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04DE46-5371-4127-81E0-7A1BA20831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ECB04C-006D-4A61-9565-DDFC8013E1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CBC7B9-3021-4BFC-B7EF-44866207A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9B37-24B7-4605-B82A-530541CE5690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E0899C-5258-4B62-BCB7-D236B9D9D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A0D808-ACCB-47C9-B25F-2D127D63C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F27B2-1192-4EA7-88D3-225D0D444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669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51DAC3-AEE7-4EC6-BF8C-204FCB1E58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2559FD-115F-4401-995D-0C6BB0B70B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CAECAD-EDFF-4E70-996F-13D96E7133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9B37-24B7-4605-B82A-530541CE5690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0E7A4E-D63B-4048-A807-C57D744260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26318A-CE77-4C5E-B218-D167644D7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F27B2-1192-4EA7-88D3-225D0D444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5997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067337-9BF4-4DF9-8AF7-4D132B8A16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31A15E-4F61-4E4B-A945-F6C3732D33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DBB5C7-9FE0-46D6-993C-BA70C8D3A9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9B37-24B7-4605-B82A-530541CE5690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903274-12AA-4793-906B-15F415F940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45E6EE-7931-49E2-B7EE-056BAE020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F27B2-1192-4EA7-88D3-225D0D444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641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7253A8-008D-4E61-ACF4-16DC4E312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B71C7A-817B-4316-9200-58C5755EBF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EB3768-AC64-4B07-A2CE-26D28F69E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9B37-24B7-4605-B82A-530541CE5690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8E7A3A-21EE-4CCC-A1A9-F4D150E5C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FD04A1-3AA4-43C4-BAF8-189E893D3B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F27B2-1192-4EA7-88D3-225D0D444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346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29BBE-C67C-4A66-B61D-4A926B3750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9EFBBC-D250-4709-9E8F-79A717E56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569B64-2B4A-4865-8195-EB3CA0881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9B37-24B7-4605-B82A-530541CE5690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D587C5-725B-44E8-9811-D85A19595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02C30-6DD9-42B6-83E3-2D8230A1C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F27B2-1192-4EA7-88D3-225D0D444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485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89AB91-EDDF-4045-A62C-427E83DEF0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16E48F-7567-4C6A-B1A6-3B10BC58C3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F921C0-F330-4932-9995-6E7FC70A95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4400C3-AA42-4F31-866B-086FC23F0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9B37-24B7-4605-B82A-530541CE5690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4E14C1-0F8D-4328-8E01-6393FB242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377DE5-E6A4-4CCB-AE8D-A3FCBDC7B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F27B2-1192-4EA7-88D3-225D0D444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361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4D7259-C585-4EFB-83AC-1D0C04ACB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653ABC-AF86-4578-9CE1-B613D73E89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260FA2-F785-41AF-BE13-EB76F6FE61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6DD455-B8FD-467D-B06D-7761732B2B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FB821E-3952-4331-B5E7-B725CEDF987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46360-F047-482E-9C0A-952E5F850C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9B37-24B7-4605-B82A-530541CE5690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9A02415-49A2-4855-95E8-0A50931D3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F996EFE-A7B0-4D48-9974-233D1AE7E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F27B2-1192-4EA7-88D3-225D0D444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169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2E5CF-9000-4D93-B153-544318EB01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37EB97-32A3-416E-BCB5-DFC2082D0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9B37-24B7-4605-B82A-530541CE5690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AF9077-1E22-4371-A116-DE90B082E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6A6DF6-2073-44F1-B6CF-F79F535AD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F27B2-1192-4EA7-88D3-225D0D444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310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6B15D6-1B93-47D1-8E2D-819D324C7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9B37-24B7-4605-B82A-530541CE5690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60A626-D6AB-4B16-94A1-2A09FE511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C9923F-D71F-4E78-ABEC-D54BCEF9D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F27B2-1192-4EA7-88D3-225D0D444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380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F5004-C1B4-4132-85D0-22F9B47B7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D335DD-3DFA-4DC4-9D9D-BDC1EFAD36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022279-09E6-40EB-AE9E-B030323B19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C31595-B60D-408E-A50A-79507674DE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9B37-24B7-4605-B82A-530541CE5690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4398B8-CF5F-43DE-81B0-A7E9753F5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CD9665-5CE1-4877-9C75-E98A78923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F27B2-1192-4EA7-88D3-225D0D444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5144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A1936-F6F3-4927-AD7D-7C3F241F5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675BFB-DFDF-42CE-A487-7805008571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90E82F-0454-4FAF-8AC4-CA10A16FBA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E20D00-2320-4CB4-BE0C-1F07D8911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CA9B37-24B7-4605-B82A-530541CE5690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2BCA0ED-FDB9-4C7A-907D-29481D0FD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DA4A45-B59A-4AAF-9EDA-4D3DBD9DE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F27B2-1192-4EA7-88D3-225D0D444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6512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D25C469-0FAE-47B2-9140-E1892D33D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EA5DB0-BCFA-4E5C-933C-4A63CA9E29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98467-ABBB-4380-88E9-24FF5CF0E76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CA9B37-24B7-4605-B82A-530541CE5690}" type="datetimeFigureOut">
              <a:rPr lang="en-US" smtClean="0"/>
              <a:t>4/25/2024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942F3D-8DD3-472B-B018-1454DB8F90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1C5A-8170-41A6-962F-D1EAA846AB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9F27B2-1192-4EA7-88D3-225D0D4444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6325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D948747-36A8-4736-B818-B99716C137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415" y="0"/>
            <a:ext cx="10991170" cy="6858000"/>
          </a:xfrm>
          <a:prstGeom prst="rect">
            <a:avLst/>
          </a:prstGeom>
        </p:spPr>
      </p:pic>
      <p:pic>
        <p:nvPicPr>
          <p:cNvPr id="1026" name="Picture 2" descr="Schematic of the model propeller, the DC motor and the multi-axis sensor |  Download Scientific Diagram">
            <a:extLst>
              <a:ext uri="{FF2B5EF4-FFF2-40B4-BE49-F238E27FC236}">
                <a16:creationId xmlns:a16="http://schemas.microsoft.com/office/drawing/2014/main" id="{B730E662-E441-4A79-B89A-BE807F46B0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7012" y="4751532"/>
            <a:ext cx="5244573" cy="20345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49411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Best Techology</dc:creator>
  <cp:lastModifiedBy>Best Techology</cp:lastModifiedBy>
  <cp:revision>2</cp:revision>
  <dcterms:created xsi:type="dcterms:W3CDTF">2024-04-25T04:34:09Z</dcterms:created>
  <dcterms:modified xsi:type="dcterms:W3CDTF">2024-04-25T04:58:01Z</dcterms:modified>
</cp:coreProperties>
</file>