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3"/>
  </p:notesMasterIdLst>
  <p:sldIdLst>
    <p:sldId id="256" r:id="rId2"/>
    <p:sldId id="259" r:id="rId3"/>
    <p:sldId id="294" r:id="rId4"/>
    <p:sldId id="262" r:id="rId5"/>
    <p:sldId id="260" r:id="rId6"/>
    <p:sldId id="261" r:id="rId7"/>
    <p:sldId id="298" r:id="rId8"/>
    <p:sldId id="299" r:id="rId9"/>
    <p:sldId id="300" r:id="rId10"/>
    <p:sldId id="301" r:id="rId11"/>
    <p:sldId id="302" r:id="rId12"/>
    <p:sldId id="270" r:id="rId13"/>
    <p:sldId id="303" r:id="rId14"/>
    <p:sldId id="296" r:id="rId15"/>
    <p:sldId id="263" r:id="rId16"/>
    <p:sldId id="275" r:id="rId17"/>
    <p:sldId id="304" r:id="rId18"/>
    <p:sldId id="305" r:id="rId19"/>
    <p:sldId id="273" r:id="rId20"/>
    <p:sldId id="297" r:id="rId21"/>
    <p:sldId id="290" r:id="rId22"/>
  </p:sldIdLst>
  <p:sldSz cx="9144000" cy="5143500" type="screen16x9"/>
  <p:notesSz cx="6858000" cy="9144000"/>
  <p:embeddedFontLst>
    <p:embeddedFont>
      <p:font typeface="Bebas Neue" panose="020B0604020202020204" charset="0"/>
      <p:regular r:id="rId24"/>
    </p:embeddedFont>
    <p:embeddedFont>
      <p:font typeface="Comic Sans MS" panose="030F0702030302020204" pitchFamily="66" charset="0"/>
      <p:regular r:id="rId25"/>
      <p:bold r:id="rId26"/>
      <p:italic r:id="rId27"/>
      <p:boldItalic r:id="rId28"/>
    </p:embeddedFont>
    <p:embeddedFont>
      <p:font typeface="Exo ExtraBold" panose="020B0604020202020204" charset="0"/>
      <p:bold r:id="rId29"/>
      <p:boldItalic r:id="rId30"/>
    </p:embeddedFont>
    <p:embeddedFont>
      <p:font typeface="Source Sans 3"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7A2B0B6-E258-4327-815F-E28623764762}">
  <a:tblStyle styleId="{D7A2B0B6-E258-4327-815F-E2862376476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0" d="100"/>
          <a:sy n="110" d="100"/>
        </p:scale>
        <p:origin x="658"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font" Target="fonts/font1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251a04f517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251a04f517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7725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8"/>
        <p:cNvGrpSpPr/>
        <p:nvPr/>
      </p:nvGrpSpPr>
      <p:grpSpPr>
        <a:xfrm>
          <a:off x="0" y="0"/>
          <a:ext cx="0" cy="0"/>
          <a:chOff x="0" y="0"/>
          <a:chExt cx="0" cy="0"/>
        </a:xfrm>
      </p:grpSpPr>
      <p:sp>
        <p:nvSpPr>
          <p:cNvPr id="1899" name="Google Shape;1899;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0" name="Google Shape;1900;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26922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5"/>
        <p:cNvGrpSpPr/>
        <p:nvPr/>
      </p:nvGrpSpPr>
      <p:grpSpPr>
        <a:xfrm>
          <a:off x="0" y="0"/>
          <a:ext cx="0" cy="0"/>
          <a:chOff x="0" y="0"/>
          <a:chExt cx="0" cy="0"/>
        </a:xfrm>
      </p:grpSpPr>
      <p:sp>
        <p:nvSpPr>
          <p:cNvPr id="1466" name="Google Shape;1466;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7" name="Google Shape;1467;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27199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9"/>
        <p:cNvGrpSpPr/>
        <p:nvPr/>
      </p:nvGrpSpPr>
      <p:grpSpPr>
        <a:xfrm>
          <a:off x="0" y="0"/>
          <a:ext cx="0" cy="0"/>
          <a:chOff x="0" y="0"/>
          <a:chExt cx="0" cy="0"/>
        </a:xfrm>
      </p:grpSpPr>
      <p:sp>
        <p:nvSpPr>
          <p:cNvPr id="2230" name="Google Shape;2230;g54dda1946d_6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1" name="Google Shape;2231;g54dda1946d_6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40419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1"/>
        <p:cNvGrpSpPr/>
        <p:nvPr/>
      </p:nvGrpSpPr>
      <p:grpSpPr>
        <a:xfrm>
          <a:off x="0" y="0"/>
          <a:ext cx="0" cy="0"/>
          <a:chOff x="0" y="0"/>
          <a:chExt cx="0" cy="0"/>
        </a:xfrm>
      </p:grpSpPr>
      <p:sp>
        <p:nvSpPr>
          <p:cNvPr id="2152" name="Google Shape;2152;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3" name="Google Shape;2153;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9"/>
        <p:cNvGrpSpPr/>
        <p:nvPr/>
      </p:nvGrpSpPr>
      <p:grpSpPr>
        <a:xfrm>
          <a:off x="0" y="0"/>
          <a:ext cx="0" cy="0"/>
          <a:chOff x="0" y="0"/>
          <a:chExt cx="0" cy="0"/>
        </a:xfrm>
      </p:grpSpPr>
      <p:sp>
        <p:nvSpPr>
          <p:cNvPr id="2900" name="Google Shape;2900;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1" name="Google Shape;2901;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9" name="Google Shape;1439;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2"/>
        <p:cNvGrpSpPr/>
        <p:nvPr/>
      </p:nvGrpSpPr>
      <p:grpSpPr>
        <a:xfrm>
          <a:off x="0" y="0"/>
          <a:ext cx="0" cy="0"/>
          <a:chOff x="0" y="0"/>
          <a:chExt cx="0" cy="0"/>
        </a:xfrm>
      </p:grpSpPr>
      <p:sp>
        <p:nvSpPr>
          <p:cNvPr id="1233" name="Google Shape;1233;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4" name="Google Shape;1234;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2798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37037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698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94804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539500"/>
            <a:ext cx="7717500" cy="2111700"/>
          </a:xfrm>
          <a:prstGeom prst="rect">
            <a:avLst/>
          </a:prstGeom>
        </p:spPr>
        <p:txBody>
          <a:bodyPr spcFirstLastPara="1" wrap="square" lIns="91425" tIns="91425" rIns="91425" bIns="91425" anchor="b" anchorCtr="0">
            <a:noAutofit/>
          </a:bodyPr>
          <a:lstStyle>
            <a:lvl1pPr lvl="0">
              <a:spcBef>
                <a:spcPts val="0"/>
              </a:spcBef>
              <a:spcAft>
                <a:spcPts val="0"/>
              </a:spcAft>
              <a:buClr>
                <a:srgbClr val="191919"/>
              </a:buClr>
              <a:buSzPts val="5200"/>
              <a:buNone/>
              <a:defRPr sz="4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2761408"/>
            <a:ext cx="4528800" cy="454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1" name="Google Shape;11;p2"/>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_1">
    <p:spTree>
      <p:nvGrpSpPr>
        <p:cNvPr id="1" name="Shape 526"/>
        <p:cNvGrpSpPr/>
        <p:nvPr/>
      </p:nvGrpSpPr>
      <p:grpSpPr>
        <a:xfrm>
          <a:off x="0" y="0"/>
          <a:ext cx="0" cy="0"/>
          <a:chOff x="0" y="0"/>
          <a:chExt cx="0" cy="0"/>
        </a:xfrm>
      </p:grpSpPr>
      <p:sp>
        <p:nvSpPr>
          <p:cNvPr id="527" name="Google Shape;527;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8" name="Google Shape;528;p23"/>
          <p:cNvSpPr txBox="1">
            <a:spLocks noGrp="1"/>
          </p:cNvSpPr>
          <p:nvPr>
            <p:ph type="subTitle" idx="1"/>
          </p:nvPr>
        </p:nvSpPr>
        <p:spPr>
          <a:xfrm>
            <a:off x="4773301" y="2859525"/>
            <a:ext cx="3650700" cy="17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9" name="Google Shape;529;p23"/>
          <p:cNvSpPr txBox="1">
            <a:spLocks noGrp="1"/>
          </p:cNvSpPr>
          <p:nvPr>
            <p:ph type="subTitle" idx="2"/>
          </p:nvPr>
        </p:nvSpPr>
        <p:spPr>
          <a:xfrm>
            <a:off x="720000" y="2859525"/>
            <a:ext cx="3650700" cy="17046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0" name="Google Shape;530;p23"/>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751"/>
        <p:cNvGrpSpPr/>
        <p:nvPr/>
      </p:nvGrpSpPr>
      <p:grpSpPr>
        <a:xfrm>
          <a:off x="0" y="0"/>
          <a:ext cx="0" cy="0"/>
          <a:chOff x="0" y="0"/>
          <a:chExt cx="0" cy="0"/>
        </a:xfrm>
      </p:grpSpPr>
      <p:sp>
        <p:nvSpPr>
          <p:cNvPr id="752" name="Google Shape;752;p30"/>
          <p:cNvSpPr txBox="1">
            <a:spLocks noGrp="1"/>
          </p:cNvSpPr>
          <p:nvPr>
            <p:ph type="title"/>
          </p:nvPr>
        </p:nvSpPr>
        <p:spPr>
          <a:xfrm>
            <a:off x="713275" y="608513"/>
            <a:ext cx="4448100" cy="7131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40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53" name="Google Shape;753;p30"/>
          <p:cNvSpPr txBox="1">
            <a:spLocks noGrp="1"/>
          </p:cNvSpPr>
          <p:nvPr>
            <p:ph type="subTitle" idx="1"/>
          </p:nvPr>
        </p:nvSpPr>
        <p:spPr>
          <a:xfrm>
            <a:off x="713225" y="1527488"/>
            <a:ext cx="4448100" cy="11784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54" name="Google Shape;754;p30"/>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0"/>
          <p:cNvSpPr txBox="1"/>
          <p:nvPr/>
        </p:nvSpPr>
        <p:spPr>
          <a:xfrm>
            <a:off x="713425" y="3801488"/>
            <a:ext cx="4448100" cy="396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000">
                <a:solidFill>
                  <a:schemeClr val="dk1"/>
                </a:solidFill>
                <a:latin typeface="Source Sans 3"/>
                <a:ea typeface="Source Sans 3"/>
                <a:cs typeface="Source Sans 3"/>
                <a:sym typeface="Source Sans 3"/>
              </a:rPr>
              <a:t>CREDITS: This presentation template was created by </a:t>
            </a:r>
            <a:r>
              <a:rPr lang="en" sz="1000" b="1" u="sng">
                <a:solidFill>
                  <a:schemeClr val="dk1"/>
                </a:solidFill>
                <a:latin typeface="Source Sans 3"/>
                <a:ea typeface="Source Sans 3"/>
                <a:cs typeface="Source Sans 3"/>
                <a:sym typeface="Source Sans 3"/>
                <a:hlinkClick r:id="rId2">
                  <a:extLst>
                    <a:ext uri="{A12FA001-AC4F-418D-AE19-62706E023703}">
                      <ahyp:hlinkClr xmlns:ahyp="http://schemas.microsoft.com/office/drawing/2018/hyperlinkcolor" val="tx"/>
                    </a:ext>
                  </a:extLst>
                </a:hlinkClick>
              </a:rPr>
              <a:t>Slidesgo</a:t>
            </a:r>
            <a:r>
              <a:rPr lang="en" sz="1000">
                <a:solidFill>
                  <a:schemeClr val="dk1"/>
                </a:solidFill>
                <a:latin typeface="Source Sans 3"/>
                <a:ea typeface="Source Sans 3"/>
                <a:cs typeface="Source Sans 3"/>
                <a:sym typeface="Source Sans 3"/>
              </a:rPr>
              <a:t>, and includes icons by </a:t>
            </a:r>
            <a:r>
              <a:rPr lang="en" sz="1000" b="1" u="sng">
                <a:solidFill>
                  <a:schemeClr val="dk1"/>
                </a:solidFill>
                <a:latin typeface="Source Sans 3"/>
                <a:ea typeface="Source Sans 3"/>
                <a:cs typeface="Source Sans 3"/>
                <a:sym typeface="Source Sans 3"/>
                <a:hlinkClick r:id="rId3">
                  <a:extLst>
                    <a:ext uri="{A12FA001-AC4F-418D-AE19-62706E023703}">
                      <ahyp:hlinkClr xmlns:ahyp="http://schemas.microsoft.com/office/drawing/2018/hyperlinkcolor" val="tx"/>
                    </a:ext>
                  </a:extLst>
                </a:hlinkClick>
              </a:rPr>
              <a:t>Flaticon</a:t>
            </a:r>
            <a:r>
              <a:rPr lang="en" sz="1000">
                <a:solidFill>
                  <a:schemeClr val="dk1"/>
                </a:solidFill>
                <a:latin typeface="Source Sans 3"/>
                <a:ea typeface="Source Sans 3"/>
                <a:cs typeface="Source Sans 3"/>
                <a:sym typeface="Source Sans 3"/>
              </a:rPr>
              <a:t>, and infographics &amp; images by </a:t>
            </a:r>
            <a:r>
              <a:rPr lang="en" sz="1000" b="1" u="sng">
                <a:solidFill>
                  <a:schemeClr val="dk1"/>
                </a:solidFill>
                <a:latin typeface="Source Sans 3"/>
                <a:ea typeface="Source Sans 3"/>
                <a:cs typeface="Source Sans 3"/>
                <a:sym typeface="Source Sans 3"/>
                <a:hlinkClick r:id="rId4">
                  <a:extLst>
                    <a:ext uri="{A12FA001-AC4F-418D-AE19-62706E023703}">
                      <ahyp:hlinkClr xmlns:ahyp="http://schemas.microsoft.com/office/drawing/2018/hyperlinkcolor" val="tx"/>
                    </a:ext>
                  </a:extLst>
                </a:hlinkClick>
              </a:rPr>
              <a:t>Freepik</a:t>
            </a:r>
            <a:r>
              <a:rPr lang="en" sz="1000" b="1" u="sng">
                <a:solidFill>
                  <a:schemeClr val="dk1"/>
                </a:solidFill>
                <a:latin typeface="Source Sans 3"/>
                <a:ea typeface="Source Sans 3"/>
                <a:cs typeface="Source Sans 3"/>
                <a:sym typeface="Source Sans 3"/>
              </a:rPr>
              <a:t> </a:t>
            </a:r>
            <a:endParaRPr sz="1000" b="1" u="sng">
              <a:solidFill>
                <a:schemeClr val="dk1"/>
              </a:solidFill>
              <a:latin typeface="Source Sans 3"/>
              <a:ea typeface="Source Sans 3"/>
              <a:cs typeface="Source Sans 3"/>
              <a:sym typeface="Source Sans 3"/>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756"/>
        <p:cNvGrpSpPr/>
        <p:nvPr/>
      </p:nvGrpSpPr>
      <p:grpSpPr>
        <a:xfrm>
          <a:off x="0" y="0"/>
          <a:ext cx="0" cy="0"/>
          <a:chOff x="0" y="0"/>
          <a:chExt cx="0" cy="0"/>
        </a:xfrm>
      </p:grpSpPr>
      <p:sp>
        <p:nvSpPr>
          <p:cNvPr id="757" name="Google Shape;757;p31"/>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8" name="Google Shape;758;p31"/>
          <p:cNvGrpSpPr/>
          <p:nvPr/>
        </p:nvGrpSpPr>
        <p:grpSpPr>
          <a:xfrm rot="-1413064" flipH="1">
            <a:off x="7281299" y="1977378"/>
            <a:ext cx="1142546" cy="735355"/>
            <a:chOff x="6059150" y="2509438"/>
            <a:chExt cx="1268472" cy="813651"/>
          </a:xfrm>
        </p:grpSpPr>
        <p:sp>
          <p:nvSpPr>
            <p:cNvPr id="759" name="Google Shape;759;p31"/>
            <p:cNvSpPr/>
            <p:nvPr/>
          </p:nvSpPr>
          <p:spPr>
            <a:xfrm>
              <a:off x="6258808" y="3078500"/>
              <a:ext cx="1035149" cy="244588"/>
            </a:xfrm>
            <a:custGeom>
              <a:avLst/>
              <a:gdLst/>
              <a:ahLst/>
              <a:cxnLst/>
              <a:rect l="l" t="t" r="r" b="b"/>
              <a:pathLst>
                <a:path w="23984" h="5667" extrusionOk="0">
                  <a:moveTo>
                    <a:pt x="19526" y="0"/>
                  </a:moveTo>
                  <a:cubicBezTo>
                    <a:pt x="16855" y="0"/>
                    <a:pt x="13737" y="107"/>
                    <a:pt x="12579" y="331"/>
                  </a:cubicBezTo>
                  <a:cubicBezTo>
                    <a:pt x="10405" y="746"/>
                    <a:pt x="491" y="797"/>
                    <a:pt x="491" y="797"/>
                  </a:cubicBezTo>
                  <a:cubicBezTo>
                    <a:pt x="260" y="1376"/>
                    <a:pt x="0" y="2106"/>
                    <a:pt x="2199" y="3084"/>
                  </a:cubicBezTo>
                  <a:cubicBezTo>
                    <a:pt x="4399" y="4062"/>
                    <a:pt x="7748" y="5338"/>
                    <a:pt x="10011" y="5636"/>
                  </a:cubicBezTo>
                  <a:cubicBezTo>
                    <a:pt x="10164" y="5657"/>
                    <a:pt x="10335" y="5666"/>
                    <a:pt x="10521" y="5666"/>
                  </a:cubicBezTo>
                  <a:cubicBezTo>
                    <a:pt x="13751" y="5666"/>
                    <a:pt x="21601" y="2760"/>
                    <a:pt x="22657" y="2295"/>
                  </a:cubicBezTo>
                  <a:cubicBezTo>
                    <a:pt x="23769" y="1808"/>
                    <a:pt x="23983" y="579"/>
                    <a:pt x="23895" y="239"/>
                  </a:cubicBezTo>
                  <a:cubicBezTo>
                    <a:pt x="23856" y="82"/>
                    <a:pt x="21862" y="0"/>
                    <a:pt x="19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1"/>
            <p:cNvSpPr/>
            <p:nvPr/>
          </p:nvSpPr>
          <p:spPr>
            <a:xfrm>
              <a:off x="6059150" y="2509438"/>
              <a:ext cx="848051" cy="607779"/>
            </a:xfrm>
            <a:custGeom>
              <a:avLst/>
              <a:gdLst/>
              <a:ahLst/>
              <a:cxnLst/>
              <a:rect l="l" t="t" r="r" b="b"/>
              <a:pathLst>
                <a:path w="19649" h="14082" extrusionOk="0">
                  <a:moveTo>
                    <a:pt x="9197" y="1"/>
                  </a:moveTo>
                  <a:cubicBezTo>
                    <a:pt x="4710" y="1"/>
                    <a:pt x="1457" y="672"/>
                    <a:pt x="891" y="2238"/>
                  </a:cubicBezTo>
                  <a:cubicBezTo>
                    <a:pt x="1" y="4681"/>
                    <a:pt x="2427" y="10863"/>
                    <a:pt x="3052" y="12248"/>
                  </a:cubicBezTo>
                  <a:cubicBezTo>
                    <a:pt x="3601" y="13464"/>
                    <a:pt x="4401" y="14081"/>
                    <a:pt x="5259" y="14081"/>
                  </a:cubicBezTo>
                  <a:cubicBezTo>
                    <a:pt x="5378" y="14081"/>
                    <a:pt x="5499" y="14069"/>
                    <a:pt x="5621" y="14045"/>
                  </a:cubicBezTo>
                  <a:cubicBezTo>
                    <a:pt x="6481" y="13877"/>
                    <a:pt x="17717" y="12114"/>
                    <a:pt x="18603" y="11354"/>
                  </a:cubicBezTo>
                  <a:cubicBezTo>
                    <a:pt x="19648" y="10452"/>
                    <a:pt x="18876" y="8232"/>
                    <a:pt x="18213" y="6083"/>
                  </a:cubicBezTo>
                  <a:cubicBezTo>
                    <a:pt x="17474" y="3703"/>
                    <a:pt x="16907" y="2259"/>
                    <a:pt x="15866" y="1344"/>
                  </a:cubicBezTo>
                  <a:cubicBezTo>
                    <a:pt x="14754" y="362"/>
                    <a:pt x="13667" y="1"/>
                    <a:pt x="9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1"/>
            <p:cNvSpPr/>
            <p:nvPr/>
          </p:nvSpPr>
          <p:spPr>
            <a:xfrm>
              <a:off x="6250650" y="2999820"/>
              <a:ext cx="1076971" cy="276958"/>
            </a:xfrm>
            <a:custGeom>
              <a:avLst/>
              <a:gdLst/>
              <a:ahLst/>
              <a:cxnLst/>
              <a:rect l="l" t="t" r="r" b="b"/>
              <a:pathLst>
                <a:path w="24953" h="6417" extrusionOk="0">
                  <a:moveTo>
                    <a:pt x="15160" y="1"/>
                  </a:moveTo>
                  <a:cubicBezTo>
                    <a:pt x="14802" y="1"/>
                    <a:pt x="14463" y="30"/>
                    <a:pt x="14099" y="93"/>
                  </a:cubicBezTo>
                  <a:cubicBezTo>
                    <a:pt x="14099" y="93"/>
                    <a:pt x="1234" y="2271"/>
                    <a:pt x="617" y="2725"/>
                  </a:cubicBezTo>
                  <a:cubicBezTo>
                    <a:pt x="0" y="3174"/>
                    <a:pt x="2955" y="4391"/>
                    <a:pt x="5541" y="5281"/>
                  </a:cubicBezTo>
                  <a:cubicBezTo>
                    <a:pt x="7669" y="6012"/>
                    <a:pt x="8767" y="6417"/>
                    <a:pt x="10237" y="6417"/>
                  </a:cubicBezTo>
                  <a:cubicBezTo>
                    <a:pt x="10953" y="6417"/>
                    <a:pt x="11757" y="6321"/>
                    <a:pt x="12810" y="6120"/>
                  </a:cubicBezTo>
                  <a:cubicBezTo>
                    <a:pt x="15182" y="5671"/>
                    <a:pt x="22007" y="3606"/>
                    <a:pt x="23215" y="3002"/>
                  </a:cubicBezTo>
                  <a:cubicBezTo>
                    <a:pt x="24953" y="2129"/>
                    <a:pt x="24500" y="1352"/>
                    <a:pt x="19979" y="651"/>
                  </a:cubicBezTo>
                  <a:cubicBezTo>
                    <a:pt x="17460" y="261"/>
                    <a:pt x="16230" y="1"/>
                    <a:pt x="15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1"/>
            <p:cNvSpPr/>
            <p:nvPr/>
          </p:nvSpPr>
          <p:spPr>
            <a:xfrm>
              <a:off x="6151383" y="2567401"/>
              <a:ext cx="678432" cy="473034"/>
            </a:xfrm>
            <a:custGeom>
              <a:avLst/>
              <a:gdLst/>
              <a:ahLst/>
              <a:cxnLst/>
              <a:rect l="l" t="t" r="r" b="b"/>
              <a:pathLst>
                <a:path w="15719" h="10960" extrusionOk="0">
                  <a:moveTo>
                    <a:pt x="8047" y="0"/>
                  </a:moveTo>
                  <a:cubicBezTo>
                    <a:pt x="7828" y="0"/>
                    <a:pt x="7603" y="2"/>
                    <a:pt x="7375" y="5"/>
                  </a:cubicBezTo>
                  <a:cubicBezTo>
                    <a:pt x="6510" y="18"/>
                    <a:pt x="5587" y="55"/>
                    <a:pt x="4667" y="123"/>
                  </a:cubicBezTo>
                  <a:cubicBezTo>
                    <a:pt x="4328" y="144"/>
                    <a:pt x="3992" y="173"/>
                    <a:pt x="3656" y="202"/>
                  </a:cubicBezTo>
                  <a:cubicBezTo>
                    <a:pt x="3207" y="244"/>
                    <a:pt x="2758" y="311"/>
                    <a:pt x="2317" y="400"/>
                  </a:cubicBezTo>
                  <a:cubicBezTo>
                    <a:pt x="365" y="815"/>
                    <a:pt x="0" y="1608"/>
                    <a:pt x="189" y="2309"/>
                  </a:cubicBezTo>
                  <a:lnTo>
                    <a:pt x="500" y="3434"/>
                  </a:lnTo>
                  <a:cubicBezTo>
                    <a:pt x="688" y="4123"/>
                    <a:pt x="936" y="5017"/>
                    <a:pt x="1180" y="5915"/>
                  </a:cubicBezTo>
                  <a:lnTo>
                    <a:pt x="1973" y="8807"/>
                  </a:lnTo>
                  <a:cubicBezTo>
                    <a:pt x="1985" y="8853"/>
                    <a:pt x="1998" y="8899"/>
                    <a:pt x="2011" y="8941"/>
                  </a:cubicBezTo>
                  <a:cubicBezTo>
                    <a:pt x="2325" y="10087"/>
                    <a:pt x="2615" y="10599"/>
                    <a:pt x="3060" y="10813"/>
                  </a:cubicBezTo>
                  <a:cubicBezTo>
                    <a:pt x="3290" y="10928"/>
                    <a:pt x="3564" y="10959"/>
                    <a:pt x="3905" y="10959"/>
                  </a:cubicBezTo>
                  <a:cubicBezTo>
                    <a:pt x="3974" y="10959"/>
                    <a:pt x="4047" y="10958"/>
                    <a:pt x="4122" y="10956"/>
                  </a:cubicBezTo>
                  <a:cubicBezTo>
                    <a:pt x="4122" y="10956"/>
                    <a:pt x="4579" y="10884"/>
                    <a:pt x="5301" y="10771"/>
                  </a:cubicBezTo>
                  <a:cubicBezTo>
                    <a:pt x="6048" y="10653"/>
                    <a:pt x="7073" y="10490"/>
                    <a:pt x="8164" y="10314"/>
                  </a:cubicBezTo>
                  <a:cubicBezTo>
                    <a:pt x="9037" y="10171"/>
                    <a:pt x="9952" y="10020"/>
                    <a:pt x="10800" y="9873"/>
                  </a:cubicBezTo>
                  <a:cubicBezTo>
                    <a:pt x="12122" y="9650"/>
                    <a:pt x="13284" y="9440"/>
                    <a:pt x="13893" y="9302"/>
                  </a:cubicBezTo>
                  <a:cubicBezTo>
                    <a:pt x="13985" y="9281"/>
                    <a:pt x="14065" y="9264"/>
                    <a:pt x="14128" y="9247"/>
                  </a:cubicBezTo>
                  <a:cubicBezTo>
                    <a:pt x="15580" y="8861"/>
                    <a:pt x="15719" y="8572"/>
                    <a:pt x="15719" y="7854"/>
                  </a:cubicBezTo>
                  <a:cubicBezTo>
                    <a:pt x="15719" y="7699"/>
                    <a:pt x="15660" y="7434"/>
                    <a:pt x="15559" y="7103"/>
                  </a:cubicBezTo>
                  <a:cubicBezTo>
                    <a:pt x="15358" y="6431"/>
                    <a:pt x="15001" y="5466"/>
                    <a:pt x="14649" y="4525"/>
                  </a:cubicBezTo>
                  <a:cubicBezTo>
                    <a:pt x="14372" y="3783"/>
                    <a:pt x="14099" y="3056"/>
                    <a:pt x="13910" y="2498"/>
                  </a:cubicBezTo>
                  <a:cubicBezTo>
                    <a:pt x="13809" y="2183"/>
                    <a:pt x="13679" y="1877"/>
                    <a:pt x="13528" y="1583"/>
                  </a:cubicBezTo>
                  <a:cubicBezTo>
                    <a:pt x="13150" y="865"/>
                    <a:pt x="12688" y="526"/>
                    <a:pt x="11996" y="324"/>
                  </a:cubicBezTo>
                  <a:cubicBezTo>
                    <a:pt x="11836" y="278"/>
                    <a:pt x="11664" y="240"/>
                    <a:pt x="11480" y="202"/>
                  </a:cubicBezTo>
                  <a:cubicBezTo>
                    <a:pt x="11110" y="135"/>
                    <a:pt x="10565" y="81"/>
                    <a:pt x="9901" y="47"/>
                  </a:cubicBezTo>
                  <a:cubicBezTo>
                    <a:pt x="9353" y="15"/>
                    <a:pt x="8724" y="0"/>
                    <a:pt x="8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1"/>
            <p:cNvSpPr/>
            <p:nvPr/>
          </p:nvSpPr>
          <p:spPr>
            <a:xfrm>
              <a:off x="6392776" y="3019803"/>
              <a:ext cx="766565" cy="174884"/>
            </a:xfrm>
            <a:custGeom>
              <a:avLst/>
              <a:gdLst/>
              <a:ahLst/>
              <a:cxnLst/>
              <a:rect l="l" t="t" r="r" b="b"/>
              <a:pathLst>
                <a:path w="17761" h="4052" extrusionOk="0">
                  <a:moveTo>
                    <a:pt x="12834" y="0"/>
                  </a:moveTo>
                  <a:cubicBezTo>
                    <a:pt x="12435" y="0"/>
                    <a:pt x="12033" y="46"/>
                    <a:pt x="11549" y="142"/>
                  </a:cubicBezTo>
                  <a:lnTo>
                    <a:pt x="6793" y="1107"/>
                  </a:lnTo>
                  <a:cubicBezTo>
                    <a:pt x="4707" y="1527"/>
                    <a:pt x="48" y="2186"/>
                    <a:pt x="23" y="2606"/>
                  </a:cubicBezTo>
                  <a:cubicBezTo>
                    <a:pt x="0" y="2979"/>
                    <a:pt x="1937" y="4051"/>
                    <a:pt x="3210" y="4051"/>
                  </a:cubicBezTo>
                  <a:cubicBezTo>
                    <a:pt x="3354" y="4051"/>
                    <a:pt x="3489" y="4038"/>
                    <a:pt x="3612" y="4008"/>
                  </a:cubicBezTo>
                  <a:cubicBezTo>
                    <a:pt x="4825" y="3714"/>
                    <a:pt x="9014" y="2875"/>
                    <a:pt x="11205" y="2258"/>
                  </a:cubicBezTo>
                  <a:cubicBezTo>
                    <a:pt x="13396" y="1636"/>
                    <a:pt x="17761" y="927"/>
                    <a:pt x="15729" y="474"/>
                  </a:cubicBezTo>
                  <a:cubicBezTo>
                    <a:pt x="14385" y="174"/>
                    <a:pt x="13615" y="0"/>
                    <a:pt x="12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1"/>
            <p:cNvSpPr/>
            <p:nvPr/>
          </p:nvSpPr>
          <p:spPr>
            <a:xfrm>
              <a:off x="6767490" y="3117344"/>
              <a:ext cx="295301" cy="84335"/>
            </a:xfrm>
            <a:custGeom>
              <a:avLst/>
              <a:gdLst/>
              <a:ahLst/>
              <a:cxnLst/>
              <a:rect l="l" t="t" r="r" b="b"/>
              <a:pathLst>
                <a:path w="6842" h="1954" extrusionOk="0">
                  <a:moveTo>
                    <a:pt x="4350" y="0"/>
                  </a:moveTo>
                  <a:cubicBezTo>
                    <a:pt x="4078" y="0"/>
                    <a:pt x="3786" y="34"/>
                    <a:pt x="3438" y="107"/>
                  </a:cubicBezTo>
                  <a:cubicBezTo>
                    <a:pt x="2611" y="279"/>
                    <a:pt x="944" y="556"/>
                    <a:pt x="735" y="749"/>
                  </a:cubicBezTo>
                  <a:cubicBezTo>
                    <a:pt x="525" y="946"/>
                    <a:pt x="0" y="1261"/>
                    <a:pt x="1163" y="1626"/>
                  </a:cubicBezTo>
                  <a:cubicBezTo>
                    <a:pt x="1884" y="1851"/>
                    <a:pt x="2291" y="1953"/>
                    <a:pt x="2650" y="1953"/>
                  </a:cubicBezTo>
                  <a:cubicBezTo>
                    <a:pt x="2869" y="1953"/>
                    <a:pt x="3069" y="1916"/>
                    <a:pt x="3312" y="1844"/>
                  </a:cubicBezTo>
                  <a:lnTo>
                    <a:pt x="6330" y="959"/>
                  </a:lnTo>
                  <a:cubicBezTo>
                    <a:pt x="6720" y="845"/>
                    <a:pt x="6842" y="577"/>
                    <a:pt x="5456" y="178"/>
                  </a:cubicBezTo>
                  <a:cubicBezTo>
                    <a:pt x="5061" y="64"/>
                    <a:pt x="4724" y="0"/>
                    <a:pt x="4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1"/>
            <p:cNvSpPr/>
            <p:nvPr/>
          </p:nvSpPr>
          <p:spPr>
            <a:xfrm>
              <a:off x="6172919" y="2572494"/>
              <a:ext cx="180107" cy="250199"/>
            </a:xfrm>
            <a:custGeom>
              <a:avLst/>
              <a:gdLst/>
              <a:ahLst/>
              <a:cxnLst/>
              <a:rect l="l" t="t" r="r" b="b"/>
              <a:pathLst>
                <a:path w="4173" h="5797" extrusionOk="0">
                  <a:moveTo>
                    <a:pt x="4173" y="0"/>
                  </a:moveTo>
                  <a:lnTo>
                    <a:pt x="4173" y="0"/>
                  </a:lnTo>
                  <a:cubicBezTo>
                    <a:pt x="3833" y="26"/>
                    <a:pt x="3493" y="55"/>
                    <a:pt x="3157" y="84"/>
                  </a:cubicBezTo>
                  <a:cubicBezTo>
                    <a:pt x="2708" y="126"/>
                    <a:pt x="2259" y="193"/>
                    <a:pt x="1818" y="282"/>
                  </a:cubicBezTo>
                  <a:lnTo>
                    <a:pt x="1" y="3316"/>
                  </a:lnTo>
                  <a:cubicBezTo>
                    <a:pt x="189" y="4005"/>
                    <a:pt x="437" y="4899"/>
                    <a:pt x="681" y="5797"/>
                  </a:cubicBezTo>
                  <a:lnTo>
                    <a:pt x="4173"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1"/>
            <p:cNvSpPr/>
            <p:nvPr/>
          </p:nvSpPr>
          <p:spPr>
            <a:xfrm>
              <a:off x="6236494" y="2567401"/>
              <a:ext cx="342259" cy="466689"/>
            </a:xfrm>
            <a:custGeom>
              <a:avLst/>
              <a:gdLst/>
              <a:ahLst/>
              <a:cxnLst/>
              <a:rect l="l" t="t" r="r" b="b"/>
              <a:pathLst>
                <a:path w="7930" h="10813" extrusionOk="0">
                  <a:moveTo>
                    <a:pt x="6092" y="0"/>
                  </a:moveTo>
                  <a:cubicBezTo>
                    <a:pt x="5869" y="0"/>
                    <a:pt x="5640" y="2"/>
                    <a:pt x="5407" y="5"/>
                  </a:cubicBezTo>
                  <a:lnTo>
                    <a:pt x="1" y="8807"/>
                  </a:lnTo>
                  <a:cubicBezTo>
                    <a:pt x="13" y="8853"/>
                    <a:pt x="26" y="8895"/>
                    <a:pt x="39" y="8941"/>
                  </a:cubicBezTo>
                  <a:cubicBezTo>
                    <a:pt x="353" y="10087"/>
                    <a:pt x="643" y="10599"/>
                    <a:pt x="1088" y="10813"/>
                  </a:cubicBezTo>
                  <a:cubicBezTo>
                    <a:pt x="2557" y="8521"/>
                    <a:pt x="6910" y="1655"/>
                    <a:pt x="7929" y="43"/>
                  </a:cubicBezTo>
                  <a:cubicBezTo>
                    <a:pt x="7385" y="14"/>
                    <a:pt x="6762" y="0"/>
                    <a:pt x="609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1"/>
            <p:cNvSpPr/>
            <p:nvPr/>
          </p:nvSpPr>
          <p:spPr>
            <a:xfrm>
              <a:off x="6380173" y="2581558"/>
              <a:ext cx="355293" cy="450547"/>
            </a:xfrm>
            <a:custGeom>
              <a:avLst/>
              <a:gdLst/>
              <a:ahLst/>
              <a:cxnLst/>
              <a:rect l="l" t="t" r="r" b="b"/>
              <a:pathLst>
                <a:path w="8232" h="10439" extrusionOk="0">
                  <a:moveTo>
                    <a:pt x="6695" y="0"/>
                  </a:moveTo>
                  <a:lnTo>
                    <a:pt x="0" y="10439"/>
                  </a:lnTo>
                  <a:cubicBezTo>
                    <a:pt x="747" y="10325"/>
                    <a:pt x="1772" y="10162"/>
                    <a:pt x="2863" y="9981"/>
                  </a:cubicBezTo>
                  <a:lnTo>
                    <a:pt x="8231" y="1255"/>
                  </a:lnTo>
                  <a:cubicBezTo>
                    <a:pt x="7849" y="537"/>
                    <a:pt x="7387" y="202"/>
                    <a:pt x="669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1"/>
            <p:cNvSpPr/>
            <p:nvPr/>
          </p:nvSpPr>
          <p:spPr>
            <a:xfrm>
              <a:off x="6617466" y="2762700"/>
              <a:ext cx="205485" cy="230820"/>
            </a:xfrm>
            <a:custGeom>
              <a:avLst/>
              <a:gdLst/>
              <a:ahLst/>
              <a:cxnLst/>
              <a:rect l="l" t="t" r="r" b="b"/>
              <a:pathLst>
                <a:path w="4761" h="5348" extrusionOk="0">
                  <a:moveTo>
                    <a:pt x="3854" y="0"/>
                  </a:moveTo>
                  <a:lnTo>
                    <a:pt x="1" y="5348"/>
                  </a:lnTo>
                  <a:cubicBezTo>
                    <a:pt x="1323" y="5125"/>
                    <a:pt x="2485" y="4915"/>
                    <a:pt x="3094" y="4777"/>
                  </a:cubicBezTo>
                  <a:cubicBezTo>
                    <a:pt x="3526" y="4210"/>
                    <a:pt x="4156" y="3383"/>
                    <a:pt x="4760" y="2578"/>
                  </a:cubicBezTo>
                  <a:cubicBezTo>
                    <a:pt x="4563" y="1906"/>
                    <a:pt x="4206" y="941"/>
                    <a:pt x="38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69" name="Google Shape;769;p31"/>
          <p:cNvGrpSpPr/>
          <p:nvPr/>
        </p:nvGrpSpPr>
        <p:grpSpPr>
          <a:xfrm>
            <a:off x="7040999" y="655796"/>
            <a:ext cx="1789890" cy="3982570"/>
            <a:chOff x="524349" y="655796"/>
            <a:chExt cx="1789890" cy="3982570"/>
          </a:xfrm>
        </p:grpSpPr>
        <p:sp>
          <p:nvSpPr>
            <p:cNvPr id="770" name="Google Shape;770;p31"/>
            <p:cNvSpPr/>
            <p:nvPr/>
          </p:nvSpPr>
          <p:spPr>
            <a:xfrm flipH="1">
              <a:off x="524349" y="39219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1"/>
            <p:cNvSpPr/>
            <p:nvPr/>
          </p:nvSpPr>
          <p:spPr>
            <a:xfrm flipH="1">
              <a:off x="1691889" y="42090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1"/>
            <p:cNvSpPr/>
            <p:nvPr/>
          </p:nvSpPr>
          <p:spPr>
            <a:xfrm flipH="1">
              <a:off x="1944876" y="41922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1"/>
            <p:cNvSpPr/>
            <p:nvPr/>
          </p:nvSpPr>
          <p:spPr>
            <a:xfrm flipH="1">
              <a:off x="1859940" y="29593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1"/>
            <p:cNvSpPr/>
            <p:nvPr/>
          </p:nvSpPr>
          <p:spPr>
            <a:xfrm flipH="1">
              <a:off x="554189" y="34829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1"/>
            <p:cNvSpPr/>
            <p:nvPr/>
          </p:nvSpPr>
          <p:spPr>
            <a:xfrm flipH="1">
              <a:off x="1969589" y="20723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1"/>
            <p:cNvSpPr/>
            <p:nvPr/>
          </p:nvSpPr>
          <p:spPr>
            <a:xfrm flipH="1">
              <a:off x="1414914" y="6557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1"/>
            <p:cNvSpPr/>
            <p:nvPr/>
          </p:nvSpPr>
          <p:spPr>
            <a:xfrm flipH="1">
              <a:off x="734340" y="9821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78" name="Google Shape;778;p31"/>
            <p:cNvCxnSpPr>
              <a:stCxn id="775" idx="4"/>
              <a:endCxn id="773" idx="0"/>
            </p:cNvCxnSpPr>
            <p:nvPr/>
          </p:nvCxnSpPr>
          <p:spPr>
            <a:xfrm flipH="1">
              <a:off x="1939739" y="2172571"/>
              <a:ext cx="79800" cy="786900"/>
            </a:xfrm>
            <a:prstGeom prst="straightConnector1">
              <a:avLst/>
            </a:prstGeom>
            <a:noFill/>
            <a:ln w="19050" cap="flat" cmpd="sng">
              <a:solidFill>
                <a:schemeClr val="dk2"/>
              </a:solidFill>
              <a:prstDash val="solid"/>
              <a:round/>
              <a:headEnd type="none" w="med" len="med"/>
              <a:tailEnd type="none" w="med" len="med"/>
            </a:ln>
          </p:spPr>
        </p:cxnSp>
        <p:cxnSp>
          <p:nvCxnSpPr>
            <p:cNvPr id="779" name="Google Shape;779;p31"/>
            <p:cNvCxnSpPr>
              <a:stCxn id="773" idx="4"/>
              <a:endCxn id="771" idx="0"/>
            </p:cNvCxnSpPr>
            <p:nvPr/>
          </p:nvCxnSpPr>
          <p:spPr>
            <a:xfrm flipH="1">
              <a:off x="1741740" y="3119529"/>
              <a:ext cx="198000" cy="1089600"/>
            </a:xfrm>
            <a:prstGeom prst="straightConnector1">
              <a:avLst/>
            </a:prstGeom>
            <a:noFill/>
            <a:ln w="19050" cap="flat" cmpd="sng">
              <a:solidFill>
                <a:schemeClr val="dk2"/>
              </a:solidFill>
              <a:prstDash val="solid"/>
              <a:round/>
              <a:headEnd type="none" w="med" len="med"/>
              <a:tailEnd type="none" w="med" len="med"/>
            </a:ln>
          </p:spPr>
        </p:cxnSp>
        <p:cxnSp>
          <p:nvCxnSpPr>
            <p:cNvPr id="780" name="Google Shape;780;p31"/>
            <p:cNvCxnSpPr>
              <a:stCxn id="771" idx="2"/>
              <a:endCxn id="772" idx="6"/>
            </p:cNvCxnSpPr>
            <p:nvPr/>
          </p:nvCxnSpPr>
          <p:spPr>
            <a:xfrm rot="10800000" flipH="1">
              <a:off x="1791789" y="4242334"/>
              <a:ext cx="153000" cy="16800"/>
            </a:xfrm>
            <a:prstGeom prst="straightConnector1">
              <a:avLst/>
            </a:prstGeom>
            <a:noFill/>
            <a:ln w="19050" cap="flat" cmpd="sng">
              <a:solidFill>
                <a:schemeClr val="dk2"/>
              </a:solidFill>
              <a:prstDash val="solid"/>
              <a:round/>
              <a:headEnd type="none" w="med" len="med"/>
              <a:tailEnd type="none" w="med" len="med"/>
            </a:ln>
          </p:spPr>
        </p:cxnSp>
        <p:cxnSp>
          <p:nvCxnSpPr>
            <p:cNvPr id="781" name="Google Shape;781;p31"/>
            <p:cNvCxnSpPr>
              <a:stCxn id="776" idx="5"/>
              <a:endCxn id="777" idx="2"/>
            </p:cNvCxnSpPr>
            <p:nvPr/>
          </p:nvCxnSpPr>
          <p:spPr>
            <a:xfrm flipH="1">
              <a:off x="894044" y="741322"/>
              <a:ext cx="535500" cy="321000"/>
            </a:xfrm>
            <a:prstGeom prst="straightConnector1">
              <a:avLst/>
            </a:prstGeom>
            <a:noFill/>
            <a:ln w="19050" cap="flat" cmpd="sng">
              <a:solidFill>
                <a:schemeClr val="dk2"/>
              </a:solidFill>
              <a:prstDash val="solid"/>
              <a:round/>
              <a:headEnd type="none" w="med" len="med"/>
              <a:tailEnd type="none" w="med" len="med"/>
            </a:ln>
          </p:spPr>
        </p:cxnSp>
        <p:cxnSp>
          <p:nvCxnSpPr>
            <p:cNvPr id="782" name="Google Shape;782;p31"/>
            <p:cNvCxnSpPr>
              <a:stCxn id="777" idx="4"/>
              <a:endCxn id="774" idx="0"/>
            </p:cNvCxnSpPr>
            <p:nvPr/>
          </p:nvCxnSpPr>
          <p:spPr>
            <a:xfrm flipH="1">
              <a:off x="604140" y="1142379"/>
              <a:ext cx="210000" cy="2340600"/>
            </a:xfrm>
            <a:prstGeom prst="straightConnector1">
              <a:avLst/>
            </a:prstGeom>
            <a:noFill/>
            <a:ln w="19050" cap="flat" cmpd="sng">
              <a:solidFill>
                <a:schemeClr val="dk2"/>
              </a:solidFill>
              <a:prstDash val="solid"/>
              <a:round/>
              <a:headEnd type="none" w="med" len="med"/>
              <a:tailEnd type="none" w="med" len="med"/>
            </a:ln>
          </p:spPr>
        </p:cxnSp>
        <p:cxnSp>
          <p:nvCxnSpPr>
            <p:cNvPr id="783" name="Google Shape;783;p31"/>
            <p:cNvCxnSpPr>
              <a:stCxn id="774" idx="2"/>
              <a:endCxn id="773" idx="6"/>
            </p:cNvCxnSpPr>
            <p:nvPr/>
          </p:nvCxnSpPr>
          <p:spPr>
            <a:xfrm rot="10800000" flipH="1">
              <a:off x="654089" y="3039546"/>
              <a:ext cx="1206000" cy="493500"/>
            </a:xfrm>
            <a:prstGeom prst="straightConnector1">
              <a:avLst/>
            </a:prstGeom>
            <a:noFill/>
            <a:ln w="19050" cap="flat" cmpd="sng">
              <a:solidFill>
                <a:schemeClr val="dk2"/>
              </a:solidFill>
              <a:prstDash val="solid"/>
              <a:round/>
              <a:headEnd type="none" w="med" len="med"/>
              <a:tailEnd type="none" w="med" len="med"/>
            </a:ln>
          </p:spPr>
        </p:cxnSp>
        <p:cxnSp>
          <p:nvCxnSpPr>
            <p:cNvPr id="784" name="Google Shape;784;p31"/>
            <p:cNvCxnSpPr>
              <a:stCxn id="774" idx="4"/>
              <a:endCxn id="770" idx="0"/>
            </p:cNvCxnSpPr>
            <p:nvPr/>
          </p:nvCxnSpPr>
          <p:spPr>
            <a:xfrm>
              <a:off x="604139" y="3583146"/>
              <a:ext cx="0" cy="338700"/>
            </a:xfrm>
            <a:prstGeom prst="straightConnector1">
              <a:avLst/>
            </a:prstGeom>
            <a:noFill/>
            <a:ln w="19050" cap="flat" cmpd="sng">
              <a:solidFill>
                <a:schemeClr val="dk2"/>
              </a:solidFill>
              <a:prstDash val="solid"/>
              <a:round/>
              <a:headEnd type="none" w="med" len="med"/>
              <a:tailEnd type="none" w="med" len="med"/>
            </a:ln>
          </p:spPr>
        </p:cxnSp>
        <p:sp>
          <p:nvSpPr>
            <p:cNvPr id="785" name="Google Shape;785;p31"/>
            <p:cNvSpPr/>
            <p:nvPr/>
          </p:nvSpPr>
          <p:spPr>
            <a:xfrm flipH="1">
              <a:off x="1429639" y="9940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6" name="Google Shape;786;p31"/>
            <p:cNvCxnSpPr>
              <a:stCxn id="776" idx="4"/>
              <a:endCxn id="785" idx="0"/>
            </p:cNvCxnSpPr>
            <p:nvPr/>
          </p:nvCxnSpPr>
          <p:spPr>
            <a:xfrm>
              <a:off x="1464864" y="755996"/>
              <a:ext cx="14700" cy="237900"/>
            </a:xfrm>
            <a:prstGeom prst="straightConnector1">
              <a:avLst/>
            </a:prstGeom>
            <a:noFill/>
            <a:ln w="19050" cap="flat" cmpd="sng">
              <a:solidFill>
                <a:schemeClr val="dk2"/>
              </a:solidFill>
              <a:prstDash val="solid"/>
              <a:round/>
              <a:headEnd type="none" w="med" len="med"/>
              <a:tailEnd type="none" w="med" len="med"/>
            </a:ln>
          </p:spPr>
        </p:cxnSp>
        <p:sp>
          <p:nvSpPr>
            <p:cNvPr id="787" name="Google Shape;787;p31"/>
            <p:cNvSpPr/>
            <p:nvPr/>
          </p:nvSpPr>
          <p:spPr>
            <a:xfrm flipH="1">
              <a:off x="1921340" y="44781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88" name="Google Shape;788;p31"/>
            <p:cNvCxnSpPr>
              <a:stCxn id="771" idx="3"/>
              <a:endCxn id="787" idx="7"/>
            </p:cNvCxnSpPr>
            <p:nvPr/>
          </p:nvCxnSpPr>
          <p:spPr>
            <a:xfrm>
              <a:off x="1777159" y="4294560"/>
              <a:ext cx="167700" cy="207000"/>
            </a:xfrm>
            <a:prstGeom prst="straightConnector1">
              <a:avLst/>
            </a:prstGeom>
            <a:noFill/>
            <a:ln w="19050" cap="flat" cmpd="sng">
              <a:solidFill>
                <a:schemeClr val="dk2"/>
              </a:solidFill>
              <a:prstDash val="solid"/>
              <a:round/>
              <a:headEnd type="none" w="med" len="med"/>
              <a:tailEnd type="none" w="med" len="med"/>
            </a:ln>
          </p:spPr>
        </p:cxnSp>
        <p:sp>
          <p:nvSpPr>
            <p:cNvPr id="789" name="Google Shape;789;p31"/>
            <p:cNvSpPr/>
            <p:nvPr/>
          </p:nvSpPr>
          <p:spPr>
            <a:xfrm flipH="1">
              <a:off x="2214339" y="29623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790" name="Google Shape;790;p31"/>
            <p:cNvCxnSpPr>
              <a:stCxn id="789" idx="6"/>
              <a:endCxn id="773" idx="2"/>
            </p:cNvCxnSpPr>
            <p:nvPr/>
          </p:nvCxnSpPr>
          <p:spPr>
            <a:xfrm flipH="1">
              <a:off x="2019639" y="3012471"/>
              <a:ext cx="194700" cy="27000"/>
            </a:xfrm>
            <a:prstGeom prst="straightConnector1">
              <a:avLst/>
            </a:prstGeom>
            <a:noFill/>
            <a:ln w="19050" cap="flat" cmpd="sng">
              <a:solidFill>
                <a:schemeClr val="dk2"/>
              </a:solidFill>
              <a:prstDash val="solid"/>
              <a:round/>
              <a:headEnd type="none" w="med" len="med"/>
              <a:tailEnd type="none" w="med" len="med"/>
            </a:ln>
          </p:spPr>
        </p:cxnSp>
      </p:grpSp>
      <p:grpSp>
        <p:nvGrpSpPr>
          <p:cNvPr id="791" name="Google Shape;791;p31"/>
          <p:cNvGrpSpPr/>
          <p:nvPr/>
        </p:nvGrpSpPr>
        <p:grpSpPr>
          <a:xfrm flipH="1">
            <a:off x="7040999" y="734132"/>
            <a:ext cx="570591" cy="556883"/>
            <a:chOff x="8220000" y="1458182"/>
            <a:chExt cx="570591" cy="556883"/>
          </a:xfrm>
        </p:grpSpPr>
        <p:sp>
          <p:nvSpPr>
            <p:cNvPr id="792" name="Google Shape;792;p31"/>
            <p:cNvSpPr/>
            <p:nvPr/>
          </p:nvSpPr>
          <p:spPr>
            <a:xfrm>
              <a:off x="8340451" y="1548376"/>
              <a:ext cx="450139" cy="466029"/>
            </a:xfrm>
            <a:custGeom>
              <a:avLst/>
              <a:gdLst/>
              <a:ahLst/>
              <a:cxnLst/>
              <a:rect l="l" t="t" r="r" b="b"/>
              <a:pathLst>
                <a:path w="10935" h="11321" extrusionOk="0">
                  <a:moveTo>
                    <a:pt x="3778" y="0"/>
                  </a:moveTo>
                  <a:cubicBezTo>
                    <a:pt x="3060" y="0"/>
                    <a:pt x="1377" y="554"/>
                    <a:pt x="877" y="836"/>
                  </a:cubicBezTo>
                  <a:cubicBezTo>
                    <a:pt x="382" y="1117"/>
                    <a:pt x="0" y="1570"/>
                    <a:pt x="0" y="1570"/>
                  </a:cubicBezTo>
                  <a:lnTo>
                    <a:pt x="147" y="1981"/>
                  </a:lnTo>
                  <a:cubicBezTo>
                    <a:pt x="147" y="1981"/>
                    <a:pt x="1977" y="7631"/>
                    <a:pt x="2078" y="8403"/>
                  </a:cubicBezTo>
                  <a:cubicBezTo>
                    <a:pt x="2183" y="9180"/>
                    <a:pt x="2989" y="11245"/>
                    <a:pt x="3576" y="11316"/>
                  </a:cubicBezTo>
                  <a:cubicBezTo>
                    <a:pt x="3602" y="11319"/>
                    <a:pt x="3631" y="11321"/>
                    <a:pt x="3661" y="11321"/>
                  </a:cubicBezTo>
                  <a:cubicBezTo>
                    <a:pt x="4320" y="11321"/>
                    <a:pt x="5976" y="10605"/>
                    <a:pt x="6678" y="10028"/>
                  </a:cubicBezTo>
                  <a:cubicBezTo>
                    <a:pt x="7408" y="9427"/>
                    <a:pt x="10934" y="5390"/>
                    <a:pt x="9868" y="3942"/>
                  </a:cubicBezTo>
                  <a:cubicBezTo>
                    <a:pt x="8798" y="2489"/>
                    <a:pt x="4495" y="0"/>
                    <a:pt x="37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1"/>
            <p:cNvSpPr/>
            <p:nvPr/>
          </p:nvSpPr>
          <p:spPr>
            <a:xfrm>
              <a:off x="8220000" y="1605926"/>
              <a:ext cx="425276" cy="409139"/>
            </a:xfrm>
            <a:custGeom>
              <a:avLst/>
              <a:gdLst/>
              <a:ahLst/>
              <a:cxnLst/>
              <a:rect l="l" t="t" r="r" b="b"/>
              <a:pathLst>
                <a:path w="10331" h="9939" extrusionOk="0">
                  <a:moveTo>
                    <a:pt x="3501" y="1"/>
                  </a:moveTo>
                  <a:cubicBezTo>
                    <a:pt x="3263" y="1"/>
                    <a:pt x="3066" y="58"/>
                    <a:pt x="2926" y="172"/>
                  </a:cubicBezTo>
                  <a:cubicBezTo>
                    <a:pt x="2590" y="453"/>
                    <a:pt x="353" y="3937"/>
                    <a:pt x="177" y="4609"/>
                  </a:cubicBezTo>
                  <a:cubicBezTo>
                    <a:pt x="1" y="5280"/>
                    <a:pt x="366" y="6128"/>
                    <a:pt x="731" y="6560"/>
                  </a:cubicBezTo>
                  <a:cubicBezTo>
                    <a:pt x="1096" y="6997"/>
                    <a:pt x="5491" y="9511"/>
                    <a:pt x="6263" y="9910"/>
                  </a:cubicBezTo>
                  <a:cubicBezTo>
                    <a:pt x="6301" y="9929"/>
                    <a:pt x="6344" y="9939"/>
                    <a:pt x="6390" y="9939"/>
                  </a:cubicBezTo>
                  <a:cubicBezTo>
                    <a:pt x="7282" y="9939"/>
                    <a:pt x="9565" y="6494"/>
                    <a:pt x="9936" y="5855"/>
                  </a:cubicBezTo>
                  <a:cubicBezTo>
                    <a:pt x="10330" y="5179"/>
                    <a:pt x="9852" y="3496"/>
                    <a:pt x="9306" y="2984"/>
                  </a:cubicBezTo>
                  <a:cubicBezTo>
                    <a:pt x="8765" y="2472"/>
                    <a:pt x="4727" y="348"/>
                    <a:pt x="4727" y="348"/>
                  </a:cubicBezTo>
                  <a:cubicBezTo>
                    <a:pt x="4263" y="117"/>
                    <a:pt x="3840" y="1"/>
                    <a:pt x="3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1"/>
            <p:cNvSpPr/>
            <p:nvPr/>
          </p:nvSpPr>
          <p:spPr>
            <a:xfrm>
              <a:off x="8623631" y="1645569"/>
              <a:ext cx="72944" cy="73727"/>
            </a:xfrm>
            <a:custGeom>
              <a:avLst/>
              <a:gdLst/>
              <a:ahLst/>
              <a:cxnLst/>
              <a:rect l="l" t="t" r="r" b="b"/>
              <a:pathLst>
                <a:path w="1772" h="1791" extrusionOk="0">
                  <a:moveTo>
                    <a:pt x="1192" y="1"/>
                  </a:moveTo>
                  <a:cubicBezTo>
                    <a:pt x="895" y="1"/>
                    <a:pt x="0" y="791"/>
                    <a:pt x="0" y="791"/>
                  </a:cubicBezTo>
                  <a:cubicBezTo>
                    <a:pt x="103" y="1495"/>
                    <a:pt x="722" y="1791"/>
                    <a:pt x="1039" y="1791"/>
                  </a:cubicBezTo>
                  <a:cubicBezTo>
                    <a:pt x="1045" y="1791"/>
                    <a:pt x="1052" y="1791"/>
                    <a:pt x="1058" y="1790"/>
                  </a:cubicBezTo>
                  <a:cubicBezTo>
                    <a:pt x="1365" y="1774"/>
                    <a:pt x="1763" y="590"/>
                    <a:pt x="1768" y="422"/>
                  </a:cubicBezTo>
                  <a:cubicBezTo>
                    <a:pt x="1772" y="250"/>
                    <a:pt x="1491" y="49"/>
                    <a:pt x="1213" y="2"/>
                  </a:cubicBezTo>
                  <a:cubicBezTo>
                    <a:pt x="1207" y="1"/>
                    <a:pt x="1200" y="1"/>
                    <a:pt x="11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1"/>
            <p:cNvSpPr/>
            <p:nvPr/>
          </p:nvSpPr>
          <p:spPr>
            <a:xfrm>
              <a:off x="8415085" y="1458182"/>
              <a:ext cx="200803" cy="164825"/>
            </a:xfrm>
            <a:custGeom>
              <a:avLst/>
              <a:gdLst/>
              <a:ahLst/>
              <a:cxnLst/>
              <a:rect l="l" t="t" r="r" b="b"/>
              <a:pathLst>
                <a:path w="4878" h="4004" extrusionOk="0">
                  <a:moveTo>
                    <a:pt x="2464" y="0"/>
                  </a:moveTo>
                  <a:cubicBezTo>
                    <a:pt x="1965" y="0"/>
                    <a:pt x="1730" y="59"/>
                    <a:pt x="1411" y="248"/>
                  </a:cubicBezTo>
                  <a:cubicBezTo>
                    <a:pt x="1087" y="441"/>
                    <a:pt x="0" y="2443"/>
                    <a:pt x="298" y="2649"/>
                  </a:cubicBezTo>
                  <a:cubicBezTo>
                    <a:pt x="340" y="2678"/>
                    <a:pt x="2154" y="3866"/>
                    <a:pt x="2359" y="3984"/>
                  </a:cubicBezTo>
                  <a:cubicBezTo>
                    <a:pt x="2383" y="3997"/>
                    <a:pt x="2420" y="4003"/>
                    <a:pt x="2467" y="4003"/>
                  </a:cubicBezTo>
                  <a:cubicBezTo>
                    <a:pt x="2837" y="4003"/>
                    <a:pt x="3843" y="3637"/>
                    <a:pt x="4089" y="3484"/>
                  </a:cubicBezTo>
                  <a:cubicBezTo>
                    <a:pt x="4366" y="3312"/>
                    <a:pt x="4878" y="2137"/>
                    <a:pt x="4819" y="1931"/>
                  </a:cubicBezTo>
                  <a:cubicBezTo>
                    <a:pt x="4760" y="1730"/>
                    <a:pt x="2959" y="0"/>
                    <a:pt x="24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1"/>
            <p:cNvSpPr/>
            <p:nvPr/>
          </p:nvSpPr>
          <p:spPr>
            <a:xfrm>
              <a:off x="8450858" y="1498113"/>
              <a:ext cx="101636" cy="97561"/>
            </a:xfrm>
            <a:custGeom>
              <a:avLst/>
              <a:gdLst/>
              <a:ahLst/>
              <a:cxnLst/>
              <a:rect l="l" t="t" r="r" b="b"/>
              <a:pathLst>
                <a:path w="2469" h="2370" extrusionOk="0">
                  <a:moveTo>
                    <a:pt x="842" y="1"/>
                  </a:moveTo>
                  <a:cubicBezTo>
                    <a:pt x="798" y="1"/>
                    <a:pt x="764" y="14"/>
                    <a:pt x="743" y="42"/>
                  </a:cubicBezTo>
                  <a:cubicBezTo>
                    <a:pt x="617" y="218"/>
                    <a:pt x="0" y="1079"/>
                    <a:pt x="143" y="1314"/>
                  </a:cubicBezTo>
                  <a:cubicBezTo>
                    <a:pt x="290" y="1549"/>
                    <a:pt x="1096" y="2203"/>
                    <a:pt x="1419" y="2355"/>
                  </a:cubicBezTo>
                  <a:cubicBezTo>
                    <a:pt x="1441" y="2365"/>
                    <a:pt x="1464" y="2369"/>
                    <a:pt x="1489" y="2369"/>
                  </a:cubicBezTo>
                  <a:cubicBezTo>
                    <a:pt x="1834" y="2369"/>
                    <a:pt x="2468" y="1482"/>
                    <a:pt x="2414" y="1200"/>
                  </a:cubicBezTo>
                  <a:cubicBezTo>
                    <a:pt x="2365" y="926"/>
                    <a:pt x="1221" y="1"/>
                    <a:pt x="8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1"/>
            <p:cNvSpPr/>
            <p:nvPr/>
          </p:nvSpPr>
          <p:spPr>
            <a:xfrm>
              <a:off x="8278414" y="1669815"/>
              <a:ext cx="293424" cy="252959"/>
            </a:xfrm>
            <a:custGeom>
              <a:avLst/>
              <a:gdLst/>
              <a:ahLst/>
              <a:cxnLst/>
              <a:rect l="l" t="t" r="r" b="b"/>
              <a:pathLst>
                <a:path w="7128" h="6145" extrusionOk="0">
                  <a:moveTo>
                    <a:pt x="3663" y="0"/>
                  </a:moveTo>
                  <a:cubicBezTo>
                    <a:pt x="2569" y="0"/>
                    <a:pt x="1546" y="635"/>
                    <a:pt x="1054" y="1386"/>
                  </a:cubicBezTo>
                  <a:cubicBezTo>
                    <a:pt x="336" y="2486"/>
                    <a:pt x="0" y="3980"/>
                    <a:pt x="747" y="4929"/>
                  </a:cubicBezTo>
                  <a:cubicBezTo>
                    <a:pt x="1203" y="5509"/>
                    <a:pt x="2233" y="6145"/>
                    <a:pt x="3346" y="6145"/>
                  </a:cubicBezTo>
                  <a:cubicBezTo>
                    <a:pt x="4059" y="6145"/>
                    <a:pt x="4806" y="5884"/>
                    <a:pt x="5457" y="5180"/>
                  </a:cubicBezTo>
                  <a:cubicBezTo>
                    <a:pt x="7127" y="3380"/>
                    <a:pt x="6670" y="1428"/>
                    <a:pt x="5167" y="450"/>
                  </a:cubicBezTo>
                  <a:cubicBezTo>
                    <a:pt x="4680" y="134"/>
                    <a:pt x="4164" y="0"/>
                    <a:pt x="36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1"/>
            <p:cNvSpPr/>
            <p:nvPr/>
          </p:nvSpPr>
          <p:spPr>
            <a:xfrm>
              <a:off x="8324891" y="1726583"/>
              <a:ext cx="182320" cy="155480"/>
            </a:xfrm>
            <a:custGeom>
              <a:avLst/>
              <a:gdLst/>
              <a:ahLst/>
              <a:cxnLst/>
              <a:rect l="l" t="t" r="r" b="b"/>
              <a:pathLst>
                <a:path w="4429" h="3777" extrusionOk="0">
                  <a:moveTo>
                    <a:pt x="2355" y="1"/>
                  </a:moveTo>
                  <a:cubicBezTo>
                    <a:pt x="1794" y="1"/>
                    <a:pt x="1159" y="223"/>
                    <a:pt x="748" y="813"/>
                  </a:cubicBezTo>
                  <a:cubicBezTo>
                    <a:pt x="0" y="1883"/>
                    <a:pt x="231" y="2630"/>
                    <a:pt x="748" y="3201"/>
                  </a:cubicBezTo>
                  <a:cubicBezTo>
                    <a:pt x="1046" y="3534"/>
                    <a:pt x="1579" y="3777"/>
                    <a:pt x="2159" y="3777"/>
                  </a:cubicBezTo>
                  <a:cubicBezTo>
                    <a:pt x="2574" y="3777"/>
                    <a:pt x="3013" y="3653"/>
                    <a:pt x="3409" y="3348"/>
                  </a:cubicBezTo>
                  <a:cubicBezTo>
                    <a:pt x="4361" y="2618"/>
                    <a:pt x="4429" y="1455"/>
                    <a:pt x="3409" y="360"/>
                  </a:cubicBezTo>
                  <a:cubicBezTo>
                    <a:pt x="3212" y="146"/>
                    <a:pt x="2808" y="1"/>
                    <a:pt x="23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1"/>
            <p:cNvSpPr/>
            <p:nvPr/>
          </p:nvSpPr>
          <p:spPr>
            <a:xfrm>
              <a:off x="8351854" y="1747248"/>
              <a:ext cx="102995" cy="95173"/>
            </a:xfrm>
            <a:custGeom>
              <a:avLst/>
              <a:gdLst/>
              <a:ahLst/>
              <a:cxnLst/>
              <a:rect l="l" t="t" r="r" b="b"/>
              <a:pathLst>
                <a:path w="2502" h="2312" extrusionOk="0">
                  <a:moveTo>
                    <a:pt x="1241" y="0"/>
                  </a:moveTo>
                  <a:cubicBezTo>
                    <a:pt x="808" y="0"/>
                    <a:pt x="405" y="300"/>
                    <a:pt x="248" y="626"/>
                  </a:cubicBezTo>
                  <a:cubicBezTo>
                    <a:pt x="0" y="1138"/>
                    <a:pt x="134" y="1755"/>
                    <a:pt x="571" y="2124"/>
                  </a:cubicBezTo>
                  <a:cubicBezTo>
                    <a:pt x="729" y="2259"/>
                    <a:pt x="924" y="2312"/>
                    <a:pt x="1127" y="2312"/>
                  </a:cubicBezTo>
                  <a:cubicBezTo>
                    <a:pt x="1449" y="2312"/>
                    <a:pt x="1790" y="2180"/>
                    <a:pt x="2032" y="2036"/>
                  </a:cubicBezTo>
                  <a:cubicBezTo>
                    <a:pt x="2430" y="1801"/>
                    <a:pt x="2502" y="1083"/>
                    <a:pt x="2107" y="512"/>
                  </a:cubicBezTo>
                  <a:cubicBezTo>
                    <a:pt x="1851" y="142"/>
                    <a:pt x="1539"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800"/>
        <p:cNvGrpSpPr/>
        <p:nvPr/>
      </p:nvGrpSpPr>
      <p:grpSpPr>
        <a:xfrm>
          <a:off x="0" y="0"/>
          <a:ext cx="0" cy="0"/>
          <a:chOff x="0" y="0"/>
          <a:chExt cx="0" cy="0"/>
        </a:xfrm>
      </p:grpSpPr>
      <p:sp>
        <p:nvSpPr>
          <p:cNvPr id="801" name="Google Shape;801;p32"/>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2" name="Google Shape;802;p32"/>
          <p:cNvGrpSpPr/>
          <p:nvPr/>
        </p:nvGrpSpPr>
        <p:grpSpPr>
          <a:xfrm flipH="1">
            <a:off x="5108675" y="159754"/>
            <a:ext cx="3899937" cy="3218855"/>
            <a:chOff x="506275" y="379304"/>
            <a:chExt cx="3899938" cy="3218855"/>
          </a:xfrm>
        </p:grpSpPr>
        <p:sp>
          <p:nvSpPr>
            <p:cNvPr id="803" name="Google Shape;803;p32"/>
            <p:cNvSpPr/>
            <p:nvPr/>
          </p:nvSpPr>
          <p:spPr>
            <a:xfrm>
              <a:off x="713228" y="8260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2"/>
            <p:cNvSpPr/>
            <p:nvPr/>
          </p:nvSpPr>
          <p:spPr>
            <a:xfrm>
              <a:off x="577738" y="25731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2"/>
            <p:cNvSpPr/>
            <p:nvPr/>
          </p:nvSpPr>
          <p:spPr>
            <a:xfrm>
              <a:off x="1292703" y="26733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2"/>
            <p:cNvSpPr/>
            <p:nvPr/>
          </p:nvSpPr>
          <p:spPr>
            <a:xfrm>
              <a:off x="2513938" y="7258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2"/>
            <p:cNvSpPr/>
            <p:nvPr/>
          </p:nvSpPr>
          <p:spPr>
            <a:xfrm>
              <a:off x="2060015" y="18912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2"/>
            <p:cNvSpPr/>
            <p:nvPr/>
          </p:nvSpPr>
          <p:spPr>
            <a:xfrm>
              <a:off x="506275" y="34979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2"/>
            <p:cNvSpPr/>
            <p:nvPr/>
          </p:nvSpPr>
          <p:spPr>
            <a:xfrm>
              <a:off x="3960565" y="3793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0" name="Google Shape;810;p32"/>
            <p:cNvCxnSpPr>
              <a:stCxn id="806" idx="6"/>
              <a:endCxn id="809" idx="2"/>
            </p:cNvCxnSpPr>
            <p:nvPr/>
          </p:nvCxnSpPr>
          <p:spPr>
            <a:xfrm rot="10800000" flipH="1">
              <a:off x="2613838" y="459471"/>
              <a:ext cx="1346700" cy="316500"/>
            </a:xfrm>
            <a:prstGeom prst="straightConnector1">
              <a:avLst/>
            </a:prstGeom>
            <a:noFill/>
            <a:ln w="19050" cap="flat" cmpd="sng">
              <a:solidFill>
                <a:schemeClr val="dk2"/>
              </a:solidFill>
              <a:prstDash val="solid"/>
              <a:round/>
              <a:headEnd type="none" w="med" len="med"/>
              <a:tailEnd type="none" w="med" len="med"/>
            </a:ln>
          </p:spPr>
        </p:cxnSp>
        <p:cxnSp>
          <p:nvCxnSpPr>
            <p:cNvPr id="811" name="Google Shape;811;p32"/>
            <p:cNvCxnSpPr>
              <a:stCxn id="806" idx="4"/>
              <a:endCxn id="807" idx="0"/>
            </p:cNvCxnSpPr>
            <p:nvPr/>
          </p:nvCxnSpPr>
          <p:spPr>
            <a:xfrm flipH="1">
              <a:off x="2139688" y="826071"/>
              <a:ext cx="424200" cy="1065300"/>
            </a:xfrm>
            <a:prstGeom prst="straightConnector1">
              <a:avLst/>
            </a:prstGeom>
            <a:noFill/>
            <a:ln w="19050" cap="flat" cmpd="sng">
              <a:solidFill>
                <a:schemeClr val="dk2"/>
              </a:solidFill>
              <a:prstDash val="solid"/>
              <a:round/>
              <a:headEnd type="none" w="med" len="med"/>
              <a:tailEnd type="none" w="med" len="med"/>
            </a:ln>
          </p:spPr>
        </p:cxnSp>
        <p:cxnSp>
          <p:nvCxnSpPr>
            <p:cNvPr id="812" name="Google Shape;812;p32"/>
            <p:cNvCxnSpPr>
              <a:stCxn id="807" idx="1"/>
              <a:endCxn id="803" idx="5"/>
            </p:cNvCxnSpPr>
            <p:nvPr/>
          </p:nvCxnSpPr>
          <p:spPr>
            <a:xfrm rot="10800000">
              <a:off x="849488" y="962852"/>
              <a:ext cx="1233900" cy="951900"/>
            </a:xfrm>
            <a:prstGeom prst="straightConnector1">
              <a:avLst/>
            </a:prstGeom>
            <a:noFill/>
            <a:ln w="19050" cap="flat" cmpd="sng">
              <a:solidFill>
                <a:schemeClr val="dk2"/>
              </a:solidFill>
              <a:prstDash val="solid"/>
              <a:round/>
              <a:headEnd type="none" w="med" len="med"/>
              <a:tailEnd type="none" w="med" len="med"/>
            </a:ln>
          </p:spPr>
        </p:cxnSp>
        <p:cxnSp>
          <p:nvCxnSpPr>
            <p:cNvPr id="813" name="Google Shape;813;p32"/>
            <p:cNvCxnSpPr>
              <a:stCxn id="803" idx="4"/>
              <a:endCxn id="804" idx="0"/>
            </p:cNvCxnSpPr>
            <p:nvPr/>
          </p:nvCxnSpPr>
          <p:spPr>
            <a:xfrm flipH="1">
              <a:off x="627728" y="986267"/>
              <a:ext cx="165300" cy="1587000"/>
            </a:xfrm>
            <a:prstGeom prst="straightConnector1">
              <a:avLst/>
            </a:prstGeom>
            <a:noFill/>
            <a:ln w="19050" cap="flat" cmpd="sng">
              <a:solidFill>
                <a:schemeClr val="dk2"/>
              </a:solidFill>
              <a:prstDash val="solid"/>
              <a:round/>
              <a:headEnd type="none" w="med" len="med"/>
              <a:tailEnd type="none" w="med" len="med"/>
            </a:ln>
          </p:spPr>
        </p:cxnSp>
        <p:cxnSp>
          <p:nvCxnSpPr>
            <p:cNvPr id="814" name="Google Shape;814;p32"/>
            <p:cNvCxnSpPr>
              <a:stCxn id="804" idx="6"/>
              <a:endCxn id="805" idx="2"/>
            </p:cNvCxnSpPr>
            <p:nvPr/>
          </p:nvCxnSpPr>
          <p:spPr>
            <a:xfrm>
              <a:off x="677638" y="2623284"/>
              <a:ext cx="615000" cy="130200"/>
            </a:xfrm>
            <a:prstGeom prst="straightConnector1">
              <a:avLst/>
            </a:prstGeom>
            <a:noFill/>
            <a:ln w="19050" cap="flat" cmpd="sng">
              <a:solidFill>
                <a:schemeClr val="dk2"/>
              </a:solidFill>
              <a:prstDash val="solid"/>
              <a:round/>
              <a:headEnd type="none" w="med" len="med"/>
              <a:tailEnd type="none" w="med" len="med"/>
            </a:ln>
          </p:spPr>
        </p:cxnSp>
        <p:cxnSp>
          <p:nvCxnSpPr>
            <p:cNvPr id="815" name="Google Shape;815;p32"/>
            <p:cNvCxnSpPr>
              <a:stCxn id="804" idx="4"/>
              <a:endCxn id="808" idx="0"/>
            </p:cNvCxnSpPr>
            <p:nvPr/>
          </p:nvCxnSpPr>
          <p:spPr>
            <a:xfrm flipH="1">
              <a:off x="556288" y="2673384"/>
              <a:ext cx="71400" cy="824700"/>
            </a:xfrm>
            <a:prstGeom prst="straightConnector1">
              <a:avLst/>
            </a:prstGeom>
            <a:noFill/>
            <a:ln w="19050" cap="flat" cmpd="sng">
              <a:solidFill>
                <a:schemeClr val="dk2"/>
              </a:solidFill>
              <a:prstDash val="solid"/>
              <a:round/>
              <a:headEnd type="none" w="med" len="med"/>
              <a:tailEnd type="none" w="med" len="med"/>
            </a:ln>
          </p:spPr>
        </p:cxnSp>
        <p:sp>
          <p:nvSpPr>
            <p:cNvPr id="816" name="Google Shape;816;p32"/>
            <p:cNvSpPr/>
            <p:nvPr/>
          </p:nvSpPr>
          <p:spPr>
            <a:xfrm>
              <a:off x="808563" y="29375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7" name="Google Shape;817;p32"/>
            <p:cNvCxnSpPr>
              <a:stCxn id="804" idx="5"/>
              <a:endCxn id="816" idx="1"/>
            </p:cNvCxnSpPr>
            <p:nvPr/>
          </p:nvCxnSpPr>
          <p:spPr>
            <a:xfrm>
              <a:off x="663008" y="2658710"/>
              <a:ext cx="160200" cy="293400"/>
            </a:xfrm>
            <a:prstGeom prst="straightConnector1">
              <a:avLst/>
            </a:prstGeom>
            <a:noFill/>
            <a:ln w="19050" cap="flat" cmpd="sng">
              <a:solidFill>
                <a:schemeClr val="dk2"/>
              </a:solidFill>
              <a:prstDash val="solid"/>
              <a:round/>
              <a:headEnd type="none" w="med" len="med"/>
              <a:tailEnd type="none" w="med" len="med"/>
            </a:ln>
          </p:spPr>
        </p:cxnSp>
        <p:sp>
          <p:nvSpPr>
            <p:cNvPr id="818" name="Google Shape;818;p32"/>
            <p:cNvSpPr/>
            <p:nvPr/>
          </p:nvSpPr>
          <p:spPr>
            <a:xfrm>
              <a:off x="4306313" y="5815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19" name="Google Shape;819;p32"/>
            <p:cNvCxnSpPr>
              <a:stCxn id="809" idx="6"/>
              <a:endCxn id="818" idx="1"/>
            </p:cNvCxnSpPr>
            <p:nvPr/>
          </p:nvCxnSpPr>
          <p:spPr>
            <a:xfrm>
              <a:off x="4120165" y="459404"/>
              <a:ext cx="200700" cy="136800"/>
            </a:xfrm>
            <a:prstGeom prst="straightConnector1">
              <a:avLst/>
            </a:prstGeom>
            <a:noFill/>
            <a:ln w="19050" cap="flat" cmpd="sng">
              <a:solidFill>
                <a:schemeClr val="dk2"/>
              </a:solidFill>
              <a:prstDash val="solid"/>
              <a:round/>
              <a:headEnd type="none" w="med" len="med"/>
              <a:tailEnd type="none" w="med" len="med"/>
            </a:ln>
          </p:spPr>
        </p:cxnSp>
      </p:grpSp>
      <p:grpSp>
        <p:nvGrpSpPr>
          <p:cNvPr id="820" name="Google Shape;820;p32"/>
          <p:cNvGrpSpPr/>
          <p:nvPr/>
        </p:nvGrpSpPr>
        <p:grpSpPr>
          <a:xfrm rot="704148">
            <a:off x="8244896" y="1449498"/>
            <a:ext cx="792470" cy="639346"/>
            <a:chOff x="2509227" y="704963"/>
            <a:chExt cx="792466" cy="639344"/>
          </a:xfrm>
        </p:grpSpPr>
        <p:sp>
          <p:nvSpPr>
            <p:cNvPr id="821" name="Google Shape;821;p32"/>
            <p:cNvSpPr/>
            <p:nvPr/>
          </p:nvSpPr>
          <p:spPr>
            <a:xfrm rot="-9900005">
              <a:off x="3219216" y="1100849"/>
              <a:ext cx="32056" cy="40001"/>
            </a:xfrm>
            <a:custGeom>
              <a:avLst/>
              <a:gdLst/>
              <a:ahLst/>
              <a:cxnLst/>
              <a:rect l="l" t="t" r="r" b="b"/>
              <a:pathLst>
                <a:path w="815" h="1017" extrusionOk="0">
                  <a:moveTo>
                    <a:pt x="0" y="1"/>
                  </a:moveTo>
                  <a:lnTo>
                    <a:pt x="100" y="1017"/>
                  </a:lnTo>
                  <a:lnTo>
                    <a:pt x="815" y="39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2"/>
            <p:cNvSpPr/>
            <p:nvPr/>
          </p:nvSpPr>
          <p:spPr>
            <a:xfrm rot="596871">
              <a:off x="2565940" y="878023"/>
              <a:ext cx="32057" cy="40003"/>
            </a:xfrm>
            <a:custGeom>
              <a:avLst/>
              <a:gdLst/>
              <a:ahLst/>
              <a:cxnLst/>
              <a:rect l="l" t="t" r="r" b="b"/>
              <a:pathLst>
                <a:path w="815" h="1017" extrusionOk="0">
                  <a:moveTo>
                    <a:pt x="0" y="1"/>
                  </a:moveTo>
                  <a:lnTo>
                    <a:pt x="100" y="1017"/>
                  </a:lnTo>
                  <a:lnTo>
                    <a:pt x="815" y="39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2"/>
            <p:cNvSpPr/>
            <p:nvPr/>
          </p:nvSpPr>
          <p:spPr>
            <a:xfrm rot="596871">
              <a:off x="2546028" y="797844"/>
              <a:ext cx="715522" cy="488330"/>
            </a:xfrm>
            <a:custGeom>
              <a:avLst/>
              <a:gdLst/>
              <a:ahLst/>
              <a:cxnLst/>
              <a:rect l="l" t="t" r="r" b="b"/>
              <a:pathLst>
                <a:path w="18191" h="12415" extrusionOk="0">
                  <a:moveTo>
                    <a:pt x="5334" y="1"/>
                  </a:moveTo>
                  <a:cubicBezTo>
                    <a:pt x="5261" y="1"/>
                    <a:pt x="5189" y="21"/>
                    <a:pt x="5125" y="60"/>
                  </a:cubicBezTo>
                  <a:cubicBezTo>
                    <a:pt x="3853" y="881"/>
                    <a:pt x="1181" y="3210"/>
                    <a:pt x="196" y="4079"/>
                  </a:cubicBezTo>
                  <a:cubicBezTo>
                    <a:pt x="1" y="4250"/>
                    <a:pt x="21" y="4558"/>
                    <a:pt x="240" y="4695"/>
                  </a:cubicBezTo>
                  <a:cubicBezTo>
                    <a:pt x="2539" y="6163"/>
                    <a:pt x="11690" y="11472"/>
                    <a:pt x="13230" y="12361"/>
                  </a:cubicBezTo>
                  <a:cubicBezTo>
                    <a:pt x="13290" y="12397"/>
                    <a:pt x="13358" y="12414"/>
                    <a:pt x="13425" y="12414"/>
                  </a:cubicBezTo>
                  <a:cubicBezTo>
                    <a:pt x="13513" y="12414"/>
                    <a:pt x="13601" y="12384"/>
                    <a:pt x="13671" y="12324"/>
                  </a:cubicBezTo>
                  <a:cubicBezTo>
                    <a:pt x="14759" y="11427"/>
                    <a:pt x="17215" y="8451"/>
                    <a:pt x="18043" y="7439"/>
                  </a:cubicBezTo>
                  <a:cubicBezTo>
                    <a:pt x="18190" y="7257"/>
                    <a:pt x="18146" y="6987"/>
                    <a:pt x="17944" y="6867"/>
                  </a:cubicBezTo>
                  <a:cubicBezTo>
                    <a:pt x="14663" y="4852"/>
                    <a:pt x="6843" y="744"/>
                    <a:pt x="5512" y="43"/>
                  </a:cubicBezTo>
                  <a:cubicBezTo>
                    <a:pt x="5456" y="15"/>
                    <a:pt x="5395" y="1"/>
                    <a:pt x="5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2"/>
            <p:cNvSpPr/>
            <p:nvPr/>
          </p:nvSpPr>
          <p:spPr>
            <a:xfrm rot="596871">
              <a:off x="2549392" y="763091"/>
              <a:ext cx="715483" cy="488527"/>
            </a:xfrm>
            <a:custGeom>
              <a:avLst/>
              <a:gdLst/>
              <a:ahLst/>
              <a:cxnLst/>
              <a:rect l="l" t="t" r="r" b="b"/>
              <a:pathLst>
                <a:path w="18190" h="12420" extrusionOk="0">
                  <a:moveTo>
                    <a:pt x="5335" y="1"/>
                  </a:moveTo>
                  <a:cubicBezTo>
                    <a:pt x="5261" y="1"/>
                    <a:pt x="5188" y="21"/>
                    <a:pt x="5125" y="62"/>
                  </a:cubicBezTo>
                  <a:cubicBezTo>
                    <a:pt x="3852" y="883"/>
                    <a:pt x="1181" y="3213"/>
                    <a:pt x="195" y="4082"/>
                  </a:cubicBezTo>
                  <a:cubicBezTo>
                    <a:pt x="0" y="4249"/>
                    <a:pt x="24" y="4557"/>
                    <a:pt x="243" y="4697"/>
                  </a:cubicBezTo>
                  <a:cubicBezTo>
                    <a:pt x="2539" y="6162"/>
                    <a:pt x="11690" y="11474"/>
                    <a:pt x="13229" y="12367"/>
                  </a:cubicBezTo>
                  <a:cubicBezTo>
                    <a:pt x="13289" y="12402"/>
                    <a:pt x="13356" y="12419"/>
                    <a:pt x="13422" y="12419"/>
                  </a:cubicBezTo>
                  <a:cubicBezTo>
                    <a:pt x="13511" y="12419"/>
                    <a:pt x="13600" y="12388"/>
                    <a:pt x="13671" y="12330"/>
                  </a:cubicBezTo>
                  <a:cubicBezTo>
                    <a:pt x="14758" y="11433"/>
                    <a:pt x="17215" y="8457"/>
                    <a:pt x="18043" y="7444"/>
                  </a:cubicBezTo>
                  <a:cubicBezTo>
                    <a:pt x="18190" y="7263"/>
                    <a:pt x="18145" y="6993"/>
                    <a:pt x="17943" y="6870"/>
                  </a:cubicBezTo>
                  <a:cubicBezTo>
                    <a:pt x="14663" y="4858"/>
                    <a:pt x="6846" y="743"/>
                    <a:pt x="5515" y="45"/>
                  </a:cubicBezTo>
                  <a:cubicBezTo>
                    <a:pt x="5459" y="15"/>
                    <a:pt x="5397" y="1"/>
                    <a:pt x="5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2"/>
            <p:cNvSpPr/>
            <p:nvPr/>
          </p:nvSpPr>
          <p:spPr>
            <a:xfrm rot="596871">
              <a:off x="2600741" y="789647"/>
              <a:ext cx="613923" cy="412494"/>
            </a:xfrm>
            <a:custGeom>
              <a:avLst/>
              <a:gdLst/>
              <a:ahLst/>
              <a:cxnLst/>
              <a:rect l="l" t="t" r="r" b="b"/>
              <a:pathLst>
                <a:path w="15608" h="10487" extrusionOk="0">
                  <a:moveTo>
                    <a:pt x="4499" y="1"/>
                  </a:moveTo>
                  <a:lnTo>
                    <a:pt x="4400" y="86"/>
                  </a:lnTo>
                  <a:lnTo>
                    <a:pt x="3220" y="1082"/>
                  </a:lnTo>
                  <a:lnTo>
                    <a:pt x="1" y="3808"/>
                  </a:lnTo>
                  <a:lnTo>
                    <a:pt x="4304" y="6340"/>
                  </a:lnTo>
                  <a:lnTo>
                    <a:pt x="5632" y="7120"/>
                  </a:lnTo>
                  <a:lnTo>
                    <a:pt x="6518" y="7643"/>
                  </a:lnTo>
                  <a:lnTo>
                    <a:pt x="7103" y="7985"/>
                  </a:lnTo>
                  <a:lnTo>
                    <a:pt x="9511" y="9402"/>
                  </a:lnTo>
                  <a:lnTo>
                    <a:pt x="11355" y="10486"/>
                  </a:lnTo>
                  <a:lnTo>
                    <a:pt x="15607" y="5977"/>
                  </a:lnTo>
                  <a:lnTo>
                    <a:pt x="10503" y="3230"/>
                  </a:lnTo>
                  <a:lnTo>
                    <a:pt x="8413" y="2105"/>
                  </a:lnTo>
                  <a:lnTo>
                    <a:pt x="5950" y="781"/>
                  </a:lnTo>
                  <a:lnTo>
                    <a:pt x="5341" y="452"/>
                  </a:lnTo>
                  <a:lnTo>
                    <a:pt x="44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2"/>
            <p:cNvSpPr/>
            <p:nvPr/>
          </p:nvSpPr>
          <p:spPr>
            <a:xfrm rot="596871">
              <a:off x="3124029" y="1146489"/>
              <a:ext cx="37171" cy="29540"/>
            </a:xfrm>
            <a:custGeom>
              <a:avLst/>
              <a:gdLst/>
              <a:ahLst/>
              <a:cxnLst/>
              <a:rect l="l" t="t" r="r" b="b"/>
              <a:pathLst>
                <a:path w="945" h="751" extrusionOk="0">
                  <a:moveTo>
                    <a:pt x="360" y="1"/>
                  </a:moveTo>
                  <a:cubicBezTo>
                    <a:pt x="255" y="1"/>
                    <a:pt x="161" y="40"/>
                    <a:pt x="106" y="118"/>
                  </a:cubicBezTo>
                  <a:cubicBezTo>
                    <a:pt x="0" y="268"/>
                    <a:pt x="79" y="504"/>
                    <a:pt x="281" y="648"/>
                  </a:cubicBezTo>
                  <a:cubicBezTo>
                    <a:pt x="380" y="716"/>
                    <a:pt x="491" y="750"/>
                    <a:pt x="590" y="750"/>
                  </a:cubicBezTo>
                  <a:cubicBezTo>
                    <a:pt x="695" y="750"/>
                    <a:pt x="787" y="712"/>
                    <a:pt x="842" y="634"/>
                  </a:cubicBezTo>
                  <a:cubicBezTo>
                    <a:pt x="944" y="484"/>
                    <a:pt x="866" y="248"/>
                    <a:pt x="664" y="104"/>
                  </a:cubicBezTo>
                  <a:cubicBezTo>
                    <a:pt x="567" y="35"/>
                    <a:pt x="45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2"/>
            <p:cNvSpPr/>
            <p:nvPr/>
          </p:nvSpPr>
          <p:spPr>
            <a:xfrm rot="596871">
              <a:off x="2675115" y="794133"/>
              <a:ext cx="45785" cy="37367"/>
            </a:xfrm>
            <a:custGeom>
              <a:avLst/>
              <a:gdLst/>
              <a:ahLst/>
              <a:cxnLst/>
              <a:rect l="l" t="t" r="r" b="b"/>
              <a:pathLst>
                <a:path w="1164" h="950" extrusionOk="0">
                  <a:moveTo>
                    <a:pt x="984" y="0"/>
                  </a:moveTo>
                  <a:cubicBezTo>
                    <a:pt x="949" y="0"/>
                    <a:pt x="914" y="12"/>
                    <a:pt x="883" y="35"/>
                  </a:cubicBezTo>
                  <a:lnTo>
                    <a:pt x="79" y="664"/>
                  </a:lnTo>
                  <a:cubicBezTo>
                    <a:pt x="11" y="719"/>
                    <a:pt x="0" y="818"/>
                    <a:pt x="55" y="890"/>
                  </a:cubicBezTo>
                  <a:cubicBezTo>
                    <a:pt x="84" y="929"/>
                    <a:pt x="130" y="949"/>
                    <a:pt x="177" y="949"/>
                  </a:cubicBezTo>
                  <a:cubicBezTo>
                    <a:pt x="212" y="949"/>
                    <a:pt x="248" y="938"/>
                    <a:pt x="277" y="914"/>
                  </a:cubicBezTo>
                  <a:lnTo>
                    <a:pt x="1081" y="285"/>
                  </a:lnTo>
                  <a:cubicBezTo>
                    <a:pt x="1150" y="230"/>
                    <a:pt x="1164" y="131"/>
                    <a:pt x="1109" y="62"/>
                  </a:cubicBezTo>
                  <a:cubicBezTo>
                    <a:pt x="1077" y="21"/>
                    <a:pt x="1031" y="0"/>
                    <a:pt x="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2"/>
            <p:cNvSpPr/>
            <p:nvPr/>
          </p:nvSpPr>
          <p:spPr>
            <a:xfrm rot="596871">
              <a:off x="2729392" y="782824"/>
              <a:ext cx="15852" cy="11761"/>
            </a:xfrm>
            <a:custGeom>
              <a:avLst/>
              <a:gdLst/>
              <a:ahLst/>
              <a:cxnLst/>
              <a:rect l="l" t="t" r="r" b="b"/>
              <a:pathLst>
                <a:path w="403" h="299" extrusionOk="0">
                  <a:moveTo>
                    <a:pt x="204" y="0"/>
                  </a:moveTo>
                  <a:cubicBezTo>
                    <a:pt x="201" y="0"/>
                    <a:pt x="198" y="0"/>
                    <a:pt x="195" y="0"/>
                  </a:cubicBezTo>
                  <a:cubicBezTo>
                    <a:pt x="62" y="4"/>
                    <a:pt x="0" y="164"/>
                    <a:pt x="96" y="257"/>
                  </a:cubicBezTo>
                  <a:cubicBezTo>
                    <a:pt x="126" y="285"/>
                    <a:pt x="164" y="299"/>
                    <a:pt x="202" y="299"/>
                  </a:cubicBezTo>
                  <a:cubicBezTo>
                    <a:pt x="242" y="299"/>
                    <a:pt x="282" y="283"/>
                    <a:pt x="312" y="253"/>
                  </a:cubicBezTo>
                  <a:cubicBezTo>
                    <a:pt x="402" y="156"/>
                    <a:pt x="332" y="0"/>
                    <a:pt x="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2"/>
            <p:cNvSpPr/>
            <p:nvPr/>
          </p:nvSpPr>
          <p:spPr>
            <a:xfrm rot="596871">
              <a:off x="2740497" y="771046"/>
              <a:ext cx="94913" cy="276674"/>
            </a:xfrm>
            <a:custGeom>
              <a:avLst/>
              <a:gdLst/>
              <a:ahLst/>
              <a:cxnLst/>
              <a:rect l="l" t="t" r="r" b="b"/>
              <a:pathLst>
                <a:path w="2413" h="7034" extrusionOk="0">
                  <a:moveTo>
                    <a:pt x="1181" y="0"/>
                  </a:moveTo>
                  <a:lnTo>
                    <a:pt x="1" y="996"/>
                  </a:lnTo>
                  <a:lnTo>
                    <a:pt x="1085" y="6254"/>
                  </a:lnTo>
                  <a:lnTo>
                    <a:pt x="2413" y="7034"/>
                  </a:lnTo>
                  <a:lnTo>
                    <a:pt x="1181"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2"/>
            <p:cNvSpPr/>
            <p:nvPr/>
          </p:nvSpPr>
          <p:spPr>
            <a:xfrm rot="596871">
              <a:off x="2818673" y="797284"/>
              <a:ext cx="69346" cy="296341"/>
            </a:xfrm>
            <a:custGeom>
              <a:avLst/>
              <a:gdLst/>
              <a:ahLst/>
              <a:cxnLst/>
              <a:rect l="l" t="t" r="r" b="b"/>
              <a:pathLst>
                <a:path w="1763" h="7534" extrusionOk="0">
                  <a:moveTo>
                    <a:pt x="1" y="0"/>
                  </a:moveTo>
                  <a:lnTo>
                    <a:pt x="1178" y="7191"/>
                  </a:lnTo>
                  <a:lnTo>
                    <a:pt x="1763" y="7533"/>
                  </a:lnTo>
                  <a:lnTo>
                    <a:pt x="1763" y="7533"/>
                  </a:lnTo>
                  <a:lnTo>
                    <a:pt x="610" y="329"/>
                  </a:lnTo>
                  <a:lnTo>
                    <a:pt x="1"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2"/>
            <p:cNvSpPr/>
            <p:nvPr/>
          </p:nvSpPr>
          <p:spPr>
            <a:xfrm rot="596871">
              <a:off x="2923103" y="887644"/>
              <a:ext cx="135663" cy="329854"/>
            </a:xfrm>
            <a:custGeom>
              <a:avLst/>
              <a:gdLst/>
              <a:ahLst/>
              <a:cxnLst/>
              <a:rect l="l" t="t" r="r" b="b"/>
              <a:pathLst>
                <a:path w="3449" h="8386" extrusionOk="0">
                  <a:moveTo>
                    <a:pt x="0" y="1"/>
                  </a:moveTo>
                  <a:cubicBezTo>
                    <a:pt x="233" y="1667"/>
                    <a:pt x="855" y="5710"/>
                    <a:pt x="1102" y="7298"/>
                  </a:cubicBezTo>
                  <a:lnTo>
                    <a:pt x="2942" y="8385"/>
                  </a:lnTo>
                  <a:lnTo>
                    <a:pt x="3448" y="7848"/>
                  </a:lnTo>
                  <a:lnTo>
                    <a:pt x="2090" y="1126"/>
                  </a:lnTo>
                  <a:lnTo>
                    <a:pt x="0"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2" name="Google Shape;832;p32"/>
          <p:cNvGrpSpPr/>
          <p:nvPr/>
        </p:nvGrpSpPr>
        <p:grpSpPr>
          <a:xfrm>
            <a:off x="7282224" y="258040"/>
            <a:ext cx="905933" cy="705554"/>
            <a:chOff x="7432381" y="878104"/>
            <a:chExt cx="1041062" cy="810795"/>
          </a:xfrm>
        </p:grpSpPr>
        <p:sp>
          <p:nvSpPr>
            <p:cNvPr id="833" name="Google Shape;833;p32"/>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2"/>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2"/>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2"/>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2"/>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2"/>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2"/>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2"/>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2"/>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2"/>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2"/>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2"/>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2"/>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2"/>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2"/>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2"/>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2"/>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2"/>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2"/>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2"/>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3" name="Google Shape;853;p32"/>
          <p:cNvGrpSpPr/>
          <p:nvPr/>
        </p:nvGrpSpPr>
        <p:grpSpPr>
          <a:xfrm>
            <a:off x="5809003" y="568196"/>
            <a:ext cx="602814" cy="627471"/>
            <a:chOff x="6225649" y="692968"/>
            <a:chExt cx="692651" cy="720982"/>
          </a:xfrm>
        </p:grpSpPr>
        <p:sp>
          <p:nvSpPr>
            <p:cNvPr id="854" name="Google Shape;854;p32"/>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2"/>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2"/>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2"/>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2"/>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2"/>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2"/>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2"/>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2"/>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2"/>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2"/>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2"/>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2"/>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2"/>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2"/>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2"/>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2"/>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2"/>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2"/>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2"/>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2"/>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713225" y="2347588"/>
            <a:ext cx="4400400" cy="15114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 name="Google Shape;14;p3"/>
          <p:cNvSpPr txBox="1">
            <a:spLocks noGrp="1"/>
          </p:cNvSpPr>
          <p:nvPr>
            <p:ph type="title" idx="2" hasCustomPrompt="1"/>
          </p:nvPr>
        </p:nvSpPr>
        <p:spPr>
          <a:xfrm>
            <a:off x="713225" y="953913"/>
            <a:ext cx="1434600" cy="915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5" name="Google Shape;15;p3"/>
          <p:cNvSpPr txBox="1">
            <a:spLocks noGrp="1"/>
          </p:cNvSpPr>
          <p:nvPr>
            <p:ph type="subTitle" idx="1"/>
          </p:nvPr>
        </p:nvSpPr>
        <p:spPr>
          <a:xfrm>
            <a:off x="713225" y="4009738"/>
            <a:ext cx="4400400" cy="375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 name="Google Shape;16;p3"/>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6"/>
        <p:cNvGrpSpPr/>
        <p:nvPr/>
      </p:nvGrpSpPr>
      <p:grpSpPr>
        <a:xfrm>
          <a:off x="0" y="0"/>
          <a:ext cx="0" cy="0"/>
          <a:chOff x="0" y="0"/>
          <a:chExt cx="0" cy="0"/>
        </a:xfrm>
      </p:grpSpPr>
      <p:sp>
        <p:nvSpPr>
          <p:cNvPr id="117" name="Google Shape;11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8" name="Google Shape;118;p7"/>
          <p:cNvSpPr txBox="1">
            <a:spLocks noGrp="1"/>
          </p:cNvSpPr>
          <p:nvPr>
            <p:ph type="subTitle" idx="1"/>
          </p:nvPr>
        </p:nvSpPr>
        <p:spPr>
          <a:xfrm>
            <a:off x="720000" y="1819863"/>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119" name="Google Shape;119;p7"/>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7"/>
          <p:cNvSpPr>
            <a:spLocks noGrp="1"/>
          </p:cNvSpPr>
          <p:nvPr>
            <p:ph type="pic" idx="2"/>
          </p:nvPr>
        </p:nvSpPr>
        <p:spPr>
          <a:xfrm>
            <a:off x="6085515" y="1395088"/>
            <a:ext cx="2141700" cy="3147900"/>
          </a:xfrm>
          <a:prstGeom prst="roundRect">
            <a:avLst>
              <a:gd name="adj" fmla="val 16667"/>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21"/>
        <p:cNvGrpSpPr/>
        <p:nvPr/>
      </p:nvGrpSpPr>
      <p:grpSpPr>
        <a:xfrm>
          <a:off x="0" y="0"/>
          <a:ext cx="0" cy="0"/>
          <a:chOff x="0" y="0"/>
          <a:chExt cx="0" cy="0"/>
        </a:xfrm>
      </p:grpSpPr>
      <p:sp>
        <p:nvSpPr>
          <p:cNvPr id="122" name="Google Shape;122;p8"/>
          <p:cNvSpPr txBox="1">
            <a:spLocks noGrp="1"/>
          </p:cNvSpPr>
          <p:nvPr>
            <p:ph type="title"/>
          </p:nvPr>
        </p:nvSpPr>
        <p:spPr>
          <a:xfrm>
            <a:off x="986576" y="3320300"/>
            <a:ext cx="7444200" cy="12075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23" name="Google Shape;123;p8"/>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4"/>
        <p:cNvGrpSpPr/>
        <p:nvPr/>
      </p:nvGrpSpPr>
      <p:grpSpPr>
        <a:xfrm>
          <a:off x="0" y="0"/>
          <a:ext cx="0" cy="0"/>
          <a:chOff x="0" y="0"/>
          <a:chExt cx="0" cy="0"/>
        </a:xfrm>
      </p:grpSpPr>
      <p:sp>
        <p:nvSpPr>
          <p:cNvPr id="125" name="Google Shape;125;p9"/>
          <p:cNvSpPr txBox="1">
            <a:spLocks noGrp="1"/>
          </p:cNvSpPr>
          <p:nvPr>
            <p:ph type="title"/>
          </p:nvPr>
        </p:nvSpPr>
        <p:spPr>
          <a:xfrm>
            <a:off x="2135550" y="1593234"/>
            <a:ext cx="4872900" cy="1240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60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126" name="Google Shape;126;p9"/>
          <p:cNvSpPr txBox="1">
            <a:spLocks noGrp="1"/>
          </p:cNvSpPr>
          <p:nvPr>
            <p:ph type="subTitle" idx="1"/>
          </p:nvPr>
        </p:nvSpPr>
        <p:spPr>
          <a:xfrm>
            <a:off x="2135550" y="2833566"/>
            <a:ext cx="4872900" cy="716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 name="Google Shape;127;p9"/>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8"/>
        <p:cNvGrpSpPr/>
        <p:nvPr/>
      </p:nvGrpSpPr>
      <p:grpSpPr>
        <a:xfrm>
          <a:off x="0" y="0"/>
          <a:ext cx="0" cy="0"/>
          <a:chOff x="0" y="0"/>
          <a:chExt cx="0" cy="0"/>
        </a:xfrm>
      </p:grpSpPr>
      <p:sp>
        <p:nvSpPr>
          <p:cNvPr id="129" name="Google Shape;129;p10"/>
          <p:cNvSpPr>
            <a:spLocks noGrp="1"/>
          </p:cNvSpPr>
          <p:nvPr>
            <p:ph type="pic" idx="2"/>
          </p:nvPr>
        </p:nvSpPr>
        <p:spPr>
          <a:xfrm>
            <a:off x="-25" y="75"/>
            <a:ext cx="9144000" cy="5143500"/>
          </a:xfrm>
          <a:prstGeom prst="rect">
            <a:avLst/>
          </a:prstGeom>
          <a:noFill/>
          <a:ln>
            <a:noFill/>
          </a:ln>
        </p:spPr>
      </p:sp>
      <p:sp>
        <p:nvSpPr>
          <p:cNvPr id="130" name="Google Shape;130;p10"/>
          <p:cNvSpPr txBox="1">
            <a:spLocks noGrp="1"/>
          </p:cNvSpPr>
          <p:nvPr>
            <p:ph type="title"/>
          </p:nvPr>
        </p:nvSpPr>
        <p:spPr>
          <a:xfrm>
            <a:off x="720000" y="450050"/>
            <a:ext cx="7704000" cy="6501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55"/>
        <p:cNvGrpSpPr/>
        <p:nvPr/>
      </p:nvGrpSpPr>
      <p:grpSpPr>
        <a:xfrm>
          <a:off x="0" y="0"/>
          <a:ext cx="0" cy="0"/>
          <a:chOff x="0" y="0"/>
          <a:chExt cx="0" cy="0"/>
        </a:xfrm>
      </p:grpSpPr>
      <p:sp>
        <p:nvSpPr>
          <p:cNvPr id="156" name="Google Shape;156;p15"/>
          <p:cNvSpPr txBox="1">
            <a:spLocks noGrp="1"/>
          </p:cNvSpPr>
          <p:nvPr>
            <p:ph type="title"/>
          </p:nvPr>
        </p:nvSpPr>
        <p:spPr>
          <a:xfrm>
            <a:off x="4701950" y="1203375"/>
            <a:ext cx="3519600" cy="1620600"/>
          </a:xfrm>
          <a:prstGeom prst="rect">
            <a:avLst/>
          </a:prstGeom>
        </p:spPr>
        <p:txBody>
          <a:bodyPr spcFirstLastPara="1" wrap="square" lIns="91425" tIns="91425" rIns="91425" bIns="91425"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15"/>
          <p:cNvSpPr txBox="1">
            <a:spLocks noGrp="1"/>
          </p:cNvSpPr>
          <p:nvPr>
            <p:ph type="subTitle" idx="1"/>
          </p:nvPr>
        </p:nvSpPr>
        <p:spPr>
          <a:xfrm>
            <a:off x="4701950" y="2823825"/>
            <a:ext cx="3519600" cy="11163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5"/>
          <p:cNvSpPr>
            <a:spLocks noGrp="1"/>
          </p:cNvSpPr>
          <p:nvPr>
            <p:ph type="pic" idx="2"/>
          </p:nvPr>
        </p:nvSpPr>
        <p:spPr>
          <a:xfrm>
            <a:off x="1551777" y="948863"/>
            <a:ext cx="2141700" cy="3147900"/>
          </a:xfrm>
          <a:prstGeom prst="roundRect">
            <a:avLst>
              <a:gd name="adj" fmla="val 16667"/>
            </a:avLst>
          </a:prstGeom>
          <a:noFill/>
          <a:ln>
            <a:noFill/>
          </a:ln>
        </p:spPr>
      </p:sp>
      <p:grpSp>
        <p:nvGrpSpPr>
          <p:cNvPr id="159" name="Google Shape;159;p15"/>
          <p:cNvGrpSpPr/>
          <p:nvPr/>
        </p:nvGrpSpPr>
        <p:grpSpPr>
          <a:xfrm>
            <a:off x="128913" y="205916"/>
            <a:ext cx="3263199" cy="4721313"/>
            <a:chOff x="128913" y="205916"/>
            <a:chExt cx="3263199" cy="4721313"/>
          </a:xfrm>
        </p:grpSpPr>
        <p:grpSp>
          <p:nvGrpSpPr>
            <p:cNvPr id="160" name="Google Shape;160;p15"/>
            <p:cNvGrpSpPr/>
            <p:nvPr/>
          </p:nvGrpSpPr>
          <p:grpSpPr>
            <a:xfrm>
              <a:off x="128913" y="216271"/>
              <a:ext cx="3263199" cy="4710958"/>
              <a:chOff x="181813" y="279096"/>
              <a:chExt cx="3263199" cy="4710958"/>
            </a:xfrm>
          </p:grpSpPr>
          <p:sp>
            <p:nvSpPr>
              <p:cNvPr id="161" name="Google Shape;161;p15"/>
              <p:cNvSpPr/>
              <p:nvPr/>
            </p:nvSpPr>
            <p:spPr>
              <a:xfrm>
                <a:off x="281735" y="328010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5"/>
              <p:cNvSpPr/>
              <p:nvPr/>
            </p:nvSpPr>
            <p:spPr>
              <a:xfrm>
                <a:off x="745812" y="15117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5"/>
              <p:cNvSpPr/>
              <p:nvPr/>
            </p:nvSpPr>
            <p:spPr>
              <a:xfrm>
                <a:off x="2718713" y="3792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5"/>
              <p:cNvSpPr/>
              <p:nvPr/>
            </p:nvSpPr>
            <p:spPr>
              <a:xfrm>
                <a:off x="316060" y="12534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5"/>
              <p:cNvSpPr/>
              <p:nvPr/>
            </p:nvSpPr>
            <p:spPr>
              <a:xfrm>
                <a:off x="1938587" y="5317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5"/>
              <p:cNvSpPr/>
              <p:nvPr/>
            </p:nvSpPr>
            <p:spPr>
              <a:xfrm>
                <a:off x="1525538" y="2790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5"/>
              <p:cNvSpPr/>
              <p:nvPr/>
            </p:nvSpPr>
            <p:spPr>
              <a:xfrm>
                <a:off x="697413" y="37718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5"/>
              <p:cNvSpPr/>
              <p:nvPr/>
            </p:nvSpPr>
            <p:spPr>
              <a:xfrm>
                <a:off x="3285412" y="4594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5"/>
              <p:cNvSpPr/>
              <p:nvPr/>
            </p:nvSpPr>
            <p:spPr>
              <a:xfrm>
                <a:off x="2343338" y="6918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5"/>
              <p:cNvSpPr/>
              <p:nvPr/>
            </p:nvSpPr>
            <p:spPr>
              <a:xfrm>
                <a:off x="1501238" y="47246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5"/>
              <p:cNvSpPr/>
              <p:nvPr/>
            </p:nvSpPr>
            <p:spPr>
              <a:xfrm>
                <a:off x="459587" y="25716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5"/>
              <p:cNvSpPr/>
              <p:nvPr/>
            </p:nvSpPr>
            <p:spPr>
              <a:xfrm>
                <a:off x="1177838" y="43441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5"/>
              <p:cNvSpPr/>
              <p:nvPr/>
            </p:nvSpPr>
            <p:spPr>
              <a:xfrm>
                <a:off x="181813" y="47296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5"/>
              <p:cNvSpPr/>
              <p:nvPr/>
            </p:nvSpPr>
            <p:spPr>
              <a:xfrm>
                <a:off x="2098187" y="482985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5"/>
              <p:cNvSpPr/>
              <p:nvPr/>
            </p:nvSpPr>
            <p:spPr>
              <a:xfrm>
                <a:off x="2863813" y="43942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76" name="Google Shape;176;p15"/>
              <p:cNvCxnSpPr>
                <a:stCxn id="162" idx="4"/>
                <a:endCxn id="171" idx="0"/>
              </p:cNvCxnSpPr>
              <p:nvPr/>
            </p:nvCxnSpPr>
            <p:spPr>
              <a:xfrm flipH="1">
                <a:off x="539412" y="1671979"/>
                <a:ext cx="286200" cy="899700"/>
              </a:xfrm>
              <a:prstGeom prst="straightConnector1">
                <a:avLst/>
              </a:prstGeom>
              <a:noFill/>
              <a:ln w="19050" cap="flat" cmpd="sng">
                <a:solidFill>
                  <a:schemeClr val="dk2"/>
                </a:solidFill>
                <a:prstDash val="solid"/>
                <a:round/>
                <a:headEnd type="none" w="med" len="med"/>
                <a:tailEnd type="none" w="med" len="med"/>
              </a:ln>
            </p:spPr>
          </p:cxnSp>
          <p:cxnSp>
            <p:nvCxnSpPr>
              <p:cNvPr id="177" name="Google Shape;177;p15"/>
              <p:cNvCxnSpPr>
                <a:stCxn id="164" idx="5"/>
                <a:endCxn id="162" idx="2"/>
              </p:cNvCxnSpPr>
              <p:nvPr/>
            </p:nvCxnSpPr>
            <p:spPr>
              <a:xfrm>
                <a:off x="421815" y="1359688"/>
                <a:ext cx="324000" cy="232200"/>
              </a:xfrm>
              <a:prstGeom prst="straightConnector1">
                <a:avLst/>
              </a:prstGeom>
              <a:noFill/>
              <a:ln w="19050" cap="flat" cmpd="sng">
                <a:solidFill>
                  <a:schemeClr val="dk2"/>
                </a:solidFill>
                <a:prstDash val="solid"/>
                <a:round/>
                <a:headEnd type="none" w="med" len="med"/>
                <a:tailEnd type="none" w="med" len="med"/>
              </a:ln>
            </p:spPr>
          </p:cxnSp>
          <p:cxnSp>
            <p:nvCxnSpPr>
              <p:cNvPr id="178" name="Google Shape;178;p15"/>
              <p:cNvCxnSpPr>
                <a:stCxn id="164" idx="7"/>
                <a:endCxn id="166" idx="2"/>
              </p:cNvCxnSpPr>
              <p:nvPr/>
            </p:nvCxnSpPr>
            <p:spPr>
              <a:xfrm rot="10800000" flipH="1">
                <a:off x="421815" y="329053"/>
                <a:ext cx="1103700" cy="942600"/>
              </a:xfrm>
              <a:prstGeom prst="straightConnector1">
                <a:avLst/>
              </a:prstGeom>
              <a:noFill/>
              <a:ln w="19050" cap="flat" cmpd="sng">
                <a:solidFill>
                  <a:schemeClr val="dk2"/>
                </a:solidFill>
                <a:prstDash val="solid"/>
                <a:round/>
                <a:headEnd type="none" w="med" len="med"/>
                <a:tailEnd type="none" w="med" len="med"/>
              </a:ln>
            </p:spPr>
          </p:cxnSp>
          <p:cxnSp>
            <p:nvCxnSpPr>
              <p:cNvPr id="179" name="Google Shape;179;p15"/>
              <p:cNvCxnSpPr>
                <a:stCxn id="166" idx="6"/>
                <a:endCxn id="165" idx="1"/>
              </p:cNvCxnSpPr>
              <p:nvPr/>
            </p:nvCxnSpPr>
            <p:spPr>
              <a:xfrm>
                <a:off x="1625438" y="329196"/>
                <a:ext cx="336600" cy="225900"/>
              </a:xfrm>
              <a:prstGeom prst="straightConnector1">
                <a:avLst/>
              </a:prstGeom>
              <a:noFill/>
              <a:ln w="19050" cap="flat" cmpd="sng">
                <a:solidFill>
                  <a:schemeClr val="dk2"/>
                </a:solidFill>
                <a:prstDash val="solid"/>
                <a:round/>
                <a:headEnd type="none" w="med" len="med"/>
                <a:tailEnd type="none" w="med" len="med"/>
              </a:ln>
            </p:spPr>
          </p:cxnSp>
          <p:cxnSp>
            <p:nvCxnSpPr>
              <p:cNvPr id="180" name="Google Shape;180;p15"/>
              <p:cNvCxnSpPr>
                <a:stCxn id="167" idx="0"/>
                <a:endCxn id="171" idx="4"/>
              </p:cNvCxnSpPr>
              <p:nvPr/>
            </p:nvCxnSpPr>
            <p:spPr>
              <a:xfrm rot="10800000">
                <a:off x="539463" y="2731746"/>
                <a:ext cx="207900" cy="1040100"/>
              </a:xfrm>
              <a:prstGeom prst="straightConnector1">
                <a:avLst/>
              </a:prstGeom>
              <a:noFill/>
              <a:ln w="19050" cap="flat" cmpd="sng">
                <a:solidFill>
                  <a:schemeClr val="dk2"/>
                </a:solidFill>
                <a:prstDash val="solid"/>
                <a:round/>
                <a:headEnd type="none" w="med" len="med"/>
                <a:tailEnd type="none" w="med" len="med"/>
              </a:ln>
            </p:spPr>
          </p:cxnSp>
          <p:cxnSp>
            <p:nvCxnSpPr>
              <p:cNvPr id="181" name="Google Shape;181;p15"/>
              <p:cNvCxnSpPr>
                <a:stCxn id="161" idx="5"/>
                <a:endCxn id="167" idx="1"/>
              </p:cNvCxnSpPr>
              <p:nvPr/>
            </p:nvCxnSpPr>
            <p:spPr>
              <a:xfrm>
                <a:off x="387490" y="3386375"/>
                <a:ext cx="324600" cy="400200"/>
              </a:xfrm>
              <a:prstGeom prst="straightConnector1">
                <a:avLst/>
              </a:prstGeom>
              <a:noFill/>
              <a:ln w="19050" cap="flat" cmpd="sng">
                <a:solidFill>
                  <a:schemeClr val="dk2"/>
                </a:solidFill>
                <a:prstDash val="solid"/>
                <a:round/>
                <a:headEnd type="none" w="med" len="med"/>
                <a:tailEnd type="none" w="med" len="med"/>
              </a:ln>
            </p:spPr>
          </p:cxnSp>
          <p:cxnSp>
            <p:nvCxnSpPr>
              <p:cNvPr id="182" name="Google Shape;182;p15"/>
              <p:cNvCxnSpPr>
                <a:stCxn id="167" idx="4"/>
                <a:endCxn id="173" idx="0"/>
              </p:cNvCxnSpPr>
              <p:nvPr/>
            </p:nvCxnSpPr>
            <p:spPr>
              <a:xfrm flipH="1">
                <a:off x="231663" y="3872046"/>
                <a:ext cx="515700" cy="857700"/>
              </a:xfrm>
              <a:prstGeom prst="straightConnector1">
                <a:avLst/>
              </a:prstGeom>
              <a:noFill/>
              <a:ln w="19050" cap="flat" cmpd="sng">
                <a:solidFill>
                  <a:schemeClr val="dk2"/>
                </a:solidFill>
                <a:prstDash val="solid"/>
                <a:round/>
                <a:headEnd type="none" w="med" len="med"/>
                <a:tailEnd type="none" w="med" len="med"/>
              </a:ln>
            </p:spPr>
          </p:cxnSp>
          <p:cxnSp>
            <p:nvCxnSpPr>
              <p:cNvPr id="183" name="Google Shape;183;p15"/>
              <p:cNvCxnSpPr>
                <a:stCxn id="173" idx="7"/>
                <a:endCxn id="172" idx="2"/>
              </p:cNvCxnSpPr>
              <p:nvPr/>
            </p:nvCxnSpPr>
            <p:spPr>
              <a:xfrm rot="10800000" flipH="1">
                <a:off x="267083" y="4394220"/>
                <a:ext cx="910800" cy="350100"/>
              </a:xfrm>
              <a:prstGeom prst="straightConnector1">
                <a:avLst/>
              </a:prstGeom>
              <a:noFill/>
              <a:ln w="19050" cap="flat" cmpd="sng">
                <a:solidFill>
                  <a:schemeClr val="dk2"/>
                </a:solidFill>
                <a:prstDash val="solid"/>
                <a:round/>
                <a:headEnd type="none" w="med" len="med"/>
                <a:tailEnd type="none" w="med" len="med"/>
              </a:ln>
            </p:spPr>
          </p:cxnSp>
          <p:cxnSp>
            <p:nvCxnSpPr>
              <p:cNvPr id="184" name="Google Shape;184;p15"/>
              <p:cNvCxnSpPr>
                <a:stCxn id="172" idx="5"/>
                <a:endCxn id="170" idx="2"/>
              </p:cNvCxnSpPr>
              <p:nvPr/>
            </p:nvCxnSpPr>
            <p:spPr>
              <a:xfrm>
                <a:off x="1263108" y="4429722"/>
                <a:ext cx="238200" cy="345000"/>
              </a:xfrm>
              <a:prstGeom prst="straightConnector1">
                <a:avLst/>
              </a:prstGeom>
              <a:noFill/>
              <a:ln w="19050" cap="flat" cmpd="sng">
                <a:solidFill>
                  <a:schemeClr val="dk2"/>
                </a:solidFill>
                <a:prstDash val="solid"/>
                <a:round/>
                <a:headEnd type="none" w="med" len="med"/>
                <a:tailEnd type="none" w="med" len="med"/>
              </a:ln>
            </p:spPr>
          </p:cxnSp>
          <p:cxnSp>
            <p:nvCxnSpPr>
              <p:cNvPr id="185" name="Google Shape;185;p15"/>
              <p:cNvCxnSpPr>
                <a:stCxn id="170" idx="5"/>
                <a:endCxn id="174" idx="2"/>
              </p:cNvCxnSpPr>
              <p:nvPr/>
            </p:nvCxnSpPr>
            <p:spPr>
              <a:xfrm>
                <a:off x="1586508" y="4810147"/>
                <a:ext cx="511800" cy="99900"/>
              </a:xfrm>
              <a:prstGeom prst="straightConnector1">
                <a:avLst/>
              </a:prstGeom>
              <a:noFill/>
              <a:ln w="19050" cap="flat" cmpd="sng">
                <a:solidFill>
                  <a:schemeClr val="dk2"/>
                </a:solidFill>
                <a:prstDash val="solid"/>
                <a:round/>
                <a:headEnd type="none" w="med" len="med"/>
                <a:tailEnd type="none" w="med" len="med"/>
              </a:ln>
            </p:spPr>
          </p:cxnSp>
          <p:cxnSp>
            <p:nvCxnSpPr>
              <p:cNvPr id="186" name="Google Shape;186;p15"/>
              <p:cNvCxnSpPr>
                <a:stCxn id="165" idx="6"/>
                <a:endCxn id="163" idx="2"/>
              </p:cNvCxnSpPr>
              <p:nvPr/>
            </p:nvCxnSpPr>
            <p:spPr>
              <a:xfrm rot="10800000" flipH="1">
                <a:off x="2098187" y="429404"/>
                <a:ext cx="620400" cy="182400"/>
              </a:xfrm>
              <a:prstGeom prst="straightConnector1">
                <a:avLst/>
              </a:prstGeom>
              <a:noFill/>
              <a:ln w="19050" cap="flat" cmpd="sng">
                <a:solidFill>
                  <a:schemeClr val="dk2"/>
                </a:solidFill>
                <a:prstDash val="solid"/>
                <a:round/>
                <a:headEnd type="none" w="med" len="med"/>
                <a:tailEnd type="none" w="med" len="med"/>
              </a:ln>
            </p:spPr>
          </p:cxnSp>
          <p:cxnSp>
            <p:nvCxnSpPr>
              <p:cNvPr id="187" name="Google Shape;187;p15"/>
              <p:cNvCxnSpPr>
                <a:stCxn id="169" idx="7"/>
                <a:endCxn id="163" idx="3"/>
              </p:cNvCxnSpPr>
              <p:nvPr/>
            </p:nvCxnSpPr>
            <p:spPr>
              <a:xfrm rot="10800000" flipH="1">
                <a:off x="2428608" y="464770"/>
                <a:ext cx="304800" cy="241800"/>
              </a:xfrm>
              <a:prstGeom prst="straightConnector1">
                <a:avLst/>
              </a:prstGeom>
              <a:noFill/>
              <a:ln w="19050" cap="flat" cmpd="sng">
                <a:solidFill>
                  <a:schemeClr val="dk2"/>
                </a:solidFill>
                <a:prstDash val="solid"/>
                <a:round/>
                <a:headEnd type="none" w="med" len="med"/>
                <a:tailEnd type="none" w="med" len="med"/>
              </a:ln>
            </p:spPr>
          </p:cxnSp>
          <p:cxnSp>
            <p:nvCxnSpPr>
              <p:cNvPr id="188" name="Google Shape;188;p15"/>
              <p:cNvCxnSpPr>
                <a:stCxn id="163" idx="6"/>
                <a:endCxn id="168" idx="2"/>
              </p:cNvCxnSpPr>
              <p:nvPr/>
            </p:nvCxnSpPr>
            <p:spPr>
              <a:xfrm>
                <a:off x="2818613" y="429396"/>
                <a:ext cx="466800" cy="110100"/>
              </a:xfrm>
              <a:prstGeom prst="straightConnector1">
                <a:avLst/>
              </a:prstGeom>
              <a:noFill/>
              <a:ln w="19050" cap="flat" cmpd="sng">
                <a:solidFill>
                  <a:schemeClr val="dk2"/>
                </a:solidFill>
                <a:prstDash val="solid"/>
                <a:round/>
                <a:headEnd type="none" w="med" len="med"/>
                <a:tailEnd type="none" w="med" len="med"/>
              </a:ln>
            </p:spPr>
          </p:cxnSp>
          <p:cxnSp>
            <p:nvCxnSpPr>
              <p:cNvPr id="189" name="Google Shape;189;p15"/>
              <p:cNvCxnSpPr>
                <a:stCxn id="170" idx="7"/>
                <a:endCxn id="175" idx="2"/>
              </p:cNvCxnSpPr>
              <p:nvPr/>
            </p:nvCxnSpPr>
            <p:spPr>
              <a:xfrm rot="10800000" flipH="1">
                <a:off x="1586508" y="4444395"/>
                <a:ext cx="1277400" cy="294900"/>
              </a:xfrm>
              <a:prstGeom prst="straightConnector1">
                <a:avLst/>
              </a:prstGeom>
              <a:noFill/>
              <a:ln w="19050" cap="flat" cmpd="sng">
                <a:solidFill>
                  <a:schemeClr val="dk2"/>
                </a:solidFill>
                <a:prstDash val="solid"/>
                <a:round/>
                <a:headEnd type="none" w="med" len="med"/>
                <a:tailEnd type="none" w="med" len="med"/>
              </a:ln>
            </p:spPr>
          </p:cxnSp>
          <p:sp>
            <p:nvSpPr>
              <p:cNvPr id="190" name="Google Shape;190;p15"/>
              <p:cNvSpPr/>
              <p:nvPr/>
            </p:nvSpPr>
            <p:spPr>
              <a:xfrm>
                <a:off x="813510" y="28239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 name="Google Shape;191;p15"/>
              <p:cNvCxnSpPr>
                <a:stCxn id="171" idx="5"/>
                <a:endCxn id="190" idx="1"/>
              </p:cNvCxnSpPr>
              <p:nvPr/>
            </p:nvCxnSpPr>
            <p:spPr>
              <a:xfrm>
                <a:off x="595814" y="2708418"/>
                <a:ext cx="235800" cy="133800"/>
              </a:xfrm>
              <a:prstGeom prst="straightConnector1">
                <a:avLst/>
              </a:prstGeom>
              <a:noFill/>
              <a:ln w="19050" cap="flat" cmpd="sng">
                <a:solidFill>
                  <a:schemeClr val="dk2"/>
                </a:solidFill>
                <a:prstDash val="solid"/>
                <a:round/>
                <a:headEnd type="none" w="med" len="med"/>
                <a:tailEnd type="none" w="med" len="med"/>
              </a:ln>
            </p:spPr>
          </p:cxnSp>
        </p:grpSp>
        <p:grpSp>
          <p:nvGrpSpPr>
            <p:cNvPr id="192" name="Google Shape;192;p15"/>
            <p:cNvGrpSpPr/>
            <p:nvPr/>
          </p:nvGrpSpPr>
          <p:grpSpPr>
            <a:xfrm rot="1863367">
              <a:off x="204459" y="4166098"/>
              <a:ext cx="1017520" cy="509024"/>
              <a:chOff x="6086682" y="1657156"/>
              <a:chExt cx="1017475" cy="509002"/>
            </a:xfrm>
          </p:grpSpPr>
          <p:sp>
            <p:nvSpPr>
              <p:cNvPr id="193" name="Google Shape;193;p15"/>
              <p:cNvSpPr/>
              <p:nvPr/>
            </p:nvSpPr>
            <p:spPr>
              <a:xfrm>
                <a:off x="7038826" y="1923197"/>
                <a:ext cx="64048" cy="53988"/>
              </a:xfrm>
              <a:custGeom>
                <a:avLst/>
                <a:gdLst/>
                <a:ahLst/>
                <a:cxnLst/>
                <a:rect l="l" t="t" r="r" b="b"/>
                <a:pathLst>
                  <a:path w="3177" h="2678" extrusionOk="0">
                    <a:moveTo>
                      <a:pt x="3103" y="1"/>
                    </a:moveTo>
                    <a:lnTo>
                      <a:pt x="0" y="1337"/>
                    </a:lnTo>
                    <a:lnTo>
                      <a:pt x="3103" y="2678"/>
                    </a:lnTo>
                    <a:cubicBezTo>
                      <a:pt x="3177" y="1199"/>
                      <a:pt x="310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 name="Google Shape;194;p15"/>
              <p:cNvGrpSpPr/>
              <p:nvPr/>
            </p:nvGrpSpPr>
            <p:grpSpPr>
              <a:xfrm>
                <a:off x="6086682" y="1657156"/>
                <a:ext cx="1017475" cy="509002"/>
                <a:chOff x="6086682" y="1657156"/>
                <a:chExt cx="1017475" cy="509002"/>
              </a:xfrm>
            </p:grpSpPr>
            <p:sp>
              <p:nvSpPr>
                <p:cNvPr id="195" name="Google Shape;195;p15"/>
                <p:cNvSpPr/>
                <p:nvPr/>
              </p:nvSpPr>
              <p:spPr>
                <a:xfrm>
                  <a:off x="6088234" y="1818139"/>
                  <a:ext cx="53323" cy="59311"/>
                </a:xfrm>
                <a:custGeom>
                  <a:avLst/>
                  <a:gdLst/>
                  <a:ahLst/>
                  <a:cxnLst/>
                  <a:rect l="l" t="t" r="r" b="b"/>
                  <a:pathLst>
                    <a:path w="2645" h="2942" extrusionOk="0">
                      <a:moveTo>
                        <a:pt x="49" y="1"/>
                      </a:moveTo>
                      <a:cubicBezTo>
                        <a:pt x="1" y="979"/>
                        <a:pt x="1" y="1958"/>
                        <a:pt x="49" y="2941"/>
                      </a:cubicBezTo>
                      <a:lnTo>
                        <a:pt x="2645" y="1861"/>
                      </a:lnTo>
                      <a:lnTo>
                        <a:pt x="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5"/>
                <p:cNvSpPr/>
                <p:nvPr/>
              </p:nvSpPr>
              <p:spPr>
                <a:xfrm>
                  <a:off x="6086682" y="1708989"/>
                  <a:ext cx="1017475" cy="457168"/>
                </a:xfrm>
                <a:custGeom>
                  <a:avLst/>
                  <a:gdLst/>
                  <a:ahLst/>
                  <a:cxnLst/>
                  <a:rect l="l" t="t" r="r" b="b"/>
                  <a:pathLst>
                    <a:path w="50470" h="22677" extrusionOk="0">
                      <a:moveTo>
                        <a:pt x="18072" y="0"/>
                      </a:moveTo>
                      <a:cubicBezTo>
                        <a:pt x="17710" y="0"/>
                        <a:pt x="17347" y="57"/>
                        <a:pt x="16999" y="171"/>
                      </a:cubicBezTo>
                      <a:cubicBezTo>
                        <a:pt x="9408" y="2669"/>
                        <a:pt x="2978" y="6056"/>
                        <a:pt x="488" y="7445"/>
                      </a:cubicBezTo>
                      <a:cubicBezTo>
                        <a:pt x="0" y="7718"/>
                        <a:pt x="8" y="8416"/>
                        <a:pt x="500" y="8680"/>
                      </a:cubicBezTo>
                      <a:cubicBezTo>
                        <a:pt x="12576" y="15127"/>
                        <a:pt x="26598" y="20748"/>
                        <a:pt x="30924" y="22438"/>
                      </a:cubicBezTo>
                      <a:cubicBezTo>
                        <a:pt x="31332" y="22597"/>
                        <a:pt x="31761" y="22676"/>
                        <a:pt x="32191" y="22676"/>
                      </a:cubicBezTo>
                      <a:cubicBezTo>
                        <a:pt x="32672" y="22676"/>
                        <a:pt x="33152" y="22577"/>
                        <a:pt x="33600" y="22377"/>
                      </a:cubicBezTo>
                      <a:cubicBezTo>
                        <a:pt x="40136" y="19501"/>
                        <a:pt x="47301" y="15427"/>
                        <a:pt x="49990" y="13867"/>
                      </a:cubicBezTo>
                      <a:cubicBezTo>
                        <a:pt x="50470" y="13587"/>
                        <a:pt x="50453" y="12884"/>
                        <a:pt x="49958" y="12633"/>
                      </a:cubicBezTo>
                      <a:cubicBezTo>
                        <a:pt x="40579" y="7848"/>
                        <a:pt x="23689" y="1779"/>
                        <a:pt x="19225" y="199"/>
                      </a:cubicBezTo>
                      <a:cubicBezTo>
                        <a:pt x="18853" y="66"/>
                        <a:pt x="18462" y="0"/>
                        <a:pt x="18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5"/>
                <p:cNvSpPr/>
                <p:nvPr/>
              </p:nvSpPr>
              <p:spPr>
                <a:xfrm>
                  <a:off x="6086682" y="1657156"/>
                  <a:ext cx="1017475" cy="457168"/>
                </a:xfrm>
                <a:custGeom>
                  <a:avLst/>
                  <a:gdLst/>
                  <a:ahLst/>
                  <a:cxnLst/>
                  <a:rect l="l" t="t" r="r" b="b"/>
                  <a:pathLst>
                    <a:path w="50470" h="22677" extrusionOk="0">
                      <a:moveTo>
                        <a:pt x="18072" y="0"/>
                      </a:moveTo>
                      <a:cubicBezTo>
                        <a:pt x="17710" y="0"/>
                        <a:pt x="17347" y="57"/>
                        <a:pt x="16999" y="170"/>
                      </a:cubicBezTo>
                      <a:cubicBezTo>
                        <a:pt x="9408" y="2668"/>
                        <a:pt x="2978" y="6056"/>
                        <a:pt x="488" y="7445"/>
                      </a:cubicBezTo>
                      <a:cubicBezTo>
                        <a:pt x="0" y="7717"/>
                        <a:pt x="8" y="8416"/>
                        <a:pt x="500" y="8680"/>
                      </a:cubicBezTo>
                      <a:cubicBezTo>
                        <a:pt x="12576" y="15126"/>
                        <a:pt x="26598" y="20752"/>
                        <a:pt x="30924" y="22438"/>
                      </a:cubicBezTo>
                      <a:cubicBezTo>
                        <a:pt x="31332" y="22597"/>
                        <a:pt x="31761" y="22676"/>
                        <a:pt x="32191" y="22676"/>
                      </a:cubicBezTo>
                      <a:cubicBezTo>
                        <a:pt x="32672" y="22676"/>
                        <a:pt x="33152" y="22576"/>
                        <a:pt x="33600" y="22377"/>
                      </a:cubicBezTo>
                      <a:cubicBezTo>
                        <a:pt x="40136" y="19501"/>
                        <a:pt x="47301" y="15427"/>
                        <a:pt x="49990" y="13867"/>
                      </a:cubicBezTo>
                      <a:cubicBezTo>
                        <a:pt x="50470" y="13587"/>
                        <a:pt x="50453" y="12884"/>
                        <a:pt x="49958" y="12632"/>
                      </a:cubicBezTo>
                      <a:cubicBezTo>
                        <a:pt x="40579" y="7847"/>
                        <a:pt x="23689" y="1779"/>
                        <a:pt x="19225" y="199"/>
                      </a:cubicBezTo>
                      <a:cubicBezTo>
                        <a:pt x="18853" y="66"/>
                        <a:pt x="18462" y="0"/>
                        <a:pt x="18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5"/>
                <p:cNvSpPr/>
                <p:nvPr/>
              </p:nvSpPr>
              <p:spPr>
                <a:xfrm>
                  <a:off x="6139583" y="1675502"/>
                  <a:ext cx="862707" cy="374049"/>
                </a:xfrm>
                <a:custGeom>
                  <a:avLst/>
                  <a:gdLst/>
                  <a:ahLst/>
                  <a:cxnLst/>
                  <a:rect l="l" t="t" r="r" b="b"/>
                  <a:pathLst>
                    <a:path w="42793" h="18554" extrusionOk="0">
                      <a:moveTo>
                        <a:pt x="15310" y="1"/>
                      </a:moveTo>
                      <a:cubicBezTo>
                        <a:pt x="15007" y="1"/>
                        <a:pt x="14703" y="47"/>
                        <a:pt x="14408" y="138"/>
                      </a:cubicBezTo>
                      <a:cubicBezTo>
                        <a:pt x="7974" y="2181"/>
                        <a:pt x="2523" y="4955"/>
                        <a:pt x="407" y="6088"/>
                      </a:cubicBezTo>
                      <a:cubicBezTo>
                        <a:pt x="0" y="6308"/>
                        <a:pt x="8" y="6893"/>
                        <a:pt x="419" y="7104"/>
                      </a:cubicBezTo>
                      <a:cubicBezTo>
                        <a:pt x="630" y="7214"/>
                        <a:pt x="837" y="7319"/>
                        <a:pt x="1052" y="7425"/>
                      </a:cubicBezTo>
                      <a:cubicBezTo>
                        <a:pt x="2332" y="8079"/>
                        <a:pt x="3636" y="8725"/>
                        <a:pt x="4944" y="9346"/>
                      </a:cubicBezTo>
                      <a:cubicBezTo>
                        <a:pt x="6272" y="9984"/>
                        <a:pt x="7604" y="10601"/>
                        <a:pt x="8920" y="11198"/>
                      </a:cubicBezTo>
                      <a:cubicBezTo>
                        <a:pt x="11422" y="12332"/>
                        <a:pt x="13868" y="13392"/>
                        <a:pt x="16118" y="14326"/>
                      </a:cubicBezTo>
                      <a:cubicBezTo>
                        <a:pt x="17044" y="14720"/>
                        <a:pt x="17938" y="15090"/>
                        <a:pt x="18787" y="15435"/>
                      </a:cubicBezTo>
                      <a:cubicBezTo>
                        <a:pt x="22117" y="16796"/>
                        <a:pt x="24790" y="17823"/>
                        <a:pt x="26212" y="18364"/>
                      </a:cubicBezTo>
                      <a:cubicBezTo>
                        <a:pt x="26555" y="18491"/>
                        <a:pt x="26915" y="18554"/>
                        <a:pt x="27275" y="18554"/>
                      </a:cubicBezTo>
                      <a:cubicBezTo>
                        <a:pt x="27686" y="18554"/>
                        <a:pt x="28097" y="18471"/>
                        <a:pt x="28482" y="18307"/>
                      </a:cubicBezTo>
                      <a:cubicBezTo>
                        <a:pt x="30538" y="17437"/>
                        <a:pt x="32678" y="16426"/>
                        <a:pt x="34661" y="15435"/>
                      </a:cubicBezTo>
                      <a:cubicBezTo>
                        <a:pt x="35412" y="15061"/>
                        <a:pt x="36143" y="14692"/>
                        <a:pt x="36842" y="14330"/>
                      </a:cubicBezTo>
                      <a:cubicBezTo>
                        <a:pt x="39259" y="13079"/>
                        <a:pt x="41269" y="11970"/>
                        <a:pt x="42382" y="11349"/>
                      </a:cubicBezTo>
                      <a:cubicBezTo>
                        <a:pt x="42793" y="11125"/>
                        <a:pt x="42776" y="10528"/>
                        <a:pt x="42354" y="10329"/>
                      </a:cubicBezTo>
                      <a:cubicBezTo>
                        <a:pt x="42175" y="10240"/>
                        <a:pt x="41996" y="10154"/>
                        <a:pt x="41814" y="10065"/>
                      </a:cubicBezTo>
                      <a:cubicBezTo>
                        <a:pt x="40550" y="9460"/>
                        <a:pt x="39141" y="8826"/>
                        <a:pt x="37654" y="8193"/>
                      </a:cubicBezTo>
                      <a:cubicBezTo>
                        <a:pt x="35741" y="7368"/>
                        <a:pt x="33698" y="6543"/>
                        <a:pt x="31647" y="5743"/>
                      </a:cubicBezTo>
                      <a:lnTo>
                        <a:pt x="31639" y="5743"/>
                      </a:lnTo>
                      <a:cubicBezTo>
                        <a:pt x="30022" y="5114"/>
                        <a:pt x="28393" y="4500"/>
                        <a:pt x="26837" y="3915"/>
                      </a:cubicBezTo>
                      <a:lnTo>
                        <a:pt x="26829" y="3915"/>
                      </a:lnTo>
                      <a:cubicBezTo>
                        <a:pt x="22162" y="2189"/>
                        <a:pt x="18076" y="771"/>
                        <a:pt x="16293" y="166"/>
                      </a:cubicBezTo>
                      <a:cubicBezTo>
                        <a:pt x="15974" y="56"/>
                        <a:pt x="15642" y="1"/>
                        <a:pt x="1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5"/>
                <p:cNvSpPr/>
                <p:nvPr/>
              </p:nvSpPr>
              <p:spPr>
                <a:xfrm>
                  <a:off x="6141781" y="1754592"/>
                  <a:ext cx="635806" cy="70600"/>
                </a:xfrm>
                <a:custGeom>
                  <a:avLst/>
                  <a:gdLst/>
                  <a:ahLst/>
                  <a:cxnLst/>
                  <a:rect l="l" t="t" r="r" b="b"/>
                  <a:pathLst>
                    <a:path w="31538" h="3502" extrusionOk="0">
                      <a:moveTo>
                        <a:pt x="26724" y="0"/>
                      </a:moveTo>
                      <a:cubicBezTo>
                        <a:pt x="19828" y="564"/>
                        <a:pt x="4290" y="1801"/>
                        <a:pt x="1556" y="1801"/>
                      </a:cubicBezTo>
                      <a:cubicBezTo>
                        <a:pt x="1334" y="1801"/>
                        <a:pt x="1196" y="1793"/>
                        <a:pt x="1155" y="1776"/>
                      </a:cubicBezTo>
                      <a:lnTo>
                        <a:pt x="1" y="2641"/>
                      </a:lnTo>
                      <a:lnTo>
                        <a:pt x="943" y="3502"/>
                      </a:lnTo>
                      <a:lnTo>
                        <a:pt x="31534" y="1828"/>
                      </a:lnTo>
                      <a:lnTo>
                        <a:pt x="31538" y="1828"/>
                      </a:lnTo>
                      <a:lnTo>
                        <a:pt x="26728"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5"/>
                <p:cNvSpPr/>
                <p:nvPr/>
              </p:nvSpPr>
              <p:spPr>
                <a:xfrm>
                  <a:off x="6239237" y="1840820"/>
                  <a:ext cx="743319" cy="60540"/>
                </a:xfrm>
                <a:custGeom>
                  <a:avLst/>
                  <a:gdLst/>
                  <a:ahLst/>
                  <a:cxnLst/>
                  <a:rect l="l" t="t" r="r" b="b"/>
                  <a:pathLst>
                    <a:path w="36871" h="3003" extrusionOk="0">
                      <a:moveTo>
                        <a:pt x="32711" y="1"/>
                      </a:moveTo>
                      <a:lnTo>
                        <a:pt x="1" y="1150"/>
                      </a:lnTo>
                      <a:cubicBezTo>
                        <a:pt x="1329" y="1792"/>
                        <a:pt x="2661" y="2409"/>
                        <a:pt x="3981" y="3002"/>
                      </a:cubicBezTo>
                      <a:lnTo>
                        <a:pt x="36871" y="1873"/>
                      </a:lnTo>
                      <a:lnTo>
                        <a:pt x="32711"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5"/>
                <p:cNvSpPr/>
                <p:nvPr/>
              </p:nvSpPr>
              <p:spPr>
                <a:xfrm>
                  <a:off x="6464512" y="1964405"/>
                  <a:ext cx="417816" cy="22357"/>
                </a:xfrm>
                <a:custGeom>
                  <a:avLst/>
                  <a:gdLst/>
                  <a:ahLst/>
                  <a:cxnLst/>
                  <a:rect l="l" t="t" r="r" b="b"/>
                  <a:pathLst>
                    <a:path w="20725" h="1109" extrusionOk="0">
                      <a:moveTo>
                        <a:pt x="1" y="0"/>
                      </a:moveTo>
                      <a:lnTo>
                        <a:pt x="2670" y="1109"/>
                      </a:lnTo>
                      <a:lnTo>
                        <a:pt x="18544" y="1109"/>
                      </a:lnTo>
                      <a:lnTo>
                        <a:pt x="19100" y="825"/>
                      </a:lnTo>
                      <a:lnTo>
                        <a:pt x="20725"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5"/>
                <p:cNvSpPr/>
                <p:nvPr/>
              </p:nvSpPr>
              <p:spPr>
                <a:xfrm>
                  <a:off x="6883307" y="1982913"/>
                  <a:ext cx="40723" cy="27861"/>
                </a:xfrm>
                <a:custGeom>
                  <a:avLst/>
                  <a:gdLst/>
                  <a:ahLst/>
                  <a:cxnLst/>
                  <a:rect l="l" t="t" r="r" b="b"/>
                  <a:pathLst>
                    <a:path w="2020" h="1382" extrusionOk="0">
                      <a:moveTo>
                        <a:pt x="1012" y="0"/>
                      </a:moveTo>
                      <a:cubicBezTo>
                        <a:pt x="451" y="0"/>
                        <a:pt x="1" y="309"/>
                        <a:pt x="1" y="691"/>
                      </a:cubicBezTo>
                      <a:cubicBezTo>
                        <a:pt x="1" y="1072"/>
                        <a:pt x="451" y="1381"/>
                        <a:pt x="1012" y="1381"/>
                      </a:cubicBezTo>
                      <a:cubicBezTo>
                        <a:pt x="1569" y="1381"/>
                        <a:pt x="2019" y="1072"/>
                        <a:pt x="2019" y="691"/>
                      </a:cubicBezTo>
                      <a:cubicBezTo>
                        <a:pt x="2019" y="309"/>
                        <a:pt x="1569" y="0"/>
                        <a:pt x="1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3" name="Google Shape;203;p15"/>
            <p:cNvGrpSpPr/>
            <p:nvPr/>
          </p:nvGrpSpPr>
          <p:grpSpPr>
            <a:xfrm>
              <a:off x="328331" y="205916"/>
              <a:ext cx="1041062" cy="810795"/>
              <a:chOff x="7432381" y="878104"/>
              <a:chExt cx="1041062" cy="810795"/>
            </a:xfrm>
          </p:grpSpPr>
          <p:sp>
            <p:nvSpPr>
              <p:cNvPr id="204" name="Google Shape;204;p15"/>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5"/>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5"/>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5"/>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5"/>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5"/>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5"/>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5"/>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5"/>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5"/>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5"/>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5"/>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5"/>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Google Shape;224;p15"/>
            <p:cNvSpPr/>
            <p:nvPr/>
          </p:nvSpPr>
          <p:spPr>
            <a:xfrm>
              <a:off x="750268" y="3073129"/>
              <a:ext cx="310867" cy="281413"/>
            </a:xfrm>
            <a:custGeom>
              <a:avLst/>
              <a:gdLst/>
              <a:ahLst/>
              <a:cxnLst/>
              <a:rect l="l" t="t" r="r" b="b"/>
              <a:pathLst>
                <a:path w="15420" h="13959" extrusionOk="0">
                  <a:moveTo>
                    <a:pt x="7231" y="2778"/>
                  </a:moveTo>
                  <a:cubicBezTo>
                    <a:pt x="9563" y="5045"/>
                    <a:pt x="11061" y="8505"/>
                    <a:pt x="11061" y="8505"/>
                  </a:cubicBezTo>
                  <a:cubicBezTo>
                    <a:pt x="9110" y="9256"/>
                    <a:pt x="4543" y="10163"/>
                    <a:pt x="4384" y="10194"/>
                  </a:cubicBezTo>
                  <a:lnTo>
                    <a:pt x="4384" y="10194"/>
                  </a:lnTo>
                  <a:cubicBezTo>
                    <a:pt x="5180" y="7286"/>
                    <a:pt x="7231" y="2778"/>
                    <a:pt x="7231" y="2778"/>
                  </a:cubicBezTo>
                  <a:close/>
                  <a:moveTo>
                    <a:pt x="7522" y="0"/>
                  </a:moveTo>
                  <a:cubicBezTo>
                    <a:pt x="5645" y="0"/>
                    <a:pt x="3806" y="759"/>
                    <a:pt x="2462" y="2173"/>
                  </a:cubicBezTo>
                  <a:cubicBezTo>
                    <a:pt x="521" y="4220"/>
                    <a:pt x="1" y="7238"/>
                    <a:pt x="1146" y="9817"/>
                  </a:cubicBezTo>
                  <a:cubicBezTo>
                    <a:pt x="2271" y="12341"/>
                    <a:pt x="4772" y="13959"/>
                    <a:pt x="7520" y="13959"/>
                  </a:cubicBezTo>
                  <a:cubicBezTo>
                    <a:pt x="7581" y="13959"/>
                    <a:pt x="7641" y="13958"/>
                    <a:pt x="7702" y="13956"/>
                  </a:cubicBezTo>
                  <a:cubicBezTo>
                    <a:pt x="10525" y="13883"/>
                    <a:pt x="13027" y="12116"/>
                    <a:pt x="14039" y="9484"/>
                  </a:cubicBezTo>
                  <a:cubicBezTo>
                    <a:pt x="15420" y="5885"/>
                    <a:pt x="13624" y="1848"/>
                    <a:pt x="10026" y="467"/>
                  </a:cubicBezTo>
                  <a:cubicBezTo>
                    <a:pt x="9211" y="153"/>
                    <a:pt x="8363" y="0"/>
                    <a:pt x="7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 name="Google Shape;225;p15"/>
            <p:cNvGrpSpPr/>
            <p:nvPr/>
          </p:nvGrpSpPr>
          <p:grpSpPr>
            <a:xfrm>
              <a:off x="281725" y="1610638"/>
              <a:ext cx="261600" cy="352550"/>
              <a:chOff x="5658788" y="2331488"/>
              <a:chExt cx="261600" cy="352550"/>
            </a:xfrm>
          </p:grpSpPr>
          <p:sp>
            <p:nvSpPr>
              <p:cNvPr id="226" name="Google Shape;226;p15"/>
              <p:cNvSpPr/>
              <p:nvPr/>
            </p:nvSpPr>
            <p:spPr>
              <a:xfrm>
                <a:off x="5714063" y="2331488"/>
                <a:ext cx="206325" cy="352550"/>
              </a:xfrm>
              <a:custGeom>
                <a:avLst/>
                <a:gdLst/>
                <a:ahLst/>
                <a:cxnLst/>
                <a:rect l="l" t="t" r="r" b="b"/>
                <a:pathLst>
                  <a:path w="8253" h="14102" extrusionOk="0">
                    <a:moveTo>
                      <a:pt x="1412" y="1433"/>
                    </a:moveTo>
                    <a:lnTo>
                      <a:pt x="4256" y="2985"/>
                    </a:lnTo>
                    <a:lnTo>
                      <a:pt x="3224" y="5978"/>
                    </a:lnTo>
                    <a:lnTo>
                      <a:pt x="1412" y="1433"/>
                    </a:lnTo>
                    <a:close/>
                    <a:moveTo>
                      <a:pt x="3894" y="7652"/>
                    </a:moveTo>
                    <a:lnTo>
                      <a:pt x="7168" y="8460"/>
                    </a:lnTo>
                    <a:lnTo>
                      <a:pt x="5787" y="12392"/>
                    </a:lnTo>
                    <a:lnTo>
                      <a:pt x="3894" y="7652"/>
                    </a:lnTo>
                    <a:close/>
                    <a:moveTo>
                      <a:pt x="537" y="0"/>
                    </a:moveTo>
                    <a:cubicBezTo>
                      <a:pt x="246" y="0"/>
                      <a:pt x="0" y="301"/>
                      <a:pt x="125" y="612"/>
                    </a:cubicBezTo>
                    <a:lnTo>
                      <a:pt x="5397" y="13822"/>
                    </a:lnTo>
                    <a:cubicBezTo>
                      <a:pt x="5462" y="13992"/>
                      <a:pt x="5629" y="14102"/>
                      <a:pt x="5807" y="14102"/>
                    </a:cubicBezTo>
                    <a:lnTo>
                      <a:pt x="5820" y="14102"/>
                    </a:lnTo>
                    <a:cubicBezTo>
                      <a:pt x="6002" y="14098"/>
                      <a:pt x="6169" y="13980"/>
                      <a:pt x="6230" y="13805"/>
                    </a:cubicBezTo>
                    <a:lnTo>
                      <a:pt x="8167" y="8293"/>
                    </a:lnTo>
                    <a:cubicBezTo>
                      <a:pt x="8253" y="8042"/>
                      <a:pt x="8110" y="7774"/>
                      <a:pt x="7855" y="7713"/>
                    </a:cubicBezTo>
                    <a:lnTo>
                      <a:pt x="3906" y="6738"/>
                    </a:lnTo>
                    <a:lnTo>
                      <a:pt x="5218" y="2915"/>
                    </a:lnTo>
                    <a:cubicBezTo>
                      <a:pt x="5287" y="2712"/>
                      <a:pt x="5202" y="2485"/>
                      <a:pt x="5011" y="2379"/>
                    </a:cubicBezTo>
                    <a:lnTo>
                      <a:pt x="750" y="56"/>
                    </a:lnTo>
                    <a:cubicBezTo>
                      <a:pt x="680" y="17"/>
                      <a:pt x="607"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5"/>
              <p:cNvSpPr/>
              <p:nvPr/>
            </p:nvSpPr>
            <p:spPr>
              <a:xfrm>
                <a:off x="5658788" y="2445163"/>
                <a:ext cx="151025" cy="201525"/>
              </a:xfrm>
              <a:custGeom>
                <a:avLst/>
                <a:gdLst/>
                <a:ahLst/>
                <a:cxnLst/>
                <a:rect l="l" t="t" r="r" b="b"/>
                <a:pathLst>
                  <a:path w="6041" h="8061" extrusionOk="0">
                    <a:moveTo>
                      <a:pt x="506" y="0"/>
                    </a:moveTo>
                    <a:cubicBezTo>
                      <a:pt x="331" y="0"/>
                      <a:pt x="164" y="105"/>
                      <a:pt x="94" y="278"/>
                    </a:cubicBezTo>
                    <a:cubicBezTo>
                      <a:pt x="0" y="505"/>
                      <a:pt x="110" y="765"/>
                      <a:pt x="337" y="858"/>
                    </a:cubicBezTo>
                    <a:lnTo>
                      <a:pt x="4939" y="2743"/>
                    </a:lnTo>
                    <a:lnTo>
                      <a:pt x="2827" y="7435"/>
                    </a:lnTo>
                    <a:cubicBezTo>
                      <a:pt x="2693" y="7727"/>
                      <a:pt x="2908" y="8060"/>
                      <a:pt x="3233" y="8060"/>
                    </a:cubicBezTo>
                    <a:cubicBezTo>
                      <a:pt x="3408" y="8060"/>
                      <a:pt x="3562" y="7959"/>
                      <a:pt x="3636" y="7800"/>
                    </a:cubicBezTo>
                    <a:lnTo>
                      <a:pt x="5939" y="2690"/>
                    </a:lnTo>
                    <a:cubicBezTo>
                      <a:pt x="6040" y="2459"/>
                      <a:pt x="5935" y="2191"/>
                      <a:pt x="5699" y="2093"/>
                    </a:cubicBezTo>
                    <a:lnTo>
                      <a:pt x="674" y="34"/>
                    </a:lnTo>
                    <a:cubicBezTo>
                      <a:pt x="619" y="11"/>
                      <a:pt x="562"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519"/>
        <p:cNvGrpSpPr/>
        <p:nvPr/>
      </p:nvGrpSpPr>
      <p:grpSpPr>
        <a:xfrm>
          <a:off x="0" y="0"/>
          <a:ext cx="0" cy="0"/>
          <a:chOff x="0" y="0"/>
          <a:chExt cx="0" cy="0"/>
        </a:xfrm>
      </p:grpSpPr>
      <p:sp>
        <p:nvSpPr>
          <p:cNvPr id="520" name="Google Shape;520;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21" name="Google Shape;521;p22"/>
          <p:cNvSpPr txBox="1">
            <a:spLocks noGrp="1"/>
          </p:cNvSpPr>
          <p:nvPr>
            <p:ph type="subTitle" idx="1"/>
          </p:nvPr>
        </p:nvSpPr>
        <p:spPr>
          <a:xfrm>
            <a:off x="1492000" y="3709950"/>
            <a:ext cx="4759800" cy="60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2" name="Google Shape;522;p22"/>
          <p:cNvSpPr txBox="1">
            <a:spLocks noGrp="1"/>
          </p:cNvSpPr>
          <p:nvPr>
            <p:ph type="subTitle" idx="2"/>
          </p:nvPr>
        </p:nvSpPr>
        <p:spPr>
          <a:xfrm>
            <a:off x="1492000" y="2274200"/>
            <a:ext cx="4759800" cy="6075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23" name="Google Shape;523;p22"/>
          <p:cNvSpPr txBox="1">
            <a:spLocks noGrp="1"/>
          </p:cNvSpPr>
          <p:nvPr>
            <p:ph type="subTitle" idx="3"/>
          </p:nvPr>
        </p:nvSpPr>
        <p:spPr>
          <a:xfrm>
            <a:off x="1492000" y="1890725"/>
            <a:ext cx="4759800" cy="45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4" name="Google Shape;524;p22"/>
          <p:cNvSpPr txBox="1">
            <a:spLocks noGrp="1"/>
          </p:cNvSpPr>
          <p:nvPr>
            <p:ph type="subTitle" idx="4"/>
          </p:nvPr>
        </p:nvSpPr>
        <p:spPr>
          <a:xfrm>
            <a:off x="1492000" y="3326475"/>
            <a:ext cx="4759800" cy="4596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200">
                <a:solidFill>
                  <a:schemeClr val="dk1"/>
                </a:solidFill>
                <a:latin typeface="Exo ExtraBold"/>
                <a:ea typeface="Exo ExtraBold"/>
                <a:cs typeface="Exo ExtraBold"/>
                <a:sym typeface="Exo ExtraBold"/>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525" name="Google Shape;525;p22"/>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1pPr>
            <a:lvl2pPr lvl="1"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2pPr>
            <a:lvl3pPr lvl="2"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3pPr>
            <a:lvl4pPr lvl="3"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4pPr>
            <a:lvl5pPr lvl="4"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5pPr>
            <a:lvl6pPr lvl="5"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6pPr>
            <a:lvl7pPr lvl="6"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7pPr>
            <a:lvl8pPr lvl="7"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8pPr>
            <a:lvl9pPr lvl="8" rtl="0">
              <a:spcBef>
                <a:spcPts val="0"/>
              </a:spcBef>
              <a:spcAft>
                <a:spcPts val="0"/>
              </a:spcAft>
              <a:buClr>
                <a:schemeClr val="dk1"/>
              </a:buClr>
              <a:buSzPts val="3200"/>
              <a:buFont typeface="Exo ExtraBold"/>
              <a:buNone/>
              <a:defRPr sz="3200">
                <a:solidFill>
                  <a:schemeClr val="dk1"/>
                </a:solidFill>
                <a:latin typeface="Exo ExtraBold"/>
                <a:ea typeface="Exo ExtraBold"/>
                <a:cs typeface="Exo ExtraBold"/>
                <a:sym typeface="Exo ExtraBold"/>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1pPr>
            <a:lvl2pPr marL="914400" lvl="1"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2pPr>
            <a:lvl3pPr marL="1371600" lvl="2"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3pPr>
            <a:lvl4pPr marL="1828800" lvl="3"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4pPr>
            <a:lvl5pPr marL="2286000" lvl="4"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5pPr>
            <a:lvl6pPr marL="2743200" lvl="5"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6pPr>
            <a:lvl7pPr marL="3200400" lvl="6"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7pPr>
            <a:lvl8pPr marL="3657600" lvl="7"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8pPr>
            <a:lvl9pPr marL="4114800" lvl="8" indent="-317500">
              <a:lnSpc>
                <a:spcPct val="115000"/>
              </a:lnSpc>
              <a:spcBef>
                <a:spcPts val="0"/>
              </a:spcBef>
              <a:spcAft>
                <a:spcPts val="0"/>
              </a:spcAft>
              <a:buClr>
                <a:schemeClr val="dk1"/>
              </a:buClr>
              <a:buSzPts val="1400"/>
              <a:buFont typeface="Source Sans 3"/>
              <a:buChar char="■"/>
              <a:defRPr>
                <a:solidFill>
                  <a:schemeClr val="dk1"/>
                </a:solidFill>
                <a:latin typeface="Source Sans 3"/>
                <a:ea typeface="Source Sans 3"/>
                <a:cs typeface="Source Sans 3"/>
                <a:sym typeface="Source Sans 3"/>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4" r:id="rId4"/>
    <p:sldLayoutId id="2147483655" r:id="rId5"/>
    <p:sldLayoutId id="2147483656" r:id="rId6"/>
    <p:sldLayoutId id="2147483658" r:id="rId7"/>
    <p:sldLayoutId id="2147483661" r:id="rId8"/>
    <p:sldLayoutId id="2147483668" r:id="rId9"/>
    <p:sldLayoutId id="2147483669" r:id="rId10"/>
    <p:sldLayoutId id="2147483676" r:id="rId11"/>
    <p:sldLayoutId id="2147483677" r:id="rId12"/>
    <p:sldLayoutId id="214748367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hyperlink" Target="https://www.savvasrealize.com/content/viewer/standalone/loader/view/5e1f406c-b85b-3fdb-b6ac-c955e4239988/23/nonscorable?programId=e1d0bee1-ee55-343d-8d51-31959c750e5b&amp;programVersion=22&amp;containerId=a5120e2d-2699-3f45-a8f7-31e2b5db981c&amp;containerVersion=23&amp;backUrl=https:%2F%2Fwww.savvasrealize.com%2Fdashboard%2Fprogram%2Fe1d0bee1-ee55-343d-8d51-31959c750e5b%2F22%2Ftier%2Ffdcad2c0-5f98-30e1-8088-6e0bab218406%2F23%2Flesson%2Fa5120e2d-2699-3f45-a8f7-31e2b5db981c%2F23&amp;locale=en&amp;programName=Elevate%20Science%20Course%202&amp;rootProgramId=e1d0bee1-ee55-343d-8d51-31959c750e5b" TargetMode="External"/><Relationship Id="rId4" Type="http://schemas.openxmlformats.org/officeDocument/2006/relationships/image" Target="../media/image30.gif"/></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10.gif"/><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hyperlink" Target="https://www.savvasrealize.com/content/viewer/standalone/loader/view/5e1f406c-b85b-3fdb-b6ac-c955e4239988/23/nonscorable?programId=e1d0bee1-ee55-343d-8d51-31959c750e5b&amp;programVersion=22&amp;containerId=a5120e2d-2699-3f45-a8f7-31e2b5db981c&amp;containerVersion=23&amp;backUrl=https:%2F%2Fwww.savvasrealize.com%2Fdashboard%2Fprogram%2Fe1d0bee1-ee55-343d-8d51-31959c750e5b%2F22%2Ftier%2Ffdcad2c0-5f98-30e1-8088-6e0bab218406%2F23%2Flesson%2Fa5120e2d-2699-3f45-a8f7-31e2b5db981c%2F23&amp;locale=en&amp;programName=Elevate%20Science%20Course%202&amp;rootProgramId=e1d0bee1-ee55-343d-8d51-31959c750e5b" TargetMode="Externa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hyperlink" Target="https://universeandmore.com/crack-the-circuit/"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gif"/><Relationship Id="rId4" Type="http://schemas.openxmlformats.org/officeDocument/2006/relationships/image" Target="../media/image1.gif"/></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10.gif"/><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36"/>
          <p:cNvSpPr txBox="1">
            <a:spLocks noGrp="1"/>
          </p:cNvSpPr>
          <p:nvPr>
            <p:ph type="ctrTitle"/>
          </p:nvPr>
        </p:nvSpPr>
        <p:spPr>
          <a:xfrm>
            <a:off x="713225" y="539500"/>
            <a:ext cx="7717500" cy="2111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t>T10 Information Technologies</a:t>
            </a:r>
            <a:br>
              <a:rPr lang="en-US" dirty="0"/>
            </a:br>
            <a:r>
              <a:rPr lang="en-US" dirty="0"/>
              <a:t>L1 Electric Circuits</a:t>
            </a:r>
            <a:endParaRPr dirty="0"/>
          </a:p>
        </p:txBody>
      </p:sp>
      <p:grpSp>
        <p:nvGrpSpPr>
          <p:cNvPr id="887" name="Google Shape;887;p36"/>
          <p:cNvGrpSpPr/>
          <p:nvPr/>
        </p:nvGrpSpPr>
        <p:grpSpPr>
          <a:xfrm>
            <a:off x="643649" y="2467465"/>
            <a:ext cx="8021832" cy="2613513"/>
            <a:chOff x="643649" y="2467465"/>
            <a:chExt cx="8021832" cy="2613513"/>
          </a:xfrm>
        </p:grpSpPr>
        <p:grpSp>
          <p:nvGrpSpPr>
            <p:cNvPr id="888" name="Google Shape;888;p36"/>
            <p:cNvGrpSpPr/>
            <p:nvPr/>
          </p:nvGrpSpPr>
          <p:grpSpPr>
            <a:xfrm>
              <a:off x="990118" y="2467465"/>
              <a:ext cx="7675363" cy="2473956"/>
              <a:chOff x="1161263" y="2316200"/>
              <a:chExt cx="7819237" cy="2511375"/>
            </a:xfrm>
          </p:grpSpPr>
          <p:sp>
            <p:nvSpPr>
              <p:cNvPr id="889" name="Google Shape;889;p36"/>
              <p:cNvSpPr/>
              <p:nvPr/>
            </p:nvSpPr>
            <p:spPr>
              <a:xfrm>
                <a:off x="2255239" y="4268363"/>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6"/>
              <p:cNvSpPr/>
              <p:nvPr/>
            </p:nvSpPr>
            <p:spPr>
              <a:xfrm>
                <a:off x="2583233" y="3759125"/>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6"/>
              <p:cNvSpPr/>
              <p:nvPr/>
            </p:nvSpPr>
            <p:spPr>
              <a:xfrm>
                <a:off x="3400400" y="4553150"/>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6"/>
              <p:cNvSpPr/>
              <p:nvPr/>
            </p:nvSpPr>
            <p:spPr>
              <a:xfrm>
                <a:off x="3593450" y="4725875"/>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6"/>
              <p:cNvSpPr/>
              <p:nvPr/>
            </p:nvSpPr>
            <p:spPr>
              <a:xfrm>
                <a:off x="1161263" y="4061578"/>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6"/>
              <p:cNvSpPr/>
              <p:nvPr/>
            </p:nvSpPr>
            <p:spPr>
              <a:xfrm>
                <a:off x="4020225" y="3539013"/>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6"/>
              <p:cNvSpPr/>
              <p:nvPr/>
            </p:nvSpPr>
            <p:spPr>
              <a:xfrm>
                <a:off x="5222725" y="4309400"/>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6"/>
              <p:cNvSpPr/>
              <p:nvPr/>
            </p:nvSpPr>
            <p:spPr>
              <a:xfrm>
                <a:off x="5606700" y="2982500"/>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6"/>
              <p:cNvSpPr/>
              <p:nvPr/>
            </p:nvSpPr>
            <p:spPr>
              <a:xfrm>
                <a:off x="7634036" y="4164775"/>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6"/>
              <p:cNvSpPr/>
              <p:nvPr/>
            </p:nvSpPr>
            <p:spPr>
              <a:xfrm>
                <a:off x="6516250" y="3722825"/>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6"/>
              <p:cNvSpPr/>
              <p:nvPr/>
            </p:nvSpPr>
            <p:spPr>
              <a:xfrm>
                <a:off x="7351075" y="2911500"/>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6"/>
              <p:cNvSpPr/>
              <p:nvPr/>
            </p:nvSpPr>
            <p:spPr>
              <a:xfrm>
                <a:off x="8599900" y="4049275"/>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6"/>
              <p:cNvSpPr/>
              <p:nvPr/>
            </p:nvSpPr>
            <p:spPr>
              <a:xfrm>
                <a:off x="8878800" y="4253425"/>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6"/>
              <p:cNvSpPr/>
              <p:nvPr/>
            </p:nvSpPr>
            <p:spPr>
              <a:xfrm>
                <a:off x="7142000" y="2741200"/>
                <a:ext cx="126300" cy="1263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03" name="Google Shape;903;p36"/>
              <p:cNvCxnSpPr>
                <a:stCxn id="893" idx="6"/>
                <a:endCxn id="889" idx="2"/>
              </p:cNvCxnSpPr>
              <p:nvPr/>
            </p:nvCxnSpPr>
            <p:spPr>
              <a:xfrm>
                <a:off x="1262963" y="4112428"/>
                <a:ext cx="992400" cy="237300"/>
              </a:xfrm>
              <a:prstGeom prst="straightConnector1">
                <a:avLst/>
              </a:prstGeom>
              <a:noFill/>
              <a:ln w="19050" cap="flat" cmpd="sng">
                <a:solidFill>
                  <a:schemeClr val="dk2"/>
                </a:solidFill>
                <a:prstDash val="solid"/>
                <a:round/>
                <a:headEnd type="none" w="med" len="med"/>
                <a:tailEnd type="none" w="med" len="med"/>
              </a:ln>
            </p:spPr>
          </p:cxnSp>
          <p:cxnSp>
            <p:nvCxnSpPr>
              <p:cNvPr id="904" name="Google Shape;904;p36"/>
              <p:cNvCxnSpPr>
                <a:stCxn id="889" idx="7"/>
                <a:endCxn id="890" idx="3"/>
              </p:cNvCxnSpPr>
              <p:nvPr/>
            </p:nvCxnSpPr>
            <p:spPr>
              <a:xfrm rot="10800000" flipH="1">
                <a:off x="2394027" y="3867076"/>
                <a:ext cx="207600" cy="425100"/>
              </a:xfrm>
              <a:prstGeom prst="straightConnector1">
                <a:avLst/>
              </a:prstGeom>
              <a:noFill/>
              <a:ln w="19050" cap="flat" cmpd="sng">
                <a:solidFill>
                  <a:schemeClr val="dk2"/>
                </a:solidFill>
                <a:prstDash val="solid"/>
                <a:round/>
                <a:headEnd type="none" w="med" len="med"/>
                <a:tailEnd type="none" w="med" len="med"/>
              </a:ln>
            </p:spPr>
          </p:cxnSp>
          <p:cxnSp>
            <p:nvCxnSpPr>
              <p:cNvPr id="905" name="Google Shape;905;p36"/>
              <p:cNvCxnSpPr>
                <a:stCxn id="890" idx="5"/>
                <a:endCxn id="891" idx="1"/>
              </p:cNvCxnSpPr>
              <p:nvPr/>
            </p:nvCxnSpPr>
            <p:spPr>
              <a:xfrm>
                <a:off x="2691037" y="3866929"/>
                <a:ext cx="724200" cy="701100"/>
              </a:xfrm>
              <a:prstGeom prst="straightConnector1">
                <a:avLst/>
              </a:prstGeom>
              <a:noFill/>
              <a:ln w="19050" cap="flat" cmpd="sng">
                <a:solidFill>
                  <a:schemeClr val="dk2"/>
                </a:solidFill>
                <a:prstDash val="solid"/>
                <a:round/>
                <a:headEnd type="none" w="med" len="med"/>
                <a:tailEnd type="none" w="med" len="med"/>
              </a:ln>
            </p:spPr>
          </p:cxnSp>
          <p:cxnSp>
            <p:nvCxnSpPr>
              <p:cNvPr id="906" name="Google Shape;906;p36"/>
              <p:cNvCxnSpPr>
                <a:stCxn id="891" idx="7"/>
                <a:endCxn id="894" idx="3"/>
              </p:cNvCxnSpPr>
              <p:nvPr/>
            </p:nvCxnSpPr>
            <p:spPr>
              <a:xfrm rot="10800000" flipH="1">
                <a:off x="3487206" y="3625744"/>
                <a:ext cx="547800" cy="942300"/>
              </a:xfrm>
              <a:prstGeom prst="straightConnector1">
                <a:avLst/>
              </a:prstGeom>
              <a:noFill/>
              <a:ln w="19050" cap="flat" cmpd="sng">
                <a:solidFill>
                  <a:schemeClr val="dk2"/>
                </a:solidFill>
                <a:prstDash val="solid"/>
                <a:round/>
                <a:headEnd type="none" w="med" len="med"/>
                <a:tailEnd type="none" w="med" len="med"/>
              </a:ln>
            </p:spPr>
          </p:cxnSp>
          <p:cxnSp>
            <p:nvCxnSpPr>
              <p:cNvPr id="907" name="Google Shape;907;p36"/>
              <p:cNvCxnSpPr>
                <a:stCxn id="894" idx="6"/>
                <a:endCxn id="896" idx="2"/>
              </p:cNvCxnSpPr>
              <p:nvPr/>
            </p:nvCxnSpPr>
            <p:spPr>
              <a:xfrm rot="10800000" flipH="1">
                <a:off x="4121925" y="3063663"/>
                <a:ext cx="1484700" cy="526200"/>
              </a:xfrm>
              <a:prstGeom prst="straightConnector1">
                <a:avLst/>
              </a:prstGeom>
              <a:noFill/>
              <a:ln w="19050" cap="flat" cmpd="sng">
                <a:solidFill>
                  <a:schemeClr val="dk2"/>
                </a:solidFill>
                <a:prstDash val="solid"/>
                <a:round/>
                <a:headEnd type="none" w="med" len="med"/>
                <a:tailEnd type="none" w="med" len="med"/>
              </a:ln>
            </p:spPr>
          </p:cxnSp>
          <p:cxnSp>
            <p:nvCxnSpPr>
              <p:cNvPr id="908" name="Google Shape;908;p36"/>
              <p:cNvCxnSpPr>
                <a:stCxn id="891" idx="5"/>
                <a:endCxn id="892" idx="1"/>
              </p:cNvCxnSpPr>
              <p:nvPr/>
            </p:nvCxnSpPr>
            <p:spPr>
              <a:xfrm>
                <a:off x="3487206" y="4639956"/>
                <a:ext cx="121200" cy="100800"/>
              </a:xfrm>
              <a:prstGeom prst="straightConnector1">
                <a:avLst/>
              </a:prstGeom>
              <a:noFill/>
              <a:ln w="19050" cap="flat" cmpd="sng">
                <a:solidFill>
                  <a:schemeClr val="dk2"/>
                </a:solidFill>
                <a:prstDash val="solid"/>
                <a:round/>
                <a:headEnd type="none" w="med" len="med"/>
                <a:tailEnd type="none" w="med" len="med"/>
              </a:ln>
            </p:spPr>
          </p:cxnSp>
          <p:cxnSp>
            <p:nvCxnSpPr>
              <p:cNvPr id="909" name="Google Shape;909;p36"/>
              <p:cNvCxnSpPr>
                <a:stCxn id="891" idx="6"/>
                <a:endCxn id="895" idx="2"/>
              </p:cNvCxnSpPr>
              <p:nvPr/>
            </p:nvCxnSpPr>
            <p:spPr>
              <a:xfrm rot="10800000" flipH="1">
                <a:off x="3502100" y="4390700"/>
                <a:ext cx="1720500" cy="213300"/>
              </a:xfrm>
              <a:prstGeom prst="straightConnector1">
                <a:avLst/>
              </a:prstGeom>
              <a:noFill/>
              <a:ln w="19050" cap="flat" cmpd="sng">
                <a:solidFill>
                  <a:schemeClr val="dk2"/>
                </a:solidFill>
                <a:prstDash val="solid"/>
                <a:round/>
                <a:headEnd type="none" w="med" len="med"/>
                <a:tailEnd type="none" w="med" len="med"/>
              </a:ln>
            </p:spPr>
          </p:cxnSp>
          <p:cxnSp>
            <p:nvCxnSpPr>
              <p:cNvPr id="910" name="Google Shape;910;p36"/>
              <p:cNvCxnSpPr>
                <a:stCxn id="896" idx="5"/>
                <a:endCxn id="898" idx="1"/>
              </p:cNvCxnSpPr>
              <p:nvPr/>
            </p:nvCxnSpPr>
            <p:spPr>
              <a:xfrm>
                <a:off x="5745488" y="3121288"/>
                <a:ext cx="794700" cy="625200"/>
              </a:xfrm>
              <a:prstGeom prst="straightConnector1">
                <a:avLst/>
              </a:prstGeom>
              <a:noFill/>
              <a:ln w="19050" cap="flat" cmpd="sng">
                <a:solidFill>
                  <a:schemeClr val="dk2"/>
                </a:solidFill>
                <a:prstDash val="solid"/>
                <a:round/>
                <a:headEnd type="none" w="med" len="med"/>
                <a:tailEnd type="none" w="med" len="med"/>
              </a:ln>
            </p:spPr>
          </p:cxnSp>
          <p:cxnSp>
            <p:nvCxnSpPr>
              <p:cNvPr id="911" name="Google Shape;911;p36"/>
              <p:cNvCxnSpPr>
                <a:stCxn id="898" idx="7"/>
                <a:endCxn id="902" idx="3"/>
              </p:cNvCxnSpPr>
              <p:nvPr/>
            </p:nvCxnSpPr>
            <p:spPr>
              <a:xfrm rot="10800000" flipH="1">
                <a:off x="6655038" y="2849037"/>
                <a:ext cx="505500" cy="897600"/>
              </a:xfrm>
              <a:prstGeom prst="straightConnector1">
                <a:avLst/>
              </a:prstGeom>
              <a:noFill/>
              <a:ln w="19050" cap="flat" cmpd="sng">
                <a:solidFill>
                  <a:schemeClr val="dk2"/>
                </a:solidFill>
                <a:prstDash val="solid"/>
                <a:round/>
                <a:headEnd type="none" w="med" len="med"/>
                <a:tailEnd type="none" w="med" len="med"/>
              </a:ln>
            </p:spPr>
          </p:cxnSp>
          <p:cxnSp>
            <p:nvCxnSpPr>
              <p:cNvPr id="912" name="Google Shape;912;p36"/>
              <p:cNvCxnSpPr>
                <a:stCxn id="902" idx="5"/>
                <a:endCxn id="899" idx="1"/>
              </p:cNvCxnSpPr>
              <p:nvPr/>
            </p:nvCxnSpPr>
            <p:spPr>
              <a:xfrm>
                <a:off x="7249804" y="2849004"/>
                <a:ext cx="119700" cy="81000"/>
              </a:xfrm>
              <a:prstGeom prst="straightConnector1">
                <a:avLst/>
              </a:prstGeom>
              <a:noFill/>
              <a:ln w="19050" cap="flat" cmpd="sng">
                <a:solidFill>
                  <a:schemeClr val="dk2"/>
                </a:solidFill>
                <a:prstDash val="solid"/>
                <a:round/>
                <a:headEnd type="none" w="med" len="med"/>
                <a:tailEnd type="none" w="med" len="med"/>
              </a:ln>
            </p:spPr>
          </p:cxnSp>
          <p:cxnSp>
            <p:nvCxnSpPr>
              <p:cNvPr id="913" name="Google Shape;913;p36"/>
              <p:cNvCxnSpPr>
                <a:stCxn id="900" idx="5"/>
                <a:endCxn id="901" idx="1"/>
              </p:cNvCxnSpPr>
              <p:nvPr/>
            </p:nvCxnSpPr>
            <p:spPr>
              <a:xfrm>
                <a:off x="8707704" y="4157079"/>
                <a:ext cx="186000" cy="111300"/>
              </a:xfrm>
              <a:prstGeom prst="straightConnector1">
                <a:avLst/>
              </a:prstGeom>
              <a:noFill/>
              <a:ln w="19050" cap="flat" cmpd="sng">
                <a:solidFill>
                  <a:schemeClr val="dk2"/>
                </a:solidFill>
                <a:prstDash val="solid"/>
                <a:round/>
                <a:headEnd type="none" w="med" len="med"/>
                <a:tailEnd type="none" w="med" len="med"/>
              </a:ln>
            </p:spPr>
          </p:cxnSp>
          <p:cxnSp>
            <p:nvCxnSpPr>
              <p:cNvPr id="914" name="Google Shape;914;p36"/>
              <p:cNvCxnSpPr>
                <a:stCxn id="900" idx="2"/>
                <a:endCxn id="897" idx="6"/>
              </p:cNvCxnSpPr>
              <p:nvPr/>
            </p:nvCxnSpPr>
            <p:spPr>
              <a:xfrm flipH="1">
                <a:off x="7796500" y="4112425"/>
                <a:ext cx="803400" cy="133800"/>
              </a:xfrm>
              <a:prstGeom prst="straightConnector1">
                <a:avLst/>
              </a:prstGeom>
              <a:noFill/>
              <a:ln w="19050" cap="flat" cmpd="sng">
                <a:solidFill>
                  <a:schemeClr val="dk2"/>
                </a:solidFill>
                <a:prstDash val="solid"/>
                <a:round/>
                <a:headEnd type="none" w="med" len="med"/>
                <a:tailEnd type="none" w="med" len="med"/>
              </a:ln>
            </p:spPr>
          </p:cxnSp>
          <p:cxnSp>
            <p:nvCxnSpPr>
              <p:cNvPr id="915" name="Google Shape;915;p36"/>
              <p:cNvCxnSpPr>
                <a:stCxn id="897" idx="1"/>
                <a:endCxn id="898" idx="6"/>
              </p:cNvCxnSpPr>
              <p:nvPr/>
            </p:nvCxnSpPr>
            <p:spPr>
              <a:xfrm rot="10800000">
                <a:off x="6678948" y="3803987"/>
                <a:ext cx="978900" cy="384600"/>
              </a:xfrm>
              <a:prstGeom prst="straightConnector1">
                <a:avLst/>
              </a:prstGeom>
              <a:noFill/>
              <a:ln w="19050" cap="flat" cmpd="sng">
                <a:solidFill>
                  <a:schemeClr val="dk2"/>
                </a:solidFill>
                <a:prstDash val="solid"/>
                <a:round/>
                <a:headEnd type="none" w="med" len="med"/>
                <a:tailEnd type="none" w="med" len="med"/>
              </a:ln>
            </p:spPr>
          </p:cxnSp>
          <p:sp>
            <p:nvSpPr>
              <p:cNvPr id="916" name="Google Shape;916;p36"/>
              <p:cNvSpPr/>
              <p:nvPr/>
            </p:nvSpPr>
            <p:spPr>
              <a:xfrm>
                <a:off x="6259250" y="3972175"/>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7" name="Google Shape;917;p36"/>
              <p:cNvCxnSpPr>
                <a:stCxn id="898" idx="3"/>
                <a:endCxn id="916" idx="7"/>
              </p:cNvCxnSpPr>
              <p:nvPr/>
            </p:nvCxnSpPr>
            <p:spPr>
              <a:xfrm flipH="1">
                <a:off x="6345962" y="3861613"/>
                <a:ext cx="194100" cy="125400"/>
              </a:xfrm>
              <a:prstGeom prst="straightConnector1">
                <a:avLst/>
              </a:prstGeom>
              <a:noFill/>
              <a:ln w="19050" cap="flat" cmpd="sng">
                <a:solidFill>
                  <a:schemeClr val="dk2"/>
                </a:solidFill>
                <a:prstDash val="solid"/>
                <a:round/>
                <a:headEnd type="none" w="med" len="med"/>
                <a:tailEnd type="none" w="med" len="med"/>
              </a:ln>
            </p:spPr>
          </p:cxnSp>
          <p:sp>
            <p:nvSpPr>
              <p:cNvPr id="918" name="Google Shape;918;p36"/>
              <p:cNvSpPr/>
              <p:nvPr/>
            </p:nvSpPr>
            <p:spPr>
              <a:xfrm>
                <a:off x="1795999" y="3574873"/>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6"/>
              <p:cNvSpPr/>
              <p:nvPr/>
            </p:nvSpPr>
            <p:spPr>
              <a:xfrm>
                <a:off x="7639900" y="2316200"/>
                <a:ext cx="162600" cy="1626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6"/>
              <p:cNvSpPr/>
              <p:nvPr/>
            </p:nvSpPr>
            <p:spPr>
              <a:xfrm>
                <a:off x="1983177" y="4502576"/>
                <a:ext cx="101700" cy="1017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21" name="Google Shape;921;p36"/>
              <p:cNvCxnSpPr>
                <a:stCxn id="893" idx="7"/>
                <a:endCxn id="918" idx="3"/>
              </p:cNvCxnSpPr>
              <p:nvPr/>
            </p:nvCxnSpPr>
            <p:spPr>
              <a:xfrm rot="10800000" flipH="1">
                <a:off x="1248069" y="3661572"/>
                <a:ext cx="562800" cy="414900"/>
              </a:xfrm>
              <a:prstGeom prst="straightConnector1">
                <a:avLst/>
              </a:prstGeom>
              <a:noFill/>
              <a:ln w="19050" cap="flat" cmpd="sng">
                <a:solidFill>
                  <a:schemeClr val="dk2"/>
                </a:solidFill>
                <a:prstDash val="solid"/>
                <a:round/>
                <a:headEnd type="none" w="med" len="med"/>
                <a:tailEnd type="none" w="med" len="med"/>
              </a:ln>
            </p:spPr>
          </p:cxnSp>
          <p:cxnSp>
            <p:nvCxnSpPr>
              <p:cNvPr id="922" name="Google Shape;922;p36"/>
              <p:cNvCxnSpPr>
                <a:stCxn id="889" idx="3"/>
                <a:endCxn id="920" idx="7"/>
              </p:cNvCxnSpPr>
              <p:nvPr/>
            </p:nvCxnSpPr>
            <p:spPr>
              <a:xfrm flipH="1">
                <a:off x="2069951" y="4407151"/>
                <a:ext cx="209100" cy="110400"/>
              </a:xfrm>
              <a:prstGeom prst="straightConnector1">
                <a:avLst/>
              </a:prstGeom>
              <a:noFill/>
              <a:ln w="19050" cap="flat" cmpd="sng">
                <a:solidFill>
                  <a:schemeClr val="dk2"/>
                </a:solidFill>
                <a:prstDash val="solid"/>
                <a:round/>
                <a:headEnd type="none" w="med" len="med"/>
                <a:tailEnd type="none" w="med" len="med"/>
              </a:ln>
            </p:spPr>
          </p:cxnSp>
          <p:cxnSp>
            <p:nvCxnSpPr>
              <p:cNvPr id="923" name="Google Shape;923;p36"/>
              <p:cNvCxnSpPr>
                <a:stCxn id="902" idx="7"/>
                <a:endCxn id="919" idx="3"/>
              </p:cNvCxnSpPr>
              <p:nvPr/>
            </p:nvCxnSpPr>
            <p:spPr>
              <a:xfrm rot="10800000" flipH="1">
                <a:off x="7249804" y="2454896"/>
                <a:ext cx="414000" cy="304800"/>
              </a:xfrm>
              <a:prstGeom prst="straightConnector1">
                <a:avLst/>
              </a:prstGeom>
              <a:noFill/>
              <a:ln w="19050" cap="flat" cmpd="sng">
                <a:solidFill>
                  <a:schemeClr val="dk2"/>
                </a:solidFill>
                <a:prstDash val="solid"/>
                <a:round/>
                <a:headEnd type="none" w="med" len="med"/>
                <a:tailEnd type="none" w="med" len="med"/>
              </a:ln>
            </p:spPr>
          </p:cxnSp>
        </p:grpSp>
        <p:grpSp>
          <p:nvGrpSpPr>
            <p:cNvPr id="924" name="Google Shape;924;p36"/>
            <p:cNvGrpSpPr/>
            <p:nvPr/>
          </p:nvGrpSpPr>
          <p:grpSpPr>
            <a:xfrm>
              <a:off x="5740127" y="2819142"/>
              <a:ext cx="1280015" cy="823984"/>
              <a:chOff x="6059150" y="2509438"/>
              <a:chExt cx="1268472" cy="813651"/>
            </a:xfrm>
          </p:grpSpPr>
          <p:sp>
            <p:nvSpPr>
              <p:cNvPr id="925" name="Google Shape;925;p36"/>
              <p:cNvSpPr/>
              <p:nvPr/>
            </p:nvSpPr>
            <p:spPr>
              <a:xfrm>
                <a:off x="6258808" y="3078500"/>
                <a:ext cx="1035149" cy="244588"/>
              </a:xfrm>
              <a:custGeom>
                <a:avLst/>
                <a:gdLst/>
                <a:ahLst/>
                <a:cxnLst/>
                <a:rect l="l" t="t" r="r" b="b"/>
                <a:pathLst>
                  <a:path w="23984" h="5667" extrusionOk="0">
                    <a:moveTo>
                      <a:pt x="19526" y="0"/>
                    </a:moveTo>
                    <a:cubicBezTo>
                      <a:pt x="16855" y="0"/>
                      <a:pt x="13737" y="107"/>
                      <a:pt x="12579" y="331"/>
                    </a:cubicBezTo>
                    <a:cubicBezTo>
                      <a:pt x="10405" y="746"/>
                      <a:pt x="491" y="797"/>
                      <a:pt x="491" y="797"/>
                    </a:cubicBezTo>
                    <a:cubicBezTo>
                      <a:pt x="260" y="1376"/>
                      <a:pt x="0" y="2106"/>
                      <a:pt x="2199" y="3084"/>
                    </a:cubicBezTo>
                    <a:cubicBezTo>
                      <a:pt x="4399" y="4062"/>
                      <a:pt x="7748" y="5338"/>
                      <a:pt x="10011" y="5636"/>
                    </a:cubicBezTo>
                    <a:cubicBezTo>
                      <a:pt x="10164" y="5657"/>
                      <a:pt x="10335" y="5666"/>
                      <a:pt x="10521" y="5666"/>
                    </a:cubicBezTo>
                    <a:cubicBezTo>
                      <a:pt x="13751" y="5666"/>
                      <a:pt x="21601" y="2760"/>
                      <a:pt x="22657" y="2295"/>
                    </a:cubicBezTo>
                    <a:cubicBezTo>
                      <a:pt x="23769" y="1808"/>
                      <a:pt x="23983" y="579"/>
                      <a:pt x="23895" y="239"/>
                    </a:cubicBezTo>
                    <a:cubicBezTo>
                      <a:pt x="23856" y="82"/>
                      <a:pt x="21862" y="0"/>
                      <a:pt x="195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6"/>
              <p:cNvSpPr/>
              <p:nvPr/>
            </p:nvSpPr>
            <p:spPr>
              <a:xfrm>
                <a:off x="6059150" y="2509438"/>
                <a:ext cx="848051" cy="607779"/>
              </a:xfrm>
              <a:custGeom>
                <a:avLst/>
                <a:gdLst/>
                <a:ahLst/>
                <a:cxnLst/>
                <a:rect l="l" t="t" r="r" b="b"/>
                <a:pathLst>
                  <a:path w="19649" h="14082" extrusionOk="0">
                    <a:moveTo>
                      <a:pt x="9197" y="1"/>
                    </a:moveTo>
                    <a:cubicBezTo>
                      <a:pt x="4710" y="1"/>
                      <a:pt x="1457" y="672"/>
                      <a:pt x="891" y="2238"/>
                    </a:cubicBezTo>
                    <a:cubicBezTo>
                      <a:pt x="1" y="4681"/>
                      <a:pt x="2427" y="10863"/>
                      <a:pt x="3052" y="12248"/>
                    </a:cubicBezTo>
                    <a:cubicBezTo>
                      <a:pt x="3601" y="13464"/>
                      <a:pt x="4401" y="14081"/>
                      <a:pt x="5259" y="14081"/>
                    </a:cubicBezTo>
                    <a:cubicBezTo>
                      <a:pt x="5378" y="14081"/>
                      <a:pt x="5499" y="14069"/>
                      <a:pt x="5621" y="14045"/>
                    </a:cubicBezTo>
                    <a:cubicBezTo>
                      <a:pt x="6481" y="13877"/>
                      <a:pt x="17717" y="12114"/>
                      <a:pt x="18603" y="11354"/>
                    </a:cubicBezTo>
                    <a:cubicBezTo>
                      <a:pt x="19648" y="10452"/>
                      <a:pt x="18876" y="8232"/>
                      <a:pt x="18213" y="6083"/>
                    </a:cubicBezTo>
                    <a:cubicBezTo>
                      <a:pt x="17474" y="3703"/>
                      <a:pt x="16907" y="2259"/>
                      <a:pt x="15866" y="1344"/>
                    </a:cubicBezTo>
                    <a:cubicBezTo>
                      <a:pt x="14754" y="362"/>
                      <a:pt x="13667" y="1"/>
                      <a:pt x="9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6"/>
              <p:cNvSpPr/>
              <p:nvPr/>
            </p:nvSpPr>
            <p:spPr>
              <a:xfrm>
                <a:off x="6250650" y="2999820"/>
                <a:ext cx="1076971" cy="276958"/>
              </a:xfrm>
              <a:custGeom>
                <a:avLst/>
                <a:gdLst/>
                <a:ahLst/>
                <a:cxnLst/>
                <a:rect l="l" t="t" r="r" b="b"/>
                <a:pathLst>
                  <a:path w="24953" h="6417" extrusionOk="0">
                    <a:moveTo>
                      <a:pt x="15160" y="1"/>
                    </a:moveTo>
                    <a:cubicBezTo>
                      <a:pt x="14802" y="1"/>
                      <a:pt x="14463" y="30"/>
                      <a:pt x="14099" y="93"/>
                    </a:cubicBezTo>
                    <a:cubicBezTo>
                      <a:pt x="14099" y="93"/>
                      <a:pt x="1234" y="2271"/>
                      <a:pt x="617" y="2725"/>
                    </a:cubicBezTo>
                    <a:cubicBezTo>
                      <a:pt x="0" y="3174"/>
                      <a:pt x="2955" y="4391"/>
                      <a:pt x="5541" y="5281"/>
                    </a:cubicBezTo>
                    <a:cubicBezTo>
                      <a:pt x="7669" y="6012"/>
                      <a:pt x="8767" y="6417"/>
                      <a:pt x="10237" y="6417"/>
                    </a:cubicBezTo>
                    <a:cubicBezTo>
                      <a:pt x="10953" y="6417"/>
                      <a:pt x="11757" y="6321"/>
                      <a:pt x="12810" y="6120"/>
                    </a:cubicBezTo>
                    <a:cubicBezTo>
                      <a:pt x="15182" y="5671"/>
                      <a:pt x="22007" y="3606"/>
                      <a:pt x="23215" y="3002"/>
                    </a:cubicBezTo>
                    <a:cubicBezTo>
                      <a:pt x="24953" y="2129"/>
                      <a:pt x="24500" y="1352"/>
                      <a:pt x="19979" y="651"/>
                    </a:cubicBezTo>
                    <a:cubicBezTo>
                      <a:pt x="17460" y="261"/>
                      <a:pt x="16230" y="1"/>
                      <a:pt x="151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6"/>
              <p:cNvSpPr/>
              <p:nvPr/>
            </p:nvSpPr>
            <p:spPr>
              <a:xfrm>
                <a:off x="6151383" y="2567401"/>
                <a:ext cx="678432" cy="473034"/>
              </a:xfrm>
              <a:custGeom>
                <a:avLst/>
                <a:gdLst/>
                <a:ahLst/>
                <a:cxnLst/>
                <a:rect l="l" t="t" r="r" b="b"/>
                <a:pathLst>
                  <a:path w="15719" h="10960" extrusionOk="0">
                    <a:moveTo>
                      <a:pt x="8047" y="0"/>
                    </a:moveTo>
                    <a:cubicBezTo>
                      <a:pt x="7828" y="0"/>
                      <a:pt x="7603" y="2"/>
                      <a:pt x="7375" y="5"/>
                    </a:cubicBezTo>
                    <a:cubicBezTo>
                      <a:pt x="6510" y="18"/>
                      <a:pt x="5587" y="55"/>
                      <a:pt x="4667" y="123"/>
                    </a:cubicBezTo>
                    <a:cubicBezTo>
                      <a:pt x="4328" y="144"/>
                      <a:pt x="3992" y="173"/>
                      <a:pt x="3656" y="202"/>
                    </a:cubicBezTo>
                    <a:cubicBezTo>
                      <a:pt x="3207" y="244"/>
                      <a:pt x="2758" y="311"/>
                      <a:pt x="2317" y="400"/>
                    </a:cubicBezTo>
                    <a:cubicBezTo>
                      <a:pt x="365" y="815"/>
                      <a:pt x="0" y="1608"/>
                      <a:pt x="189" y="2309"/>
                    </a:cubicBezTo>
                    <a:lnTo>
                      <a:pt x="500" y="3434"/>
                    </a:lnTo>
                    <a:cubicBezTo>
                      <a:pt x="688" y="4123"/>
                      <a:pt x="936" y="5017"/>
                      <a:pt x="1180" y="5915"/>
                    </a:cubicBezTo>
                    <a:lnTo>
                      <a:pt x="1973" y="8807"/>
                    </a:lnTo>
                    <a:cubicBezTo>
                      <a:pt x="1985" y="8853"/>
                      <a:pt x="1998" y="8899"/>
                      <a:pt x="2011" y="8941"/>
                    </a:cubicBezTo>
                    <a:cubicBezTo>
                      <a:pt x="2325" y="10087"/>
                      <a:pt x="2615" y="10599"/>
                      <a:pt x="3060" y="10813"/>
                    </a:cubicBezTo>
                    <a:cubicBezTo>
                      <a:pt x="3290" y="10928"/>
                      <a:pt x="3564" y="10959"/>
                      <a:pt x="3905" y="10959"/>
                    </a:cubicBezTo>
                    <a:cubicBezTo>
                      <a:pt x="3974" y="10959"/>
                      <a:pt x="4047" y="10958"/>
                      <a:pt x="4122" y="10956"/>
                    </a:cubicBezTo>
                    <a:cubicBezTo>
                      <a:pt x="4122" y="10956"/>
                      <a:pt x="4579" y="10884"/>
                      <a:pt x="5301" y="10771"/>
                    </a:cubicBezTo>
                    <a:cubicBezTo>
                      <a:pt x="6048" y="10653"/>
                      <a:pt x="7073" y="10490"/>
                      <a:pt x="8164" y="10314"/>
                    </a:cubicBezTo>
                    <a:cubicBezTo>
                      <a:pt x="9037" y="10171"/>
                      <a:pt x="9952" y="10020"/>
                      <a:pt x="10800" y="9873"/>
                    </a:cubicBezTo>
                    <a:cubicBezTo>
                      <a:pt x="12122" y="9650"/>
                      <a:pt x="13284" y="9440"/>
                      <a:pt x="13893" y="9302"/>
                    </a:cubicBezTo>
                    <a:cubicBezTo>
                      <a:pt x="13985" y="9281"/>
                      <a:pt x="14065" y="9264"/>
                      <a:pt x="14128" y="9247"/>
                    </a:cubicBezTo>
                    <a:cubicBezTo>
                      <a:pt x="15580" y="8861"/>
                      <a:pt x="15719" y="8572"/>
                      <a:pt x="15719" y="7854"/>
                    </a:cubicBezTo>
                    <a:cubicBezTo>
                      <a:pt x="15719" y="7699"/>
                      <a:pt x="15660" y="7434"/>
                      <a:pt x="15559" y="7103"/>
                    </a:cubicBezTo>
                    <a:cubicBezTo>
                      <a:pt x="15358" y="6431"/>
                      <a:pt x="15001" y="5466"/>
                      <a:pt x="14649" y="4525"/>
                    </a:cubicBezTo>
                    <a:cubicBezTo>
                      <a:pt x="14372" y="3783"/>
                      <a:pt x="14099" y="3056"/>
                      <a:pt x="13910" y="2498"/>
                    </a:cubicBezTo>
                    <a:cubicBezTo>
                      <a:pt x="13809" y="2183"/>
                      <a:pt x="13679" y="1877"/>
                      <a:pt x="13528" y="1583"/>
                    </a:cubicBezTo>
                    <a:cubicBezTo>
                      <a:pt x="13150" y="865"/>
                      <a:pt x="12688" y="526"/>
                      <a:pt x="11996" y="324"/>
                    </a:cubicBezTo>
                    <a:cubicBezTo>
                      <a:pt x="11836" y="278"/>
                      <a:pt x="11664" y="240"/>
                      <a:pt x="11480" y="202"/>
                    </a:cubicBezTo>
                    <a:cubicBezTo>
                      <a:pt x="11110" y="135"/>
                      <a:pt x="10565" y="81"/>
                      <a:pt x="9901" y="47"/>
                    </a:cubicBezTo>
                    <a:cubicBezTo>
                      <a:pt x="9353" y="15"/>
                      <a:pt x="8724" y="0"/>
                      <a:pt x="80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6"/>
              <p:cNvSpPr/>
              <p:nvPr/>
            </p:nvSpPr>
            <p:spPr>
              <a:xfrm>
                <a:off x="6392776" y="3019803"/>
                <a:ext cx="766565" cy="174884"/>
              </a:xfrm>
              <a:custGeom>
                <a:avLst/>
                <a:gdLst/>
                <a:ahLst/>
                <a:cxnLst/>
                <a:rect l="l" t="t" r="r" b="b"/>
                <a:pathLst>
                  <a:path w="17761" h="4052" extrusionOk="0">
                    <a:moveTo>
                      <a:pt x="12834" y="0"/>
                    </a:moveTo>
                    <a:cubicBezTo>
                      <a:pt x="12435" y="0"/>
                      <a:pt x="12033" y="46"/>
                      <a:pt x="11549" y="142"/>
                    </a:cubicBezTo>
                    <a:lnTo>
                      <a:pt x="6793" y="1107"/>
                    </a:lnTo>
                    <a:cubicBezTo>
                      <a:pt x="4707" y="1527"/>
                      <a:pt x="48" y="2186"/>
                      <a:pt x="23" y="2606"/>
                    </a:cubicBezTo>
                    <a:cubicBezTo>
                      <a:pt x="0" y="2979"/>
                      <a:pt x="1937" y="4051"/>
                      <a:pt x="3210" y="4051"/>
                    </a:cubicBezTo>
                    <a:cubicBezTo>
                      <a:pt x="3354" y="4051"/>
                      <a:pt x="3489" y="4038"/>
                      <a:pt x="3612" y="4008"/>
                    </a:cubicBezTo>
                    <a:cubicBezTo>
                      <a:pt x="4825" y="3714"/>
                      <a:pt x="9014" y="2875"/>
                      <a:pt x="11205" y="2258"/>
                    </a:cubicBezTo>
                    <a:cubicBezTo>
                      <a:pt x="13396" y="1636"/>
                      <a:pt x="17761" y="927"/>
                      <a:pt x="15729" y="474"/>
                    </a:cubicBezTo>
                    <a:cubicBezTo>
                      <a:pt x="14385" y="174"/>
                      <a:pt x="13615" y="0"/>
                      <a:pt x="128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6"/>
              <p:cNvSpPr/>
              <p:nvPr/>
            </p:nvSpPr>
            <p:spPr>
              <a:xfrm>
                <a:off x="6767490" y="3117344"/>
                <a:ext cx="295301" cy="84335"/>
              </a:xfrm>
              <a:custGeom>
                <a:avLst/>
                <a:gdLst/>
                <a:ahLst/>
                <a:cxnLst/>
                <a:rect l="l" t="t" r="r" b="b"/>
                <a:pathLst>
                  <a:path w="6842" h="1954" extrusionOk="0">
                    <a:moveTo>
                      <a:pt x="4350" y="0"/>
                    </a:moveTo>
                    <a:cubicBezTo>
                      <a:pt x="4078" y="0"/>
                      <a:pt x="3786" y="34"/>
                      <a:pt x="3438" y="107"/>
                    </a:cubicBezTo>
                    <a:cubicBezTo>
                      <a:pt x="2611" y="279"/>
                      <a:pt x="944" y="556"/>
                      <a:pt x="735" y="749"/>
                    </a:cubicBezTo>
                    <a:cubicBezTo>
                      <a:pt x="525" y="946"/>
                      <a:pt x="0" y="1261"/>
                      <a:pt x="1163" y="1626"/>
                    </a:cubicBezTo>
                    <a:cubicBezTo>
                      <a:pt x="1884" y="1851"/>
                      <a:pt x="2291" y="1953"/>
                      <a:pt x="2650" y="1953"/>
                    </a:cubicBezTo>
                    <a:cubicBezTo>
                      <a:pt x="2869" y="1953"/>
                      <a:pt x="3069" y="1916"/>
                      <a:pt x="3312" y="1844"/>
                    </a:cubicBezTo>
                    <a:lnTo>
                      <a:pt x="6330" y="959"/>
                    </a:lnTo>
                    <a:cubicBezTo>
                      <a:pt x="6720" y="845"/>
                      <a:pt x="6842" y="577"/>
                      <a:pt x="5456" y="178"/>
                    </a:cubicBezTo>
                    <a:cubicBezTo>
                      <a:pt x="5061" y="64"/>
                      <a:pt x="4724" y="0"/>
                      <a:pt x="43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6"/>
              <p:cNvSpPr/>
              <p:nvPr/>
            </p:nvSpPr>
            <p:spPr>
              <a:xfrm>
                <a:off x="6172919" y="2572494"/>
                <a:ext cx="180107" cy="250199"/>
              </a:xfrm>
              <a:custGeom>
                <a:avLst/>
                <a:gdLst/>
                <a:ahLst/>
                <a:cxnLst/>
                <a:rect l="l" t="t" r="r" b="b"/>
                <a:pathLst>
                  <a:path w="4173" h="5797" extrusionOk="0">
                    <a:moveTo>
                      <a:pt x="4173" y="0"/>
                    </a:moveTo>
                    <a:lnTo>
                      <a:pt x="4173" y="0"/>
                    </a:lnTo>
                    <a:cubicBezTo>
                      <a:pt x="3833" y="26"/>
                      <a:pt x="3493" y="55"/>
                      <a:pt x="3157" y="84"/>
                    </a:cubicBezTo>
                    <a:cubicBezTo>
                      <a:pt x="2708" y="126"/>
                      <a:pt x="2259" y="193"/>
                      <a:pt x="1818" y="282"/>
                    </a:cubicBezTo>
                    <a:lnTo>
                      <a:pt x="1" y="3316"/>
                    </a:lnTo>
                    <a:cubicBezTo>
                      <a:pt x="189" y="4005"/>
                      <a:pt x="437" y="4899"/>
                      <a:pt x="681" y="5797"/>
                    </a:cubicBezTo>
                    <a:lnTo>
                      <a:pt x="4173"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6"/>
              <p:cNvSpPr/>
              <p:nvPr/>
            </p:nvSpPr>
            <p:spPr>
              <a:xfrm>
                <a:off x="6236494" y="2567401"/>
                <a:ext cx="342259" cy="466689"/>
              </a:xfrm>
              <a:custGeom>
                <a:avLst/>
                <a:gdLst/>
                <a:ahLst/>
                <a:cxnLst/>
                <a:rect l="l" t="t" r="r" b="b"/>
                <a:pathLst>
                  <a:path w="7930" h="10813" extrusionOk="0">
                    <a:moveTo>
                      <a:pt x="6092" y="0"/>
                    </a:moveTo>
                    <a:cubicBezTo>
                      <a:pt x="5869" y="0"/>
                      <a:pt x="5640" y="2"/>
                      <a:pt x="5407" y="5"/>
                    </a:cubicBezTo>
                    <a:lnTo>
                      <a:pt x="1" y="8807"/>
                    </a:lnTo>
                    <a:cubicBezTo>
                      <a:pt x="13" y="8853"/>
                      <a:pt x="26" y="8895"/>
                      <a:pt x="39" y="8941"/>
                    </a:cubicBezTo>
                    <a:cubicBezTo>
                      <a:pt x="353" y="10087"/>
                      <a:pt x="643" y="10599"/>
                      <a:pt x="1088" y="10813"/>
                    </a:cubicBezTo>
                    <a:cubicBezTo>
                      <a:pt x="2557" y="8521"/>
                      <a:pt x="6910" y="1655"/>
                      <a:pt x="7929" y="43"/>
                    </a:cubicBezTo>
                    <a:cubicBezTo>
                      <a:pt x="7385" y="14"/>
                      <a:pt x="6762" y="0"/>
                      <a:pt x="609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6"/>
              <p:cNvSpPr/>
              <p:nvPr/>
            </p:nvSpPr>
            <p:spPr>
              <a:xfrm>
                <a:off x="6380173" y="2581558"/>
                <a:ext cx="355293" cy="450547"/>
              </a:xfrm>
              <a:custGeom>
                <a:avLst/>
                <a:gdLst/>
                <a:ahLst/>
                <a:cxnLst/>
                <a:rect l="l" t="t" r="r" b="b"/>
                <a:pathLst>
                  <a:path w="8232" h="10439" extrusionOk="0">
                    <a:moveTo>
                      <a:pt x="6695" y="0"/>
                    </a:moveTo>
                    <a:lnTo>
                      <a:pt x="0" y="10439"/>
                    </a:lnTo>
                    <a:cubicBezTo>
                      <a:pt x="747" y="10325"/>
                      <a:pt x="1772" y="10162"/>
                      <a:pt x="2863" y="9981"/>
                    </a:cubicBezTo>
                    <a:lnTo>
                      <a:pt x="8231" y="1255"/>
                    </a:lnTo>
                    <a:cubicBezTo>
                      <a:pt x="7849" y="537"/>
                      <a:pt x="7387" y="202"/>
                      <a:pt x="669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6"/>
              <p:cNvSpPr/>
              <p:nvPr/>
            </p:nvSpPr>
            <p:spPr>
              <a:xfrm>
                <a:off x="6617466" y="2762700"/>
                <a:ext cx="205485" cy="230820"/>
              </a:xfrm>
              <a:custGeom>
                <a:avLst/>
                <a:gdLst/>
                <a:ahLst/>
                <a:cxnLst/>
                <a:rect l="l" t="t" r="r" b="b"/>
                <a:pathLst>
                  <a:path w="4761" h="5348" extrusionOk="0">
                    <a:moveTo>
                      <a:pt x="3854" y="0"/>
                    </a:moveTo>
                    <a:lnTo>
                      <a:pt x="1" y="5348"/>
                    </a:lnTo>
                    <a:cubicBezTo>
                      <a:pt x="1323" y="5125"/>
                      <a:pt x="2485" y="4915"/>
                      <a:pt x="3094" y="4777"/>
                    </a:cubicBezTo>
                    <a:cubicBezTo>
                      <a:pt x="3526" y="4210"/>
                      <a:pt x="4156" y="3383"/>
                      <a:pt x="4760" y="2578"/>
                    </a:cubicBezTo>
                    <a:cubicBezTo>
                      <a:pt x="4563" y="1906"/>
                      <a:pt x="4206" y="941"/>
                      <a:pt x="38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36"/>
            <p:cNvGrpSpPr/>
            <p:nvPr/>
          </p:nvGrpSpPr>
          <p:grpSpPr>
            <a:xfrm>
              <a:off x="6579654" y="2614126"/>
              <a:ext cx="1992120" cy="2075989"/>
              <a:chOff x="6648763" y="2488550"/>
              <a:chExt cx="2131066" cy="2212500"/>
            </a:xfrm>
          </p:grpSpPr>
          <p:sp>
            <p:nvSpPr>
              <p:cNvPr id="936" name="Google Shape;936;p36"/>
              <p:cNvSpPr/>
              <p:nvPr/>
            </p:nvSpPr>
            <p:spPr>
              <a:xfrm>
                <a:off x="6958667" y="4553318"/>
                <a:ext cx="171826" cy="147731"/>
              </a:xfrm>
              <a:custGeom>
                <a:avLst/>
                <a:gdLst/>
                <a:ahLst/>
                <a:cxnLst/>
                <a:rect l="l" t="t" r="r" b="b"/>
                <a:pathLst>
                  <a:path w="4450" h="3826" extrusionOk="0">
                    <a:moveTo>
                      <a:pt x="1969" y="0"/>
                    </a:moveTo>
                    <a:cubicBezTo>
                      <a:pt x="1969" y="0"/>
                      <a:pt x="1960" y="1276"/>
                      <a:pt x="1700" y="1750"/>
                    </a:cubicBezTo>
                    <a:cubicBezTo>
                      <a:pt x="1444" y="2220"/>
                      <a:pt x="0" y="2909"/>
                      <a:pt x="206" y="3425"/>
                    </a:cubicBezTo>
                    <a:cubicBezTo>
                      <a:pt x="322" y="3712"/>
                      <a:pt x="1090" y="3825"/>
                      <a:pt x="1896" y="3825"/>
                    </a:cubicBezTo>
                    <a:cubicBezTo>
                      <a:pt x="2540" y="3825"/>
                      <a:pt x="3208" y="3753"/>
                      <a:pt x="3589" y="3639"/>
                    </a:cubicBezTo>
                    <a:cubicBezTo>
                      <a:pt x="4449" y="3379"/>
                      <a:pt x="4202" y="0"/>
                      <a:pt x="42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6"/>
              <p:cNvSpPr/>
              <p:nvPr/>
            </p:nvSpPr>
            <p:spPr>
              <a:xfrm>
                <a:off x="6648763" y="4204531"/>
                <a:ext cx="190823" cy="144604"/>
              </a:xfrm>
              <a:custGeom>
                <a:avLst/>
                <a:gdLst/>
                <a:ahLst/>
                <a:cxnLst/>
                <a:rect l="l" t="t" r="r" b="b"/>
                <a:pathLst>
                  <a:path w="4942" h="3745" extrusionOk="0">
                    <a:moveTo>
                      <a:pt x="2813" y="1"/>
                    </a:moveTo>
                    <a:cubicBezTo>
                      <a:pt x="2813" y="1"/>
                      <a:pt x="2654" y="945"/>
                      <a:pt x="1911" y="1251"/>
                    </a:cubicBezTo>
                    <a:cubicBezTo>
                      <a:pt x="1615" y="1373"/>
                      <a:pt x="1345" y="1394"/>
                      <a:pt x="1109" y="1394"/>
                    </a:cubicBezTo>
                    <a:cubicBezTo>
                      <a:pt x="992" y="1394"/>
                      <a:pt x="883" y="1389"/>
                      <a:pt x="783" y="1389"/>
                    </a:cubicBezTo>
                    <a:cubicBezTo>
                      <a:pt x="579" y="1389"/>
                      <a:pt x="414" y="1409"/>
                      <a:pt x="295" y="1537"/>
                    </a:cubicBezTo>
                    <a:cubicBezTo>
                      <a:pt x="1" y="1852"/>
                      <a:pt x="282" y="2196"/>
                      <a:pt x="836" y="2620"/>
                    </a:cubicBezTo>
                    <a:cubicBezTo>
                      <a:pt x="1387" y="3041"/>
                      <a:pt x="2066" y="3745"/>
                      <a:pt x="2610" y="3745"/>
                    </a:cubicBezTo>
                    <a:cubicBezTo>
                      <a:pt x="2614" y="3745"/>
                      <a:pt x="2617" y="3745"/>
                      <a:pt x="2620" y="3745"/>
                    </a:cubicBezTo>
                    <a:cubicBezTo>
                      <a:pt x="3170" y="3732"/>
                      <a:pt x="4941" y="1209"/>
                      <a:pt x="4941" y="1209"/>
                    </a:cubicBezTo>
                    <a:lnTo>
                      <a:pt x="281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6"/>
              <p:cNvSpPr/>
              <p:nvPr/>
            </p:nvSpPr>
            <p:spPr>
              <a:xfrm>
                <a:off x="7049908" y="4459953"/>
                <a:ext cx="62591" cy="93442"/>
              </a:xfrm>
              <a:custGeom>
                <a:avLst/>
                <a:gdLst/>
                <a:ahLst/>
                <a:cxnLst/>
                <a:rect l="l" t="t" r="r" b="b"/>
                <a:pathLst>
                  <a:path w="1621" h="2420" extrusionOk="0">
                    <a:moveTo>
                      <a:pt x="0" y="0"/>
                    </a:moveTo>
                    <a:lnTo>
                      <a:pt x="0" y="2149"/>
                    </a:lnTo>
                    <a:cubicBezTo>
                      <a:pt x="0" y="2149"/>
                      <a:pt x="670" y="2420"/>
                      <a:pt x="1000" y="2420"/>
                    </a:cubicBezTo>
                    <a:cubicBezTo>
                      <a:pt x="1042" y="2420"/>
                      <a:pt x="1079" y="2416"/>
                      <a:pt x="1108" y="2406"/>
                    </a:cubicBezTo>
                    <a:lnTo>
                      <a:pt x="1364" y="2322"/>
                    </a:lnTo>
                    <a:lnTo>
                      <a:pt x="1620" y="303"/>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6"/>
              <p:cNvSpPr/>
              <p:nvPr/>
            </p:nvSpPr>
            <p:spPr>
              <a:xfrm>
                <a:off x="6767071" y="4144411"/>
                <a:ext cx="89195" cy="103906"/>
              </a:xfrm>
              <a:custGeom>
                <a:avLst/>
                <a:gdLst/>
                <a:ahLst/>
                <a:cxnLst/>
                <a:rect l="l" t="t" r="r" b="b"/>
                <a:pathLst>
                  <a:path w="2310" h="2691" extrusionOk="0">
                    <a:moveTo>
                      <a:pt x="1050" y="0"/>
                    </a:moveTo>
                    <a:lnTo>
                      <a:pt x="1" y="1872"/>
                    </a:lnTo>
                    <a:cubicBezTo>
                      <a:pt x="1" y="1872"/>
                      <a:pt x="576" y="2590"/>
                      <a:pt x="840" y="2641"/>
                    </a:cubicBezTo>
                    <a:lnTo>
                      <a:pt x="1101" y="2691"/>
                    </a:lnTo>
                    <a:lnTo>
                      <a:pt x="2309" y="1058"/>
                    </a:lnTo>
                    <a:lnTo>
                      <a:pt x="105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36"/>
              <p:cNvSpPr/>
              <p:nvPr/>
            </p:nvSpPr>
            <p:spPr>
              <a:xfrm>
                <a:off x="7002569" y="4528027"/>
                <a:ext cx="148156" cy="42667"/>
              </a:xfrm>
              <a:custGeom>
                <a:avLst/>
                <a:gdLst/>
                <a:ahLst/>
                <a:cxnLst/>
                <a:rect l="l" t="t" r="r" b="b"/>
                <a:pathLst>
                  <a:path w="3837" h="1105" extrusionOk="0">
                    <a:moveTo>
                      <a:pt x="1780" y="0"/>
                    </a:moveTo>
                    <a:cubicBezTo>
                      <a:pt x="701" y="0"/>
                      <a:pt x="1" y="416"/>
                      <a:pt x="101" y="655"/>
                    </a:cubicBezTo>
                    <a:cubicBezTo>
                      <a:pt x="257" y="1029"/>
                      <a:pt x="718" y="1104"/>
                      <a:pt x="1247" y="1104"/>
                    </a:cubicBezTo>
                    <a:cubicBezTo>
                      <a:pt x="1602" y="1104"/>
                      <a:pt x="1989" y="1071"/>
                      <a:pt x="2334" y="1071"/>
                    </a:cubicBezTo>
                    <a:cubicBezTo>
                      <a:pt x="2529" y="1071"/>
                      <a:pt x="2709" y="1074"/>
                      <a:pt x="2870" y="1074"/>
                    </a:cubicBezTo>
                    <a:cubicBezTo>
                      <a:pt x="3421" y="1074"/>
                      <a:pt x="3762" y="1032"/>
                      <a:pt x="3795" y="655"/>
                    </a:cubicBezTo>
                    <a:cubicBezTo>
                      <a:pt x="3837" y="168"/>
                      <a:pt x="2859" y="0"/>
                      <a:pt x="1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36"/>
              <p:cNvSpPr/>
              <p:nvPr/>
            </p:nvSpPr>
            <p:spPr>
              <a:xfrm>
                <a:off x="6794139" y="3672411"/>
                <a:ext cx="1480056" cy="823914"/>
              </a:xfrm>
              <a:custGeom>
                <a:avLst/>
                <a:gdLst/>
                <a:ahLst/>
                <a:cxnLst/>
                <a:rect l="l" t="t" r="r" b="b"/>
                <a:pathLst>
                  <a:path w="38331" h="21338" extrusionOk="0">
                    <a:moveTo>
                      <a:pt x="18276" y="1"/>
                    </a:moveTo>
                    <a:cubicBezTo>
                      <a:pt x="16166" y="1"/>
                      <a:pt x="13815" y="341"/>
                      <a:pt x="11363" y="1291"/>
                    </a:cubicBezTo>
                    <a:cubicBezTo>
                      <a:pt x="2704" y="4640"/>
                      <a:pt x="1" y="12623"/>
                      <a:pt x="1" y="12623"/>
                    </a:cubicBezTo>
                    <a:lnTo>
                      <a:pt x="404" y="13001"/>
                    </a:lnTo>
                    <a:lnTo>
                      <a:pt x="1331" y="13870"/>
                    </a:lnTo>
                    <a:cubicBezTo>
                      <a:pt x="1331" y="13870"/>
                      <a:pt x="5063" y="8632"/>
                      <a:pt x="10603" y="7813"/>
                    </a:cubicBezTo>
                    <a:cubicBezTo>
                      <a:pt x="10809" y="7784"/>
                      <a:pt x="11014" y="7763"/>
                      <a:pt x="11220" y="7742"/>
                    </a:cubicBezTo>
                    <a:lnTo>
                      <a:pt x="11220" y="7742"/>
                    </a:lnTo>
                    <a:cubicBezTo>
                      <a:pt x="9734" y="8841"/>
                      <a:pt x="8819" y="10075"/>
                      <a:pt x="8097" y="11318"/>
                    </a:cubicBezTo>
                    <a:cubicBezTo>
                      <a:pt x="7938" y="11599"/>
                      <a:pt x="7783" y="11876"/>
                      <a:pt x="7640" y="12153"/>
                    </a:cubicBezTo>
                    <a:cubicBezTo>
                      <a:pt x="6099" y="15112"/>
                      <a:pt x="6053" y="20527"/>
                      <a:pt x="6053" y="20527"/>
                    </a:cubicBezTo>
                    <a:cubicBezTo>
                      <a:pt x="6053" y="20527"/>
                      <a:pt x="6099" y="20787"/>
                      <a:pt x="7082" y="21169"/>
                    </a:cubicBezTo>
                    <a:cubicBezTo>
                      <a:pt x="7258" y="21236"/>
                      <a:pt x="7438" y="21286"/>
                      <a:pt x="7623" y="21312"/>
                    </a:cubicBezTo>
                    <a:cubicBezTo>
                      <a:pt x="7749" y="21330"/>
                      <a:pt x="7867" y="21337"/>
                      <a:pt x="7978" y="21337"/>
                    </a:cubicBezTo>
                    <a:cubicBezTo>
                      <a:pt x="8502" y="21337"/>
                      <a:pt x="8844" y="21169"/>
                      <a:pt x="8844" y="21169"/>
                    </a:cubicBezTo>
                    <a:cubicBezTo>
                      <a:pt x="8844" y="21169"/>
                      <a:pt x="9621" y="14172"/>
                      <a:pt x="14297" y="12237"/>
                    </a:cubicBezTo>
                    <a:cubicBezTo>
                      <a:pt x="15618" y="11691"/>
                      <a:pt x="17034" y="11488"/>
                      <a:pt x="18444" y="11488"/>
                    </a:cubicBezTo>
                    <a:cubicBezTo>
                      <a:pt x="22027" y="11488"/>
                      <a:pt x="25578" y="12798"/>
                      <a:pt x="27485" y="13114"/>
                    </a:cubicBezTo>
                    <a:lnTo>
                      <a:pt x="27489" y="13114"/>
                    </a:lnTo>
                    <a:cubicBezTo>
                      <a:pt x="28487" y="13434"/>
                      <a:pt x="29484" y="13564"/>
                      <a:pt x="30441" y="13564"/>
                    </a:cubicBezTo>
                    <a:cubicBezTo>
                      <a:pt x="33589" y="13564"/>
                      <a:pt x="36289" y="12155"/>
                      <a:pt x="37100" y="11469"/>
                    </a:cubicBezTo>
                    <a:cubicBezTo>
                      <a:pt x="38171" y="10562"/>
                      <a:pt x="38330" y="8930"/>
                      <a:pt x="38330" y="8930"/>
                    </a:cubicBezTo>
                    <a:lnTo>
                      <a:pt x="30376" y="1463"/>
                    </a:lnTo>
                    <a:cubicBezTo>
                      <a:pt x="29361" y="1559"/>
                      <a:pt x="28362" y="1798"/>
                      <a:pt x="27417" y="2180"/>
                    </a:cubicBezTo>
                    <a:cubicBezTo>
                      <a:pt x="27405" y="2174"/>
                      <a:pt x="23610" y="1"/>
                      <a:pt x="182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6"/>
              <p:cNvSpPr/>
              <p:nvPr/>
            </p:nvSpPr>
            <p:spPr>
              <a:xfrm>
                <a:off x="7513066" y="2840426"/>
                <a:ext cx="492425" cy="686955"/>
              </a:xfrm>
              <a:custGeom>
                <a:avLst/>
                <a:gdLst/>
                <a:ahLst/>
                <a:cxnLst/>
                <a:rect l="l" t="t" r="r" b="b"/>
                <a:pathLst>
                  <a:path w="12753" h="17791" extrusionOk="0">
                    <a:moveTo>
                      <a:pt x="1922" y="1"/>
                    </a:moveTo>
                    <a:cubicBezTo>
                      <a:pt x="1746" y="1"/>
                      <a:pt x="1552" y="155"/>
                      <a:pt x="1541" y="445"/>
                    </a:cubicBezTo>
                    <a:cubicBezTo>
                      <a:pt x="1529" y="886"/>
                      <a:pt x="1877" y="2292"/>
                      <a:pt x="1877" y="2292"/>
                    </a:cubicBezTo>
                    <a:cubicBezTo>
                      <a:pt x="1877" y="2292"/>
                      <a:pt x="1151" y="567"/>
                      <a:pt x="798" y="361"/>
                    </a:cubicBezTo>
                    <a:cubicBezTo>
                      <a:pt x="742" y="328"/>
                      <a:pt x="687" y="314"/>
                      <a:pt x="634" y="314"/>
                    </a:cubicBezTo>
                    <a:cubicBezTo>
                      <a:pt x="356" y="314"/>
                      <a:pt x="149" y="722"/>
                      <a:pt x="265" y="1029"/>
                    </a:cubicBezTo>
                    <a:cubicBezTo>
                      <a:pt x="404" y="1390"/>
                      <a:pt x="1147" y="2703"/>
                      <a:pt x="1147" y="2703"/>
                    </a:cubicBezTo>
                    <a:cubicBezTo>
                      <a:pt x="1147" y="2703"/>
                      <a:pt x="1137" y="2705"/>
                      <a:pt x="1120" y="2705"/>
                    </a:cubicBezTo>
                    <a:cubicBezTo>
                      <a:pt x="1068" y="2705"/>
                      <a:pt x="949" y="2688"/>
                      <a:pt x="845" y="2552"/>
                    </a:cubicBezTo>
                    <a:cubicBezTo>
                      <a:pt x="716" y="2386"/>
                      <a:pt x="531" y="2200"/>
                      <a:pt x="309" y="2200"/>
                    </a:cubicBezTo>
                    <a:cubicBezTo>
                      <a:pt x="284" y="2200"/>
                      <a:pt x="258" y="2203"/>
                      <a:pt x="232" y="2208"/>
                    </a:cubicBezTo>
                    <a:cubicBezTo>
                      <a:pt x="190" y="2216"/>
                      <a:pt x="152" y="2242"/>
                      <a:pt x="127" y="2275"/>
                    </a:cubicBezTo>
                    <a:cubicBezTo>
                      <a:pt x="1" y="2443"/>
                      <a:pt x="68" y="2850"/>
                      <a:pt x="232" y="3110"/>
                    </a:cubicBezTo>
                    <a:cubicBezTo>
                      <a:pt x="425" y="3417"/>
                      <a:pt x="983" y="3782"/>
                      <a:pt x="1306" y="3870"/>
                    </a:cubicBezTo>
                    <a:cubicBezTo>
                      <a:pt x="1625" y="3958"/>
                      <a:pt x="1915" y="4030"/>
                      <a:pt x="1915" y="4030"/>
                    </a:cubicBezTo>
                    <a:cubicBezTo>
                      <a:pt x="1915" y="4030"/>
                      <a:pt x="685" y="9016"/>
                      <a:pt x="3623" y="14145"/>
                    </a:cubicBezTo>
                    <a:cubicBezTo>
                      <a:pt x="5358" y="17170"/>
                      <a:pt x="7981" y="17790"/>
                      <a:pt x="9841" y="17790"/>
                    </a:cubicBezTo>
                    <a:cubicBezTo>
                      <a:pt x="11135" y="17790"/>
                      <a:pt x="12060" y="17490"/>
                      <a:pt x="12060" y="17490"/>
                    </a:cubicBezTo>
                    <a:cubicBezTo>
                      <a:pt x="12060" y="17490"/>
                      <a:pt x="12752" y="17234"/>
                      <a:pt x="12194" y="15778"/>
                    </a:cubicBezTo>
                    <a:cubicBezTo>
                      <a:pt x="12114" y="15572"/>
                      <a:pt x="12034" y="15383"/>
                      <a:pt x="11955" y="15199"/>
                    </a:cubicBezTo>
                    <a:cubicBezTo>
                      <a:pt x="11480" y="14090"/>
                      <a:pt x="11044" y="13440"/>
                      <a:pt x="11044" y="13440"/>
                    </a:cubicBezTo>
                    <a:cubicBezTo>
                      <a:pt x="11044" y="13440"/>
                      <a:pt x="10572" y="13643"/>
                      <a:pt x="9837" y="13643"/>
                    </a:cubicBezTo>
                    <a:cubicBezTo>
                      <a:pt x="9074" y="13643"/>
                      <a:pt x="8026" y="13423"/>
                      <a:pt x="6931" y="12529"/>
                    </a:cubicBezTo>
                    <a:cubicBezTo>
                      <a:pt x="4782" y="10775"/>
                      <a:pt x="3493" y="3874"/>
                      <a:pt x="3493" y="3874"/>
                    </a:cubicBezTo>
                    <a:cubicBezTo>
                      <a:pt x="3493" y="3874"/>
                      <a:pt x="3355" y="3807"/>
                      <a:pt x="3711" y="3421"/>
                    </a:cubicBezTo>
                    <a:cubicBezTo>
                      <a:pt x="4064" y="3031"/>
                      <a:pt x="4748" y="2477"/>
                      <a:pt x="4891" y="2166"/>
                    </a:cubicBezTo>
                    <a:cubicBezTo>
                      <a:pt x="5009" y="1898"/>
                      <a:pt x="4999" y="1657"/>
                      <a:pt x="4764" y="1657"/>
                    </a:cubicBezTo>
                    <a:cubicBezTo>
                      <a:pt x="4724" y="1657"/>
                      <a:pt x="4676" y="1664"/>
                      <a:pt x="4622" y="1679"/>
                    </a:cubicBezTo>
                    <a:cubicBezTo>
                      <a:pt x="4257" y="1788"/>
                      <a:pt x="3321" y="2712"/>
                      <a:pt x="3321" y="2712"/>
                    </a:cubicBezTo>
                    <a:cubicBezTo>
                      <a:pt x="3321" y="2712"/>
                      <a:pt x="3720" y="596"/>
                      <a:pt x="3590" y="307"/>
                    </a:cubicBezTo>
                    <a:cubicBezTo>
                      <a:pt x="3536" y="183"/>
                      <a:pt x="3410" y="127"/>
                      <a:pt x="3280" y="127"/>
                    </a:cubicBezTo>
                    <a:cubicBezTo>
                      <a:pt x="3104" y="127"/>
                      <a:pt x="2921" y="229"/>
                      <a:pt x="2897" y="407"/>
                    </a:cubicBezTo>
                    <a:cubicBezTo>
                      <a:pt x="2851" y="714"/>
                      <a:pt x="2519" y="2409"/>
                      <a:pt x="2519" y="2409"/>
                    </a:cubicBezTo>
                    <a:cubicBezTo>
                      <a:pt x="2519" y="2409"/>
                      <a:pt x="2318" y="374"/>
                      <a:pt x="2154" y="126"/>
                    </a:cubicBezTo>
                    <a:cubicBezTo>
                      <a:pt x="2100" y="42"/>
                      <a:pt x="2013" y="1"/>
                      <a:pt x="19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6"/>
              <p:cNvSpPr/>
              <p:nvPr/>
            </p:nvSpPr>
            <p:spPr>
              <a:xfrm>
                <a:off x="7895562" y="3271111"/>
                <a:ext cx="282026" cy="299440"/>
              </a:xfrm>
              <a:custGeom>
                <a:avLst/>
                <a:gdLst/>
                <a:ahLst/>
                <a:cxnLst/>
                <a:rect l="l" t="t" r="r" b="b"/>
                <a:pathLst>
                  <a:path w="7304" h="7755" extrusionOk="0">
                    <a:moveTo>
                      <a:pt x="4024" y="0"/>
                    </a:moveTo>
                    <a:cubicBezTo>
                      <a:pt x="2876" y="0"/>
                      <a:pt x="1735" y="196"/>
                      <a:pt x="1138" y="636"/>
                    </a:cubicBezTo>
                    <a:cubicBezTo>
                      <a:pt x="0" y="1476"/>
                      <a:pt x="298" y="4309"/>
                      <a:pt x="1138" y="5942"/>
                    </a:cubicBezTo>
                    <a:cubicBezTo>
                      <a:pt x="1977" y="7574"/>
                      <a:pt x="2913" y="7633"/>
                      <a:pt x="3577" y="7747"/>
                    </a:cubicBezTo>
                    <a:cubicBezTo>
                      <a:pt x="3607" y="7752"/>
                      <a:pt x="3639" y="7754"/>
                      <a:pt x="3673" y="7754"/>
                    </a:cubicBezTo>
                    <a:cubicBezTo>
                      <a:pt x="4391" y="7754"/>
                      <a:pt x="5958" y="6632"/>
                      <a:pt x="6615" y="4825"/>
                    </a:cubicBezTo>
                    <a:cubicBezTo>
                      <a:pt x="7304" y="2936"/>
                      <a:pt x="6758" y="443"/>
                      <a:pt x="6758" y="443"/>
                    </a:cubicBezTo>
                    <a:cubicBezTo>
                      <a:pt x="6106" y="160"/>
                      <a:pt x="5062" y="0"/>
                      <a:pt x="402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6"/>
              <p:cNvSpPr/>
              <p:nvPr/>
            </p:nvSpPr>
            <p:spPr>
              <a:xfrm>
                <a:off x="7919888" y="3251959"/>
                <a:ext cx="718463" cy="813643"/>
              </a:xfrm>
              <a:custGeom>
                <a:avLst/>
                <a:gdLst/>
                <a:ahLst/>
                <a:cxnLst/>
                <a:rect l="l" t="t" r="r" b="b"/>
                <a:pathLst>
                  <a:path w="18607" h="21072" extrusionOk="0">
                    <a:moveTo>
                      <a:pt x="8643" y="0"/>
                    </a:moveTo>
                    <a:cubicBezTo>
                      <a:pt x="8574" y="0"/>
                      <a:pt x="8531" y="1"/>
                      <a:pt x="8521" y="3"/>
                    </a:cubicBezTo>
                    <a:cubicBezTo>
                      <a:pt x="8365" y="28"/>
                      <a:pt x="6128" y="58"/>
                      <a:pt x="5469" y="944"/>
                    </a:cubicBezTo>
                    <a:cubicBezTo>
                      <a:pt x="4810" y="1829"/>
                      <a:pt x="4756" y="7185"/>
                      <a:pt x="3522" y="9359"/>
                    </a:cubicBezTo>
                    <a:cubicBezTo>
                      <a:pt x="2292" y="11537"/>
                      <a:pt x="688" y="11764"/>
                      <a:pt x="604" y="12079"/>
                    </a:cubicBezTo>
                    <a:cubicBezTo>
                      <a:pt x="516" y="12394"/>
                      <a:pt x="0" y="13854"/>
                      <a:pt x="2724" y="17116"/>
                    </a:cubicBezTo>
                    <a:cubicBezTo>
                      <a:pt x="3349" y="17879"/>
                      <a:pt x="4055" y="18580"/>
                      <a:pt x="4823" y="19197"/>
                    </a:cubicBezTo>
                    <a:cubicBezTo>
                      <a:pt x="6613" y="20626"/>
                      <a:pt x="8201" y="21071"/>
                      <a:pt x="9124" y="21071"/>
                    </a:cubicBezTo>
                    <a:cubicBezTo>
                      <a:pt x="9188" y="21071"/>
                      <a:pt x="9248" y="21069"/>
                      <a:pt x="9305" y="21065"/>
                    </a:cubicBezTo>
                    <a:cubicBezTo>
                      <a:pt x="10506" y="20981"/>
                      <a:pt x="12886" y="19294"/>
                      <a:pt x="15748" y="14484"/>
                    </a:cubicBezTo>
                    <a:cubicBezTo>
                      <a:pt x="18607" y="9674"/>
                      <a:pt x="17922" y="1917"/>
                      <a:pt x="17293" y="1116"/>
                    </a:cubicBezTo>
                    <a:cubicBezTo>
                      <a:pt x="17137" y="918"/>
                      <a:pt x="16944" y="755"/>
                      <a:pt x="16730" y="625"/>
                    </a:cubicBezTo>
                    <a:cubicBezTo>
                      <a:pt x="16113" y="251"/>
                      <a:pt x="15404" y="171"/>
                      <a:pt x="15404" y="171"/>
                    </a:cubicBezTo>
                    <a:cubicBezTo>
                      <a:pt x="15404" y="171"/>
                      <a:pt x="9576" y="0"/>
                      <a:pt x="864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6"/>
              <p:cNvSpPr/>
              <p:nvPr/>
            </p:nvSpPr>
            <p:spPr>
              <a:xfrm>
                <a:off x="8202185" y="3063259"/>
                <a:ext cx="307278" cy="260789"/>
              </a:xfrm>
              <a:custGeom>
                <a:avLst/>
                <a:gdLst/>
                <a:ahLst/>
                <a:cxnLst/>
                <a:rect l="l" t="t" r="r" b="b"/>
                <a:pathLst>
                  <a:path w="7958" h="6754" extrusionOk="0">
                    <a:moveTo>
                      <a:pt x="7220" y="1"/>
                    </a:moveTo>
                    <a:lnTo>
                      <a:pt x="1936" y="1759"/>
                    </a:lnTo>
                    <a:cubicBezTo>
                      <a:pt x="1936" y="1759"/>
                      <a:pt x="2112" y="3203"/>
                      <a:pt x="1936" y="3744"/>
                    </a:cubicBezTo>
                    <a:cubicBezTo>
                      <a:pt x="1759" y="4290"/>
                      <a:pt x="1" y="5104"/>
                      <a:pt x="1" y="5104"/>
                    </a:cubicBezTo>
                    <a:cubicBezTo>
                      <a:pt x="1" y="5104"/>
                      <a:pt x="343" y="6754"/>
                      <a:pt x="3017" y="6754"/>
                    </a:cubicBezTo>
                    <a:cubicBezTo>
                      <a:pt x="3169" y="6754"/>
                      <a:pt x="3329" y="6748"/>
                      <a:pt x="3497" y="6737"/>
                    </a:cubicBezTo>
                    <a:cubicBezTo>
                      <a:pt x="6595" y="6532"/>
                      <a:pt x="7957" y="4915"/>
                      <a:pt x="7922" y="4915"/>
                    </a:cubicBezTo>
                    <a:lnTo>
                      <a:pt x="7922" y="4915"/>
                    </a:lnTo>
                    <a:cubicBezTo>
                      <a:pt x="7921" y="4915"/>
                      <a:pt x="7921" y="4915"/>
                      <a:pt x="7921" y="4915"/>
                    </a:cubicBezTo>
                    <a:cubicBezTo>
                      <a:pt x="7920" y="4916"/>
                      <a:pt x="7920" y="4916"/>
                      <a:pt x="7919" y="4916"/>
                    </a:cubicBezTo>
                    <a:cubicBezTo>
                      <a:pt x="7864" y="4916"/>
                      <a:pt x="7280" y="4270"/>
                      <a:pt x="6947" y="3875"/>
                    </a:cubicBezTo>
                    <a:cubicBezTo>
                      <a:pt x="6611" y="3472"/>
                      <a:pt x="7220" y="1"/>
                      <a:pt x="72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6"/>
              <p:cNvSpPr/>
              <p:nvPr/>
            </p:nvSpPr>
            <p:spPr>
              <a:xfrm>
                <a:off x="8376405" y="2593885"/>
                <a:ext cx="351721" cy="446747"/>
              </a:xfrm>
              <a:custGeom>
                <a:avLst/>
                <a:gdLst/>
                <a:ahLst/>
                <a:cxnLst/>
                <a:rect l="l" t="t" r="r" b="b"/>
                <a:pathLst>
                  <a:path w="9109" h="11570" extrusionOk="0">
                    <a:moveTo>
                      <a:pt x="5489" y="1"/>
                    </a:moveTo>
                    <a:cubicBezTo>
                      <a:pt x="5464" y="1"/>
                      <a:pt x="5439" y="1"/>
                      <a:pt x="5415" y="1"/>
                    </a:cubicBezTo>
                    <a:cubicBezTo>
                      <a:pt x="5083" y="5"/>
                      <a:pt x="4841" y="23"/>
                      <a:pt x="4784" y="23"/>
                    </a:cubicBezTo>
                    <a:cubicBezTo>
                      <a:pt x="4779" y="23"/>
                      <a:pt x="4775" y="23"/>
                      <a:pt x="4773" y="22"/>
                    </a:cubicBezTo>
                    <a:cubicBezTo>
                      <a:pt x="3883" y="559"/>
                      <a:pt x="3027" y="1155"/>
                      <a:pt x="2217" y="1806"/>
                    </a:cubicBezTo>
                    <a:cubicBezTo>
                      <a:pt x="1717" y="2205"/>
                      <a:pt x="1243" y="2641"/>
                      <a:pt x="891" y="3065"/>
                    </a:cubicBezTo>
                    <a:cubicBezTo>
                      <a:pt x="559" y="3460"/>
                      <a:pt x="358" y="4018"/>
                      <a:pt x="261" y="4669"/>
                    </a:cubicBezTo>
                    <a:cubicBezTo>
                      <a:pt x="1" y="6398"/>
                      <a:pt x="509" y="8753"/>
                      <a:pt x="1411" y="10264"/>
                    </a:cubicBezTo>
                    <a:cubicBezTo>
                      <a:pt x="1999" y="11252"/>
                      <a:pt x="3280" y="11570"/>
                      <a:pt x="4504" y="11570"/>
                    </a:cubicBezTo>
                    <a:cubicBezTo>
                      <a:pt x="5857" y="11570"/>
                      <a:pt x="7141" y="11182"/>
                      <a:pt x="7346" y="10885"/>
                    </a:cubicBezTo>
                    <a:cubicBezTo>
                      <a:pt x="7699" y="10385"/>
                      <a:pt x="7472" y="9101"/>
                      <a:pt x="7463" y="7153"/>
                    </a:cubicBezTo>
                    <a:cubicBezTo>
                      <a:pt x="7459" y="6885"/>
                      <a:pt x="7463" y="6604"/>
                      <a:pt x="7472" y="6310"/>
                    </a:cubicBezTo>
                    <a:cubicBezTo>
                      <a:pt x="7547" y="3884"/>
                      <a:pt x="9109" y="3162"/>
                      <a:pt x="8534" y="1407"/>
                    </a:cubicBezTo>
                    <a:cubicBezTo>
                      <a:pt x="8133" y="172"/>
                      <a:pt x="6467" y="1"/>
                      <a:pt x="54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6"/>
              <p:cNvSpPr/>
              <p:nvPr/>
            </p:nvSpPr>
            <p:spPr>
              <a:xfrm>
                <a:off x="8026845" y="2488550"/>
                <a:ext cx="565171" cy="297355"/>
              </a:xfrm>
              <a:custGeom>
                <a:avLst/>
                <a:gdLst/>
                <a:ahLst/>
                <a:cxnLst/>
                <a:rect l="l" t="t" r="r" b="b"/>
                <a:pathLst>
                  <a:path w="14637" h="7701" extrusionOk="0">
                    <a:moveTo>
                      <a:pt x="5372" y="0"/>
                    </a:moveTo>
                    <a:cubicBezTo>
                      <a:pt x="4875" y="0"/>
                      <a:pt x="4337" y="34"/>
                      <a:pt x="3807" y="123"/>
                    </a:cubicBezTo>
                    <a:cubicBezTo>
                      <a:pt x="2573" y="337"/>
                      <a:pt x="1394" y="849"/>
                      <a:pt x="911" y="1932"/>
                    </a:cubicBezTo>
                    <a:cubicBezTo>
                      <a:pt x="0" y="4005"/>
                      <a:pt x="1507" y="6263"/>
                      <a:pt x="1507" y="6263"/>
                    </a:cubicBezTo>
                    <a:cubicBezTo>
                      <a:pt x="1507" y="6263"/>
                      <a:pt x="4774" y="7700"/>
                      <a:pt x="7255" y="7700"/>
                    </a:cubicBezTo>
                    <a:cubicBezTo>
                      <a:pt x="7574" y="7700"/>
                      <a:pt x="7880" y="7677"/>
                      <a:pt x="8164" y="7623"/>
                    </a:cubicBezTo>
                    <a:cubicBezTo>
                      <a:pt x="8567" y="7548"/>
                      <a:pt x="8953" y="7472"/>
                      <a:pt x="9314" y="7397"/>
                    </a:cubicBezTo>
                    <a:cubicBezTo>
                      <a:pt x="11224" y="7002"/>
                      <a:pt x="12626" y="6574"/>
                      <a:pt x="13511" y="5844"/>
                    </a:cubicBezTo>
                    <a:cubicBezTo>
                      <a:pt x="13688" y="5693"/>
                      <a:pt x="13847" y="5516"/>
                      <a:pt x="13981" y="5323"/>
                    </a:cubicBezTo>
                    <a:cubicBezTo>
                      <a:pt x="14586" y="4454"/>
                      <a:pt x="14636" y="3321"/>
                      <a:pt x="14472" y="2729"/>
                    </a:cubicBezTo>
                    <a:lnTo>
                      <a:pt x="14472" y="2725"/>
                    </a:lnTo>
                    <a:cubicBezTo>
                      <a:pt x="14275" y="2007"/>
                      <a:pt x="13730" y="1235"/>
                      <a:pt x="11950" y="1138"/>
                    </a:cubicBezTo>
                    <a:cubicBezTo>
                      <a:pt x="10170" y="1046"/>
                      <a:pt x="8336" y="324"/>
                      <a:pt x="6825" y="102"/>
                    </a:cubicBezTo>
                    <a:cubicBezTo>
                      <a:pt x="6444" y="44"/>
                      <a:pt x="5935" y="0"/>
                      <a:pt x="53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6"/>
              <p:cNvSpPr/>
              <p:nvPr/>
            </p:nvSpPr>
            <p:spPr>
              <a:xfrm>
                <a:off x="7970432" y="2685242"/>
                <a:ext cx="693519" cy="462037"/>
              </a:xfrm>
              <a:custGeom>
                <a:avLst/>
                <a:gdLst/>
                <a:ahLst/>
                <a:cxnLst/>
                <a:rect l="l" t="t" r="r" b="b"/>
                <a:pathLst>
                  <a:path w="17961" h="11966" extrusionOk="0">
                    <a:moveTo>
                      <a:pt x="4554" y="0"/>
                    </a:moveTo>
                    <a:cubicBezTo>
                      <a:pt x="3242" y="0"/>
                      <a:pt x="2164" y="1096"/>
                      <a:pt x="1831" y="2777"/>
                    </a:cubicBezTo>
                    <a:cubicBezTo>
                      <a:pt x="1486" y="4531"/>
                      <a:pt x="1" y="10517"/>
                      <a:pt x="5617" y="11709"/>
                    </a:cubicBezTo>
                    <a:cubicBezTo>
                      <a:pt x="6470" y="11889"/>
                      <a:pt x="7255" y="11966"/>
                      <a:pt x="7975" y="11966"/>
                    </a:cubicBezTo>
                    <a:cubicBezTo>
                      <a:pt x="11990" y="11966"/>
                      <a:pt x="13931" y="9581"/>
                      <a:pt x="13931" y="9581"/>
                    </a:cubicBezTo>
                    <a:cubicBezTo>
                      <a:pt x="13931" y="9581"/>
                      <a:pt x="13936" y="9581"/>
                      <a:pt x="13936" y="9589"/>
                    </a:cubicBezTo>
                    <a:cubicBezTo>
                      <a:pt x="13957" y="9597"/>
                      <a:pt x="13973" y="9610"/>
                      <a:pt x="13990" y="9623"/>
                    </a:cubicBezTo>
                    <a:cubicBezTo>
                      <a:pt x="14156" y="9748"/>
                      <a:pt x="14661" y="10072"/>
                      <a:pt x="15290" y="10072"/>
                    </a:cubicBezTo>
                    <a:cubicBezTo>
                      <a:pt x="15695" y="10072"/>
                      <a:pt x="16151" y="9938"/>
                      <a:pt x="16601" y="9530"/>
                    </a:cubicBezTo>
                    <a:cubicBezTo>
                      <a:pt x="17910" y="8342"/>
                      <a:pt x="17961" y="6491"/>
                      <a:pt x="16601" y="5824"/>
                    </a:cubicBezTo>
                    <a:cubicBezTo>
                      <a:pt x="16365" y="5707"/>
                      <a:pt x="16146" y="5659"/>
                      <a:pt x="15942" y="5659"/>
                    </a:cubicBezTo>
                    <a:cubicBezTo>
                      <a:pt x="14970" y="5659"/>
                      <a:pt x="14336" y="6761"/>
                      <a:pt x="13805" y="6886"/>
                    </a:cubicBezTo>
                    <a:cubicBezTo>
                      <a:pt x="13757" y="6897"/>
                      <a:pt x="13707" y="6903"/>
                      <a:pt x="13656" y="6903"/>
                    </a:cubicBezTo>
                    <a:cubicBezTo>
                      <a:pt x="13039" y="6903"/>
                      <a:pt x="12325" y="6094"/>
                      <a:pt x="12693" y="4930"/>
                    </a:cubicBezTo>
                    <a:cubicBezTo>
                      <a:pt x="12928" y="4175"/>
                      <a:pt x="13537" y="3461"/>
                      <a:pt x="13835" y="2781"/>
                    </a:cubicBezTo>
                    <a:cubicBezTo>
                      <a:pt x="14040" y="2324"/>
                      <a:pt x="14108" y="1883"/>
                      <a:pt x="13831" y="1463"/>
                    </a:cubicBezTo>
                    <a:cubicBezTo>
                      <a:pt x="13450" y="893"/>
                      <a:pt x="12979" y="614"/>
                      <a:pt x="12447" y="614"/>
                    </a:cubicBezTo>
                    <a:cubicBezTo>
                      <a:pt x="12012" y="614"/>
                      <a:pt x="11536" y="801"/>
                      <a:pt x="11035" y="1169"/>
                    </a:cubicBezTo>
                    <a:cubicBezTo>
                      <a:pt x="10395" y="1640"/>
                      <a:pt x="9460" y="1740"/>
                      <a:pt x="8780" y="1740"/>
                    </a:cubicBezTo>
                    <a:cubicBezTo>
                      <a:pt x="8279" y="1740"/>
                      <a:pt x="7917" y="1686"/>
                      <a:pt x="7917" y="1686"/>
                    </a:cubicBezTo>
                    <a:cubicBezTo>
                      <a:pt x="5491" y="1094"/>
                      <a:pt x="6112" y="103"/>
                      <a:pt x="4727" y="7"/>
                    </a:cubicBezTo>
                    <a:cubicBezTo>
                      <a:pt x="4669" y="2"/>
                      <a:pt x="4611" y="0"/>
                      <a:pt x="45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6"/>
              <p:cNvSpPr/>
              <p:nvPr/>
            </p:nvSpPr>
            <p:spPr>
              <a:xfrm>
                <a:off x="8511085" y="2952055"/>
                <a:ext cx="91396" cy="87573"/>
              </a:xfrm>
              <a:custGeom>
                <a:avLst/>
                <a:gdLst/>
                <a:ahLst/>
                <a:cxnLst/>
                <a:rect l="l" t="t" r="r" b="b"/>
                <a:pathLst>
                  <a:path w="2367" h="2268" extrusionOk="0">
                    <a:moveTo>
                      <a:pt x="1502" y="1"/>
                    </a:moveTo>
                    <a:cubicBezTo>
                      <a:pt x="1191" y="1"/>
                      <a:pt x="838" y="161"/>
                      <a:pt x="521" y="467"/>
                    </a:cubicBezTo>
                    <a:cubicBezTo>
                      <a:pt x="521" y="467"/>
                      <a:pt x="1" y="1260"/>
                      <a:pt x="395" y="1903"/>
                    </a:cubicBezTo>
                    <a:cubicBezTo>
                      <a:pt x="543" y="2141"/>
                      <a:pt x="854" y="2267"/>
                      <a:pt x="1186" y="2267"/>
                    </a:cubicBezTo>
                    <a:cubicBezTo>
                      <a:pt x="1747" y="2267"/>
                      <a:pt x="2367" y="1905"/>
                      <a:pt x="2351" y="1113"/>
                    </a:cubicBezTo>
                    <a:cubicBezTo>
                      <a:pt x="2336" y="357"/>
                      <a:pt x="1966" y="1"/>
                      <a:pt x="15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6"/>
              <p:cNvSpPr/>
              <p:nvPr/>
            </p:nvSpPr>
            <p:spPr>
              <a:xfrm>
                <a:off x="8065728" y="2825676"/>
                <a:ext cx="36991" cy="44443"/>
              </a:xfrm>
              <a:custGeom>
                <a:avLst/>
                <a:gdLst/>
                <a:ahLst/>
                <a:cxnLst/>
                <a:rect l="l" t="t" r="r" b="b"/>
                <a:pathLst>
                  <a:path w="958" h="1151" extrusionOk="0">
                    <a:moveTo>
                      <a:pt x="479" y="0"/>
                    </a:moveTo>
                    <a:cubicBezTo>
                      <a:pt x="215" y="0"/>
                      <a:pt x="1" y="256"/>
                      <a:pt x="1" y="575"/>
                    </a:cubicBezTo>
                    <a:cubicBezTo>
                      <a:pt x="1" y="890"/>
                      <a:pt x="215" y="1150"/>
                      <a:pt x="479" y="1150"/>
                    </a:cubicBezTo>
                    <a:cubicBezTo>
                      <a:pt x="744" y="1150"/>
                      <a:pt x="958" y="890"/>
                      <a:pt x="958" y="575"/>
                    </a:cubicBezTo>
                    <a:cubicBezTo>
                      <a:pt x="958" y="256"/>
                      <a:pt x="744" y="0"/>
                      <a:pt x="4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6"/>
              <p:cNvSpPr/>
              <p:nvPr/>
            </p:nvSpPr>
            <p:spPr>
              <a:xfrm>
                <a:off x="8334587" y="2838303"/>
                <a:ext cx="44443" cy="53054"/>
              </a:xfrm>
              <a:custGeom>
                <a:avLst/>
                <a:gdLst/>
                <a:ahLst/>
                <a:cxnLst/>
                <a:rect l="l" t="t" r="r" b="b"/>
                <a:pathLst>
                  <a:path w="1151" h="1374" extrusionOk="0">
                    <a:moveTo>
                      <a:pt x="576" y="1"/>
                    </a:moveTo>
                    <a:cubicBezTo>
                      <a:pt x="257" y="1"/>
                      <a:pt x="1" y="307"/>
                      <a:pt x="1" y="689"/>
                    </a:cubicBezTo>
                    <a:cubicBezTo>
                      <a:pt x="1" y="1067"/>
                      <a:pt x="261" y="1373"/>
                      <a:pt x="576" y="1373"/>
                    </a:cubicBezTo>
                    <a:cubicBezTo>
                      <a:pt x="895" y="1373"/>
                      <a:pt x="1151" y="1067"/>
                      <a:pt x="1151" y="689"/>
                    </a:cubicBezTo>
                    <a:cubicBezTo>
                      <a:pt x="1151" y="307"/>
                      <a:pt x="895" y="1"/>
                      <a:pt x="5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6"/>
              <p:cNvSpPr/>
              <p:nvPr/>
            </p:nvSpPr>
            <p:spPr>
              <a:xfrm>
                <a:off x="8180291" y="2781465"/>
                <a:ext cx="68112" cy="145144"/>
              </a:xfrm>
              <a:custGeom>
                <a:avLst/>
                <a:gdLst/>
                <a:ahLst/>
                <a:cxnLst/>
                <a:rect l="l" t="t" r="r" b="b"/>
                <a:pathLst>
                  <a:path w="1764" h="3759" extrusionOk="0">
                    <a:moveTo>
                      <a:pt x="1373" y="0"/>
                    </a:moveTo>
                    <a:cubicBezTo>
                      <a:pt x="1323" y="0"/>
                      <a:pt x="1269" y="41"/>
                      <a:pt x="1269" y="41"/>
                    </a:cubicBezTo>
                    <a:cubicBezTo>
                      <a:pt x="597" y="1129"/>
                      <a:pt x="135" y="2086"/>
                      <a:pt x="64" y="2740"/>
                    </a:cubicBezTo>
                    <a:cubicBezTo>
                      <a:pt x="0" y="3325"/>
                      <a:pt x="1144" y="3759"/>
                      <a:pt x="1507" y="3759"/>
                    </a:cubicBezTo>
                    <a:cubicBezTo>
                      <a:pt x="1550" y="3759"/>
                      <a:pt x="1583" y="3752"/>
                      <a:pt x="1600" y="3739"/>
                    </a:cubicBezTo>
                    <a:cubicBezTo>
                      <a:pt x="1764" y="3622"/>
                      <a:pt x="526" y="3395"/>
                      <a:pt x="408" y="2845"/>
                    </a:cubicBezTo>
                    <a:cubicBezTo>
                      <a:pt x="286" y="2291"/>
                      <a:pt x="1462" y="318"/>
                      <a:pt x="1449" y="113"/>
                    </a:cubicBezTo>
                    <a:cubicBezTo>
                      <a:pt x="1445" y="25"/>
                      <a:pt x="1411" y="0"/>
                      <a:pt x="13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6"/>
              <p:cNvSpPr/>
              <p:nvPr/>
            </p:nvSpPr>
            <p:spPr>
              <a:xfrm>
                <a:off x="8088895" y="2916918"/>
                <a:ext cx="334925" cy="169741"/>
              </a:xfrm>
              <a:custGeom>
                <a:avLst/>
                <a:gdLst/>
                <a:ahLst/>
                <a:cxnLst/>
                <a:rect l="l" t="t" r="r" b="b"/>
                <a:pathLst>
                  <a:path w="8674" h="4396" extrusionOk="0">
                    <a:moveTo>
                      <a:pt x="1471" y="0"/>
                    </a:moveTo>
                    <a:cubicBezTo>
                      <a:pt x="1226" y="0"/>
                      <a:pt x="929" y="69"/>
                      <a:pt x="672" y="256"/>
                    </a:cubicBezTo>
                    <a:cubicBezTo>
                      <a:pt x="412" y="449"/>
                      <a:pt x="194" y="764"/>
                      <a:pt x="118" y="1247"/>
                    </a:cubicBezTo>
                    <a:cubicBezTo>
                      <a:pt x="1" y="1986"/>
                      <a:pt x="274" y="2729"/>
                      <a:pt x="874" y="3308"/>
                    </a:cubicBezTo>
                    <a:cubicBezTo>
                      <a:pt x="1336" y="3757"/>
                      <a:pt x="1986" y="4109"/>
                      <a:pt x="2800" y="4290"/>
                    </a:cubicBezTo>
                    <a:cubicBezTo>
                      <a:pt x="3126" y="4362"/>
                      <a:pt x="3474" y="4396"/>
                      <a:pt x="3829" y="4396"/>
                    </a:cubicBezTo>
                    <a:cubicBezTo>
                      <a:pt x="4307" y="4396"/>
                      <a:pt x="4799" y="4334"/>
                      <a:pt x="5273" y="4219"/>
                    </a:cubicBezTo>
                    <a:cubicBezTo>
                      <a:pt x="6477" y="3929"/>
                      <a:pt x="7560" y="3295"/>
                      <a:pt x="7992" y="2473"/>
                    </a:cubicBezTo>
                    <a:cubicBezTo>
                      <a:pt x="8673" y="1170"/>
                      <a:pt x="7503" y="238"/>
                      <a:pt x="6741" y="238"/>
                    </a:cubicBezTo>
                    <a:cubicBezTo>
                      <a:pt x="6694" y="238"/>
                      <a:pt x="6650" y="241"/>
                      <a:pt x="6607" y="248"/>
                    </a:cubicBezTo>
                    <a:cubicBezTo>
                      <a:pt x="6599" y="248"/>
                      <a:pt x="6595" y="252"/>
                      <a:pt x="6591" y="252"/>
                    </a:cubicBezTo>
                    <a:cubicBezTo>
                      <a:pt x="5912" y="379"/>
                      <a:pt x="4646" y="1026"/>
                      <a:pt x="3626" y="1026"/>
                    </a:cubicBezTo>
                    <a:cubicBezTo>
                      <a:pt x="3529" y="1026"/>
                      <a:pt x="3434" y="1021"/>
                      <a:pt x="3342" y="1008"/>
                    </a:cubicBezTo>
                    <a:cubicBezTo>
                      <a:pt x="2234" y="861"/>
                      <a:pt x="2221" y="277"/>
                      <a:pt x="1877" y="84"/>
                    </a:cubicBezTo>
                    <a:cubicBezTo>
                      <a:pt x="1789" y="34"/>
                      <a:pt x="1643" y="0"/>
                      <a:pt x="14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6"/>
              <p:cNvSpPr/>
              <p:nvPr/>
            </p:nvSpPr>
            <p:spPr>
              <a:xfrm>
                <a:off x="8106232" y="2916918"/>
                <a:ext cx="242216" cy="93713"/>
              </a:xfrm>
              <a:custGeom>
                <a:avLst/>
                <a:gdLst/>
                <a:ahLst/>
                <a:cxnLst/>
                <a:rect l="l" t="t" r="r" b="b"/>
                <a:pathLst>
                  <a:path w="6273" h="2427" extrusionOk="0">
                    <a:moveTo>
                      <a:pt x="1026" y="0"/>
                    </a:moveTo>
                    <a:cubicBezTo>
                      <a:pt x="781" y="0"/>
                      <a:pt x="484" y="69"/>
                      <a:pt x="228" y="256"/>
                    </a:cubicBezTo>
                    <a:cubicBezTo>
                      <a:pt x="89" y="756"/>
                      <a:pt x="1" y="1528"/>
                      <a:pt x="685" y="1784"/>
                    </a:cubicBezTo>
                    <a:cubicBezTo>
                      <a:pt x="833" y="1840"/>
                      <a:pt x="968" y="1863"/>
                      <a:pt x="1091" y="1863"/>
                    </a:cubicBezTo>
                    <a:cubicBezTo>
                      <a:pt x="1738" y="1863"/>
                      <a:pt x="2037" y="1199"/>
                      <a:pt x="2104" y="1033"/>
                    </a:cubicBezTo>
                    <a:lnTo>
                      <a:pt x="2104" y="1033"/>
                    </a:lnTo>
                    <a:cubicBezTo>
                      <a:pt x="2045" y="1234"/>
                      <a:pt x="1789" y="2250"/>
                      <a:pt x="2754" y="2410"/>
                    </a:cubicBezTo>
                    <a:cubicBezTo>
                      <a:pt x="2825" y="2421"/>
                      <a:pt x="2891" y="2427"/>
                      <a:pt x="2954" y="2427"/>
                    </a:cubicBezTo>
                    <a:cubicBezTo>
                      <a:pt x="3766" y="2427"/>
                      <a:pt x="3948" y="1507"/>
                      <a:pt x="3976" y="1335"/>
                    </a:cubicBezTo>
                    <a:lnTo>
                      <a:pt x="3976" y="1335"/>
                    </a:lnTo>
                    <a:cubicBezTo>
                      <a:pt x="3959" y="1474"/>
                      <a:pt x="3942" y="2103"/>
                      <a:pt x="4966" y="2200"/>
                    </a:cubicBezTo>
                    <a:cubicBezTo>
                      <a:pt x="5032" y="2206"/>
                      <a:pt x="5094" y="2209"/>
                      <a:pt x="5153" y="2209"/>
                    </a:cubicBezTo>
                    <a:cubicBezTo>
                      <a:pt x="6130" y="2209"/>
                      <a:pt x="6273" y="1417"/>
                      <a:pt x="6221" y="756"/>
                    </a:cubicBezTo>
                    <a:cubicBezTo>
                      <a:pt x="6213" y="584"/>
                      <a:pt x="6192" y="416"/>
                      <a:pt x="6162" y="248"/>
                    </a:cubicBezTo>
                    <a:cubicBezTo>
                      <a:pt x="6154" y="248"/>
                      <a:pt x="6150" y="252"/>
                      <a:pt x="6146" y="252"/>
                    </a:cubicBezTo>
                    <a:cubicBezTo>
                      <a:pt x="5467" y="379"/>
                      <a:pt x="4201" y="1026"/>
                      <a:pt x="3181" y="1026"/>
                    </a:cubicBezTo>
                    <a:cubicBezTo>
                      <a:pt x="3084" y="1026"/>
                      <a:pt x="2989" y="1021"/>
                      <a:pt x="2897" y="1008"/>
                    </a:cubicBezTo>
                    <a:cubicBezTo>
                      <a:pt x="1789" y="861"/>
                      <a:pt x="1776" y="277"/>
                      <a:pt x="1432" y="84"/>
                    </a:cubicBezTo>
                    <a:cubicBezTo>
                      <a:pt x="1344" y="34"/>
                      <a:pt x="1198" y="0"/>
                      <a:pt x="10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6"/>
              <p:cNvSpPr/>
              <p:nvPr/>
            </p:nvSpPr>
            <p:spPr>
              <a:xfrm>
                <a:off x="8122604" y="3027543"/>
                <a:ext cx="169895" cy="59116"/>
              </a:xfrm>
              <a:custGeom>
                <a:avLst/>
                <a:gdLst/>
                <a:ahLst/>
                <a:cxnLst/>
                <a:rect l="l" t="t" r="r" b="b"/>
                <a:pathLst>
                  <a:path w="4400" h="1531" extrusionOk="0">
                    <a:moveTo>
                      <a:pt x="1605" y="1"/>
                    </a:moveTo>
                    <a:cubicBezTo>
                      <a:pt x="790" y="1"/>
                      <a:pt x="271" y="258"/>
                      <a:pt x="1" y="443"/>
                    </a:cubicBezTo>
                    <a:cubicBezTo>
                      <a:pt x="463" y="892"/>
                      <a:pt x="1113" y="1244"/>
                      <a:pt x="1927" y="1425"/>
                    </a:cubicBezTo>
                    <a:cubicBezTo>
                      <a:pt x="2253" y="1497"/>
                      <a:pt x="2601" y="1531"/>
                      <a:pt x="2956" y="1531"/>
                    </a:cubicBezTo>
                    <a:cubicBezTo>
                      <a:pt x="3434" y="1531"/>
                      <a:pt x="3926" y="1469"/>
                      <a:pt x="4400" y="1354"/>
                    </a:cubicBezTo>
                    <a:cubicBezTo>
                      <a:pt x="4022" y="879"/>
                      <a:pt x="3300" y="199"/>
                      <a:pt x="2204" y="44"/>
                    </a:cubicBezTo>
                    <a:cubicBezTo>
                      <a:pt x="1989" y="14"/>
                      <a:pt x="1789" y="1"/>
                      <a:pt x="16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6"/>
              <p:cNvSpPr/>
              <p:nvPr/>
            </p:nvSpPr>
            <p:spPr>
              <a:xfrm>
                <a:off x="8170986" y="3229216"/>
                <a:ext cx="376317" cy="118154"/>
              </a:xfrm>
              <a:custGeom>
                <a:avLst/>
                <a:gdLst/>
                <a:ahLst/>
                <a:cxnLst/>
                <a:rect l="l" t="t" r="r" b="b"/>
                <a:pathLst>
                  <a:path w="9746" h="3060" extrusionOk="0">
                    <a:moveTo>
                      <a:pt x="619" y="0"/>
                    </a:moveTo>
                    <a:cubicBezTo>
                      <a:pt x="311" y="0"/>
                      <a:pt x="0" y="400"/>
                      <a:pt x="104" y="840"/>
                    </a:cubicBezTo>
                    <a:cubicBezTo>
                      <a:pt x="246" y="1449"/>
                      <a:pt x="825" y="2364"/>
                      <a:pt x="3272" y="2939"/>
                    </a:cubicBezTo>
                    <a:cubicBezTo>
                      <a:pt x="3628" y="3022"/>
                      <a:pt x="3998" y="3059"/>
                      <a:pt x="4372" y="3059"/>
                    </a:cubicBezTo>
                    <a:cubicBezTo>
                      <a:pt x="6585" y="3059"/>
                      <a:pt x="8957" y="1777"/>
                      <a:pt x="9338" y="1339"/>
                    </a:cubicBezTo>
                    <a:cubicBezTo>
                      <a:pt x="9746" y="874"/>
                      <a:pt x="9346" y="111"/>
                      <a:pt x="9030" y="111"/>
                    </a:cubicBezTo>
                    <a:cubicBezTo>
                      <a:pt x="8999" y="111"/>
                      <a:pt x="8968" y="118"/>
                      <a:pt x="8939" y="135"/>
                    </a:cubicBezTo>
                    <a:cubicBezTo>
                      <a:pt x="8630" y="309"/>
                      <a:pt x="6671" y="1903"/>
                      <a:pt x="4384" y="1903"/>
                    </a:cubicBezTo>
                    <a:cubicBezTo>
                      <a:pt x="4308" y="1903"/>
                      <a:pt x="4231" y="1901"/>
                      <a:pt x="4154" y="1898"/>
                    </a:cubicBezTo>
                    <a:cubicBezTo>
                      <a:pt x="1770" y="1789"/>
                      <a:pt x="1023" y="311"/>
                      <a:pt x="947" y="198"/>
                    </a:cubicBezTo>
                    <a:cubicBezTo>
                      <a:pt x="854" y="59"/>
                      <a:pt x="737" y="0"/>
                      <a:pt x="6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6"/>
              <p:cNvSpPr/>
              <p:nvPr/>
            </p:nvSpPr>
            <p:spPr>
              <a:xfrm>
                <a:off x="8084687" y="3438651"/>
                <a:ext cx="679734" cy="453349"/>
              </a:xfrm>
              <a:custGeom>
                <a:avLst/>
                <a:gdLst/>
                <a:ahLst/>
                <a:cxnLst/>
                <a:rect l="l" t="t" r="r" b="b"/>
                <a:pathLst>
                  <a:path w="17604" h="11741" extrusionOk="0">
                    <a:moveTo>
                      <a:pt x="994" y="0"/>
                    </a:moveTo>
                    <a:cubicBezTo>
                      <a:pt x="870" y="0"/>
                      <a:pt x="734" y="40"/>
                      <a:pt x="601" y="159"/>
                    </a:cubicBezTo>
                    <a:cubicBezTo>
                      <a:pt x="328" y="402"/>
                      <a:pt x="148" y="826"/>
                      <a:pt x="64" y="1070"/>
                    </a:cubicBezTo>
                    <a:cubicBezTo>
                      <a:pt x="17" y="1187"/>
                      <a:pt x="1" y="1259"/>
                      <a:pt x="1" y="1259"/>
                    </a:cubicBezTo>
                    <a:cubicBezTo>
                      <a:pt x="1" y="1259"/>
                      <a:pt x="13" y="1338"/>
                      <a:pt x="51" y="1494"/>
                    </a:cubicBezTo>
                    <a:cubicBezTo>
                      <a:pt x="320" y="2547"/>
                      <a:pt x="1638" y="6946"/>
                      <a:pt x="5722" y="9876"/>
                    </a:cubicBezTo>
                    <a:cubicBezTo>
                      <a:pt x="7552" y="11188"/>
                      <a:pt x="9316" y="11740"/>
                      <a:pt x="10874" y="11740"/>
                    </a:cubicBezTo>
                    <a:cubicBezTo>
                      <a:pt x="13291" y="11740"/>
                      <a:pt x="15212" y="10411"/>
                      <a:pt x="16118" y="8532"/>
                    </a:cubicBezTo>
                    <a:cubicBezTo>
                      <a:pt x="17604" y="5439"/>
                      <a:pt x="16605" y="1834"/>
                      <a:pt x="16605" y="1834"/>
                    </a:cubicBezTo>
                    <a:lnTo>
                      <a:pt x="16605" y="1834"/>
                    </a:lnTo>
                    <a:lnTo>
                      <a:pt x="15069" y="2362"/>
                    </a:lnTo>
                    <a:lnTo>
                      <a:pt x="12026" y="3416"/>
                    </a:lnTo>
                    <a:cubicBezTo>
                      <a:pt x="12026" y="3416"/>
                      <a:pt x="13591" y="5523"/>
                      <a:pt x="11749" y="7156"/>
                    </a:cubicBezTo>
                    <a:cubicBezTo>
                      <a:pt x="11230" y="7617"/>
                      <a:pt x="10646" y="7810"/>
                      <a:pt x="10031" y="7810"/>
                    </a:cubicBezTo>
                    <a:cubicBezTo>
                      <a:pt x="8464" y="7810"/>
                      <a:pt x="6701" y="6554"/>
                      <a:pt x="5323" y="5288"/>
                    </a:cubicBezTo>
                    <a:cubicBezTo>
                      <a:pt x="3690" y="3781"/>
                      <a:pt x="2011" y="1112"/>
                      <a:pt x="1554" y="360"/>
                    </a:cubicBezTo>
                    <a:cubicBezTo>
                      <a:pt x="1474" y="234"/>
                      <a:pt x="1432" y="159"/>
                      <a:pt x="1432" y="159"/>
                    </a:cubicBezTo>
                    <a:cubicBezTo>
                      <a:pt x="1432" y="159"/>
                      <a:pt x="124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6"/>
              <p:cNvSpPr/>
              <p:nvPr/>
            </p:nvSpPr>
            <p:spPr>
              <a:xfrm>
                <a:off x="7937843" y="3244430"/>
                <a:ext cx="202136" cy="184529"/>
              </a:xfrm>
              <a:custGeom>
                <a:avLst/>
                <a:gdLst/>
                <a:ahLst/>
                <a:cxnLst/>
                <a:rect l="l" t="t" r="r" b="b"/>
                <a:pathLst>
                  <a:path w="5235" h="4779" extrusionOk="0">
                    <a:moveTo>
                      <a:pt x="3597" y="1"/>
                    </a:moveTo>
                    <a:cubicBezTo>
                      <a:pt x="2654" y="1"/>
                      <a:pt x="827" y="221"/>
                      <a:pt x="568" y="324"/>
                    </a:cubicBezTo>
                    <a:cubicBezTo>
                      <a:pt x="253" y="454"/>
                      <a:pt x="1" y="1080"/>
                      <a:pt x="1" y="1080"/>
                    </a:cubicBezTo>
                    <a:cubicBezTo>
                      <a:pt x="1" y="1080"/>
                      <a:pt x="845" y="3292"/>
                      <a:pt x="971" y="3552"/>
                    </a:cubicBezTo>
                    <a:cubicBezTo>
                      <a:pt x="1094" y="3807"/>
                      <a:pt x="3090" y="4779"/>
                      <a:pt x="3708" y="4779"/>
                    </a:cubicBezTo>
                    <a:cubicBezTo>
                      <a:pt x="3721" y="4779"/>
                      <a:pt x="3733" y="4778"/>
                      <a:pt x="3745" y="4778"/>
                    </a:cubicBezTo>
                    <a:cubicBezTo>
                      <a:pt x="4316" y="4736"/>
                      <a:pt x="5176" y="4249"/>
                      <a:pt x="5176" y="4249"/>
                    </a:cubicBezTo>
                    <a:cubicBezTo>
                      <a:pt x="5176" y="4249"/>
                      <a:pt x="5235" y="3401"/>
                      <a:pt x="5075" y="2679"/>
                    </a:cubicBezTo>
                    <a:cubicBezTo>
                      <a:pt x="4920" y="1953"/>
                      <a:pt x="4605" y="169"/>
                      <a:pt x="4060" y="35"/>
                    </a:cubicBezTo>
                    <a:cubicBezTo>
                      <a:pt x="3963" y="11"/>
                      <a:pt x="3801" y="1"/>
                      <a:pt x="35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6"/>
              <p:cNvSpPr/>
              <p:nvPr/>
            </p:nvSpPr>
            <p:spPr>
              <a:xfrm>
                <a:off x="7963791" y="3314704"/>
                <a:ext cx="181402" cy="182290"/>
              </a:xfrm>
              <a:custGeom>
                <a:avLst/>
                <a:gdLst/>
                <a:ahLst/>
                <a:cxnLst/>
                <a:rect l="l" t="t" r="r" b="b"/>
                <a:pathLst>
                  <a:path w="4698" h="4721" extrusionOk="0">
                    <a:moveTo>
                      <a:pt x="4156" y="0"/>
                    </a:moveTo>
                    <a:cubicBezTo>
                      <a:pt x="4083" y="0"/>
                      <a:pt x="3997" y="35"/>
                      <a:pt x="3896" y="116"/>
                    </a:cubicBezTo>
                    <a:cubicBezTo>
                      <a:pt x="3535" y="406"/>
                      <a:pt x="3585" y="1094"/>
                      <a:pt x="3640" y="1467"/>
                    </a:cubicBezTo>
                    <a:cubicBezTo>
                      <a:pt x="3694" y="1841"/>
                      <a:pt x="3472" y="2185"/>
                      <a:pt x="3035" y="2341"/>
                    </a:cubicBezTo>
                    <a:cubicBezTo>
                      <a:pt x="2942" y="2375"/>
                      <a:pt x="2817" y="2389"/>
                      <a:pt x="2675" y="2389"/>
                    </a:cubicBezTo>
                    <a:cubicBezTo>
                      <a:pt x="2156" y="2389"/>
                      <a:pt x="1417" y="2198"/>
                      <a:pt x="1226" y="2105"/>
                    </a:cubicBezTo>
                    <a:cubicBezTo>
                      <a:pt x="1155" y="2059"/>
                      <a:pt x="1096" y="1996"/>
                      <a:pt x="1054" y="1921"/>
                    </a:cubicBezTo>
                    <a:cubicBezTo>
                      <a:pt x="823" y="1589"/>
                      <a:pt x="567" y="934"/>
                      <a:pt x="567" y="934"/>
                    </a:cubicBezTo>
                    <a:cubicBezTo>
                      <a:pt x="399" y="1056"/>
                      <a:pt x="257" y="1216"/>
                      <a:pt x="152" y="1392"/>
                    </a:cubicBezTo>
                    <a:cubicBezTo>
                      <a:pt x="1" y="1669"/>
                      <a:pt x="131" y="2022"/>
                      <a:pt x="215" y="2126"/>
                    </a:cubicBezTo>
                    <a:cubicBezTo>
                      <a:pt x="290" y="2227"/>
                      <a:pt x="357" y="2332"/>
                      <a:pt x="420" y="2437"/>
                    </a:cubicBezTo>
                    <a:cubicBezTo>
                      <a:pt x="420" y="2437"/>
                      <a:pt x="252" y="2513"/>
                      <a:pt x="248" y="2664"/>
                    </a:cubicBezTo>
                    <a:cubicBezTo>
                      <a:pt x="240" y="2815"/>
                      <a:pt x="555" y="3121"/>
                      <a:pt x="555" y="3121"/>
                    </a:cubicBezTo>
                    <a:cubicBezTo>
                      <a:pt x="555" y="3121"/>
                      <a:pt x="504" y="3134"/>
                      <a:pt x="513" y="3314"/>
                    </a:cubicBezTo>
                    <a:cubicBezTo>
                      <a:pt x="521" y="3491"/>
                      <a:pt x="1201" y="4045"/>
                      <a:pt x="1436" y="4129"/>
                    </a:cubicBezTo>
                    <a:cubicBezTo>
                      <a:pt x="1528" y="4161"/>
                      <a:pt x="1686" y="4167"/>
                      <a:pt x="1862" y="4167"/>
                    </a:cubicBezTo>
                    <a:cubicBezTo>
                      <a:pt x="1946" y="4167"/>
                      <a:pt x="2034" y="4165"/>
                      <a:pt x="2120" y="4165"/>
                    </a:cubicBezTo>
                    <a:cubicBezTo>
                      <a:pt x="2316" y="4165"/>
                      <a:pt x="2504" y="4172"/>
                      <a:pt x="2620" y="4213"/>
                    </a:cubicBezTo>
                    <a:cubicBezTo>
                      <a:pt x="2897" y="4313"/>
                      <a:pt x="3044" y="4519"/>
                      <a:pt x="3182" y="4704"/>
                    </a:cubicBezTo>
                    <a:lnTo>
                      <a:pt x="3186" y="4704"/>
                    </a:lnTo>
                    <a:cubicBezTo>
                      <a:pt x="3195" y="4715"/>
                      <a:pt x="3209" y="4721"/>
                      <a:pt x="3227" y="4721"/>
                    </a:cubicBezTo>
                    <a:cubicBezTo>
                      <a:pt x="3282" y="4721"/>
                      <a:pt x="3377" y="4673"/>
                      <a:pt x="3493" y="4594"/>
                    </a:cubicBezTo>
                    <a:cubicBezTo>
                      <a:pt x="3933" y="4296"/>
                      <a:pt x="4685" y="3570"/>
                      <a:pt x="4685" y="3570"/>
                    </a:cubicBezTo>
                    <a:cubicBezTo>
                      <a:pt x="4504" y="3226"/>
                      <a:pt x="4672" y="2580"/>
                      <a:pt x="4685" y="2139"/>
                    </a:cubicBezTo>
                    <a:cubicBezTo>
                      <a:pt x="4697" y="1703"/>
                      <a:pt x="4555" y="851"/>
                      <a:pt x="4492" y="490"/>
                    </a:cubicBezTo>
                    <a:cubicBezTo>
                      <a:pt x="4446" y="230"/>
                      <a:pt x="4344" y="0"/>
                      <a:pt x="4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6"/>
              <p:cNvSpPr/>
              <p:nvPr/>
            </p:nvSpPr>
            <p:spPr>
              <a:xfrm>
                <a:off x="6735177" y="4174452"/>
                <a:ext cx="121552" cy="102285"/>
              </a:xfrm>
              <a:custGeom>
                <a:avLst/>
                <a:gdLst/>
                <a:ahLst/>
                <a:cxnLst/>
                <a:rect l="l" t="t" r="r" b="b"/>
                <a:pathLst>
                  <a:path w="3148" h="2649" extrusionOk="0">
                    <a:moveTo>
                      <a:pt x="613" y="1"/>
                    </a:moveTo>
                    <a:cubicBezTo>
                      <a:pt x="565" y="1"/>
                      <a:pt x="528" y="16"/>
                      <a:pt x="504" y="49"/>
                    </a:cubicBezTo>
                    <a:cubicBezTo>
                      <a:pt x="189" y="494"/>
                      <a:pt x="0" y="943"/>
                      <a:pt x="592" y="1422"/>
                    </a:cubicBezTo>
                    <a:cubicBezTo>
                      <a:pt x="1137" y="1863"/>
                      <a:pt x="2020" y="2649"/>
                      <a:pt x="2455" y="2649"/>
                    </a:cubicBezTo>
                    <a:cubicBezTo>
                      <a:pt x="2492" y="2649"/>
                      <a:pt x="2526" y="2643"/>
                      <a:pt x="2556" y="2631"/>
                    </a:cubicBezTo>
                    <a:cubicBezTo>
                      <a:pt x="2938" y="2480"/>
                      <a:pt x="3148" y="1833"/>
                      <a:pt x="2472" y="1287"/>
                    </a:cubicBezTo>
                    <a:cubicBezTo>
                      <a:pt x="1878" y="808"/>
                      <a:pt x="963" y="1"/>
                      <a:pt x="6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6"/>
              <p:cNvSpPr/>
              <p:nvPr/>
            </p:nvSpPr>
            <p:spPr>
              <a:xfrm>
                <a:off x="8480311" y="3295784"/>
                <a:ext cx="299517" cy="298089"/>
              </a:xfrm>
              <a:custGeom>
                <a:avLst/>
                <a:gdLst/>
                <a:ahLst/>
                <a:cxnLst/>
                <a:rect l="l" t="t" r="r" b="b"/>
                <a:pathLst>
                  <a:path w="7757" h="7720" extrusionOk="0">
                    <a:moveTo>
                      <a:pt x="2948" y="0"/>
                    </a:moveTo>
                    <a:cubicBezTo>
                      <a:pt x="2547" y="0"/>
                      <a:pt x="2209" y="110"/>
                      <a:pt x="1977" y="325"/>
                    </a:cubicBezTo>
                    <a:cubicBezTo>
                      <a:pt x="9" y="2125"/>
                      <a:pt x="0" y="3989"/>
                      <a:pt x="344" y="5618"/>
                    </a:cubicBezTo>
                    <a:cubicBezTo>
                      <a:pt x="689" y="7250"/>
                      <a:pt x="1415" y="7561"/>
                      <a:pt x="2233" y="7708"/>
                    </a:cubicBezTo>
                    <a:cubicBezTo>
                      <a:pt x="2275" y="7715"/>
                      <a:pt x="2324" y="7719"/>
                      <a:pt x="2378" y="7719"/>
                    </a:cubicBezTo>
                    <a:cubicBezTo>
                      <a:pt x="3389" y="7719"/>
                      <a:pt x="6419" y="6437"/>
                      <a:pt x="7073" y="5676"/>
                    </a:cubicBezTo>
                    <a:cubicBezTo>
                      <a:pt x="7757" y="4875"/>
                      <a:pt x="6615" y="1983"/>
                      <a:pt x="5297" y="954"/>
                    </a:cubicBezTo>
                    <a:cubicBezTo>
                      <a:pt x="4471" y="310"/>
                      <a:pt x="3621" y="0"/>
                      <a:pt x="2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36"/>
            <p:cNvGrpSpPr/>
            <p:nvPr/>
          </p:nvGrpSpPr>
          <p:grpSpPr>
            <a:xfrm>
              <a:off x="2815860" y="3212009"/>
              <a:ext cx="2845200" cy="1868970"/>
              <a:chOff x="3280670" y="3020482"/>
              <a:chExt cx="2770939" cy="1813654"/>
            </a:xfrm>
          </p:grpSpPr>
          <p:sp>
            <p:nvSpPr>
              <p:cNvPr id="963" name="Google Shape;963;p36"/>
              <p:cNvSpPr/>
              <p:nvPr/>
            </p:nvSpPr>
            <p:spPr>
              <a:xfrm rot="-4317798">
                <a:off x="3729289" y="3604367"/>
                <a:ext cx="270795" cy="845963"/>
              </a:xfrm>
              <a:custGeom>
                <a:avLst/>
                <a:gdLst/>
                <a:ahLst/>
                <a:cxnLst/>
                <a:rect l="l" t="t" r="r" b="b"/>
                <a:pathLst>
                  <a:path w="7371" h="23027" extrusionOk="0">
                    <a:moveTo>
                      <a:pt x="1301" y="0"/>
                    </a:moveTo>
                    <a:cubicBezTo>
                      <a:pt x="1301" y="0"/>
                      <a:pt x="0" y="8353"/>
                      <a:pt x="508" y="14028"/>
                    </a:cubicBezTo>
                    <a:cubicBezTo>
                      <a:pt x="856" y="17910"/>
                      <a:pt x="1528" y="20684"/>
                      <a:pt x="1914" y="22057"/>
                    </a:cubicBezTo>
                    <a:cubicBezTo>
                      <a:pt x="2094" y="22691"/>
                      <a:pt x="2212" y="23026"/>
                      <a:pt x="2212" y="23026"/>
                    </a:cubicBezTo>
                    <a:lnTo>
                      <a:pt x="7370" y="21272"/>
                    </a:lnTo>
                    <a:cubicBezTo>
                      <a:pt x="7370" y="21272"/>
                      <a:pt x="7144" y="20542"/>
                      <a:pt x="6804" y="19358"/>
                    </a:cubicBezTo>
                    <a:cubicBezTo>
                      <a:pt x="6644" y="18812"/>
                      <a:pt x="6464" y="18174"/>
                      <a:pt x="6267" y="17465"/>
                    </a:cubicBezTo>
                    <a:cubicBezTo>
                      <a:pt x="5687" y="15366"/>
                      <a:pt x="4986" y="12659"/>
                      <a:pt x="4449" y="10019"/>
                    </a:cubicBezTo>
                    <a:cubicBezTo>
                      <a:pt x="3849" y="7052"/>
                      <a:pt x="3450" y="4042"/>
                      <a:pt x="3253" y="1020"/>
                    </a:cubicBezTo>
                    <a:cubicBezTo>
                      <a:pt x="3215" y="365"/>
                      <a:pt x="3203" y="0"/>
                      <a:pt x="32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6"/>
              <p:cNvSpPr/>
              <p:nvPr/>
            </p:nvSpPr>
            <p:spPr>
              <a:xfrm rot="-4317798">
                <a:off x="3729289" y="3604367"/>
                <a:ext cx="270795" cy="845963"/>
              </a:xfrm>
              <a:custGeom>
                <a:avLst/>
                <a:gdLst/>
                <a:ahLst/>
                <a:cxnLst/>
                <a:rect l="l" t="t" r="r" b="b"/>
                <a:pathLst>
                  <a:path w="7371" h="23027" extrusionOk="0">
                    <a:moveTo>
                      <a:pt x="1301" y="0"/>
                    </a:moveTo>
                    <a:cubicBezTo>
                      <a:pt x="1301" y="0"/>
                      <a:pt x="0" y="8353"/>
                      <a:pt x="508" y="14028"/>
                    </a:cubicBezTo>
                    <a:cubicBezTo>
                      <a:pt x="856" y="17910"/>
                      <a:pt x="1528" y="20684"/>
                      <a:pt x="1914" y="22057"/>
                    </a:cubicBezTo>
                    <a:cubicBezTo>
                      <a:pt x="2094" y="22691"/>
                      <a:pt x="2212" y="23026"/>
                      <a:pt x="2212" y="23026"/>
                    </a:cubicBezTo>
                    <a:lnTo>
                      <a:pt x="7370" y="21272"/>
                    </a:lnTo>
                    <a:cubicBezTo>
                      <a:pt x="7370" y="21272"/>
                      <a:pt x="7144" y="20542"/>
                      <a:pt x="6804" y="19358"/>
                    </a:cubicBezTo>
                    <a:cubicBezTo>
                      <a:pt x="6644" y="18812"/>
                      <a:pt x="6464" y="18174"/>
                      <a:pt x="6267" y="17465"/>
                    </a:cubicBezTo>
                    <a:cubicBezTo>
                      <a:pt x="5687" y="15366"/>
                      <a:pt x="4986" y="12659"/>
                      <a:pt x="4449" y="10019"/>
                    </a:cubicBezTo>
                    <a:cubicBezTo>
                      <a:pt x="3849" y="7052"/>
                      <a:pt x="3450" y="4042"/>
                      <a:pt x="3253" y="1020"/>
                    </a:cubicBezTo>
                    <a:cubicBezTo>
                      <a:pt x="3215" y="365"/>
                      <a:pt x="3203" y="0"/>
                      <a:pt x="3203" y="0"/>
                    </a:cubicBezTo>
                    <a:close/>
                  </a:path>
                </a:pathLst>
              </a:custGeom>
              <a:solidFill>
                <a:srgbClr val="202F34">
                  <a:alpha val="40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6"/>
              <p:cNvSpPr/>
              <p:nvPr/>
            </p:nvSpPr>
            <p:spPr>
              <a:xfrm rot="-4317798">
                <a:off x="3665144" y="3652449"/>
                <a:ext cx="94159" cy="161353"/>
              </a:xfrm>
              <a:custGeom>
                <a:avLst/>
                <a:gdLst/>
                <a:ahLst/>
                <a:cxnLst/>
                <a:rect l="l" t="t" r="r" b="b"/>
                <a:pathLst>
                  <a:path w="2563" h="4392" extrusionOk="0">
                    <a:moveTo>
                      <a:pt x="854" y="1"/>
                    </a:moveTo>
                    <a:cubicBezTo>
                      <a:pt x="839" y="1"/>
                      <a:pt x="825" y="2"/>
                      <a:pt x="811" y="5"/>
                    </a:cubicBezTo>
                    <a:cubicBezTo>
                      <a:pt x="227" y="131"/>
                      <a:pt x="252" y="996"/>
                      <a:pt x="483" y="1659"/>
                    </a:cubicBezTo>
                    <a:cubicBezTo>
                      <a:pt x="710" y="2318"/>
                      <a:pt x="1" y="2876"/>
                      <a:pt x="1" y="2876"/>
                    </a:cubicBezTo>
                    <a:lnTo>
                      <a:pt x="911" y="4392"/>
                    </a:lnTo>
                    <a:cubicBezTo>
                      <a:pt x="911" y="4392"/>
                      <a:pt x="2309" y="3741"/>
                      <a:pt x="2439" y="3082"/>
                    </a:cubicBezTo>
                    <a:cubicBezTo>
                      <a:pt x="2562" y="2435"/>
                      <a:pt x="1454" y="1"/>
                      <a:pt x="8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6"/>
              <p:cNvSpPr/>
              <p:nvPr/>
            </p:nvSpPr>
            <p:spPr>
              <a:xfrm rot="-4317798">
                <a:off x="3292251" y="3884948"/>
                <a:ext cx="153160" cy="135563"/>
              </a:xfrm>
              <a:custGeom>
                <a:avLst/>
                <a:gdLst/>
                <a:ahLst/>
                <a:cxnLst/>
                <a:rect l="l" t="t" r="r" b="b"/>
                <a:pathLst>
                  <a:path w="4169" h="3690" extrusionOk="0">
                    <a:moveTo>
                      <a:pt x="2075" y="1"/>
                    </a:moveTo>
                    <a:cubicBezTo>
                      <a:pt x="1459" y="1"/>
                      <a:pt x="843" y="169"/>
                      <a:pt x="559" y="336"/>
                    </a:cubicBezTo>
                    <a:cubicBezTo>
                      <a:pt x="1" y="667"/>
                      <a:pt x="840" y="1074"/>
                      <a:pt x="1499" y="1733"/>
                    </a:cubicBezTo>
                    <a:cubicBezTo>
                      <a:pt x="2158" y="2397"/>
                      <a:pt x="1810" y="3689"/>
                      <a:pt x="1810" y="3689"/>
                    </a:cubicBezTo>
                    <a:lnTo>
                      <a:pt x="3761" y="3312"/>
                    </a:lnTo>
                    <a:cubicBezTo>
                      <a:pt x="3761" y="3312"/>
                      <a:pt x="4169" y="1557"/>
                      <a:pt x="3560" y="617"/>
                    </a:cubicBezTo>
                    <a:cubicBezTo>
                      <a:pt x="3260" y="156"/>
                      <a:pt x="2667" y="1"/>
                      <a:pt x="20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6"/>
              <p:cNvSpPr/>
              <p:nvPr/>
            </p:nvSpPr>
            <p:spPr>
              <a:xfrm rot="-4317798">
                <a:off x="3719562" y="3804410"/>
                <a:ext cx="628695" cy="799563"/>
              </a:xfrm>
              <a:custGeom>
                <a:avLst/>
                <a:gdLst/>
                <a:ahLst/>
                <a:cxnLst/>
                <a:rect l="l" t="t" r="r" b="b"/>
                <a:pathLst>
                  <a:path w="17113" h="21764" extrusionOk="0">
                    <a:moveTo>
                      <a:pt x="16223" y="1"/>
                    </a:moveTo>
                    <a:cubicBezTo>
                      <a:pt x="16188" y="1"/>
                      <a:pt x="16168" y="4"/>
                      <a:pt x="16168" y="4"/>
                    </a:cubicBezTo>
                    <a:cubicBezTo>
                      <a:pt x="16168" y="4"/>
                      <a:pt x="3517" y="6715"/>
                      <a:pt x="1759" y="11160"/>
                    </a:cubicBezTo>
                    <a:cubicBezTo>
                      <a:pt x="0" y="15609"/>
                      <a:pt x="3895" y="20718"/>
                      <a:pt x="3895" y="20718"/>
                    </a:cubicBezTo>
                    <a:cubicBezTo>
                      <a:pt x="4361" y="20940"/>
                      <a:pt x="4839" y="21133"/>
                      <a:pt x="5331" y="21297"/>
                    </a:cubicBezTo>
                    <a:cubicBezTo>
                      <a:pt x="6045" y="21538"/>
                      <a:pt x="6919" y="21764"/>
                      <a:pt x="7700" y="21764"/>
                    </a:cubicBezTo>
                    <a:cubicBezTo>
                      <a:pt x="8167" y="21764"/>
                      <a:pt x="8601" y="21683"/>
                      <a:pt x="8949" y="21477"/>
                    </a:cubicBezTo>
                    <a:cubicBezTo>
                      <a:pt x="10552" y="20541"/>
                      <a:pt x="10854" y="18254"/>
                      <a:pt x="10854" y="18254"/>
                    </a:cubicBezTo>
                    <a:cubicBezTo>
                      <a:pt x="10854" y="18254"/>
                      <a:pt x="9964" y="17553"/>
                      <a:pt x="9213" y="16189"/>
                    </a:cubicBezTo>
                    <a:cubicBezTo>
                      <a:pt x="8630" y="15123"/>
                      <a:pt x="8290" y="13943"/>
                      <a:pt x="8227" y="12730"/>
                    </a:cubicBezTo>
                    <a:cubicBezTo>
                      <a:pt x="8189" y="12147"/>
                      <a:pt x="8210" y="11563"/>
                      <a:pt x="8290" y="10984"/>
                    </a:cubicBezTo>
                    <a:cubicBezTo>
                      <a:pt x="8785" y="7286"/>
                      <a:pt x="13826" y="3555"/>
                      <a:pt x="16029" y="2086"/>
                    </a:cubicBezTo>
                    <a:cubicBezTo>
                      <a:pt x="16659" y="1666"/>
                      <a:pt x="17058" y="1427"/>
                      <a:pt x="17058" y="1427"/>
                    </a:cubicBezTo>
                    <a:cubicBezTo>
                      <a:pt x="17058" y="1427"/>
                      <a:pt x="17112" y="1095"/>
                      <a:pt x="16881" y="512"/>
                    </a:cubicBezTo>
                    <a:cubicBezTo>
                      <a:pt x="16698" y="49"/>
                      <a:pt x="16356" y="1"/>
                      <a:pt x="162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6"/>
              <p:cNvSpPr/>
              <p:nvPr/>
            </p:nvSpPr>
            <p:spPr>
              <a:xfrm rot="-4317798">
                <a:off x="3373785" y="3922435"/>
                <a:ext cx="142359" cy="54703"/>
              </a:xfrm>
              <a:custGeom>
                <a:avLst/>
                <a:gdLst/>
                <a:ahLst/>
                <a:cxnLst/>
                <a:rect l="l" t="t" r="r" b="b"/>
                <a:pathLst>
                  <a:path w="3875" h="1489" extrusionOk="0">
                    <a:moveTo>
                      <a:pt x="3139" y="1"/>
                    </a:moveTo>
                    <a:cubicBezTo>
                      <a:pt x="2581" y="1"/>
                      <a:pt x="714" y="366"/>
                      <a:pt x="714" y="366"/>
                    </a:cubicBezTo>
                    <a:cubicBezTo>
                      <a:pt x="0" y="496"/>
                      <a:pt x="151" y="1462"/>
                      <a:pt x="714" y="1487"/>
                    </a:cubicBezTo>
                    <a:cubicBezTo>
                      <a:pt x="732" y="1488"/>
                      <a:pt x="751" y="1488"/>
                      <a:pt x="771" y="1488"/>
                    </a:cubicBezTo>
                    <a:cubicBezTo>
                      <a:pt x="1384" y="1488"/>
                      <a:pt x="3053" y="1127"/>
                      <a:pt x="3459" y="904"/>
                    </a:cubicBezTo>
                    <a:cubicBezTo>
                      <a:pt x="3874" y="673"/>
                      <a:pt x="3585" y="85"/>
                      <a:pt x="3253" y="10"/>
                    </a:cubicBezTo>
                    <a:cubicBezTo>
                      <a:pt x="3227" y="4"/>
                      <a:pt x="3188" y="1"/>
                      <a:pt x="31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6"/>
              <p:cNvSpPr/>
              <p:nvPr/>
            </p:nvSpPr>
            <p:spPr>
              <a:xfrm rot="-4317798">
                <a:off x="3728054" y="3742022"/>
                <a:ext cx="72594" cy="105695"/>
              </a:xfrm>
              <a:custGeom>
                <a:avLst/>
                <a:gdLst/>
                <a:ahLst/>
                <a:cxnLst/>
                <a:rect l="l" t="t" r="r" b="b"/>
                <a:pathLst>
                  <a:path w="1976" h="2877" extrusionOk="0">
                    <a:moveTo>
                      <a:pt x="705" y="0"/>
                    </a:moveTo>
                    <a:cubicBezTo>
                      <a:pt x="651" y="0"/>
                      <a:pt x="594" y="8"/>
                      <a:pt x="534" y="23"/>
                    </a:cubicBezTo>
                    <a:cubicBezTo>
                      <a:pt x="1" y="153"/>
                      <a:pt x="177" y="707"/>
                      <a:pt x="303" y="1420"/>
                    </a:cubicBezTo>
                    <a:cubicBezTo>
                      <a:pt x="433" y="2130"/>
                      <a:pt x="735" y="2743"/>
                      <a:pt x="1067" y="2843"/>
                    </a:cubicBezTo>
                    <a:cubicBezTo>
                      <a:pt x="1135" y="2864"/>
                      <a:pt x="1216" y="2876"/>
                      <a:pt x="1299" y="2876"/>
                    </a:cubicBezTo>
                    <a:cubicBezTo>
                      <a:pt x="1618" y="2876"/>
                      <a:pt x="1976" y="2696"/>
                      <a:pt x="1856" y="2130"/>
                    </a:cubicBezTo>
                    <a:cubicBezTo>
                      <a:pt x="1711" y="1467"/>
                      <a:pt x="1481" y="0"/>
                      <a:pt x="7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6"/>
              <p:cNvSpPr/>
              <p:nvPr/>
            </p:nvSpPr>
            <p:spPr>
              <a:xfrm rot="-4317798">
                <a:off x="3987535" y="3887799"/>
                <a:ext cx="864148" cy="817785"/>
              </a:xfrm>
              <a:custGeom>
                <a:avLst/>
                <a:gdLst/>
                <a:ahLst/>
                <a:cxnLst/>
                <a:rect l="l" t="t" r="r" b="b"/>
                <a:pathLst>
                  <a:path w="23522" h="22260" extrusionOk="0">
                    <a:moveTo>
                      <a:pt x="20505" y="0"/>
                    </a:moveTo>
                    <a:cubicBezTo>
                      <a:pt x="20251" y="0"/>
                      <a:pt x="19978" y="18"/>
                      <a:pt x="19686" y="55"/>
                    </a:cubicBezTo>
                    <a:cubicBezTo>
                      <a:pt x="16786" y="416"/>
                      <a:pt x="16278" y="2069"/>
                      <a:pt x="15086" y="2628"/>
                    </a:cubicBezTo>
                    <a:cubicBezTo>
                      <a:pt x="14769" y="2775"/>
                      <a:pt x="14411" y="2822"/>
                      <a:pt x="14015" y="2822"/>
                    </a:cubicBezTo>
                    <a:cubicBezTo>
                      <a:pt x="13335" y="2822"/>
                      <a:pt x="12546" y="2684"/>
                      <a:pt x="11672" y="2684"/>
                    </a:cubicBezTo>
                    <a:cubicBezTo>
                      <a:pt x="11129" y="2684"/>
                      <a:pt x="10554" y="2737"/>
                      <a:pt x="9952" y="2909"/>
                    </a:cubicBezTo>
                    <a:cubicBezTo>
                      <a:pt x="7816" y="3517"/>
                      <a:pt x="6519" y="4558"/>
                      <a:pt x="6167" y="6413"/>
                    </a:cubicBezTo>
                    <a:cubicBezTo>
                      <a:pt x="6003" y="7253"/>
                      <a:pt x="5915" y="7853"/>
                      <a:pt x="5801" y="8302"/>
                    </a:cubicBezTo>
                    <a:cubicBezTo>
                      <a:pt x="5667" y="8844"/>
                      <a:pt x="5499" y="9163"/>
                      <a:pt x="5121" y="9414"/>
                    </a:cubicBezTo>
                    <a:cubicBezTo>
                      <a:pt x="4433" y="9868"/>
                      <a:pt x="2960" y="9822"/>
                      <a:pt x="2276" y="10938"/>
                    </a:cubicBezTo>
                    <a:cubicBezTo>
                      <a:pt x="1587" y="12055"/>
                      <a:pt x="1541" y="12739"/>
                      <a:pt x="1667" y="14879"/>
                    </a:cubicBezTo>
                    <a:cubicBezTo>
                      <a:pt x="1793" y="17016"/>
                      <a:pt x="446" y="16991"/>
                      <a:pt x="190" y="18183"/>
                    </a:cubicBezTo>
                    <a:cubicBezTo>
                      <a:pt x="68" y="18762"/>
                      <a:pt x="1" y="19601"/>
                      <a:pt x="240" y="20369"/>
                    </a:cubicBezTo>
                    <a:cubicBezTo>
                      <a:pt x="496" y="21188"/>
                      <a:pt x="1105" y="21927"/>
                      <a:pt x="2376" y="22174"/>
                    </a:cubicBezTo>
                    <a:cubicBezTo>
                      <a:pt x="2679" y="22233"/>
                      <a:pt x="2983" y="22260"/>
                      <a:pt x="3286" y="22260"/>
                    </a:cubicBezTo>
                    <a:cubicBezTo>
                      <a:pt x="5452" y="22260"/>
                      <a:pt x="7614" y="20910"/>
                      <a:pt x="9440" y="20516"/>
                    </a:cubicBezTo>
                    <a:cubicBezTo>
                      <a:pt x="10933" y="20192"/>
                      <a:pt x="12112" y="19670"/>
                      <a:pt x="13277" y="19670"/>
                    </a:cubicBezTo>
                    <a:cubicBezTo>
                      <a:pt x="13740" y="19670"/>
                      <a:pt x="14201" y="19752"/>
                      <a:pt x="14679" y="19962"/>
                    </a:cubicBezTo>
                    <a:cubicBezTo>
                      <a:pt x="15111" y="20147"/>
                      <a:pt x="15526" y="20374"/>
                      <a:pt x="15917" y="20638"/>
                    </a:cubicBezTo>
                    <a:cubicBezTo>
                      <a:pt x="16534" y="21062"/>
                      <a:pt x="16685" y="21368"/>
                      <a:pt x="16685" y="21368"/>
                    </a:cubicBezTo>
                    <a:lnTo>
                      <a:pt x="22150" y="14271"/>
                    </a:lnTo>
                    <a:cubicBezTo>
                      <a:pt x="21642" y="12693"/>
                      <a:pt x="23040" y="7333"/>
                      <a:pt x="23291" y="4231"/>
                    </a:cubicBezTo>
                    <a:cubicBezTo>
                      <a:pt x="23522" y="1442"/>
                      <a:pt x="22768" y="0"/>
                      <a:pt x="205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6"/>
              <p:cNvSpPr/>
              <p:nvPr/>
            </p:nvSpPr>
            <p:spPr>
              <a:xfrm rot="-4317798">
                <a:off x="5052630" y="2918331"/>
                <a:ext cx="655367" cy="1198573"/>
              </a:xfrm>
              <a:custGeom>
                <a:avLst/>
                <a:gdLst/>
                <a:ahLst/>
                <a:cxnLst/>
                <a:rect l="l" t="t" r="r" b="b"/>
                <a:pathLst>
                  <a:path w="17839" h="32625" extrusionOk="0">
                    <a:moveTo>
                      <a:pt x="7870" y="0"/>
                    </a:moveTo>
                    <a:cubicBezTo>
                      <a:pt x="6301" y="0"/>
                      <a:pt x="4690" y="545"/>
                      <a:pt x="3216" y="1799"/>
                    </a:cubicBezTo>
                    <a:cubicBezTo>
                      <a:pt x="2267" y="2609"/>
                      <a:pt x="1763" y="3511"/>
                      <a:pt x="1537" y="4401"/>
                    </a:cubicBezTo>
                    <a:cubicBezTo>
                      <a:pt x="911" y="6873"/>
                      <a:pt x="2418" y="9241"/>
                      <a:pt x="2418" y="9241"/>
                    </a:cubicBezTo>
                    <a:cubicBezTo>
                      <a:pt x="2418" y="9241"/>
                      <a:pt x="1" y="15885"/>
                      <a:pt x="429" y="21560"/>
                    </a:cubicBezTo>
                    <a:cubicBezTo>
                      <a:pt x="843" y="27007"/>
                      <a:pt x="4630" y="32625"/>
                      <a:pt x="7124" y="32625"/>
                    </a:cubicBezTo>
                    <a:cubicBezTo>
                      <a:pt x="7230" y="32625"/>
                      <a:pt x="7333" y="32615"/>
                      <a:pt x="7434" y="32594"/>
                    </a:cubicBezTo>
                    <a:cubicBezTo>
                      <a:pt x="9910" y="32086"/>
                      <a:pt x="8815" y="29513"/>
                      <a:pt x="8815" y="29434"/>
                    </a:cubicBezTo>
                    <a:cubicBezTo>
                      <a:pt x="8815" y="29432"/>
                      <a:pt x="8816" y="29431"/>
                      <a:pt x="8818" y="29431"/>
                    </a:cubicBezTo>
                    <a:cubicBezTo>
                      <a:pt x="8868" y="29431"/>
                      <a:pt x="9419" y="29841"/>
                      <a:pt x="10103" y="29841"/>
                    </a:cubicBezTo>
                    <a:cubicBezTo>
                      <a:pt x="10676" y="29841"/>
                      <a:pt x="11344" y="29554"/>
                      <a:pt x="11891" y="28498"/>
                    </a:cubicBezTo>
                    <a:cubicBezTo>
                      <a:pt x="13096" y="26164"/>
                      <a:pt x="11942" y="21312"/>
                      <a:pt x="11896" y="21115"/>
                    </a:cubicBezTo>
                    <a:lnTo>
                      <a:pt x="11896" y="21115"/>
                    </a:lnTo>
                    <a:cubicBezTo>
                      <a:pt x="11919" y="21158"/>
                      <a:pt x="12115" y="21539"/>
                      <a:pt x="12529" y="21539"/>
                    </a:cubicBezTo>
                    <a:cubicBezTo>
                      <a:pt x="12554" y="21539"/>
                      <a:pt x="12579" y="21537"/>
                      <a:pt x="12605" y="21534"/>
                    </a:cubicBezTo>
                    <a:cubicBezTo>
                      <a:pt x="13104" y="21480"/>
                      <a:pt x="13822" y="20649"/>
                      <a:pt x="13742" y="19096"/>
                    </a:cubicBezTo>
                    <a:cubicBezTo>
                      <a:pt x="13658" y="17543"/>
                      <a:pt x="13822" y="16233"/>
                      <a:pt x="15828" y="13312"/>
                    </a:cubicBezTo>
                    <a:cubicBezTo>
                      <a:pt x="17839" y="10395"/>
                      <a:pt x="16445" y="5841"/>
                      <a:pt x="13822" y="2869"/>
                    </a:cubicBezTo>
                    <a:cubicBezTo>
                      <a:pt x="12277" y="1119"/>
                      <a:pt x="10117" y="0"/>
                      <a:pt x="78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6"/>
              <p:cNvSpPr/>
              <p:nvPr/>
            </p:nvSpPr>
            <p:spPr>
              <a:xfrm rot="-4317798">
                <a:off x="5263417" y="3579935"/>
                <a:ext cx="320758" cy="402573"/>
              </a:xfrm>
              <a:custGeom>
                <a:avLst/>
                <a:gdLst/>
                <a:ahLst/>
                <a:cxnLst/>
                <a:rect l="l" t="t" r="r" b="b"/>
                <a:pathLst>
                  <a:path w="8731" h="10958" extrusionOk="0">
                    <a:moveTo>
                      <a:pt x="3547" y="1"/>
                    </a:moveTo>
                    <a:lnTo>
                      <a:pt x="2636" y="72"/>
                    </a:lnTo>
                    <a:lnTo>
                      <a:pt x="462" y="240"/>
                    </a:lnTo>
                    <a:cubicBezTo>
                      <a:pt x="462" y="240"/>
                      <a:pt x="0" y="3489"/>
                      <a:pt x="2099" y="6498"/>
                    </a:cubicBezTo>
                    <a:cubicBezTo>
                      <a:pt x="4193" y="9508"/>
                      <a:pt x="7740" y="10956"/>
                      <a:pt x="7740" y="10956"/>
                    </a:cubicBezTo>
                    <a:cubicBezTo>
                      <a:pt x="7740" y="10956"/>
                      <a:pt x="7750" y="10958"/>
                      <a:pt x="7771" y="10958"/>
                    </a:cubicBezTo>
                    <a:cubicBezTo>
                      <a:pt x="7830" y="10958"/>
                      <a:pt x="7975" y="10939"/>
                      <a:pt x="8206" y="10796"/>
                    </a:cubicBezTo>
                    <a:cubicBezTo>
                      <a:pt x="8239" y="10775"/>
                      <a:pt x="8277" y="10750"/>
                      <a:pt x="8311" y="10729"/>
                    </a:cubicBezTo>
                    <a:cubicBezTo>
                      <a:pt x="8697" y="10460"/>
                      <a:pt x="8730" y="9814"/>
                      <a:pt x="8730" y="9814"/>
                    </a:cubicBezTo>
                    <a:cubicBezTo>
                      <a:pt x="8730" y="9814"/>
                      <a:pt x="8223" y="9667"/>
                      <a:pt x="7513" y="9163"/>
                    </a:cubicBezTo>
                    <a:cubicBezTo>
                      <a:pt x="6741" y="8618"/>
                      <a:pt x="5734" y="7640"/>
                      <a:pt x="4915" y="5965"/>
                    </a:cubicBezTo>
                    <a:cubicBezTo>
                      <a:pt x="4391" y="4882"/>
                      <a:pt x="4009" y="3741"/>
                      <a:pt x="3778" y="2565"/>
                    </a:cubicBezTo>
                    <a:cubicBezTo>
                      <a:pt x="3677" y="2049"/>
                      <a:pt x="3606" y="1533"/>
                      <a:pt x="3568" y="1008"/>
                    </a:cubicBezTo>
                    <a:cubicBezTo>
                      <a:pt x="3538" y="672"/>
                      <a:pt x="3530" y="337"/>
                      <a:pt x="35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6"/>
              <p:cNvSpPr/>
              <p:nvPr/>
            </p:nvSpPr>
            <p:spPr>
              <a:xfrm rot="-4317798">
                <a:off x="4930983" y="3642425"/>
                <a:ext cx="289641" cy="319179"/>
              </a:xfrm>
              <a:custGeom>
                <a:avLst/>
                <a:gdLst/>
                <a:ahLst/>
                <a:cxnLst/>
                <a:rect l="l" t="t" r="r" b="b"/>
                <a:pathLst>
                  <a:path w="7884" h="8688" extrusionOk="0">
                    <a:moveTo>
                      <a:pt x="5056" y="1"/>
                    </a:moveTo>
                    <a:cubicBezTo>
                      <a:pt x="4885" y="1"/>
                      <a:pt x="4711" y="12"/>
                      <a:pt x="4534" y="33"/>
                    </a:cubicBezTo>
                    <a:cubicBezTo>
                      <a:pt x="3560" y="150"/>
                      <a:pt x="2519" y="574"/>
                      <a:pt x="1755" y="1170"/>
                    </a:cubicBezTo>
                    <a:cubicBezTo>
                      <a:pt x="1" y="2547"/>
                      <a:pt x="1944" y="5980"/>
                      <a:pt x="2104" y="7084"/>
                    </a:cubicBezTo>
                    <a:cubicBezTo>
                      <a:pt x="2263" y="8188"/>
                      <a:pt x="2515" y="8683"/>
                      <a:pt x="3623" y="8687"/>
                    </a:cubicBezTo>
                    <a:cubicBezTo>
                      <a:pt x="3967" y="8683"/>
                      <a:pt x="4316" y="8662"/>
                      <a:pt x="4660" y="8616"/>
                    </a:cubicBezTo>
                    <a:cubicBezTo>
                      <a:pt x="5877" y="8465"/>
                      <a:pt x="7380" y="8079"/>
                      <a:pt x="7321" y="7395"/>
                    </a:cubicBezTo>
                    <a:cubicBezTo>
                      <a:pt x="7245" y="6488"/>
                      <a:pt x="7883" y="4528"/>
                      <a:pt x="7208" y="1439"/>
                    </a:cubicBezTo>
                    <a:cubicBezTo>
                      <a:pt x="6984" y="417"/>
                      <a:pt x="6104" y="1"/>
                      <a:pt x="50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6"/>
              <p:cNvSpPr/>
              <p:nvPr/>
            </p:nvSpPr>
            <p:spPr>
              <a:xfrm rot="-4317798">
                <a:off x="4565619" y="3992610"/>
                <a:ext cx="279428" cy="303198"/>
              </a:xfrm>
              <a:custGeom>
                <a:avLst/>
                <a:gdLst/>
                <a:ahLst/>
                <a:cxnLst/>
                <a:rect l="l" t="t" r="r" b="b"/>
                <a:pathLst>
                  <a:path w="7606" h="8253" extrusionOk="0">
                    <a:moveTo>
                      <a:pt x="5838" y="0"/>
                    </a:moveTo>
                    <a:cubicBezTo>
                      <a:pt x="4493" y="0"/>
                      <a:pt x="2030" y="1603"/>
                      <a:pt x="1016" y="4046"/>
                    </a:cubicBezTo>
                    <a:cubicBezTo>
                      <a:pt x="0" y="6510"/>
                      <a:pt x="403" y="7039"/>
                      <a:pt x="534" y="7404"/>
                    </a:cubicBezTo>
                    <a:cubicBezTo>
                      <a:pt x="668" y="7774"/>
                      <a:pt x="1285" y="8252"/>
                      <a:pt x="1285" y="8252"/>
                    </a:cubicBezTo>
                    <a:cubicBezTo>
                      <a:pt x="1285" y="8252"/>
                      <a:pt x="1289" y="8253"/>
                      <a:pt x="1297" y="8253"/>
                    </a:cubicBezTo>
                    <a:cubicBezTo>
                      <a:pt x="1379" y="8253"/>
                      <a:pt x="1898" y="8184"/>
                      <a:pt x="3669" y="6728"/>
                    </a:cubicBezTo>
                    <a:cubicBezTo>
                      <a:pt x="5625" y="5121"/>
                      <a:pt x="7606" y="647"/>
                      <a:pt x="7606" y="647"/>
                    </a:cubicBezTo>
                    <a:cubicBezTo>
                      <a:pt x="7606" y="647"/>
                      <a:pt x="7203" y="21"/>
                      <a:pt x="5864" y="0"/>
                    </a:cubicBezTo>
                    <a:cubicBezTo>
                      <a:pt x="5855" y="0"/>
                      <a:pt x="5847" y="0"/>
                      <a:pt x="58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6"/>
              <p:cNvSpPr/>
              <p:nvPr/>
            </p:nvSpPr>
            <p:spPr>
              <a:xfrm rot="-4317798">
                <a:off x="4558330" y="3709015"/>
                <a:ext cx="668482" cy="498165"/>
              </a:xfrm>
              <a:custGeom>
                <a:avLst/>
                <a:gdLst/>
                <a:ahLst/>
                <a:cxnLst/>
                <a:rect l="l" t="t" r="r" b="b"/>
                <a:pathLst>
                  <a:path w="18196" h="13560" extrusionOk="0">
                    <a:moveTo>
                      <a:pt x="6403" y="1"/>
                    </a:moveTo>
                    <a:cubicBezTo>
                      <a:pt x="5630" y="1"/>
                      <a:pt x="2216" y="2089"/>
                      <a:pt x="1138" y="4342"/>
                    </a:cubicBezTo>
                    <a:cubicBezTo>
                      <a:pt x="1125" y="4363"/>
                      <a:pt x="1112" y="4392"/>
                      <a:pt x="1100" y="4413"/>
                    </a:cubicBezTo>
                    <a:cubicBezTo>
                      <a:pt x="0" y="6822"/>
                      <a:pt x="189" y="7628"/>
                      <a:pt x="189" y="7628"/>
                    </a:cubicBezTo>
                    <a:cubicBezTo>
                      <a:pt x="189" y="7628"/>
                      <a:pt x="1822" y="10491"/>
                      <a:pt x="6775" y="12526"/>
                    </a:cubicBezTo>
                    <a:cubicBezTo>
                      <a:pt x="8612" y="13283"/>
                      <a:pt x="10232" y="13559"/>
                      <a:pt x="11593" y="13559"/>
                    </a:cubicBezTo>
                    <a:cubicBezTo>
                      <a:pt x="13902" y="13559"/>
                      <a:pt x="15462" y="12762"/>
                      <a:pt x="16067" y="12157"/>
                    </a:cubicBezTo>
                    <a:cubicBezTo>
                      <a:pt x="17033" y="11192"/>
                      <a:pt x="18195" y="8274"/>
                      <a:pt x="18195" y="8274"/>
                    </a:cubicBezTo>
                    <a:cubicBezTo>
                      <a:pt x="18195" y="8274"/>
                      <a:pt x="17839" y="5097"/>
                      <a:pt x="15224" y="4531"/>
                    </a:cubicBezTo>
                    <a:cubicBezTo>
                      <a:pt x="15211" y="4526"/>
                      <a:pt x="15198" y="4526"/>
                      <a:pt x="15182" y="4522"/>
                    </a:cubicBezTo>
                    <a:cubicBezTo>
                      <a:pt x="12533" y="3989"/>
                      <a:pt x="6984" y="291"/>
                      <a:pt x="6510" y="23"/>
                    </a:cubicBezTo>
                    <a:cubicBezTo>
                      <a:pt x="6484" y="8"/>
                      <a:pt x="6448" y="1"/>
                      <a:pt x="64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6"/>
              <p:cNvSpPr/>
              <p:nvPr/>
            </p:nvSpPr>
            <p:spPr>
              <a:xfrm rot="-4317798">
                <a:off x="4948261" y="3651031"/>
                <a:ext cx="217709" cy="131926"/>
              </a:xfrm>
              <a:custGeom>
                <a:avLst/>
                <a:gdLst/>
                <a:ahLst/>
                <a:cxnLst/>
                <a:rect l="l" t="t" r="r" b="b"/>
                <a:pathLst>
                  <a:path w="5926" h="3591" extrusionOk="0">
                    <a:moveTo>
                      <a:pt x="5199" y="0"/>
                    </a:moveTo>
                    <a:cubicBezTo>
                      <a:pt x="5166" y="0"/>
                      <a:pt x="5129" y="6"/>
                      <a:pt x="5088" y="19"/>
                    </a:cubicBezTo>
                    <a:cubicBezTo>
                      <a:pt x="4397" y="236"/>
                      <a:pt x="2931" y="307"/>
                      <a:pt x="1986" y="307"/>
                    </a:cubicBezTo>
                    <a:cubicBezTo>
                      <a:pt x="1651" y="307"/>
                      <a:pt x="1382" y="298"/>
                      <a:pt x="1235" y="284"/>
                    </a:cubicBezTo>
                    <a:cubicBezTo>
                      <a:pt x="1121" y="274"/>
                      <a:pt x="1018" y="267"/>
                      <a:pt x="923" y="267"/>
                    </a:cubicBezTo>
                    <a:cubicBezTo>
                      <a:pt x="551" y="267"/>
                      <a:pt x="328" y="377"/>
                      <a:pt x="244" y="846"/>
                    </a:cubicBezTo>
                    <a:cubicBezTo>
                      <a:pt x="135" y="1438"/>
                      <a:pt x="1" y="3339"/>
                      <a:pt x="1394" y="3553"/>
                    </a:cubicBezTo>
                    <a:cubicBezTo>
                      <a:pt x="1563" y="3579"/>
                      <a:pt x="1741" y="3591"/>
                      <a:pt x="1924" y="3591"/>
                    </a:cubicBezTo>
                    <a:cubicBezTo>
                      <a:pt x="3250" y="3591"/>
                      <a:pt x="4819" y="2991"/>
                      <a:pt x="4819" y="2991"/>
                    </a:cubicBezTo>
                    <a:cubicBezTo>
                      <a:pt x="4819" y="2991"/>
                      <a:pt x="5925" y="0"/>
                      <a:pt x="5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6"/>
              <p:cNvSpPr/>
              <p:nvPr/>
            </p:nvSpPr>
            <p:spPr>
              <a:xfrm rot="-4317798">
                <a:off x="4929699" y="3301825"/>
                <a:ext cx="415285" cy="422081"/>
              </a:xfrm>
              <a:custGeom>
                <a:avLst/>
                <a:gdLst/>
                <a:ahLst/>
                <a:cxnLst/>
                <a:rect l="l" t="t" r="r" b="b"/>
                <a:pathLst>
                  <a:path w="11304" h="11489" extrusionOk="0">
                    <a:moveTo>
                      <a:pt x="3276" y="1"/>
                    </a:moveTo>
                    <a:cubicBezTo>
                      <a:pt x="2987" y="1"/>
                      <a:pt x="2659" y="91"/>
                      <a:pt x="2288" y="317"/>
                    </a:cubicBezTo>
                    <a:cubicBezTo>
                      <a:pt x="1" y="1707"/>
                      <a:pt x="1633" y="3478"/>
                      <a:pt x="1633" y="3478"/>
                    </a:cubicBezTo>
                    <a:cubicBezTo>
                      <a:pt x="1633" y="3478"/>
                      <a:pt x="26" y="6210"/>
                      <a:pt x="1633" y="9287"/>
                    </a:cubicBezTo>
                    <a:cubicBezTo>
                      <a:pt x="1852" y="9715"/>
                      <a:pt x="2150" y="10097"/>
                      <a:pt x="2506" y="10420"/>
                    </a:cubicBezTo>
                    <a:cubicBezTo>
                      <a:pt x="3392" y="11212"/>
                      <a:pt x="4552" y="11488"/>
                      <a:pt x="5671" y="11488"/>
                    </a:cubicBezTo>
                    <a:cubicBezTo>
                      <a:pt x="6960" y="11488"/>
                      <a:pt x="8194" y="11122"/>
                      <a:pt x="8890" y="10756"/>
                    </a:cubicBezTo>
                    <a:cubicBezTo>
                      <a:pt x="10418" y="9954"/>
                      <a:pt x="11140" y="8351"/>
                      <a:pt x="11245" y="7172"/>
                    </a:cubicBezTo>
                    <a:cubicBezTo>
                      <a:pt x="11304" y="6529"/>
                      <a:pt x="11220" y="5908"/>
                      <a:pt x="10956" y="5396"/>
                    </a:cubicBezTo>
                    <a:cubicBezTo>
                      <a:pt x="10725" y="4943"/>
                      <a:pt x="10347" y="4586"/>
                      <a:pt x="9881" y="4389"/>
                    </a:cubicBezTo>
                    <a:cubicBezTo>
                      <a:pt x="8781" y="3906"/>
                      <a:pt x="6452" y="3747"/>
                      <a:pt x="5675" y="3478"/>
                    </a:cubicBezTo>
                    <a:cubicBezTo>
                      <a:pt x="4903" y="3209"/>
                      <a:pt x="4953" y="1472"/>
                      <a:pt x="4953" y="1472"/>
                    </a:cubicBezTo>
                    <a:cubicBezTo>
                      <a:pt x="4953" y="1472"/>
                      <a:pt x="4439" y="1"/>
                      <a:pt x="3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6"/>
              <p:cNvSpPr/>
              <p:nvPr/>
            </p:nvSpPr>
            <p:spPr>
              <a:xfrm rot="-4317798">
                <a:off x="5456954" y="3573619"/>
                <a:ext cx="476343" cy="173403"/>
              </a:xfrm>
              <a:custGeom>
                <a:avLst/>
                <a:gdLst/>
                <a:ahLst/>
                <a:cxnLst/>
                <a:rect l="l" t="t" r="r" b="b"/>
                <a:pathLst>
                  <a:path w="12966" h="4720" extrusionOk="0">
                    <a:moveTo>
                      <a:pt x="10611" y="1"/>
                    </a:moveTo>
                    <a:cubicBezTo>
                      <a:pt x="8896" y="1"/>
                      <a:pt x="5982" y="80"/>
                      <a:pt x="5477" y="80"/>
                    </a:cubicBezTo>
                    <a:cubicBezTo>
                      <a:pt x="5459" y="80"/>
                      <a:pt x="5443" y="79"/>
                      <a:pt x="5431" y="79"/>
                    </a:cubicBezTo>
                    <a:cubicBezTo>
                      <a:pt x="5425" y="79"/>
                      <a:pt x="5419" y="79"/>
                      <a:pt x="5413" y="79"/>
                    </a:cubicBezTo>
                    <a:cubicBezTo>
                      <a:pt x="4964" y="79"/>
                      <a:pt x="4433" y="384"/>
                      <a:pt x="4139" y="541"/>
                    </a:cubicBezTo>
                    <a:cubicBezTo>
                      <a:pt x="4139" y="541"/>
                      <a:pt x="336" y="2316"/>
                      <a:pt x="63" y="2723"/>
                    </a:cubicBezTo>
                    <a:cubicBezTo>
                      <a:pt x="9" y="2807"/>
                      <a:pt x="0" y="2921"/>
                      <a:pt x="30" y="3051"/>
                    </a:cubicBezTo>
                    <a:cubicBezTo>
                      <a:pt x="135" y="3555"/>
                      <a:pt x="743" y="4302"/>
                      <a:pt x="861" y="4532"/>
                    </a:cubicBezTo>
                    <a:cubicBezTo>
                      <a:pt x="941" y="4684"/>
                      <a:pt x="2947" y="4720"/>
                      <a:pt x="4908" y="4720"/>
                    </a:cubicBezTo>
                    <a:cubicBezTo>
                      <a:pt x="6638" y="4720"/>
                      <a:pt x="8333" y="4692"/>
                      <a:pt x="8638" y="4692"/>
                    </a:cubicBezTo>
                    <a:cubicBezTo>
                      <a:pt x="9285" y="4692"/>
                      <a:pt x="9629" y="4276"/>
                      <a:pt x="10086" y="3932"/>
                    </a:cubicBezTo>
                    <a:cubicBezTo>
                      <a:pt x="10540" y="3588"/>
                      <a:pt x="12227" y="2090"/>
                      <a:pt x="12638" y="1607"/>
                    </a:cubicBezTo>
                    <a:cubicBezTo>
                      <a:pt x="12966" y="1217"/>
                      <a:pt x="12550" y="520"/>
                      <a:pt x="12139" y="201"/>
                    </a:cubicBezTo>
                    <a:lnTo>
                      <a:pt x="12135" y="201"/>
                    </a:lnTo>
                    <a:cubicBezTo>
                      <a:pt x="12046" y="130"/>
                      <a:pt x="11946" y="75"/>
                      <a:pt x="11841" y="41"/>
                    </a:cubicBezTo>
                    <a:cubicBezTo>
                      <a:pt x="11720" y="12"/>
                      <a:pt x="11248" y="1"/>
                      <a:pt x="10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6"/>
              <p:cNvSpPr/>
              <p:nvPr/>
            </p:nvSpPr>
            <p:spPr>
              <a:xfrm rot="-4317798">
                <a:off x="5445816" y="3603944"/>
                <a:ext cx="445814" cy="127664"/>
              </a:xfrm>
              <a:custGeom>
                <a:avLst/>
                <a:gdLst/>
                <a:ahLst/>
                <a:cxnLst/>
                <a:rect l="l" t="t" r="r" b="b"/>
                <a:pathLst>
                  <a:path w="12135" h="3475" extrusionOk="0">
                    <a:moveTo>
                      <a:pt x="10558" y="0"/>
                    </a:moveTo>
                    <a:cubicBezTo>
                      <a:pt x="8838" y="0"/>
                      <a:pt x="5978" y="78"/>
                      <a:pt x="5481" y="78"/>
                    </a:cubicBezTo>
                    <a:cubicBezTo>
                      <a:pt x="5463" y="78"/>
                      <a:pt x="5447" y="77"/>
                      <a:pt x="5436" y="77"/>
                    </a:cubicBezTo>
                    <a:cubicBezTo>
                      <a:pt x="5430" y="77"/>
                      <a:pt x="5424" y="77"/>
                      <a:pt x="5417" y="77"/>
                    </a:cubicBezTo>
                    <a:cubicBezTo>
                      <a:pt x="4964" y="77"/>
                      <a:pt x="4437" y="382"/>
                      <a:pt x="4139" y="539"/>
                    </a:cubicBezTo>
                    <a:cubicBezTo>
                      <a:pt x="4139" y="539"/>
                      <a:pt x="336" y="2314"/>
                      <a:pt x="63" y="2721"/>
                    </a:cubicBezTo>
                    <a:cubicBezTo>
                      <a:pt x="9" y="2805"/>
                      <a:pt x="0" y="2919"/>
                      <a:pt x="30" y="3049"/>
                    </a:cubicBezTo>
                    <a:cubicBezTo>
                      <a:pt x="1776" y="3205"/>
                      <a:pt x="7205" y="3475"/>
                      <a:pt x="8247" y="3475"/>
                    </a:cubicBezTo>
                    <a:cubicBezTo>
                      <a:pt x="8299" y="3475"/>
                      <a:pt x="8340" y="3474"/>
                      <a:pt x="8370" y="3473"/>
                    </a:cubicBezTo>
                    <a:cubicBezTo>
                      <a:pt x="9096" y="3435"/>
                      <a:pt x="11610" y="724"/>
                      <a:pt x="11916" y="497"/>
                    </a:cubicBezTo>
                    <a:cubicBezTo>
                      <a:pt x="12017" y="421"/>
                      <a:pt x="12093" y="316"/>
                      <a:pt x="12135" y="199"/>
                    </a:cubicBezTo>
                    <a:cubicBezTo>
                      <a:pt x="12051" y="128"/>
                      <a:pt x="11950" y="73"/>
                      <a:pt x="11841" y="44"/>
                    </a:cubicBezTo>
                    <a:cubicBezTo>
                      <a:pt x="11717" y="12"/>
                      <a:pt x="11222" y="0"/>
                      <a:pt x="10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6"/>
              <p:cNvSpPr/>
              <p:nvPr/>
            </p:nvSpPr>
            <p:spPr>
              <a:xfrm rot="-4317798">
                <a:off x="5537985" y="3630252"/>
                <a:ext cx="261537" cy="74908"/>
              </a:xfrm>
              <a:custGeom>
                <a:avLst/>
                <a:gdLst/>
                <a:ahLst/>
                <a:cxnLst/>
                <a:rect l="l" t="t" r="r" b="b"/>
                <a:pathLst>
                  <a:path w="7119" h="2039" extrusionOk="0">
                    <a:moveTo>
                      <a:pt x="6189" y="0"/>
                    </a:moveTo>
                    <a:cubicBezTo>
                      <a:pt x="5174" y="0"/>
                      <a:pt x="3485" y="48"/>
                      <a:pt x="3207" y="48"/>
                    </a:cubicBezTo>
                    <a:cubicBezTo>
                      <a:pt x="3199" y="48"/>
                      <a:pt x="3192" y="48"/>
                      <a:pt x="3186" y="48"/>
                    </a:cubicBezTo>
                    <a:cubicBezTo>
                      <a:pt x="3180" y="47"/>
                      <a:pt x="3174" y="47"/>
                      <a:pt x="3168" y="47"/>
                    </a:cubicBezTo>
                    <a:cubicBezTo>
                      <a:pt x="2908" y="47"/>
                      <a:pt x="2603" y="226"/>
                      <a:pt x="2426" y="316"/>
                    </a:cubicBezTo>
                    <a:cubicBezTo>
                      <a:pt x="2426" y="316"/>
                      <a:pt x="197" y="1357"/>
                      <a:pt x="38" y="1596"/>
                    </a:cubicBezTo>
                    <a:cubicBezTo>
                      <a:pt x="4" y="1655"/>
                      <a:pt x="0" y="1726"/>
                      <a:pt x="21" y="1789"/>
                    </a:cubicBezTo>
                    <a:cubicBezTo>
                      <a:pt x="1042" y="1878"/>
                      <a:pt x="4237" y="2038"/>
                      <a:pt x="4842" y="2038"/>
                    </a:cubicBezTo>
                    <a:cubicBezTo>
                      <a:pt x="4871" y="2038"/>
                      <a:pt x="4894" y="2038"/>
                      <a:pt x="4911" y="2037"/>
                    </a:cubicBezTo>
                    <a:cubicBezTo>
                      <a:pt x="5335" y="2012"/>
                      <a:pt x="6808" y="425"/>
                      <a:pt x="6989" y="291"/>
                    </a:cubicBezTo>
                    <a:cubicBezTo>
                      <a:pt x="7047" y="249"/>
                      <a:pt x="7089" y="186"/>
                      <a:pt x="7119" y="119"/>
                    </a:cubicBezTo>
                    <a:cubicBezTo>
                      <a:pt x="7068" y="77"/>
                      <a:pt x="7005" y="43"/>
                      <a:pt x="6942" y="27"/>
                    </a:cubicBezTo>
                    <a:cubicBezTo>
                      <a:pt x="6870" y="7"/>
                      <a:pt x="6579" y="0"/>
                      <a:pt x="61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6"/>
              <p:cNvSpPr/>
              <p:nvPr/>
            </p:nvSpPr>
            <p:spPr>
              <a:xfrm rot="-4317798">
                <a:off x="5597583" y="3560508"/>
                <a:ext cx="71418" cy="68222"/>
              </a:xfrm>
              <a:custGeom>
                <a:avLst/>
                <a:gdLst/>
                <a:ahLst/>
                <a:cxnLst/>
                <a:rect l="l" t="t" r="r" b="b"/>
                <a:pathLst>
                  <a:path w="1944" h="1857" extrusionOk="0">
                    <a:moveTo>
                      <a:pt x="984" y="1"/>
                    </a:moveTo>
                    <a:cubicBezTo>
                      <a:pt x="874" y="1"/>
                      <a:pt x="771" y="28"/>
                      <a:pt x="685" y="89"/>
                    </a:cubicBezTo>
                    <a:cubicBezTo>
                      <a:pt x="265" y="382"/>
                      <a:pt x="1" y="840"/>
                      <a:pt x="1" y="840"/>
                    </a:cubicBezTo>
                    <a:cubicBezTo>
                      <a:pt x="1" y="840"/>
                      <a:pt x="58" y="807"/>
                      <a:pt x="144" y="807"/>
                    </a:cubicBezTo>
                    <a:cubicBezTo>
                      <a:pt x="241" y="807"/>
                      <a:pt x="373" y="850"/>
                      <a:pt x="496" y="1033"/>
                    </a:cubicBezTo>
                    <a:cubicBezTo>
                      <a:pt x="723" y="1377"/>
                      <a:pt x="496" y="1679"/>
                      <a:pt x="878" y="1835"/>
                    </a:cubicBezTo>
                    <a:cubicBezTo>
                      <a:pt x="915" y="1849"/>
                      <a:pt x="955" y="1856"/>
                      <a:pt x="997" y="1856"/>
                    </a:cubicBezTo>
                    <a:cubicBezTo>
                      <a:pt x="1386" y="1856"/>
                      <a:pt x="1944" y="1261"/>
                      <a:pt x="1944" y="806"/>
                    </a:cubicBezTo>
                    <a:cubicBezTo>
                      <a:pt x="1944" y="409"/>
                      <a:pt x="1412" y="1"/>
                      <a:pt x="9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6"/>
              <p:cNvSpPr/>
              <p:nvPr/>
            </p:nvSpPr>
            <p:spPr>
              <a:xfrm rot="-4317798">
                <a:off x="5220046" y="3694168"/>
                <a:ext cx="429319" cy="530237"/>
              </a:xfrm>
              <a:custGeom>
                <a:avLst/>
                <a:gdLst/>
                <a:ahLst/>
                <a:cxnLst/>
                <a:rect l="l" t="t" r="r" b="b"/>
                <a:pathLst>
                  <a:path w="11686" h="14433" extrusionOk="0">
                    <a:moveTo>
                      <a:pt x="975" y="1"/>
                    </a:moveTo>
                    <a:cubicBezTo>
                      <a:pt x="616" y="1"/>
                      <a:pt x="346" y="128"/>
                      <a:pt x="273" y="475"/>
                    </a:cubicBezTo>
                    <a:cubicBezTo>
                      <a:pt x="0" y="1789"/>
                      <a:pt x="848" y="5113"/>
                      <a:pt x="2871" y="7938"/>
                    </a:cubicBezTo>
                    <a:cubicBezTo>
                      <a:pt x="4890" y="10759"/>
                      <a:pt x="7522" y="11904"/>
                      <a:pt x="8273" y="12169"/>
                    </a:cubicBezTo>
                    <a:cubicBezTo>
                      <a:pt x="8382" y="12207"/>
                      <a:pt x="8760" y="12853"/>
                      <a:pt x="8949" y="13264"/>
                    </a:cubicBezTo>
                    <a:cubicBezTo>
                      <a:pt x="9142" y="13676"/>
                      <a:pt x="9654" y="14003"/>
                      <a:pt x="9944" y="14179"/>
                    </a:cubicBezTo>
                    <a:cubicBezTo>
                      <a:pt x="10150" y="14304"/>
                      <a:pt x="10402" y="14432"/>
                      <a:pt x="10572" y="14432"/>
                    </a:cubicBezTo>
                    <a:cubicBezTo>
                      <a:pt x="10638" y="14432"/>
                      <a:pt x="10691" y="14414"/>
                      <a:pt x="10724" y="14368"/>
                    </a:cubicBezTo>
                    <a:cubicBezTo>
                      <a:pt x="10846" y="14209"/>
                      <a:pt x="10813" y="14142"/>
                      <a:pt x="10813" y="14142"/>
                    </a:cubicBezTo>
                    <a:lnTo>
                      <a:pt x="10813" y="14142"/>
                    </a:lnTo>
                    <a:cubicBezTo>
                      <a:pt x="10813" y="14142"/>
                      <a:pt x="10976" y="14198"/>
                      <a:pt x="11151" y="14198"/>
                    </a:cubicBezTo>
                    <a:cubicBezTo>
                      <a:pt x="11296" y="14198"/>
                      <a:pt x="11449" y="14159"/>
                      <a:pt x="11522" y="14016"/>
                    </a:cubicBezTo>
                    <a:cubicBezTo>
                      <a:pt x="11686" y="13705"/>
                      <a:pt x="11417" y="13646"/>
                      <a:pt x="11417" y="13646"/>
                    </a:cubicBezTo>
                    <a:cubicBezTo>
                      <a:pt x="11417" y="13646"/>
                      <a:pt x="11677" y="13516"/>
                      <a:pt x="11526" y="13214"/>
                    </a:cubicBezTo>
                    <a:cubicBezTo>
                      <a:pt x="11375" y="12908"/>
                      <a:pt x="10716" y="12933"/>
                      <a:pt x="10401" y="12727"/>
                    </a:cubicBezTo>
                    <a:cubicBezTo>
                      <a:pt x="10091" y="12526"/>
                      <a:pt x="9952" y="12118"/>
                      <a:pt x="9872" y="11867"/>
                    </a:cubicBezTo>
                    <a:cubicBezTo>
                      <a:pt x="9825" y="11711"/>
                      <a:pt x="9940" y="11640"/>
                      <a:pt x="10126" y="11640"/>
                    </a:cubicBezTo>
                    <a:cubicBezTo>
                      <a:pt x="10236" y="11640"/>
                      <a:pt x="10370" y="11665"/>
                      <a:pt x="10510" y="11711"/>
                    </a:cubicBezTo>
                    <a:cubicBezTo>
                      <a:pt x="10732" y="11785"/>
                      <a:pt x="10877" y="11869"/>
                      <a:pt x="10964" y="11869"/>
                    </a:cubicBezTo>
                    <a:cubicBezTo>
                      <a:pt x="11026" y="11869"/>
                      <a:pt x="11058" y="11828"/>
                      <a:pt x="11069" y="11711"/>
                    </a:cubicBezTo>
                    <a:cubicBezTo>
                      <a:pt x="11094" y="11430"/>
                      <a:pt x="10506" y="11153"/>
                      <a:pt x="10154" y="11023"/>
                    </a:cubicBezTo>
                    <a:cubicBezTo>
                      <a:pt x="10079" y="10996"/>
                      <a:pt x="10003" y="10986"/>
                      <a:pt x="9927" y="10986"/>
                    </a:cubicBezTo>
                    <a:cubicBezTo>
                      <a:pt x="9643" y="10986"/>
                      <a:pt x="9357" y="11138"/>
                      <a:pt x="9138" y="11191"/>
                    </a:cubicBezTo>
                    <a:cubicBezTo>
                      <a:pt x="9111" y="11198"/>
                      <a:pt x="9077" y="11203"/>
                      <a:pt x="9038" y="11203"/>
                    </a:cubicBezTo>
                    <a:cubicBezTo>
                      <a:pt x="8675" y="11203"/>
                      <a:pt x="7766" y="10807"/>
                      <a:pt x="5705" y="8152"/>
                    </a:cubicBezTo>
                    <a:cubicBezTo>
                      <a:pt x="4391" y="6461"/>
                      <a:pt x="3912" y="4349"/>
                      <a:pt x="3736" y="2859"/>
                    </a:cubicBezTo>
                    <a:cubicBezTo>
                      <a:pt x="3656" y="2238"/>
                      <a:pt x="3627" y="1613"/>
                      <a:pt x="3648" y="983"/>
                    </a:cubicBezTo>
                    <a:cubicBezTo>
                      <a:pt x="3648" y="983"/>
                      <a:pt x="1972" y="1"/>
                      <a:pt x="9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6"/>
              <p:cNvSpPr/>
              <p:nvPr/>
            </p:nvSpPr>
            <p:spPr>
              <a:xfrm rot="-4317798">
                <a:off x="4915425" y="3820736"/>
                <a:ext cx="252169" cy="298789"/>
              </a:xfrm>
              <a:custGeom>
                <a:avLst/>
                <a:gdLst/>
                <a:ahLst/>
                <a:cxnLst/>
                <a:rect l="l" t="t" r="r" b="b"/>
                <a:pathLst>
                  <a:path w="6864" h="8133" extrusionOk="0">
                    <a:moveTo>
                      <a:pt x="4050" y="1"/>
                    </a:moveTo>
                    <a:cubicBezTo>
                      <a:pt x="3470" y="1"/>
                      <a:pt x="2946" y="229"/>
                      <a:pt x="2486" y="590"/>
                    </a:cubicBezTo>
                    <a:cubicBezTo>
                      <a:pt x="1197" y="1593"/>
                      <a:pt x="387" y="3612"/>
                      <a:pt x="227" y="4565"/>
                    </a:cubicBezTo>
                    <a:cubicBezTo>
                      <a:pt x="1" y="5937"/>
                      <a:pt x="660" y="6877"/>
                      <a:pt x="1096" y="7209"/>
                    </a:cubicBezTo>
                    <a:cubicBezTo>
                      <a:pt x="1101" y="7213"/>
                      <a:pt x="1105" y="7217"/>
                      <a:pt x="1109" y="7221"/>
                    </a:cubicBezTo>
                    <a:cubicBezTo>
                      <a:pt x="1517" y="7518"/>
                      <a:pt x="3167" y="8133"/>
                      <a:pt x="4359" y="8133"/>
                    </a:cubicBezTo>
                    <a:cubicBezTo>
                      <a:pt x="4516" y="8133"/>
                      <a:pt x="4665" y="8122"/>
                      <a:pt x="4803" y="8099"/>
                    </a:cubicBezTo>
                    <a:cubicBezTo>
                      <a:pt x="5692" y="7943"/>
                      <a:pt x="5898" y="7767"/>
                      <a:pt x="6230" y="7158"/>
                    </a:cubicBezTo>
                    <a:cubicBezTo>
                      <a:pt x="6557" y="6550"/>
                      <a:pt x="6863" y="464"/>
                      <a:pt x="4446" y="36"/>
                    </a:cubicBezTo>
                    <a:cubicBezTo>
                      <a:pt x="4311" y="12"/>
                      <a:pt x="4180" y="1"/>
                      <a:pt x="40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6"/>
              <p:cNvSpPr/>
              <p:nvPr/>
            </p:nvSpPr>
            <p:spPr>
              <a:xfrm rot="-4317798">
                <a:off x="5103158" y="3497171"/>
                <a:ext cx="44122" cy="21381"/>
              </a:xfrm>
              <a:custGeom>
                <a:avLst/>
                <a:gdLst/>
                <a:ahLst/>
                <a:cxnLst/>
                <a:rect l="l" t="t" r="r" b="b"/>
                <a:pathLst>
                  <a:path w="1201" h="582" extrusionOk="0">
                    <a:moveTo>
                      <a:pt x="892" y="0"/>
                    </a:moveTo>
                    <a:cubicBezTo>
                      <a:pt x="787" y="0"/>
                      <a:pt x="660" y="21"/>
                      <a:pt x="529" y="64"/>
                    </a:cubicBezTo>
                    <a:cubicBezTo>
                      <a:pt x="219" y="161"/>
                      <a:pt x="0" y="345"/>
                      <a:pt x="38" y="471"/>
                    </a:cubicBezTo>
                    <a:cubicBezTo>
                      <a:pt x="62" y="543"/>
                      <a:pt x="166" y="581"/>
                      <a:pt x="309" y="581"/>
                    </a:cubicBezTo>
                    <a:cubicBezTo>
                      <a:pt x="414" y="581"/>
                      <a:pt x="541" y="560"/>
                      <a:pt x="672" y="517"/>
                    </a:cubicBezTo>
                    <a:cubicBezTo>
                      <a:pt x="983" y="417"/>
                      <a:pt x="1201" y="236"/>
                      <a:pt x="1159" y="110"/>
                    </a:cubicBezTo>
                    <a:cubicBezTo>
                      <a:pt x="1137" y="38"/>
                      <a:pt x="1034" y="0"/>
                      <a:pt x="8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6"/>
              <p:cNvSpPr/>
              <p:nvPr/>
            </p:nvSpPr>
            <p:spPr>
              <a:xfrm rot="-4317798">
                <a:off x="5296752" y="3500017"/>
                <a:ext cx="44306" cy="21345"/>
              </a:xfrm>
              <a:custGeom>
                <a:avLst/>
                <a:gdLst/>
                <a:ahLst/>
                <a:cxnLst/>
                <a:rect l="l" t="t" r="r" b="b"/>
                <a:pathLst>
                  <a:path w="1206" h="581" extrusionOk="0">
                    <a:moveTo>
                      <a:pt x="894" y="0"/>
                    </a:moveTo>
                    <a:cubicBezTo>
                      <a:pt x="789" y="0"/>
                      <a:pt x="662" y="21"/>
                      <a:pt x="529" y="64"/>
                    </a:cubicBezTo>
                    <a:cubicBezTo>
                      <a:pt x="219" y="165"/>
                      <a:pt x="1" y="345"/>
                      <a:pt x="43" y="471"/>
                    </a:cubicBezTo>
                    <a:cubicBezTo>
                      <a:pt x="64" y="543"/>
                      <a:pt x="167" y="581"/>
                      <a:pt x="310" y="581"/>
                    </a:cubicBezTo>
                    <a:cubicBezTo>
                      <a:pt x="416" y="581"/>
                      <a:pt x="544" y="560"/>
                      <a:pt x="676" y="517"/>
                    </a:cubicBezTo>
                    <a:cubicBezTo>
                      <a:pt x="987" y="421"/>
                      <a:pt x="1205" y="236"/>
                      <a:pt x="1163" y="110"/>
                    </a:cubicBezTo>
                    <a:cubicBezTo>
                      <a:pt x="1139" y="38"/>
                      <a:pt x="1036" y="0"/>
                      <a:pt x="8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6"/>
              <p:cNvSpPr/>
              <p:nvPr/>
            </p:nvSpPr>
            <p:spPr>
              <a:xfrm rot="-4317798">
                <a:off x="5179240" y="3502455"/>
                <a:ext cx="121676" cy="52058"/>
              </a:xfrm>
              <a:custGeom>
                <a:avLst/>
                <a:gdLst/>
                <a:ahLst/>
                <a:cxnLst/>
                <a:rect l="l" t="t" r="r" b="b"/>
                <a:pathLst>
                  <a:path w="3312" h="1417" extrusionOk="0">
                    <a:moveTo>
                      <a:pt x="3312" y="0"/>
                    </a:moveTo>
                    <a:cubicBezTo>
                      <a:pt x="3152" y="135"/>
                      <a:pt x="2972" y="244"/>
                      <a:pt x="2779" y="328"/>
                    </a:cubicBezTo>
                    <a:cubicBezTo>
                      <a:pt x="2453" y="483"/>
                      <a:pt x="1136" y="1112"/>
                      <a:pt x="609" y="1112"/>
                    </a:cubicBezTo>
                    <a:cubicBezTo>
                      <a:pt x="551" y="1112"/>
                      <a:pt x="503" y="1104"/>
                      <a:pt x="466" y="1087"/>
                    </a:cubicBezTo>
                    <a:cubicBezTo>
                      <a:pt x="93" y="920"/>
                      <a:pt x="122" y="135"/>
                      <a:pt x="122" y="135"/>
                    </a:cubicBezTo>
                    <a:lnTo>
                      <a:pt x="122" y="135"/>
                    </a:lnTo>
                    <a:cubicBezTo>
                      <a:pt x="122" y="135"/>
                      <a:pt x="0" y="1327"/>
                      <a:pt x="374" y="1406"/>
                    </a:cubicBezTo>
                    <a:cubicBezTo>
                      <a:pt x="406" y="1413"/>
                      <a:pt x="445" y="1417"/>
                      <a:pt x="491" y="1417"/>
                    </a:cubicBezTo>
                    <a:cubicBezTo>
                      <a:pt x="988" y="1417"/>
                      <a:pt x="2263" y="1011"/>
                      <a:pt x="33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6"/>
              <p:cNvSpPr/>
              <p:nvPr/>
            </p:nvSpPr>
            <p:spPr>
              <a:xfrm rot="-4317798">
                <a:off x="5069788" y="3404144"/>
                <a:ext cx="61867" cy="48935"/>
              </a:xfrm>
              <a:custGeom>
                <a:avLst/>
                <a:gdLst/>
                <a:ahLst/>
                <a:cxnLst/>
                <a:rect l="l" t="t" r="r" b="b"/>
                <a:pathLst>
                  <a:path w="1684" h="1332" extrusionOk="0">
                    <a:moveTo>
                      <a:pt x="365" y="1"/>
                    </a:moveTo>
                    <a:cubicBezTo>
                      <a:pt x="152" y="1"/>
                      <a:pt x="1" y="54"/>
                      <a:pt x="1" y="54"/>
                    </a:cubicBezTo>
                    <a:cubicBezTo>
                      <a:pt x="295" y="184"/>
                      <a:pt x="559" y="373"/>
                      <a:pt x="777" y="608"/>
                    </a:cubicBezTo>
                    <a:cubicBezTo>
                      <a:pt x="1081" y="936"/>
                      <a:pt x="1202" y="1331"/>
                      <a:pt x="1360" y="1331"/>
                    </a:cubicBezTo>
                    <a:cubicBezTo>
                      <a:pt x="1388" y="1331"/>
                      <a:pt x="1417" y="1319"/>
                      <a:pt x="1449" y="1292"/>
                    </a:cubicBezTo>
                    <a:cubicBezTo>
                      <a:pt x="1566" y="1187"/>
                      <a:pt x="1684" y="860"/>
                      <a:pt x="1180" y="339"/>
                    </a:cubicBezTo>
                    <a:cubicBezTo>
                      <a:pt x="913" y="66"/>
                      <a:pt x="601" y="1"/>
                      <a:pt x="3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6"/>
              <p:cNvSpPr/>
              <p:nvPr/>
            </p:nvSpPr>
            <p:spPr>
              <a:xfrm rot="-4317798">
                <a:off x="5316973" y="3385979"/>
                <a:ext cx="27480" cy="64916"/>
              </a:xfrm>
              <a:custGeom>
                <a:avLst/>
                <a:gdLst/>
                <a:ahLst/>
                <a:cxnLst/>
                <a:rect l="l" t="t" r="r" b="b"/>
                <a:pathLst>
                  <a:path w="748" h="1767" extrusionOk="0">
                    <a:moveTo>
                      <a:pt x="356" y="1"/>
                    </a:moveTo>
                    <a:cubicBezTo>
                      <a:pt x="327" y="1"/>
                      <a:pt x="298" y="13"/>
                      <a:pt x="269" y="38"/>
                    </a:cubicBezTo>
                    <a:cubicBezTo>
                      <a:pt x="0" y="260"/>
                      <a:pt x="0" y="411"/>
                      <a:pt x="164" y="873"/>
                    </a:cubicBezTo>
                    <a:cubicBezTo>
                      <a:pt x="260" y="1162"/>
                      <a:pt x="298" y="1465"/>
                      <a:pt x="269" y="1767"/>
                    </a:cubicBezTo>
                    <a:cubicBezTo>
                      <a:pt x="269" y="1767"/>
                      <a:pt x="747" y="1515"/>
                      <a:pt x="672" y="814"/>
                    </a:cubicBezTo>
                    <a:cubicBezTo>
                      <a:pt x="610" y="243"/>
                      <a:pt x="485" y="1"/>
                      <a:pt x="3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6"/>
              <p:cNvSpPr/>
              <p:nvPr/>
            </p:nvSpPr>
            <p:spPr>
              <a:xfrm rot="-4317798">
                <a:off x="5179735" y="3531181"/>
                <a:ext cx="76194" cy="164181"/>
              </a:xfrm>
              <a:custGeom>
                <a:avLst/>
                <a:gdLst/>
                <a:ahLst/>
                <a:cxnLst/>
                <a:rect l="l" t="t" r="r" b="b"/>
                <a:pathLst>
                  <a:path w="2074" h="4469" extrusionOk="0">
                    <a:moveTo>
                      <a:pt x="795" y="0"/>
                    </a:moveTo>
                    <a:cubicBezTo>
                      <a:pt x="746" y="0"/>
                      <a:pt x="698" y="24"/>
                      <a:pt x="668" y="82"/>
                    </a:cubicBezTo>
                    <a:cubicBezTo>
                      <a:pt x="638" y="132"/>
                      <a:pt x="0" y="1392"/>
                      <a:pt x="403" y="2596"/>
                    </a:cubicBezTo>
                    <a:cubicBezTo>
                      <a:pt x="663" y="3343"/>
                      <a:pt x="1146" y="3985"/>
                      <a:pt x="1788" y="4443"/>
                    </a:cubicBezTo>
                    <a:cubicBezTo>
                      <a:pt x="1814" y="4460"/>
                      <a:pt x="1839" y="4468"/>
                      <a:pt x="1868" y="4468"/>
                    </a:cubicBezTo>
                    <a:cubicBezTo>
                      <a:pt x="2019" y="4468"/>
                      <a:pt x="2074" y="4275"/>
                      <a:pt x="1952" y="4191"/>
                    </a:cubicBezTo>
                    <a:cubicBezTo>
                      <a:pt x="1944" y="4187"/>
                      <a:pt x="1058" y="3604"/>
                      <a:pt x="689" y="2504"/>
                    </a:cubicBezTo>
                    <a:cubicBezTo>
                      <a:pt x="328" y="1417"/>
                      <a:pt x="928" y="229"/>
                      <a:pt x="932" y="221"/>
                    </a:cubicBezTo>
                    <a:cubicBezTo>
                      <a:pt x="994" y="102"/>
                      <a:pt x="895" y="0"/>
                      <a:pt x="7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6"/>
              <p:cNvSpPr/>
              <p:nvPr/>
            </p:nvSpPr>
            <p:spPr>
              <a:xfrm rot="-4317798">
                <a:off x="4935870" y="3539923"/>
                <a:ext cx="68039" cy="54739"/>
              </a:xfrm>
              <a:custGeom>
                <a:avLst/>
                <a:gdLst/>
                <a:ahLst/>
                <a:cxnLst/>
                <a:rect l="l" t="t" r="r" b="b"/>
                <a:pathLst>
                  <a:path w="1852" h="1490" extrusionOk="0">
                    <a:moveTo>
                      <a:pt x="1076" y="1"/>
                    </a:moveTo>
                    <a:cubicBezTo>
                      <a:pt x="903" y="1"/>
                      <a:pt x="718" y="53"/>
                      <a:pt x="550" y="159"/>
                    </a:cubicBezTo>
                    <a:cubicBezTo>
                      <a:pt x="151" y="415"/>
                      <a:pt x="0" y="881"/>
                      <a:pt x="202" y="1204"/>
                    </a:cubicBezTo>
                    <a:cubicBezTo>
                      <a:pt x="318" y="1391"/>
                      <a:pt x="534" y="1490"/>
                      <a:pt x="772" y="1490"/>
                    </a:cubicBezTo>
                    <a:cubicBezTo>
                      <a:pt x="944" y="1490"/>
                      <a:pt x="1129" y="1438"/>
                      <a:pt x="1297" y="1330"/>
                    </a:cubicBezTo>
                    <a:cubicBezTo>
                      <a:pt x="1696" y="1070"/>
                      <a:pt x="1851" y="608"/>
                      <a:pt x="1646" y="285"/>
                    </a:cubicBezTo>
                    <a:cubicBezTo>
                      <a:pt x="1527" y="98"/>
                      <a:pt x="1312" y="1"/>
                      <a:pt x="10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1" name="Google Shape;991;p36"/>
            <p:cNvGrpSpPr/>
            <p:nvPr/>
          </p:nvGrpSpPr>
          <p:grpSpPr>
            <a:xfrm rot="-1039642">
              <a:off x="732217" y="3764566"/>
              <a:ext cx="1075954" cy="763752"/>
              <a:chOff x="-2118495" y="2164912"/>
              <a:chExt cx="1149810" cy="813696"/>
            </a:xfrm>
          </p:grpSpPr>
          <p:sp>
            <p:nvSpPr>
              <p:cNvPr id="992" name="Google Shape;992;p36"/>
              <p:cNvSpPr/>
              <p:nvPr/>
            </p:nvSpPr>
            <p:spPr>
              <a:xfrm>
                <a:off x="-2066760" y="2164928"/>
                <a:ext cx="1098076" cy="813681"/>
              </a:xfrm>
              <a:custGeom>
                <a:avLst/>
                <a:gdLst/>
                <a:ahLst/>
                <a:cxnLst/>
                <a:rect l="l" t="t" r="r" b="b"/>
                <a:pathLst>
                  <a:path w="70187" h="52009" extrusionOk="0">
                    <a:moveTo>
                      <a:pt x="37007" y="0"/>
                    </a:moveTo>
                    <a:cubicBezTo>
                      <a:pt x="31197" y="0"/>
                      <a:pt x="26278" y="3877"/>
                      <a:pt x="24540" y="9250"/>
                    </a:cubicBezTo>
                    <a:cubicBezTo>
                      <a:pt x="24317" y="9232"/>
                      <a:pt x="24089" y="9214"/>
                      <a:pt x="23862" y="9214"/>
                    </a:cubicBezTo>
                    <a:cubicBezTo>
                      <a:pt x="18312" y="9214"/>
                      <a:pt x="13812" y="13841"/>
                      <a:pt x="13812" y="19546"/>
                    </a:cubicBezTo>
                    <a:cubicBezTo>
                      <a:pt x="13816" y="20332"/>
                      <a:pt x="13906" y="21118"/>
                      <a:pt x="14082" y="21886"/>
                    </a:cubicBezTo>
                    <a:cubicBezTo>
                      <a:pt x="6257" y="22192"/>
                      <a:pt x="0" y="28813"/>
                      <a:pt x="0" y="36942"/>
                    </a:cubicBezTo>
                    <a:cubicBezTo>
                      <a:pt x="0" y="45265"/>
                      <a:pt x="6560" y="52008"/>
                      <a:pt x="14649" y="52008"/>
                    </a:cubicBezTo>
                    <a:lnTo>
                      <a:pt x="55535" y="52008"/>
                    </a:lnTo>
                    <a:cubicBezTo>
                      <a:pt x="63627" y="52008"/>
                      <a:pt x="70187" y="45265"/>
                      <a:pt x="70187" y="36942"/>
                    </a:cubicBezTo>
                    <a:cubicBezTo>
                      <a:pt x="70187" y="29942"/>
                      <a:pt x="65549" y="24064"/>
                      <a:pt x="59264" y="22366"/>
                    </a:cubicBezTo>
                    <a:cubicBezTo>
                      <a:pt x="58600" y="17638"/>
                      <a:pt x="54832" y="13949"/>
                      <a:pt x="50147" y="13559"/>
                    </a:cubicBezTo>
                    <a:cubicBezTo>
                      <a:pt x="50147" y="13545"/>
                      <a:pt x="50151" y="13534"/>
                      <a:pt x="50151" y="13520"/>
                    </a:cubicBezTo>
                    <a:cubicBezTo>
                      <a:pt x="50151" y="6051"/>
                      <a:pt x="44266" y="0"/>
                      <a:pt x="37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6"/>
              <p:cNvSpPr/>
              <p:nvPr/>
            </p:nvSpPr>
            <p:spPr>
              <a:xfrm>
                <a:off x="-2118495" y="2164912"/>
                <a:ext cx="1098310" cy="813696"/>
              </a:xfrm>
              <a:custGeom>
                <a:avLst/>
                <a:gdLst/>
                <a:ahLst/>
                <a:cxnLst/>
                <a:rect l="l" t="t" r="r" b="b"/>
                <a:pathLst>
                  <a:path w="70202" h="52010" extrusionOk="0">
                    <a:moveTo>
                      <a:pt x="37082" y="1"/>
                    </a:moveTo>
                    <a:cubicBezTo>
                      <a:pt x="37059" y="1"/>
                      <a:pt x="37037" y="1"/>
                      <a:pt x="37014" y="1"/>
                    </a:cubicBezTo>
                    <a:cubicBezTo>
                      <a:pt x="31212" y="1"/>
                      <a:pt x="26293" y="3878"/>
                      <a:pt x="24551" y="9251"/>
                    </a:cubicBezTo>
                    <a:cubicBezTo>
                      <a:pt x="24328" y="9237"/>
                      <a:pt x="24097" y="9218"/>
                      <a:pt x="23873" y="9218"/>
                    </a:cubicBezTo>
                    <a:cubicBezTo>
                      <a:pt x="23747" y="9218"/>
                      <a:pt x="23621" y="9218"/>
                      <a:pt x="23505" y="9226"/>
                    </a:cubicBezTo>
                    <a:cubicBezTo>
                      <a:pt x="18121" y="9428"/>
                      <a:pt x="13823" y="13964"/>
                      <a:pt x="13823" y="19550"/>
                    </a:cubicBezTo>
                    <a:cubicBezTo>
                      <a:pt x="13827" y="20336"/>
                      <a:pt x="13917" y="21122"/>
                      <a:pt x="14093" y="21891"/>
                    </a:cubicBezTo>
                    <a:cubicBezTo>
                      <a:pt x="12344" y="21955"/>
                      <a:pt x="10624" y="22345"/>
                      <a:pt x="9016" y="23037"/>
                    </a:cubicBezTo>
                    <a:cubicBezTo>
                      <a:pt x="3722" y="25306"/>
                      <a:pt x="11" y="30672"/>
                      <a:pt x="11" y="36943"/>
                    </a:cubicBezTo>
                    <a:cubicBezTo>
                      <a:pt x="1" y="40195"/>
                      <a:pt x="1032" y="43365"/>
                      <a:pt x="2950" y="45990"/>
                    </a:cubicBezTo>
                    <a:cubicBezTo>
                      <a:pt x="5320" y="49240"/>
                      <a:pt x="8940" y="51465"/>
                      <a:pt x="13080" y="51919"/>
                    </a:cubicBezTo>
                    <a:cubicBezTo>
                      <a:pt x="13577" y="51977"/>
                      <a:pt x="14080" y="52009"/>
                      <a:pt x="14583" y="52009"/>
                    </a:cubicBezTo>
                    <a:cubicBezTo>
                      <a:pt x="14610" y="52009"/>
                      <a:pt x="14637" y="52009"/>
                      <a:pt x="14663" y="52009"/>
                    </a:cubicBezTo>
                    <a:lnTo>
                      <a:pt x="55546" y="52009"/>
                    </a:lnTo>
                    <a:cubicBezTo>
                      <a:pt x="57735" y="52009"/>
                      <a:pt x="59895" y="51508"/>
                      <a:pt x="61857" y="50545"/>
                    </a:cubicBezTo>
                    <a:cubicBezTo>
                      <a:pt x="66786" y="48118"/>
                      <a:pt x="70198" y="42936"/>
                      <a:pt x="70198" y="36943"/>
                    </a:cubicBezTo>
                    <a:cubicBezTo>
                      <a:pt x="70201" y="34519"/>
                      <a:pt x="69635" y="32132"/>
                      <a:pt x="68539" y="29972"/>
                    </a:cubicBezTo>
                    <a:cubicBezTo>
                      <a:pt x="66804" y="26557"/>
                      <a:pt x="63837" y="23914"/>
                      <a:pt x="60238" y="22669"/>
                    </a:cubicBezTo>
                    <a:cubicBezTo>
                      <a:pt x="59924" y="22550"/>
                      <a:pt x="59599" y="22449"/>
                      <a:pt x="59275" y="22363"/>
                    </a:cubicBezTo>
                    <a:cubicBezTo>
                      <a:pt x="58615" y="17635"/>
                      <a:pt x="54843" y="13950"/>
                      <a:pt x="50162" y="13560"/>
                    </a:cubicBezTo>
                    <a:lnTo>
                      <a:pt x="50162" y="13521"/>
                    </a:lnTo>
                    <a:cubicBezTo>
                      <a:pt x="50162" y="12287"/>
                      <a:pt x="49996" y="11061"/>
                      <a:pt x="49668" y="9871"/>
                    </a:cubicBezTo>
                    <a:cubicBezTo>
                      <a:pt x="48283" y="4740"/>
                      <a:pt x="44017" y="845"/>
                      <a:pt x="38774" y="124"/>
                    </a:cubicBezTo>
                    <a:cubicBezTo>
                      <a:pt x="38216" y="44"/>
                      <a:pt x="37647" y="1"/>
                      <a:pt x="370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6"/>
              <p:cNvSpPr/>
              <p:nvPr/>
            </p:nvSpPr>
            <p:spPr>
              <a:xfrm>
                <a:off x="-1796933" y="2465178"/>
                <a:ext cx="201101" cy="364184"/>
              </a:xfrm>
              <a:custGeom>
                <a:avLst/>
                <a:gdLst/>
                <a:ahLst/>
                <a:cxnLst/>
                <a:rect l="l" t="t" r="r" b="b"/>
                <a:pathLst>
                  <a:path w="12854" h="23278" extrusionOk="0">
                    <a:moveTo>
                      <a:pt x="12241" y="0"/>
                    </a:moveTo>
                    <a:cubicBezTo>
                      <a:pt x="12223" y="0"/>
                      <a:pt x="12204" y="1"/>
                      <a:pt x="12186" y="3"/>
                    </a:cubicBezTo>
                    <a:cubicBezTo>
                      <a:pt x="8407" y="389"/>
                      <a:pt x="4844" y="2509"/>
                      <a:pt x="2698" y="6075"/>
                    </a:cubicBezTo>
                    <a:cubicBezTo>
                      <a:pt x="1" y="10569"/>
                      <a:pt x="304" y="16104"/>
                      <a:pt x="3026" y="20208"/>
                    </a:cubicBezTo>
                    <a:cubicBezTo>
                      <a:pt x="3149" y="20392"/>
                      <a:pt x="3156" y="20626"/>
                      <a:pt x="3044" y="20817"/>
                    </a:cubicBezTo>
                    <a:lnTo>
                      <a:pt x="2078" y="22422"/>
                    </a:lnTo>
                    <a:cubicBezTo>
                      <a:pt x="1853" y="22799"/>
                      <a:pt x="2118" y="23278"/>
                      <a:pt x="2543" y="23278"/>
                    </a:cubicBezTo>
                    <a:cubicBezTo>
                      <a:pt x="2554" y="23278"/>
                      <a:pt x="2564" y="23277"/>
                      <a:pt x="2575" y="23277"/>
                    </a:cubicBezTo>
                    <a:lnTo>
                      <a:pt x="7689" y="22992"/>
                    </a:lnTo>
                    <a:cubicBezTo>
                      <a:pt x="8068" y="22974"/>
                      <a:pt x="8313" y="22570"/>
                      <a:pt x="8158" y="22209"/>
                    </a:cubicBezTo>
                    <a:lnTo>
                      <a:pt x="6117" y="17381"/>
                    </a:lnTo>
                    <a:cubicBezTo>
                      <a:pt x="6026" y="17160"/>
                      <a:pt x="5821" y="17046"/>
                      <a:pt x="5615" y="17046"/>
                    </a:cubicBezTo>
                    <a:cubicBezTo>
                      <a:pt x="5437" y="17046"/>
                      <a:pt x="5259" y="17131"/>
                      <a:pt x="5154" y="17309"/>
                    </a:cubicBezTo>
                    <a:lnTo>
                      <a:pt x="4836" y="17832"/>
                    </a:lnTo>
                    <a:cubicBezTo>
                      <a:pt x="4732" y="18012"/>
                      <a:pt x="4552" y="18100"/>
                      <a:pt x="4373" y="18100"/>
                    </a:cubicBezTo>
                    <a:cubicBezTo>
                      <a:pt x="4175" y="18100"/>
                      <a:pt x="3977" y="17993"/>
                      <a:pt x="3881" y="17785"/>
                    </a:cubicBezTo>
                    <a:cubicBezTo>
                      <a:pt x="2287" y="14499"/>
                      <a:pt x="2319" y="10468"/>
                      <a:pt x="4335" y="7118"/>
                    </a:cubicBezTo>
                    <a:cubicBezTo>
                      <a:pt x="6109" y="4157"/>
                      <a:pt x="9041" y="2383"/>
                      <a:pt x="12153" y="1997"/>
                    </a:cubicBezTo>
                    <a:cubicBezTo>
                      <a:pt x="12395" y="1968"/>
                      <a:pt x="12590" y="1784"/>
                      <a:pt x="12633" y="1543"/>
                    </a:cubicBezTo>
                    <a:lnTo>
                      <a:pt x="12788" y="663"/>
                    </a:lnTo>
                    <a:cubicBezTo>
                      <a:pt x="12853" y="313"/>
                      <a:pt x="12583" y="0"/>
                      <a:pt x="12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6"/>
              <p:cNvSpPr/>
              <p:nvPr/>
            </p:nvSpPr>
            <p:spPr>
              <a:xfrm>
                <a:off x="-1638350" y="2459953"/>
                <a:ext cx="272113" cy="409555"/>
              </a:xfrm>
              <a:custGeom>
                <a:avLst/>
                <a:gdLst/>
                <a:ahLst/>
                <a:cxnLst/>
                <a:rect l="l" t="t" r="r" b="b"/>
                <a:pathLst>
                  <a:path w="17393" h="26178" extrusionOk="0">
                    <a:moveTo>
                      <a:pt x="11346" y="0"/>
                    </a:moveTo>
                    <a:cubicBezTo>
                      <a:pt x="11335" y="0"/>
                      <a:pt x="11324" y="1"/>
                      <a:pt x="11313" y="1"/>
                    </a:cubicBezTo>
                    <a:lnTo>
                      <a:pt x="6199" y="283"/>
                    </a:lnTo>
                    <a:cubicBezTo>
                      <a:pt x="5821" y="308"/>
                      <a:pt x="5579" y="712"/>
                      <a:pt x="5731" y="1069"/>
                    </a:cubicBezTo>
                    <a:lnTo>
                      <a:pt x="7772" y="5901"/>
                    </a:lnTo>
                    <a:cubicBezTo>
                      <a:pt x="7862" y="6121"/>
                      <a:pt x="8068" y="6236"/>
                      <a:pt x="8274" y="6236"/>
                    </a:cubicBezTo>
                    <a:cubicBezTo>
                      <a:pt x="8453" y="6236"/>
                      <a:pt x="8633" y="6149"/>
                      <a:pt x="8738" y="5970"/>
                    </a:cubicBezTo>
                    <a:lnTo>
                      <a:pt x="9340" y="4967"/>
                    </a:lnTo>
                    <a:cubicBezTo>
                      <a:pt x="9446" y="4794"/>
                      <a:pt x="9628" y="4698"/>
                      <a:pt x="9811" y="4698"/>
                    </a:cubicBezTo>
                    <a:cubicBezTo>
                      <a:pt x="9929" y="4698"/>
                      <a:pt x="10047" y="4738"/>
                      <a:pt x="10145" y="4823"/>
                    </a:cubicBezTo>
                    <a:cubicBezTo>
                      <a:pt x="14137" y="8267"/>
                      <a:pt x="15179" y="14303"/>
                      <a:pt x="12362" y="18991"/>
                    </a:cubicBezTo>
                    <a:cubicBezTo>
                      <a:pt x="10346" y="22350"/>
                      <a:pt x="6846" y="24202"/>
                      <a:pt x="3267" y="24202"/>
                    </a:cubicBezTo>
                    <a:cubicBezTo>
                      <a:pt x="2462" y="24202"/>
                      <a:pt x="1653" y="24109"/>
                      <a:pt x="855" y="23917"/>
                    </a:cubicBezTo>
                    <a:cubicBezTo>
                      <a:pt x="810" y="23906"/>
                      <a:pt x="765" y="23901"/>
                      <a:pt x="721" y="23901"/>
                    </a:cubicBezTo>
                    <a:cubicBezTo>
                      <a:pt x="457" y="23901"/>
                      <a:pt x="221" y="24093"/>
                      <a:pt x="181" y="24368"/>
                    </a:cubicBezTo>
                    <a:lnTo>
                      <a:pt x="47" y="25212"/>
                    </a:lnTo>
                    <a:cubicBezTo>
                      <a:pt x="1" y="25504"/>
                      <a:pt x="181" y="25785"/>
                      <a:pt x="455" y="25850"/>
                    </a:cubicBezTo>
                    <a:cubicBezTo>
                      <a:pt x="1383" y="26070"/>
                      <a:pt x="2325" y="26177"/>
                      <a:pt x="3263" y="26177"/>
                    </a:cubicBezTo>
                    <a:cubicBezTo>
                      <a:pt x="7487" y="26177"/>
                      <a:pt x="11618" y="23994"/>
                      <a:pt x="14000" y="20030"/>
                    </a:cubicBezTo>
                    <a:cubicBezTo>
                      <a:pt x="17393" y="14379"/>
                      <a:pt x="16033" y="7069"/>
                      <a:pt x="11068" y="3052"/>
                    </a:cubicBezTo>
                    <a:cubicBezTo>
                      <a:pt x="10848" y="2875"/>
                      <a:pt x="10790" y="2558"/>
                      <a:pt x="10934" y="2313"/>
                    </a:cubicBezTo>
                    <a:lnTo>
                      <a:pt x="11811" y="856"/>
                    </a:lnTo>
                    <a:cubicBezTo>
                      <a:pt x="12036" y="480"/>
                      <a:pt x="11770" y="0"/>
                      <a:pt x="1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 name="Subtitle 2">
            <a:extLst>
              <a:ext uri="{FF2B5EF4-FFF2-40B4-BE49-F238E27FC236}">
                <a16:creationId xmlns:a16="http://schemas.microsoft.com/office/drawing/2014/main" id="{065395C6-1FBF-4B79-B984-D8A65AA9BC8E}"/>
              </a:ext>
            </a:extLst>
          </p:cNvPr>
          <p:cNvSpPr>
            <a:spLocks noGrp="1"/>
          </p:cNvSpPr>
          <p:nvPr>
            <p:ph type="subTitle" idx="1"/>
          </p:nvPr>
        </p:nvSpPr>
        <p:spPr/>
        <p:txBody>
          <a:bodyPr/>
          <a:lstStyle/>
          <a:p>
            <a:r>
              <a:rPr lang="en-US" dirty="0"/>
              <a:t>Pg. 504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1"/>
          <p:cNvSpPr txBox="1">
            <a:spLocks noGrp="1"/>
          </p:cNvSpPr>
          <p:nvPr>
            <p:ph type="title"/>
          </p:nvPr>
        </p:nvSpPr>
        <p:spPr>
          <a:xfrm>
            <a:off x="408259" y="-26923"/>
            <a:ext cx="7704000" cy="572700"/>
          </a:xfrm>
          <a:prstGeom prst="rect">
            <a:avLst/>
          </a:prstGeom>
        </p:spPr>
        <p:txBody>
          <a:bodyPr spcFirstLastPara="1" wrap="square" lIns="91425" tIns="91425" rIns="91425" bIns="91425" anchor="t" anchorCtr="0">
            <a:noAutofit/>
          </a:bodyPr>
          <a:lstStyle/>
          <a:p>
            <a:pPr lvl="0"/>
            <a:r>
              <a:rPr lang="en-US" dirty="0"/>
              <a:t>Resistance</a:t>
            </a:r>
            <a:endParaRPr dirty="0"/>
          </a:p>
        </p:txBody>
      </p:sp>
      <p:grpSp>
        <p:nvGrpSpPr>
          <p:cNvPr id="1371" name="Google Shape;1371;p41"/>
          <p:cNvGrpSpPr/>
          <p:nvPr/>
        </p:nvGrpSpPr>
        <p:grpSpPr>
          <a:xfrm>
            <a:off x="2530455" y="-143189"/>
            <a:ext cx="7298739" cy="1387876"/>
            <a:chOff x="720012" y="1223592"/>
            <a:chExt cx="8028613" cy="1679330"/>
          </a:xfrm>
        </p:grpSpPr>
        <p:grpSp>
          <p:nvGrpSpPr>
            <p:cNvPr id="1372" name="Google Shape;1372;p41"/>
            <p:cNvGrpSpPr/>
            <p:nvPr/>
          </p:nvGrpSpPr>
          <p:grpSpPr>
            <a:xfrm>
              <a:off x="720012" y="1223592"/>
              <a:ext cx="8028613" cy="1277667"/>
              <a:chOff x="633437" y="1344192"/>
              <a:chExt cx="8028613" cy="1277667"/>
            </a:xfrm>
          </p:grpSpPr>
          <p:sp>
            <p:nvSpPr>
              <p:cNvPr id="1373" name="Google Shape;1373;p41"/>
              <p:cNvSpPr/>
              <p:nvPr/>
            </p:nvSpPr>
            <p:spPr>
              <a:xfrm>
                <a:off x="3609385" y="208795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1"/>
              <p:cNvSpPr/>
              <p:nvPr/>
            </p:nvSpPr>
            <p:spPr>
              <a:xfrm>
                <a:off x="8562149" y="229570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1"/>
              <p:cNvSpPr/>
              <p:nvPr/>
            </p:nvSpPr>
            <p:spPr>
              <a:xfrm>
                <a:off x="6026790" y="2070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1"/>
              <p:cNvSpPr/>
              <p:nvPr/>
            </p:nvSpPr>
            <p:spPr>
              <a:xfrm>
                <a:off x="5237962" y="1818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1"/>
              <p:cNvSpPr/>
              <p:nvPr/>
            </p:nvSpPr>
            <p:spPr>
              <a:xfrm>
                <a:off x="7677149" y="13441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1"/>
              <p:cNvSpPr/>
              <p:nvPr/>
            </p:nvSpPr>
            <p:spPr>
              <a:xfrm>
                <a:off x="5470613" y="23959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1"/>
              <p:cNvSpPr/>
              <p:nvPr/>
            </p:nvSpPr>
            <p:spPr>
              <a:xfrm>
                <a:off x="8129625" y="24741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1"/>
              <p:cNvSpPr/>
              <p:nvPr/>
            </p:nvSpPr>
            <p:spPr>
              <a:xfrm>
                <a:off x="3268413"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1"/>
              <p:cNvSpPr/>
              <p:nvPr/>
            </p:nvSpPr>
            <p:spPr>
              <a:xfrm>
                <a:off x="956413" y="17486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1"/>
              <p:cNvSpPr/>
              <p:nvPr/>
            </p:nvSpPr>
            <p:spPr>
              <a:xfrm>
                <a:off x="633437" y="2365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1"/>
              <p:cNvSpPr/>
              <p:nvPr/>
            </p:nvSpPr>
            <p:spPr>
              <a:xfrm>
                <a:off x="1319263" y="2521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4" name="Google Shape;1384;p41"/>
              <p:cNvCxnSpPr>
                <a:stCxn id="1382" idx="0"/>
                <a:endCxn id="1381" idx="3"/>
              </p:cNvCxnSpPr>
              <p:nvPr/>
            </p:nvCxnSpPr>
            <p:spPr>
              <a:xfrm rot="10800000" flipH="1">
                <a:off x="713237" y="1833992"/>
                <a:ext cx="257700" cy="531900"/>
              </a:xfrm>
              <a:prstGeom prst="straightConnector1">
                <a:avLst/>
              </a:prstGeom>
              <a:noFill/>
              <a:ln w="19050" cap="flat" cmpd="sng">
                <a:solidFill>
                  <a:schemeClr val="dk2"/>
                </a:solidFill>
                <a:prstDash val="solid"/>
                <a:round/>
                <a:headEnd type="none" w="med" len="med"/>
                <a:tailEnd type="none" w="med" len="med"/>
              </a:ln>
            </p:spPr>
          </p:cxnSp>
          <p:cxnSp>
            <p:nvCxnSpPr>
              <p:cNvPr id="1385" name="Google Shape;1385;p41"/>
              <p:cNvCxnSpPr>
                <a:stCxn id="1381" idx="4"/>
                <a:endCxn id="1383" idx="1"/>
              </p:cNvCxnSpPr>
              <p:nvPr/>
            </p:nvCxnSpPr>
            <p:spPr>
              <a:xfrm>
                <a:off x="1006363" y="1848809"/>
                <a:ext cx="327600" cy="687600"/>
              </a:xfrm>
              <a:prstGeom prst="straightConnector1">
                <a:avLst/>
              </a:prstGeom>
              <a:noFill/>
              <a:ln w="19050" cap="flat" cmpd="sng">
                <a:solidFill>
                  <a:schemeClr val="dk2"/>
                </a:solidFill>
                <a:prstDash val="solid"/>
                <a:round/>
                <a:headEnd type="none" w="med" len="med"/>
                <a:tailEnd type="none" w="med" len="med"/>
              </a:ln>
            </p:spPr>
          </p:cxnSp>
          <p:cxnSp>
            <p:nvCxnSpPr>
              <p:cNvPr id="1386" name="Google Shape;1386;p41"/>
              <p:cNvCxnSpPr>
                <a:stCxn id="1383" idx="7"/>
                <a:endCxn id="1380" idx="2"/>
              </p:cNvCxnSpPr>
              <p:nvPr/>
            </p:nvCxnSpPr>
            <p:spPr>
              <a:xfrm rot="10800000" flipH="1">
                <a:off x="1404533" y="1898833"/>
                <a:ext cx="1863900" cy="637500"/>
              </a:xfrm>
              <a:prstGeom prst="straightConnector1">
                <a:avLst/>
              </a:prstGeom>
              <a:noFill/>
              <a:ln w="19050" cap="flat" cmpd="sng">
                <a:solidFill>
                  <a:schemeClr val="dk2"/>
                </a:solidFill>
                <a:prstDash val="solid"/>
                <a:round/>
                <a:headEnd type="none" w="med" len="med"/>
                <a:tailEnd type="none" w="med" len="med"/>
              </a:ln>
            </p:spPr>
          </p:cxnSp>
          <p:cxnSp>
            <p:nvCxnSpPr>
              <p:cNvPr id="1387" name="Google Shape;1387;p41"/>
              <p:cNvCxnSpPr>
                <a:stCxn id="1380" idx="5"/>
                <a:endCxn id="1373" idx="1"/>
              </p:cNvCxnSpPr>
              <p:nvPr/>
            </p:nvCxnSpPr>
            <p:spPr>
              <a:xfrm>
                <a:off x="3353683" y="1934335"/>
                <a:ext cx="273900" cy="171900"/>
              </a:xfrm>
              <a:prstGeom prst="straightConnector1">
                <a:avLst/>
              </a:prstGeom>
              <a:noFill/>
              <a:ln w="19050" cap="flat" cmpd="sng">
                <a:solidFill>
                  <a:schemeClr val="dk2"/>
                </a:solidFill>
                <a:prstDash val="solid"/>
                <a:round/>
                <a:headEnd type="none" w="med" len="med"/>
                <a:tailEnd type="none" w="med" len="med"/>
              </a:ln>
            </p:spPr>
          </p:cxnSp>
          <p:cxnSp>
            <p:nvCxnSpPr>
              <p:cNvPr id="1388" name="Google Shape;1388;p41"/>
              <p:cNvCxnSpPr>
                <a:stCxn id="1373" idx="6"/>
                <a:endCxn id="1376" idx="2"/>
              </p:cNvCxnSpPr>
              <p:nvPr/>
            </p:nvCxnSpPr>
            <p:spPr>
              <a:xfrm rot="10800000" flipH="1">
                <a:off x="3733285" y="1898808"/>
                <a:ext cx="1504800" cy="251400"/>
              </a:xfrm>
              <a:prstGeom prst="straightConnector1">
                <a:avLst/>
              </a:prstGeom>
              <a:noFill/>
              <a:ln w="19050" cap="flat" cmpd="sng">
                <a:solidFill>
                  <a:schemeClr val="dk2"/>
                </a:solidFill>
                <a:prstDash val="solid"/>
                <a:round/>
                <a:headEnd type="none" w="med" len="med"/>
                <a:tailEnd type="none" w="med" len="med"/>
              </a:ln>
            </p:spPr>
          </p:cxnSp>
          <p:cxnSp>
            <p:nvCxnSpPr>
              <p:cNvPr id="1389" name="Google Shape;1389;p41"/>
              <p:cNvCxnSpPr>
                <a:stCxn id="1376" idx="4"/>
                <a:endCxn id="1378" idx="1"/>
              </p:cNvCxnSpPr>
              <p:nvPr/>
            </p:nvCxnSpPr>
            <p:spPr>
              <a:xfrm>
                <a:off x="5317762" y="1978992"/>
                <a:ext cx="167400" cy="431700"/>
              </a:xfrm>
              <a:prstGeom prst="straightConnector1">
                <a:avLst/>
              </a:prstGeom>
              <a:noFill/>
              <a:ln w="19050" cap="flat" cmpd="sng">
                <a:solidFill>
                  <a:schemeClr val="dk2"/>
                </a:solidFill>
                <a:prstDash val="solid"/>
                <a:round/>
                <a:headEnd type="none" w="med" len="med"/>
                <a:tailEnd type="none" w="med" len="med"/>
              </a:ln>
            </p:spPr>
          </p:cxnSp>
          <p:cxnSp>
            <p:nvCxnSpPr>
              <p:cNvPr id="1390" name="Google Shape;1390;p41"/>
              <p:cNvCxnSpPr>
                <a:stCxn id="1378" idx="7"/>
                <a:endCxn id="1375" idx="2"/>
              </p:cNvCxnSpPr>
              <p:nvPr/>
            </p:nvCxnSpPr>
            <p:spPr>
              <a:xfrm rot="10800000" flipH="1">
                <a:off x="5555883" y="2150183"/>
                <a:ext cx="471000" cy="260400"/>
              </a:xfrm>
              <a:prstGeom prst="straightConnector1">
                <a:avLst/>
              </a:prstGeom>
              <a:noFill/>
              <a:ln w="19050" cap="flat" cmpd="sng">
                <a:solidFill>
                  <a:schemeClr val="dk2"/>
                </a:solidFill>
                <a:prstDash val="solid"/>
                <a:round/>
                <a:headEnd type="none" w="med" len="med"/>
                <a:tailEnd type="none" w="med" len="med"/>
              </a:ln>
            </p:spPr>
          </p:cxnSp>
          <p:cxnSp>
            <p:nvCxnSpPr>
              <p:cNvPr id="1391" name="Google Shape;1391;p41"/>
              <p:cNvCxnSpPr>
                <a:stCxn id="1375" idx="6"/>
                <a:endCxn id="1379" idx="2"/>
              </p:cNvCxnSpPr>
              <p:nvPr/>
            </p:nvCxnSpPr>
            <p:spPr>
              <a:xfrm>
                <a:off x="6186390" y="2150192"/>
                <a:ext cx="1943100" cy="374100"/>
              </a:xfrm>
              <a:prstGeom prst="straightConnector1">
                <a:avLst/>
              </a:prstGeom>
              <a:noFill/>
              <a:ln w="19050" cap="flat" cmpd="sng">
                <a:solidFill>
                  <a:schemeClr val="dk2"/>
                </a:solidFill>
                <a:prstDash val="solid"/>
                <a:round/>
                <a:headEnd type="none" w="med" len="med"/>
                <a:tailEnd type="none" w="med" len="med"/>
              </a:ln>
            </p:spPr>
          </p:cxnSp>
          <p:cxnSp>
            <p:nvCxnSpPr>
              <p:cNvPr id="1392" name="Google Shape;1392;p41"/>
              <p:cNvCxnSpPr>
                <a:stCxn id="1379" idx="7"/>
                <a:endCxn id="1374" idx="2"/>
              </p:cNvCxnSpPr>
              <p:nvPr/>
            </p:nvCxnSpPr>
            <p:spPr>
              <a:xfrm rot="10800000" flipH="1">
                <a:off x="8214895" y="2345708"/>
                <a:ext cx="347400" cy="143100"/>
              </a:xfrm>
              <a:prstGeom prst="straightConnector1">
                <a:avLst/>
              </a:prstGeom>
              <a:noFill/>
              <a:ln w="19050" cap="flat" cmpd="sng">
                <a:solidFill>
                  <a:schemeClr val="dk2"/>
                </a:solidFill>
                <a:prstDash val="solid"/>
                <a:round/>
                <a:headEnd type="none" w="med" len="med"/>
                <a:tailEnd type="none" w="med" len="med"/>
              </a:ln>
            </p:spPr>
          </p:cxnSp>
          <p:cxnSp>
            <p:nvCxnSpPr>
              <p:cNvPr id="1393" name="Google Shape;1393;p41"/>
              <p:cNvCxnSpPr>
                <a:stCxn id="1379" idx="0"/>
                <a:endCxn id="1377" idx="4"/>
              </p:cNvCxnSpPr>
              <p:nvPr/>
            </p:nvCxnSpPr>
            <p:spPr>
              <a:xfrm rot="10800000">
                <a:off x="7756875" y="1504534"/>
                <a:ext cx="422700" cy="969600"/>
              </a:xfrm>
              <a:prstGeom prst="straightConnector1">
                <a:avLst/>
              </a:prstGeom>
              <a:noFill/>
              <a:ln w="19050" cap="flat" cmpd="sng">
                <a:solidFill>
                  <a:schemeClr val="dk2"/>
                </a:solidFill>
                <a:prstDash val="solid"/>
                <a:round/>
                <a:headEnd type="none" w="med" len="med"/>
                <a:tailEnd type="none" w="med" len="med"/>
              </a:ln>
            </p:spPr>
          </p:cxnSp>
          <p:sp>
            <p:nvSpPr>
              <p:cNvPr id="1394" name="Google Shape;1394;p41"/>
              <p:cNvSpPr/>
              <p:nvPr/>
            </p:nvSpPr>
            <p:spPr>
              <a:xfrm>
                <a:off x="5834688"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1"/>
              <p:cNvSpPr/>
              <p:nvPr/>
            </p:nvSpPr>
            <p:spPr>
              <a:xfrm>
                <a:off x="2920688" y="2230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6" name="Google Shape;1396;p41"/>
              <p:cNvCxnSpPr>
                <a:stCxn id="1380" idx="3"/>
                <a:endCxn id="1395" idx="7"/>
              </p:cNvCxnSpPr>
              <p:nvPr/>
            </p:nvCxnSpPr>
            <p:spPr>
              <a:xfrm flipH="1">
                <a:off x="3005843" y="1934335"/>
                <a:ext cx="277200" cy="310500"/>
              </a:xfrm>
              <a:prstGeom prst="straightConnector1">
                <a:avLst/>
              </a:prstGeom>
              <a:noFill/>
              <a:ln w="19050" cap="flat" cmpd="sng">
                <a:solidFill>
                  <a:schemeClr val="dk2"/>
                </a:solidFill>
                <a:prstDash val="solid"/>
                <a:round/>
                <a:headEnd type="none" w="med" len="med"/>
                <a:tailEnd type="none" w="med" len="med"/>
              </a:ln>
            </p:spPr>
          </p:cxnSp>
          <p:cxnSp>
            <p:nvCxnSpPr>
              <p:cNvPr id="1397" name="Google Shape;1397;p41"/>
              <p:cNvCxnSpPr>
                <a:stCxn id="1375" idx="1"/>
                <a:endCxn id="1394" idx="5"/>
              </p:cNvCxnSpPr>
              <p:nvPr/>
            </p:nvCxnSpPr>
            <p:spPr>
              <a:xfrm rot="10800000">
                <a:off x="5919963" y="1934252"/>
                <a:ext cx="130200" cy="159300"/>
              </a:xfrm>
              <a:prstGeom prst="straightConnector1">
                <a:avLst/>
              </a:prstGeom>
              <a:noFill/>
              <a:ln w="19050" cap="flat" cmpd="sng">
                <a:solidFill>
                  <a:schemeClr val="dk2"/>
                </a:solidFill>
                <a:prstDash val="solid"/>
                <a:round/>
                <a:headEnd type="none" w="med" len="med"/>
                <a:tailEnd type="none" w="med" len="med"/>
              </a:ln>
            </p:spPr>
          </p:cxnSp>
        </p:grpSp>
        <p:grpSp>
          <p:nvGrpSpPr>
            <p:cNvPr id="1398" name="Google Shape;1398;p41"/>
            <p:cNvGrpSpPr/>
            <p:nvPr/>
          </p:nvGrpSpPr>
          <p:grpSpPr>
            <a:xfrm rot="-1901337">
              <a:off x="1575613" y="1450595"/>
              <a:ext cx="1212023" cy="1225324"/>
              <a:chOff x="1500010" y="1504400"/>
              <a:chExt cx="1212041" cy="1225342"/>
            </a:xfrm>
          </p:grpSpPr>
          <p:sp>
            <p:nvSpPr>
              <p:cNvPr id="1399" name="Google Shape;1399;p41"/>
              <p:cNvSpPr/>
              <p:nvPr/>
            </p:nvSpPr>
            <p:spPr>
              <a:xfrm rot="1102292">
                <a:off x="1629438" y="1549457"/>
                <a:ext cx="429967" cy="890833"/>
              </a:xfrm>
              <a:custGeom>
                <a:avLst/>
                <a:gdLst/>
                <a:ahLst/>
                <a:cxnLst/>
                <a:rect l="l" t="t" r="r" b="b"/>
                <a:pathLst>
                  <a:path w="26174" h="54229" extrusionOk="0">
                    <a:moveTo>
                      <a:pt x="23129" y="0"/>
                    </a:moveTo>
                    <a:cubicBezTo>
                      <a:pt x="22377" y="0"/>
                      <a:pt x="21890" y="362"/>
                      <a:pt x="21760" y="479"/>
                    </a:cubicBezTo>
                    <a:cubicBezTo>
                      <a:pt x="21594" y="626"/>
                      <a:pt x="21460" y="2884"/>
                      <a:pt x="21861" y="4041"/>
                    </a:cubicBezTo>
                    <a:lnTo>
                      <a:pt x="18849" y="7460"/>
                    </a:lnTo>
                    <a:lnTo>
                      <a:pt x="10999" y="16371"/>
                    </a:lnTo>
                    <a:cubicBezTo>
                      <a:pt x="10436" y="17009"/>
                      <a:pt x="10050" y="17781"/>
                      <a:pt x="9877" y="18614"/>
                    </a:cubicBezTo>
                    <a:lnTo>
                      <a:pt x="3415" y="49933"/>
                    </a:lnTo>
                    <a:cubicBezTo>
                      <a:pt x="2582" y="50128"/>
                      <a:pt x="1760" y="50377"/>
                      <a:pt x="959" y="50673"/>
                    </a:cubicBezTo>
                    <a:cubicBezTo>
                      <a:pt x="959" y="50673"/>
                      <a:pt x="0" y="52667"/>
                      <a:pt x="2095" y="53893"/>
                    </a:cubicBezTo>
                    <a:cubicBezTo>
                      <a:pt x="2508" y="54135"/>
                      <a:pt x="2905" y="54229"/>
                      <a:pt x="3272" y="54229"/>
                    </a:cubicBezTo>
                    <a:cubicBezTo>
                      <a:pt x="4509" y="54229"/>
                      <a:pt x="5402" y="53165"/>
                      <a:pt x="5402" y="53165"/>
                    </a:cubicBezTo>
                    <a:lnTo>
                      <a:pt x="18593" y="40265"/>
                    </a:lnTo>
                    <a:cubicBezTo>
                      <a:pt x="18961" y="39908"/>
                      <a:pt x="19268" y="39494"/>
                      <a:pt x="19506" y="39039"/>
                    </a:cubicBezTo>
                    <a:cubicBezTo>
                      <a:pt x="19747" y="38570"/>
                      <a:pt x="19917" y="38069"/>
                      <a:pt x="20000" y="37550"/>
                    </a:cubicBezTo>
                    <a:lnTo>
                      <a:pt x="25560" y="2851"/>
                    </a:lnTo>
                    <a:cubicBezTo>
                      <a:pt x="25560" y="2851"/>
                      <a:pt x="26173" y="1333"/>
                      <a:pt x="24598" y="432"/>
                    </a:cubicBezTo>
                    <a:cubicBezTo>
                      <a:pt x="24038" y="110"/>
                      <a:pt x="23543" y="0"/>
                      <a:pt x="2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1"/>
              <p:cNvSpPr/>
              <p:nvPr/>
            </p:nvSpPr>
            <p:spPr>
              <a:xfrm rot="1102292">
                <a:off x="1947827" y="1600924"/>
                <a:ext cx="143607" cy="641336"/>
              </a:xfrm>
              <a:custGeom>
                <a:avLst/>
                <a:gdLst/>
                <a:ahLst/>
                <a:cxnLst/>
                <a:rect l="l" t="t" r="r" b="b"/>
                <a:pathLst>
                  <a:path w="8742" h="39041" extrusionOk="0">
                    <a:moveTo>
                      <a:pt x="5700" y="0"/>
                    </a:moveTo>
                    <a:cubicBezTo>
                      <a:pt x="4946" y="0"/>
                      <a:pt x="4458" y="363"/>
                      <a:pt x="4328" y="480"/>
                    </a:cubicBezTo>
                    <a:cubicBezTo>
                      <a:pt x="4162" y="627"/>
                      <a:pt x="4028" y="2885"/>
                      <a:pt x="4429" y="4039"/>
                    </a:cubicBezTo>
                    <a:lnTo>
                      <a:pt x="1414" y="7461"/>
                    </a:lnTo>
                    <a:cubicBezTo>
                      <a:pt x="599" y="18139"/>
                      <a:pt x="0" y="37277"/>
                      <a:pt x="0" y="37277"/>
                    </a:cubicBezTo>
                    <a:cubicBezTo>
                      <a:pt x="589" y="38951"/>
                      <a:pt x="1043" y="39036"/>
                      <a:pt x="1642" y="39036"/>
                    </a:cubicBezTo>
                    <a:cubicBezTo>
                      <a:pt x="1710" y="39036"/>
                      <a:pt x="1780" y="39035"/>
                      <a:pt x="1851" y="39035"/>
                    </a:cubicBezTo>
                    <a:cubicBezTo>
                      <a:pt x="1923" y="39035"/>
                      <a:pt x="1997" y="39036"/>
                      <a:pt x="2074" y="39040"/>
                    </a:cubicBezTo>
                    <a:cubicBezTo>
                      <a:pt x="2315" y="38571"/>
                      <a:pt x="2485" y="38070"/>
                      <a:pt x="2568" y="37551"/>
                    </a:cubicBezTo>
                    <a:lnTo>
                      <a:pt x="8128" y="2852"/>
                    </a:lnTo>
                    <a:cubicBezTo>
                      <a:pt x="8128" y="2852"/>
                      <a:pt x="8741" y="1334"/>
                      <a:pt x="7166" y="429"/>
                    </a:cubicBezTo>
                    <a:cubicBezTo>
                      <a:pt x="6607" y="110"/>
                      <a:pt x="6113"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1"/>
              <p:cNvSpPr/>
              <p:nvPr/>
            </p:nvSpPr>
            <p:spPr>
              <a:xfrm rot="1102292">
                <a:off x="1647082" y="1549985"/>
                <a:ext cx="375888" cy="854628"/>
              </a:xfrm>
              <a:custGeom>
                <a:avLst/>
                <a:gdLst/>
                <a:ahLst/>
                <a:cxnLst/>
                <a:rect l="l" t="t" r="r" b="b"/>
                <a:pathLst>
                  <a:path w="22882" h="52025" extrusionOk="0">
                    <a:moveTo>
                      <a:pt x="21628" y="1"/>
                    </a:moveTo>
                    <a:cubicBezTo>
                      <a:pt x="21331" y="1"/>
                      <a:pt x="21029" y="119"/>
                      <a:pt x="20792" y="388"/>
                    </a:cubicBezTo>
                    <a:lnTo>
                      <a:pt x="8221" y="14661"/>
                    </a:lnTo>
                    <a:cubicBezTo>
                      <a:pt x="7658" y="15296"/>
                      <a:pt x="7272" y="16071"/>
                      <a:pt x="7103" y="16901"/>
                    </a:cubicBezTo>
                    <a:lnTo>
                      <a:pt x="190" y="50406"/>
                    </a:lnTo>
                    <a:cubicBezTo>
                      <a:pt x="1" y="51325"/>
                      <a:pt x="734" y="52024"/>
                      <a:pt x="1516" y="52024"/>
                    </a:cubicBezTo>
                    <a:cubicBezTo>
                      <a:pt x="1837" y="52024"/>
                      <a:pt x="2167" y="51906"/>
                      <a:pt x="2444" y="51635"/>
                    </a:cubicBezTo>
                    <a:lnTo>
                      <a:pt x="15819" y="38559"/>
                    </a:lnTo>
                    <a:cubicBezTo>
                      <a:pt x="16565" y="37827"/>
                      <a:pt x="17059" y="36872"/>
                      <a:pt x="17225" y="35840"/>
                    </a:cubicBezTo>
                    <a:lnTo>
                      <a:pt x="22761" y="1315"/>
                    </a:lnTo>
                    <a:cubicBezTo>
                      <a:pt x="22881" y="551"/>
                      <a:pt x="22268" y="1"/>
                      <a:pt x="21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1"/>
              <p:cNvSpPr/>
              <p:nvPr/>
            </p:nvSpPr>
            <p:spPr>
              <a:xfrm rot="1102292">
                <a:off x="1786556" y="1608533"/>
                <a:ext cx="255165" cy="441811"/>
              </a:xfrm>
              <a:custGeom>
                <a:avLst/>
                <a:gdLst/>
                <a:ahLst/>
                <a:cxnLst/>
                <a:rect l="l" t="t" r="r" b="b"/>
                <a:pathLst>
                  <a:path w="15533" h="26895" extrusionOk="0">
                    <a:moveTo>
                      <a:pt x="14936" y="1"/>
                    </a:moveTo>
                    <a:cubicBezTo>
                      <a:pt x="14791" y="1"/>
                      <a:pt x="14643" y="60"/>
                      <a:pt x="14529" y="195"/>
                    </a:cubicBezTo>
                    <a:lnTo>
                      <a:pt x="10786" y="4493"/>
                    </a:lnTo>
                    <a:lnTo>
                      <a:pt x="6137" y="9827"/>
                    </a:lnTo>
                    <a:lnTo>
                      <a:pt x="6134" y="9831"/>
                    </a:lnTo>
                    <a:lnTo>
                      <a:pt x="2964" y="13476"/>
                    </a:lnTo>
                    <a:cubicBezTo>
                      <a:pt x="2903" y="13545"/>
                      <a:pt x="2863" y="13624"/>
                      <a:pt x="2845" y="13714"/>
                    </a:cubicBezTo>
                    <a:lnTo>
                      <a:pt x="2456" y="15485"/>
                    </a:lnTo>
                    <a:lnTo>
                      <a:pt x="1356" y="20461"/>
                    </a:lnTo>
                    <a:lnTo>
                      <a:pt x="454" y="24540"/>
                    </a:lnTo>
                    <a:lnTo>
                      <a:pt x="83" y="26228"/>
                    </a:lnTo>
                    <a:cubicBezTo>
                      <a:pt x="1" y="26606"/>
                      <a:pt x="298" y="26894"/>
                      <a:pt x="617" y="26894"/>
                    </a:cubicBezTo>
                    <a:cubicBezTo>
                      <a:pt x="748" y="26894"/>
                      <a:pt x="882" y="26846"/>
                      <a:pt x="995" y="26736"/>
                    </a:cubicBezTo>
                    <a:lnTo>
                      <a:pt x="5196" y="22607"/>
                    </a:lnTo>
                    <a:lnTo>
                      <a:pt x="10230" y="17659"/>
                    </a:lnTo>
                    <a:lnTo>
                      <a:pt x="13238" y="14706"/>
                    </a:lnTo>
                    <a:cubicBezTo>
                      <a:pt x="13321" y="14623"/>
                      <a:pt x="13375" y="14515"/>
                      <a:pt x="13393" y="14400"/>
                    </a:cubicBezTo>
                    <a:lnTo>
                      <a:pt x="14039" y="10119"/>
                    </a:lnTo>
                    <a:lnTo>
                      <a:pt x="14854" y="4749"/>
                    </a:lnTo>
                    <a:lnTo>
                      <a:pt x="15477" y="628"/>
                    </a:lnTo>
                    <a:lnTo>
                      <a:pt x="15474" y="628"/>
                    </a:lnTo>
                    <a:cubicBezTo>
                      <a:pt x="15532" y="261"/>
                      <a:pt x="15240" y="1"/>
                      <a:pt x="14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1"/>
              <p:cNvSpPr/>
              <p:nvPr/>
            </p:nvSpPr>
            <p:spPr>
              <a:xfrm rot="1102292">
                <a:off x="1659938" y="1963258"/>
                <a:ext cx="228979" cy="264249"/>
              </a:xfrm>
              <a:custGeom>
                <a:avLst/>
                <a:gdLst/>
                <a:ahLst/>
                <a:cxnLst/>
                <a:rect l="l" t="t" r="r" b="b"/>
                <a:pathLst>
                  <a:path w="13939" h="16086" extrusionOk="0">
                    <a:moveTo>
                      <a:pt x="10428" y="1"/>
                    </a:moveTo>
                    <a:cubicBezTo>
                      <a:pt x="8158" y="1"/>
                      <a:pt x="5190" y="2076"/>
                      <a:pt x="3052" y="5390"/>
                    </a:cubicBezTo>
                    <a:cubicBezTo>
                      <a:pt x="347" y="9584"/>
                      <a:pt x="1" y="14171"/>
                      <a:pt x="2269" y="15635"/>
                    </a:cubicBezTo>
                    <a:cubicBezTo>
                      <a:pt x="2745" y="15940"/>
                      <a:pt x="3297" y="16085"/>
                      <a:pt x="3897" y="16085"/>
                    </a:cubicBezTo>
                    <a:cubicBezTo>
                      <a:pt x="5358" y="16085"/>
                      <a:pt x="7105" y="15227"/>
                      <a:pt x="8739" y="13734"/>
                    </a:cubicBezTo>
                    <a:cubicBezTo>
                      <a:pt x="9712" y="12833"/>
                      <a:pt x="10567" y="11812"/>
                      <a:pt x="11281" y="10694"/>
                    </a:cubicBezTo>
                    <a:cubicBezTo>
                      <a:pt x="13214" y="7697"/>
                      <a:pt x="13939" y="4492"/>
                      <a:pt x="13365" y="2378"/>
                    </a:cubicBezTo>
                    <a:cubicBezTo>
                      <a:pt x="13134" y="1538"/>
                      <a:pt x="12702" y="867"/>
                      <a:pt x="12056" y="453"/>
                    </a:cubicBezTo>
                    <a:cubicBezTo>
                      <a:pt x="11581" y="146"/>
                      <a:pt x="11029" y="1"/>
                      <a:pt x="10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1"/>
              <p:cNvSpPr/>
              <p:nvPr/>
            </p:nvSpPr>
            <p:spPr>
              <a:xfrm rot="1102292">
                <a:off x="1726945" y="2050074"/>
                <a:ext cx="98235" cy="110325"/>
              </a:xfrm>
              <a:custGeom>
                <a:avLst/>
                <a:gdLst/>
                <a:ahLst/>
                <a:cxnLst/>
                <a:rect l="l" t="t" r="r" b="b"/>
                <a:pathLst>
                  <a:path w="5980" h="6716" extrusionOk="0">
                    <a:moveTo>
                      <a:pt x="4351" y="0"/>
                    </a:moveTo>
                    <a:cubicBezTo>
                      <a:pt x="3402" y="0"/>
                      <a:pt x="2163" y="865"/>
                      <a:pt x="1273" y="2251"/>
                    </a:cubicBezTo>
                    <a:cubicBezTo>
                      <a:pt x="145" y="4003"/>
                      <a:pt x="0" y="5915"/>
                      <a:pt x="949" y="6528"/>
                    </a:cubicBezTo>
                    <a:cubicBezTo>
                      <a:pt x="1147" y="6655"/>
                      <a:pt x="1377" y="6716"/>
                      <a:pt x="1627" y="6716"/>
                    </a:cubicBezTo>
                    <a:cubicBezTo>
                      <a:pt x="2575" y="6716"/>
                      <a:pt x="3813" y="5849"/>
                      <a:pt x="4706" y="4465"/>
                    </a:cubicBezTo>
                    <a:cubicBezTo>
                      <a:pt x="5835" y="2712"/>
                      <a:pt x="5979" y="801"/>
                      <a:pt x="5031" y="188"/>
                    </a:cubicBezTo>
                    <a:cubicBezTo>
                      <a:pt x="4832" y="61"/>
                      <a:pt x="4602" y="0"/>
                      <a:pt x="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1"/>
              <p:cNvSpPr/>
              <p:nvPr/>
            </p:nvSpPr>
            <p:spPr>
              <a:xfrm rot="1102292">
                <a:off x="1808615" y="1746028"/>
                <a:ext cx="784336" cy="882603"/>
              </a:xfrm>
              <a:custGeom>
                <a:avLst/>
                <a:gdLst/>
                <a:ahLst/>
                <a:cxnLst/>
                <a:rect l="l" t="t" r="r" b="b"/>
                <a:pathLst>
                  <a:path w="47746" h="53728" extrusionOk="0">
                    <a:moveTo>
                      <a:pt x="26876" y="0"/>
                    </a:moveTo>
                    <a:cubicBezTo>
                      <a:pt x="26563" y="0"/>
                      <a:pt x="26251" y="25"/>
                      <a:pt x="25943" y="76"/>
                    </a:cubicBezTo>
                    <a:cubicBezTo>
                      <a:pt x="22863" y="584"/>
                      <a:pt x="21323" y="1450"/>
                      <a:pt x="19344" y="3790"/>
                    </a:cubicBezTo>
                    <a:cubicBezTo>
                      <a:pt x="16012" y="7732"/>
                      <a:pt x="15817" y="12322"/>
                      <a:pt x="15680" y="17630"/>
                    </a:cubicBezTo>
                    <a:cubicBezTo>
                      <a:pt x="15676" y="17753"/>
                      <a:pt x="15673" y="17876"/>
                      <a:pt x="15669" y="18002"/>
                    </a:cubicBezTo>
                    <a:cubicBezTo>
                      <a:pt x="15647" y="18723"/>
                      <a:pt x="15629" y="19466"/>
                      <a:pt x="15600" y="20220"/>
                    </a:cubicBezTo>
                    <a:cubicBezTo>
                      <a:pt x="15460" y="24100"/>
                      <a:pt x="15900" y="28160"/>
                      <a:pt x="16325" y="32095"/>
                    </a:cubicBezTo>
                    <a:cubicBezTo>
                      <a:pt x="16549" y="34121"/>
                      <a:pt x="16776" y="36213"/>
                      <a:pt x="16909" y="38200"/>
                    </a:cubicBezTo>
                    <a:cubicBezTo>
                      <a:pt x="17108" y="41121"/>
                      <a:pt x="17212" y="44471"/>
                      <a:pt x="15943" y="47367"/>
                    </a:cubicBezTo>
                    <a:cubicBezTo>
                      <a:pt x="15002" y="49527"/>
                      <a:pt x="12903" y="51597"/>
                      <a:pt x="10473" y="51929"/>
                    </a:cubicBezTo>
                    <a:lnTo>
                      <a:pt x="10451" y="51932"/>
                    </a:lnTo>
                    <a:cubicBezTo>
                      <a:pt x="10227" y="51964"/>
                      <a:pt x="10003" y="51980"/>
                      <a:pt x="9777" y="51980"/>
                    </a:cubicBezTo>
                    <a:cubicBezTo>
                      <a:pt x="9621" y="51980"/>
                      <a:pt x="9464" y="51972"/>
                      <a:pt x="9308" y="51957"/>
                    </a:cubicBezTo>
                    <a:cubicBezTo>
                      <a:pt x="7259" y="51752"/>
                      <a:pt x="5287" y="50234"/>
                      <a:pt x="4158" y="47983"/>
                    </a:cubicBezTo>
                    <a:cubicBezTo>
                      <a:pt x="3163" y="46007"/>
                      <a:pt x="2514" y="43274"/>
                      <a:pt x="2416" y="40674"/>
                    </a:cubicBezTo>
                    <a:cubicBezTo>
                      <a:pt x="2564" y="40483"/>
                      <a:pt x="2669" y="40263"/>
                      <a:pt x="2723" y="40028"/>
                    </a:cubicBezTo>
                    <a:cubicBezTo>
                      <a:pt x="2928" y="39109"/>
                      <a:pt x="2777" y="37601"/>
                      <a:pt x="2528" y="36985"/>
                    </a:cubicBezTo>
                    <a:cubicBezTo>
                      <a:pt x="2507" y="36923"/>
                      <a:pt x="2478" y="36869"/>
                      <a:pt x="2442" y="36819"/>
                    </a:cubicBezTo>
                    <a:cubicBezTo>
                      <a:pt x="2316" y="36662"/>
                      <a:pt x="2116" y="36586"/>
                      <a:pt x="1880" y="36586"/>
                    </a:cubicBezTo>
                    <a:cubicBezTo>
                      <a:pt x="1545" y="36586"/>
                      <a:pt x="1141" y="36738"/>
                      <a:pt x="779" y="37028"/>
                    </a:cubicBezTo>
                    <a:cubicBezTo>
                      <a:pt x="768" y="37035"/>
                      <a:pt x="761" y="37042"/>
                      <a:pt x="754" y="37053"/>
                    </a:cubicBezTo>
                    <a:cubicBezTo>
                      <a:pt x="256" y="37461"/>
                      <a:pt x="0" y="37998"/>
                      <a:pt x="101" y="38387"/>
                    </a:cubicBezTo>
                    <a:lnTo>
                      <a:pt x="94" y="38387"/>
                    </a:lnTo>
                    <a:cubicBezTo>
                      <a:pt x="94" y="38387"/>
                      <a:pt x="69" y="39794"/>
                      <a:pt x="678" y="40850"/>
                    </a:cubicBezTo>
                    <a:cubicBezTo>
                      <a:pt x="794" y="43692"/>
                      <a:pt x="1497" y="46570"/>
                      <a:pt x="2597" y="48766"/>
                    </a:cubicBezTo>
                    <a:cubicBezTo>
                      <a:pt x="3989" y="51550"/>
                      <a:pt x="6495" y="53436"/>
                      <a:pt x="9135" y="53696"/>
                    </a:cubicBezTo>
                    <a:cubicBezTo>
                      <a:pt x="9354" y="53717"/>
                      <a:pt x="9574" y="53727"/>
                      <a:pt x="9794" y="53727"/>
                    </a:cubicBezTo>
                    <a:cubicBezTo>
                      <a:pt x="10173" y="53727"/>
                      <a:pt x="10552" y="53696"/>
                      <a:pt x="10927" y="53634"/>
                    </a:cubicBezTo>
                    <a:cubicBezTo>
                      <a:pt x="11042" y="53616"/>
                      <a:pt x="11158" y="53587"/>
                      <a:pt x="11277" y="53562"/>
                    </a:cubicBezTo>
                    <a:cubicBezTo>
                      <a:pt x="14194" y="52924"/>
                      <a:pt x="16491" y="50479"/>
                      <a:pt x="17548" y="48066"/>
                    </a:cubicBezTo>
                    <a:cubicBezTo>
                      <a:pt x="18972" y="44810"/>
                      <a:pt x="18868" y="41207"/>
                      <a:pt x="18655" y="38085"/>
                    </a:cubicBezTo>
                    <a:cubicBezTo>
                      <a:pt x="18514" y="36058"/>
                      <a:pt x="18291" y="33948"/>
                      <a:pt x="18063" y="31907"/>
                    </a:cubicBezTo>
                    <a:cubicBezTo>
                      <a:pt x="17645" y="28038"/>
                      <a:pt x="17212" y="24031"/>
                      <a:pt x="17353" y="20277"/>
                    </a:cubicBezTo>
                    <a:cubicBezTo>
                      <a:pt x="17378" y="19516"/>
                      <a:pt x="17396" y="18774"/>
                      <a:pt x="17418" y="18042"/>
                    </a:cubicBezTo>
                    <a:cubicBezTo>
                      <a:pt x="17551" y="12914"/>
                      <a:pt x="17667" y="8478"/>
                      <a:pt x="20681" y="4915"/>
                    </a:cubicBezTo>
                    <a:cubicBezTo>
                      <a:pt x="22210" y="3108"/>
                      <a:pt x="23314" y="2275"/>
                      <a:pt x="26224" y="1796"/>
                    </a:cubicBezTo>
                    <a:cubicBezTo>
                      <a:pt x="26441" y="1762"/>
                      <a:pt x="26660" y="1744"/>
                      <a:pt x="26878" y="1744"/>
                    </a:cubicBezTo>
                    <a:cubicBezTo>
                      <a:pt x="27053" y="1744"/>
                      <a:pt x="27227" y="1755"/>
                      <a:pt x="27400" y="1778"/>
                    </a:cubicBezTo>
                    <a:lnTo>
                      <a:pt x="27418" y="1778"/>
                    </a:lnTo>
                    <a:cubicBezTo>
                      <a:pt x="28366" y="1900"/>
                      <a:pt x="29261" y="2275"/>
                      <a:pt x="30018" y="2860"/>
                    </a:cubicBezTo>
                    <a:cubicBezTo>
                      <a:pt x="29920" y="3033"/>
                      <a:pt x="29837" y="3217"/>
                      <a:pt x="29773" y="3408"/>
                    </a:cubicBezTo>
                    <a:cubicBezTo>
                      <a:pt x="29708" y="3574"/>
                      <a:pt x="29675" y="3754"/>
                      <a:pt x="29672" y="3931"/>
                    </a:cubicBezTo>
                    <a:cubicBezTo>
                      <a:pt x="29682" y="4403"/>
                      <a:pt x="29845" y="5189"/>
                      <a:pt x="29845" y="5189"/>
                    </a:cubicBezTo>
                    <a:cubicBezTo>
                      <a:pt x="30945" y="6365"/>
                      <a:pt x="32008" y="7324"/>
                      <a:pt x="32614" y="7371"/>
                    </a:cubicBezTo>
                    <a:cubicBezTo>
                      <a:pt x="32624" y="7372"/>
                      <a:pt x="32634" y="7372"/>
                      <a:pt x="32645" y="7372"/>
                    </a:cubicBezTo>
                    <a:cubicBezTo>
                      <a:pt x="32773" y="7372"/>
                      <a:pt x="32969" y="7313"/>
                      <a:pt x="33198" y="7219"/>
                    </a:cubicBezTo>
                    <a:cubicBezTo>
                      <a:pt x="35734" y="10461"/>
                      <a:pt x="36844" y="15164"/>
                      <a:pt x="36173" y="19967"/>
                    </a:cubicBezTo>
                    <a:cubicBezTo>
                      <a:pt x="35903" y="21864"/>
                      <a:pt x="35395" y="23783"/>
                      <a:pt x="34623" y="25791"/>
                    </a:cubicBezTo>
                    <a:cubicBezTo>
                      <a:pt x="34486" y="26134"/>
                      <a:pt x="34345" y="26480"/>
                      <a:pt x="34197" y="26833"/>
                    </a:cubicBezTo>
                    <a:cubicBezTo>
                      <a:pt x="34071" y="27129"/>
                      <a:pt x="34212" y="27472"/>
                      <a:pt x="34507" y="27594"/>
                    </a:cubicBezTo>
                    <a:cubicBezTo>
                      <a:pt x="34580" y="27625"/>
                      <a:pt x="34658" y="27641"/>
                      <a:pt x="34736" y="27641"/>
                    </a:cubicBezTo>
                    <a:cubicBezTo>
                      <a:pt x="34767" y="27641"/>
                      <a:pt x="34798" y="27639"/>
                      <a:pt x="34828" y="27634"/>
                    </a:cubicBezTo>
                    <a:cubicBezTo>
                      <a:pt x="35027" y="27601"/>
                      <a:pt x="35193" y="27472"/>
                      <a:pt x="35276" y="27288"/>
                    </a:cubicBezTo>
                    <a:cubicBezTo>
                      <a:pt x="36329" y="24796"/>
                      <a:pt x="37003" y="22455"/>
                      <a:pt x="37327" y="20126"/>
                    </a:cubicBezTo>
                    <a:cubicBezTo>
                      <a:pt x="38041" y="15027"/>
                      <a:pt x="36924" y="10195"/>
                      <a:pt x="34259" y="6689"/>
                    </a:cubicBezTo>
                    <a:cubicBezTo>
                      <a:pt x="34673" y="6455"/>
                      <a:pt x="35092" y="6192"/>
                      <a:pt x="35427" y="5968"/>
                    </a:cubicBezTo>
                    <a:cubicBezTo>
                      <a:pt x="38074" y="7995"/>
                      <a:pt x="40995" y="10483"/>
                      <a:pt x="43159" y="13674"/>
                    </a:cubicBezTo>
                    <a:cubicBezTo>
                      <a:pt x="45109" y="16534"/>
                      <a:pt x="46162" y="19635"/>
                      <a:pt x="46213" y="22582"/>
                    </a:cubicBezTo>
                    <a:cubicBezTo>
                      <a:pt x="46224" y="23169"/>
                      <a:pt x="46195" y="23757"/>
                      <a:pt x="46123" y="24338"/>
                    </a:cubicBezTo>
                    <a:cubicBezTo>
                      <a:pt x="46087" y="24659"/>
                      <a:pt x="46314" y="24947"/>
                      <a:pt x="46631" y="24987"/>
                    </a:cubicBezTo>
                    <a:cubicBezTo>
                      <a:pt x="46654" y="24992"/>
                      <a:pt x="46677" y="24994"/>
                      <a:pt x="46701" y="24994"/>
                    </a:cubicBezTo>
                    <a:cubicBezTo>
                      <a:pt x="46733" y="24994"/>
                      <a:pt x="46766" y="24990"/>
                      <a:pt x="46797" y="24983"/>
                    </a:cubicBezTo>
                    <a:cubicBezTo>
                      <a:pt x="47053" y="24944"/>
                      <a:pt x="47248" y="24742"/>
                      <a:pt x="47284" y="24486"/>
                    </a:cubicBezTo>
                    <a:cubicBezTo>
                      <a:pt x="47746" y="20775"/>
                      <a:pt x="46628" y="16700"/>
                      <a:pt x="44125" y="13022"/>
                    </a:cubicBezTo>
                    <a:cubicBezTo>
                      <a:pt x="41882" y="9733"/>
                      <a:pt x="38799" y="7097"/>
                      <a:pt x="36224" y="5110"/>
                    </a:cubicBezTo>
                    <a:cubicBezTo>
                      <a:pt x="36278" y="4742"/>
                      <a:pt x="36170" y="4241"/>
                      <a:pt x="36008" y="3873"/>
                    </a:cubicBezTo>
                    <a:cubicBezTo>
                      <a:pt x="35928" y="3696"/>
                      <a:pt x="35838" y="3548"/>
                      <a:pt x="35744" y="3465"/>
                    </a:cubicBezTo>
                    <a:cubicBezTo>
                      <a:pt x="35391" y="3148"/>
                      <a:pt x="33927" y="2250"/>
                      <a:pt x="33325" y="2005"/>
                    </a:cubicBezTo>
                    <a:cubicBezTo>
                      <a:pt x="33050" y="1895"/>
                      <a:pt x="32390" y="1772"/>
                      <a:pt x="31775" y="1772"/>
                    </a:cubicBezTo>
                    <a:cubicBezTo>
                      <a:pt x="31664" y="1772"/>
                      <a:pt x="31555" y="1776"/>
                      <a:pt x="31449" y="1785"/>
                    </a:cubicBezTo>
                    <a:cubicBezTo>
                      <a:pt x="30235" y="692"/>
                      <a:pt x="28543" y="0"/>
                      <a:pt x="26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1"/>
              <p:cNvSpPr/>
              <p:nvPr/>
            </p:nvSpPr>
            <p:spPr>
              <a:xfrm rot="1102292">
                <a:off x="2183428" y="2206529"/>
                <a:ext cx="205160" cy="183870"/>
              </a:xfrm>
              <a:custGeom>
                <a:avLst/>
                <a:gdLst/>
                <a:ahLst/>
                <a:cxnLst/>
                <a:rect l="l" t="t" r="r" b="b"/>
                <a:pathLst>
                  <a:path w="12489" h="11193" extrusionOk="0">
                    <a:moveTo>
                      <a:pt x="9728" y="1"/>
                    </a:moveTo>
                    <a:cubicBezTo>
                      <a:pt x="9382" y="1"/>
                      <a:pt x="9056" y="185"/>
                      <a:pt x="8698" y="575"/>
                    </a:cubicBezTo>
                    <a:cubicBezTo>
                      <a:pt x="8536" y="755"/>
                      <a:pt x="8385" y="943"/>
                      <a:pt x="8248" y="1145"/>
                    </a:cubicBezTo>
                    <a:cubicBezTo>
                      <a:pt x="7394" y="2365"/>
                      <a:pt x="6827" y="3659"/>
                      <a:pt x="6054" y="3659"/>
                    </a:cubicBezTo>
                    <a:cubicBezTo>
                      <a:pt x="5893" y="3659"/>
                      <a:pt x="5723" y="3603"/>
                      <a:pt x="5539" y="3478"/>
                    </a:cubicBezTo>
                    <a:cubicBezTo>
                      <a:pt x="5539" y="3478"/>
                      <a:pt x="0" y="8357"/>
                      <a:pt x="1630" y="9882"/>
                    </a:cubicBezTo>
                    <a:cubicBezTo>
                      <a:pt x="1926" y="10160"/>
                      <a:pt x="2261" y="10394"/>
                      <a:pt x="2622" y="10578"/>
                    </a:cubicBezTo>
                    <a:cubicBezTo>
                      <a:pt x="3337" y="10963"/>
                      <a:pt x="4180" y="11193"/>
                      <a:pt x="5045" y="11193"/>
                    </a:cubicBezTo>
                    <a:cubicBezTo>
                      <a:pt x="6281" y="11193"/>
                      <a:pt x="7559" y="10721"/>
                      <a:pt x="8565" y="9554"/>
                    </a:cubicBezTo>
                    <a:cubicBezTo>
                      <a:pt x="10635" y="7145"/>
                      <a:pt x="12488" y="1956"/>
                      <a:pt x="11223" y="824"/>
                    </a:cubicBezTo>
                    <a:cubicBezTo>
                      <a:pt x="10626" y="289"/>
                      <a:pt x="10161" y="1"/>
                      <a:pt x="9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1"/>
              <p:cNvSpPr/>
              <p:nvPr/>
            </p:nvSpPr>
            <p:spPr>
              <a:xfrm rot="1102292">
                <a:off x="2178218" y="2218185"/>
                <a:ext cx="99713" cy="129020"/>
              </a:xfrm>
              <a:custGeom>
                <a:avLst/>
                <a:gdLst/>
                <a:ahLst/>
                <a:cxnLst/>
                <a:rect l="l" t="t" r="r" b="b"/>
                <a:pathLst>
                  <a:path w="6070" h="7854" extrusionOk="0">
                    <a:moveTo>
                      <a:pt x="4723" y="0"/>
                    </a:moveTo>
                    <a:cubicBezTo>
                      <a:pt x="4698" y="0"/>
                      <a:pt x="4673" y="1"/>
                      <a:pt x="4649" y="3"/>
                    </a:cubicBezTo>
                    <a:cubicBezTo>
                      <a:pt x="3707" y="68"/>
                      <a:pt x="2355" y="1247"/>
                      <a:pt x="1345" y="2989"/>
                    </a:cubicBezTo>
                    <a:cubicBezTo>
                      <a:pt x="372" y="4669"/>
                      <a:pt x="0" y="6357"/>
                      <a:pt x="343" y="7237"/>
                    </a:cubicBezTo>
                    <a:cubicBezTo>
                      <a:pt x="433" y="7461"/>
                      <a:pt x="567" y="7634"/>
                      <a:pt x="743" y="7738"/>
                    </a:cubicBezTo>
                    <a:cubicBezTo>
                      <a:pt x="878" y="7816"/>
                      <a:pt x="1031" y="7854"/>
                      <a:pt x="1198" y="7854"/>
                    </a:cubicBezTo>
                    <a:cubicBezTo>
                      <a:pt x="2144" y="7854"/>
                      <a:pt x="3542" y="6661"/>
                      <a:pt x="4580" y="4871"/>
                    </a:cubicBezTo>
                    <a:cubicBezTo>
                      <a:pt x="5803" y="2765"/>
                      <a:pt x="6069" y="638"/>
                      <a:pt x="5182" y="115"/>
                    </a:cubicBezTo>
                    <a:cubicBezTo>
                      <a:pt x="5039" y="40"/>
                      <a:pt x="4882" y="0"/>
                      <a:pt x="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1"/>
              <p:cNvSpPr/>
              <p:nvPr/>
            </p:nvSpPr>
            <p:spPr>
              <a:xfrm rot="1102292">
                <a:off x="1815266" y="1674318"/>
                <a:ext cx="154991" cy="262392"/>
              </a:xfrm>
              <a:custGeom>
                <a:avLst/>
                <a:gdLst/>
                <a:ahLst/>
                <a:cxnLst/>
                <a:rect l="l" t="t" r="r" b="b"/>
                <a:pathLst>
                  <a:path w="9435" h="15973" extrusionOk="0">
                    <a:moveTo>
                      <a:pt x="9434" y="1"/>
                    </a:moveTo>
                    <a:lnTo>
                      <a:pt x="4786" y="5334"/>
                    </a:lnTo>
                    <a:lnTo>
                      <a:pt x="4782" y="5342"/>
                    </a:lnTo>
                    <a:lnTo>
                      <a:pt x="1101" y="10996"/>
                    </a:lnTo>
                    <a:lnTo>
                      <a:pt x="1" y="15972"/>
                    </a:lnTo>
                    <a:lnTo>
                      <a:pt x="9434"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1"/>
              <p:cNvSpPr/>
              <p:nvPr/>
            </p:nvSpPr>
            <p:spPr>
              <a:xfrm rot="1102292">
                <a:off x="1948664" y="1797005"/>
                <a:ext cx="62571" cy="123878"/>
              </a:xfrm>
              <a:custGeom>
                <a:avLst/>
                <a:gdLst/>
                <a:ahLst/>
                <a:cxnLst/>
                <a:rect l="l" t="t" r="r" b="b"/>
                <a:pathLst>
                  <a:path w="3809" h="7541" extrusionOk="0">
                    <a:moveTo>
                      <a:pt x="3809" y="0"/>
                    </a:moveTo>
                    <a:lnTo>
                      <a:pt x="0" y="7540"/>
                    </a:lnTo>
                    <a:lnTo>
                      <a:pt x="3008" y="4587"/>
                    </a:lnTo>
                    <a:cubicBezTo>
                      <a:pt x="3091" y="4504"/>
                      <a:pt x="3145" y="4396"/>
                      <a:pt x="3163" y="4281"/>
                    </a:cubicBezTo>
                    <a:lnTo>
                      <a:pt x="3809"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1"/>
              <p:cNvSpPr/>
              <p:nvPr/>
            </p:nvSpPr>
            <p:spPr>
              <a:xfrm rot="1102292">
                <a:off x="1786511" y="1608808"/>
                <a:ext cx="255082" cy="441515"/>
              </a:xfrm>
              <a:custGeom>
                <a:avLst/>
                <a:gdLst/>
                <a:ahLst/>
                <a:cxnLst/>
                <a:rect l="l" t="t" r="r" b="b"/>
                <a:pathLst>
                  <a:path w="15528" h="26877" extrusionOk="0">
                    <a:moveTo>
                      <a:pt x="15055" y="0"/>
                    </a:moveTo>
                    <a:lnTo>
                      <a:pt x="454" y="24522"/>
                    </a:lnTo>
                    <a:lnTo>
                      <a:pt x="83" y="26210"/>
                    </a:lnTo>
                    <a:cubicBezTo>
                      <a:pt x="1" y="26588"/>
                      <a:pt x="298" y="26876"/>
                      <a:pt x="617" y="26876"/>
                    </a:cubicBezTo>
                    <a:cubicBezTo>
                      <a:pt x="748" y="26876"/>
                      <a:pt x="882" y="26828"/>
                      <a:pt x="995" y="26718"/>
                    </a:cubicBezTo>
                    <a:lnTo>
                      <a:pt x="5196" y="22589"/>
                    </a:lnTo>
                    <a:lnTo>
                      <a:pt x="14854" y="4731"/>
                    </a:lnTo>
                    <a:lnTo>
                      <a:pt x="15477" y="610"/>
                    </a:lnTo>
                    <a:cubicBezTo>
                      <a:pt x="15528" y="325"/>
                      <a:pt x="15337" y="54"/>
                      <a:pt x="1505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1"/>
              <p:cNvSpPr/>
              <p:nvPr/>
            </p:nvSpPr>
            <p:spPr>
              <a:xfrm rot="1102292">
                <a:off x="1860445" y="2537409"/>
                <a:ext cx="5700" cy="1199"/>
              </a:xfrm>
              <a:custGeom>
                <a:avLst/>
                <a:gdLst/>
                <a:ahLst/>
                <a:cxnLst/>
                <a:rect l="l" t="t" r="r" b="b"/>
                <a:pathLst>
                  <a:path w="347" h="73" extrusionOk="0">
                    <a:moveTo>
                      <a:pt x="347" y="0"/>
                    </a:moveTo>
                    <a:lnTo>
                      <a:pt x="347" y="0"/>
                    </a:lnTo>
                    <a:cubicBezTo>
                      <a:pt x="231" y="25"/>
                      <a:pt x="116" y="51"/>
                      <a:pt x="0" y="72"/>
                    </a:cubicBezTo>
                    <a:cubicBezTo>
                      <a:pt x="112" y="54"/>
                      <a:pt x="228" y="29"/>
                      <a:pt x="347"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1"/>
              <p:cNvSpPr/>
              <p:nvPr/>
            </p:nvSpPr>
            <p:spPr>
              <a:xfrm rot="1102292">
                <a:off x="2457148" y="2240547"/>
                <a:ext cx="142539" cy="211287"/>
              </a:xfrm>
              <a:custGeom>
                <a:avLst/>
                <a:gdLst/>
                <a:ahLst/>
                <a:cxnLst/>
                <a:rect l="l" t="t" r="r" b="b"/>
                <a:pathLst>
                  <a:path w="8677" h="12862" extrusionOk="0">
                    <a:moveTo>
                      <a:pt x="5070" y="1"/>
                    </a:moveTo>
                    <a:cubicBezTo>
                      <a:pt x="4778" y="1"/>
                      <a:pt x="4540" y="54"/>
                      <a:pt x="4346" y="173"/>
                    </a:cubicBezTo>
                    <a:cubicBezTo>
                      <a:pt x="3946" y="421"/>
                      <a:pt x="3740" y="952"/>
                      <a:pt x="3650" y="1878"/>
                    </a:cubicBezTo>
                    <a:cubicBezTo>
                      <a:pt x="3479" y="3609"/>
                      <a:pt x="3703" y="5241"/>
                      <a:pt x="2555" y="5241"/>
                    </a:cubicBezTo>
                    <a:cubicBezTo>
                      <a:pt x="2517" y="5241"/>
                      <a:pt x="2477" y="5239"/>
                      <a:pt x="2435" y="5236"/>
                    </a:cubicBezTo>
                    <a:cubicBezTo>
                      <a:pt x="2435" y="5236"/>
                      <a:pt x="1" y="12203"/>
                      <a:pt x="2171" y="12736"/>
                    </a:cubicBezTo>
                    <a:cubicBezTo>
                      <a:pt x="2478" y="12809"/>
                      <a:pt x="2795" y="12848"/>
                      <a:pt x="3109" y="12859"/>
                    </a:cubicBezTo>
                    <a:cubicBezTo>
                      <a:pt x="3162" y="12861"/>
                      <a:pt x="3214" y="12862"/>
                      <a:pt x="3267" y="12862"/>
                    </a:cubicBezTo>
                    <a:cubicBezTo>
                      <a:pt x="5260" y="12862"/>
                      <a:pt x="7519" y="11668"/>
                      <a:pt x="8049" y="9055"/>
                    </a:cubicBezTo>
                    <a:cubicBezTo>
                      <a:pt x="8677" y="5946"/>
                      <a:pt x="7747" y="508"/>
                      <a:pt x="6091" y="140"/>
                    </a:cubicBezTo>
                    <a:cubicBezTo>
                      <a:pt x="5693" y="51"/>
                      <a:pt x="5356" y="1"/>
                      <a:pt x="50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1"/>
              <p:cNvSpPr/>
              <p:nvPr/>
            </p:nvSpPr>
            <p:spPr>
              <a:xfrm rot="1102292">
                <a:off x="2474436" y="2441240"/>
                <a:ext cx="131" cy="394"/>
              </a:xfrm>
              <a:custGeom>
                <a:avLst/>
                <a:gdLst/>
                <a:ahLst/>
                <a:cxnLst/>
                <a:rect l="l" t="t" r="r" b="b"/>
                <a:pathLst>
                  <a:path w="8" h="24" extrusionOk="0">
                    <a:moveTo>
                      <a:pt x="1" y="0"/>
                    </a:moveTo>
                    <a:cubicBezTo>
                      <a:pt x="1" y="0"/>
                      <a:pt x="1" y="5"/>
                      <a:pt x="1" y="15"/>
                    </a:cubicBezTo>
                    <a:cubicBezTo>
                      <a:pt x="1" y="21"/>
                      <a:pt x="2" y="24"/>
                      <a:pt x="3" y="24"/>
                    </a:cubicBezTo>
                    <a:cubicBezTo>
                      <a:pt x="5" y="24"/>
                      <a:pt x="6" y="22"/>
                      <a:pt x="8" y="18"/>
                    </a:cubicBezTo>
                    <a:cubicBezTo>
                      <a:pt x="4" y="7"/>
                      <a:pt x="2" y="0"/>
                      <a:pt x="1"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1"/>
              <p:cNvSpPr/>
              <p:nvPr/>
            </p:nvSpPr>
            <p:spPr>
              <a:xfrm rot="1102292">
                <a:off x="2432377" y="2292258"/>
                <a:ext cx="62456" cy="144856"/>
              </a:xfrm>
              <a:custGeom>
                <a:avLst/>
                <a:gdLst/>
                <a:ahLst/>
                <a:cxnLst/>
                <a:rect l="l" t="t" r="r" b="b"/>
                <a:pathLst>
                  <a:path w="3802" h="8818" extrusionOk="0">
                    <a:moveTo>
                      <a:pt x="1962" y="0"/>
                    </a:moveTo>
                    <a:cubicBezTo>
                      <a:pt x="1778" y="4"/>
                      <a:pt x="1598" y="61"/>
                      <a:pt x="1447" y="166"/>
                    </a:cubicBezTo>
                    <a:cubicBezTo>
                      <a:pt x="657" y="682"/>
                      <a:pt x="55" y="2369"/>
                      <a:pt x="26" y="4385"/>
                    </a:cubicBezTo>
                    <a:cubicBezTo>
                      <a:pt x="1" y="6322"/>
                      <a:pt x="502" y="7977"/>
                      <a:pt x="1234" y="8576"/>
                    </a:cubicBezTo>
                    <a:cubicBezTo>
                      <a:pt x="1421" y="8727"/>
                      <a:pt x="1623" y="8814"/>
                      <a:pt x="1829" y="8817"/>
                    </a:cubicBezTo>
                    <a:cubicBezTo>
                      <a:pt x="1833" y="8817"/>
                      <a:pt x="1836" y="8817"/>
                      <a:pt x="1840" y="8817"/>
                    </a:cubicBezTo>
                    <a:cubicBezTo>
                      <a:pt x="2870" y="8817"/>
                      <a:pt x="3733" y="6865"/>
                      <a:pt x="3769" y="4439"/>
                    </a:cubicBezTo>
                    <a:cubicBezTo>
                      <a:pt x="3801" y="2005"/>
                      <a:pt x="2994" y="18"/>
                      <a:pt x="1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1"/>
            <p:cNvGrpSpPr/>
            <p:nvPr/>
          </p:nvGrpSpPr>
          <p:grpSpPr>
            <a:xfrm flipH="1">
              <a:off x="4103423" y="1468382"/>
              <a:ext cx="1039062" cy="929547"/>
              <a:chOff x="7974246" y="4185019"/>
              <a:chExt cx="823737" cy="736917"/>
            </a:xfrm>
          </p:grpSpPr>
          <p:sp>
            <p:nvSpPr>
              <p:cNvPr id="1420" name="Google Shape;1420;p41"/>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1"/>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1"/>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1"/>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1"/>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1"/>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1"/>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1"/>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1"/>
            <p:cNvGrpSpPr/>
            <p:nvPr/>
          </p:nvGrpSpPr>
          <p:grpSpPr>
            <a:xfrm flipH="1">
              <a:off x="6741023" y="1825237"/>
              <a:ext cx="819057" cy="572680"/>
              <a:chOff x="468325" y="4472675"/>
              <a:chExt cx="806000" cy="563550"/>
            </a:xfrm>
          </p:grpSpPr>
          <p:sp>
            <p:nvSpPr>
              <p:cNvPr id="1429" name="Google Shape;1429;p41"/>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1"/>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1"/>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1"/>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1"/>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1"/>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1"/>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1"/>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074" name="Picture 2" descr="Meeting up with the Resistance. Resistance in electronics is a lot like… |  by MountainGoat | Medium">
            <a:extLst>
              <a:ext uri="{FF2B5EF4-FFF2-40B4-BE49-F238E27FC236}">
                <a16:creationId xmlns:a16="http://schemas.microsoft.com/office/drawing/2014/main" id="{7AEAAC44-352A-4922-90FA-4AD7788E9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3340" y="18402"/>
            <a:ext cx="6105752" cy="4943475"/>
          </a:xfrm>
          <a:prstGeom prst="rect">
            <a:avLst/>
          </a:prstGeom>
          <a:noFill/>
          <a:extLst>
            <a:ext uri="{909E8E84-426E-40DD-AFC4-6F175D3DCCD1}">
              <a14:hiddenFill xmlns:a14="http://schemas.microsoft.com/office/drawing/2010/main">
                <a:solidFill>
                  <a:srgbClr val="FFFFFF"/>
                </a:solidFill>
              </a14:hiddenFill>
            </a:ext>
          </a:extLst>
        </p:spPr>
      </p:pic>
      <p:sp>
        <p:nvSpPr>
          <p:cNvPr id="1370" name="Google Shape;1370;p41"/>
          <p:cNvSpPr txBox="1">
            <a:spLocks noGrp="1"/>
          </p:cNvSpPr>
          <p:nvPr>
            <p:ph type="subTitle" idx="2"/>
          </p:nvPr>
        </p:nvSpPr>
        <p:spPr>
          <a:xfrm>
            <a:off x="-29248" y="354038"/>
            <a:ext cx="3364125" cy="17046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The resistance of an object depends on its diameter, length, temperature, and material. </a:t>
            </a:r>
          </a:p>
          <a:p>
            <a:pPr marL="285750" lvl="0" indent="-285750" algn="just">
              <a:buFont typeface="Arial" panose="020B0604020202020204" pitchFamily="34" charset="0"/>
              <a:buChar char="•"/>
            </a:pPr>
            <a:r>
              <a:rPr lang="en-US" dirty="0"/>
              <a:t>Objects with a smaller diameter and longer length are more difficult to flow through.</a:t>
            </a:r>
          </a:p>
          <a:p>
            <a:pPr marL="285750" lvl="0" indent="-285750" algn="just">
              <a:buFont typeface="Arial" panose="020B0604020202020204" pitchFamily="34" charset="0"/>
              <a:buChar char="•"/>
            </a:pPr>
            <a:r>
              <a:rPr lang="en-US" dirty="0"/>
              <a:t>In the same way, it is more difficult to sip a drink through a narrow and long straw than a wide and short straw.</a:t>
            </a:r>
          </a:p>
          <a:p>
            <a:pPr marL="285750" lvl="0" indent="-285750" algn="just">
              <a:buFont typeface="Arial" panose="020B0604020202020204" pitchFamily="34" charset="0"/>
              <a:buChar char="•"/>
            </a:pPr>
            <a:r>
              <a:rPr lang="en-US" dirty="0"/>
              <a:t>Current also flows more easily through an object when it is cold than when it is hot. </a:t>
            </a:r>
          </a:p>
          <a:p>
            <a:pPr marL="285750" lvl="0" indent="-285750" algn="just">
              <a:buFont typeface="Arial" panose="020B0604020202020204" pitchFamily="34" charset="0"/>
              <a:buChar char="•"/>
            </a:pPr>
            <a:r>
              <a:rPr lang="en-US" dirty="0"/>
              <a:t>Warmer particles vibrate more and obstruct the flow of current. </a:t>
            </a:r>
          </a:p>
          <a:p>
            <a:pPr marL="285750" lvl="0" indent="-285750" algn="just">
              <a:buFont typeface="Arial" panose="020B0604020202020204" pitchFamily="34" charset="0"/>
              <a:buChar char="•"/>
            </a:pPr>
            <a:r>
              <a:rPr lang="en-US" dirty="0"/>
              <a:t>Current also flows more easily through materials that are good conductors. </a:t>
            </a:r>
          </a:p>
          <a:p>
            <a:pPr marL="285750" lvl="0" indent="-285750" algn="just">
              <a:buFont typeface="Arial" panose="020B0604020202020204" pitchFamily="34" charset="0"/>
              <a:buChar char="•"/>
            </a:pPr>
            <a:r>
              <a:rPr lang="en-US" dirty="0"/>
              <a:t>The conductors have electrons that are more loosely bound, so the charges can move more easily.</a:t>
            </a:r>
            <a:endParaRPr dirty="0"/>
          </a:p>
        </p:txBody>
      </p:sp>
      <p:sp>
        <p:nvSpPr>
          <p:cNvPr id="6" name="TextBox 5">
            <a:extLst>
              <a:ext uri="{FF2B5EF4-FFF2-40B4-BE49-F238E27FC236}">
                <a16:creationId xmlns:a16="http://schemas.microsoft.com/office/drawing/2014/main" id="{0CFC37DD-854D-4DEC-820D-40B9FA6B5973}"/>
              </a:ext>
            </a:extLst>
          </p:cNvPr>
          <p:cNvSpPr txBox="1"/>
          <p:nvPr/>
        </p:nvSpPr>
        <p:spPr>
          <a:xfrm>
            <a:off x="3648510" y="3720478"/>
            <a:ext cx="1846980" cy="276999"/>
          </a:xfrm>
          <a:prstGeom prst="rect">
            <a:avLst/>
          </a:prstGeom>
          <a:noFill/>
          <a:ln>
            <a:noFill/>
          </a:ln>
        </p:spPr>
        <p:txBody>
          <a:bodyPr wrap="square" rtlCol="0">
            <a:spAutoFit/>
          </a:bodyPr>
          <a:lstStyle/>
          <a:p>
            <a:r>
              <a:rPr lang="en-US" sz="1200" b="1" dirty="0">
                <a:ln w="1270">
                  <a:solidFill>
                    <a:schemeClr val="bg1">
                      <a:lumMod val="10000"/>
                    </a:schemeClr>
                  </a:solidFill>
                  <a:prstDash val="solid"/>
                </a:ln>
                <a:solidFill>
                  <a:schemeClr val="accent1">
                    <a:lumMod val="50000"/>
                  </a:schemeClr>
                </a:solidFill>
                <a:latin typeface="Comic Sans MS" panose="030F0702030302020204" pitchFamily="66" charset="0"/>
              </a:rPr>
              <a:t>GOOD CONDUCTORS</a:t>
            </a:r>
          </a:p>
        </p:txBody>
      </p:sp>
    </p:spTree>
    <p:extLst>
      <p:ext uri="{BB962C8B-B14F-4D97-AF65-F5344CB8AC3E}">
        <p14:creationId xmlns:p14="http://schemas.microsoft.com/office/powerpoint/2010/main" val="4223598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animEffect transition="in" filter="fade">
                                      <p:cBhvr>
                                        <p:cTn id="7" dur="1000"/>
                                        <p:tgtEl>
                                          <p:spTgt spid="1370">
                                            <p:txEl>
                                              <p:pRg st="0" end="0"/>
                                            </p:txEl>
                                          </p:spTgt>
                                        </p:tgtEl>
                                      </p:cBhvr>
                                    </p:animEffect>
                                    <p:anim calcmode="lin" valueType="num">
                                      <p:cBhvr>
                                        <p:cTn id="8" dur="1000" fill="hold"/>
                                        <p:tgtEl>
                                          <p:spTgt spid="1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70">
                                            <p:txEl>
                                              <p:pRg st="1" end="1"/>
                                            </p:txEl>
                                          </p:spTgt>
                                        </p:tgtEl>
                                        <p:attrNameLst>
                                          <p:attrName>style.visibility</p:attrName>
                                        </p:attrNameLst>
                                      </p:cBhvr>
                                      <p:to>
                                        <p:strVal val="visible"/>
                                      </p:to>
                                    </p:set>
                                    <p:animEffect transition="in" filter="fade">
                                      <p:cBhvr>
                                        <p:cTn id="14" dur="1000"/>
                                        <p:tgtEl>
                                          <p:spTgt spid="1370">
                                            <p:txEl>
                                              <p:pRg st="1" end="1"/>
                                            </p:txEl>
                                          </p:spTgt>
                                        </p:tgtEl>
                                      </p:cBhvr>
                                    </p:animEffect>
                                    <p:anim calcmode="lin" valueType="num">
                                      <p:cBhvr>
                                        <p:cTn id="15" dur="1000" fill="hold"/>
                                        <p:tgtEl>
                                          <p:spTgt spid="13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70">
                                            <p:txEl>
                                              <p:pRg st="2" end="2"/>
                                            </p:txEl>
                                          </p:spTgt>
                                        </p:tgtEl>
                                        <p:attrNameLst>
                                          <p:attrName>style.visibility</p:attrName>
                                        </p:attrNameLst>
                                      </p:cBhvr>
                                      <p:to>
                                        <p:strVal val="visible"/>
                                      </p:to>
                                    </p:set>
                                    <p:animEffect transition="in" filter="fade">
                                      <p:cBhvr>
                                        <p:cTn id="21" dur="1000"/>
                                        <p:tgtEl>
                                          <p:spTgt spid="1370">
                                            <p:txEl>
                                              <p:pRg st="2" end="2"/>
                                            </p:txEl>
                                          </p:spTgt>
                                        </p:tgtEl>
                                      </p:cBhvr>
                                    </p:animEffect>
                                    <p:anim calcmode="lin" valueType="num">
                                      <p:cBhvr>
                                        <p:cTn id="22" dur="1000" fill="hold"/>
                                        <p:tgtEl>
                                          <p:spTgt spid="13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70">
                                            <p:txEl>
                                              <p:pRg st="3" end="3"/>
                                            </p:txEl>
                                          </p:spTgt>
                                        </p:tgtEl>
                                        <p:attrNameLst>
                                          <p:attrName>style.visibility</p:attrName>
                                        </p:attrNameLst>
                                      </p:cBhvr>
                                      <p:to>
                                        <p:strVal val="visible"/>
                                      </p:to>
                                    </p:set>
                                    <p:animEffect transition="in" filter="fade">
                                      <p:cBhvr>
                                        <p:cTn id="28" dur="1000"/>
                                        <p:tgtEl>
                                          <p:spTgt spid="1370">
                                            <p:txEl>
                                              <p:pRg st="3" end="3"/>
                                            </p:txEl>
                                          </p:spTgt>
                                        </p:tgtEl>
                                      </p:cBhvr>
                                    </p:animEffect>
                                    <p:anim calcmode="lin" valueType="num">
                                      <p:cBhvr>
                                        <p:cTn id="29" dur="1000" fill="hold"/>
                                        <p:tgtEl>
                                          <p:spTgt spid="13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70">
                                            <p:txEl>
                                              <p:pRg st="4" end="4"/>
                                            </p:txEl>
                                          </p:spTgt>
                                        </p:tgtEl>
                                        <p:attrNameLst>
                                          <p:attrName>style.visibility</p:attrName>
                                        </p:attrNameLst>
                                      </p:cBhvr>
                                      <p:to>
                                        <p:strVal val="visible"/>
                                      </p:to>
                                    </p:set>
                                    <p:animEffect transition="in" filter="fade">
                                      <p:cBhvr>
                                        <p:cTn id="35" dur="1000"/>
                                        <p:tgtEl>
                                          <p:spTgt spid="1370">
                                            <p:txEl>
                                              <p:pRg st="4" end="4"/>
                                            </p:txEl>
                                          </p:spTgt>
                                        </p:tgtEl>
                                      </p:cBhvr>
                                    </p:animEffect>
                                    <p:anim calcmode="lin" valueType="num">
                                      <p:cBhvr>
                                        <p:cTn id="36" dur="1000" fill="hold"/>
                                        <p:tgtEl>
                                          <p:spTgt spid="137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70">
                                            <p:txEl>
                                              <p:pRg st="5" end="5"/>
                                            </p:txEl>
                                          </p:spTgt>
                                        </p:tgtEl>
                                        <p:attrNameLst>
                                          <p:attrName>style.visibility</p:attrName>
                                        </p:attrNameLst>
                                      </p:cBhvr>
                                      <p:to>
                                        <p:strVal val="visible"/>
                                      </p:to>
                                    </p:set>
                                    <p:animEffect transition="in" filter="fade">
                                      <p:cBhvr>
                                        <p:cTn id="42" dur="1000"/>
                                        <p:tgtEl>
                                          <p:spTgt spid="1370">
                                            <p:txEl>
                                              <p:pRg st="5" end="5"/>
                                            </p:txEl>
                                          </p:spTgt>
                                        </p:tgtEl>
                                      </p:cBhvr>
                                    </p:animEffect>
                                    <p:anim calcmode="lin" valueType="num">
                                      <p:cBhvr>
                                        <p:cTn id="43" dur="1000" fill="hold"/>
                                        <p:tgtEl>
                                          <p:spTgt spid="137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70">
                                            <p:txEl>
                                              <p:pRg st="6" end="6"/>
                                            </p:txEl>
                                          </p:spTgt>
                                        </p:tgtEl>
                                        <p:attrNameLst>
                                          <p:attrName>style.visibility</p:attrName>
                                        </p:attrNameLst>
                                      </p:cBhvr>
                                      <p:to>
                                        <p:strVal val="visible"/>
                                      </p:to>
                                    </p:set>
                                    <p:animEffect transition="in" filter="fade">
                                      <p:cBhvr>
                                        <p:cTn id="49" dur="1000"/>
                                        <p:tgtEl>
                                          <p:spTgt spid="1370">
                                            <p:txEl>
                                              <p:pRg st="6" end="6"/>
                                            </p:txEl>
                                          </p:spTgt>
                                        </p:tgtEl>
                                      </p:cBhvr>
                                    </p:animEffect>
                                    <p:anim calcmode="lin" valueType="num">
                                      <p:cBhvr>
                                        <p:cTn id="50" dur="1000" fill="hold"/>
                                        <p:tgtEl>
                                          <p:spTgt spid="137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70">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grpSp>
        <p:nvGrpSpPr>
          <p:cNvPr id="1903" name="Google Shape;1903;p50"/>
          <p:cNvGrpSpPr/>
          <p:nvPr/>
        </p:nvGrpSpPr>
        <p:grpSpPr>
          <a:xfrm>
            <a:off x="2199778" y="-172818"/>
            <a:ext cx="5129565" cy="1457533"/>
            <a:chOff x="698918" y="322565"/>
            <a:chExt cx="8261215" cy="2840319"/>
          </a:xfrm>
        </p:grpSpPr>
        <p:grpSp>
          <p:nvGrpSpPr>
            <p:cNvPr id="1904" name="Google Shape;1904;p50"/>
            <p:cNvGrpSpPr/>
            <p:nvPr/>
          </p:nvGrpSpPr>
          <p:grpSpPr>
            <a:xfrm>
              <a:off x="698918" y="322565"/>
              <a:ext cx="8179080" cy="2602006"/>
              <a:chOff x="698918" y="2410890"/>
              <a:chExt cx="8179080" cy="2602006"/>
            </a:xfrm>
          </p:grpSpPr>
          <p:sp>
            <p:nvSpPr>
              <p:cNvPr id="1905" name="Google Shape;1905;p50"/>
              <p:cNvSpPr/>
              <p:nvPr/>
            </p:nvSpPr>
            <p:spPr>
              <a:xfrm>
                <a:off x="1311840" y="45282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0"/>
              <p:cNvSpPr/>
              <p:nvPr/>
            </p:nvSpPr>
            <p:spPr>
              <a:xfrm>
                <a:off x="2097112" y="4087341"/>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0"/>
              <p:cNvSpPr/>
              <p:nvPr/>
            </p:nvSpPr>
            <p:spPr>
              <a:xfrm>
                <a:off x="2303693" y="4838010"/>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0"/>
              <p:cNvSpPr/>
              <p:nvPr/>
            </p:nvSpPr>
            <p:spPr>
              <a:xfrm>
                <a:off x="2507603" y="428926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0"/>
              <p:cNvSpPr/>
              <p:nvPr/>
            </p:nvSpPr>
            <p:spPr>
              <a:xfrm>
                <a:off x="698918" y="4470900"/>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3966775" y="4339233"/>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3907074" y="48080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5214659" y="406951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427067" y="4852696"/>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879636" y="430923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8292613" y="27767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8321509" y="4713592"/>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8588653" y="4514538"/>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8292635" y="363948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9" name="Google Shape;1919;p50"/>
              <p:cNvCxnSpPr>
                <a:stCxn id="1909" idx="6"/>
                <a:endCxn id="1905" idx="2"/>
              </p:cNvCxnSpPr>
              <p:nvPr/>
            </p:nvCxnSpPr>
            <p:spPr>
              <a:xfrm>
                <a:off x="798818" y="4521000"/>
                <a:ext cx="513000" cy="87300"/>
              </a:xfrm>
              <a:prstGeom prst="straightConnector1">
                <a:avLst/>
              </a:prstGeom>
              <a:noFill/>
              <a:ln w="19050" cap="flat" cmpd="sng">
                <a:solidFill>
                  <a:schemeClr val="dk2"/>
                </a:solidFill>
                <a:prstDash val="solid"/>
                <a:round/>
                <a:headEnd type="none" w="med" len="med"/>
                <a:tailEnd type="none" w="med" len="med"/>
              </a:ln>
            </p:spPr>
          </p:cxnSp>
          <p:cxnSp>
            <p:nvCxnSpPr>
              <p:cNvPr id="1920" name="Google Shape;1920;p50"/>
              <p:cNvCxnSpPr>
                <a:stCxn id="1905" idx="7"/>
                <a:endCxn id="1906" idx="3"/>
              </p:cNvCxnSpPr>
              <p:nvPr/>
            </p:nvCxnSpPr>
            <p:spPr>
              <a:xfrm rot="10800000" flipH="1">
                <a:off x="1448067" y="4193477"/>
                <a:ext cx="667200" cy="358200"/>
              </a:xfrm>
              <a:prstGeom prst="straightConnector1">
                <a:avLst/>
              </a:prstGeom>
              <a:noFill/>
              <a:ln w="19050" cap="flat" cmpd="sng">
                <a:solidFill>
                  <a:schemeClr val="dk2"/>
                </a:solidFill>
                <a:prstDash val="solid"/>
                <a:round/>
                <a:headEnd type="none" w="med" len="med"/>
                <a:tailEnd type="none" w="med" len="med"/>
              </a:ln>
            </p:spPr>
          </p:cxnSp>
          <p:cxnSp>
            <p:nvCxnSpPr>
              <p:cNvPr id="1921" name="Google Shape;1921;p50"/>
              <p:cNvCxnSpPr>
                <a:stCxn id="1906" idx="4"/>
                <a:endCxn id="1907" idx="1"/>
              </p:cNvCxnSpPr>
              <p:nvPr/>
            </p:nvCxnSpPr>
            <p:spPr>
              <a:xfrm>
                <a:off x="2159062" y="4211841"/>
                <a:ext cx="159300" cy="640800"/>
              </a:xfrm>
              <a:prstGeom prst="straightConnector1">
                <a:avLst/>
              </a:prstGeom>
              <a:noFill/>
              <a:ln w="19050" cap="flat" cmpd="sng">
                <a:solidFill>
                  <a:schemeClr val="dk2"/>
                </a:solidFill>
                <a:prstDash val="solid"/>
                <a:round/>
                <a:headEnd type="none" w="med" len="med"/>
                <a:tailEnd type="none" w="med" len="med"/>
              </a:ln>
            </p:spPr>
          </p:cxnSp>
          <p:cxnSp>
            <p:nvCxnSpPr>
              <p:cNvPr id="1922" name="Google Shape;1922;p50"/>
              <p:cNvCxnSpPr>
                <a:stCxn id="1907" idx="7"/>
                <a:endCxn id="1910" idx="2"/>
              </p:cNvCxnSpPr>
              <p:nvPr/>
            </p:nvCxnSpPr>
            <p:spPr>
              <a:xfrm rot="10800000" flipH="1">
                <a:off x="2388963" y="4389184"/>
                <a:ext cx="1577700" cy="463500"/>
              </a:xfrm>
              <a:prstGeom prst="straightConnector1">
                <a:avLst/>
              </a:prstGeom>
              <a:noFill/>
              <a:ln w="19050" cap="flat" cmpd="sng">
                <a:solidFill>
                  <a:schemeClr val="dk2"/>
                </a:solidFill>
                <a:prstDash val="solid"/>
                <a:round/>
                <a:headEnd type="none" w="med" len="med"/>
                <a:tailEnd type="none" w="med" len="med"/>
              </a:ln>
            </p:spPr>
          </p:cxnSp>
          <p:cxnSp>
            <p:nvCxnSpPr>
              <p:cNvPr id="1923" name="Google Shape;1923;p50"/>
              <p:cNvCxnSpPr>
                <a:stCxn id="1910" idx="7"/>
                <a:endCxn id="1912" idx="2"/>
              </p:cNvCxnSpPr>
              <p:nvPr/>
            </p:nvCxnSpPr>
            <p:spPr>
              <a:xfrm rot="10800000" flipH="1">
                <a:off x="4052045" y="4149607"/>
                <a:ext cx="1162500" cy="204300"/>
              </a:xfrm>
              <a:prstGeom prst="straightConnector1">
                <a:avLst/>
              </a:prstGeom>
              <a:noFill/>
              <a:ln w="19050" cap="flat" cmpd="sng">
                <a:solidFill>
                  <a:schemeClr val="dk2"/>
                </a:solidFill>
                <a:prstDash val="solid"/>
                <a:round/>
                <a:headEnd type="none" w="med" len="med"/>
                <a:tailEnd type="none" w="med" len="med"/>
              </a:ln>
            </p:spPr>
          </p:cxnSp>
          <p:cxnSp>
            <p:nvCxnSpPr>
              <p:cNvPr id="1924" name="Google Shape;1924;p50"/>
              <p:cNvCxnSpPr>
                <a:stCxn id="1907" idx="0"/>
                <a:endCxn id="1908" idx="3"/>
              </p:cNvCxnSpPr>
              <p:nvPr/>
            </p:nvCxnSpPr>
            <p:spPr>
              <a:xfrm rot="10800000" flipH="1">
                <a:off x="2353643" y="4374810"/>
                <a:ext cx="168600" cy="463200"/>
              </a:xfrm>
              <a:prstGeom prst="straightConnector1">
                <a:avLst/>
              </a:prstGeom>
              <a:noFill/>
              <a:ln w="19050" cap="flat" cmpd="sng">
                <a:solidFill>
                  <a:schemeClr val="dk2"/>
                </a:solidFill>
                <a:prstDash val="solid"/>
                <a:round/>
                <a:headEnd type="none" w="med" len="med"/>
                <a:tailEnd type="none" w="med" len="med"/>
              </a:ln>
            </p:spPr>
          </p:cxnSp>
          <p:cxnSp>
            <p:nvCxnSpPr>
              <p:cNvPr id="1925" name="Google Shape;1925;p50"/>
              <p:cNvCxnSpPr>
                <a:stCxn id="1907" idx="6"/>
                <a:endCxn id="1911" idx="2"/>
              </p:cNvCxnSpPr>
              <p:nvPr/>
            </p:nvCxnSpPr>
            <p:spPr>
              <a:xfrm>
                <a:off x="2403593" y="4888110"/>
                <a:ext cx="1503600" cy="0"/>
              </a:xfrm>
              <a:prstGeom prst="straightConnector1">
                <a:avLst/>
              </a:prstGeom>
              <a:noFill/>
              <a:ln w="19050" cap="flat" cmpd="sng">
                <a:solidFill>
                  <a:schemeClr val="dk2"/>
                </a:solidFill>
                <a:prstDash val="solid"/>
                <a:round/>
                <a:headEnd type="none" w="med" len="med"/>
                <a:tailEnd type="none" w="med" len="med"/>
              </a:ln>
            </p:spPr>
          </p:cxnSp>
          <p:cxnSp>
            <p:nvCxnSpPr>
              <p:cNvPr id="1926" name="Google Shape;1926;p50"/>
              <p:cNvCxnSpPr>
                <a:stCxn id="1912" idx="6"/>
                <a:endCxn id="1914" idx="2"/>
              </p:cNvCxnSpPr>
              <p:nvPr/>
            </p:nvCxnSpPr>
            <p:spPr>
              <a:xfrm>
                <a:off x="5374259" y="4149612"/>
                <a:ext cx="1505400" cy="239700"/>
              </a:xfrm>
              <a:prstGeom prst="straightConnector1">
                <a:avLst/>
              </a:prstGeom>
              <a:noFill/>
              <a:ln w="19050" cap="flat" cmpd="sng">
                <a:solidFill>
                  <a:schemeClr val="dk2"/>
                </a:solidFill>
                <a:prstDash val="solid"/>
                <a:round/>
                <a:headEnd type="none" w="med" len="med"/>
                <a:tailEnd type="none" w="med" len="med"/>
              </a:ln>
            </p:spPr>
          </p:cxnSp>
          <p:cxnSp>
            <p:nvCxnSpPr>
              <p:cNvPr id="1927" name="Google Shape;1927;p50"/>
              <p:cNvCxnSpPr>
                <a:stCxn id="1914" idx="7"/>
                <a:endCxn id="1918" idx="3"/>
              </p:cNvCxnSpPr>
              <p:nvPr/>
            </p:nvCxnSpPr>
            <p:spPr>
              <a:xfrm rot="10800000" flipH="1">
                <a:off x="7015863" y="3745892"/>
                <a:ext cx="1294800" cy="586800"/>
              </a:xfrm>
              <a:prstGeom prst="straightConnector1">
                <a:avLst/>
              </a:prstGeom>
              <a:noFill/>
              <a:ln w="19050" cap="flat" cmpd="sng">
                <a:solidFill>
                  <a:schemeClr val="dk2"/>
                </a:solidFill>
                <a:prstDash val="solid"/>
                <a:round/>
                <a:headEnd type="none" w="med" len="med"/>
                <a:tailEnd type="none" w="med" len="med"/>
              </a:ln>
            </p:spPr>
          </p:cxnSp>
          <p:cxnSp>
            <p:nvCxnSpPr>
              <p:cNvPr id="1928" name="Google Shape;1928;p50"/>
              <p:cNvCxnSpPr>
                <a:stCxn id="1918" idx="5"/>
                <a:endCxn id="1915" idx="4"/>
              </p:cNvCxnSpPr>
              <p:nvPr/>
            </p:nvCxnSpPr>
            <p:spPr>
              <a:xfrm rot="10800000">
                <a:off x="8354590" y="2901250"/>
                <a:ext cx="43800" cy="844500"/>
              </a:xfrm>
              <a:prstGeom prst="straightConnector1">
                <a:avLst/>
              </a:prstGeom>
              <a:noFill/>
              <a:ln w="19050" cap="flat" cmpd="sng">
                <a:solidFill>
                  <a:schemeClr val="dk2"/>
                </a:solidFill>
                <a:prstDash val="solid"/>
                <a:round/>
                <a:headEnd type="none" w="med" len="med"/>
                <a:tailEnd type="none" w="med" len="med"/>
              </a:ln>
            </p:spPr>
          </p:cxnSp>
          <p:cxnSp>
            <p:nvCxnSpPr>
              <p:cNvPr id="1929" name="Google Shape;1929;p50"/>
              <p:cNvCxnSpPr>
                <a:stCxn id="1916" idx="7"/>
                <a:endCxn id="1917" idx="3"/>
              </p:cNvCxnSpPr>
              <p:nvPr/>
            </p:nvCxnSpPr>
            <p:spPr>
              <a:xfrm rot="10800000" flipH="1">
                <a:off x="8427265" y="4600125"/>
                <a:ext cx="176100" cy="131700"/>
              </a:xfrm>
              <a:prstGeom prst="straightConnector1">
                <a:avLst/>
              </a:prstGeom>
              <a:noFill/>
              <a:ln w="19050" cap="flat" cmpd="sng">
                <a:solidFill>
                  <a:schemeClr val="dk2"/>
                </a:solidFill>
                <a:prstDash val="solid"/>
                <a:round/>
                <a:headEnd type="none" w="med" len="med"/>
                <a:tailEnd type="none" w="med" len="med"/>
              </a:ln>
            </p:spPr>
          </p:cxnSp>
          <p:cxnSp>
            <p:nvCxnSpPr>
              <p:cNvPr id="1930" name="Google Shape;1930;p50"/>
              <p:cNvCxnSpPr>
                <a:stCxn id="1916" idx="2"/>
                <a:endCxn id="1913" idx="6"/>
              </p:cNvCxnSpPr>
              <p:nvPr/>
            </p:nvCxnSpPr>
            <p:spPr>
              <a:xfrm flipH="1">
                <a:off x="7586809" y="4775842"/>
                <a:ext cx="734700" cy="156900"/>
              </a:xfrm>
              <a:prstGeom prst="straightConnector1">
                <a:avLst/>
              </a:prstGeom>
              <a:noFill/>
              <a:ln w="19050" cap="flat" cmpd="sng">
                <a:solidFill>
                  <a:schemeClr val="dk2"/>
                </a:solidFill>
                <a:prstDash val="solid"/>
                <a:round/>
                <a:headEnd type="none" w="med" len="med"/>
                <a:tailEnd type="none" w="med" len="med"/>
              </a:ln>
            </p:spPr>
          </p:cxnSp>
          <p:cxnSp>
            <p:nvCxnSpPr>
              <p:cNvPr id="1931" name="Google Shape;1931;p50"/>
              <p:cNvCxnSpPr>
                <a:stCxn id="1913" idx="1"/>
                <a:endCxn id="1914" idx="5"/>
              </p:cNvCxnSpPr>
              <p:nvPr/>
            </p:nvCxnSpPr>
            <p:spPr>
              <a:xfrm rot="10800000">
                <a:off x="7015740" y="4445957"/>
                <a:ext cx="434700" cy="430200"/>
              </a:xfrm>
              <a:prstGeom prst="straightConnector1">
                <a:avLst/>
              </a:prstGeom>
              <a:noFill/>
              <a:ln w="19050" cap="flat" cmpd="sng">
                <a:solidFill>
                  <a:schemeClr val="dk2"/>
                </a:solidFill>
                <a:prstDash val="solid"/>
                <a:round/>
                <a:headEnd type="none" w="med" len="med"/>
                <a:tailEnd type="none" w="med" len="med"/>
              </a:ln>
            </p:spPr>
          </p:cxnSp>
          <p:sp>
            <p:nvSpPr>
              <p:cNvPr id="1932" name="Google Shape;1932;p50"/>
              <p:cNvSpPr/>
              <p:nvPr/>
            </p:nvSpPr>
            <p:spPr>
              <a:xfrm>
                <a:off x="6403977" y="451454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3" name="Google Shape;1933;p50"/>
              <p:cNvCxnSpPr>
                <a:stCxn id="1914" idx="3"/>
                <a:endCxn id="1932" idx="6"/>
              </p:cNvCxnSpPr>
              <p:nvPr/>
            </p:nvCxnSpPr>
            <p:spPr>
              <a:xfrm flipH="1">
                <a:off x="6504009" y="4445971"/>
                <a:ext cx="399000" cy="118800"/>
              </a:xfrm>
              <a:prstGeom prst="straightConnector1">
                <a:avLst/>
              </a:prstGeom>
              <a:noFill/>
              <a:ln w="19050" cap="flat" cmpd="sng">
                <a:solidFill>
                  <a:schemeClr val="dk2"/>
                </a:solidFill>
                <a:prstDash val="solid"/>
                <a:round/>
                <a:headEnd type="none" w="med" len="med"/>
                <a:tailEnd type="none" w="med" len="med"/>
              </a:ln>
            </p:spPr>
          </p:cxnSp>
          <p:sp>
            <p:nvSpPr>
              <p:cNvPr id="1934" name="Google Shape;1934;p50"/>
              <p:cNvSpPr/>
              <p:nvPr/>
            </p:nvSpPr>
            <p:spPr>
              <a:xfrm>
                <a:off x="798825" y="41850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8718398" y="2410890"/>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1546834" y="490862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7" name="Google Shape;1937;p50"/>
              <p:cNvCxnSpPr>
                <a:stCxn id="1909" idx="0"/>
                <a:endCxn id="1934" idx="3"/>
              </p:cNvCxnSpPr>
              <p:nvPr/>
            </p:nvCxnSpPr>
            <p:spPr>
              <a:xfrm rot="10800000" flipH="1">
                <a:off x="748868" y="4270500"/>
                <a:ext cx="64500" cy="200400"/>
              </a:xfrm>
              <a:prstGeom prst="straightConnector1">
                <a:avLst/>
              </a:prstGeom>
              <a:noFill/>
              <a:ln w="19050" cap="flat" cmpd="sng">
                <a:solidFill>
                  <a:schemeClr val="dk2"/>
                </a:solidFill>
                <a:prstDash val="solid"/>
                <a:round/>
                <a:headEnd type="none" w="med" len="med"/>
                <a:tailEnd type="none" w="med" len="med"/>
              </a:ln>
            </p:spPr>
          </p:cxnSp>
          <p:cxnSp>
            <p:nvCxnSpPr>
              <p:cNvPr id="1938" name="Google Shape;1938;p50"/>
              <p:cNvCxnSpPr>
                <a:stCxn id="1905" idx="4"/>
                <a:endCxn id="1936" idx="1"/>
              </p:cNvCxnSpPr>
              <p:nvPr/>
            </p:nvCxnSpPr>
            <p:spPr>
              <a:xfrm>
                <a:off x="1391640" y="4688417"/>
                <a:ext cx="169800" cy="234900"/>
              </a:xfrm>
              <a:prstGeom prst="straightConnector1">
                <a:avLst/>
              </a:prstGeom>
              <a:noFill/>
              <a:ln w="19050" cap="flat" cmpd="sng">
                <a:solidFill>
                  <a:schemeClr val="dk2"/>
                </a:solidFill>
                <a:prstDash val="solid"/>
                <a:round/>
                <a:headEnd type="none" w="med" len="med"/>
                <a:tailEnd type="none" w="med" len="med"/>
              </a:ln>
            </p:spPr>
          </p:cxnSp>
          <p:cxnSp>
            <p:nvCxnSpPr>
              <p:cNvPr id="1939" name="Google Shape;1939;p50"/>
              <p:cNvCxnSpPr>
                <a:stCxn id="1918" idx="0"/>
                <a:endCxn id="1935" idx="4"/>
              </p:cNvCxnSpPr>
              <p:nvPr/>
            </p:nvCxnSpPr>
            <p:spPr>
              <a:xfrm rot="10800000" flipH="1">
                <a:off x="8354585" y="2571183"/>
                <a:ext cx="443700" cy="1068300"/>
              </a:xfrm>
              <a:prstGeom prst="straightConnector1">
                <a:avLst/>
              </a:prstGeom>
              <a:noFill/>
              <a:ln w="19050" cap="flat" cmpd="sng">
                <a:solidFill>
                  <a:schemeClr val="dk2"/>
                </a:solidFill>
                <a:prstDash val="solid"/>
                <a:round/>
                <a:headEnd type="none" w="med" len="med"/>
                <a:tailEnd type="none" w="med" len="med"/>
              </a:ln>
            </p:spPr>
          </p:cxnSp>
        </p:grpSp>
        <p:grpSp>
          <p:nvGrpSpPr>
            <p:cNvPr id="1940" name="Google Shape;1940;p50"/>
            <p:cNvGrpSpPr/>
            <p:nvPr/>
          </p:nvGrpSpPr>
          <p:grpSpPr>
            <a:xfrm>
              <a:off x="7011823" y="940315"/>
              <a:ext cx="1948310" cy="2222569"/>
              <a:chOff x="7069653" y="2712155"/>
              <a:chExt cx="1908798" cy="2177495"/>
            </a:xfrm>
          </p:grpSpPr>
          <p:sp>
            <p:nvSpPr>
              <p:cNvPr id="1941" name="Google Shape;1941;p50"/>
              <p:cNvSpPr/>
              <p:nvPr/>
            </p:nvSpPr>
            <p:spPr>
              <a:xfrm flipH="1">
                <a:off x="8259759" y="4623157"/>
                <a:ext cx="97446" cy="55122"/>
              </a:xfrm>
              <a:custGeom>
                <a:avLst/>
                <a:gdLst/>
                <a:ahLst/>
                <a:cxnLst/>
                <a:rect l="l" t="t" r="r" b="b"/>
                <a:pathLst>
                  <a:path w="2779" h="1572" extrusionOk="0">
                    <a:moveTo>
                      <a:pt x="192" y="1"/>
                    </a:moveTo>
                    <a:lnTo>
                      <a:pt x="1" y="1571"/>
                    </a:lnTo>
                    <a:lnTo>
                      <a:pt x="2317" y="1527"/>
                    </a:lnTo>
                    <a:cubicBezTo>
                      <a:pt x="2779" y="1017"/>
                      <a:pt x="2560" y="343"/>
                      <a:pt x="2560" y="343"/>
                    </a:cubicBezTo>
                    <a:lnTo>
                      <a:pt x="1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flipH="1">
                <a:off x="7885861" y="4656889"/>
                <a:ext cx="90959" cy="92852"/>
              </a:xfrm>
              <a:custGeom>
                <a:avLst/>
                <a:gdLst/>
                <a:ahLst/>
                <a:cxnLst/>
                <a:rect l="l" t="t" r="r" b="b"/>
                <a:pathLst>
                  <a:path w="2594" h="2648" extrusionOk="0">
                    <a:moveTo>
                      <a:pt x="1653" y="0"/>
                    </a:moveTo>
                    <a:lnTo>
                      <a:pt x="1" y="1622"/>
                    </a:lnTo>
                    <a:cubicBezTo>
                      <a:pt x="14" y="2306"/>
                      <a:pt x="637" y="2648"/>
                      <a:pt x="637" y="2648"/>
                    </a:cubicBezTo>
                    <a:lnTo>
                      <a:pt x="2594" y="1273"/>
                    </a:lnTo>
                    <a:lnTo>
                      <a:pt x="1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flipH="1">
                <a:off x="7069653" y="2894353"/>
                <a:ext cx="1146836" cy="736260"/>
              </a:xfrm>
              <a:custGeom>
                <a:avLst/>
                <a:gdLst/>
                <a:ahLst/>
                <a:cxnLst/>
                <a:rect l="l" t="t" r="r" b="b"/>
                <a:pathLst>
                  <a:path w="32706" h="20997" extrusionOk="0">
                    <a:moveTo>
                      <a:pt x="7859" y="1"/>
                    </a:moveTo>
                    <a:cubicBezTo>
                      <a:pt x="7200" y="1"/>
                      <a:pt x="6530" y="75"/>
                      <a:pt x="5871" y="227"/>
                    </a:cubicBezTo>
                    <a:cubicBezTo>
                      <a:pt x="5868" y="230"/>
                      <a:pt x="5864" y="230"/>
                      <a:pt x="5861" y="230"/>
                    </a:cubicBezTo>
                    <a:cubicBezTo>
                      <a:pt x="3018" y="887"/>
                      <a:pt x="411" y="3008"/>
                      <a:pt x="45" y="6915"/>
                    </a:cubicBezTo>
                    <a:cubicBezTo>
                      <a:pt x="7" y="7322"/>
                      <a:pt x="1" y="7732"/>
                      <a:pt x="28" y="8143"/>
                    </a:cubicBezTo>
                    <a:cubicBezTo>
                      <a:pt x="391" y="14718"/>
                      <a:pt x="8597" y="19668"/>
                      <a:pt x="16189" y="20766"/>
                    </a:cubicBezTo>
                    <a:cubicBezTo>
                      <a:pt x="17233" y="20918"/>
                      <a:pt x="18266" y="20997"/>
                      <a:pt x="19266" y="20997"/>
                    </a:cubicBezTo>
                    <a:cubicBezTo>
                      <a:pt x="20969" y="20997"/>
                      <a:pt x="22574" y="20768"/>
                      <a:pt x="23971" y="20280"/>
                    </a:cubicBezTo>
                    <a:cubicBezTo>
                      <a:pt x="24159" y="20219"/>
                      <a:pt x="24348" y="20147"/>
                      <a:pt x="24525" y="20075"/>
                    </a:cubicBezTo>
                    <a:cubicBezTo>
                      <a:pt x="24532" y="20072"/>
                      <a:pt x="24539" y="20068"/>
                      <a:pt x="24546" y="20068"/>
                    </a:cubicBezTo>
                    <a:cubicBezTo>
                      <a:pt x="32524" y="16866"/>
                      <a:pt x="32705" y="7394"/>
                      <a:pt x="29407" y="6162"/>
                    </a:cubicBezTo>
                    <a:cubicBezTo>
                      <a:pt x="28916" y="5979"/>
                      <a:pt x="28477" y="5902"/>
                      <a:pt x="28071" y="5902"/>
                    </a:cubicBezTo>
                    <a:cubicBezTo>
                      <a:pt x="26018" y="5902"/>
                      <a:pt x="24823" y="7859"/>
                      <a:pt x="22173" y="7859"/>
                    </a:cubicBezTo>
                    <a:cubicBezTo>
                      <a:pt x="21747" y="7859"/>
                      <a:pt x="21284" y="7809"/>
                      <a:pt x="20773" y="7691"/>
                    </a:cubicBezTo>
                    <a:cubicBezTo>
                      <a:pt x="16455" y="6699"/>
                      <a:pt x="15717" y="2522"/>
                      <a:pt x="10804" y="541"/>
                    </a:cubicBezTo>
                    <a:cubicBezTo>
                      <a:pt x="9918" y="187"/>
                      <a:pt x="8904" y="1"/>
                      <a:pt x="7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flipH="1">
                <a:off x="7752579" y="3032543"/>
                <a:ext cx="517630" cy="384067"/>
              </a:xfrm>
              <a:custGeom>
                <a:avLst/>
                <a:gdLst/>
                <a:ahLst/>
                <a:cxnLst/>
                <a:rect l="l" t="t" r="r" b="b"/>
                <a:pathLst>
                  <a:path w="14762" h="10953" extrusionOk="0">
                    <a:moveTo>
                      <a:pt x="14580" y="1"/>
                    </a:moveTo>
                    <a:cubicBezTo>
                      <a:pt x="14450" y="151"/>
                      <a:pt x="14303" y="288"/>
                      <a:pt x="14142" y="405"/>
                    </a:cubicBezTo>
                    <a:cubicBezTo>
                      <a:pt x="12901" y="1330"/>
                      <a:pt x="10300" y="2108"/>
                      <a:pt x="9047" y="2108"/>
                    </a:cubicBezTo>
                    <a:cubicBezTo>
                      <a:pt x="8809" y="2108"/>
                      <a:pt x="8620" y="2080"/>
                      <a:pt x="8498" y="2019"/>
                    </a:cubicBezTo>
                    <a:cubicBezTo>
                      <a:pt x="7735" y="1636"/>
                      <a:pt x="8720" y="822"/>
                      <a:pt x="8922" y="665"/>
                    </a:cubicBezTo>
                    <a:lnTo>
                      <a:pt x="8922" y="665"/>
                    </a:lnTo>
                    <a:cubicBezTo>
                      <a:pt x="8704" y="812"/>
                      <a:pt x="7505" y="1595"/>
                      <a:pt x="6581" y="1595"/>
                    </a:cubicBezTo>
                    <a:cubicBezTo>
                      <a:pt x="6473" y="1595"/>
                      <a:pt x="6369" y="1584"/>
                      <a:pt x="6271" y="1561"/>
                    </a:cubicBezTo>
                    <a:cubicBezTo>
                      <a:pt x="5244" y="1311"/>
                      <a:pt x="5918" y="535"/>
                      <a:pt x="5918" y="535"/>
                    </a:cubicBezTo>
                    <a:lnTo>
                      <a:pt x="5918" y="535"/>
                    </a:lnTo>
                    <a:cubicBezTo>
                      <a:pt x="5378" y="774"/>
                      <a:pt x="4991" y="1263"/>
                      <a:pt x="4892" y="1845"/>
                    </a:cubicBezTo>
                    <a:cubicBezTo>
                      <a:pt x="4732" y="2732"/>
                      <a:pt x="3916" y="4086"/>
                      <a:pt x="3186" y="4086"/>
                    </a:cubicBezTo>
                    <a:cubicBezTo>
                      <a:pt x="3106" y="4086"/>
                      <a:pt x="3026" y="4070"/>
                      <a:pt x="2949" y="4034"/>
                    </a:cubicBezTo>
                    <a:cubicBezTo>
                      <a:pt x="2169" y="3682"/>
                      <a:pt x="2911" y="2762"/>
                      <a:pt x="2911" y="2762"/>
                    </a:cubicBezTo>
                    <a:cubicBezTo>
                      <a:pt x="2514" y="2517"/>
                      <a:pt x="2152" y="2414"/>
                      <a:pt x="1833" y="2414"/>
                    </a:cubicBezTo>
                    <a:cubicBezTo>
                      <a:pt x="592" y="2414"/>
                      <a:pt x="0" y="3973"/>
                      <a:pt x="506" y="4814"/>
                    </a:cubicBezTo>
                    <a:cubicBezTo>
                      <a:pt x="940" y="5535"/>
                      <a:pt x="1670" y="5650"/>
                      <a:pt x="2091" y="5650"/>
                    </a:cubicBezTo>
                    <a:cubicBezTo>
                      <a:pt x="2287" y="5650"/>
                      <a:pt x="2415" y="5625"/>
                      <a:pt x="2415" y="5625"/>
                    </a:cubicBezTo>
                    <a:lnTo>
                      <a:pt x="2415" y="5625"/>
                    </a:lnTo>
                    <a:cubicBezTo>
                      <a:pt x="2114" y="7376"/>
                      <a:pt x="3527" y="9196"/>
                      <a:pt x="5501" y="10192"/>
                    </a:cubicBezTo>
                    <a:cubicBezTo>
                      <a:pt x="5504" y="10195"/>
                      <a:pt x="5504" y="10195"/>
                      <a:pt x="5504" y="10195"/>
                    </a:cubicBezTo>
                    <a:cubicBezTo>
                      <a:pt x="6444" y="10667"/>
                      <a:pt x="7509" y="10952"/>
                      <a:pt x="8574" y="10952"/>
                    </a:cubicBezTo>
                    <a:cubicBezTo>
                      <a:pt x="9100" y="10952"/>
                      <a:pt x="9626" y="10883"/>
                      <a:pt x="10136" y="10732"/>
                    </a:cubicBezTo>
                    <a:cubicBezTo>
                      <a:pt x="10229" y="10709"/>
                      <a:pt x="10321" y="10678"/>
                      <a:pt x="10413" y="10644"/>
                    </a:cubicBezTo>
                    <a:cubicBezTo>
                      <a:pt x="10489" y="10620"/>
                      <a:pt x="10564" y="10589"/>
                      <a:pt x="10639" y="10558"/>
                    </a:cubicBezTo>
                    <a:cubicBezTo>
                      <a:pt x="11104" y="10370"/>
                      <a:pt x="11539" y="10113"/>
                      <a:pt x="11929" y="9799"/>
                    </a:cubicBezTo>
                    <a:cubicBezTo>
                      <a:pt x="12162" y="9607"/>
                      <a:pt x="12384" y="9402"/>
                      <a:pt x="12589" y="9179"/>
                    </a:cubicBezTo>
                    <a:cubicBezTo>
                      <a:pt x="13564" y="8122"/>
                      <a:pt x="14118" y="6805"/>
                      <a:pt x="14419" y="5502"/>
                    </a:cubicBezTo>
                    <a:cubicBezTo>
                      <a:pt x="14471" y="5293"/>
                      <a:pt x="14515" y="5081"/>
                      <a:pt x="14549" y="4876"/>
                    </a:cubicBezTo>
                    <a:cubicBezTo>
                      <a:pt x="14631" y="4414"/>
                      <a:pt x="14686" y="3945"/>
                      <a:pt x="14720" y="3477"/>
                    </a:cubicBezTo>
                    <a:cubicBezTo>
                      <a:pt x="14751" y="3001"/>
                      <a:pt x="14761" y="2546"/>
                      <a:pt x="14755" y="2132"/>
                    </a:cubicBezTo>
                    <a:cubicBezTo>
                      <a:pt x="14738" y="877"/>
                      <a:pt x="14580" y="1"/>
                      <a:pt x="14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flipH="1">
                <a:off x="8090255" y="2765314"/>
                <a:ext cx="65046" cy="93448"/>
              </a:xfrm>
              <a:custGeom>
                <a:avLst/>
                <a:gdLst/>
                <a:ahLst/>
                <a:cxnLst/>
                <a:rect l="l" t="t" r="r" b="b"/>
                <a:pathLst>
                  <a:path w="1855" h="2665" extrusionOk="0">
                    <a:moveTo>
                      <a:pt x="1379" y="0"/>
                    </a:moveTo>
                    <a:lnTo>
                      <a:pt x="0" y="99"/>
                    </a:lnTo>
                    <a:lnTo>
                      <a:pt x="387" y="2665"/>
                    </a:lnTo>
                    <a:lnTo>
                      <a:pt x="1854" y="2360"/>
                    </a:lnTo>
                    <a:lnTo>
                      <a:pt x="1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flipH="1">
                <a:off x="7945717" y="2712155"/>
                <a:ext cx="168943" cy="162667"/>
              </a:xfrm>
              <a:custGeom>
                <a:avLst/>
                <a:gdLst/>
                <a:ahLst/>
                <a:cxnLst/>
                <a:rect l="l" t="t" r="r" b="b"/>
                <a:pathLst>
                  <a:path w="4818" h="4639" extrusionOk="0">
                    <a:moveTo>
                      <a:pt x="2072" y="0"/>
                    </a:moveTo>
                    <a:cubicBezTo>
                      <a:pt x="2040" y="0"/>
                      <a:pt x="1861" y="6"/>
                      <a:pt x="1756" y="127"/>
                    </a:cubicBezTo>
                    <a:cubicBezTo>
                      <a:pt x="1171" y="267"/>
                      <a:pt x="719" y="657"/>
                      <a:pt x="1" y="2015"/>
                    </a:cubicBezTo>
                    <a:lnTo>
                      <a:pt x="158" y="3709"/>
                    </a:lnTo>
                    <a:cubicBezTo>
                      <a:pt x="158" y="3709"/>
                      <a:pt x="1414" y="4215"/>
                      <a:pt x="1900" y="4280"/>
                    </a:cubicBezTo>
                    <a:cubicBezTo>
                      <a:pt x="2320" y="4342"/>
                      <a:pt x="2962" y="4639"/>
                      <a:pt x="3276" y="4639"/>
                    </a:cubicBezTo>
                    <a:cubicBezTo>
                      <a:pt x="3294" y="4639"/>
                      <a:pt x="3310" y="4638"/>
                      <a:pt x="3326" y="4636"/>
                    </a:cubicBezTo>
                    <a:cubicBezTo>
                      <a:pt x="3350" y="4633"/>
                      <a:pt x="3374" y="4629"/>
                      <a:pt x="3398" y="4619"/>
                    </a:cubicBezTo>
                    <a:cubicBezTo>
                      <a:pt x="3723" y="4492"/>
                      <a:pt x="4407" y="3993"/>
                      <a:pt x="3966" y="3387"/>
                    </a:cubicBezTo>
                    <a:cubicBezTo>
                      <a:pt x="4072" y="3329"/>
                      <a:pt x="4175" y="3261"/>
                      <a:pt x="4270" y="3185"/>
                    </a:cubicBezTo>
                    <a:cubicBezTo>
                      <a:pt x="4684" y="2847"/>
                      <a:pt x="4818" y="2347"/>
                      <a:pt x="4626" y="1978"/>
                    </a:cubicBezTo>
                    <a:cubicBezTo>
                      <a:pt x="4538" y="1807"/>
                      <a:pt x="4400" y="1764"/>
                      <a:pt x="4274" y="1764"/>
                    </a:cubicBezTo>
                    <a:cubicBezTo>
                      <a:pt x="4259" y="1764"/>
                      <a:pt x="4244" y="1765"/>
                      <a:pt x="4229" y="1766"/>
                    </a:cubicBezTo>
                    <a:cubicBezTo>
                      <a:pt x="4305" y="1475"/>
                      <a:pt x="4253" y="1188"/>
                      <a:pt x="4082" y="979"/>
                    </a:cubicBezTo>
                    <a:cubicBezTo>
                      <a:pt x="3992" y="872"/>
                      <a:pt x="3891" y="836"/>
                      <a:pt x="3795" y="836"/>
                    </a:cubicBezTo>
                    <a:cubicBezTo>
                      <a:pt x="3739" y="836"/>
                      <a:pt x="3684" y="848"/>
                      <a:pt x="3634" y="866"/>
                    </a:cubicBezTo>
                    <a:cubicBezTo>
                      <a:pt x="3617" y="709"/>
                      <a:pt x="3555" y="555"/>
                      <a:pt x="3456" y="432"/>
                    </a:cubicBezTo>
                    <a:cubicBezTo>
                      <a:pt x="3366" y="324"/>
                      <a:pt x="3264" y="289"/>
                      <a:pt x="3168" y="289"/>
                    </a:cubicBezTo>
                    <a:cubicBezTo>
                      <a:pt x="2975" y="289"/>
                      <a:pt x="2806" y="432"/>
                      <a:pt x="2806" y="432"/>
                    </a:cubicBezTo>
                    <a:cubicBezTo>
                      <a:pt x="2820" y="565"/>
                      <a:pt x="2762" y="815"/>
                      <a:pt x="2656" y="1058"/>
                    </a:cubicBezTo>
                    <a:cubicBezTo>
                      <a:pt x="2847" y="332"/>
                      <a:pt x="2580" y="1"/>
                      <a:pt x="2078" y="1"/>
                    </a:cubicBezTo>
                    <a:cubicBezTo>
                      <a:pt x="2078" y="1"/>
                      <a:pt x="2076"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flipH="1">
                <a:off x="8056662" y="3166105"/>
                <a:ext cx="31839" cy="38221"/>
              </a:xfrm>
              <a:custGeom>
                <a:avLst/>
                <a:gdLst/>
                <a:ahLst/>
                <a:cxnLst/>
                <a:rect l="l" t="t" r="r" b="b"/>
                <a:pathLst>
                  <a:path w="908" h="1090" extrusionOk="0">
                    <a:moveTo>
                      <a:pt x="664" y="0"/>
                    </a:moveTo>
                    <a:cubicBezTo>
                      <a:pt x="513" y="0"/>
                      <a:pt x="316" y="151"/>
                      <a:pt x="179" y="386"/>
                    </a:cubicBezTo>
                    <a:cubicBezTo>
                      <a:pt x="14" y="673"/>
                      <a:pt x="1" y="978"/>
                      <a:pt x="155" y="1067"/>
                    </a:cubicBezTo>
                    <a:cubicBezTo>
                      <a:pt x="182" y="1082"/>
                      <a:pt x="213" y="1090"/>
                      <a:pt x="246" y="1090"/>
                    </a:cubicBezTo>
                    <a:cubicBezTo>
                      <a:pt x="397" y="1090"/>
                      <a:pt x="595" y="939"/>
                      <a:pt x="729" y="704"/>
                    </a:cubicBezTo>
                    <a:cubicBezTo>
                      <a:pt x="897" y="417"/>
                      <a:pt x="907" y="112"/>
                      <a:pt x="757" y="23"/>
                    </a:cubicBezTo>
                    <a:cubicBezTo>
                      <a:pt x="729" y="8"/>
                      <a:pt x="697" y="0"/>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flipH="1">
                <a:off x="8005082" y="3097483"/>
                <a:ext cx="76652" cy="38256"/>
              </a:xfrm>
              <a:custGeom>
                <a:avLst/>
                <a:gdLst/>
                <a:ahLst/>
                <a:cxnLst/>
                <a:rect l="l" t="t" r="r" b="b"/>
                <a:pathLst>
                  <a:path w="2186" h="1091" extrusionOk="0">
                    <a:moveTo>
                      <a:pt x="686" y="1"/>
                    </a:moveTo>
                    <a:cubicBezTo>
                      <a:pt x="219" y="1"/>
                      <a:pt x="0" y="231"/>
                      <a:pt x="61" y="386"/>
                    </a:cubicBezTo>
                    <a:cubicBezTo>
                      <a:pt x="81" y="437"/>
                      <a:pt x="112" y="453"/>
                      <a:pt x="157" y="453"/>
                    </a:cubicBezTo>
                    <a:cubicBezTo>
                      <a:pt x="245" y="453"/>
                      <a:pt x="388" y="390"/>
                      <a:pt x="619" y="390"/>
                    </a:cubicBezTo>
                    <a:cubicBezTo>
                      <a:pt x="743" y="390"/>
                      <a:pt x="893" y="408"/>
                      <a:pt x="1074" y="465"/>
                    </a:cubicBezTo>
                    <a:cubicBezTo>
                      <a:pt x="1471" y="588"/>
                      <a:pt x="1652" y="1090"/>
                      <a:pt x="1866" y="1090"/>
                    </a:cubicBezTo>
                    <a:cubicBezTo>
                      <a:pt x="1890" y="1090"/>
                      <a:pt x="1914" y="1084"/>
                      <a:pt x="1939" y="1070"/>
                    </a:cubicBezTo>
                    <a:cubicBezTo>
                      <a:pt x="2185" y="937"/>
                      <a:pt x="1973" y="284"/>
                      <a:pt x="1173" y="71"/>
                    </a:cubicBezTo>
                    <a:cubicBezTo>
                      <a:pt x="989" y="22"/>
                      <a:pt x="826" y="1"/>
                      <a:pt x="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flipH="1">
                <a:off x="7760013" y="3181534"/>
                <a:ext cx="46461" cy="43936"/>
              </a:xfrm>
              <a:custGeom>
                <a:avLst/>
                <a:gdLst/>
                <a:ahLst/>
                <a:cxnLst/>
                <a:rect l="l" t="t" r="r" b="b"/>
                <a:pathLst>
                  <a:path w="1325" h="1253" extrusionOk="0">
                    <a:moveTo>
                      <a:pt x="357" y="0"/>
                    </a:moveTo>
                    <a:cubicBezTo>
                      <a:pt x="174" y="0"/>
                      <a:pt x="44" y="77"/>
                      <a:pt x="31" y="196"/>
                    </a:cubicBezTo>
                    <a:cubicBezTo>
                      <a:pt x="0" y="476"/>
                      <a:pt x="626" y="411"/>
                      <a:pt x="921" y="767"/>
                    </a:cubicBezTo>
                    <a:cubicBezTo>
                      <a:pt x="1044" y="907"/>
                      <a:pt x="1136" y="1075"/>
                      <a:pt x="1198" y="1253"/>
                    </a:cubicBezTo>
                    <a:cubicBezTo>
                      <a:pt x="1246" y="1044"/>
                      <a:pt x="1290" y="832"/>
                      <a:pt x="1324" y="627"/>
                    </a:cubicBezTo>
                    <a:cubicBezTo>
                      <a:pt x="1300" y="593"/>
                      <a:pt x="1276" y="555"/>
                      <a:pt x="1249" y="524"/>
                    </a:cubicBezTo>
                    <a:cubicBezTo>
                      <a:pt x="958" y="145"/>
                      <a:pt x="607"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flipH="1">
                <a:off x="8182335" y="3155165"/>
                <a:ext cx="64835" cy="47303"/>
              </a:xfrm>
              <a:custGeom>
                <a:avLst/>
                <a:gdLst/>
                <a:ahLst/>
                <a:cxnLst/>
                <a:rect l="l" t="t" r="r" b="b"/>
                <a:pathLst>
                  <a:path w="1849" h="1349" extrusionOk="0">
                    <a:moveTo>
                      <a:pt x="814" y="0"/>
                    </a:moveTo>
                    <a:cubicBezTo>
                      <a:pt x="737" y="0"/>
                      <a:pt x="663" y="19"/>
                      <a:pt x="595" y="62"/>
                    </a:cubicBezTo>
                    <a:cubicBezTo>
                      <a:pt x="1" y="436"/>
                      <a:pt x="661" y="1348"/>
                      <a:pt x="1166" y="1348"/>
                    </a:cubicBezTo>
                    <a:cubicBezTo>
                      <a:pt x="1275" y="1348"/>
                      <a:pt x="1377" y="1306"/>
                      <a:pt x="1457" y="1208"/>
                    </a:cubicBezTo>
                    <a:cubicBezTo>
                      <a:pt x="1849" y="728"/>
                      <a:pt x="1288"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flipH="1">
                <a:off x="7758821" y="3032684"/>
                <a:ext cx="35" cy="35"/>
              </a:xfrm>
              <a:custGeom>
                <a:avLst/>
                <a:gdLst/>
                <a:ahLst/>
                <a:cxnLst/>
                <a:rect l="l" t="t" r="r" b="b"/>
                <a:pathLst>
                  <a:path w="1" h="1" extrusionOk="0">
                    <a:moveTo>
                      <a:pt x="1" y="0"/>
                    </a:moveTo>
                    <a:close/>
                  </a:path>
                </a:pathLst>
              </a:custGeom>
              <a:solidFill>
                <a:srgbClr val="F4B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flipH="1">
                <a:off x="7693318" y="4044376"/>
                <a:ext cx="1285132" cy="667112"/>
              </a:xfrm>
              <a:custGeom>
                <a:avLst/>
                <a:gdLst/>
                <a:ahLst/>
                <a:cxnLst/>
                <a:rect l="l" t="t" r="r" b="b"/>
                <a:pathLst>
                  <a:path w="36650" h="19025" extrusionOk="0">
                    <a:moveTo>
                      <a:pt x="13493" y="1"/>
                    </a:moveTo>
                    <a:cubicBezTo>
                      <a:pt x="6565" y="541"/>
                      <a:pt x="1" y="7961"/>
                      <a:pt x="4229" y="13808"/>
                    </a:cubicBezTo>
                    <a:cubicBezTo>
                      <a:pt x="7091" y="17765"/>
                      <a:pt x="12650" y="18404"/>
                      <a:pt x="15944" y="18404"/>
                    </a:cubicBezTo>
                    <a:cubicBezTo>
                      <a:pt x="17517" y="18404"/>
                      <a:pt x="18573" y="18258"/>
                      <a:pt x="18573" y="18258"/>
                    </a:cubicBezTo>
                    <a:cubicBezTo>
                      <a:pt x="18573" y="18258"/>
                      <a:pt x="18754" y="17879"/>
                      <a:pt x="18754" y="17311"/>
                    </a:cubicBezTo>
                    <a:cubicBezTo>
                      <a:pt x="18754" y="16975"/>
                      <a:pt x="18693" y="16640"/>
                      <a:pt x="18573" y="16325"/>
                    </a:cubicBezTo>
                    <a:cubicBezTo>
                      <a:pt x="18573" y="16325"/>
                      <a:pt x="7421" y="14889"/>
                      <a:pt x="10612" y="8232"/>
                    </a:cubicBezTo>
                    <a:cubicBezTo>
                      <a:pt x="11864" y="5626"/>
                      <a:pt x="14426" y="5143"/>
                      <a:pt x="16153" y="5143"/>
                    </a:cubicBezTo>
                    <a:cubicBezTo>
                      <a:pt x="17169" y="5143"/>
                      <a:pt x="17896" y="5310"/>
                      <a:pt x="17896" y="5310"/>
                    </a:cubicBezTo>
                    <a:cubicBezTo>
                      <a:pt x="17896" y="5310"/>
                      <a:pt x="19209" y="5932"/>
                      <a:pt x="20844" y="5932"/>
                    </a:cubicBezTo>
                    <a:cubicBezTo>
                      <a:pt x="21171" y="5932"/>
                      <a:pt x="21512" y="5907"/>
                      <a:pt x="21857" y="5847"/>
                    </a:cubicBezTo>
                    <a:cubicBezTo>
                      <a:pt x="21857" y="5847"/>
                      <a:pt x="28419" y="5847"/>
                      <a:pt x="30714" y="9446"/>
                    </a:cubicBezTo>
                    <a:cubicBezTo>
                      <a:pt x="33006" y="13041"/>
                      <a:pt x="31118" y="16640"/>
                      <a:pt x="29322" y="17721"/>
                    </a:cubicBezTo>
                    <a:cubicBezTo>
                      <a:pt x="29322" y="17721"/>
                      <a:pt x="30129" y="18710"/>
                      <a:pt x="30895" y="19025"/>
                    </a:cubicBezTo>
                    <a:cubicBezTo>
                      <a:pt x="30895" y="19025"/>
                      <a:pt x="36649" y="15922"/>
                      <a:pt x="36379" y="9446"/>
                    </a:cubicBezTo>
                    <a:cubicBezTo>
                      <a:pt x="36181" y="4674"/>
                      <a:pt x="31142" y="2245"/>
                      <a:pt x="28511" y="1297"/>
                    </a:cubicBezTo>
                    <a:cubicBezTo>
                      <a:pt x="27994" y="1109"/>
                      <a:pt x="27468" y="945"/>
                      <a:pt x="26937" y="811"/>
                    </a:cubicBezTo>
                    <a:cubicBezTo>
                      <a:pt x="26937" y="811"/>
                      <a:pt x="25295" y="1078"/>
                      <a:pt x="23622" y="3004"/>
                    </a:cubicBezTo>
                    <a:cubicBezTo>
                      <a:pt x="23380" y="3024"/>
                      <a:pt x="23013" y="3045"/>
                      <a:pt x="22542" y="3045"/>
                    </a:cubicBezTo>
                    <a:cubicBezTo>
                      <a:pt x="21252" y="3045"/>
                      <a:pt x="19176" y="2889"/>
                      <a:pt x="16715" y="2132"/>
                    </a:cubicBezTo>
                    <a:cubicBezTo>
                      <a:pt x="15405" y="483"/>
                      <a:pt x="13493" y="1"/>
                      <a:pt x="13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flipH="1">
                <a:off x="8130439" y="2757003"/>
                <a:ext cx="422533" cy="838439"/>
              </a:xfrm>
              <a:custGeom>
                <a:avLst/>
                <a:gdLst/>
                <a:ahLst/>
                <a:cxnLst/>
                <a:rect l="l" t="t" r="r" b="b"/>
                <a:pathLst>
                  <a:path w="12050" h="23911" extrusionOk="0">
                    <a:moveTo>
                      <a:pt x="11505" y="1"/>
                    </a:moveTo>
                    <a:cubicBezTo>
                      <a:pt x="11505" y="1"/>
                      <a:pt x="2303" y="1855"/>
                      <a:pt x="986" y="11095"/>
                    </a:cubicBezTo>
                    <a:cubicBezTo>
                      <a:pt x="1" y="18036"/>
                      <a:pt x="2950" y="21779"/>
                      <a:pt x="4482" y="23212"/>
                    </a:cubicBezTo>
                    <a:cubicBezTo>
                      <a:pt x="4989" y="23688"/>
                      <a:pt x="5337" y="23910"/>
                      <a:pt x="5337" y="23910"/>
                    </a:cubicBezTo>
                    <a:cubicBezTo>
                      <a:pt x="5337" y="23910"/>
                      <a:pt x="5368" y="21201"/>
                      <a:pt x="8461" y="19083"/>
                    </a:cubicBezTo>
                    <a:cubicBezTo>
                      <a:pt x="8693" y="18926"/>
                      <a:pt x="8947" y="18768"/>
                      <a:pt x="9217" y="18618"/>
                    </a:cubicBezTo>
                    <a:cubicBezTo>
                      <a:pt x="9104" y="18529"/>
                      <a:pt x="8994" y="18433"/>
                      <a:pt x="8892" y="18330"/>
                    </a:cubicBezTo>
                    <a:cubicBezTo>
                      <a:pt x="8772" y="18214"/>
                      <a:pt x="8628" y="18064"/>
                      <a:pt x="8468" y="17879"/>
                    </a:cubicBezTo>
                    <a:cubicBezTo>
                      <a:pt x="7544" y="16788"/>
                      <a:pt x="6148" y="14472"/>
                      <a:pt x="6586" y="10726"/>
                    </a:cubicBezTo>
                    <a:cubicBezTo>
                      <a:pt x="7226" y="5262"/>
                      <a:pt x="12049" y="3070"/>
                      <a:pt x="12049" y="3070"/>
                    </a:cubicBezTo>
                    <a:lnTo>
                      <a:pt x="11916" y="2327"/>
                    </a:lnTo>
                    <a:lnTo>
                      <a:pt x="11625" y="678"/>
                    </a:lnTo>
                    <a:lnTo>
                      <a:pt x="115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flipH="1">
                <a:off x="7299645" y="3257870"/>
                <a:ext cx="192893" cy="179217"/>
              </a:xfrm>
              <a:custGeom>
                <a:avLst/>
                <a:gdLst/>
                <a:ahLst/>
                <a:cxnLst/>
                <a:rect l="l" t="t" r="r" b="b"/>
                <a:pathLst>
                  <a:path w="5501" h="5111" extrusionOk="0">
                    <a:moveTo>
                      <a:pt x="2561" y="0"/>
                    </a:moveTo>
                    <a:cubicBezTo>
                      <a:pt x="2436" y="0"/>
                      <a:pt x="2305" y="116"/>
                      <a:pt x="2237" y="321"/>
                    </a:cubicBezTo>
                    <a:cubicBezTo>
                      <a:pt x="2090" y="759"/>
                      <a:pt x="1909" y="1973"/>
                      <a:pt x="1875" y="2165"/>
                    </a:cubicBezTo>
                    <a:cubicBezTo>
                      <a:pt x="1867" y="2213"/>
                      <a:pt x="1847" y="2236"/>
                      <a:pt x="1815" y="2236"/>
                    </a:cubicBezTo>
                    <a:cubicBezTo>
                      <a:pt x="1720" y="2236"/>
                      <a:pt x="1522" y="2022"/>
                      <a:pt x="1269" y="1648"/>
                    </a:cubicBezTo>
                    <a:cubicBezTo>
                      <a:pt x="1041" y="1314"/>
                      <a:pt x="739" y="1149"/>
                      <a:pt x="500" y="1149"/>
                    </a:cubicBezTo>
                    <a:cubicBezTo>
                      <a:pt x="384" y="1149"/>
                      <a:pt x="283" y="1188"/>
                      <a:pt x="212" y="1265"/>
                    </a:cubicBezTo>
                    <a:cubicBezTo>
                      <a:pt x="0" y="1501"/>
                      <a:pt x="626" y="2377"/>
                      <a:pt x="896" y="3119"/>
                    </a:cubicBezTo>
                    <a:cubicBezTo>
                      <a:pt x="1167" y="3862"/>
                      <a:pt x="896" y="4450"/>
                      <a:pt x="896" y="4450"/>
                    </a:cubicBezTo>
                    <a:lnTo>
                      <a:pt x="2316" y="5110"/>
                    </a:lnTo>
                    <a:cubicBezTo>
                      <a:pt x="2586" y="4874"/>
                      <a:pt x="3329" y="3964"/>
                      <a:pt x="4136" y="3930"/>
                    </a:cubicBezTo>
                    <a:cubicBezTo>
                      <a:pt x="4943" y="3896"/>
                      <a:pt x="5114" y="3763"/>
                      <a:pt x="5114" y="3574"/>
                    </a:cubicBezTo>
                    <a:cubicBezTo>
                      <a:pt x="5114" y="3386"/>
                      <a:pt x="4071" y="3424"/>
                      <a:pt x="4136" y="3229"/>
                    </a:cubicBezTo>
                    <a:cubicBezTo>
                      <a:pt x="4204" y="3034"/>
                      <a:pt x="4947" y="2647"/>
                      <a:pt x="5248" y="2367"/>
                    </a:cubicBezTo>
                    <a:cubicBezTo>
                      <a:pt x="5501" y="2136"/>
                      <a:pt x="5428" y="1786"/>
                      <a:pt x="5145" y="1786"/>
                    </a:cubicBezTo>
                    <a:cubicBezTo>
                      <a:pt x="5087" y="1786"/>
                      <a:pt x="5021" y="1800"/>
                      <a:pt x="4947" y="1833"/>
                    </a:cubicBezTo>
                    <a:cubicBezTo>
                      <a:pt x="4523" y="2020"/>
                      <a:pt x="3885" y="2599"/>
                      <a:pt x="3747" y="2599"/>
                    </a:cubicBezTo>
                    <a:cubicBezTo>
                      <a:pt x="3741" y="2599"/>
                      <a:pt x="3736" y="2598"/>
                      <a:pt x="3732" y="2596"/>
                    </a:cubicBezTo>
                    <a:cubicBezTo>
                      <a:pt x="3630" y="2545"/>
                      <a:pt x="4170" y="1402"/>
                      <a:pt x="4269" y="827"/>
                    </a:cubicBezTo>
                    <a:cubicBezTo>
                      <a:pt x="4325" y="518"/>
                      <a:pt x="4214" y="386"/>
                      <a:pt x="4068" y="386"/>
                    </a:cubicBezTo>
                    <a:cubicBezTo>
                      <a:pt x="3942" y="386"/>
                      <a:pt x="3791" y="483"/>
                      <a:pt x="3698" y="649"/>
                    </a:cubicBezTo>
                    <a:cubicBezTo>
                      <a:pt x="3496" y="1012"/>
                      <a:pt x="2956" y="2144"/>
                      <a:pt x="2853" y="2165"/>
                    </a:cubicBezTo>
                    <a:cubicBezTo>
                      <a:pt x="2852" y="2165"/>
                      <a:pt x="2851" y="2165"/>
                      <a:pt x="2850" y="2165"/>
                    </a:cubicBezTo>
                    <a:cubicBezTo>
                      <a:pt x="2757" y="2165"/>
                      <a:pt x="2887" y="1121"/>
                      <a:pt x="2853" y="489"/>
                    </a:cubicBezTo>
                    <a:cubicBezTo>
                      <a:pt x="2835" y="150"/>
                      <a:pt x="2703" y="0"/>
                      <a:pt x="2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flipH="1">
                <a:off x="7400036" y="3404406"/>
                <a:ext cx="85068" cy="77178"/>
              </a:xfrm>
              <a:custGeom>
                <a:avLst/>
                <a:gdLst/>
                <a:ahLst/>
                <a:cxnLst/>
                <a:rect l="l" t="t" r="r" b="b"/>
                <a:pathLst>
                  <a:path w="2426" h="2201" extrusionOk="0">
                    <a:moveTo>
                      <a:pt x="626" y="1"/>
                    </a:moveTo>
                    <a:lnTo>
                      <a:pt x="0" y="986"/>
                    </a:lnTo>
                    <a:lnTo>
                      <a:pt x="1707" y="2201"/>
                    </a:lnTo>
                    <a:lnTo>
                      <a:pt x="2426" y="986"/>
                    </a:lnTo>
                    <a:lnTo>
                      <a:pt x="6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flipH="1">
                <a:off x="7414202" y="3431161"/>
                <a:ext cx="621878" cy="291530"/>
              </a:xfrm>
              <a:custGeom>
                <a:avLst/>
                <a:gdLst/>
                <a:ahLst/>
                <a:cxnLst/>
                <a:rect l="l" t="t" r="r" b="b"/>
                <a:pathLst>
                  <a:path w="17735" h="8314" extrusionOk="0">
                    <a:moveTo>
                      <a:pt x="15621" y="1"/>
                    </a:moveTo>
                    <a:cubicBezTo>
                      <a:pt x="15621" y="1"/>
                      <a:pt x="14225" y="1663"/>
                      <a:pt x="8786" y="2652"/>
                    </a:cubicBezTo>
                    <a:cubicBezTo>
                      <a:pt x="7678" y="2853"/>
                      <a:pt x="6658" y="2933"/>
                      <a:pt x="5735" y="2933"/>
                    </a:cubicBezTo>
                    <a:cubicBezTo>
                      <a:pt x="4127" y="2933"/>
                      <a:pt x="2814" y="2690"/>
                      <a:pt x="1851" y="2423"/>
                    </a:cubicBezTo>
                    <a:cubicBezTo>
                      <a:pt x="1414" y="2300"/>
                      <a:pt x="983" y="2149"/>
                      <a:pt x="558" y="1975"/>
                    </a:cubicBezTo>
                    <a:cubicBezTo>
                      <a:pt x="370" y="1896"/>
                      <a:pt x="182" y="1807"/>
                      <a:pt x="1" y="1708"/>
                    </a:cubicBezTo>
                    <a:lnTo>
                      <a:pt x="1" y="1708"/>
                    </a:lnTo>
                    <a:cubicBezTo>
                      <a:pt x="1373" y="4226"/>
                      <a:pt x="196" y="8228"/>
                      <a:pt x="196" y="8228"/>
                    </a:cubicBezTo>
                    <a:cubicBezTo>
                      <a:pt x="917" y="8286"/>
                      <a:pt x="1614" y="8313"/>
                      <a:pt x="2287" y="8313"/>
                    </a:cubicBezTo>
                    <a:cubicBezTo>
                      <a:pt x="8606" y="8313"/>
                      <a:pt x="12819" y="5908"/>
                      <a:pt x="15231" y="3914"/>
                    </a:cubicBezTo>
                    <a:cubicBezTo>
                      <a:pt x="16935" y="2505"/>
                      <a:pt x="17735" y="1301"/>
                      <a:pt x="17735" y="1301"/>
                    </a:cubicBezTo>
                    <a:lnTo>
                      <a:pt x="16421" y="493"/>
                    </a:lnTo>
                    <a:lnTo>
                      <a:pt x="15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flipH="1">
                <a:off x="7994772" y="3387821"/>
                <a:ext cx="494732" cy="714660"/>
              </a:xfrm>
              <a:custGeom>
                <a:avLst/>
                <a:gdLst/>
                <a:ahLst/>
                <a:cxnLst/>
                <a:rect l="l" t="t" r="r" b="b"/>
                <a:pathLst>
                  <a:path w="14109" h="20381" extrusionOk="0">
                    <a:moveTo>
                      <a:pt x="8664" y="0"/>
                    </a:moveTo>
                    <a:cubicBezTo>
                      <a:pt x="8186" y="0"/>
                      <a:pt x="7646" y="108"/>
                      <a:pt x="7082" y="340"/>
                    </a:cubicBezTo>
                    <a:cubicBezTo>
                      <a:pt x="6928" y="402"/>
                      <a:pt x="6774" y="474"/>
                      <a:pt x="6617" y="556"/>
                    </a:cubicBezTo>
                    <a:cubicBezTo>
                      <a:pt x="6059" y="847"/>
                      <a:pt x="5546" y="1216"/>
                      <a:pt x="5091" y="1647"/>
                    </a:cubicBezTo>
                    <a:cubicBezTo>
                      <a:pt x="4516" y="2181"/>
                      <a:pt x="4017" y="2786"/>
                      <a:pt x="3599" y="3450"/>
                    </a:cubicBezTo>
                    <a:cubicBezTo>
                      <a:pt x="3240" y="4015"/>
                      <a:pt x="2929" y="4606"/>
                      <a:pt x="2669" y="5222"/>
                    </a:cubicBezTo>
                    <a:cubicBezTo>
                      <a:pt x="2607" y="5362"/>
                      <a:pt x="2549" y="5506"/>
                      <a:pt x="2491" y="5657"/>
                    </a:cubicBezTo>
                    <a:cubicBezTo>
                      <a:pt x="2354" y="6006"/>
                      <a:pt x="2228" y="6375"/>
                      <a:pt x="2111" y="6765"/>
                    </a:cubicBezTo>
                    <a:cubicBezTo>
                      <a:pt x="2002" y="7128"/>
                      <a:pt x="1899" y="7483"/>
                      <a:pt x="1800" y="7843"/>
                    </a:cubicBezTo>
                    <a:cubicBezTo>
                      <a:pt x="1567" y="8684"/>
                      <a:pt x="1365" y="9512"/>
                      <a:pt x="1184" y="10309"/>
                    </a:cubicBezTo>
                    <a:cubicBezTo>
                      <a:pt x="989" y="11178"/>
                      <a:pt x="821" y="12009"/>
                      <a:pt x="681" y="12779"/>
                    </a:cubicBezTo>
                    <a:cubicBezTo>
                      <a:pt x="524" y="13638"/>
                      <a:pt x="397" y="14418"/>
                      <a:pt x="302" y="15092"/>
                    </a:cubicBezTo>
                    <a:cubicBezTo>
                      <a:pt x="148" y="16149"/>
                      <a:pt x="62" y="16932"/>
                      <a:pt x="21" y="17305"/>
                    </a:cubicBezTo>
                    <a:cubicBezTo>
                      <a:pt x="7" y="17469"/>
                      <a:pt x="0" y="17555"/>
                      <a:pt x="0" y="17555"/>
                    </a:cubicBezTo>
                    <a:cubicBezTo>
                      <a:pt x="1749" y="18810"/>
                      <a:pt x="3435" y="19553"/>
                      <a:pt x="4985" y="19960"/>
                    </a:cubicBezTo>
                    <a:cubicBezTo>
                      <a:pt x="6157" y="20266"/>
                      <a:pt x="7251" y="20380"/>
                      <a:pt x="8232" y="20380"/>
                    </a:cubicBezTo>
                    <a:cubicBezTo>
                      <a:pt x="10443" y="20380"/>
                      <a:pt x="12080" y="19798"/>
                      <a:pt x="12750" y="19511"/>
                    </a:cubicBezTo>
                    <a:cubicBezTo>
                      <a:pt x="12969" y="19419"/>
                      <a:pt x="13086" y="19358"/>
                      <a:pt x="13086" y="19358"/>
                    </a:cubicBezTo>
                    <a:cubicBezTo>
                      <a:pt x="13075" y="19252"/>
                      <a:pt x="13065" y="19128"/>
                      <a:pt x="13062" y="18992"/>
                    </a:cubicBezTo>
                    <a:cubicBezTo>
                      <a:pt x="13041" y="18448"/>
                      <a:pt x="13075" y="17678"/>
                      <a:pt x="13137" y="16778"/>
                    </a:cubicBezTo>
                    <a:cubicBezTo>
                      <a:pt x="13185" y="16094"/>
                      <a:pt x="13253" y="15335"/>
                      <a:pt x="13332" y="14544"/>
                    </a:cubicBezTo>
                    <a:lnTo>
                      <a:pt x="13332" y="14541"/>
                    </a:lnTo>
                    <a:cubicBezTo>
                      <a:pt x="13397" y="13826"/>
                      <a:pt x="13476" y="13090"/>
                      <a:pt x="13554" y="12358"/>
                    </a:cubicBezTo>
                    <a:cubicBezTo>
                      <a:pt x="13647" y="11513"/>
                      <a:pt x="13739" y="10675"/>
                      <a:pt x="13825" y="9905"/>
                    </a:cubicBezTo>
                    <a:cubicBezTo>
                      <a:pt x="13866" y="9529"/>
                      <a:pt x="13903" y="9173"/>
                      <a:pt x="13937" y="8835"/>
                    </a:cubicBezTo>
                    <a:cubicBezTo>
                      <a:pt x="13979" y="8434"/>
                      <a:pt x="14020" y="8031"/>
                      <a:pt x="14044" y="7627"/>
                    </a:cubicBezTo>
                    <a:cubicBezTo>
                      <a:pt x="14098" y="6827"/>
                      <a:pt x="14109" y="6016"/>
                      <a:pt x="14020" y="5236"/>
                    </a:cubicBezTo>
                    <a:cubicBezTo>
                      <a:pt x="13937" y="4531"/>
                      <a:pt x="13770" y="3847"/>
                      <a:pt x="13472" y="3217"/>
                    </a:cubicBezTo>
                    <a:cubicBezTo>
                      <a:pt x="13222" y="2680"/>
                      <a:pt x="12884" y="2195"/>
                      <a:pt x="12463" y="1777"/>
                    </a:cubicBezTo>
                    <a:cubicBezTo>
                      <a:pt x="12179" y="1497"/>
                      <a:pt x="11864" y="1247"/>
                      <a:pt x="11526" y="1031"/>
                    </a:cubicBezTo>
                    <a:cubicBezTo>
                      <a:pt x="11262" y="860"/>
                      <a:pt x="10985" y="710"/>
                      <a:pt x="10701" y="580"/>
                    </a:cubicBezTo>
                    <a:cubicBezTo>
                      <a:pt x="10277" y="385"/>
                      <a:pt x="9843" y="224"/>
                      <a:pt x="9398" y="98"/>
                    </a:cubicBezTo>
                    <a:cubicBezTo>
                      <a:pt x="9177" y="34"/>
                      <a:pt x="8930" y="0"/>
                      <a:pt x="8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flipH="1">
                <a:off x="8009885" y="3994478"/>
                <a:ext cx="508898" cy="169609"/>
              </a:xfrm>
              <a:custGeom>
                <a:avLst/>
                <a:gdLst/>
                <a:ahLst/>
                <a:cxnLst/>
                <a:rect l="l" t="t" r="r" b="b"/>
                <a:pathLst>
                  <a:path w="14513" h="4837" extrusionOk="0">
                    <a:moveTo>
                      <a:pt x="931" y="0"/>
                    </a:moveTo>
                    <a:cubicBezTo>
                      <a:pt x="905" y="0"/>
                      <a:pt x="879" y="2"/>
                      <a:pt x="853" y="4"/>
                    </a:cubicBezTo>
                    <a:cubicBezTo>
                      <a:pt x="517" y="35"/>
                      <a:pt x="237" y="271"/>
                      <a:pt x="148" y="596"/>
                    </a:cubicBezTo>
                    <a:cubicBezTo>
                      <a:pt x="73" y="863"/>
                      <a:pt x="28" y="1133"/>
                      <a:pt x="14" y="1410"/>
                    </a:cubicBezTo>
                    <a:cubicBezTo>
                      <a:pt x="1" y="1670"/>
                      <a:pt x="114" y="1923"/>
                      <a:pt x="319" y="2087"/>
                    </a:cubicBezTo>
                    <a:cubicBezTo>
                      <a:pt x="1113" y="2727"/>
                      <a:pt x="3182" y="4123"/>
                      <a:pt x="6675" y="4663"/>
                    </a:cubicBezTo>
                    <a:cubicBezTo>
                      <a:pt x="6915" y="4701"/>
                      <a:pt x="7151" y="4728"/>
                      <a:pt x="7383" y="4756"/>
                    </a:cubicBezTo>
                    <a:cubicBezTo>
                      <a:pt x="7916" y="4812"/>
                      <a:pt x="8427" y="4836"/>
                      <a:pt x="8913" y="4836"/>
                    </a:cubicBezTo>
                    <a:cubicBezTo>
                      <a:pt x="10854" y="4836"/>
                      <a:pt x="12390" y="4448"/>
                      <a:pt x="13288" y="4147"/>
                    </a:cubicBezTo>
                    <a:cubicBezTo>
                      <a:pt x="13555" y="4058"/>
                      <a:pt x="13767" y="3976"/>
                      <a:pt x="13914" y="3914"/>
                    </a:cubicBezTo>
                    <a:cubicBezTo>
                      <a:pt x="14085" y="3849"/>
                      <a:pt x="14225" y="3723"/>
                      <a:pt x="14311" y="3562"/>
                    </a:cubicBezTo>
                    <a:cubicBezTo>
                      <a:pt x="14512" y="3148"/>
                      <a:pt x="14512" y="2696"/>
                      <a:pt x="14447" y="2310"/>
                    </a:cubicBezTo>
                    <a:cubicBezTo>
                      <a:pt x="14396" y="2016"/>
                      <a:pt x="14184" y="1776"/>
                      <a:pt x="13897" y="1691"/>
                    </a:cubicBezTo>
                    <a:cubicBezTo>
                      <a:pt x="13820" y="1667"/>
                      <a:pt x="13740" y="1655"/>
                      <a:pt x="13661" y="1655"/>
                    </a:cubicBezTo>
                    <a:cubicBezTo>
                      <a:pt x="13582" y="1655"/>
                      <a:pt x="13503" y="1667"/>
                      <a:pt x="13428" y="1691"/>
                    </a:cubicBezTo>
                    <a:cubicBezTo>
                      <a:pt x="13319" y="1728"/>
                      <a:pt x="13202" y="1762"/>
                      <a:pt x="13072" y="1800"/>
                    </a:cubicBezTo>
                    <a:cubicBezTo>
                      <a:pt x="12170" y="2061"/>
                      <a:pt x="10747" y="2359"/>
                      <a:pt x="8983" y="2359"/>
                    </a:cubicBezTo>
                    <a:cubicBezTo>
                      <a:pt x="8480" y="2359"/>
                      <a:pt x="7950" y="2335"/>
                      <a:pt x="7397" y="2279"/>
                    </a:cubicBezTo>
                    <a:cubicBezTo>
                      <a:pt x="7260" y="2265"/>
                      <a:pt x="7123" y="2248"/>
                      <a:pt x="6993" y="2228"/>
                    </a:cubicBezTo>
                    <a:cubicBezTo>
                      <a:pt x="4448" y="1886"/>
                      <a:pt x="2436" y="804"/>
                      <a:pt x="1390" y="134"/>
                    </a:cubicBezTo>
                    <a:cubicBezTo>
                      <a:pt x="1254" y="46"/>
                      <a:pt x="1093" y="0"/>
                      <a:pt x="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flipH="1">
                <a:off x="8015180" y="3357981"/>
                <a:ext cx="248681" cy="184091"/>
              </a:xfrm>
              <a:custGeom>
                <a:avLst/>
                <a:gdLst/>
                <a:ahLst/>
                <a:cxnLst/>
                <a:rect l="l" t="t" r="r" b="b"/>
                <a:pathLst>
                  <a:path w="7092" h="5250" extrusionOk="0">
                    <a:moveTo>
                      <a:pt x="1711" y="1"/>
                    </a:moveTo>
                    <a:cubicBezTo>
                      <a:pt x="1711" y="1"/>
                      <a:pt x="0" y="771"/>
                      <a:pt x="442" y="2488"/>
                    </a:cubicBezTo>
                    <a:cubicBezTo>
                      <a:pt x="835" y="4017"/>
                      <a:pt x="2176" y="5050"/>
                      <a:pt x="3096" y="5232"/>
                    </a:cubicBezTo>
                    <a:cubicBezTo>
                      <a:pt x="3158" y="5244"/>
                      <a:pt x="3217" y="5250"/>
                      <a:pt x="3272" y="5250"/>
                    </a:cubicBezTo>
                    <a:cubicBezTo>
                      <a:pt x="4222" y="5250"/>
                      <a:pt x="4222" y="3521"/>
                      <a:pt x="4222" y="3521"/>
                    </a:cubicBezTo>
                    <a:cubicBezTo>
                      <a:pt x="4222" y="3521"/>
                      <a:pt x="4891" y="4807"/>
                      <a:pt x="5512" y="4807"/>
                    </a:cubicBezTo>
                    <a:cubicBezTo>
                      <a:pt x="5593" y="4807"/>
                      <a:pt x="5673" y="4785"/>
                      <a:pt x="5751" y="4736"/>
                    </a:cubicBezTo>
                    <a:cubicBezTo>
                      <a:pt x="7092" y="3884"/>
                      <a:pt x="4913" y="302"/>
                      <a:pt x="17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flipH="1">
                <a:off x="8053086" y="3273790"/>
                <a:ext cx="177920" cy="207865"/>
              </a:xfrm>
              <a:custGeom>
                <a:avLst/>
                <a:gdLst/>
                <a:ahLst/>
                <a:cxnLst/>
                <a:rect l="l" t="t" r="r" b="b"/>
                <a:pathLst>
                  <a:path w="5074" h="5928" extrusionOk="0">
                    <a:moveTo>
                      <a:pt x="1759" y="0"/>
                    </a:moveTo>
                    <a:cubicBezTo>
                      <a:pt x="1759" y="0"/>
                      <a:pt x="541" y="2977"/>
                      <a:pt x="271" y="3620"/>
                    </a:cubicBezTo>
                    <a:cubicBezTo>
                      <a:pt x="1" y="4263"/>
                      <a:pt x="1393" y="5341"/>
                      <a:pt x="2518" y="5748"/>
                    </a:cubicBezTo>
                    <a:cubicBezTo>
                      <a:pt x="2894" y="5882"/>
                      <a:pt x="3222" y="5927"/>
                      <a:pt x="3494" y="5927"/>
                    </a:cubicBezTo>
                    <a:cubicBezTo>
                      <a:pt x="4037" y="5927"/>
                      <a:pt x="4352" y="5748"/>
                      <a:pt x="4352" y="5748"/>
                    </a:cubicBezTo>
                    <a:lnTo>
                      <a:pt x="4872" y="4020"/>
                    </a:lnTo>
                    <a:lnTo>
                      <a:pt x="5074" y="3346"/>
                    </a:lnTo>
                    <a:cubicBezTo>
                      <a:pt x="5074" y="3346"/>
                      <a:pt x="2573" y="2443"/>
                      <a:pt x="1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flipH="1">
                <a:off x="7931060" y="4695390"/>
                <a:ext cx="175290" cy="194260"/>
              </a:xfrm>
              <a:custGeom>
                <a:avLst/>
                <a:gdLst/>
                <a:ahLst/>
                <a:cxnLst/>
                <a:rect l="l" t="t" r="r" b="b"/>
                <a:pathLst>
                  <a:path w="4999" h="5540" extrusionOk="0">
                    <a:moveTo>
                      <a:pt x="2514" y="0"/>
                    </a:moveTo>
                    <a:cubicBezTo>
                      <a:pt x="2514" y="0"/>
                      <a:pt x="0" y="2063"/>
                      <a:pt x="486" y="2911"/>
                    </a:cubicBezTo>
                    <a:cubicBezTo>
                      <a:pt x="954" y="3726"/>
                      <a:pt x="2893" y="5540"/>
                      <a:pt x="3558" y="5540"/>
                    </a:cubicBezTo>
                    <a:cubicBezTo>
                      <a:pt x="3588" y="5540"/>
                      <a:pt x="3615" y="5536"/>
                      <a:pt x="3640" y="5528"/>
                    </a:cubicBezTo>
                    <a:cubicBezTo>
                      <a:pt x="4204" y="5354"/>
                      <a:pt x="3729" y="4844"/>
                      <a:pt x="3821" y="3934"/>
                    </a:cubicBezTo>
                    <a:cubicBezTo>
                      <a:pt x="3914" y="3024"/>
                      <a:pt x="4998" y="2433"/>
                      <a:pt x="4998" y="2433"/>
                    </a:cubicBezTo>
                    <a:cubicBezTo>
                      <a:pt x="3941" y="503"/>
                      <a:pt x="2514" y="0"/>
                      <a:pt x="2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flipH="1">
                <a:off x="7901570" y="4672739"/>
                <a:ext cx="124411" cy="110981"/>
              </a:xfrm>
              <a:custGeom>
                <a:avLst/>
                <a:gdLst/>
                <a:ahLst/>
                <a:cxnLst/>
                <a:rect l="l" t="t" r="r" b="b"/>
                <a:pathLst>
                  <a:path w="3548" h="3165" extrusionOk="0">
                    <a:moveTo>
                      <a:pt x="664" y="0"/>
                    </a:moveTo>
                    <a:cubicBezTo>
                      <a:pt x="549" y="0"/>
                      <a:pt x="434" y="39"/>
                      <a:pt x="339" y="116"/>
                    </a:cubicBezTo>
                    <a:cubicBezTo>
                      <a:pt x="294" y="150"/>
                      <a:pt x="250" y="191"/>
                      <a:pt x="212" y="236"/>
                    </a:cubicBezTo>
                    <a:cubicBezTo>
                      <a:pt x="38" y="427"/>
                      <a:pt x="0" y="745"/>
                      <a:pt x="192" y="923"/>
                    </a:cubicBezTo>
                    <a:cubicBezTo>
                      <a:pt x="972" y="1638"/>
                      <a:pt x="2087" y="2627"/>
                      <a:pt x="2607" y="3034"/>
                    </a:cubicBezTo>
                    <a:cubicBezTo>
                      <a:pt x="2710" y="3115"/>
                      <a:pt x="2798" y="3164"/>
                      <a:pt x="2896" y="3164"/>
                    </a:cubicBezTo>
                    <a:cubicBezTo>
                      <a:pt x="2950" y="3164"/>
                      <a:pt x="3007" y="3149"/>
                      <a:pt x="3072" y="3116"/>
                    </a:cubicBezTo>
                    <a:cubicBezTo>
                      <a:pt x="3141" y="3082"/>
                      <a:pt x="3202" y="3041"/>
                      <a:pt x="3264" y="2996"/>
                    </a:cubicBezTo>
                    <a:cubicBezTo>
                      <a:pt x="3510" y="2812"/>
                      <a:pt x="3548" y="2456"/>
                      <a:pt x="3346" y="2220"/>
                    </a:cubicBezTo>
                    <a:cubicBezTo>
                      <a:pt x="2449" y="1176"/>
                      <a:pt x="1437" y="420"/>
                      <a:pt x="965" y="95"/>
                    </a:cubicBezTo>
                    <a:cubicBezTo>
                      <a:pt x="874" y="32"/>
                      <a:pt x="769" y="0"/>
                      <a:pt x="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flipH="1">
                <a:off x="8128651" y="4605309"/>
                <a:ext cx="151060" cy="181847"/>
              </a:xfrm>
              <a:custGeom>
                <a:avLst/>
                <a:gdLst/>
                <a:ahLst/>
                <a:cxnLst/>
                <a:rect l="l" t="t" r="r" b="b"/>
                <a:pathLst>
                  <a:path w="4308" h="5186" extrusionOk="0">
                    <a:moveTo>
                      <a:pt x="870" y="0"/>
                    </a:moveTo>
                    <a:cubicBezTo>
                      <a:pt x="870" y="0"/>
                      <a:pt x="1" y="1235"/>
                      <a:pt x="257" y="3418"/>
                    </a:cubicBezTo>
                    <a:cubicBezTo>
                      <a:pt x="257" y="3418"/>
                      <a:pt x="367" y="3404"/>
                      <a:pt x="538" y="3404"/>
                    </a:cubicBezTo>
                    <a:cubicBezTo>
                      <a:pt x="935" y="3404"/>
                      <a:pt x="1662" y="3477"/>
                      <a:pt x="2084" y="3958"/>
                    </a:cubicBezTo>
                    <a:cubicBezTo>
                      <a:pt x="2619" y="4572"/>
                      <a:pt x="2606" y="5186"/>
                      <a:pt x="2992" y="5186"/>
                    </a:cubicBezTo>
                    <a:cubicBezTo>
                      <a:pt x="3040" y="5186"/>
                      <a:pt x="3095" y="5176"/>
                      <a:pt x="3158" y="5155"/>
                    </a:cubicBezTo>
                    <a:cubicBezTo>
                      <a:pt x="3723" y="4974"/>
                      <a:pt x="4308" y="2172"/>
                      <a:pt x="4212" y="1197"/>
                    </a:cubicBezTo>
                    <a:cubicBezTo>
                      <a:pt x="4116" y="222"/>
                      <a:pt x="870" y="0"/>
                      <a:pt x="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flipH="1">
                <a:off x="8240789" y="4592300"/>
                <a:ext cx="66729" cy="141873"/>
              </a:xfrm>
              <a:custGeom>
                <a:avLst/>
                <a:gdLst/>
                <a:ahLst/>
                <a:cxnLst/>
                <a:rect l="l" t="t" r="r" b="b"/>
                <a:pathLst>
                  <a:path w="1903" h="4046" extrusionOk="0">
                    <a:moveTo>
                      <a:pt x="1232" y="1"/>
                    </a:moveTo>
                    <a:cubicBezTo>
                      <a:pt x="1011" y="1"/>
                      <a:pt x="814" y="141"/>
                      <a:pt x="739" y="351"/>
                    </a:cubicBezTo>
                    <a:cubicBezTo>
                      <a:pt x="544" y="888"/>
                      <a:pt x="154" y="2088"/>
                      <a:pt x="27" y="3460"/>
                    </a:cubicBezTo>
                    <a:cubicBezTo>
                      <a:pt x="0" y="3768"/>
                      <a:pt x="236" y="4038"/>
                      <a:pt x="547" y="4045"/>
                    </a:cubicBezTo>
                    <a:cubicBezTo>
                      <a:pt x="623" y="4045"/>
                      <a:pt x="698" y="4042"/>
                      <a:pt x="770" y="4031"/>
                    </a:cubicBezTo>
                    <a:cubicBezTo>
                      <a:pt x="975" y="4001"/>
                      <a:pt x="1047" y="3891"/>
                      <a:pt x="1105" y="3696"/>
                    </a:cubicBezTo>
                    <a:cubicBezTo>
                      <a:pt x="1290" y="3063"/>
                      <a:pt x="1628" y="1613"/>
                      <a:pt x="1847" y="573"/>
                    </a:cubicBezTo>
                    <a:cubicBezTo>
                      <a:pt x="1902" y="316"/>
                      <a:pt x="1687" y="84"/>
                      <a:pt x="1433" y="26"/>
                    </a:cubicBezTo>
                    <a:cubicBezTo>
                      <a:pt x="1375" y="15"/>
                      <a:pt x="1317" y="5"/>
                      <a:pt x="1262" y="2"/>
                    </a:cubicBezTo>
                    <a:cubicBezTo>
                      <a:pt x="1252" y="1"/>
                      <a:pt x="1242" y="1"/>
                      <a:pt x="1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flipH="1">
                <a:off x="7751492" y="3284344"/>
                <a:ext cx="102846" cy="98778"/>
              </a:xfrm>
              <a:custGeom>
                <a:avLst/>
                <a:gdLst/>
                <a:ahLst/>
                <a:cxnLst/>
                <a:rect l="l" t="t" r="r" b="b"/>
                <a:pathLst>
                  <a:path w="2933" h="2817" extrusionOk="0">
                    <a:moveTo>
                      <a:pt x="0" y="2334"/>
                    </a:moveTo>
                    <a:cubicBezTo>
                      <a:pt x="0" y="2334"/>
                      <a:pt x="0" y="2334"/>
                      <a:pt x="0" y="2334"/>
                    </a:cubicBezTo>
                    <a:lnTo>
                      <a:pt x="0" y="2334"/>
                    </a:lnTo>
                    <a:cubicBezTo>
                      <a:pt x="0" y="2334"/>
                      <a:pt x="0" y="2334"/>
                      <a:pt x="0" y="2334"/>
                    </a:cubicBezTo>
                    <a:close/>
                    <a:moveTo>
                      <a:pt x="1731" y="0"/>
                    </a:moveTo>
                    <a:cubicBezTo>
                      <a:pt x="1202" y="1094"/>
                      <a:pt x="4" y="2334"/>
                      <a:pt x="0" y="2334"/>
                    </a:cubicBezTo>
                    <a:cubicBezTo>
                      <a:pt x="0" y="2334"/>
                      <a:pt x="0" y="2334"/>
                      <a:pt x="0" y="2334"/>
                    </a:cubicBezTo>
                    <a:lnTo>
                      <a:pt x="0" y="2334"/>
                    </a:lnTo>
                    <a:cubicBezTo>
                      <a:pt x="306" y="2665"/>
                      <a:pt x="707" y="2817"/>
                      <a:pt x="1107" y="2817"/>
                    </a:cubicBezTo>
                    <a:cubicBezTo>
                      <a:pt x="1819" y="2817"/>
                      <a:pt x="2528" y="2334"/>
                      <a:pt x="2686" y="1519"/>
                    </a:cubicBezTo>
                    <a:cubicBezTo>
                      <a:pt x="2932" y="250"/>
                      <a:pt x="1731" y="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flipH="1">
                <a:off x="7879619" y="3172803"/>
                <a:ext cx="91309" cy="124621"/>
              </a:xfrm>
              <a:custGeom>
                <a:avLst/>
                <a:gdLst/>
                <a:ahLst/>
                <a:cxnLst/>
                <a:rect l="l" t="t" r="r" b="b"/>
                <a:pathLst>
                  <a:path w="2604" h="3554" extrusionOk="0">
                    <a:moveTo>
                      <a:pt x="2549" y="0"/>
                    </a:moveTo>
                    <a:cubicBezTo>
                      <a:pt x="2522" y="294"/>
                      <a:pt x="2481" y="588"/>
                      <a:pt x="2422" y="883"/>
                    </a:cubicBezTo>
                    <a:cubicBezTo>
                      <a:pt x="2364" y="1170"/>
                      <a:pt x="2296" y="1454"/>
                      <a:pt x="2210" y="1738"/>
                    </a:cubicBezTo>
                    <a:cubicBezTo>
                      <a:pt x="2049" y="2279"/>
                      <a:pt x="1842" y="2804"/>
                      <a:pt x="1597" y="3314"/>
                    </a:cubicBezTo>
                    <a:lnTo>
                      <a:pt x="1597" y="3314"/>
                    </a:lnTo>
                    <a:cubicBezTo>
                      <a:pt x="1533" y="3319"/>
                      <a:pt x="1469" y="3321"/>
                      <a:pt x="1404" y="3321"/>
                    </a:cubicBezTo>
                    <a:cubicBezTo>
                      <a:pt x="929" y="3321"/>
                      <a:pt x="445" y="3198"/>
                      <a:pt x="0" y="2969"/>
                    </a:cubicBezTo>
                    <a:lnTo>
                      <a:pt x="0" y="2969"/>
                    </a:lnTo>
                    <a:cubicBezTo>
                      <a:pt x="230" y="3168"/>
                      <a:pt x="496" y="3318"/>
                      <a:pt x="780" y="3414"/>
                    </a:cubicBezTo>
                    <a:cubicBezTo>
                      <a:pt x="1039" y="3505"/>
                      <a:pt x="1310" y="3553"/>
                      <a:pt x="1584" y="3553"/>
                    </a:cubicBezTo>
                    <a:cubicBezTo>
                      <a:pt x="1618" y="3553"/>
                      <a:pt x="1652" y="3552"/>
                      <a:pt x="1687" y="3551"/>
                    </a:cubicBezTo>
                    <a:lnTo>
                      <a:pt x="1748" y="3548"/>
                    </a:lnTo>
                    <a:lnTo>
                      <a:pt x="1783" y="3489"/>
                    </a:lnTo>
                    <a:cubicBezTo>
                      <a:pt x="1933" y="3226"/>
                      <a:pt x="2063" y="2949"/>
                      <a:pt x="2176" y="2668"/>
                    </a:cubicBezTo>
                    <a:cubicBezTo>
                      <a:pt x="2286" y="2384"/>
                      <a:pt x="2374" y="2094"/>
                      <a:pt x="2446" y="1799"/>
                    </a:cubicBezTo>
                    <a:cubicBezTo>
                      <a:pt x="2518" y="1505"/>
                      <a:pt x="2566" y="1204"/>
                      <a:pt x="2583" y="903"/>
                    </a:cubicBezTo>
                    <a:cubicBezTo>
                      <a:pt x="2604" y="602"/>
                      <a:pt x="2593" y="298"/>
                      <a:pt x="2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flipH="1">
                <a:off x="7828284" y="3280768"/>
                <a:ext cx="31804" cy="38256"/>
              </a:xfrm>
              <a:custGeom>
                <a:avLst/>
                <a:gdLst/>
                <a:ahLst/>
                <a:cxnLst/>
                <a:rect l="l" t="t" r="r" b="b"/>
                <a:pathLst>
                  <a:path w="907" h="1091" extrusionOk="0">
                    <a:moveTo>
                      <a:pt x="662" y="1"/>
                    </a:moveTo>
                    <a:cubicBezTo>
                      <a:pt x="512" y="1"/>
                      <a:pt x="315" y="151"/>
                      <a:pt x="178" y="386"/>
                    </a:cubicBezTo>
                    <a:cubicBezTo>
                      <a:pt x="14" y="674"/>
                      <a:pt x="0" y="978"/>
                      <a:pt x="154" y="1067"/>
                    </a:cubicBezTo>
                    <a:cubicBezTo>
                      <a:pt x="182" y="1083"/>
                      <a:pt x="213" y="1090"/>
                      <a:pt x="246" y="1090"/>
                    </a:cubicBezTo>
                    <a:cubicBezTo>
                      <a:pt x="396" y="1090"/>
                      <a:pt x="595" y="940"/>
                      <a:pt x="729" y="705"/>
                    </a:cubicBezTo>
                    <a:cubicBezTo>
                      <a:pt x="897" y="417"/>
                      <a:pt x="907" y="113"/>
                      <a:pt x="753" y="24"/>
                    </a:cubicBezTo>
                    <a:cubicBezTo>
                      <a:pt x="726" y="8"/>
                      <a:pt x="695"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flipH="1">
                <a:off x="7886247" y="3255451"/>
                <a:ext cx="220839" cy="145274"/>
              </a:xfrm>
              <a:custGeom>
                <a:avLst/>
                <a:gdLst/>
                <a:ahLst/>
                <a:cxnLst/>
                <a:rect l="l" t="t" r="r" b="b"/>
                <a:pathLst>
                  <a:path w="6298" h="4143" extrusionOk="0">
                    <a:moveTo>
                      <a:pt x="1117" y="0"/>
                    </a:moveTo>
                    <a:cubicBezTo>
                      <a:pt x="1062" y="0"/>
                      <a:pt x="1006" y="3"/>
                      <a:pt x="948" y="10"/>
                    </a:cubicBezTo>
                    <a:cubicBezTo>
                      <a:pt x="787" y="34"/>
                      <a:pt x="637" y="110"/>
                      <a:pt x="527" y="226"/>
                    </a:cubicBezTo>
                    <a:cubicBezTo>
                      <a:pt x="107" y="643"/>
                      <a:pt x="1" y="1601"/>
                      <a:pt x="644" y="2518"/>
                    </a:cubicBezTo>
                    <a:cubicBezTo>
                      <a:pt x="873" y="2853"/>
                      <a:pt x="1205" y="3178"/>
                      <a:pt x="1656" y="3476"/>
                    </a:cubicBezTo>
                    <a:cubicBezTo>
                      <a:pt x="2207" y="3838"/>
                      <a:pt x="2840" y="4057"/>
                      <a:pt x="3497" y="4122"/>
                    </a:cubicBezTo>
                    <a:cubicBezTo>
                      <a:pt x="3635" y="4136"/>
                      <a:pt x="3772" y="4143"/>
                      <a:pt x="3906" y="4143"/>
                    </a:cubicBezTo>
                    <a:cubicBezTo>
                      <a:pt x="5222" y="4143"/>
                      <a:pt x="6297" y="3501"/>
                      <a:pt x="6254" y="2771"/>
                    </a:cubicBezTo>
                    <a:cubicBezTo>
                      <a:pt x="6251" y="2730"/>
                      <a:pt x="6247" y="2692"/>
                      <a:pt x="6237" y="2651"/>
                    </a:cubicBezTo>
                    <a:cubicBezTo>
                      <a:pt x="6138" y="1974"/>
                      <a:pt x="5546" y="2036"/>
                      <a:pt x="4718" y="1847"/>
                    </a:cubicBezTo>
                    <a:lnTo>
                      <a:pt x="4708" y="1847"/>
                    </a:lnTo>
                    <a:cubicBezTo>
                      <a:pt x="4294" y="1758"/>
                      <a:pt x="3894" y="1604"/>
                      <a:pt x="3528" y="1389"/>
                    </a:cubicBezTo>
                    <a:cubicBezTo>
                      <a:pt x="3295" y="1252"/>
                      <a:pt x="3066" y="1098"/>
                      <a:pt x="2850" y="937"/>
                    </a:cubicBezTo>
                    <a:lnTo>
                      <a:pt x="2847" y="934"/>
                    </a:lnTo>
                    <a:cubicBezTo>
                      <a:pt x="2170" y="434"/>
                      <a:pt x="1743" y="0"/>
                      <a:pt x="1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flipH="1">
                <a:off x="8007256" y="3255556"/>
                <a:ext cx="84822" cy="57191"/>
              </a:xfrm>
              <a:custGeom>
                <a:avLst/>
                <a:gdLst/>
                <a:ahLst/>
                <a:cxnLst/>
                <a:rect l="l" t="t" r="r" b="b"/>
                <a:pathLst>
                  <a:path w="2419" h="1631" extrusionOk="0">
                    <a:moveTo>
                      <a:pt x="690" y="0"/>
                    </a:moveTo>
                    <a:cubicBezTo>
                      <a:pt x="635" y="0"/>
                      <a:pt x="578" y="4"/>
                      <a:pt x="520" y="11"/>
                    </a:cubicBezTo>
                    <a:cubicBezTo>
                      <a:pt x="359" y="31"/>
                      <a:pt x="212" y="107"/>
                      <a:pt x="99" y="223"/>
                    </a:cubicBezTo>
                    <a:cubicBezTo>
                      <a:pt x="0" y="510"/>
                      <a:pt x="4" y="948"/>
                      <a:pt x="609" y="1396"/>
                    </a:cubicBezTo>
                    <a:cubicBezTo>
                      <a:pt x="837" y="1565"/>
                      <a:pt x="1057" y="1631"/>
                      <a:pt x="1262" y="1631"/>
                    </a:cubicBezTo>
                    <a:cubicBezTo>
                      <a:pt x="1811" y="1631"/>
                      <a:pt x="2247" y="1156"/>
                      <a:pt x="2419" y="934"/>
                    </a:cubicBezTo>
                    <a:cubicBezTo>
                      <a:pt x="1743" y="431"/>
                      <a:pt x="1315" y="0"/>
                      <a:pt x="6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flipH="1">
                <a:off x="8004626" y="3284590"/>
                <a:ext cx="1578" cy="2174"/>
              </a:xfrm>
              <a:custGeom>
                <a:avLst/>
                <a:gdLst/>
                <a:ahLst/>
                <a:cxnLst/>
                <a:rect l="l" t="t" r="r" b="b"/>
                <a:pathLst>
                  <a:path w="45" h="62" extrusionOk="0">
                    <a:moveTo>
                      <a:pt x="45" y="0"/>
                    </a:moveTo>
                    <a:cubicBezTo>
                      <a:pt x="35" y="11"/>
                      <a:pt x="21" y="31"/>
                      <a:pt x="1" y="62"/>
                    </a:cubicBezTo>
                    <a:cubicBezTo>
                      <a:pt x="21" y="35"/>
                      <a:pt x="35" y="11"/>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flipH="1">
                <a:off x="7940667" y="3288307"/>
                <a:ext cx="83665" cy="60522"/>
              </a:xfrm>
              <a:custGeom>
                <a:avLst/>
                <a:gdLst/>
                <a:ahLst/>
                <a:cxnLst/>
                <a:rect l="l" t="t" r="r" b="b"/>
                <a:pathLst>
                  <a:path w="2386" h="1726" extrusionOk="0">
                    <a:moveTo>
                      <a:pt x="490" y="0"/>
                    </a:moveTo>
                    <a:lnTo>
                      <a:pt x="490" y="0"/>
                    </a:lnTo>
                    <a:cubicBezTo>
                      <a:pt x="323" y="267"/>
                      <a:pt x="1" y="951"/>
                      <a:pt x="651" y="1458"/>
                    </a:cubicBezTo>
                    <a:cubicBezTo>
                      <a:pt x="894" y="1647"/>
                      <a:pt x="1134" y="1726"/>
                      <a:pt x="1355" y="1726"/>
                    </a:cubicBezTo>
                    <a:cubicBezTo>
                      <a:pt x="1814" y="1726"/>
                      <a:pt x="2190" y="1383"/>
                      <a:pt x="2337" y="972"/>
                    </a:cubicBezTo>
                    <a:cubicBezTo>
                      <a:pt x="2334" y="969"/>
                      <a:pt x="2337" y="965"/>
                      <a:pt x="2337" y="965"/>
                    </a:cubicBezTo>
                    <a:cubicBezTo>
                      <a:pt x="2348" y="945"/>
                      <a:pt x="2351" y="927"/>
                      <a:pt x="2358" y="910"/>
                    </a:cubicBezTo>
                    <a:cubicBezTo>
                      <a:pt x="2368" y="869"/>
                      <a:pt x="2379" y="832"/>
                      <a:pt x="2385" y="791"/>
                    </a:cubicBezTo>
                    <a:lnTo>
                      <a:pt x="2385" y="791"/>
                    </a:lnTo>
                    <a:cubicBezTo>
                      <a:pt x="2372" y="828"/>
                      <a:pt x="2358" y="869"/>
                      <a:pt x="2351" y="910"/>
                    </a:cubicBezTo>
                    <a:cubicBezTo>
                      <a:pt x="1934" y="821"/>
                      <a:pt x="1537" y="667"/>
                      <a:pt x="1171" y="455"/>
                    </a:cubicBezTo>
                    <a:cubicBezTo>
                      <a:pt x="935" y="315"/>
                      <a:pt x="709" y="165"/>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flipH="1">
                <a:off x="7888245" y="3316008"/>
                <a:ext cx="56420" cy="41447"/>
              </a:xfrm>
              <a:custGeom>
                <a:avLst/>
                <a:gdLst/>
                <a:ahLst/>
                <a:cxnLst/>
                <a:rect l="l" t="t" r="r" b="b"/>
                <a:pathLst>
                  <a:path w="1609" h="1182" extrusionOk="0">
                    <a:moveTo>
                      <a:pt x="113" y="1"/>
                    </a:moveTo>
                    <a:cubicBezTo>
                      <a:pt x="100" y="38"/>
                      <a:pt x="86" y="79"/>
                      <a:pt x="79" y="120"/>
                    </a:cubicBezTo>
                    <a:cubicBezTo>
                      <a:pt x="72" y="137"/>
                      <a:pt x="69" y="155"/>
                      <a:pt x="65" y="175"/>
                    </a:cubicBezTo>
                    <a:cubicBezTo>
                      <a:pt x="65" y="175"/>
                      <a:pt x="62" y="179"/>
                      <a:pt x="65" y="182"/>
                    </a:cubicBezTo>
                    <a:cubicBezTo>
                      <a:pt x="11" y="449"/>
                      <a:pt x="0" y="928"/>
                      <a:pt x="527" y="1109"/>
                    </a:cubicBezTo>
                    <a:cubicBezTo>
                      <a:pt x="678" y="1159"/>
                      <a:pt x="820" y="1181"/>
                      <a:pt x="951" y="1181"/>
                    </a:cubicBezTo>
                    <a:cubicBezTo>
                      <a:pt x="1225" y="1181"/>
                      <a:pt x="1451" y="1083"/>
                      <a:pt x="1608" y="928"/>
                    </a:cubicBezTo>
                    <a:cubicBezTo>
                      <a:pt x="1509" y="247"/>
                      <a:pt x="917" y="309"/>
                      <a:pt x="86" y="120"/>
                    </a:cubicBezTo>
                    <a:cubicBezTo>
                      <a:pt x="96" y="79"/>
                      <a:pt x="107" y="42"/>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flipH="1">
                <a:off x="7984464" y="3340799"/>
                <a:ext cx="100076" cy="59225"/>
              </a:xfrm>
              <a:custGeom>
                <a:avLst/>
                <a:gdLst/>
                <a:ahLst/>
                <a:cxnLst/>
                <a:rect l="l" t="t" r="r" b="b"/>
                <a:pathLst>
                  <a:path w="2854" h="1689" extrusionOk="0">
                    <a:moveTo>
                      <a:pt x="636" y="1"/>
                    </a:moveTo>
                    <a:cubicBezTo>
                      <a:pt x="423" y="1"/>
                      <a:pt x="209" y="28"/>
                      <a:pt x="1" y="84"/>
                    </a:cubicBezTo>
                    <a:cubicBezTo>
                      <a:pt x="230" y="419"/>
                      <a:pt x="562" y="744"/>
                      <a:pt x="1013" y="1042"/>
                    </a:cubicBezTo>
                    <a:cubicBezTo>
                      <a:pt x="1564" y="1404"/>
                      <a:pt x="2197" y="1623"/>
                      <a:pt x="2854" y="1688"/>
                    </a:cubicBezTo>
                    <a:cubicBezTo>
                      <a:pt x="2830" y="1439"/>
                      <a:pt x="2700" y="823"/>
                      <a:pt x="1910" y="351"/>
                    </a:cubicBezTo>
                    <a:cubicBezTo>
                      <a:pt x="1521" y="120"/>
                      <a:pt x="1080" y="1"/>
                      <a:pt x="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flipH="1">
                <a:off x="7783121" y="3322039"/>
                <a:ext cx="58839" cy="41938"/>
              </a:xfrm>
              <a:custGeom>
                <a:avLst/>
                <a:gdLst/>
                <a:ahLst/>
                <a:cxnLst/>
                <a:rect l="l" t="t" r="r" b="b"/>
                <a:pathLst>
                  <a:path w="1678" h="1196" extrusionOk="0">
                    <a:moveTo>
                      <a:pt x="968" y="0"/>
                    </a:moveTo>
                    <a:cubicBezTo>
                      <a:pt x="510" y="0"/>
                      <a:pt x="0" y="387"/>
                      <a:pt x="171" y="834"/>
                    </a:cubicBezTo>
                    <a:cubicBezTo>
                      <a:pt x="269" y="1090"/>
                      <a:pt x="501" y="1196"/>
                      <a:pt x="749" y="1196"/>
                    </a:cubicBezTo>
                    <a:cubicBezTo>
                      <a:pt x="1187" y="1196"/>
                      <a:pt x="1677" y="868"/>
                      <a:pt x="1570" y="462"/>
                    </a:cubicBezTo>
                    <a:cubicBezTo>
                      <a:pt x="1484" y="132"/>
                      <a:pt x="1235"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50"/>
            <p:cNvGrpSpPr/>
            <p:nvPr/>
          </p:nvGrpSpPr>
          <p:grpSpPr>
            <a:xfrm>
              <a:off x="2892054" y="1587126"/>
              <a:ext cx="1046559" cy="928946"/>
              <a:chOff x="4238125" y="3741349"/>
              <a:chExt cx="1025334" cy="910107"/>
            </a:xfrm>
          </p:grpSpPr>
          <p:sp>
            <p:nvSpPr>
              <p:cNvPr id="1976" name="Google Shape;1976;p50"/>
              <p:cNvSpPr/>
              <p:nvPr/>
            </p:nvSpPr>
            <p:spPr>
              <a:xfrm>
                <a:off x="4238125" y="4206346"/>
                <a:ext cx="880334" cy="445110"/>
              </a:xfrm>
              <a:custGeom>
                <a:avLst/>
                <a:gdLst/>
                <a:ahLst/>
                <a:cxnLst/>
                <a:rect l="l" t="t" r="r" b="b"/>
                <a:pathLst>
                  <a:path w="25737" h="13013" extrusionOk="0">
                    <a:moveTo>
                      <a:pt x="8331" y="0"/>
                    </a:moveTo>
                    <a:cubicBezTo>
                      <a:pt x="8254" y="0"/>
                      <a:pt x="8177" y="20"/>
                      <a:pt x="8109" y="59"/>
                    </a:cubicBezTo>
                    <a:cubicBezTo>
                      <a:pt x="7151" y="606"/>
                      <a:pt x="2375" y="3363"/>
                      <a:pt x="268" y="5029"/>
                    </a:cubicBezTo>
                    <a:cubicBezTo>
                      <a:pt x="1" y="5238"/>
                      <a:pt x="56" y="5655"/>
                      <a:pt x="367" y="5789"/>
                    </a:cubicBezTo>
                    <a:cubicBezTo>
                      <a:pt x="3165" y="6983"/>
                      <a:pt x="14088" y="11608"/>
                      <a:pt x="18365" y="12990"/>
                    </a:cubicBezTo>
                    <a:cubicBezTo>
                      <a:pt x="18410" y="13005"/>
                      <a:pt x="18457" y="13012"/>
                      <a:pt x="18504" y="13012"/>
                    </a:cubicBezTo>
                    <a:cubicBezTo>
                      <a:pt x="18614" y="13012"/>
                      <a:pt x="18721" y="12971"/>
                      <a:pt x="18803" y="12894"/>
                    </a:cubicBezTo>
                    <a:cubicBezTo>
                      <a:pt x="19737" y="12025"/>
                      <a:pt x="23849" y="8197"/>
                      <a:pt x="25518" y="6418"/>
                    </a:cubicBezTo>
                    <a:cubicBezTo>
                      <a:pt x="25737" y="6182"/>
                      <a:pt x="25641" y="5796"/>
                      <a:pt x="25333" y="5693"/>
                    </a:cubicBezTo>
                    <a:cubicBezTo>
                      <a:pt x="22542" y="4745"/>
                      <a:pt x="11427" y="969"/>
                      <a:pt x="8464" y="21"/>
                    </a:cubicBezTo>
                    <a:cubicBezTo>
                      <a:pt x="8421" y="7"/>
                      <a:pt x="8376" y="0"/>
                      <a:pt x="8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4545188" y="3741349"/>
                <a:ext cx="718271" cy="637889"/>
              </a:xfrm>
              <a:custGeom>
                <a:avLst/>
                <a:gdLst/>
                <a:ahLst/>
                <a:cxnLst/>
                <a:rect l="l" t="t" r="r" b="b"/>
                <a:pathLst>
                  <a:path w="20999" h="18649" extrusionOk="0">
                    <a:moveTo>
                      <a:pt x="3078" y="1"/>
                    </a:moveTo>
                    <a:cubicBezTo>
                      <a:pt x="2781" y="1"/>
                      <a:pt x="2515" y="203"/>
                      <a:pt x="2447" y="502"/>
                    </a:cubicBezTo>
                    <a:cubicBezTo>
                      <a:pt x="1314" y="5336"/>
                      <a:pt x="336" y="10711"/>
                      <a:pt x="52" y="12312"/>
                    </a:cubicBezTo>
                    <a:cubicBezTo>
                      <a:pt x="1" y="12602"/>
                      <a:pt x="151" y="12890"/>
                      <a:pt x="421" y="13013"/>
                    </a:cubicBezTo>
                    <a:cubicBezTo>
                      <a:pt x="3093" y="14217"/>
                      <a:pt x="14105" y="17775"/>
                      <a:pt x="16719" y="18616"/>
                    </a:cubicBezTo>
                    <a:cubicBezTo>
                      <a:pt x="16785" y="18638"/>
                      <a:pt x="16852" y="18648"/>
                      <a:pt x="16918" y="18648"/>
                    </a:cubicBezTo>
                    <a:cubicBezTo>
                      <a:pt x="17176" y="18648"/>
                      <a:pt x="17418" y="18490"/>
                      <a:pt x="17519" y="18237"/>
                    </a:cubicBezTo>
                    <a:cubicBezTo>
                      <a:pt x="18727" y="15165"/>
                      <a:pt x="20475" y="6910"/>
                      <a:pt x="20930" y="4717"/>
                    </a:cubicBezTo>
                    <a:cubicBezTo>
                      <a:pt x="20998" y="4395"/>
                      <a:pt x="20814" y="4077"/>
                      <a:pt x="20502" y="3971"/>
                    </a:cubicBezTo>
                    <a:cubicBezTo>
                      <a:pt x="17263" y="2880"/>
                      <a:pt x="5967" y="571"/>
                      <a:pt x="3206" y="13"/>
                    </a:cubicBezTo>
                    <a:cubicBezTo>
                      <a:pt x="3163" y="5"/>
                      <a:pt x="3120" y="1"/>
                      <a:pt x="3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4238125" y="4187362"/>
                <a:ext cx="880334" cy="445144"/>
              </a:xfrm>
              <a:custGeom>
                <a:avLst/>
                <a:gdLst/>
                <a:ahLst/>
                <a:cxnLst/>
                <a:rect l="l" t="t" r="r" b="b"/>
                <a:pathLst>
                  <a:path w="25737" h="13014" extrusionOk="0">
                    <a:moveTo>
                      <a:pt x="8331" y="1"/>
                    </a:moveTo>
                    <a:cubicBezTo>
                      <a:pt x="8254" y="1"/>
                      <a:pt x="8177" y="21"/>
                      <a:pt x="8109" y="59"/>
                    </a:cubicBezTo>
                    <a:cubicBezTo>
                      <a:pt x="7151" y="610"/>
                      <a:pt x="2375" y="3364"/>
                      <a:pt x="268" y="5030"/>
                    </a:cubicBezTo>
                    <a:cubicBezTo>
                      <a:pt x="1" y="5239"/>
                      <a:pt x="56" y="5656"/>
                      <a:pt x="367" y="5790"/>
                    </a:cubicBezTo>
                    <a:cubicBezTo>
                      <a:pt x="3165" y="6983"/>
                      <a:pt x="14088" y="11612"/>
                      <a:pt x="18365" y="12991"/>
                    </a:cubicBezTo>
                    <a:cubicBezTo>
                      <a:pt x="18409" y="13006"/>
                      <a:pt x="18456" y="13013"/>
                      <a:pt x="18502" y="13013"/>
                    </a:cubicBezTo>
                    <a:cubicBezTo>
                      <a:pt x="18612" y="13013"/>
                      <a:pt x="18721" y="12972"/>
                      <a:pt x="18803" y="12895"/>
                    </a:cubicBezTo>
                    <a:cubicBezTo>
                      <a:pt x="19737" y="12029"/>
                      <a:pt x="23849" y="8198"/>
                      <a:pt x="25518" y="6422"/>
                    </a:cubicBezTo>
                    <a:cubicBezTo>
                      <a:pt x="25737" y="6183"/>
                      <a:pt x="25641" y="5796"/>
                      <a:pt x="25333" y="5694"/>
                    </a:cubicBezTo>
                    <a:cubicBezTo>
                      <a:pt x="22542" y="4746"/>
                      <a:pt x="11427" y="969"/>
                      <a:pt x="8464" y="22"/>
                    </a:cubicBezTo>
                    <a:cubicBezTo>
                      <a:pt x="8421" y="8"/>
                      <a:pt x="8376" y="1"/>
                      <a:pt x="83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4524015" y="3750140"/>
                <a:ext cx="718271" cy="637821"/>
              </a:xfrm>
              <a:custGeom>
                <a:avLst/>
                <a:gdLst/>
                <a:ahLst/>
                <a:cxnLst/>
                <a:rect l="l" t="t" r="r" b="b"/>
                <a:pathLst>
                  <a:path w="20999" h="18647" extrusionOk="0">
                    <a:moveTo>
                      <a:pt x="3079" y="0"/>
                    </a:moveTo>
                    <a:cubicBezTo>
                      <a:pt x="2784" y="0"/>
                      <a:pt x="2519" y="203"/>
                      <a:pt x="2450" y="502"/>
                    </a:cubicBezTo>
                    <a:cubicBezTo>
                      <a:pt x="1314" y="5336"/>
                      <a:pt x="339" y="10707"/>
                      <a:pt x="55" y="12308"/>
                    </a:cubicBezTo>
                    <a:cubicBezTo>
                      <a:pt x="0" y="12599"/>
                      <a:pt x="154" y="12889"/>
                      <a:pt x="425" y="13012"/>
                    </a:cubicBezTo>
                    <a:cubicBezTo>
                      <a:pt x="3096" y="14213"/>
                      <a:pt x="14105" y="17774"/>
                      <a:pt x="16719" y="18616"/>
                    </a:cubicBezTo>
                    <a:cubicBezTo>
                      <a:pt x="16784" y="18637"/>
                      <a:pt x="16850" y="18646"/>
                      <a:pt x="16916" y="18646"/>
                    </a:cubicBezTo>
                    <a:cubicBezTo>
                      <a:pt x="17176" y="18646"/>
                      <a:pt x="17421" y="18491"/>
                      <a:pt x="17519" y="18236"/>
                    </a:cubicBezTo>
                    <a:cubicBezTo>
                      <a:pt x="18727" y="15164"/>
                      <a:pt x="20478" y="6909"/>
                      <a:pt x="20933" y="4717"/>
                    </a:cubicBezTo>
                    <a:cubicBezTo>
                      <a:pt x="20998" y="4395"/>
                      <a:pt x="20814" y="4077"/>
                      <a:pt x="20506" y="3971"/>
                    </a:cubicBezTo>
                    <a:cubicBezTo>
                      <a:pt x="17263" y="2876"/>
                      <a:pt x="5970" y="570"/>
                      <a:pt x="3206" y="13"/>
                    </a:cubicBezTo>
                    <a:cubicBezTo>
                      <a:pt x="3163" y="4"/>
                      <a:pt x="3121" y="0"/>
                      <a:pt x="3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0"/>
              <p:cNvSpPr/>
              <p:nvPr/>
            </p:nvSpPr>
            <p:spPr>
              <a:xfrm>
                <a:off x="4554082" y="3776753"/>
                <a:ext cx="658138" cy="584461"/>
              </a:xfrm>
              <a:custGeom>
                <a:avLst/>
                <a:gdLst/>
                <a:ahLst/>
                <a:cxnLst/>
                <a:rect l="l" t="t" r="r" b="b"/>
                <a:pathLst>
                  <a:path w="19241" h="17087" extrusionOk="0">
                    <a:moveTo>
                      <a:pt x="2818" y="0"/>
                    </a:moveTo>
                    <a:cubicBezTo>
                      <a:pt x="2549" y="0"/>
                      <a:pt x="2304" y="186"/>
                      <a:pt x="2241" y="460"/>
                    </a:cubicBezTo>
                    <a:cubicBezTo>
                      <a:pt x="1834" y="2184"/>
                      <a:pt x="1454" y="3983"/>
                      <a:pt x="1123" y="5625"/>
                    </a:cubicBezTo>
                    <a:cubicBezTo>
                      <a:pt x="1010" y="6183"/>
                      <a:pt x="900" y="6723"/>
                      <a:pt x="801" y="7236"/>
                    </a:cubicBezTo>
                    <a:cubicBezTo>
                      <a:pt x="442" y="9087"/>
                      <a:pt x="172" y="10579"/>
                      <a:pt x="45" y="11280"/>
                    </a:cubicBezTo>
                    <a:cubicBezTo>
                      <a:pt x="1" y="11547"/>
                      <a:pt x="137" y="11810"/>
                      <a:pt x="384" y="11923"/>
                    </a:cubicBezTo>
                    <a:cubicBezTo>
                      <a:pt x="709" y="12067"/>
                      <a:pt x="1164" y="12252"/>
                      <a:pt x="1721" y="12460"/>
                    </a:cubicBezTo>
                    <a:cubicBezTo>
                      <a:pt x="3028" y="12960"/>
                      <a:pt x="4879" y="13603"/>
                      <a:pt x="6808" y="14256"/>
                    </a:cubicBezTo>
                    <a:cubicBezTo>
                      <a:pt x="8153" y="14715"/>
                      <a:pt x="9535" y="15173"/>
                      <a:pt x="10801" y="15590"/>
                    </a:cubicBezTo>
                    <a:cubicBezTo>
                      <a:pt x="11262" y="15741"/>
                      <a:pt x="11711" y="15888"/>
                      <a:pt x="12135" y="16028"/>
                    </a:cubicBezTo>
                    <a:cubicBezTo>
                      <a:pt x="13541" y="16487"/>
                      <a:pt x="14690" y="16856"/>
                      <a:pt x="15316" y="17058"/>
                    </a:cubicBezTo>
                    <a:cubicBezTo>
                      <a:pt x="15377" y="17077"/>
                      <a:pt x="15439" y="17087"/>
                      <a:pt x="15500" y="17087"/>
                    </a:cubicBezTo>
                    <a:cubicBezTo>
                      <a:pt x="15739" y="17087"/>
                      <a:pt x="15962" y="16944"/>
                      <a:pt x="16052" y="16709"/>
                    </a:cubicBezTo>
                    <a:cubicBezTo>
                      <a:pt x="16418" y="15775"/>
                      <a:pt x="16842" y="14321"/>
                      <a:pt x="17256" y="12717"/>
                    </a:cubicBezTo>
                    <a:cubicBezTo>
                      <a:pt x="17355" y="12330"/>
                      <a:pt x="17458" y="11937"/>
                      <a:pt x="17554" y="11540"/>
                    </a:cubicBezTo>
                    <a:cubicBezTo>
                      <a:pt x="17909" y="10107"/>
                      <a:pt x="18248" y="8625"/>
                      <a:pt x="18529" y="7356"/>
                    </a:cubicBezTo>
                    <a:cubicBezTo>
                      <a:pt x="18823" y="6029"/>
                      <a:pt x="19055" y="4927"/>
                      <a:pt x="19179" y="4325"/>
                    </a:cubicBezTo>
                    <a:cubicBezTo>
                      <a:pt x="19240" y="4028"/>
                      <a:pt x="19072" y="3737"/>
                      <a:pt x="18785" y="3641"/>
                    </a:cubicBezTo>
                    <a:cubicBezTo>
                      <a:pt x="18275" y="3470"/>
                      <a:pt x="17547" y="3265"/>
                      <a:pt x="16678" y="3039"/>
                    </a:cubicBezTo>
                    <a:cubicBezTo>
                      <a:pt x="14878" y="2574"/>
                      <a:pt x="12470" y="2030"/>
                      <a:pt x="10147" y="1523"/>
                    </a:cubicBezTo>
                    <a:cubicBezTo>
                      <a:pt x="9490" y="1380"/>
                      <a:pt x="8837" y="1240"/>
                      <a:pt x="8207" y="1106"/>
                    </a:cubicBezTo>
                    <a:cubicBezTo>
                      <a:pt x="5891" y="610"/>
                      <a:pt x="3873" y="203"/>
                      <a:pt x="2932" y="11"/>
                    </a:cubicBezTo>
                    <a:cubicBezTo>
                      <a:pt x="2894" y="4"/>
                      <a:pt x="2856" y="0"/>
                      <a:pt x="2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0"/>
              <p:cNvSpPr/>
              <p:nvPr/>
            </p:nvSpPr>
            <p:spPr>
              <a:xfrm>
                <a:off x="4581583" y="3814585"/>
                <a:ext cx="319714" cy="209711"/>
              </a:xfrm>
              <a:custGeom>
                <a:avLst/>
                <a:gdLst/>
                <a:ahLst/>
                <a:cxnLst/>
                <a:rect l="l" t="t" r="r" b="b"/>
                <a:pathLst>
                  <a:path w="9347" h="6131" extrusionOk="0">
                    <a:moveTo>
                      <a:pt x="7403" y="0"/>
                    </a:moveTo>
                    <a:lnTo>
                      <a:pt x="319" y="4519"/>
                    </a:lnTo>
                    <a:cubicBezTo>
                      <a:pt x="206" y="5077"/>
                      <a:pt x="100" y="5617"/>
                      <a:pt x="0" y="6130"/>
                    </a:cubicBezTo>
                    <a:lnTo>
                      <a:pt x="9347" y="417"/>
                    </a:lnTo>
                    <a:cubicBezTo>
                      <a:pt x="8686" y="274"/>
                      <a:pt x="8033" y="134"/>
                      <a:pt x="7403"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0"/>
              <p:cNvSpPr/>
              <p:nvPr/>
            </p:nvSpPr>
            <p:spPr>
              <a:xfrm>
                <a:off x="4613052" y="3880671"/>
                <a:ext cx="599169" cy="383849"/>
              </a:xfrm>
              <a:custGeom>
                <a:avLst/>
                <a:gdLst/>
                <a:ahLst/>
                <a:cxnLst/>
                <a:rect l="l" t="t" r="r" b="b"/>
                <a:pathLst>
                  <a:path w="17517" h="11222" extrusionOk="0">
                    <a:moveTo>
                      <a:pt x="14957" y="1"/>
                    </a:moveTo>
                    <a:lnTo>
                      <a:pt x="1" y="9426"/>
                    </a:lnTo>
                    <a:cubicBezTo>
                      <a:pt x="1308" y="9922"/>
                      <a:pt x="3155" y="10568"/>
                      <a:pt x="5088" y="11222"/>
                    </a:cubicBezTo>
                    <a:lnTo>
                      <a:pt x="16805" y="4318"/>
                    </a:lnTo>
                    <a:cubicBezTo>
                      <a:pt x="17099" y="2991"/>
                      <a:pt x="17331" y="1889"/>
                      <a:pt x="17455" y="1287"/>
                    </a:cubicBezTo>
                    <a:cubicBezTo>
                      <a:pt x="17516" y="993"/>
                      <a:pt x="17348" y="699"/>
                      <a:pt x="17065" y="603"/>
                    </a:cubicBezTo>
                    <a:cubicBezTo>
                      <a:pt x="16555" y="429"/>
                      <a:pt x="15826" y="223"/>
                      <a:pt x="14957"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0"/>
              <p:cNvSpPr/>
              <p:nvPr/>
            </p:nvSpPr>
            <p:spPr>
              <a:xfrm>
                <a:off x="4923502" y="4171490"/>
                <a:ext cx="231021" cy="153546"/>
              </a:xfrm>
              <a:custGeom>
                <a:avLst/>
                <a:gdLst/>
                <a:ahLst/>
                <a:cxnLst/>
                <a:rect l="l" t="t" r="r" b="b"/>
                <a:pathLst>
                  <a:path w="6754" h="4489" extrusionOk="0">
                    <a:moveTo>
                      <a:pt x="6754" y="0"/>
                    </a:moveTo>
                    <a:lnTo>
                      <a:pt x="1" y="4050"/>
                    </a:lnTo>
                    <a:cubicBezTo>
                      <a:pt x="462" y="4201"/>
                      <a:pt x="911" y="4348"/>
                      <a:pt x="1335" y="4488"/>
                    </a:cubicBezTo>
                    <a:lnTo>
                      <a:pt x="6456" y="1177"/>
                    </a:lnTo>
                    <a:cubicBezTo>
                      <a:pt x="6555" y="790"/>
                      <a:pt x="6658" y="397"/>
                      <a:pt x="67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0"/>
              <p:cNvSpPr/>
              <p:nvPr/>
            </p:nvSpPr>
            <p:spPr>
              <a:xfrm>
                <a:off x="4396463" y="4220508"/>
                <a:ext cx="654136" cy="282841"/>
              </a:xfrm>
              <a:custGeom>
                <a:avLst/>
                <a:gdLst/>
                <a:ahLst/>
                <a:cxnLst/>
                <a:rect l="l" t="t" r="r" b="b"/>
                <a:pathLst>
                  <a:path w="19124" h="8269" extrusionOk="0">
                    <a:moveTo>
                      <a:pt x="4355" y="0"/>
                    </a:moveTo>
                    <a:lnTo>
                      <a:pt x="1" y="2672"/>
                    </a:lnTo>
                    <a:lnTo>
                      <a:pt x="15094" y="8269"/>
                    </a:lnTo>
                    <a:lnTo>
                      <a:pt x="19124" y="4896"/>
                    </a:lnTo>
                    <a:lnTo>
                      <a:pt x="43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0"/>
              <p:cNvSpPr/>
              <p:nvPr/>
            </p:nvSpPr>
            <p:spPr>
              <a:xfrm>
                <a:off x="4441990" y="4379189"/>
                <a:ext cx="270664" cy="137983"/>
              </a:xfrm>
              <a:custGeom>
                <a:avLst/>
                <a:gdLst/>
                <a:ahLst/>
                <a:cxnLst/>
                <a:rect l="l" t="t" r="r" b="b"/>
                <a:pathLst>
                  <a:path w="7913" h="4034" extrusionOk="0">
                    <a:moveTo>
                      <a:pt x="2443" y="0"/>
                    </a:moveTo>
                    <a:lnTo>
                      <a:pt x="0" y="1817"/>
                    </a:lnTo>
                    <a:lnTo>
                      <a:pt x="5443" y="4034"/>
                    </a:lnTo>
                    <a:lnTo>
                      <a:pt x="7913" y="1916"/>
                    </a:lnTo>
                    <a:lnTo>
                      <a:pt x="24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6" name="Google Shape;1986;p50"/>
            <p:cNvGrpSpPr/>
            <p:nvPr/>
          </p:nvGrpSpPr>
          <p:grpSpPr>
            <a:xfrm flipH="1">
              <a:off x="698933" y="721474"/>
              <a:ext cx="2125019" cy="2000760"/>
              <a:chOff x="4984662" y="3200449"/>
              <a:chExt cx="1866836" cy="1757674"/>
            </a:xfrm>
          </p:grpSpPr>
          <p:sp>
            <p:nvSpPr>
              <p:cNvPr id="1987" name="Google Shape;1987;p50"/>
              <p:cNvSpPr/>
              <p:nvPr/>
            </p:nvSpPr>
            <p:spPr>
              <a:xfrm>
                <a:off x="6703800" y="3971385"/>
                <a:ext cx="59825" cy="102752"/>
              </a:xfrm>
              <a:custGeom>
                <a:avLst/>
                <a:gdLst/>
                <a:ahLst/>
                <a:cxnLst/>
                <a:rect l="l" t="t" r="r" b="b"/>
                <a:pathLst>
                  <a:path w="1749" h="3004" extrusionOk="0">
                    <a:moveTo>
                      <a:pt x="821" y="0"/>
                    </a:moveTo>
                    <a:cubicBezTo>
                      <a:pt x="678" y="821"/>
                      <a:pt x="0" y="2316"/>
                      <a:pt x="0" y="2316"/>
                    </a:cubicBezTo>
                    <a:lnTo>
                      <a:pt x="927" y="3004"/>
                    </a:lnTo>
                    <a:cubicBezTo>
                      <a:pt x="1748" y="1649"/>
                      <a:pt x="1690" y="178"/>
                      <a:pt x="1690" y="178"/>
                    </a:cubicBezTo>
                    <a:lnTo>
                      <a:pt x="8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0"/>
              <p:cNvSpPr/>
              <p:nvPr/>
            </p:nvSpPr>
            <p:spPr>
              <a:xfrm>
                <a:off x="6222630" y="4830162"/>
                <a:ext cx="128269" cy="127961"/>
              </a:xfrm>
              <a:custGeom>
                <a:avLst/>
                <a:gdLst/>
                <a:ahLst/>
                <a:cxnLst/>
                <a:rect l="l" t="t" r="r" b="b"/>
                <a:pathLst>
                  <a:path w="3750" h="3741" extrusionOk="0">
                    <a:moveTo>
                      <a:pt x="1803" y="0"/>
                    </a:moveTo>
                    <a:cubicBezTo>
                      <a:pt x="937" y="0"/>
                      <a:pt x="65" y="48"/>
                      <a:pt x="65" y="48"/>
                    </a:cubicBezTo>
                    <a:lnTo>
                      <a:pt x="0" y="2289"/>
                    </a:lnTo>
                    <a:cubicBezTo>
                      <a:pt x="165" y="2277"/>
                      <a:pt x="319" y="2272"/>
                      <a:pt x="464" y="2272"/>
                    </a:cubicBezTo>
                    <a:cubicBezTo>
                      <a:pt x="2800" y="2272"/>
                      <a:pt x="2538" y="3741"/>
                      <a:pt x="2987" y="3741"/>
                    </a:cubicBezTo>
                    <a:cubicBezTo>
                      <a:pt x="3020" y="3741"/>
                      <a:pt x="3057" y="3733"/>
                      <a:pt x="3100" y="3716"/>
                    </a:cubicBezTo>
                    <a:cubicBezTo>
                      <a:pt x="3750" y="3449"/>
                      <a:pt x="3661" y="548"/>
                      <a:pt x="3507" y="209"/>
                    </a:cubicBezTo>
                    <a:cubicBezTo>
                      <a:pt x="3434" y="43"/>
                      <a:pt x="2620" y="0"/>
                      <a:pt x="1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0"/>
              <p:cNvSpPr/>
              <p:nvPr/>
            </p:nvSpPr>
            <p:spPr>
              <a:xfrm>
                <a:off x="5307562" y="3200449"/>
                <a:ext cx="1065315" cy="1201485"/>
              </a:xfrm>
              <a:custGeom>
                <a:avLst/>
                <a:gdLst/>
                <a:ahLst/>
                <a:cxnLst/>
                <a:rect l="l" t="t" r="r" b="b"/>
                <a:pathLst>
                  <a:path w="31145" h="35126" extrusionOk="0">
                    <a:moveTo>
                      <a:pt x="10249" y="1"/>
                    </a:moveTo>
                    <a:lnTo>
                      <a:pt x="10249" y="1"/>
                    </a:lnTo>
                    <a:cubicBezTo>
                      <a:pt x="11354" y="750"/>
                      <a:pt x="11748" y="2929"/>
                      <a:pt x="11748" y="2929"/>
                    </a:cubicBezTo>
                    <a:cubicBezTo>
                      <a:pt x="11626" y="2924"/>
                      <a:pt x="11506" y="2922"/>
                      <a:pt x="11388" y="2922"/>
                    </a:cubicBezTo>
                    <a:cubicBezTo>
                      <a:pt x="8053" y="2922"/>
                      <a:pt x="6266" y="4792"/>
                      <a:pt x="4680" y="5905"/>
                    </a:cubicBezTo>
                    <a:cubicBezTo>
                      <a:pt x="3035" y="7055"/>
                      <a:pt x="0" y="7250"/>
                      <a:pt x="0" y="7250"/>
                    </a:cubicBezTo>
                    <a:cubicBezTo>
                      <a:pt x="1355" y="8146"/>
                      <a:pt x="3784" y="8286"/>
                      <a:pt x="3784" y="8286"/>
                    </a:cubicBezTo>
                    <a:cubicBezTo>
                      <a:pt x="3784" y="8286"/>
                      <a:pt x="3267" y="10719"/>
                      <a:pt x="3893" y="13360"/>
                    </a:cubicBezTo>
                    <a:cubicBezTo>
                      <a:pt x="4519" y="15997"/>
                      <a:pt x="3606" y="19962"/>
                      <a:pt x="3606" y="19962"/>
                    </a:cubicBezTo>
                    <a:cubicBezTo>
                      <a:pt x="4574" y="19860"/>
                      <a:pt x="5002" y="19179"/>
                      <a:pt x="5002" y="19179"/>
                    </a:cubicBezTo>
                    <a:lnTo>
                      <a:pt x="5002" y="19179"/>
                    </a:lnTo>
                    <a:cubicBezTo>
                      <a:pt x="5785" y="21573"/>
                      <a:pt x="4748" y="26606"/>
                      <a:pt x="4748" y="26606"/>
                    </a:cubicBezTo>
                    <a:cubicBezTo>
                      <a:pt x="6751" y="25400"/>
                      <a:pt x="7151" y="23625"/>
                      <a:pt x="7176" y="23506"/>
                    </a:cubicBezTo>
                    <a:lnTo>
                      <a:pt x="7176" y="23506"/>
                    </a:lnTo>
                    <a:cubicBezTo>
                      <a:pt x="6004" y="29291"/>
                      <a:pt x="11354" y="33287"/>
                      <a:pt x="11354" y="33287"/>
                    </a:cubicBezTo>
                    <a:cubicBezTo>
                      <a:pt x="10927" y="31357"/>
                      <a:pt x="11714" y="28929"/>
                      <a:pt x="11714" y="28929"/>
                    </a:cubicBezTo>
                    <a:cubicBezTo>
                      <a:pt x="12808" y="33394"/>
                      <a:pt x="17919" y="35125"/>
                      <a:pt x="19642" y="35125"/>
                    </a:cubicBezTo>
                    <a:cubicBezTo>
                      <a:pt x="20164" y="35125"/>
                      <a:pt x="20375" y="34966"/>
                      <a:pt x="20068" y="34676"/>
                    </a:cubicBezTo>
                    <a:cubicBezTo>
                      <a:pt x="18751" y="33431"/>
                      <a:pt x="18248" y="30571"/>
                      <a:pt x="18248" y="30571"/>
                    </a:cubicBezTo>
                    <a:lnTo>
                      <a:pt x="18248" y="30571"/>
                    </a:lnTo>
                    <a:cubicBezTo>
                      <a:pt x="21099" y="32339"/>
                      <a:pt x="23922" y="32828"/>
                      <a:pt x="26174" y="32828"/>
                    </a:cubicBezTo>
                    <a:cubicBezTo>
                      <a:pt x="28973" y="32828"/>
                      <a:pt x="30892" y="32072"/>
                      <a:pt x="30892" y="32072"/>
                    </a:cubicBezTo>
                    <a:cubicBezTo>
                      <a:pt x="25750" y="31036"/>
                      <a:pt x="23068" y="24143"/>
                      <a:pt x="23068" y="24143"/>
                    </a:cubicBezTo>
                    <a:lnTo>
                      <a:pt x="23068" y="24143"/>
                    </a:lnTo>
                    <a:cubicBezTo>
                      <a:pt x="25219" y="25348"/>
                      <a:pt x="27200" y="25656"/>
                      <a:pt x="28661" y="25656"/>
                    </a:cubicBezTo>
                    <a:cubicBezTo>
                      <a:pt x="30089" y="25656"/>
                      <a:pt x="31021" y="25362"/>
                      <a:pt x="31131" y="25323"/>
                    </a:cubicBezTo>
                    <a:cubicBezTo>
                      <a:pt x="31134" y="25319"/>
                      <a:pt x="31141" y="25319"/>
                      <a:pt x="31145" y="25319"/>
                    </a:cubicBezTo>
                    <a:cubicBezTo>
                      <a:pt x="28189" y="24057"/>
                      <a:pt x="25620" y="19743"/>
                      <a:pt x="25538" y="19610"/>
                    </a:cubicBezTo>
                    <a:lnTo>
                      <a:pt x="25538" y="19610"/>
                    </a:lnTo>
                    <a:cubicBezTo>
                      <a:pt x="26132" y="19822"/>
                      <a:pt x="26741" y="19893"/>
                      <a:pt x="27289" y="19893"/>
                    </a:cubicBezTo>
                    <a:cubicBezTo>
                      <a:pt x="28392" y="19893"/>
                      <a:pt x="29249" y="19606"/>
                      <a:pt x="29249" y="19606"/>
                    </a:cubicBezTo>
                    <a:cubicBezTo>
                      <a:pt x="29249" y="19606"/>
                      <a:pt x="25137" y="17287"/>
                      <a:pt x="23926" y="14143"/>
                    </a:cubicBezTo>
                    <a:cubicBezTo>
                      <a:pt x="22715" y="11003"/>
                      <a:pt x="20321" y="9179"/>
                      <a:pt x="20321" y="9179"/>
                    </a:cubicBezTo>
                    <a:cubicBezTo>
                      <a:pt x="20413" y="9156"/>
                      <a:pt x="20523" y="9146"/>
                      <a:pt x="20647" y="9146"/>
                    </a:cubicBezTo>
                    <a:cubicBezTo>
                      <a:pt x="21676" y="9146"/>
                      <a:pt x="23639" y="9860"/>
                      <a:pt x="23639" y="9860"/>
                    </a:cubicBezTo>
                    <a:cubicBezTo>
                      <a:pt x="19927" y="5286"/>
                      <a:pt x="16144" y="4144"/>
                      <a:pt x="16144" y="4144"/>
                    </a:cubicBezTo>
                    <a:cubicBezTo>
                      <a:pt x="17033" y="2789"/>
                      <a:pt x="18716" y="2074"/>
                      <a:pt x="18716" y="2074"/>
                    </a:cubicBezTo>
                    <a:cubicBezTo>
                      <a:pt x="15962" y="2074"/>
                      <a:pt x="14142" y="3394"/>
                      <a:pt x="14142" y="3394"/>
                    </a:cubicBezTo>
                    <a:cubicBezTo>
                      <a:pt x="13024" y="490"/>
                      <a:pt x="10250" y="1"/>
                      <a:pt x="10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0"/>
              <p:cNvSpPr/>
              <p:nvPr/>
            </p:nvSpPr>
            <p:spPr>
              <a:xfrm>
                <a:off x="6116251" y="4853320"/>
                <a:ext cx="124540" cy="51376"/>
              </a:xfrm>
              <a:custGeom>
                <a:avLst/>
                <a:gdLst/>
                <a:ahLst/>
                <a:cxnLst/>
                <a:rect l="l" t="t" r="r" b="b"/>
                <a:pathLst>
                  <a:path w="3641" h="1502" extrusionOk="0">
                    <a:moveTo>
                      <a:pt x="284" y="1"/>
                    </a:moveTo>
                    <a:lnTo>
                      <a:pt x="0" y="1479"/>
                    </a:lnTo>
                    <a:cubicBezTo>
                      <a:pt x="185" y="1495"/>
                      <a:pt x="396" y="1501"/>
                      <a:pt x="621" y="1501"/>
                    </a:cubicBezTo>
                    <a:cubicBezTo>
                      <a:pt x="1899" y="1501"/>
                      <a:pt x="3640" y="1284"/>
                      <a:pt x="3640" y="1284"/>
                    </a:cubicBezTo>
                    <a:lnTo>
                      <a:pt x="3640" y="1"/>
                    </a:lnTo>
                    <a:cubicBezTo>
                      <a:pt x="3296" y="36"/>
                      <a:pt x="2808" y="48"/>
                      <a:pt x="2311" y="48"/>
                    </a:cubicBezTo>
                    <a:cubicBezTo>
                      <a:pt x="1317" y="48"/>
                      <a:pt x="284"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0"/>
              <p:cNvSpPr/>
              <p:nvPr/>
            </p:nvSpPr>
            <p:spPr>
              <a:xfrm>
                <a:off x="4984662" y="3871606"/>
                <a:ext cx="146945" cy="132305"/>
              </a:xfrm>
              <a:custGeom>
                <a:avLst/>
                <a:gdLst/>
                <a:ahLst/>
                <a:cxnLst/>
                <a:rect l="l" t="t" r="r" b="b"/>
                <a:pathLst>
                  <a:path w="4296" h="3868" extrusionOk="0">
                    <a:moveTo>
                      <a:pt x="2727" y="1"/>
                    </a:moveTo>
                    <a:cubicBezTo>
                      <a:pt x="2492" y="1"/>
                      <a:pt x="2400" y="188"/>
                      <a:pt x="2475" y="652"/>
                    </a:cubicBezTo>
                    <a:cubicBezTo>
                      <a:pt x="2535" y="1027"/>
                      <a:pt x="2614" y="1163"/>
                      <a:pt x="2589" y="1163"/>
                    </a:cubicBezTo>
                    <a:cubicBezTo>
                      <a:pt x="2581" y="1163"/>
                      <a:pt x="2564" y="1150"/>
                      <a:pt x="2533" y="1128"/>
                    </a:cubicBezTo>
                    <a:cubicBezTo>
                      <a:pt x="2403" y="1032"/>
                      <a:pt x="1603" y="399"/>
                      <a:pt x="1264" y="221"/>
                    </a:cubicBezTo>
                    <a:cubicBezTo>
                      <a:pt x="1185" y="180"/>
                      <a:pt x="1109" y="160"/>
                      <a:pt x="1043" y="160"/>
                    </a:cubicBezTo>
                    <a:cubicBezTo>
                      <a:pt x="830" y="160"/>
                      <a:pt x="726" y="365"/>
                      <a:pt x="990" y="676"/>
                    </a:cubicBezTo>
                    <a:cubicBezTo>
                      <a:pt x="1336" y="1080"/>
                      <a:pt x="2020" y="1641"/>
                      <a:pt x="1945" y="1686"/>
                    </a:cubicBezTo>
                    <a:cubicBezTo>
                      <a:pt x="1941" y="1688"/>
                      <a:pt x="1935" y="1689"/>
                      <a:pt x="1926" y="1689"/>
                    </a:cubicBezTo>
                    <a:cubicBezTo>
                      <a:pt x="1770" y="1689"/>
                      <a:pt x="884" y="1352"/>
                      <a:pt x="573" y="1251"/>
                    </a:cubicBezTo>
                    <a:cubicBezTo>
                      <a:pt x="522" y="1235"/>
                      <a:pt x="471" y="1228"/>
                      <a:pt x="423" y="1228"/>
                    </a:cubicBezTo>
                    <a:cubicBezTo>
                      <a:pt x="166" y="1228"/>
                      <a:pt x="1" y="1443"/>
                      <a:pt x="327" y="1686"/>
                    </a:cubicBezTo>
                    <a:cubicBezTo>
                      <a:pt x="717" y="1973"/>
                      <a:pt x="1692" y="2356"/>
                      <a:pt x="1661" y="2445"/>
                    </a:cubicBezTo>
                    <a:cubicBezTo>
                      <a:pt x="1630" y="2534"/>
                      <a:pt x="1192" y="2589"/>
                      <a:pt x="816" y="2722"/>
                    </a:cubicBezTo>
                    <a:cubicBezTo>
                      <a:pt x="445" y="2851"/>
                      <a:pt x="277" y="3170"/>
                      <a:pt x="612" y="3170"/>
                    </a:cubicBezTo>
                    <a:cubicBezTo>
                      <a:pt x="614" y="3170"/>
                      <a:pt x="616" y="3170"/>
                      <a:pt x="617" y="3170"/>
                    </a:cubicBezTo>
                    <a:cubicBezTo>
                      <a:pt x="901" y="3167"/>
                      <a:pt x="1409" y="3035"/>
                      <a:pt x="1660" y="3035"/>
                    </a:cubicBezTo>
                    <a:cubicBezTo>
                      <a:pt x="1711" y="3035"/>
                      <a:pt x="1752" y="3041"/>
                      <a:pt x="1777" y="3054"/>
                    </a:cubicBezTo>
                    <a:cubicBezTo>
                      <a:pt x="1931" y="3133"/>
                      <a:pt x="1281" y="3707"/>
                      <a:pt x="1387" y="3820"/>
                    </a:cubicBezTo>
                    <a:cubicBezTo>
                      <a:pt x="1416" y="3851"/>
                      <a:pt x="1447" y="3868"/>
                      <a:pt x="1488" y="3868"/>
                    </a:cubicBezTo>
                    <a:cubicBezTo>
                      <a:pt x="1596" y="3868"/>
                      <a:pt x="1775" y="3751"/>
                      <a:pt x="2177" y="3478"/>
                    </a:cubicBezTo>
                    <a:cubicBezTo>
                      <a:pt x="2387" y="3336"/>
                      <a:pt x="2572" y="3293"/>
                      <a:pt x="2743" y="3293"/>
                    </a:cubicBezTo>
                    <a:cubicBezTo>
                      <a:pt x="3016" y="3293"/>
                      <a:pt x="3254" y="3403"/>
                      <a:pt x="3506" y="3403"/>
                    </a:cubicBezTo>
                    <a:cubicBezTo>
                      <a:pt x="3607" y="3403"/>
                      <a:pt x="3711" y="3385"/>
                      <a:pt x="3820" y="3335"/>
                    </a:cubicBezTo>
                    <a:lnTo>
                      <a:pt x="4295" y="2130"/>
                    </a:lnTo>
                    <a:cubicBezTo>
                      <a:pt x="4295" y="2130"/>
                      <a:pt x="3997" y="1795"/>
                      <a:pt x="3539" y="1330"/>
                    </a:cubicBezTo>
                    <a:cubicBezTo>
                      <a:pt x="3029" y="817"/>
                      <a:pt x="3029" y="23"/>
                      <a:pt x="2766" y="3"/>
                    </a:cubicBezTo>
                    <a:cubicBezTo>
                      <a:pt x="2753" y="1"/>
                      <a:pt x="2740" y="1"/>
                      <a:pt x="2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0"/>
              <p:cNvSpPr/>
              <p:nvPr/>
            </p:nvSpPr>
            <p:spPr>
              <a:xfrm>
                <a:off x="5096924" y="3936392"/>
                <a:ext cx="60543" cy="71523"/>
              </a:xfrm>
              <a:custGeom>
                <a:avLst/>
                <a:gdLst/>
                <a:ahLst/>
                <a:cxnLst/>
                <a:rect l="l" t="t" r="r" b="b"/>
                <a:pathLst>
                  <a:path w="1770" h="2091" extrusionOk="0">
                    <a:moveTo>
                      <a:pt x="917" y="0"/>
                    </a:moveTo>
                    <a:cubicBezTo>
                      <a:pt x="45" y="469"/>
                      <a:pt x="0" y="1618"/>
                      <a:pt x="0" y="1618"/>
                    </a:cubicBezTo>
                    <a:lnTo>
                      <a:pt x="941" y="2091"/>
                    </a:lnTo>
                    <a:cubicBezTo>
                      <a:pt x="941" y="1341"/>
                      <a:pt x="1769" y="428"/>
                      <a:pt x="1769" y="428"/>
                    </a:cubicBezTo>
                    <a:lnTo>
                      <a:pt x="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0"/>
              <p:cNvSpPr/>
              <p:nvPr/>
            </p:nvSpPr>
            <p:spPr>
              <a:xfrm>
                <a:off x="5113788" y="3829156"/>
                <a:ext cx="746114" cy="323853"/>
              </a:xfrm>
              <a:custGeom>
                <a:avLst/>
                <a:gdLst/>
                <a:ahLst/>
                <a:cxnLst/>
                <a:rect l="l" t="t" r="r" b="b"/>
                <a:pathLst>
                  <a:path w="21813" h="9468" extrusionOk="0">
                    <a:moveTo>
                      <a:pt x="19899" y="0"/>
                    </a:moveTo>
                    <a:cubicBezTo>
                      <a:pt x="19395" y="0"/>
                      <a:pt x="18914" y="280"/>
                      <a:pt x="18419" y="713"/>
                    </a:cubicBezTo>
                    <a:cubicBezTo>
                      <a:pt x="18176" y="925"/>
                      <a:pt x="17926" y="1175"/>
                      <a:pt x="17669" y="1449"/>
                    </a:cubicBezTo>
                    <a:cubicBezTo>
                      <a:pt x="16941" y="2225"/>
                      <a:pt x="16140" y="3183"/>
                      <a:pt x="15158" y="3994"/>
                    </a:cubicBezTo>
                    <a:cubicBezTo>
                      <a:pt x="14484" y="4552"/>
                      <a:pt x="13725" y="5037"/>
                      <a:pt x="12846" y="5345"/>
                    </a:cubicBezTo>
                    <a:cubicBezTo>
                      <a:pt x="12188" y="5576"/>
                      <a:pt x="11424" y="5672"/>
                      <a:pt x="10607" y="5672"/>
                    </a:cubicBezTo>
                    <a:cubicBezTo>
                      <a:pt x="6696" y="5672"/>
                      <a:pt x="1582" y="3471"/>
                      <a:pt x="1177" y="3293"/>
                    </a:cubicBezTo>
                    <a:cubicBezTo>
                      <a:pt x="1170" y="3289"/>
                      <a:pt x="1160" y="3286"/>
                      <a:pt x="1149" y="3282"/>
                    </a:cubicBezTo>
                    <a:cubicBezTo>
                      <a:pt x="171" y="3967"/>
                      <a:pt x="0" y="5263"/>
                      <a:pt x="0" y="5263"/>
                    </a:cubicBezTo>
                    <a:cubicBezTo>
                      <a:pt x="0" y="5263"/>
                      <a:pt x="5598" y="9467"/>
                      <a:pt x="12076" y="9467"/>
                    </a:cubicBezTo>
                    <a:cubicBezTo>
                      <a:pt x="12390" y="9467"/>
                      <a:pt x="12706" y="9457"/>
                      <a:pt x="13024" y="9437"/>
                    </a:cubicBezTo>
                    <a:cubicBezTo>
                      <a:pt x="17023" y="9177"/>
                      <a:pt x="20067" y="6655"/>
                      <a:pt x="21251" y="4261"/>
                    </a:cubicBezTo>
                    <a:cubicBezTo>
                      <a:pt x="21624" y="3505"/>
                      <a:pt x="21812" y="2759"/>
                      <a:pt x="21788" y="2102"/>
                    </a:cubicBezTo>
                    <a:cubicBezTo>
                      <a:pt x="21751" y="1264"/>
                      <a:pt x="21364" y="566"/>
                      <a:pt x="20574" y="169"/>
                    </a:cubicBezTo>
                    <a:cubicBezTo>
                      <a:pt x="20342" y="53"/>
                      <a:pt x="20119" y="0"/>
                      <a:pt x="19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0"/>
              <p:cNvSpPr/>
              <p:nvPr/>
            </p:nvSpPr>
            <p:spPr>
              <a:xfrm>
                <a:off x="5699661" y="4034461"/>
                <a:ext cx="1049067" cy="881565"/>
              </a:xfrm>
              <a:custGeom>
                <a:avLst/>
                <a:gdLst/>
                <a:ahLst/>
                <a:cxnLst/>
                <a:rect l="l" t="t" r="r" b="b"/>
                <a:pathLst>
                  <a:path w="30670" h="25773" extrusionOk="0">
                    <a:moveTo>
                      <a:pt x="28429" y="0"/>
                    </a:moveTo>
                    <a:cubicBezTo>
                      <a:pt x="28429" y="0"/>
                      <a:pt x="27386" y="2237"/>
                      <a:pt x="23715" y="3955"/>
                    </a:cubicBezTo>
                    <a:cubicBezTo>
                      <a:pt x="22283" y="4623"/>
                      <a:pt x="21113" y="4827"/>
                      <a:pt x="20219" y="4827"/>
                    </a:cubicBezTo>
                    <a:cubicBezTo>
                      <a:pt x="19654" y="4827"/>
                      <a:pt x="19199" y="4746"/>
                      <a:pt x="18857" y="4649"/>
                    </a:cubicBezTo>
                    <a:cubicBezTo>
                      <a:pt x="18584" y="2176"/>
                      <a:pt x="16096" y="599"/>
                      <a:pt x="14478" y="472"/>
                    </a:cubicBezTo>
                    <a:lnTo>
                      <a:pt x="14478" y="472"/>
                    </a:lnTo>
                    <a:cubicBezTo>
                      <a:pt x="14478" y="472"/>
                      <a:pt x="14940" y="1249"/>
                      <a:pt x="15026" y="2408"/>
                    </a:cubicBezTo>
                    <a:cubicBezTo>
                      <a:pt x="15104" y="3414"/>
                      <a:pt x="14896" y="4714"/>
                      <a:pt x="13856" y="6045"/>
                    </a:cubicBezTo>
                    <a:cubicBezTo>
                      <a:pt x="11618" y="8905"/>
                      <a:pt x="6463" y="9137"/>
                      <a:pt x="6463" y="9137"/>
                    </a:cubicBezTo>
                    <a:cubicBezTo>
                      <a:pt x="6463" y="9137"/>
                      <a:pt x="6463" y="9141"/>
                      <a:pt x="6466" y="9141"/>
                    </a:cubicBezTo>
                    <a:cubicBezTo>
                      <a:pt x="6525" y="9233"/>
                      <a:pt x="6590" y="9319"/>
                      <a:pt x="6658" y="9397"/>
                    </a:cubicBezTo>
                    <a:cubicBezTo>
                      <a:pt x="5533" y="10325"/>
                      <a:pt x="1" y="15244"/>
                      <a:pt x="2142" y="20858"/>
                    </a:cubicBezTo>
                    <a:cubicBezTo>
                      <a:pt x="3758" y="25092"/>
                      <a:pt x="8115" y="25772"/>
                      <a:pt x="10748" y="25772"/>
                    </a:cubicBezTo>
                    <a:cubicBezTo>
                      <a:pt x="11996" y="25772"/>
                      <a:pt x="12857" y="25620"/>
                      <a:pt x="12857" y="25620"/>
                    </a:cubicBezTo>
                    <a:cubicBezTo>
                      <a:pt x="12987" y="25175"/>
                      <a:pt x="12918" y="24614"/>
                      <a:pt x="12829" y="24200"/>
                    </a:cubicBezTo>
                    <a:cubicBezTo>
                      <a:pt x="12788" y="24005"/>
                      <a:pt x="12734" y="23810"/>
                      <a:pt x="12672" y="23622"/>
                    </a:cubicBezTo>
                    <a:cubicBezTo>
                      <a:pt x="12653" y="23622"/>
                      <a:pt x="12635" y="23622"/>
                      <a:pt x="12616" y="23622"/>
                    </a:cubicBezTo>
                    <a:cubicBezTo>
                      <a:pt x="10761" y="23622"/>
                      <a:pt x="7810" y="21299"/>
                      <a:pt x="8050" y="17621"/>
                    </a:cubicBezTo>
                    <a:cubicBezTo>
                      <a:pt x="8235" y="14673"/>
                      <a:pt x="10801" y="12411"/>
                      <a:pt x="11844" y="11607"/>
                    </a:cubicBezTo>
                    <a:cubicBezTo>
                      <a:pt x="11961" y="11614"/>
                      <a:pt x="12076" y="11618"/>
                      <a:pt x="12191" y="11618"/>
                    </a:cubicBezTo>
                    <a:cubicBezTo>
                      <a:pt x="13769" y="11618"/>
                      <a:pt x="15204" y="10973"/>
                      <a:pt x="16336" y="10006"/>
                    </a:cubicBezTo>
                    <a:cubicBezTo>
                      <a:pt x="16806" y="10122"/>
                      <a:pt x="17436" y="10218"/>
                      <a:pt x="18227" y="10218"/>
                    </a:cubicBezTo>
                    <a:cubicBezTo>
                      <a:pt x="19504" y="10218"/>
                      <a:pt x="21203" y="9968"/>
                      <a:pt x="23335" y="9144"/>
                    </a:cubicBezTo>
                    <a:cubicBezTo>
                      <a:pt x="28761" y="7051"/>
                      <a:pt x="30670" y="1002"/>
                      <a:pt x="30670" y="1002"/>
                    </a:cubicBezTo>
                    <a:cubicBezTo>
                      <a:pt x="30376" y="383"/>
                      <a:pt x="29599" y="147"/>
                      <a:pt x="29041" y="58"/>
                    </a:cubicBezTo>
                    <a:cubicBezTo>
                      <a:pt x="28840" y="24"/>
                      <a:pt x="28634" y="3"/>
                      <a:pt x="28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0"/>
              <p:cNvSpPr/>
              <p:nvPr/>
            </p:nvSpPr>
            <p:spPr>
              <a:xfrm>
                <a:off x="5676162" y="3794266"/>
                <a:ext cx="553847" cy="559594"/>
              </a:xfrm>
              <a:custGeom>
                <a:avLst/>
                <a:gdLst/>
                <a:ahLst/>
                <a:cxnLst/>
                <a:rect l="l" t="t" r="r" b="b"/>
                <a:pathLst>
                  <a:path w="16192" h="16360" extrusionOk="0">
                    <a:moveTo>
                      <a:pt x="4924" y="0"/>
                    </a:moveTo>
                    <a:cubicBezTo>
                      <a:pt x="4749" y="0"/>
                      <a:pt x="4570" y="13"/>
                      <a:pt x="4386" y="40"/>
                    </a:cubicBezTo>
                    <a:lnTo>
                      <a:pt x="4382" y="43"/>
                    </a:lnTo>
                    <a:cubicBezTo>
                      <a:pt x="4088" y="84"/>
                      <a:pt x="3801" y="153"/>
                      <a:pt x="3520" y="249"/>
                    </a:cubicBezTo>
                    <a:cubicBezTo>
                      <a:pt x="3343" y="303"/>
                      <a:pt x="3161" y="372"/>
                      <a:pt x="2973" y="450"/>
                    </a:cubicBezTo>
                    <a:cubicBezTo>
                      <a:pt x="1923" y="881"/>
                      <a:pt x="1068" y="1682"/>
                      <a:pt x="565" y="2698"/>
                    </a:cubicBezTo>
                    <a:cubicBezTo>
                      <a:pt x="199" y="3433"/>
                      <a:pt x="0" y="4306"/>
                      <a:pt x="4" y="5305"/>
                    </a:cubicBezTo>
                    <a:cubicBezTo>
                      <a:pt x="17" y="6721"/>
                      <a:pt x="442" y="8377"/>
                      <a:pt x="1423" y="10241"/>
                    </a:cubicBezTo>
                    <a:cubicBezTo>
                      <a:pt x="1546" y="10484"/>
                      <a:pt x="1683" y="10727"/>
                      <a:pt x="1830" y="10977"/>
                    </a:cubicBezTo>
                    <a:cubicBezTo>
                      <a:pt x="2282" y="11750"/>
                      <a:pt x="2785" y="12489"/>
                      <a:pt x="3343" y="13193"/>
                    </a:cubicBezTo>
                    <a:cubicBezTo>
                      <a:pt x="4861" y="15089"/>
                      <a:pt x="6233" y="15855"/>
                      <a:pt x="7153" y="16163"/>
                    </a:cubicBezTo>
                    <a:cubicBezTo>
                      <a:pt x="7672" y="16333"/>
                      <a:pt x="8048" y="16360"/>
                      <a:pt x="8230" y="16360"/>
                    </a:cubicBezTo>
                    <a:cubicBezTo>
                      <a:pt x="8311" y="16360"/>
                      <a:pt x="8354" y="16354"/>
                      <a:pt x="8354" y="16354"/>
                    </a:cubicBezTo>
                    <a:cubicBezTo>
                      <a:pt x="8426" y="16348"/>
                      <a:pt x="8501" y="16341"/>
                      <a:pt x="8573" y="16330"/>
                    </a:cubicBezTo>
                    <a:cubicBezTo>
                      <a:pt x="9247" y="16255"/>
                      <a:pt x="9918" y="16135"/>
                      <a:pt x="10574" y="15971"/>
                    </a:cubicBezTo>
                    <a:cubicBezTo>
                      <a:pt x="11816" y="15657"/>
                      <a:pt x="12791" y="15208"/>
                      <a:pt x="13551" y="14682"/>
                    </a:cubicBezTo>
                    <a:lnTo>
                      <a:pt x="13554" y="14682"/>
                    </a:lnTo>
                    <a:cubicBezTo>
                      <a:pt x="13989" y="14384"/>
                      <a:pt x="14385" y="14032"/>
                      <a:pt x="14731" y="13635"/>
                    </a:cubicBezTo>
                    <a:cubicBezTo>
                      <a:pt x="15925" y="12270"/>
                      <a:pt x="16192" y="10672"/>
                      <a:pt x="16188" y="9502"/>
                    </a:cubicBezTo>
                    <a:cubicBezTo>
                      <a:pt x="16188" y="9225"/>
                      <a:pt x="16175" y="8951"/>
                      <a:pt x="16144" y="8674"/>
                    </a:cubicBezTo>
                    <a:cubicBezTo>
                      <a:pt x="16110" y="8363"/>
                      <a:pt x="15969" y="8072"/>
                      <a:pt x="15744" y="7853"/>
                    </a:cubicBezTo>
                    <a:lnTo>
                      <a:pt x="15744" y="7850"/>
                    </a:lnTo>
                    <a:cubicBezTo>
                      <a:pt x="15624" y="7730"/>
                      <a:pt x="15484" y="7634"/>
                      <a:pt x="15326" y="7566"/>
                    </a:cubicBezTo>
                    <a:cubicBezTo>
                      <a:pt x="15275" y="7545"/>
                      <a:pt x="15224" y="7522"/>
                      <a:pt x="15165" y="7494"/>
                    </a:cubicBezTo>
                    <a:cubicBezTo>
                      <a:pt x="13869" y="6919"/>
                      <a:pt x="11344" y="5664"/>
                      <a:pt x="9774" y="3995"/>
                    </a:cubicBezTo>
                    <a:cubicBezTo>
                      <a:pt x="9514" y="3724"/>
                      <a:pt x="9278" y="3430"/>
                      <a:pt x="9069" y="3119"/>
                    </a:cubicBezTo>
                    <a:cubicBezTo>
                      <a:pt x="8570" y="2363"/>
                      <a:pt x="8087" y="1740"/>
                      <a:pt x="7598" y="1254"/>
                    </a:cubicBezTo>
                    <a:lnTo>
                      <a:pt x="7598" y="1251"/>
                    </a:lnTo>
                    <a:cubicBezTo>
                      <a:pt x="7550" y="1203"/>
                      <a:pt x="7502" y="1155"/>
                      <a:pt x="7455" y="1111"/>
                    </a:cubicBezTo>
                    <a:cubicBezTo>
                      <a:pt x="7171" y="840"/>
                      <a:pt x="6852" y="608"/>
                      <a:pt x="6514" y="413"/>
                    </a:cubicBezTo>
                    <a:cubicBezTo>
                      <a:pt x="6013" y="140"/>
                      <a:pt x="5493" y="0"/>
                      <a:pt x="4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0"/>
              <p:cNvSpPr/>
              <p:nvPr/>
            </p:nvSpPr>
            <p:spPr>
              <a:xfrm>
                <a:off x="5280164" y="4180008"/>
                <a:ext cx="148313" cy="138599"/>
              </a:xfrm>
              <a:custGeom>
                <a:avLst/>
                <a:gdLst/>
                <a:ahLst/>
                <a:cxnLst/>
                <a:rect l="l" t="t" r="r" b="b"/>
                <a:pathLst>
                  <a:path w="4336" h="4052" extrusionOk="0">
                    <a:moveTo>
                      <a:pt x="1953" y="1"/>
                    </a:moveTo>
                    <a:cubicBezTo>
                      <a:pt x="1936" y="1"/>
                      <a:pt x="1919" y="4"/>
                      <a:pt x="1903" y="11"/>
                    </a:cubicBezTo>
                    <a:cubicBezTo>
                      <a:pt x="1660" y="110"/>
                      <a:pt x="1646" y="315"/>
                      <a:pt x="1934" y="719"/>
                    </a:cubicBezTo>
                    <a:cubicBezTo>
                      <a:pt x="2171" y="1053"/>
                      <a:pt x="2306" y="1127"/>
                      <a:pt x="2254" y="1127"/>
                    </a:cubicBezTo>
                    <a:cubicBezTo>
                      <a:pt x="2243" y="1127"/>
                      <a:pt x="2225" y="1124"/>
                      <a:pt x="2197" y="1119"/>
                    </a:cubicBezTo>
                    <a:cubicBezTo>
                      <a:pt x="2040" y="1089"/>
                      <a:pt x="1044" y="887"/>
                      <a:pt x="657" y="877"/>
                    </a:cubicBezTo>
                    <a:cubicBezTo>
                      <a:pt x="652" y="876"/>
                      <a:pt x="646" y="876"/>
                      <a:pt x="640" y="876"/>
                    </a:cubicBezTo>
                    <a:cubicBezTo>
                      <a:pt x="270" y="876"/>
                      <a:pt x="131" y="1201"/>
                      <a:pt x="616" y="1403"/>
                    </a:cubicBezTo>
                    <a:cubicBezTo>
                      <a:pt x="1106" y="1612"/>
                      <a:pt x="1968" y="1807"/>
                      <a:pt x="1920" y="1879"/>
                    </a:cubicBezTo>
                    <a:cubicBezTo>
                      <a:pt x="1872" y="1951"/>
                      <a:pt x="842" y="2050"/>
                      <a:pt x="500" y="2108"/>
                    </a:cubicBezTo>
                    <a:cubicBezTo>
                      <a:pt x="161" y="2163"/>
                      <a:pt x="1" y="2519"/>
                      <a:pt x="476" y="2604"/>
                    </a:cubicBezTo>
                    <a:cubicBezTo>
                      <a:pt x="659" y="2636"/>
                      <a:pt x="924" y="2641"/>
                      <a:pt x="1184" y="2641"/>
                    </a:cubicBezTo>
                    <a:cubicBezTo>
                      <a:pt x="1316" y="2641"/>
                      <a:pt x="1447" y="2640"/>
                      <a:pt x="1564" y="2640"/>
                    </a:cubicBezTo>
                    <a:cubicBezTo>
                      <a:pt x="1815" y="2640"/>
                      <a:pt x="2003" y="2646"/>
                      <a:pt x="2009" y="2686"/>
                    </a:cubicBezTo>
                    <a:cubicBezTo>
                      <a:pt x="2019" y="2779"/>
                      <a:pt x="1653" y="3025"/>
                      <a:pt x="1376" y="3312"/>
                    </a:cubicBezTo>
                    <a:cubicBezTo>
                      <a:pt x="1145" y="3549"/>
                      <a:pt x="1104" y="3840"/>
                      <a:pt x="1273" y="3840"/>
                    </a:cubicBezTo>
                    <a:cubicBezTo>
                      <a:pt x="1307" y="3840"/>
                      <a:pt x="1349" y="3828"/>
                      <a:pt x="1400" y="3801"/>
                    </a:cubicBezTo>
                    <a:cubicBezTo>
                      <a:pt x="1704" y="3647"/>
                      <a:pt x="2214" y="3179"/>
                      <a:pt x="2385" y="3179"/>
                    </a:cubicBezTo>
                    <a:cubicBezTo>
                      <a:pt x="2556" y="3182"/>
                      <a:pt x="2228" y="3986"/>
                      <a:pt x="2375" y="4041"/>
                    </a:cubicBezTo>
                    <a:cubicBezTo>
                      <a:pt x="2394" y="4048"/>
                      <a:pt x="2412" y="4051"/>
                      <a:pt x="2430" y="4051"/>
                    </a:cubicBezTo>
                    <a:cubicBezTo>
                      <a:pt x="2547" y="4051"/>
                      <a:pt x="2644" y="3889"/>
                      <a:pt x="2932" y="3377"/>
                    </a:cubicBezTo>
                    <a:cubicBezTo>
                      <a:pt x="3329" y="2666"/>
                      <a:pt x="3959" y="2987"/>
                      <a:pt x="4335" y="2515"/>
                    </a:cubicBezTo>
                    <a:lnTo>
                      <a:pt x="4222" y="1225"/>
                    </a:lnTo>
                    <a:cubicBezTo>
                      <a:pt x="4222" y="1225"/>
                      <a:pt x="3805" y="1058"/>
                      <a:pt x="3186" y="849"/>
                    </a:cubicBezTo>
                    <a:cubicBezTo>
                      <a:pt x="2547" y="632"/>
                      <a:pt x="2195" y="1"/>
                      <a:pt x="1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0"/>
              <p:cNvSpPr/>
              <p:nvPr/>
            </p:nvSpPr>
            <p:spPr>
              <a:xfrm>
                <a:off x="5398481" y="4216163"/>
                <a:ext cx="52094" cy="63587"/>
              </a:xfrm>
              <a:custGeom>
                <a:avLst/>
                <a:gdLst/>
                <a:ahLst/>
                <a:cxnLst/>
                <a:rect l="l" t="t" r="r" b="b"/>
                <a:pathLst>
                  <a:path w="1523" h="1859" extrusionOk="0">
                    <a:moveTo>
                      <a:pt x="572" y="1"/>
                    </a:moveTo>
                    <a:cubicBezTo>
                      <a:pt x="0" y="812"/>
                      <a:pt x="476" y="1858"/>
                      <a:pt x="476" y="1858"/>
                    </a:cubicBezTo>
                    <a:lnTo>
                      <a:pt x="1523" y="1858"/>
                    </a:lnTo>
                    <a:cubicBezTo>
                      <a:pt x="1191" y="1191"/>
                      <a:pt x="1523" y="1"/>
                      <a:pt x="1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0"/>
              <p:cNvSpPr/>
              <p:nvPr/>
            </p:nvSpPr>
            <p:spPr>
              <a:xfrm>
                <a:off x="5431250" y="3831859"/>
                <a:ext cx="579946" cy="456603"/>
              </a:xfrm>
              <a:custGeom>
                <a:avLst/>
                <a:gdLst/>
                <a:ahLst/>
                <a:cxnLst/>
                <a:rect l="l" t="t" r="r" b="b"/>
                <a:pathLst>
                  <a:path w="16955" h="13349" extrusionOk="0">
                    <a:moveTo>
                      <a:pt x="14727" y="0"/>
                    </a:moveTo>
                    <a:cubicBezTo>
                      <a:pt x="14688" y="0"/>
                      <a:pt x="14649" y="3"/>
                      <a:pt x="14611" y="8"/>
                    </a:cubicBezTo>
                    <a:cubicBezTo>
                      <a:pt x="14337" y="36"/>
                      <a:pt x="14081" y="155"/>
                      <a:pt x="13886" y="350"/>
                    </a:cubicBezTo>
                    <a:cubicBezTo>
                      <a:pt x="12654" y="1507"/>
                      <a:pt x="12842" y="5304"/>
                      <a:pt x="10667" y="7695"/>
                    </a:cubicBezTo>
                    <a:cubicBezTo>
                      <a:pt x="10140" y="8273"/>
                      <a:pt x="9415" y="8749"/>
                      <a:pt x="8583" y="9142"/>
                    </a:cubicBezTo>
                    <a:cubicBezTo>
                      <a:pt x="5320" y="10682"/>
                      <a:pt x="513" y="10918"/>
                      <a:pt x="513" y="10918"/>
                    </a:cubicBezTo>
                    <a:cubicBezTo>
                      <a:pt x="0" y="11917"/>
                      <a:pt x="387" y="13093"/>
                      <a:pt x="387" y="13093"/>
                    </a:cubicBezTo>
                    <a:cubicBezTo>
                      <a:pt x="387" y="13093"/>
                      <a:pt x="1707" y="13348"/>
                      <a:pt x="3640" y="13348"/>
                    </a:cubicBezTo>
                    <a:cubicBezTo>
                      <a:pt x="4034" y="13348"/>
                      <a:pt x="4453" y="13338"/>
                      <a:pt x="4892" y="13312"/>
                    </a:cubicBezTo>
                    <a:cubicBezTo>
                      <a:pt x="6589" y="13217"/>
                      <a:pt x="8573" y="12892"/>
                      <a:pt x="10503" y="12091"/>
                    </a:cubicBezTo>
                    <a:cubicBezTo>
                      <a:pt x="11176" y="11817"/>
                      <a:pt x="11826" y="11482"/>
                      <a:pt x="12446" y="11099"/>
                    </a:cubicBezTo>
                    <a:cubicBezTo>
                      <a:pt x="15152" y="9412"/>
                      <a:pt x="16582" y="6559"/>
                      <a:pt x="16883" y="4172"/>
                    </a:cubicBezTo>
                    <a:cubicBezTo>
                      <a:pt x="16937" y="3747"/>
                      <a:pt x="16954" y="3320"/>
                      <a:pt x="16931" y="2896"/>
                    </a:cubicBezTo>
                    <a:cubicBezTo>
                      <a:pt x="16872" y="1698"/>
                      <a:pt x="16472" y="737"/>
                      <a:pt x="15767" y="282"/>
                    </a:cubicBezTo>
                    <a:lnTo>
                      <a:pt x="15764" y="278"/>
                    </a:lnTo>
                    <a:cubicBezTo>
                      <a:pt x="15761" y="278"/>
                      <a:pt x="15747" y="272"/>
                      <a:pt x="15733" y="261"/>
                    </a:cubicBezTo>
                    <a:cubicBezTo>
                      <a:pt x="15583" y="169"/>
                      <a:pt x="15415" y="97"/>
                      <a:pt x="15244" y="56"/>
                    </a:cubicBezTo>
                    <a:cubicBezTo>
                      <a:pt x="15098" y="21"/>
                      <a:pt x="14952" y="1"/>
                      <a:pt x="14803" y="1"/>
                    </a:cubicBezTo>
                    <a:cubicBezTo>
                      <a:pt x="14792" y="1"/>
                      <a:pt x="14780" y="1"/>
                      <a:pt x="14768" y="1"/>
                    </a:cubicBezTo>
                    <a:cubicBezTo>
                      <a:pt x="14755" y="0"/>
                      <a:pt x="14741" y="0"/>
                      <a:pt x="14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0"/>
              <p:cNvSpPr/>
              <p:nvPr/>
            </p:nvSpPr>
            <p:spPr>
              <a:xfrm>
                <a:off x="6707426" y="3865517"/>
                <a:ext cx="144071" cy="129055"/>
              </a:xfrm>
              <a:custGeom>
                <a:avLst/>
                <a:gdLst/>
                <a:ahLst/>
                <a:cxnLst/>
                <a:rect l="l" t="t" r="r" b="b"/>
                <a:pathLst>
                  <a:path w="4212" h="3773" extrusionOk="0">
                    <a:moveTo>
                      <a:pt x="882" y="1"/>
                    </a:moveTo>
                    <a:cubicBezTo>
                      <a:pt x="753" y="1"/>
                      <a:pt x="658" y="8"/>
                      <a:pt x="609" y="23"/>
                    </a:cubicBezTo>
                    <a:cubicBezTo>
                      <a:pt x="250" y="129"/>
                      <a:pt x="0" y="3417"/>
                      <a:pt x="0" y="3417"/>
                    </a:cubicBezTo>
                    <a:lnTo>
                      <a:pt x="2214" y="3773"/>
                    </a:lnTo>
                    <a:cubicBezTo>
                      <a:pt x="2395" y="738"/>
                      <a:pt x="4211" y="1563"/>
                      <a:pt x="4034" y="885"/>
                    </a:cubicBezTo>
                    <a:cubicBezTo>
                      <a:pt x="3880" y="300"/>
                      <a:pt x="1701"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0"/>
              <p:cNvSpPr/>
              <p:nvPr/>
            </p:nvSpPr>
            <p:spPr>
              <a:xfrm>
                <a:off x="6702398" y="3967315"/>
                <a:ext cx="90472" cy="47784"/>
              </a:xfrm>
              <a:custGeom>
                <a:avLst/>
                <a:gdLst/>
                <a:ahLst/>
                <a:cxnLst/>
                <a:rect l="l" t="t" r="r" b="b"/>
                <a:pathLst>
                  <a:path w="2645" h="1397" extrusionOk="0">
                    <a:moveTo>
                      <a:pt x="553" y="0"/>
                    </a:moveTo>
                    <a:cubicBezTo>
                      <a:pt x="341" y="0"/>
                      <a:pt x="152" y="132"/>
                      <a:pt x="82" y="335"/>
                    </a:cubicBezTo>
                    <a:cubicBezTo>
                      <a:pt x="65" y="393"/>
                      <a:pt x="48" y="451"/>
                      <a:pt x="41" y="513"/>
                    </a:cubicBezTo>
                    <a:cubicBezTo>
                      <a:pt x="0" y="766"/>
                      <a:pt x="164" y="1005"/>
                      <a:pt x="414" y="1060"/>
                    </a:cubicBezTo>
                    <a:cubicBezTo>
                      <a:pt x="838" y="1156"/>
                      <a:pt x="1529" y="1306"/>
                      <a:pt x="1977" y="1388"/>
                    </a:cubicBezTo>
                    <a:cubicBezTo>
                      <a:pt x="2006" y="1394"/>
                      <a:pt x="2035" y="1396"/>
                      <a:pt x="2064" y="1396"/>
                    </a:cubicBezTo>
                    <a:cubicBezTo>
                      <a:pt x="2261" y="1396"/>
                      <a:pt x="2443" y="1276"/>
                      <a:pt x="2518" y="1087"/>
                    </a:cubicBezTo>
                    <a:cubicBezTo>
                      <a:pt x="2542" y="1019"/>
                      <a:pt x="2566" y="950"/>
                      <a:pt x="2583" y="879"/>
                    </a:cubicBezTo>
                    <a:cubicBezTo>
                      <a:pt x="2645" y="619"/>
                      <a:pt x="2487" y="359"/>
                      <a:pt x="2231" y="294"/>
                    </a:cubicBezTo>
                    <a:cubicBezTo>
                      <a:pt x="1697" y="160"/>
                      <a:pt x="1153" y="61"/>
                      <a:pt x="606" y="3"/>
                    </a:cubicBezTo>
                    <a:cubicBezTo>
                      <a:pt x="588" y="1"/>
                      <a:pt x="570" y="0"/>
                      <a:pt x="5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0"/>
              <p:cNvSpPr/>
              <p:nvPr/>
            </p:nvSpPr>
            <p:spPr>
              <a:xfrm>
                <a:off x="6200499" y="4828281"/>
                <a:ext cx="41696" cy="88112"/>
              </a:xfrm>
              <a:custGeom>
                <a:avLst/>
                <a:gdLst/>
                <a:ahLst/>
                <a:cxnLst/>
                <a:rect l="l" t="t" r="r" b="b"/>
                <a:pathLst>
                  <a:path w="1219" h="2576" extrusionOk="0">
                    <a:moveTo>
                      <a:pt x="614" y="1"/>
                    </a:moveTo>
                    <a:cubicBezTo>
                      <a:pt x="363" y="1"/>
                      <a:pt x="151" y="193"/>
                      <a:pt x="131" y="449"/>
                    </a:cubicBezTo>
                    <a:cubicBezTo>
                      <a:pt x="93" y="880"/>
                      <a:pt x="31" y="1585"/>
                      <a:pt x="11" y="2040"/>
                    </a:cubicBezTo>
                    <a:cubicBezTo>
                      <a:pt x="1" y="2272"/>
                      <a:pt x="155" y="2478"/>
                      <a:pt x="380" y="2536"/>
                    </a:cubicBezTo>
                    <a:cubicBezTo>
                      <a:pt x="449" y="2553"/>
                      <a:pt x="524" y="2567"/>
                      <a:pt x="596" y="2573"/>
                    </a:cubicBezTo>
                    <a:cubicBezTo>
                      <a:pt x="613" y="2575"/>
                      <a:pt x="629" y="2576"/>
                      <a:pt x="646" y="2576"/>
                    </a:cubicBezTo>
                    <a:cubicBezTo>
                      <a:pt x="889" y="2576"/>
                      <a:pt x="1101" y="2392"/>
                      <a:pt x="1130" y="2146"/>
                    </a:cubicBezTo>
                    <a:cubicBezTo>
                      <a:pt x="1195" y="1598"/>
                      <a:pt x="1218" y="1048"/>
                      <a:pt x="1205" y="497"/>
                    </a:cubicBezTo>
                    <a:cubicBezTo>
                      <a:pt x="1201" y="268"/>
                      <a:pt x="1037" y="69"/>
                      <a:pt x="808" y="25"/>
                    </a:cubicBezTo>
                    <a:cubicBezTo>
                      <a:pt x="750" y="11"/>
                      <a:pt x="688" y="4"/>
                      <a:pt x="627" y="1"/>
                    </a:cubicBezTo>
                    <a:cubicBezTo>
                      <a:pt x="622" y="1"/>
                      <a:pt x="618" y="1"/>
                      <a:pt x="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0"/>
              <p:cNvSpPr/>
              <p:nvPr/>
            </p:nvSpPr>
            <p:spPr>
              <a:xfrm>
                <a:off x="5381960" y="3393542"/>
                <a:ext cx="579433" cy="431701"/>
              </a:xfrm>
              <a:custGeom>
                <a:avLst/>
                <a:gdLst/>
                <a:ahLst/>
                <a:cxnLst/>
                <a:rect l="l" t="t" r="r" b="b"/>
                <a:pathLst>
                  <a:path w="16940" h="12621" extrusionOk="0">
                    <a:moveTo>
                      <a:pt x="10537" y="0"/>
                    </a:moveTo>
                    <a:cubicBezTo>
                      <a:pt x="10537" y="0"/>
                      <a:pt x="8396" y="4000"/>
                      <a:pt x="3001" y="4821"/>
                    </a:cubicBezTo>
                    <a:cubicBezTo>
                      <a:pt x="3001" y="4821"/>
                      <a:pt x="5854" y="3216"/>
                      <a:pt x="6641" y="1324"/>
                    </a:cubicBezTo>
                    <a:lnTo>
                      <a:pt x="6641" y="1324"/>
                    </a:lnTo>
                    <a:cubicBezTo>
                      <a:pt x="6579" y="1376"/>
                      <a:pt x="5553" y="2224"/>
                      <a:pt x="3894" y="2464"/>
                    </a:cubicBezTo>
                    <a:cubicBezTo>
                      <a:pt x="2804" y="2622"/>
                      <a:pt x="2177" y="2651"/>
                      <a:pt x="1864" y="2651"/>
                    </a:cubicBezTo>
                    <a:cubicBezTo>
                      <a:pt x="1685" y="2651"/>
                      <a:pt x="1609" y="2641"/>
                      <a:pt x="1609" y="2641"/>
                    </a:cubicBezTo>
                    <a:lnTo>
                      <a:pt x="1609" y="2641"/>
                    </a:lnTo>
                    <a:cubicBezTo>
                      <a:pt x="1" y="6856"/>
                      <a:pt x="2146" y="12104"/>
                      <a:pt x="6398" y="12569"/>
                    </a:cubicBezTo>
                    <a:cubicBezTo>
                      <a:pt x="6689" y="12603"/>
                      <a:pt x="6981" y="12621"/>
                      <a:pt x="7273" y="12621"/>
                    </a:cubicBezTo>
                    <a:cubicBezTo>
                      <a:pt x="7710" y="12621"/>
                      <a:pt x="8147" y="12582"/>
                      <a:pt x="8577" y="12504"/>
                    </a:cubicBezTo>
                    <a:cubicBezTo>
                      <a:pt x="10271" y="12196"/>
                      <a:pt x="11762" y="11201"/>
                      <a:pt x="12693" y="9754"/>
                    </a:cubicBezTo>
                    <a:cubicBezTo>
                      <a:pt x="12696" y="9750"/>
                      <a:pt x="12700" y="9750"/>
                      <a:pt x="12700" y="9743"/>
                    </a:cubicBezTo>
                    <a:cubicBezTo>
                      <a:pt x="12963" y="9347"/>
                      <a:pt x="13172" y="8915"/>
                      <a:pt x="13322" y="8461"/>
                    </a:cubicBezTo>
                    <a:cubicBezTo>
                      <a:pt x="13322" y="8461"/>
                      <a:pt x="13766" y="9086"/>
                      <a:pt x="14510" y="9086"/>
                    </a:cubicBezTo>
                    <a:cubicBezTo>
                      <a:pt x="14862" y="9086"/>
                      <a:pt x="15281" y="8946"/>
                      <a:pt x="15751" y="8532"/>
                    </a:cubicBezTo>
                    <a:cubicBezTo>
                      <a:pt x="16940" y="7491"/>
                      <a:pt x="16410" y="5365"/>
                      <a:pt x="14967" y="5365"/>
                    </a:cubicBezTo>
                    <a:cubicBezTo>
                      <a:pt x="14632" y="5365"/>
                      <a:pt x="14248" y="5479"/>
                      <a:pt x="13825" y="5748"/>
                    </a:cubicBezTo>
                    <a:cubicBezTo>
                      <a:pt x="13825" y="5748"/>
                      <a:pt x="12929" y="4995"/>
                      <a:pt x="13144" y="3175"/>
                    </a:cubicBezTo>
                    <a:cubicBezTo>
                      <a:pt x="13356" y="1359"/>
                      <a:pt x="12966" y="144"/>
                      <a:pt x="12966" y="144"/>
                    </a:cubicBezTo>
                    <a:cubicBezTo>
                      <a:pt x="12860" y="548"/>
                      <a:pt x="12730" y="948"/>
                      <a:pt x="12576" y="1338"/>
                    </a:cubicBezTo>
                    <a:cubicBezTo>
                      <a:pt x="12354" y="1913"/>
                      <a:pt x="12032" y="2607"/>
                      <a:pt x="11605" y="3213"/>
                    </a:cubicBezTo>
                    <a:cubicBezTo>
                      <a:pt x="10914" y="4205"/>
                      <a:pt x="10739" y="4691"/>
                      <a:pt x="10695" y="4875"/>
                    </a:cubicBezTo>
                    <a:lnTo>
                      <a:pt x="10695" y="4879"/>
                    </a:lnTo>
                    <a:cubicBezTo>
                      <a:pt x="10688" y="4903"/>
                      <a:pt x="10688" y="4923"/>
                      <a:pt x="10685" y="4944"/>
                    </a:cubicBezTo>
                    <a:cubicBezTo>
                      <a:pt x="10685" y="4947"/>
                      <a:pt x="10681" y="4957"/>
                      <a:pt x="10681" y="4961"/>
                    </a:cubicBezTo>
                    <a:lnTo>
                      <a:pt x="10664" y="4858"/>
                    </a:lnTo>
                    <a:cubicBezTo>
                      <a:pt x="10620" y="4547"/>
                      <a:pt x="10520" y="3596"/>
                      <a:pt x="10787" y="2570"/>
                    </a:cubicBezTo>
                    <a:cubicBezTo>
                      <a:pt x="11109" y="1321"/>
                      <a:pt x="10537" y="0"/>
                      <a:pt x="10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0"/>
              <p:cNvSpPr/>
              <p:nvPr/>
            </p:nvSpPr>
            <p:spPr>
              <a:xfrm>
                <a:off x="5460017" y="3616463"/>
                <a:ext cx="27432" cy="42859"/>
              </a:xfrm>
              <a:custGeom>
                <a:avLst/>
                <a:gdLst/>
                <a:ahLst/>
                <a:cxnLst/>
                <a:rect l="l" t="t" r="r" b="b"/>
                <a:pathLst>
                  <a:path w="802" h="1253" extrusionOk="0">
                    <a:moveTo>
                      <a:pt x="315" y="0"/>
                    </a:moveTo>
                    <a:cubicBezTo>
                      <a:pt x="302" y="0"/>
                      <a:pt x="290" y="1"/>
                      <a:pt x="278" y="4"/>
                    </a:cubicBezTo>
                    <a:cubicBezTo>
                      <a:pt x="96" y="38"/>
                      <a:pt x="1" y="349"/>
                      <a:pt x="73" y="691"/>
                    </a:cubicBezTo>
                    <a:cubicBezTo>
                      <a:pt x="140" y="1012"/>
                      <a:pt x="322" y="1252"/>
                      <a:pt x="494" y="1252"/>
                    </a:cubicBezTo>
                    <a:cubicBezTo>
                      <a:pt x="505" y="1252"/>
                      <a:pt x="516" y="1251"/>
                      <a:pt x="528" y="1249"/>
                    </a:cubicBezTo>
                    <a:cubicBezTo>
                      <a:pt x="709" y="1211"/>
                      <a:pt x="801" y="904"/>
                      <a:pt x="733" y="558"/>
                    </a:cubicBezTo>
                    <a:cubicBezTo>
                      <a:pt x="669" y="236"/>
                      <a:pt x="486"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0"/>
              <p:cNvSpPr/>
              <p:nvPr/>
            </p:nvSpPr>
            <p:spPr>
              <a:xfrm>
                <a:off x="5696172" y="3552087"/>
                <a:ext cx="27398" cy="42893"/>
              </a:xfrm>
              <a:custGeom>
                <a:avLst/>
                <a:gdLst/>
                <a:ahLst/>
                <a:cxnLst/>
                <a:rect l="l" t="t" r="r" b="b"/>
                <a:pathLst>
                  <a:path w="801" h="1254" extrusionOk="0">
                    <a:moveTo>
                      <a:pt x="312" y="1"/>
                    </a:moveTo>
                    <a:cubicBezTo>
                      <a:pt x="299" y="1"/>
                      <a:pt x="286" y="2"/>
                      <a:pt x="274" y="4"/>
                    </a:cubicBezTo>
                    <a:cubicBezTo>
                      <a:pt x="93" y="39"/>
                      <a:pt x="0" y="350"/>
                      <a:pt x="69" y="692"/>
                    </a:cubicBezTo>
                    <a:cubicBezTo>
                      <a:pt x="136" y="1011"/>
                      <a:pt x="316" y="1253"/>
                      <a:pt x="490" y="1253"/>
                    </a:cubicBezTo>
                    <a:cubicBezTo>
                      <a:pt x="502" y="1253"/>
                      <a:pt x="515" y="1252"/>
                      <a:pt x="527" y="1250"/>
                    </a:cubicBezTo>
                    <a:cubicBezTo>
                      <a:pt x="708" y="1212"/>
                      <a:pt x="801" y="904"/>
                      <a:pt x="732" y="558"/>
                    </a:cubicBezTo>
                    <a:cubicBezTo>
                      <a:pt x="665" y="236"/>
                      <a:pt x="48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0"/>
              <p:cNvSpPr/>
              <p:nvPr/>
            </p:nvSpPr>
            <p:spPr>
              <a:xfrm>
                <a:off x="5851807" y="3608356"/>
                <a:ext cx="62664" cy="58935"/>
              </a:xfrm>
              <a:custGeom>
                <a:avLst/>
                <a:gdLst/>
                <a:ahLst/>
                <a:cxnLst/>
                <a:rect l="l" t="t" r="r" b="b"/>
                <a:pathLst>
                  <a:path w="1832" h="1723" extrusionOk="0">
                    <a:moveTo>
                      <a:pt x="888" y="0"/>
                    </a:moveTo>
                    <a:cubicBezTo>
                      <a:pt x="624" y="0"/>
                      <a:pt x="344" y="215"/>
                      <a:pt x="161" y="792"/>
                    </a:cubicBezTo>
                    <a:cubicBezTo>
                      <a:pt x="1" y="1292"/>
                      <a:pt x="314" y="1722"/>
                      <a:pt x="731" y="1722"/>
                    </a:cubicBezTo>
                    <a:cubicBezTo>
                      <a:pt x="947" y="1722"/>
                      <a:pt x="1190" y="1607"/>
                      <a:pt x="1410" y="1325"/>
                    </a:cubicBezTo>
                    <a:cubicBezTo>
                      <a:pt x="1832" y="786"/>
                      <a:pt x="1391" y="0"/>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0"/>
              <p:cNvSpPr/>
              <p:nvPr/>
            </p:nvSpPr>
            <p:spPr>
              <a:xfrm>
                <a:off x="5496651" y="3632677"/>
                <a:ext cx="296660" cy="153957"/>
              </a:xfrm>
              <a:custGeom>
                <a:avLst/>
                <a:gdLst/>
                <a:ahLst/>
                <a:cxnLst/>
                <a:rect l="l" t="t" r="r" b="b"/>
                <a:pathLst>
                  <a:path w="8673" h="4501" extrusionOk="0">
                    <a:moveTo>
                      <a:pt x="6943" y="1"/>
                    </a:moveTo>
                    <a:cubicBezTo>
                      <a:pt x="6847" y="1"/>
                      <a:pt x="6750" y="13"/>
                      <a:pt x="6654" y="36"/>
                    </a:cubicBezTo>
                    <a:cubicBezTo>
                      <a:pt x="6117" y="173"/>
                      <a:pt x="5720" y="686"/>
                      <a:pt x="4831" y="1114"/>
                    </a:cubicBezTo>
                    <a:cubicBezTo>
                      <a:pt x="4711" y="1172"/>
                      <a:pt x="4588" y="1223"/>
                      <a:pt x="4455" y="1275"/>
                    </a:cubicBezTo>
                    <a:cubicBezTo>
                      <a:pt x="3815" y="1517"/>
                      <a:pt x="3141" y="1644"/>
                      <a:pt x="2460" y="1654"/>
                    </a:cubicBezTo>
                    <a:cubicBezTo>
                      <a:pt x="2436" y="1656"/>
                      <a:pt x="2411" y="1657"/>
                      <a:pt x="2387" y="1657"/>
                    </a:cubicBezTo>
                    <a:cubicBezTo>
                      <a:pt x="2362" y="1657"/>
                      <a:pt x="2337" y="1656"/>
                      <a:pt x="2313" y="1654"/>
                    </a:cubicBezTo>
                    <a:cubicBezTo>
                      <a:pt x="2281" y="1654"/>
                      <a:pt x="2249" y="1655"/>
                      <a:pt x="2218" y="1655"/>
                    </a:cubicBezTo>
                    <a:cubicBezTo>
                      <a:pt x="2078" y="1655"/>
                      <a:pt x="1948" y="1653"/>
                      <a:pt x="1825" y="1653"/>
                    </a:cubicBezTo>
                    <a:cubicBezTo>
                      <a:pt x="1205" y="1653"/>
                      <a:pt x="784" y="1703"/>
                      <a:pt x="445" y="2314"/>
                    </a:cubicBezTo>
                    <a:cubicBezTo>
                      <a:pt x="418" y="2366"/>
                      <a:pt x="390" y="2417"/>
                      <a:pt x="363" y="2472"/>
                    </a:cubicBezTo>
                    <a:cubicBezTo>
                      <a:pt x="0" y="3252"/>
                      <a:pt x="743" y="4107"/>
                      <a:pt x="2166" y="4398"/>
                    </a:cubicBezTo>
                    <a:cubicBezTo>
                      <a:pt x="2489" y="4464"/>
                      <a:pt x="2847" y="4501"/>
                      <a:pt x="3236" y="4501"/>
                    </a:cubicBezTo>
                    <a:cubicBezTo>
                      <a:pt x="3651" y="4501"/>
                      <a:pt x="4101" y="4459"/>
                      <a:pt x="4578" y="4367"/>
                    </a:cubicBezTo>
                    <a:cubicBezTo>
                      <a:pt x="5529" y="4179"/>
                      <a:pt x="6247" y="3878"/>
                      <a:pt x="6777" y="3512"/>
                    </a:cubicBezTo>
                    <a:cubicBezTo>
                      <a:pt x="8673" y="2202"/>
                      <a:pt x="8112" y="122"/>
                      <a:pt x="7078" y="9"/>
                    </a:cubicBezTo>
                    <a:cubicBezTo>
                      <a:pt x="7034" y="3"/>
                      <a:pt x="6989" y="1"/>
                      <a:pt x="6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0"/>
              <p:cNvSpPr/>
              <p:nvPr/>
            </p:nvSpPr>
            <p:spPr>
              <a:xfrm>
                <a:off x="5511872" y="3689185"/>
                <a:ext cx="63929" cy="47066"/>
              </a:xfrm>
              <a:custGeom>
                <a:avLst/>
                <a:gdLst/>
                <a:ahLst/>
                <a:cxnLst/>
                <a:rect l="l" t="t" r="r" b="b"/>
                <a:pathLst>
                  <a:path w="1869" h="1376" extrusionOk="0">
                    <a:moveTo>
                      <a:pt x="1397" y="1"/>
                    </a:moveTo>
                    <a:cubicBezTo>
                      <a:pt x="767" y="1"/>
                      <a:pt x="342" y="49"/>
                      <a:pt x="0" y="666"/>
                    </a:cubicBezTo>
                    <a:cubicBezTo>
                      <a:pt x="193" y="962"/>
                      <a:pt x="543" y="1376"/>
                      <a:pt x="996" y="1376"/>
                    </a:cubicBezTo>
                    <a:cubicBezTo>
                      <a:pt x="1050" y="1376"/>
                      <a:pt x="1106" y="1370"/>
                      <a:pt x="1163" y="1357"/>
                    </a:cubicBezTo>
                    <a:cubicBezTo>
                      <a:pt x="1721" y="1230"/>
                      <a:pt x="1844" y="467"/>
                      <a:pt x="1868" y="2"/>
                    </a:cubicBezTo>
                    <a:lnTo>
                      <a:pt x="1868" y="2"/>
                    </a:lnTo>
                    <a:cubicBezTo>
                      <a:pt x="1834" y="2"/>
                      <a:pt x="1801" y="3"/>
                      <a:pt x="1768" y="3"/>
                    </a:cubicBezTo>
                    <a:cubicBezTo>
                      <a:pt x="1637" y="3"/>
                      <a:pt x="1513" y="1"/>
                      <a:pt x="1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0"/>
              <p:cNvSpPr/>
              <p:nvPr/>
            </p:nvSpPr>
            <p:spPr>
              <a:xfrm>
                <a:off x="5580797" y="3676358"/>
                <a:ext cx="68239" cy="44569"/>
              </a:xfrm>
              <a:custGeom>
                <a:avLst/>
                <a:gdLst/>
                <a:ahLst/>
                <a:cxnLst/>
                <a:rect l="l" t="t" r="r" b="b"/>
                <a:pathLst>
                  <a:path w="1995" h="1303" extrusionOk="0">
                    <a:moveTo>
                      <a:pt x="1995" y="1"/>
                    </a:moveTo>
                    <a:lnTo>
                      <a:pt x="1995" y="1"/>
                    </a:lnTo>
                    <a:cubicBezTo>
                      <a:pt x="1355" y="240"/>
                      <a:pt x="681" y="367"/>
                      <a:pt x="0" y="377"/>
                    </a:cubicBezTo>
                    <a:cubicBezTo>
                      <a:pt x="135" y="625"/>
                      <a:pt x="545" y="1302"/>
                      <a:pt x="1127" y="1302"/>
                    </a:cubicBezTo>
                    <a:cubicBezTo>
                      <a:pt x="1181" y="1302"/>
                      <a:pt x="1237" y="1296"/>
                      <a:pt x="1293" y="1284"/>
                    </a:cubicBezTo>
                    <a:cubicBezTo>
                      <a:pt x="1824" y="1164"/>
                      <a:pt x="1960" y="470"/>
                      <a:pt x="19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0"/>
              <p:cNvSpPr/>
              <p:nvPr/>
            </p:nvSpPr>
            <p:spPr>
              <a:xfrm>
                <a:off x="5661864" y="3633908"/>
                <a:ext cx="66392" cy="59619"/>
              </a:xfrm>
              <a:custGeom>
                <a:avLst/>
                <a:gdLst/>
                <a:ahLst/>
                <a:cxnLst/>
                <a:rect l="l" t="t" r="r" b="b"/>
                <a:pathLst>
                  <a:path w="1941" h="1743" extrusionOk="0">
                    <a:moveTo>
                      <a:pt x="1824" y="0"/>
                    </a:moveTo>
                    <a:cubicBezTo>
                      <a:pt x="1287" y="137"/>
                      <a:pt x="890" y="650"/>
                      <a:pt x="1" y="1078"/>
                    </a:cubicBezTo>
                    <a:cubicBezTo>
                      <a:pt x="198" y="1372"/>
                      <a:pt x="534" y="1743"/>
                      <a:pt x="966" y="1743"/>
                    </a:cubicBezTo>
                    <a:cubicBezTo>
                      <a:pt x="1020" y="1743"/>
                      <a:pt x="1076" y="1737"/>
                      <a:pt x="1133" y="1724"/>
                    </a:cubicBezTo>
                    <a:cubicBezTo>
                      <a:pt x="1941" y="1546"/>
                      <a:pt x="1841" y="10"/>
                      <a:pt x="1841" y="10"/>
                    </a:cubicBezTo>
                    <a:lnTo>
                      <a:pt x="1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0"/>
              <p:cNvSpPr/>
              <p:nvPr/>
            </p:nvSpPr>
            <p:spPr>
              <a:xfrm>
                <a:off x="5570706" y="3740186"/>
                <a:ext cx="157788" cy="46450"/>
              </a:xfrm>
              <a:custGeom>
                <a:avLst/>
                <a:gdLst/>
                <a:ahLst/>
                <a:cxnLst/>
                <a:rect l="l" t="t" r="r" b="b"/>
                <a:pathLst>
                  <a:path w="4613" h="1358" extrusionOk="0">
                    <a:moveTo>
                      <a:pt x="2937" y="1"/>
                    </a:moveTo>
                    <a:cubicBezTo>
                      <a:pt x="2618" y="1"/>
                      <a:pt x="2299" y="39"/>
                      <a:pt x="1985" y="116"/>
                    </a:cubicBezTo>
                    <a:cubicBezTo>
                      <a:pt x="798" y="400"/>
                      <a:pt x="227" y="964"/>
                      <a:pt x="1" y="1255"/>
                    </a:cubicBezTo>
                    <a:cubicBezTo>
                      <a:pt x="324" y="1321"/>
                      <a:pt x="682" y="1358"/>
                      <a:pt x="1071" y="1358"/>
                    </a:cubicBezTo>
                    <a:cubicBezTo>
                      <a:pt x="1486" y="1358"/>
                      <a:pt x="1936" y="1316"/>
                      <a:pt x="2413" y="1224"/>
                    </a:cubicBezTo>
                    <a:cubicBezTo>
                      <a:pt x="3364" y="1036"/>
                      <a:pt x="4082" y="735"/>
                      <a:pt x="4612" y="369"/>
                    </a:cubicBezTo>
                    <a:cubicBezTo>
                      <a:pt x="4082" y="125"/>
                      <a:pt x="3511" y="1"/>
                      <a:pt x="2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0"/>
              <p:cNvSpPr/>
              <p:nvPr/>
            </p:nvSpPr>
            <p:spPr>
              <a:xfrm>
                <a:off x="5566259" y="3555953"/>
                <a:ext cx="48126" cy="101178"/>
              </a:xfrm>
              <a:custGeom>
                <a:avLst/>
                <a:gdLst/>
                <a:ahLst/>
                <a:cxnLst/>
                <a:rect l="l" t="t" r="r" b="b"/>
                <a:pathLst>
                  <a:path w="1407" h="2958" extrusionOk="0">
                    <a:moveTo>
                      <a:pt x="186" y="1"/>
                    </a:moveTo>
                    <a:cubicBezTo>
                      <a:pt x="90" y="466"/>
                      <a:pt x="32" y="938"/>
                      <a:pt x="15" y="1414"/>
                    </a:cubicBezTo>
                    <a:cubicBezTo>
                      <a:pt x="4" y="1650"/>
                      <a:pt x="1" y="1886"/>
                      <a:pt x="8" y="2125"/>
                    </a:cubicBezTo>
                    <a:cubicBezTo>
                      <a:pt x="15" y="2361"/>
                      <a:pt x="32" y="2597"/>
                      <a:pt x="63" y="2837"/>
                    </a:cubicBezTo>
                    <a:lnTo>
                      <a:pt x="76" y="2936"/>
                    </a:lnTo>
                    <a:lnTo>
                      <a:pt x="165" y="2946"/>
                    </a:lnTo>
                    <a:cubicBezTo>
                      <a:pt x="245" y="2954"/>
                      <a:pt x="326" y="2958"/>
                      <a:pt x="408" y="2958"/>
                    </a:cubicBezTo>
                    <a:cubicBezTo>
                      <a:pt x="435" y="2958"/>
                      <a:pt x="463" y="2957"/>
                      <a:pt x="490" y="2956"/>
                    </a:cubicBezTo>
                    <a:cubicBezTo>
                      <a:pt x="596" y="2953"/>
                      <a:pt x="702" y="2943"/>
                      <a:pt x="808" y="2922"/>
                    </a:cubicBezTo>
                    <a:cubicBezTo>
                      <a:pt x="1017" y="2891"/>
                      <a:pt x="1222" y="2823"/>
                      <a:pt x="1407" y="2717"/>
                    </a:cubicBezTo>
                    <a:lnTo>
                      <a:pt x="1407" y="2717"/>
                    </a:lnTo>
                    <a:cubicBezTo>
                      <a:pt x="1225" y="2748"/>
                      <a:pt x="1040" y="2762"/>
                      <a:pt x="858" y="2762"/>
                    </a:cubicBezTo>
                    <a:cubicBezTo>
                      <a:pt x="838" y="2762"/>
                      <a:pt x="818" y="2762"/>
                      <a:pt x="798" y="2761"/>
                    </a:cubicBezTo>
                    <a:cubicBezTo>
                      <a:pt x="633" y="2759"/>
                      <a:pt x="469" y="2744"/>
                      <a:pt x="306" y="2718"/>
                    </a:cubicBezTo>
                    <a:lnTo>
                      <a:pt x="306" y="2718"/>
                    </a:lnTo>
                    <a:cubicBezTo>
                      <a:pt x="279" y="1819"/>
                      <a:pt x="291" y="916"/>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0"/>
              <p:cNvSpPr/>
              <p:nvPr/>
            </p:nvSpPr>
            <p:spPr>
              <a:xfrm>
                <a:off x="5671578" y="3709606"/>
                <a:ext cx="163739" cy="182484"/>
              </a:xfrm>
              <a:custGeom>
                <a:avLst/>
                <a:gdLst/>
                <a:ahLst/>
                <a:cxnLst/>
                <a:rect l="l" t="t" r="r" b="b"/>
                <a:pathLst>
                  <a:path w="4787" h="5335" extrusionOk="0">
                    <a:moveTo>
                      <a:pt x="4116" y="0"/>
                    </a:moveTo>
                    <a:cubicBezTo>
                      <a:pt x="2327" y="2717"/>
                      <a:pt x="1" y="2830"/>
                      <a:pt x="1" y="2830"/>
                    </a:cubicBezTo>
                    <a:lnTo>
                      <a:pt x="617" y="4636"/>
                    </a:lnTo>
                    <a:cubicBezTo>
                      <a:pt x="761" y="5053"/>
                      <a:pt x="1153" y="5334"/>
                      <a:pt x="1592" y="5334"/>
                    </a:cubicBezTo>
                    <a:cubicBezTo>
                      <a:pt x="1600" y="5334"/>
                      <a:pt x="1608" y="5334"/>
                      <a:pt x="1616" y="5334"/>
                    </a:cubicBezTo>
                    <a:cubicBezTo>
                      <a:pt x="2060" y="5313"/>
                      <a:pt x="2502" y="5231"/>
                      <a:pt x="2922" y="5087"/>
                    </a:cubicBezTo>
                    <a:cubicBezTo>
                      <a:pt x="3661" y="4841"/>
                      <a:pt x="4181" y="4345"/>
                      <a:pt x="4496" y="3965"/>
                    </a:cubicBezTo>
                    <a:cubicBezTo>
                      <a:pt x="4722" y="3688"/>
                      <a:pt x="4787" y="3315"/>
                      <a:pt x="4670" y="2977"/>
                    </a:cubicBezTo>
                    <a:cubicBezTo>
                      <a:pt x="4116" y="1335"/>
                      <a:pt x="4116" y="0"/>
                      <a:pt x="4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50"/>
            <p:cNvGrpSpPr/>
            <p:nvPr/>
          </p:nvGrpSpPr>
          <p:grpSpPr>
            <a:xfrm>
              <a:off x="6318301" y="1828426"/>
              <a:ext cx="871813" cy="808189"/>
              <a:chOff x="6367426" y="3750851"/>
              <a:chExt cx="871813" cy="808189"/>
            </a:xfrm>
          </p:grpSpPr>
          <p:sp>
            <p:nvSpPr>
              <p:cNvPr id="2014" name="Google Shape;2014;p50"/>
              <p:cNvSpPr/>
              <p:nvPr/>
            </p:nvSpPr>
            <p:spPr>
              <a:xfrm>
                <a:off x="6787390" y="3977196"/>
                <a:ext cx="446641" cy="564012"/>
              </a:xfrm>
              <a:custGeom>
                <a:avLst/>
                <a:gdLst/>
                <a:ahLst/>
                <a:cxnLst/>
                <a:rect l="l" t="t" r="r" b="b"/>
                <a:pathLst>
                  <a:path w="13551" h="17112" extrusionOk="0">
                    <a:moveTo>
                      <a:pt x="7065" y="1"/>
                    </a:moveTo>
                    <a:cubicBezTo>
                      <a:pt x="6835" y="1"/>
                      <a:pt x="6614" y="131"/>
                      <a:pt x="6510" y="351"/>
                    </a:cubicBezTo>
                    <a:cubicBezTo>
                      <a:pt x="4506" y="4549"/>
                      <a:pt x="1075" y="11846"/>
                      <a:pt x="141" y="13837"/>
                    </a:cubicBezTo>
                    <a:cubicBezTo>
                      <a:pt x="0" y="14135"/>
                      <a:pt x="120" y="14490"/>
                      <a:pt x="411" y="14644"/>
                    </a:cubicBezTo>
                    <a:cubicBezTo>
                      <a:pt x="1961" y="15455"/>
                      <a:pt x="5176" y="16632"/>
                      <a:pt x="6422" y="17077"/>
                    </a:cubicBezTo>
                    <a:cubicBezTo>
                      <a:pt x="6489" y="17101"/>
                      <a:pt x="6559" y="17112"/>
                      <a:pt x="6628" y="17112"/>
                    </a:cubicBezTo>
                    <a:cubicBezTo>
                      <a:pt x="6853" y="17112"/>
                      <a:pt x="7067" y="16989"/>
                      <a:pt x="7178" y="16779"/>
                    </a:cubicBezTo>
                    <a:cubicBezTo>
                      <a:pt x="11050" y="9383"/>
                      <a:pt x="12877" y="4983"/>
                      <a:pt x="13438" y="3567"/>
                    </a:cubicBezTo>
                    <a:cubicBezTo>
                      <a:pt x="13551" y="3276"/>
                      <a:pt x="13431" y="2945"/>
                      <a:pt x="13157" y="2797"/>
                    </a:cubicBezTo>
                    <a:cubicBezTo>
                      <a:pt x="11160" y="1713"/>
                      <a:pt x="8450" y="536"/>
                      <a:pt x="7308" y="50"/>
                    </a:cubicBezTo>
                    <a:cubicBezTo>
                      <a:pt x="7229" y="17"/>
                      <a:pt x="7146" y="1"/>
                      <a:pt x="7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0"/>
              <p:cNvSpPr/>
              <p:nvPr/>
            </p:nvSpPr>
            <p:spPr>
              <a:xfrm>
                <a:off x="6792466" y="3995028"/>
                <a:ext cx="446773" cy="564012"/>
              </a:xfrm>
              <a:custGeom>
                <a:avLst/>
                <a:gdLst/>
                <a:ahLst/>
                <a:cxnLst/>
                <a:rect l="l" t="t" r="r" b="b"/>
                <a:pathLst>
                  <a:path w="13555" h="17112" extrusionOk="0">
                    <a:moveTo>
                      <a:pt x="7068" y="0"/>
                    </a:moveTo>
                    <a:cubicBezTo>
                      <a:pt x="6837" y="0"/>
                      <a:pt x="6617" y="130"/>
                      <a:pt x="6510" y="348"/>
                    </a:cubicBezTo>
                    <a:cubicBezTo>
                      <a:pt x="4509" y="4549"/>
                      <a:pt x="1078" y="11842"/>
                      <a:pt x="141" y="13833"/>
                    </a:cubicBezTo>
                    <a:cubicBezTo>
                      <a:pt x="0" y="14134"/>
                      <a:pt x="120" y="14490"/>
                      <a:pt x="411" y="14644"/>
                    </a:cubicBezTo>
                    <a:cubicBezTo>
                      <a:pt x="1964" y="15455"/>
                      <a:pt x="5180" y="16631"/>
                      <a:pt x="6421" y="17076"/>
                    </a:cubicBezTo>
                    <a:cubicBezTo>
                      <a:pt x="6489" y="17100"/>
                      <a:pt x="6559" y="17112"/>
                      <a:pt x="6628" y="17112"/>
                    </a:cubicBezTo>
                    <a:cubicBezTo>
                      <a:pt x="6854" y="17112"/>
                      <a:pt x="7070" y="16988"/>
                      <a:pt x="7177" y="16778"/>
                    </a:cubicBezTo>
                    <a:cubicBezTo>
                      <a:pt x="11053" y="9382"/>
                      <a:pt x="12880" y="4983"/>
                      <a:pt x="13441" y="3567"/>
                    </a:cubicBezTo>
                    <a:cubicBezTo>
                      <a:pt x="13554" y="3276"/>
                      <a:pt x="13434" y="2944"/>
                      <a:pt x="13161" y="2797"/>
                    </a:cubicBezTo>
                    <a:cubicBezTo>
                      <a:pt x="11163" y="1713"/>
                      <a:pt x="8454" y="536"/>
                      <a:pt x="7311" y="50"/>
                    </a:cubicBezTo>
                    <a:cubicBezTo>
                      <a:pt x="7232" y="16"/>
                      <a:pt x="7149" y="0"/>
                      <a:pt x="70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0"/>
              <p:cNvSpPr/>
              <p:nvPr/>
            </p:nvSpPr>
            <p:spPr>
              <a:xfrm>
                <a:off x="6961954" y="4055381"/>
                <a:ext cx="240180" cy="195519"/>
              </a:xfrm>
              <a:custGeom>
                <a:avLst/>
                <a:gdLst/>
                <a:ahLst/>
                <a:cxnLst/>
                <a:rect l="l" t="t" r="r" b="b"/>
                <a:pathLst>
                  <a:path w="7287" h="5932" extrusionOk="0">
                    <a:moveTo>
                      <a:pt x="1947" y="0"/>
                    </a:moveTo>
                    <a:cubicBezTo>
                      <a:pt x="1775" y="0"/>
                      <a:pt x="1611" y="95"/>
                      <a:pt x="1533" y="258"/>
                    </a:cubicBezTo>
                    <a:cubicBezTo>
                      <a:pt x="1194" y="956"/>
                      <a:pt x="482" y="2430"/>
                      <a:pt x="99" y="3326"/>
                    </a:cubicBezTo>
                    <a:cubicBezTo>
                      <a:pt x="0" y="3562"/>
                      <a:pt x="113" y="3833"/>
                      <a:pt x="349" y="3932"/>
                    </a:cubicBezTo>
                    <a:cubicBezTo>
                      <a:pt x="1368" y="4356"/>
                      <a:pt x="3968" y="5434"/>
                      <a:pt x="5135" y="5899"/>
                    </a:cubicBezTo>
                    <a:cubicBezTo>
                      <a:pt x="5191" y="5921"/>
                      <a:pt x="5249" y="5931"/>
                      <a:pt x="5306" y="5931"/>
                    </a:cubicBezTo>
                    <a:cubicBezTo>
                      <a:pt x="5471" y="5931"/>
                      <a:pt x="5629" y="5843"/>
                      <a:pt x="5713" y="5690"/>
                    </a:cubicBezTo>
                    <a:cubicBezTo>
                      <a:pt x="6072" y="5020"/>
                      <a:pt x="6842" y="3573"/>
                      <a:pt x="7191" y="2755"/>
                    </a:cubicBezTo>
                    <a:cubicBezTo>
                      <a:pt x="7287" y="2523"/>
                      <a:pt x="7184" y="2259"/>
                      <a:pt x="6955" y="2156"/>
                    </a:cubicBezTo>
                    <a:cubicBezTo>
                      <a:pt x="6048" y="1743"/>
                      <a:pt x="3753" y="709"/>
                      <a:pt x="2124" y="35"/>
                    </a:cubicBezTo>
                    <a:cubicBezTo>
                      <a:pt x="2066" y="12"/>
                      <a:pt x="2006" y="0"/>
                      <a:pt x="1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0"/>
              <p:cNvSpPr/>
              <p:nvPr/>
            </p:nvSpPr>
            <p:spPr>
              <a:xfrm>
                <a:off x="6986279" y="4071532"/>
                <a:ext cx="194991" cy="156988"/>
              </a:xfrm>
              <a:custGeom>
                <a:avLst/>
                <a:gdLst/>
                <a:ahLst/>
                <a:cxnLst/>
                <a:rect l="l" t="t" r="r" b="b"/>
                <a:pathLst>
                  <a:path w="5916" h="4763" extrusionOk="0">
                    <a:moveTo>
                      <a:pt x="1500" y="1"/>
                    </a:moveTo>
                    <a:cubicBezTo>
                      <a:pt x="1368" y="1"/>
                      <a:pt x="1242" y="73"/>
                      <a:pt x="1178" y="199"/>
                    </a:cubicBezTo>
                    <a:cubicBezTo>
                      <a:pt x="1103" y="356"/>
                      <a:pt x="1003" y="558"/>
                      <a:pt x="894" y="791"/>
                    </a:cubicBezTo>
                    <a:cubicBezTo>
                      <a:pt x="781" y="1027"/>
                      <a:pt x="661" y="1283"/>
                      <a:pt x="541" y="1540"/>
                    </a:cubicBezTo>
                    <a:cubicBezTo>
                      <a:pt x="367" y="1916"/>
                      <a:pt x="196" y="2293"/>
                      <a:pt x="73" y="2594"/>
                    </a:cubicBezTo>
                    <a:cubicBezTo>
                      <a:pt x="1" y="2785"/>
                      <a:pt x="97" y="3001"/>
                      <a:pt x="288" y="3076"/>
                    </a:cubicBezTo>
                    <a:lnTo>
                      <a:pt x="333" y="3096"/>
                    </a:lnTo>
                    <a:cubicBezTo>
                      <a:pt x="651" y="3230"/>
                      <a:pt x="1133" y="3435"/>
                      <a:pt x="1660" y="3654"/>
                    </a:cubicBezTo>
                    <a:cubicBezTo>
                      <a:pt x="2054" y="3822"/>
                      <a:pt x="2478" y="4000"/>
                      <a:pt x="2878" y="4167"/>
                    </a:cubicBezTo>
                    <a:lnTo>
                      <a:pt x="3295" y="4342"/>
                    </a:lnTo>
                    <a:cubicBezTo>
                      <a:pt x="3661" y="4496"/>
                      <a:pt x="3990" y="4629"/>
                      <a:pt x="4236" y="4732"/>
                    </a:cubicBezTo>
                    <a:cubicBezTo>
                      <a:pt x="4284" y="4753"/>
                      <a:pt x="4335" y="4763"/>
                      <a:pt x="4384" y="4763"/>
                    </a:cubicBezTo>
                    <a:cubicBezTo>
                      <a:pt x="4512" y="4763"/>
                      <a:pt x="4635" y="4697"/>
                      <a:pt x="4701" y="4581"/>
                    </a:cubicBezTo>
                    <a:cubicBezTo>
                      <a:pt x="4862" y="4280"/>
                      <a:pt x="5126" y="3784"/>
                      <a:pt x="5375" y="3295"/>
                    </a:cubicBezTo>
                    <a:cubicBezTo>
                      <a:pt x="5437" y="3172"/>
                      <a:pt x="5498" y="3049"/>
                      <a:pt x="5553" y="2929"/>
                    </a:cubicBezTo>
                    <a:cubicBezTo>
                      <a:pt x="5669" y="2693"/>
                      <a:pt x="5772" y="2474"/>
                      <a:pt x="5847" y="2293"/>
                    </a:cubicBezTo>
                    <a:cubicBezTo>
                      <a:pt x="5916" y="2104"/>
                      <a:pt x="5827" y="1892"/>
                      <a:pt x="5642" y="1814"/>
                    </a:cubicBezTo>
                    <a:cubicBezTo>
                      <a:pt x="5625" y="1807"/>
                      <a:pt x="5608" y="1796"/>
                      <a:pt x="5591" y="1790"/>
                    </a:cubicBezTo>
                    <a:cubicBezTo>
                      <a:pt x="5276" y="1649"/>
                      <a:pt x="4797" y="1427"/>
                      <a:pt x="4250" y="1177"/>
                    </a:cubicBezTo>
                    <a:cubicBezTo>
                      <a:pt x="3764" y="958"/>
                      <a:pt x="3227" y="719"/>
                      <a:pt x="2710" y="490"/>
                    </a:cubicBezTo>
                    <a:cubicBezTo>
                      <a:pt x="2495" y="394"/>
                      <a:pt x="2279" y="302"/>
                      <a:pt x="2074" y="213"/>
                    </a:cubicBezTo>
                    <a:cubicBezTo>
                      <a:pt x="1930" y="151"/>
                      <a:pt x="1790" y="89"/>
                      <a:pt x="1653" y="35"/>
                    </a:cubicBezTo>
                    <a:cubicBezTo>
                      <a:pt x="1604" y="12"/>
                      <a:pt x="1551" y="1"/>
                      <a:pt x="1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0"/>
              <p:cNvSpPr/>
              <p:nvPr/>
            </p:nvSpPr>
            <p:spPr>
              <a:xfrm>
                <a:off x="6882088" y="4302722"/>
                <a:ext cx="189817" cy="169546"/>
              </a:xfrm>
              <a:custGeom>
                <a:avLst/>
                <a:gdLst/>
                <a:ahLst/>
                <a:cxnLst/>
                <a:rect l="l" t="t" r="r" b="b"/>
                <a:pathLst>
                  <a:path w="5759" h="5144" extrusionOk="0">
                    <a:moveTo>
                      <a:pt x="2881" y="1"/>
                    </a:moveTo>
                    <a:cubicBezTo>
                      <a:pt x="2627" y="1"/>
                      <a:pt x="2368" y="39"/>
                      <a:pt x="2112" y="119"/>
                    </a:cubicBezTo>
                    <a:cubicBezTo>
                      <a:pt x="757" y="543"/>
                      <a:pt x="1" y="1984"/>
                      <a:pt x="425" y="3342"/>
                    </a:cubicBezTo>
                    <a:cubicBezTo>
                      <a:pt x="769" y="4440"/>
                      <a:pt x="1784" y="5143"/>
                      <a:pt x="2878" y="5143"/>
                    </a:cubicBezTo>
                    <a:cubicBezTo>
                      <a:pt x="3133" y="5143"/>
                      <a:pt x="3392" y="5105"/>
                      <a:pt x="3648" y="5025"/>
                    </a:cubicBezTo>
                    <a:cubicBezTo>
                      <a:pt x="5002" y="4601"/>
                      <a:pt x="5758" y="3160"/>
                      <a:pt x="5334" y="1806"/>
                    </a:cubicBezTo>
                    <a:cubicBezTo>
                      <a:pt x="4990" y="704"/>
                      <a:pt x="3975" y="1"/>
                      <a:pt x="2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0"/>
              <p:cNvSpPr/>
              <p:nvPr/>
            </p:nvSpPr>
            <p:spPr>
              <a:xfrm>
                <a:off x="6926190" y="4340463"/>
                <a:ext cx="105241" cy="94991"/>
              </a:xfrm>
              <a:custGeom>
                <a:avLst/>
                <a:gdLst/>
                <a:ahLst/>
                <a:cxnLst/>
                <a:rect l="l" t="t" r="r" b="b"/>
                <a:pathLst>
                  <a:path w="3193" h="2882" extrusionOk="0">
                    <a:moveTo>
                      <a:pt x="1545" y="0"/>
                    </a:moveTo>
                    <a:cubicBezTo>
                      <a:pt x="1232" y="0"/>
                      <a:pt x="920" y="102"/>
                      <a:pt x="661" y="301"/>
                    </a:cubicBezTo>
                    <a:cubicBezTo>
                      <a:pt x="202" y="657"/>
                      <a:pt x="1" y="1259"/>
                      <a:pt x="155" y="1820"/>
                    </a:cubicBezTo>
                    <a:cubicBezTo>
                      <a:pt x="308" y="2381"/>
                      <a:pt x="784" y="2795"/>
                      <a:pt x="1362" y="2871"/>
                    </a:cubicBezTo>
                    <a:cubicBezTo>
                      <a:pt x="1422" y="2878"/>
                      <a:pt x="1482" y="2882"/>
                      <a:pt x="1542" y="2882"/>
                    </a:cubicBezTo>
                    <a:cubicBezTo>
                      <a:pt x="2055" y="2882"/>
                      <a:pt x="2538" y="2609"/>
                      <a:pt x="2796" y="2156"/>
                    </a:cubicBezTo>
                    <a:cubicBezTo>
                      <a:pt x="3192" y="1465"/>
                      <a:pt x="2949" y="582"/>
                      <a:pt x="2258" y="189"/>
                    </a:cubicBezTo>
                    <a:cubicBezTo>
                      <a:pt x="2036" y="62"/>
                      <a:pt x="1790" y="0"/>
                      <a:pt x="1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0"/>
              <p:cNvSpPr/>
              <p:nvPr/>
            </p:nvSpPr>
            <p:spPr>
              <a:xfrm>
                <a:off x="6953252" y="4361888"/>
                <a:ext cx="22940" cy="29796"/>
              </a:xfrm>
              <a:custGeom>
                <a:avLst/>
                <a:gdLst/>
                <a:ahLst/>
                <a:cxnLst/>
                <a:rect l="l" t="t" r="r" b="b"/>
                <a:pathLst>
                  <a:path w="696" h="904" extrusionOk="0">
                    <a:moveTo>
                      <a:pt x="428" y="0"/>
                    </a:moveTo>
                    <a:lnTo>
                      <a:pt x="1" y="904"/>
                    </a:lnTo>
                    <a:lnTo>
                      <a:pt x="1" y="904"/>
                    </a:lnTo>
                    <a:lnTo>
                      <a:pt x="695" y="657"/>
                    </a:ln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0"/>
              <p:cNvSpPr/>
              <p:nvPr/>
            </p:nvSpPr>
            <p:spPr>
              <a:xfrm>
                <a:off x="6974907" y="4371348"/>
                <a:ext cx="17732" cy="31510"/>
              </a:xfrm>
              <a:custGeom>
                <a:avLst/>
                <a:gdLst/>
                <a:ahLst/>
                <a:cxnLst/>
                <a:rect l="l" t="t" r="r" b="b"/>
                <a:pathLst>
                  <a:path w="538" h="956" extrusionOk="0">
                    <a:moveTo>
                      <a:pt x="425" y="1"/>
                    </a:moveTo>
                    <a:lnTo>
                      <a:pt x="0" y="901"/>
                    </a:lnTo>
                    <a:lnTo>
                      <a:pt x="113" y="955"/>
                    </a:lnTo>
                    <a:lnTo>
                      <a:pt x="538" y="56"/>
                    </a:lnTo>
                    <a:lnTo>
                      <a:pt x="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0"/>
              <p:cNvSpPr/>
              <p:nvPr/>
            </p:nvSpPr>
            <p:spPr>
              <a:xfrm>
                <a:off x="6985158" y="4375204"/>
                <a:ext cx="17732" cy="31477"/>
              </a:xfrm>
              <a:custGeom>
                <a:avLst/>
                <a:gdLst/>
                <a:ahLst/>
                <a:cxnLst/>
                <a:rect l="l" t="t" r="r" b="b"/>
                <a:pathLst>
                  <a:path w="538" h="955" extrusionOk="0">
                    <a:moveTo>
                      <a:pt x="425" y="0"/>
                    </a:moveTo>
                    <a:lnTo>
                      <a:pt x="1" y="900"/>
                    </a:lnTo>
                    <a:lnTo>
                      <a:pt x="114" y="955"/>
                    </a:lnTo>
                    <a:lnTo>
                      <a:pt x="538" y="55"/>
                    </a:lnTo>
                    <a:lnTo>
                      <a:pt x="4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0"/>
              <p:cNvSpPr/>
              <p:nvPr/>
            </p:nvSpPr>
            <p:spPr>
              <a:xfrm>
                <a:off x="7025635" y="4403716"/>
                <a:ext cx="10185" cy="13349"/>
              </a:xfrm>
              <a:custGeom>
                <a:avLst/>
                <a:gdLst/>
                <a:ahLst/>
                <a:cxnLst/>
                <a:rect l="l" t="t" r="r" b="b"/>
                <a:pathLst>
                  <a:path w="309" h="405" extrusionOk="0">
                    <a:moveTo>
                      <a:pt x="192" y="1"/>
                    </a:moveTo>
                    <a:lnTo>
                      <a:pt x="1" y="404"/>
                    </a:lnTo>
                    <a:lnTo>
                      <a:pt x="309" y="291"/>
                    </a:lnTo>
                    <a:lnTo>
                      <a:pt x="1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0"/>
              <p:cNvSpPr/>
              <p:nvPr/>
            </p:nvSpPr>
            <p:spPr>
              <a:xfrm>
                <a:off x="7033315" y="4406880"/>
                <a:ext cx="10185" cy="13217"/>
              </a:xfrm>
              <a:custGeom>
                <a:avLst/>
                <a:gdLst/>
                <a:ahLst/>
                <a:cxnLst/>
                <a:rect l="l" t="t" r="r" b="b"/>
                <a:pathLst>
                  <a:path w="309" h="401" extrusionOk="0">
                    <a:moveTo>
                      <a:pt x="189" y="0"/>
                    </a:moveTo>
                    <a:lnTo>
                      <a:pt x="0" y="401"/>
                    </a:lnTo>
                    <a:lnTo>
                      <a:pt x="0" y="401"/>
                    </a:lnTo>
                    <a:lnTo>
                      <a:pt x="308" y="291"/>
                    </a:lnTo>
                    <a:lnTo>
                      <a:pt x="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0"/>
              <p:cNvSpPr/>
              <p:nvPr/>
            </p:nvSpPr>
            <p:spPr>
              <a:xfrm>
                <a:off x="7040534" y="4410836"/>
                <a:ext cx="8273" cy="14239"/>
              </a:xfrm>
              <a:custGeom>
                <a:avLst/>
                <a:gdLst/>
                <a:ahLst/>
                <a:cxnLst/>
                <a:rect l="l" t="t" r="r" b="b"/>
                <a:pathLst>
                  <a:path w="251" h="432" extrusionOk="0">
                    <a:moveTo>
                      <a:pt x="192" y="0"/>
                    </a:moveTo>
                    <a:lnTo>
                      <a:pt x="0" y="404"/>
                    </a:lnTo>
                    <a:lnTo>
                      <a:pt x="62" y="431"/>
                    </a:lnTo>
                    <a:lnTo>
                      <a:pt x="250" y="27"/>
                    </a:lnTo>
                    <a:lnTo>
                      <a:pt x="1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0"/>
              <p:cNvSpPr/>
              <p:nvPr/>
            </p:nvSpPr>
            <p:spPr>
              <a:xfrm>
                <a:off x="6920785" y="4356021"/>
                <a:ext cx="9492" cy="13777"/>
              </a:xfrm>
              <a:custGeom>
                <a:avLst/>
                <a:gdLst/>
                <a:ahLst/>
                <a:cxnLst/>
                <a:rect l="l" t="t" r="r" b="b"/>
                <a:pathLst>
                  <a:path w="288" h="418" extrusionOk="0">
                    <a:moveTo>
                      <a:pt x="288" y="1"/>
                    </a:moveTo>
                    <a:lnTo>
                      <a:pt x="0" y="124"/>
                    </a:lnTo>
                    <a:lnTo>
                      <a:pt x="141" y="418"/>
                    </a:lnTo>
                    <a:lnTo>
                      <a:pt x="2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0"/>
              <p:cNvSpPr/>
              <p:nvPr/>
            </p:nvSpPr>
            <p:spPr>
              <a:xfrm>
                <a:off x="6913237" y="4352857"/>
                <a:ext cx="9492" cy="13810"/>
              </a:xfrm>
              <a:custGeom>
                <a:avLst/>
                <a:gdLst/>
                <a:ahLst/>
                <a:cxnLst/>
                <a:rect l="l" t="t" r="r" b="b"/>
                <a:pathLst>
                  <a:path w="288" h="419" extrusionOk="0">
                    <a:moveTo>
                      <a:pt x="288" y="1"/>
                    </a:moveTo>
                    <a:lnTo>
                      <a:pt x="0" y="124"/>
                    </a:lnTo>
                    <a:lnTo>
                      <a:pt x="140" y="418"/>
                    </a:lnTo>
                    <a:lnTo>
                      <a:pt x="2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0"/>
              <p:cNvSpPr/>
              <p:nvPr/>
            </p:nvSpPr>
            <p:spPr>
              <a:xfrm>
                <a:off x="6908029" y="4349132"/>
                <a:ext cx="6922" cy="14601"/>
              </a:xfrm>
              <a:custGeom>
                <a:avLst/>
                <a:gdLst/>
                <a:ahLst/>
                <a:cxnLst/>
                <a:rect l="l" t="t" r="r" b="b"/>
                <a:pathLst>
                  <a:path w="210" h="443" extrusionOk="0">
                    <a:moveTo>
                      <a:pt x="148" y="1"/>
                    </a:moveTo>
                    <a:lnTo>
                      <a:pt x="1" y="418"/>
                    </a:lnTo>
                    <a:lnTo>
                      <a:pt x="62" y="442"/>
                    </a:lnTo>
                    <a:lnTo>
                      <a:pt x="209" y="21"/>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0"/>
              <p:cNvSpPr/>
              <p:nvPr/>
            </p:nvSpPr>
            <p:spPr>
              <a:xfrm>
                <a:off x="6367426" y="3750851"/>
                <a:ext cx="467043" cy="578217"/>
              </a:xfrm>
              <a:custGeom>
                <a:avLst/>
                <a:gdLst/>
                <a:ahLst/>
                <a:cxnLst/>
                <a:rect l="l" t="t" r="r" b="b"/>
                <a:pathLst>
                  <a:path w="14170" h="17543" fill="none" extrusionOk="0">
                    <a:moveTo>
                      <a:pt x="10287" y="17543"/>
                    </a:moveTo>
                    <a:cubicBezTo>
                      <a:pt x="10184" y="17522"/>
                      <a:pt x="1386" y="16284"/>
                      <a:pt x="695" y="12251"/>
                    </a:cubicBezTo>
                    <a:cubicBezTo>
                      <a:pt x="0" y="8221"/>
                      <a:pt x="3014" y="0"/>
                      <a:pt x="8221" y="1341"/>
                    </a:cubicBezTo>
                    <a:cubicBezTo>
                      <a:pt x="13424" y="2682"/>
                      <a:pt x="14170" y="6257"/>
                      <a:pt x="12504" y="8200"/>
                    </a:cubicBezTo>
                    <a:cubicBezTo>
                      <a:pt x="10838" y="10140"/>
                      <a:pt x="10294" y="10834"/>
                      <a:pt x="12466" y="11707"/>
                    </a:cubicBezTo>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0"/>
              <p:cNvSpPr/>
              <p:nvPr/>
            </p:nvSpPr>
            <p:spPr>
              <a:xfrm>
                <a:off x="6687877" y="3811269"/>
                <a:ext cx="265361" cy="362659"/>
              </a:xfrm>
              <a:custGeom>
                <a:avLst/>
                <a:gdLst/>
                <a:ahLst/>
                <a:cxnLst/>
                <a:rect l="l" t="t" r="r" b="b"/>
                <a:pathLst>
                  <a:path w="8051" h="11003" fill="none" extrusionOk="0">
                    <a:moveTo>
                      <a:pt x="0" y="1"/>
                    </a:moveTo>
                    <a:cubicBezTo>
                      <a:pt x="0" y="1"/>
                      <a:pt x="3285" y="678"/>
                      <a:pt x="4533" y="4140"/>
                    </a:cubicBezTo>
                    <a:cubicBezTo>
                      <a:pt x="5785" y="7599"/>
                      <a:pt x="8050" y="10524"/>
                      <a:pt x="4475" y="11003"/>
                    </a:cubicBezTo>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0"/>
              <p:cNvSpPr/>
              <p:nvPr/>
            </p:nvSpPr>
            <p:spPr>
              <a:xfrm>
                <a:off x="6794210" y="4166691"/>
                <a:ext cx="50198" cy="18754"/>
              </a:xfrm>
              <a:custGeom>
                <a:avLst/>
                <a:gdLst/>
                <a:ahLst/>
                <a:cxnLst/>
                <a:rect l="l" t="t" r="r" b="b"/>
                <a:pathLst>
                  <a:path w="1523" h="569" extrusionOk="0">
                    <a:moveTo>
                      <a:pt x="1332" y="1"/>
                    </a:moveTo>
                    <a:cubicBezTo>
                      <a:pt x="986" y="1"/>
                      <a:pt x="210" y="83"/>
                      <a:pt x="213" y="83"/>
                    </a:cubicBezTo>
                    <a:cubicBezTo>
                      <a:pt x="0" y="422"/>
                      <a:pt x="254" y="569"/>
                      <a:pt x="254" y="569"/>
                    </a:cubicBezTo>
                    <a:cubicBezTo>
                      <a:pt x="254" y="569"/>
                      <a:pt x="1280" y="415"/>
                      <a:pt x="1403" y="343"/>
                    </a:cubicBezTo>
                    <a:cubicBezTo>
                      <a:pt x="1523" y="268"/>
                      <a:pt x="1434" y="4"/>
                      <a:pt x="1434" y="4"/>
                    </a:cubicBezTo>
                    <a:cubicBezTo>
                      <a:pt x="1407" y="2"/>
                      <a:pt x="1372" y="1"/>
                      <a:pt x="133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0"/>
              <p:cNvSpPr/>
              <p:nvPr/>
            </p:nvSpPr>
            <p:spPr>
              <a:xfrm>
                <a:off x="6780663" y="4164318"/>
                <a:ext cx="29400" cy="30752"/>
              </a:xfrm>
              <a:custGeom>
                <a:avLst/>
                <a:gdLst/>
                <a:ahLst/>
                <a:cxnLst/>
                <a:rect l="l" t="t" r="r" b="b"/>
                <a:pathLst>
                  <a:path w="892" h="933" extrusionOk="0">
                    <a:moveTo>
                      <a:pt x="602" y="0"/>
                    </a:moveTo>
                    <a:cubicBezTo>
                      <a:pt x="386" y="0"/>
                      <a:pt x="117" y="90"/>
                      <a:pt x="117" y="90"/>
                    </a:cubicBezTo>
                    <a:cubicBezTo>
                      <a:pt x="117" y="90"/>
                      <a:pt x="1" y="565"/>
                      <a:pt x="316" y="839"/>
                    </a:cubicBezTo>
                    <a:cubicBezTo>
                      <a:pt x="389" y="905"/>
                      <a:pt x="461" y="933"/>
                      <a:pt x="527" y="933"/>
                    </a:cubicBezTo>
                    <a:cubicBezTo>
                      <a:pt x="740" y="933"/>
                      <a:pt x="891" y="642"/>
                      <a:pt x="849" y="381"/>
                    </a:cubicBezTo>
                    <a:cubicBezTo>
                      <a:pt x="832" y="261"/>
                      <a:pt x="805" y="145"/>
                      <a:pt x="771" y="28"/>
                    </a:cubicBezTo>
                    <a:cubicBezTo>
                      <a:pt x="725" y="8"/>
                      <a:pt x="666" y="0"/>
                      <a:pt x="6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0"/>
              <p:cNvSpPr/>
              <p:nvPr/>
            </p:nvSpPr>
            <p:spPr>
              <a:xfrm>
                <a:off x="6782806" y="4152023"/>
                <a:ext cx="22380" cy="16513"/>
              </a:xfrm>
              <a:custGeom>
                <a:avLst/>
                <a:gdLst/>
                <a:ahLst/>
                <a:cxnLst/>
                <a:rect l="l" t="t" r="r" b="b"/>
                <a:pathLst>
                  <a:path w="679" h="501" extrusionOk="0">
                    <a:moveTo>
                      <a:pt x="394" y="1"/>
                    </a:moveTo>
                    <a:cubicBezTo>
                      <a:pt x="378" y="1"/>
                      <a:pt x="361" y="2"/>
                      <a:pt x="343" y="4"/>
                    </a:cubicBezTo>
                    <a:cubicBezTo>
                      <a:pt x="1" y="49"/>
                      <a:pt x="104" y="425"/>
                      <a:pt x="148" y="500"/>
                    </a:cubicBezTo>
                    <a:lnTo>
                      <a:pt x="620" y="381"/>
                    </a:lnTo>
                    <a:cubicBezTo>
                      <a:pt x="620" y="381"/>
                      <a:pt x="678" y="1"/>
                      <a:pt x="39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0"/>
              <p:cNvSpPr/>
              <p:nvPr/>
            </p:nvSpPr>
            <p:spPr>
              <a:xfrm>
                <a:off x="6769193" y="4118765"/>
                <a:ext cx="49638" cy="21688"/>
              </a:xfrm>
              <a:custGeom>
                <a:avLst/>
                <a:gdLst/>
                <a:ahLst/>
                <a:cxnLst/>
                <a:rect l="l" t="t" r="r" b="b"/>
                <a:pathLst>
                  <a:path w="1506" h="658" extrusionOk="0">
                    <a:moveTo>
                      <a:pt x="1242" y="1"/>
                    </a:moveTo>
                    <a:cubicBezTo>
                      <a:pt x="1242" y="1"/>
                      <a:pt x="229" y="230"/>
                      <a:pt x="113" y="316"/>
                    </a:cubicBezTo>
                    <a:cubicBezTo>
                      <a:pt x="0" y="401"/>
                      <a:pt x="106" y="658"/>
                      <a:pt x="106" y="658"/>
                    </a:cubicBezTo>
                    <a:cubicBezTo>
                      <a:pt x="111" y="658"/>
                      <a:pt x="116" y="658"/>
                      <a:pt x="122" y="658"/>
                    </a:cubicBezTo>
                    <a:cubicBezTo>
                      <a:pt x="405" y="658"/>
                      <a:pt x="1324" y="487"/>
                      <a:pt x="1324" y="487"/>
                    </a:cubicBezTo>
                    <a:cubicBezTo>
                      <a:pt x="1505" y="131"/>
                      <a:pt x="1242" y="1"/>
                      <a:pt x="124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0"/>
              <p:cNvSpPr/>
              <p:nvPr/>
            </p:nvSpPr>
            <p:spPr>
              <a:xfrm>
                <a:off x="6802582" y="4108943"/>
                <a:ext cx="29532" cy="30982"/>
              </a:xfrm>
              <a:custGeom>
                <a:avLst/>
                <a:gdLst/>
                <a:ahLst/>
                <a:cxnLst/>
                <a:rect l="l" t="t" r="r" b="b"/>
                <a:pathLst>
                  <a:path w="896" h="940" extrusionOk="0">
                    <a:moveTo>
                      <a:pt x="364" y="0"/>
                    </a:moveTo>
                    <a:cubicBezTo>
                      <a:pt x="139" y="0"/>
                      <a:pt x="0" y="313"/>
                      <a:pt x="65" y="579"/>
                    </a:cubicBezTo>
                    <a:cubicBezTo>
                      <a:pt x="92" y="696"/>
                      <a:pt x="126" y="809"/>
                      <a:pt x="171" y="921"/>
                    </a:cubicBezTo>
                    <a:cubicBezTo>
                      <a:pt x="206" y="934"/>
                      <a:pt x="248" y="939"/>
                      <a:pt x="293" y="939"/>
                    </a:cubicBezTo>
                    <a:cubicBezTo>
                      <a:pt x="515" y="939"/>
                      <a:pt x="817" y="812"/>
                      <a:pt x="817" y="812"/>
                    </a:cubicBezTo>
                    <a:cubicBezTo>
                      <a:pt x="817" y="812"/>
                      <a:pt x="896" y="330"/>
                      <a:pt x="564" y="76"/>
                    </a:cubicBezTo>
                    <a:cubicBezTo>
                      <a:pt x="492" y="23"/>
                      <a:pt x="425" y="0"/>
                      <a:pt x="36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0"/>
              <p:cNvSpPr/>
              <p:nvPr/>
            </p:nvSpPr>
            <p:spPr>
              <a:xfrm>
                <a:off x="6810164" y="4134554"/>
                <a:ext cx="22182" cy="17238"/>
              </a:xfrm>
              <a:custGeom>
                <a:avLst/>
                <a:gdLst/>
                <a:ahLst/>
                <a:cxnLst/>
                <a:rect l="l" t="t" r="r" b="b"/>
                <a:pathLst>
                  <a:path w="673" h="523" extrusionOk="0">
                    <a:moveTo>
                      <a:pt x="488" y="1"/>
                    </a:moveTo>
                    <a:lnTo>
                      <a:pt x="26" y="162"/>
                    </a:lnTo>
                    <a:cubicBezTo>
                      <a:pt x="26" y="162"/>
                      <a:pt x="0" y="523"/>
                      <a:pt x="259" y="523"/>
                    </a:cubicBezTo>
                    <a:cubicBezTo>
                      <a:pt x="282" y="523"/>
                      <a:pt x="307" y="520"/>
                      <a:pt x="334" y="514"/>
                    </a:cubicBezTo>
                    <a:cubicBezTo>
                      <a:pt x="673" y="439"/>
                      <a:pt x="539" y="76"/>
                      <a:pt x="48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0"/>
              <p:cNvSpPr/>
              <p:nvPr/>
            </p:nvSpPr>
            <p:spPr>
              <a:xfrm>
                <a:off x="6692428" y="4318873"/>
                <a:ext cx="137839" cy="77588"/>
              </a:xfrm>
              <a:custGeom>
                <a:avLst/>
                <a:gdLst/>
                <a:ahLst/>
                <a:cxnLst/>
                <a:rect l="l" t="t" r="r" b="b"/>
                <a:pathLst>
                  <a:path w="4182" h="2354" extrusionOk="0">
                    <a:moveTo>
                      <a:pt x="295" y="0"/>
                    </a:moveTo>
                    <a:cubicBezTo>
                      <a:pt x="208" y="0"/>
                      <a:pt x="126" y="49"/>
                      <a:pt x="86" y="132"/>
                    </a:cubicBezTo>
                    <a:cubicBezTo>
                      <a:pt x="45" y="235"/>
                      <a:pt x="18" y="341"/>
                      <a:pt x="11" y="450"/>
                    </a:cubicBezTo>
                    <a:cubicBezTo>
                      <a:pt x="1" y="543"/>
                      <a:pt x="52" y="632"/>
                      <a:pt x="138" y="673"/>
                    </a:cubicBezTo>
                    <a:lnTo>
                      <a:pt x="3620" y="2332"/>
                    </a:lnTo>
                    <a:cubicBezTo>
                      <a:pt x="3651" y="2347"/>
                      <a:pt x="3684" y="2354"/>
                      <a:pt x="3717" y="2354"/>
                    </a:cubicBezTo>
                    <a:cubicBezTo>
                      <a:pt x="3796" y="2354"/>
                      <a:pt x="3873" y="2312"/>
                      <a:pt x="3914" y="2239"/>
                    </a:cubicBezTo>
                    <a:cubicBezTo>
                      <a:pt x="4021" y="2055"/>
                      <a:pt x="4099" y="1856"/>
                      <a:pt x="4154" y="1648"/>
                    </a:cubicBezTo>
                    <a:cubicBezTo>
                      <a:pt x="4181" y="1541"/>
                      <a:pt x="4130" y="1432"/>
                      <a:pt x="4031" y="1384"/>
                    </a:cubicBezTo>
                    <a:cubicBezTo>
                      <a:pt x="3323" y="1056"/>
                      <a:pt x="1017" y="242"/>
                      <a:pt x="370" y="12"/>
                    </a:cubicBezTo>
                    <a:cubicBezTo>
                      <a:pt x="345" y="4"/>
                      <a:pt x="320" y="0"/>
                      <a:pt x="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0"/>
              <p:cNvSpPr/>
              <p:nvPr/>
            </p:nvSpPr>
            <p:spPr>
              <a:xfrm>
                <a:off x="7004111" y="4078519"/>
                <a:ext cx="71523" cy="43672"/>
              </a:xfrm>
              <a:custGeom>
                <a:avLst/>
                <a:gdLst/>
                <a:ahLst/>
                <a:cxnLst/>
                <a:rect l="l" t="t" r="r" b="b"/>
                <a:pathLst>
                  <a:path w="2170" h="1325" extrusionOk="0">
                    <a:moveTo>
                      <a:pt x="1533" y="1"/>
                    </a:moveTo>
                    <a:lnTo>
                      <a:pt x="353" y="579"/>
                    </a:lnTo>
                    <a:cubicBezTo>
                      <a:pt x="240" y="811"/>
                      <a:pt x="120" y="1068"/>
                      <a:pt x="0" y="1324"/>
                    </a:cubicBezTo>
                    <a:lnTo>
                      <a:pt x="2169" y="278"/>
                    </a:lnTo>
                    <a:cubicBezTo>
                      <a:pt x="1954" y="182"/>
                      <a:pt x="1738" y="90"/>
                      <a:pt x="1533"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0"/>
              <p:cNvSpPr/>
              <p:nvPr/>
            </p:nvSpPr>
            <p:spPr>
              <a:xfrm>
                <a:off x="6997222" y="4110327"/>
                <a:ext cx="173337" cy="81675"/>
              </a:xfrm>
              <a:custGeom>
                <a:avLst/>
                <a:gdLst/>
                <a:ahLst/>
                <a:cxnLst/>
                <a:rect l="l" t="t" r="r" b="b"/>
                <a:pathLst>
                  <a:path w="5259" h="2478" extrusionOk="0">
                    <a:moveTo>
                      <a:pt x="3914" y="0"/>
                    </a:moveTo>
                    <a:lnTo>
                      <a:pt x="1" y="1919"/>
                    </a:lnTo>
                    <a:cubicBezTo>
                      <a:pt x="322" y="2053"/>
                      <a:pt x="801" y="2255"/>
                      <a:pt x="1328" y="2477"/>
                    </a:cubicBezTo>
                    <a:lnTo>
                      <a:pt x="5259" y="609"/>
                    </a:lnTo>
                    <a:cubicBezTo>
                      <a:pt x="4944" y="469"/>
                      <a:pt x="4465" y="247"/>
                      <a:pt x="391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0"/>
              <p:cNvSpPr/>
              <p:nvPr/>
            </p:nvSpPr>
            <p:spPr>
              <a:xfrm>
                <a:off x="7081241" y="4167944"/>
                <a:ext cx="88102" cy="46836"/>
              </a:xfrm>
              <a:custGeom>
                <a:avLst/>
                <a:gdLst/>
                <a:ahLst/>
                <a:cxnLst/>
                <a:rect l="l" t="t" r="r" b="b"/>
                <a:pathLst>
                  <a:path w="2673" h="1421" extrusionOk="0">
                    <a:moveTo>
                      <a:pt x="2672" y="0"/>
                    </a:moveTo>
                    <a:lnTo>
                      <a:pt x="0" y="1242"/>
                    </a:lnTo>
                    <a:lnTo>
                      <a:pt x="418" y="1420"/>
                    </a:lnTo>
                    <a:lnTo>
                      <a:pt x="2491" y="370"/>
                    </a:lnTo>
                    <a:cubicBezTo>
                      <a:pt x="2552" y="243"/>
                      <a:pt x="2614" y="120"/>
                      <a:pt x="267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50"/>
            <p:cNvGrpSpPr/>
            <p:nvPr/>
          </p:nvGrpSpPr>
          <p:grpSpPr>
            <a:xfrm>
              <a:off x="4905550" y="1712025"/>
              <a:ext cx="665907" cy="739657"/>
              <a:chOff x="5094550" y="3580450"/>
              <a:chExt cx="665907" cy="739657"/>
            </a:xfrm>
          </p:grpSpPr>
          <p:sp>
            <p:nvSpPr>
              <p:cNvPr id="2042" name="Google Shape;2042;p50"/>
              <p:cNvSpPr/>
              <p:nvPr/>
            </p:nvSpPr>
            <p:spPr>
              <a:xfrm>
                <a:off x="5214041" y="4008657"/>
                <a:ext cx="524451" cy="302908"/>
              </a:xfrm>
              <a:custGeom>
                <a:avLst/>
                <a:gdLst/>
                <a:ahLst/>
                <a:cxnLst/>
                <a:rect l="l" t="t" r="r" b="b"/>
                <a:pathLst>
                  <a:path w="25583" h="14776" extrusionOk="0">
                    <a:moveTo>
                      <a:pt x="16373" y="0"/>
                    </a:moveTo>
                    <a:cubicBezTo>
                      <a:pt x="16050" y="0"/>
                      <a:pt x="15718" y="11"/>
                      <a:pt x="15375" y="32"/>
                    </a:cubicBezTo>
                    <a:cubicBezTo>
                      <a:pt x="13750" y="130"/>
                      <a:pt x="11894" y="491"/>
                      <a:pt x="9798" y="1170"/>
                    </a:cubicBezTo>
                    <a:cubicBezTo>
                      <a:pt x="6016" y="2409"/>
                      <a:pt x="3197" y="4184"/>
                      <a:pt x="1475" y="6722"/>
                    </a:cubicBezTo>
                    <a:cubicBezTo>
                      <a:pt x="1268" y="7023"/>
                      <a:pt x="1077" y="7336"/>
                      <a:pt x="906" y="7657"/>
                    </a:cubicBezTo>
                    <a:cubicBezTo>
                      <a:pt x="780" y="7880"/>
                      <a:pt x="671" y="8108"/>
                      <a:pt x="565" y="8339"/>
                    </a:cubicBezTo>
                    <a:cubicBezTo>
                      <a:pt x="126" y="9314"/>
                      <a:pt x="0" y="10208"/>
                      <a:pt x="167" y="11000"/>
                    </a:cubicBezTo>
                    <a:lnTo>
                      <a:pt x="167" y="11004"/>
                    </a:lnTo>
                    <a:cubicBezTo>
                      <a:pt x="632" y="13337"/>
                      <a:pt x="3567" y="14775"/>
                      <a:pt x="8182" y="14775"/>
                    </a:cubicBezTo>
                    <a:cubicBezTo>
                      <a:pt x="8404" y="14775"/>
                      <a:pt x="8630" y="14772"/>
                      <a:pt x="8859" y="14765"/>
                    </a:cubicBezTo>
                    <a:cubicBezTo>
                      <a:pt x="10342" y="14720"/>
                      <a:pt x="12007" y="14412"/>
                      <a:pt x="13693" y="13916"/>
                    </a:cubicBezTo>
                    <a:cubicBezTo>
                      <a:pt x="14095" y="13798"/>
                      <a:pt x="14510" y="13668"/>
                      <a:pt x="14908" y="13530"/>
                    </a:cubicBezTo>
                    <a:cubicBezTo>
                      <a:pt x="20355" y="11666"/>
                      <a:pt x="25582" y="8067"/>
                      <a:pt x="24973" y="5524"/>
                    </a:cubicBezTo>
                    <a:cubicBezTo>
                      <a:pt x="24782" y="4740"/>
                      <a:pt x="24441" y="4001"/>
                      <a:pt x="23970" y="3347"/>
                    </a:cubicBezTo>
                    <a:cubicBezTo>
                      <a:pt x="23860" y="3189"/>
                      <a:pt x="23738" y="3026"/>
                      <a:pt x="23608" y="2872"/>
                    </a:cubicBezTo>
                    <a:lnTo>
                      <a:pt x="23608" y="2868"/>
                    </a:lnTo>
                    <a:cubicBezTo>
                      <a:pt x="22242" y="1260"/>
                      <a:pt x="19902" y="0"/>
                      <a:pt x="16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0"/>
              <p:cNvSpPr/>
              <p:nvPr/>
            </p:nvSpPr>
            <p:spPr>
              <a:xfrm>
                <a:off x="5208301" y="4160186"/>
                <a:ext cx="286549" cy="159921"/>
              </a:xfrm>
              <a:custGeom>
                <a:avLst/>
                <a:gdLst/>
                <a:ahLst/>
                <a:cxnLst/>
                <a:rect l="l" t="t" r="r" b="b"/>
                <a:pathLst>
                  <a:path w="13978" h="7801" extrusionOk="0">
                    <a:moveTo>
                      <a:pt x="5608" y="0"/>
                    </a:moveTo>
                    <a:cubicBezTo>
                      <a:pt x="3816" y="0"/>
                      <a:pt x="2627" y="574"/>
                      <a:pt x="1856" y="1272"/>
                    </a:cubicBezTo>
                    <a:cubicBezTo>
                      <a:pt x="1731" y="1382"/>
                      <a:pt x="1613" y="1500"/>
                      <a:pt x="1499" y="1625"/>
                    </a:cubicBezTo>
                    <a:cubicBezTo>
                      <a:pt x="991" y="2190"/>
                      <a:pt x="630" y="2872"/>
                      <a:pt x="447" y="3608"/>
                    </a:cubicBezTo>
                    <a:lnTo>
                      <a:pt x="447" y="3612"/>
                    </a:lnTo>
                    <a:cubicBezTo>
                      <a:pt x="439" y="3624"/>
                      <a:pt x="439" y="3636"/>
                      <a:pt x="435" y="3648"/>
                    </a:cubicBezTo>
                    <a:cubicBezTo>
                      <a:pt x="435" y="3648"/>
                      <a:pt x="0" y="5972"/>
                      <a:pt x="4692" y="7349"/>
                    </a:cubicBezTo>
                    <a:cubicBezTo>
                      <a:pt x="5810" y="7676"/>
                      <a:pt x="6923" y="7801"/>
                      <a:pt x="7969" y="7801"/>
                    </a:cubicBezTo>
                    <a:cubicBezTo>
                      <a:pt x="11312" y="7801"/>
                      <a:pt x="13977" y="6528"/>
                      <a:pt x="13977" y="6528"/>
                    </a:cubicBezTo>
                    <a:lnTo>
                      <a:pt x="13973" y="6524"/>
                    </a:lnTo>
                    <a:cubicBezTo>
                      <a:pt x="13490" y="5476"/>
                      <a:pt x="12885" y="4489"/>
                      <a:pt x="12170" y="3583"/>
                    </a:cubicBezTo>
                    <a:lnTo>
                      <a:pt x="12166" y="3583"/>
                    </a:lnTo>
                    <a:cubicBezTo>
                      <a:pt x="12056" y="3441"/>
                      <a:pt x="11938" y="3299"/>
                      <a:pt x="11812" y="3157"/>
                    </a:cubicBezTo>
                    <a:cubicBezTo>
                      <a:pt x="10529" y="1666"/>
                      <a:pt x="8676" y="200"/>
                      <a:pt x="6268" y="25"/>
                    </a:cubicBezTo>
                    <a:cubicBezTo>
                      <a:pt x="6039" y="8"/>
                      <a:pt x="5820"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0"/>
              <p:cNvSpPr/>
              <p:nvPr/>
            </p:nvSpPr>
            <p:spPr>
              <a:xfrm>
                <a:off x="5232695" y="4049122"/>
                <a:ext cx="474821" cy="200941"/>
              </a:xfrm>
              <a:custGeom>
                <a:avLst/>
                <a:gdLst/>
                <a:ahLst/>
                <a:cxnLst/>
                <a:rect l="l" t="t" r="r" b="b"/>
                <a:pathLst>
                  <a:path w="23162" h="9802" extrusionOk="0">
                    <a:moveTo>
                      <a:pt x="22548" y="0"/>
                    </a:moveTo>
                    <a:lnTo>
                      <a:pt x="22548" y="0"/>
                    </a:lnTo>
                    <a:cubicBezTo>
                      <a:pt x="22678" y="280"/>
                      <a:pt x="22731" y="589"/>
                      <a:pt x="22698" y="898"/>
                    </a:cubicBezTo>
                    <a:lnTo>
                      <a:pt x="22698" y="902"/>
                    </a:lnTo>
                    <a:cubicBezTo>
                      <a:pt x="22698" y="914"/>
                      <a:pt x="22694" y="926"/>
                      <a:pt x="22694" y="942"/>
                    </a:cubicBezTo>
                    <a:cubicBezTo>
                      <a:pt x="22629" y="1422"/>
                      <a:pt x="22353" y="1946"/>
                      <a:pt x="21870" y="2514"/>
                    </a:cubicBezTo>
                    <a:cubicBezTo>
                      <a:pt x="21187" y="3319"/>
                      <a:pt x="20095" y="4212"/>
                      <a:pt x="18592" y="5171"/>
                    </a:cubicBezTo>
                    <a:cubicBezTo>
                      <a:pt x="16479" y="6528"/>
                      <a:pt x="13526" y="7811"/>
                      <a:pt x="10626" y="8575"/>
                    </a:cubicBezTo>
                    <a:cubicBezTo>
                      <a:pt x="8919" y="9029"/>
                      <a:pt x="7232" y="9303"/>
                      <a:pt x="5745" y="9303"/>
                    </a:cubicBezTo>
                    <a:cubicBezTo>
                      <a:pt x="4122" y="9303"/>
                      <a:pt x="2738" y="8977"/>
                      <a:pt x="1828" y="8205"/>
                    </a:cubicBezTo>
                    <a:cubicBezTo>
                      <a:pt x="1280" y="7738"/>
                      <a:pt x="890" y="7230"/>
                      <a:pt x="671" y="6690"/>
                    </a:cubicBezTo>
                    <a:cubicBezTo>
                      <a:pt x="541" y="6389"/>
                      <a:pt x="467" y="6065"/>
                      <a:pt x="455" y="5736"/>
                    </a:cubicBezTo>
                    <a:cubicBezTo>
                      <a:pt x="439" y="5402"/>
                      <a:pt x="480" y="5073"/>
                      <a:pt x="569" y="4753"/>
                    </a:cubicBezTo>
                    <a:lnTo>
                      <a:pt x="569" y="4753"/>
                    </a:lnTo>
                    <a:lnTo>
                      <a:pt x="0" y="5687"/>
                    </a:lnTo>
                    <a:lnTo>
                      <a:pt x="0" y="5756"/>
                    </a:lnTo>
                    <a:cubicBezTo>
                      <a:pt x="17" y="6203"/>
                      <a:pt x="126" y="6641"/>
                      <a:pt x="313" y="7048"/>
                    </a:cubicBezTo>
                    <a:cubicBezTo>
                      <a:pt x="569" y="7612"/>
                      <a:pt x="987" y="8140"/>
                      <a:pt x="1564" y="8632"/>
                    </a:cubicBezTo>
                    <a:cubicBezTo>
                      <a:pt x="2531" y="9452"/>
                      <a:pt x="4005" y="9801"/>
                      <a:pt x="5728" y="9801"/>
                    </a:cubicBezTo>
                    <a:cubicBezTo>
                      <a:pt x="7328" y="9801"/>
                      <a:pt x="9148" y="9501"/>
                      <a:pt x="10976" y="9001"/>
                    </a:cubicBezTo>
                    <a:lnTo>
                      <a:pt x="10980" y="9001"/>
                    </a:lnTo>
                    <a:cubicBezTo>
                      <a:pt x="13843" y="8225"/>
                      <a:pt x="16723" y="6962"/>
                      <a:pt x="18811" y="5626"/>
                    </a:cubicBezTo>
                    <a:cubicBezTo>
                      <a:pt x="20298" y="4671"/>
                      <a:pt x="21402" y="3786"/>
                      <a:pt x="22126" y="2961"/>
                    </a:cubicBezTo>
                    <a:cubicBezTo>
                      <a:pt x="22605" y="2405"/>
                      <a:pt x="22922" y="1881"/>
                      <a:pt x="23060" y="1377"/>
                    </a:cubicBezTo>
                    <a:cubicBezTo>
                      <a:pt x="23100" y="1259"/>
                      <a:pt x="23125" y="1141"/>
                      <a:pt x="23141" y="1020"/>
                    </a:cubicBezTo>
                    <a:cubicBezTo>
                      <a:pt x="23153" y="910"/>
                      <a:pt x="23161" y="796"/>
                      <a:pt x="23161" y="687"/>
                    </a:cubicBezTo>
                    <a:lnTo>
                      <a:pt x="22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0"/>
              <p:cNvSpPr/>
              <p:nvPr/>
            </p:nvSpPr>
            <p:spPr>
              <a:xfrm>
                <a:off x="5094550" y="3580450"/>
                <a:ext cx="549851" cy="477343"/>
              </a:xfrm>
              <a:custGeom>
                <a:avLst/>
                <a:gdLst/>
                <a:ahLst/>
                <a:cxnLst/>
                <a:rect l="l" t="t" r="r" b="b"/>
                <a:pathLst>
                  <a:path w="26822" h="23285" extrusionOk="0">
                    <a:moveTo>
                      <a:pt x="14247" y="1"/>
                    </a:moveTo>
                    <a:cubicBezTo>
                      <a:pt x="13916" y="1"/>
                      <a:pt x="13582" y="13"/>
                      <a:pt x="13246" y="39"/>
                    </a:cubicBezTo>
                    <a:cubicBezTo>
                      <a:pt x="13210" y="39"/>
                      <a:pt x="13173" y="43"/>
                      <a:pt x="13137" y="51"/>
                    </a:cubicBezTo>
                    <a:cubicBezTo>
                      <a:pt x="13031" y="55"/>
                      <a:pt x="12922" y="68"/>
                      <a:pt x="12816" y="80"/>
                    </a:cubicBezTo>
                    <a:cubicBezTo>
                      <a:pt x="12775" y="84"/>
                      <a:pt x="12735" y="84"/>
                      <a:pt x="12694" y="88"/>
                    </a:cubicBezTo>
                    <a:cubicBezTo>
                      <a:pt x="12666" y="96"/>
                      <a:pt x="12625" y="100"/>
                      <a:pt x="12584" y="108"/>
                    </a:cubicBezTo>
                    <a:cubicBezTo>
                      <a:pt x="11849" y="198"/>
                      <a:pt x="11122" y="352"/>
                      <a:pt x="10411" y="571"/>
                    </a:cubicBezTo>
                    <a:cubicBezTo>
                      <a:pt x="3835" y="2549"/>
                      <a:pt x="1" y="9122"/>
                      <a:pt x="1845" y="15235"/>
                    </a:cubicBezTo>
                    <a:cubicBezTo>
                      <a:pt x="1926" y="15487"/>
                      <a:pt x="2007" y="15747"/>
                      <a:pt x="2105" y="15994"/>
                    </a:cubicBezTo>
                    <a:cubicBezTo>
                      <a:pt x="3828" y="20474"/>
                      <a:pt x="8315" y="23284"/>
                      <a:pt x="13250" y="23284"/>
                    </a:cubicBezTo>
                    <a:cubicBezTo>
                      <a:pt x="14513" y="23284"/>
                      <a:pt x="15806" y="23100"/>
                      <a:pt x="17089" y="22713"/>
                    </a:cubicBezTo>
                    <a:cubicBezTo>
                      <a:pt x="19356" y="22039"/>
                      <a:pt x="21395" y="20759"/>
                      <a:pt x="22987" y="19012"/>
                    </a:cubicBezTo>
                    <a:cubicBezTo>
                      <a:pt x="23003" y="19004"/>
                      <a:pt x="23015" y="18992"/>
                      <a:pt x="23023" y="18980"/>
                    </a:cubicBezTo>
                    <a:cubicBezTo>
                      <a:pt x="25696" y="16023"/>
                      <a:pt x="26821" y="11949"/>
                      <a:pt x="25647" y="8049"/>
                    </a:cubicBezTo>
                    <a:cubicBezTo>
                      <a:pt x="24154" y="3135"/>
                      <a:pt x="19455" y="1"/>
                      <a:pt x="14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0"/>
              <p:cNvSpPr/>
              <p:nvPr/>
            </p:nvSpPr>
            <p:spPr>
              <a:xfrm>
                <a:off x="5204467" y="3621141"/>
                <a:ext cx="399873" cy="352333"/>
              </a:xfrm>
              <a:custGeom>
                <a:avLst/>
                <a:gdLst/>
                <a:ahLst/>
                <a:cxnLst/>
                <a:rect l="l" t="t" r="r" b="b"/>
                <a:pathLst>
                  <a:path w="19506" h="17187" extrusionOk="0">
                    <a:moveTo>
                      <a:pt x="9856" y="0"/>
                    </a:moveTo>
                    <a:cubicBezTo>
                      <a:pt x="9005" y="0"/>
                      <a:pt x="8138" y="123"/>
                      <a:pt x="7279" y="382"/>
                    </a:cubicBezTo>
                    <a:cubicBezTo>
                      <a:pt x="2649" y="1779"/>
                      <a:pt x="0" y="6588"/>
                      <a:pt x="1369" y="11121"/>
                    </a:cubicBezTo>
                    <a:cubicBezTo>
                      <a:pt x="2481" y="14813"/>
                      <a:pt x="5914" y="17187"/>
                      <a:pt x="9651" y="17187"/>
                    </a:cubicBezTo>
                    <a:cubicBezTo>
                      <a:pt x="10503" y="17187"/>
                      <a:pt x="11371" y="17063"/>
                      <a:pt x="12231" y="16804"/>
                    </a:cubicBezTo>
                    <a:cubicBezTo>
                      <a:pt x="16861" y="15407"/>
                      <a:pt x="19506" y="10597"/>
                      <a:pt x="18141" y="6064"/>
                    </a:cubicBezTo>
                    <a:cubicBezTo>
                      <a:pt x="17026" y="2372"/>
                      <a:pt x="13593" y="0"/>
                      <a:pt x="9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0"/>
              <p:cNvSpPr/>
              <p:nvPr/>
            </p:nvSpPr>
            <p:spPr>
              <a:xfrm>
                <a:off x="5281811" y="3658798"/>
                <a:ext cx="266397" cy="230031"/>
              </a:xfrm>
              <a:custGeom>
                <a:avLst/>
                <a:gdLst/>
                <a:ahLst/>
                <a:cxnLst/>
                <a:rect l="l" t="t" r="r" b="b"/>
                <a:pathLst>
                  <a:path w="12995" h="11221" extrusionOk="0">
                    <a:moveTo>
                      <a:pt x="6654" y="0"/>
                    </a:moveTo>
                    <a:cubicBezTo>
                      <a:pt x="6072" y="0"/>
                      <a:pt x="5477" y="85"/>
                      <a:pt x="4887" y="263"/>
                    </a:cubicBezTo>
                    <a:cubicBezTo>
                      <a:pt x="1788" y="1197"/>
                      <a:pt x="1" y="4349"/>
                      <a:pt x="894" y="7302"/>
                    </a:cubicBezTo>
                    <a:cubicBezTo>
                      <a:pt x="1615" y="9693"/>
                      <a:pt x="3870" y="11221"/>
                      <a:pt x="6345" y="11221"/>
                    </a:cubicBezTo>
                    <a:cubicBezTo>
                      <a:pt x="6928" y="11221"/>
                      <a:pt x="7523" y="11136"/>
                      <a:pt x="8112" y="10958"/>
                    </a:cubicBezTo>
                    <a:cubicBezTo>
                      <a:pt x="11208" y="10024"/>
                      <a:pt x="12995" y="6872"/>
                      <a:pt x="12105" y="3919"/>
                    </a:cubicBezTo>
                    <a:cubicBezTo>
                      <a:pt x="11385" y="1528"/>
                      <a:pt x="9129" y="0"/>
                      <a:pt x="6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0"/>
              <p:cNvSpPr/>
              <p:nvPr/>
            </p:nvSpPr>
            <p:spPr>
              <a:xfrm>
                <a:off x="5343760" y="3698382"/>
                <a:ext cx="160331" cy="138478"/>
              </a:xfrm>
              <a:custGeom>
                <a:avLst/>
                <a:gdLst/>
                <a:ahLst/>
                <a:cxnLst/>
                <a:rect l="l" t="t" r="r" b="b"/>
                <a:pathLst>
                  <a:path w="7821" h="6755" extrusionOk="0">
                    <a:moveTo>
                      <a:pt x="4004" y="1"/>
                    </a:moveTo>
                    <a:cubicBezTo>
                      <a:pt x="3652" y="1"/>
                      <a:pt x="3293" y="52"/>
                      <a:pt x="2938" y="160"/>
                    </a:cubicBezTo>
                    <a:cubicBezTo>
                      <a:pt x="1077" y="720"/>
                      <a:pt x="1" y="2617"/>
                      <a:pt x="537" y="4396"/>
                    </a:cubicBezTo>
                    <a:cubicBezTo>
                      <a:pt x="971" y="5834"/>
                      <a:pt x="2331" y="6755"/>
                      <a:pt x="3820" y="6755"/>
                    </a:cubicBezTo>
                    <a:cubicBezTo>
                      <a:pt x="4169" y="6755"/>
                      <a:pt x="4526" y="6704"/>
                      <a:pt x="4879" y="6598"/>
                    </a:cubicBezTo>
                    <a:cubicBezTo>
                      <a:pt x="6744" y="6033"/>
                      <a:pt x="7820" y="4136"/>
                      <a:pt x="7284" y="2361"/>
                    </a:cubicBezTo>
                    <a:cubicBezTo>
                      <a:pt x="6850" y="922"/>
                      <a:pt x="5493" y="1"/>
                      <a:pt x="4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0"/>
              <p:cNvSpPr/>
              <p:nvPr/>
            </p:nvSpPr>
            <p:spPr>
              <a:xfrm>
                <a:off x="5397141" y="3744546"/>
                <a:ext cx="53567" cy="46207"/>
              </a:xfrm>
              <a:custGeom>
                <a:avLst/>
                <a:gdLst/>
                <a:ahLst/>
                <a:cxnLst/>
                <a:rect l="l" t="t" r="r" b="b"/>
                <a:pathLst>
                  <a:path w="2613" h="2254" extrusionOk="0">
                    <a:moveTo>
                      <a:pt x="1337" y="0"/>
                    </a:moveTo>
                    <a:cubicBezTo>
                      <a:pt x="1220" y="0"/>
                      <a:pt x="1102" y="17"/>
                      <a:pt x="984" y="52"/>
                    </a:cubicBezTo>
                    <a:cubicBezTo>
                      <a:pt x="358" y="239"/>
                      <a:pt x="1" y="873"/>
                      <a:pt x="179" y="1466"/>
                    </a:cubicBezTo>
                    <a:cubicBezTo>
                      <a:pt x="327" y="1946"/>
                      <a:pt x="779" y="2254"/>
                      <a:pt x="1276" y="2254"/>
                    </a:cubicBezTo>
                    <a:cubicBezTo>
                      <a:pt x="1392" y="2254"/>
                      <a:pt x="1511" y="2237"/>
                      <a:pt x="1629" y="2201"/>
                    </a:cubicBezTo>
                    <a:cubicBezTo>
                      <a:pt x="2251" y="2014"/>
                      <a:pt x="2612" y="1381"/>
                      <a:pt x="2434" y="788"/>
                    </a:cubicBezTo>
                    <a:cubicBezTo>
                      <a:pt x="2286" y="307"/>
                      <a:pt x="1834" y="0"/>
                      <a:pt x="1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0"/>
              <p:cNvSpPr/>
              <p:nvPr/>
            </p:nvSpPr>
            <p:spPr>
              <a:xfrm>
                <a:off x="5094550" y="3582746"/>
                <a:ext cx="258075" cy="345528"/>
              </a:xfrm>
              <a:custGeom>
                <a:avLst/>
                <a:gdLst/>
                <a:ahLst/>
                <a:cxnLst/>
                <a:rect l="l" t="t" r="r" b="b"/>
                <a:pathLst>
                  <a:path w="12589" h="16855" extrusionOk="0">
                    <a:moveTo>
                      <a:pt x="12588" y="0"/>
                    </a:moveTo>
                    <a:lnTo>
                      <a:pt x="12588" y="0"/>
                    </a:lnTo>
                    <a:cubicBezTo>
                      <a:pt x="11849" y="90"/>
                      <a:pt x="11118" y="244"/>
                      <a:pt x="10407" y="459"/>
                    </a:cubicBezTo>
                    <a:cubicBezTo>
                      <a:pt x="3831" y="2442"/>
                      <a:pt x="1" y="9010"/>
                      <a:pt x="1845" y="15119"/>
                    </a:cubicBezTo>
                    <a:cubicBezTo>
                      <a:pt x="1922" y="15383"/>
                      <a:pt x="2011" y="15635"/>
                      <a:pt x="2105" y="15882"/>
                    </a:cubicBezTo>
                    <a:cubicBezTo>
                      <a:pt x="2492" y="16496"/>
                      <a:pt x="2949" y="16854"/>
                      <a:pt x="3452" y="16854"/>
                    </a:cubicBezTo>
                    <a:cubicBezTo>
                      <a:pt x="3708" y="16854"/>
                      <a:pt x="3976" y="16761"/>
                      <a:pt x="4253" y="16561"/>
                    </a:cubicBezTo>
                    <a:cubicBezTo>
                      <a:pt x="6321" y="15062"/>
                      <a:pt x="2434" y="9989"/>
                      <a:pt x="5297" y="5126"/>
                    </a:cubicBezTo>
                    <a:cubicBezTo>
                      <a:pt x="7730" y="991"/>
                      <a:pt x="11614" y="147"/>
                      <a:pt x="12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0"/>
              <p:cNvSpPr/>
              <p:nvPr/>
            </p:nvSpPr>
            <p:spPr>
              <a:xfrm>
                <a:off x="5330948" y="3913684"/>
                <a:ext cx="104489" cy="40057"/>
              </a:xfrm>
              <a:custGeom>
                <a:avLst/>
                <a:gdLst/>
                <a:ahLst/>
                <a:cxnLst/>
                <a:rect l="l" t="t" r="r" b="b"/>
                <a:pathLst>
                  <a:path w="5097" h="1954" extrusionOk="0">
                    <a:moveTo>
                      <a:pt x="1718" y="1"/>
                    </a:moveTo>
                    <a:cubicBezTo>
                      <a:pt x="808" y="1"/>
                      <a:pt x="0" y="1560"/>
                      <a:pt x="2649" y="1916"/>
                    </a:cubicBezTo>
                    <a:cubicBezTo>
                      <a:pt x="2846" y="1942"/>
                      <a:pt x="3028" y="1954"/>
                      <a:pt x="3195" y="1954"/>
                    </a:cubicBezTo>
                    <a:cubicBezTo>
                      <a:pt x="4884" y="1954"/>
                      <a:pt x="5096" y="728"/>
                      <a:pt x="4505" y="258"/>
                    </a:cubicBezTo>
                    <a:cubicBezTo>
                      <a:pt x="4354" y="138"/>
                      <a:pt x="4197" y="97"/>
                      <a:pt x="4033" y="97"/>
                    </a:cubicBezTo>
                    <a:cubicBezTo>
                      <a:pt x="3669" y="97"/>
                      <a:pt x="3270" y="299"/>
                      <a:pt x="2816" y="299"/>
                    </a:cubicBezTo>
                    <a:cubicBezTo>
                      <a:pt x="2593" y="299"/>
                      <a:pt x="2356" y="250"/>
                      <a:pt x="2104" y="104"/>
                    </a:cubicBezTo>
                    <a:cubicBezTo>
                      <a:pt x="1980" y="32"/>
                      <a:pt x="1848" y="1"/>
                      <a:pt x="1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0"/>
              <p:cNvSpPr/>
              <p:nvPr/>
            </p:nvSpPr>
            <p:spPr>
              <a:xfrm>
                <a:off x="5252108" y="3831154"/>
                <a:ext cx="61787" cy="62914"/>
              </a:xfrm>
              <a:custGeom>
                <a:avLst/>
                <a:gdLst/>
                <a:ahLst/>
                <a:cxnLst/>
                <a:rect l="l" t="t" r="r" b="b"/>
                <a:pathLst>
                  <a:path w="3014" h="3069" extrusionOk="0">
                    <a:moveTo>
                      <a:pt x="1032" y="1"/>
                    </a:moveTo>
                    <a:cubicBezTo>
                      <a:pt x="490" y="1"/>
                      <a:pt x="1" y="573"/>
                      <a:pt x="853" y="1985"/>
                    </a:cubicBezTo>
                    <a:cubicBezTo>
                      <a:pt x="1333" y="2783"/>
                      <a:pt x="1850" y="3068"/>
                      <a:pt x="2257" y="3068"/>
                    </a:cubicBezTo>
                    <a:cubicBezTo>
                      <a:pt x="2700" y="3068"/>
                      <a:pt x="3014" y="2732"/>
                      <a:pt x="3014" y="2351"/>
                    </a:cubicBezTo>
                    <a:cubicBezTo>
                      <a:pt x="3010" y="1620"/>
                      <a:pt x="1945" y="1616"/>
                      <a:pt x="1795" y="616"/>
                    </a:cubicBezTo>
                    <a:cubicBezTo>
                      <a:pt x="1735" y="228"/>
                      <a:pt x="1373" y="1"/>
                      <a:pt x="1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0"/>
              <p:cNvSpPr/>
              <p:nvPr/>
            </p:nvSpPr>
            <p:spPr>
              <a:xfrm>
                <a:off x="5253604" y="3701989"/>
                <a:ext cx="48318" cy="60024"/>
              </a:xfrm>
              <a:custGeom>
                <a:avLst/>
                <a:gdLst/>
                <a:ahLst/>
                <a:cxnLst/>
                <a:rect l="l" t="t" r="r" b="b"/>
                <a:pathLst>
                  <a:path w="2357" h="2928" extrusionOk="0">
                    <a:moveTo>
                      <a:pt x="1586" y="1"/>
                    </a:moveTo>
                    <a:cubicBezTo>
                      <a:pt x="1278" y="1"/>
                      <a:pt x="888" y="283"/>
                      <a:pt x="532" y="1109"/>
                    </a:cubicBezTo>
                    <a:cubicBezTo>
                      <a:pt x="1" y="2340"/>
                      <a:pt x="518" y="2928"/>
                      <a:pt x="1009" y="2928"/>
                    </a:cubicBezTo>
                    <a:cubicBezTo>
                      <a:pt x="1134" y="2928"/>
                      <a:pt x="1257" y="2890"/>
                      <a:pt x="1361" y="2815"/>
                    </a:cubicBezTo>
                    <a:cubicBezTo>
                      <a:pt x="1876" y="2445"/>
                      <a:pt x="1344" y="1694"/>
                      <a:pt x="1970" y="1085"/>
                    </a:cubicBezTo>
                    <a:cubicBezTo>
                      <a:pt x="2356" y="711"/>
                      <a:pt x="2074" y="1"/>
                      <a:pt x="1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0"/>
              <p:cNvSpPr/>
              <p:nvPr/>
            </p:nvSpPr>
            <p:spPr>
              <a:xfrm>
                <a:off x="5538852" y="3730135"/>
                <a:ext cx="28229" cy="51065"/>
              </a:xfrm>
              <a:custGeom>
                <a:avLst/>
                <a:gdLst/>
                <a:ahLst/>
                <a:cxnLst/>
                <a:rect l="l" t="t" r="r" b="b"/>
                <a:pathLst>
                  <a:path w="1377" h="2491" extrusionOk="0">
                    <a:moveTo>
                      <a:pt x="513" y="0"/>
                    </a:moveTo>
                    <a:cubicBezTo>
                      <a:pt x="373" y="0"/>
                      <a:pt x="253" y="77"/>
                      <a:pt x="192" y="211"/>
                    </a:cubicBezTo>
                    <a:cubicBezTo>
                      <a:pt x="1" y="638"/>
                      <a:pt x="594" y="1080"/>
                      <a:pt x="411" y="1726"/>
                    </a:cubicBezTo>
                    <a:cubicBezTo>
                      <a:pt x="314" y="2076"/>
                      <a:pt x="633" y="2490"/>
                      <a:pt x="919" y="2490"/>
                    </a:cubicBezTo>
                    <a:cubicBezTo>
                      <a:pt x="1160" y="2490"/>
                      <a:pt x="1377" y="2196"/>
                      <a:pt x="1301" y="1320"/>
                    </a:cubicBezTo>
                    <a:cubicBezTo>
                      <a:pt x="1220" y="369"/>
                      <a:pt x="819"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0"/>
              <p:cNvSpPr/>
              <p:nvPr/>
            </p:nvSpPr>
            <p:spPr>
              <a:xfrm>
                <a:off x="5468417" y="3861268"/>
                <a:ext cx="79274" cy="53976"/>
              </a:xfrm>
              <a:custGeom>
                <a:avLst/>
                <a:gdLst/>
                <a:ahLst/>
                <a:cxnLst/>
                <a:rect l="l" t="t" r="r" b="b"/>
                <a:pathLst>
                  <a:path w="3867" h="2633" extrusionOk="0">
                    <a:moveTo>
                      <a:pt x="2579" y="0"/>
                    </a:moveTo>
                    <a:cubicBezTo>
                      <a:pt x="2575" y="0"/>
                      <a:pt x="2572" y="0"/>
                      <a:pt x="2568" y="0"/>
                    </a:cubicBezTo>
                    <a:cubicBezTo>
                      <a:pt x="1845" y="17"/>
                      <a:pt x="1857" y="1073"/>
                      <a:pt x="870" y="1243"/>
                    </a:cubicBezTo>
                    <a:cubicBezTo>
                      <a:pt x="121" y="1369"/>
                      <a:pt x="1" y="2633"/>
                      <a:pt x="960" y="2633"/>
                    </a:cubicBezTo>
                    <a:cubicBezTo>
                      <a:pt x="1270" y="2633"/>
                      <a:pt x="1694" y="2500"/>
                      <a:pt x="2247" y="2153"/>
                    </a:cubicBezTo>
                    <a:cubicBezTo>
                      <a:pt x="3867" y="1131"/>
                      <a:pt x="3297" y="0"/>
                      <a:pt x="2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0"/>
              <p:cNvSpPr/>
              <p:nvPr/>
            </p:nvSpPr>
            <p:spPr>
              <a:xfrm>
                <a:off x="5535695" y="4000539"/>
                <a:ext cx="224762" cy="171503"/>
              </a:xfrm>
              <a:custGeom>
                <a:avLst/>
                <a:gdLst/>
                <a:ahLst/>
                <a:cxnLst/>
                <a:rect l="l" t="t" r="r" b="b"/>
                <a:pathLst>
                  <a:path w="10964" h="8366" extrusionOk="0">
                    <a:moveTo>
                      <a:pt x="2476" y="1"/>
                    </a:moveTo>
                    <a:cubicBezTo>
                      <a:pt x="1031" y="1"/>
                      <a:pt x="1" y="408"/>
                      <a:pt x="1" y="408"/>
                    </a:cubicBezTo>
                    <a:cubicBezTo>
                      <a:pt x="7422" y="1420"/>
                      <a:pt x="8449" y="8365"/>
                      <a:pt x="8449" y="8365"/>
                    </a:cubicBezTo>
                    <a:cubicBezTo>
                      <a:pt x="10947" y="8053"/>
                      <a:pt x="10964" y="5689"/>
                      <a:pt x="7613" y="2208"/>
                    </a:cubicBezTo>
                    <a:cubicBezTo>
                      <a:pt x="5909" y="436"/>
                      <a:pt x="3971" y="1"/>
                      <a:pt x="2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3F8EF9C9-C1C8-4927-BD6F-EC312A375161}"/>
              </a:ext>
            </a:extLst>
          </p:cNvPr>
          <p:cNvPicPr>
            <a:picLocks noChangeAspect="1"/>
          </p:cNvPicPr>
          <p:nvPr/>
        </p:nvPicPr>
        <p:blipFill>
          <a:blip r:embed="rId3"/>
          <a:stretch>
            <a:fillRect/>
          </a:stretch>
        </p:blipFill>
        <p:spPr>
          <a:xfrm>
            <a:off x="820955" y="1290904"/>
            <a:ext cx="7643522" cy="3827065"/>
          </a:xfrm>
          <a:prstGeom prst="rect">
            <a:avLst/>
          </a:prstGeom>
        </p:spPr>
      </p:pic>
      <p:pic>
        <p:nvPicPr>
          <p:cNvPr id="4" name="Picture 3">
            <a:extLst>
              <a:ext uri="{FF2B5EF4-FFF2-40B4-BE49-F238E27FC236}">
                <a16:creationId xmlns:a16="http://schemas.microsoft.com/office/drawing/2014/main" id="{5D5FE826-0837-4010-B059-B4CE9ADEBE7E}"/>
              </a:ext>
            </a:extLst>
          </p:cNvPr>
          <p:cNvPicPr>
            <a:picLocks noChangeAspect="1"/>
          </p:cNvPicPr>
          <p:nvPr/>
        </p:nvPicPr>
        <p:blipFill>
          <a:blip r:embed="rId4"/>
          <a:stretch>
            <a:fillRect/>
          </a:stretch>
        </p:blipFill>
        <p:spPr>
          <a:xfrm>
            <a:off x="4834261" y="2307349"/>
            <a:ext cx="3185436" cy="2110923"/>
          </a:xfrm>
          <a:prstGeom prst="rect">
            <a:avLst/>
          </a:prstGeom>
        </p:spPr>
      </p:pic>
      <p:sp>
        <p:nvSpPr>
          <p:cNvPr id="159" name="TextBox 158">
            <a:extLst>
              <a:ext uri="{FF2B5EF4-FFF2-40B4-BE49-F238E27FC236}">
                <a16:creationId xmlns:a16="http://schemas.microsoft.com/office/drawing/2014/main" id="{3023C666-B316-4E68-940B-39DB3A89528F}"/>
              </a:ext>
            </a:extLst>
          </p:cNvPr>
          <p:cNvSpPr txBox="1"/>
          <p:nvPr/>
        </p:nvSpPr>
        <p:spPr>
          <a:xfrm>
            <a:off x="1250655" y="4006868"/>
            <a:ext cx="3185436" cy="738664"/>
          </a:xfrm>
          <a:prstGeom prst="rect">
            <a:avLst/>
          </a:prstGeom>
          <a:noFill/>
        </p:spPr>
        <p:txBody>
          <a:bodyPr wrap="square" rtlCol="0">
            <a:spAutoFit/>
          </a:bodyPr>
          <a:lstStyle/>
          <a:p>
            <a:pPr algn="just"/>
            <a:r>
              <a:rPr lang="en-US" dirty="0">
                <a:solidFill>
                  <a:srgbClr val="FF0000"/>
                </a:solidFill>
              </a:rPr>
              <a:t>Resistance will increase. Light bulbs are resistors, so more of them will provide more resistance.</a:t>
            </a:r>
          </a:p>
        </p:txBody>
      </p:sp>
    </p:spTree>
    <p:extLst>
      <p:ext uri="{BB962C8B-B14F-4D97-AF65-F5344CB8AC3E}">
        <p14:creationId xmlns:p14="http://schemas.microsoft.com/office/powerpoint/2010/main" val="294199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9"/>
                                        </p:tgtEl>
                                        <p:attrNameLst>
                                          <p:attrName>style.visibility</p:attrName>
                                        </p:attrNameLst>
                                      </p:cBhvr>
                                      <p:to>
                                        <p:strVal val="visible"/>
                                      </p:to>
                                    </p:set>
                                    <p:animEffect transition="in" filter="fade">
                                      <p:cBhvr>
                                        <p:cTn id="14" dur="1000"/>
                                        <p:tgtEl>
                                          <p:spTgt spid="159"/>
                                        </p:tgtEl>
                                      </p:cBhvr>
                                    </p:animEffect>
                                    <p:anim calcmode="lin" valueType="num">
                                      <p:cBhvr>
                                        <p:cTn id="15" dur="1000" fill="hold"/>
                                        <p:tgtEl>
                                          <p:spTgt spid="159"/>
                                        </p:tgtEl>
                                        <p:attrNameLst>
                                          <p:attrName>ppt_x</p:attrName>
                                        </p:attrNameLst>
                                      </p:cBhvr>
                                      <p:tavLst>
                                        <p:tav tm="0">
                                          <p:val>
                                            <p:strVal val="#ppt_x"/>
                                          </p:val>
                                        </p:tav>
                                        <p:tav tm="100000">
                                          <p:val>
                                            <p:strVal val="#ppt_x"/>
                                          </p:val>
                                        </p:tav>
                                      </p:tavLst>
                                    </p:anim>
                                    <p:anim calcmode="lin" valueType="num">
                                      <p:cBhvr>
                                        <p:cTn id="16" dur="1000" fill="hold"/>
                                        <p:tgtEl>
                                          <p:spTgt spid="1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1"/>
        <p:cNvGrpSpPr/>
        <p:nvPr/>
      </p:nvGrpSpPr>
      <p:grpSpPr>
        <a:xfrm>
          <a:off x="0" y="0"/>
          <a:ext cx="0" cy="0"/>
          <a:chOff x="0" y="0"/>
          <a:chExt cx="0" cy="0"/>
        </a:xfrm>
      </p:grpSpPr>
      <p:grpSp>
        <p:nvGrpSpPr>
          <p:cNvPr id="1903" name="Google Shape;1903;p50"/>
          <p:cNvGrpSpPr/>
          <p:nvPr/>
        </p:nvGrpSpPr>
        <p:grpSpPr>
          <a:xfrm>
            <a:off x="721040" y="-377983"/>
            <a:ext cx="8261215" cy="2840319"/>
            <a:chOff x="698918" y="322565"/>
            <a:chExt cx="8261215" cy="2840319"/>
          </a:xfrm>
        </p:grpSpPr>
        <p:grpSp>
          <p:nvGrpSpPr>
            <p:cNvPr id="1904" name="Google Shape;1904;p50"/>
            <p:cNvGrpSpPr/>
            <p:nvPr/>
          </p:nvGrpSpPr>
          <p:grpSpPr>
            <a:xfrm>
              <a:off x="698918" y="322565"/>
              <a:ext cx="8179080" cy="2602006"/>
              <a:chOff x="698918" y="2410890"/>
              <a:chExt cx="8179080" cy="2602006"/>
            </a:xfrm>
          </p:grpSpPr>
          <p:sp>
            <p:nvSpPr>
              <p:cNvPr id="1905" name="Google Shape;1905;p50"/>
              <p:cNvSpPr/>
              <p:nvPr/>
            </p:nvSpPr>
            <p:spPr>
              <a:xfrm>
                <a:off x="1311840" y="45282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50"/>
              <p:cNvSpPr/>
              <p:nvPr/>
            </p:nvSpPr>
            <p:spPr>
              <a:xfrm>
                <a:off x="2097112" y="4087341"/>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50"/>
              <p:cNvSpPr/>
              <p:nvPr/>
            </p:nvSpPr>
            <p:spPr>
              <a:xfrm>
                <a:off x="2303693" y="4838010"/>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50"/>
              <p:cNvSpPr/>
              <p:nvPr/>
            </p:nvSpPr>
            <p:spPr>
              <a:xfrm>
                <a:off x="2507603" y="428926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50"/>
              <p:cNvSpPr/>
              <p:nvPr/>
            </p:nvSpPr>
            <p:spPr>
              <a:xfrm>
                <a:off x="698918" y="4470900"/>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50"/>
              <p:cNvSpPr/>
              <p:nvPr/>
            </p:nvSpPr>
            <p:spPr>
              <a:xfrm>
                <a:off x="3966775" y="4339233"/>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50"/>
              <p:cNvSpPr/>
              <p:nvPr/>
            </p:nvSpPr>
            <p:spPr>
              <a:xfrm>
                <a:off x="3907074" y="48080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50"/>
              <p:cNvSpPr/>
              <p:nvPr/>
            </p:nvSpPr>
            <p:spPr>
              <a:xfrm>
                <a:off x="5214659" y="406951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50"/>
              <p:cNvSpPr/>
              <p:nvPr/>
            </p:nvSpPr>
            <p:spPr>
              <a:xfrm>
                <a:off x="7427067" y="4852696"/>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50"/>
              <p:cNvSpPr/>
              <p:nvPr/>
            </p:nvSpPr>
            <p:spPr>
              <a:xfrm>
                <a:off x="6879636" y="430923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50"/>
              <p:cNvSpPr/>
              <p:nvPr/>
            </p:nvSpPr>
            <p:spPr>
              <a:xfrm>
                <a:off x="8292613" y="277672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50"/>
              <p:cNvSpPr/>
              <p:nvPr/>
            </p:nvSpPr>
            <p:spPr>
              <a:xfrm>
                <a:off x="8321509" y="4713592"/>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50"/>
              <p:cNvSpPr/>
              <p:nvPr/>
            </p:nvSpPr>
            <p:spPr>
              <a:xfrm>
                <a:off x="8588653" y="4514538"/>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50"/>
              <p:cNvSpPr/>
              <p:nvPr/>
            </p:nvSpPr>
            <p:spPr>
              <a:xfrm>
                <a:off x="8292635" y="363948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19" name="Google Shape;1919;p50"/>
              <p:cNvCxnSpPr>
                <a:stCxn id="1909" idx="6"/>
                <a:endCxn id="1905" idx="2"/>
              </p:cNvCxnSpPr>
              <p:nvPr/>
            </p:nvCxnSpPr>
            <p:spPr>
              <a:xfrm>
                <a:off x="798818" y="4521000"/>
                <a:ext cx="513000" cy="87300"/>
              </a:xfrm>
              <a:prstGeom prst="straightConnector1">
                <a:avLst/>
              </a:prstGeom>
              <a:noFill/>
              <a:ln w="19050" cap="flat" cmpd="sng">
                <a:solidFill>
                  <a:schemeClr val="dk2"/>
                </a:solidFill>
                <a:prstDash val="solid"/>
                <a:round/>
                <a:headEnd type="none" w="med" len="med"/>
                <a:tailEnd type="none" w="med" len="med"/>
              </a:ln>
            </p:spPr>
          </p:cxnSp>
          <p:cxnSp>
            <p:nvCxnSpPr>
              <p:cNvPr id="1920" name="Google Shape;1920;p50"/>
              <p:cNvCxnSpPr>
                <a:stCxn id="1905" idx="7"/>
                <a:endCxn id="1906" idx="3"/>
              </p:cNvCxnSpPr>
              <p:nvPr/>
            </p:nvCxnSpPr>
            <p:spPr>
              <a:xfrm rot="10800000" flipH="1">
                <a:off x="1448067" y="4193477"/>
                <a:ext cx="667200" cy="358200"/>
              </a:xfrm>
              <a:prstGeom prst="straightConnector1">
                <a:avLst/>
              </a:prstGeom>
              <a:noFill/>
              <a:ln w="19050" cap="flat" cmpd="sng">
                <a:solidFill>
                  <a:schemeClr val="dk2"/>
                </a:solidFill>
                <a:prstDash val="solid"/>
                <a:round/>
                <a:headEnd type="none" w="med" len="med"/>
                <a:tailEnd type="none" w="med" len="med"/>
              </a:ln>
            </p:spPr>
          </p:cxnSp>
          <p:cxnSp>
            <p:nvCxnSpPr>
              <p:cNvPr id="1921" name="Google Shape;1921;p50"/>
              <p:cNvCxnSpPr>
                <a:stCxn id="1906" idx="4"/>
                <a:endCxn id="1907" idx="1"/>
              </p:cNvCxnSpPr>
              <p:nvPr/>
            </p:nvCxnSpPr>
            <p:spPr>
              <a:xfrm>
                <a:off x="2159062" y="4211841"/>
                <a:ext cx="159300" cy="640800"/>
              </a:xfrm>
              <a:prstGeom prst="straightConnector1">
                <a:avLst/>
              </a:prstGeom>
              <a:noFill/>
              <a:ln w="19050" cap="flat" cmpd="sng">
                <a:solidFill>
                  <a:schemeClr val="dk2"/>
                </a:solidFill>
                <a:prstDash val="solid"/>
                <a:round/>
                <a:headEnd type="none" w="med" len="med"/>
                <a:tailEnd type="none" w="med" len="med"/>
              </a:ln>
            </p:spPr>
          </p:cxnSp>
          <p:cxnSp>
            <p:nvCxnSpPr>
              <p:cNvPr id="1922" name="Google Shape;1922;p50"/>
              <p:cNvCxnSpPr>
                <a:stCxn id="1907" idx="7"/>
                <a:endCxn id="1910" idx="2"/>
              </p:cNvCxnSpPr>
              <p:nvPr/>
            </p:nvCxnSpPr>
            <p:spPr>
              <a:xfrm rot="10800000" flipH="1">
                <a:off x="2388963" y="4389184"/>
                <a:ext cx="1577700" cy="463500"/>
              </a:xfrm>
              <a:prstGeom prst="straightConnector1">
                <a:avLst/>
              </a:prstGeom>
              <a:noFill/>
              <a:ln w="19050" cap="flat" cmpd="sng">
                <a:solidFill>
                  <a:schemeClr val="dk2"/>
                </a:solidFill>
                <a:prstDash val="solid"/>
                <a:round/>
                <a:headEnd type="none" w="med" len="med"/>
                <a:tailEnd type="none" w="med" len="med"/>
              </a:ln>
            </p:spPr>
          </p:cxnSp>
          <p:cxnSp>
            <p:nvCxnSpPr>
              <p:cNvPr id="1923" name="Google Shape;1923;p50"/>
              <p:cNvCxnSpPr>
                <a:stCxn id="1910" idx="7"/>
                <a:endCxn id="1912" idx="2"/>
              </p:cNvCxnSpPr>
              <p:nvPr/>
            </p:nvCxnSpPr>
            <p:spPr>
              <a:xfrm rot="10800000" flipH="1">
                <a:off x="4052045" y="4149607"/>
                <a:ext cx="1162500" cy="204300"/>
              </a:xfrm>
              <a:prstGeom prst="straightConnector1">
                <a:avLst/>
              </a:prstGeom>
              <a:noFill/>
              <a:ln w="19050" cap="flat" cmpd="sng">
                <a:solidFill>
                  <a:schemeClr val="dk2"/>
                </a:solidFill>
                <a:prstDash val="solid"/>
                <a:round/>
                <a:headEnd type="none" w="med" len="med"/>
                <a:tailEnd type="none" w="med" len="med"/>
              </a:ln>
            </p:spPr>
          </p:cxnSp>
          <p:cxnSp>
            <p:nvCxnSpPr>
              <p:cNvPr id="1924" name="Google Shape;1924;p50"/>
              <p:cNvCxnSpPr>
                <a:stCxn id="1907" idx="0"/>
                <a:endCxn id="1908" idx="3"/>
              </p:cNvCxnSpPr>
              <p:nvPr/>
            </p:nvCxnSpPr>
            <p:spPr>
              <a:xfrm rot="10800000" flipH="1">
                <a:off x="2353643" y="4374810"/>
                <a:ext cx="168600" cy="463200"/>
              </a:xfrm>
              <a:prstGeom prst="straightConnector1">
                <a:avLst/>
              </a:prstGeom>
              <a:noFill/>
              <a:ln w="19050" cap="flat" cmpd="sng">
                <a:solidFill>
                  <a:schemeClr val="dk2"/>
                </a:solidFill>
                <a:prstDash val="solid"/>
                <a:round/>
                <a:headEnd type="none" w="med" len="med"/>
                <a:tailEnd type="none" w="med" len="med"/>
              </a:ln>
            </p:spPr>
          </p:cxnSp>
          <p:cxnSp>
            <p:nvCxnSpPr>
              <p:cNvPr id="1925" name="Google Shape;1925;p50"/>
              <p:cNvCxnSpPr>
                <a:stCxn id="1907" idx="6"/>
                <a:endCxn id="1911" idx="2"/>
              </p:cNvCxnSpPr>
              <p:nvPr/>
            </p:nvCxnSpPr>
            <p:spPr>
              <a:xfrm>
                <a:off x="2403593" y="4888110"/>
                <a:ext cx="1503600" cy="0"/>
              </a:xfrm>
              <a:prstGeom prst="straightConnector1">
                <a:avLst/>
              </a:prstGeom>
              <a:noFill/>
              <a:ln w="19050" cap="flat" cmpd="sng">
                <a:solidFill>
                  <a:schemeClr val="dk2"/>
                </a:solidFill>
                <a:prstDash val="solid"/>
                <a:round/>
                <a:headEnd type="none" w="med" len="med"/>
                <a:tailEnd type="none" w="med" len="med"/>
              </a:ln>
            </p:spPr>
          </p:cxnSp>
          <p:cxnSp>
            <p:nvCxnSpPr>
              <p:cNvPr id="1926" name="Google Shape;1926;p50"/>
              <p:cNvCxnSpPr>
                <a:stCxn id="1912" idx="6"/>
                <a:endCxn id="1914" idx="2"/>
              </p:cNvCxnSpPr>
              <p:nvPr/>
            </p:nvCxnSpPr>
            <p:spPr>
              <a:xfrm>
                <a:off x="5374259" y="4149612"/>
                <a:ext cx="1505400" cy="239700"/>
              </a:xfrm>
              <a:prstGeom prst="straightConnector1">
                <a:avLst/>
              </a:prstGeom>
              <a:noFill/>
              <a:ln w="19050" cap="flat" cmpd="sng">
                <a:solidFill>
                  <a:schemeClr val="dk2"/>
                </a:solidFill>
                <a:prstDash val="solid"/>
                <a:round/>
                <a:headEnd type="none" w="med" len="med"/>
                <a:tailEnd type="none" w="med" len="med"/>
              </a:ln>
            </p:spPr>
          </p:cxnSp>
          <p:cxnSp>
            <p:nvCxnSpPr>
              <p:cNvPr id="1927" name="Google Shape;1927;p50"/>
              <p:cNvCxnSpPr>
                <a:stCxn id="1914" idx="7"/>
                <a:endCxn id="1918" idx="3"/>
              </p:cNvCxnSpPr>
              <p:nvPr/>
            </p:nvCxnSpPr>
            <p:spPr>
              <a:xfrm rot="10800000" flipH="1">
                <a:off x="7015863" y="3745892"/>
                <a:ext cx="1294800" cy="586800"/>
              </a:xfrm>
              <a:prstGeom prst="straightConnector1">
                <a:avLst/>
              </a:prstGeom>
              <a:noFill/>
              <a:ln w="19050" cap="flat" cmpd="sng">
                <a:solidFill>
                  <a:schemeClr val="dk2"/>
                </a:solidFill>
                <a:prstDash val="solid"/>
                <a:round/>
                <a:headEnd type="none" w="med" len="med"/>
                <a:tailEnd type="none" w="med" len="med"/>
              </a:ln>
            </p:spPr>
          </p:cxnSp>
          <p:cxnSp>
            <p:nvCxnSpPr>
              <p:cNvPr id="1928" name="Google Shape;1928;p50"/>
              <p:cNvCxnSpPr>
                <a:stCxn id="1918" idx="5"/>
                <a:endCxn id="1915" idx="4"/>
              </p:cNvCxnSpPr>
              <p:nvPr/>
            </p:nvCxnSpPr>
            <p:spPr>
              <a:xfrm rot="10800000">
                <a:off x="8354590" y="2901250"/>
                <a:ext cx="43800" cy="844500"/>
              </a:xfrm>
              <a:prstGeom prst="straightConnector1">
                <a:avLst/>
              </a:prstGeom>
              <a:noFill/>
              <a:ln w="19050" cap="flat" cmpd="sng">
                <a:solidFill>
                  <a:schemeClr val="dk2"/>
                </a:solidFill>
                <a:prstDash val="solid"/>
                <a:round/>
                <a:headEnd type="none" w="med" len="med"/>
                <a:tailEnd type="none" w="med" len="med"/>
              </a:ln>
            </p:spPr>
          </p:cxnSp>
          <p:cxnSp>
            <p:nvCxnSpPr>
              <p:cNvPr id="1929" name="Google Shape;1929;p50"/>
              <p:cNvCxnSpPr>
                <a:stCxn id="1916" idx="7"/>
                <a:endCxn id="1917" idx="3"/>
              </p:cNvCxnSpPr>
              <p:nvPr/>
            </p:nvCxnSpPr>
            <p:spPr>
              <a:xfrm rot="10800000" flipH="1">
                <a:off x="8427265" y="4600125"/>
                <a:ext cx="176100" cy="131700"/>
              </a:xfrm>
              <a:prstGeom prst="straightConnector1">
                <a:avLst/>
              </a:prstGeom>
              <a:noFill/>
              <a:ln w="19050" cap="flat" cmpd="sng">
                <a:solidFill>
                  <a:schemeClr val="dk2"/>
                </a:solidFill>
                <a:prstDash val="solid"/>
                <a:round/>
                <a:headEnd type="none" w="med" len="med"/>
                <a:tailEnd type="none" w="med" len="med"/>
              </a:ln>
            </p:spPr>
          </p:cxnSp>
          <p:cxnSp>
            <p:nvCxnSpPr>
              <p:cNvPr id="1930" name="Google Shape;1930;p50"/>
              <p:cNvCxnSpPr>
                <a:stCxn id="1916" idx="2"/>
                <a:endCxn id="1913" idx="6"/>
              </p:cNvCxnSpPr>
              <p:nvPr/>
            </p:nvCxnSpPr>
            <p:spPr>
              <a:xfrm flipH="1">
                <a:off x="7586809" y="4775842"/>
                <a:ext cx="734700" cy="156900"/>
              </a:xfrm>
              <a:prstGeom prst="straightConnector1">
                <a:avLst/>
              </a:prstGeom>
              <a:noFill/>
              <a:ln w="19050" cap="flat" cmpd="sng">
                <a:solidFill>
                  <a:schemeClr val="dk2"/>
                </a:solidFill>
                <a:prstDash val="solid"/>
                <a:round/>
                <a:headEnd type="none" w="med" len="med"/>
                <a:tailEnd type="none" w="med" len="med"/>
              </a:ln>
            </p:spPr>
          </p:cxnSp>
          <p:cxnSp>
            <p:nvCxnSpPr>
              <p:cNvPr id="1931" name="Google Shape;1931;p50"/>
              <p:cNvCxnSpPr>
                <a:stCxn id="1913" idx="1"/>
                <a:endCxn id="1914" idx="5"/>
              </p:cNvCxnSpPr>
              <p:nvPr/>
            </p:nvCxnSpPr>
            <p:spPr>
              <a:xfrm rot="10800000">
                <a:off x="7015740" y="4445957"/>
                <a:ext cx="434700" cy="430200"/>
              </a:xfrm>
              <a:prstGeom prst="straightConnector1">
                <a:avLst/>
              </a:prstGeom>
              <a:noFill/>
              <a:ln w="19050" cap="flat" cmpd="sng">
                <a:solidFill>
                  <a:schemeClr val="dk2"/>
                </a:solidFill>
                <a:prstDash val="solid"/>
                <a:round/>
                <a:headEnd type="none" w="med" len="med"/>
                <a:tailEnd type="none" w="med" len="med"/>
              </a:ln>
            </p:spPr>
          </p:cxnSp>
          <p:sp>
            <p:nvSpPr>
              <p:cNvPr id="1932" name="Google Shape;1932;p50"/>
              <p:cNvSpPr/>
              <p:nvPr/>
            </p:nvSpPr>
            <p:spPr>
              <a:xfrm>
                <a:off x="6403977" y="451454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3" name="Google Shape;1933;p50"/>
              <p:cNvCxnSpPr>
                <a:stCxn id="1914" idx="3"/>
                <a:endCxn id="1932" idx="6"/>
              </p:cNvCxnSpPr>
              <p:nvPr/>
            </p:nvCxnSpPr>
            <p:spPr>
              <a:xfrm flipH="1">
                <a:off x="6504009" y="4445971"/>
                <a:ext cx="399000" cy="118800"/>
              </a:xfrm>
              <a:prstGeom prst="straightConnector1">
                <a:avLst/>
              </a:prstGeom>
              <a:noFill/>
              <a:ln w="19050" cap="flat" cmpd="sng">
                <a:solidFill>
                  <a:schemeClr val="dk2"/>
                </a:solidFill>
                <a:prstDash val="solid"/>
                <a:round/>
                <a:headEnd type="none" w="med" len="med"/>
                <a:tailEnd type="none" w="med" len="med"/>
              </a:ln>
            </p:spPr>
          </p:cxnSp>
          <p:sp>
            <p:nvSpPr>
              <p:cNvPr id="1934" name="Google Shape;1934;p50"/>
              <p:cNvSpPr/>
              <p:nvPr/>
            </p:nvSpPr>
            <p:spPr>
              <a:xfrm>
                <a:off x="798825" y="41850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50"/>
              <p:cNvSpPr/>
              <p:nvPr/>
            </p:nvSpPr>
            <p:spPr>
              <a:xfrm>
                <a:off x="8718398" y="2410890"/>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50"/>
              <p:cNvSpPr/>
              <p:nvPr/>
            </p:nvSpPr>
            <p:spPr>
              <a:xfrm>
                <a:off x="1546834" y="490862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937" name="Google Shape;1937;p50"/>
              <p:cNvCxnSpPr>
                <a:stCxn id="1909" idx="0"/>
                <a:endCxn id="1934" idx="3"/>
              </p:cNvCxnSpPr>
              <p:nvPr/>
            </p:nvCxnSpPr>
            <p:spPr>
              <a:xfrm rot="10800000" flipH="1">
                <a:off x="748868" y="4270500"/>
                <a:ext cx="64500" cy="200400"/>
              </a:xfrm>
              <a:prstGeom prst="straightConnector1">
                <a:avLst/>
              </a:prstGeom>
              <a:noFill/>
              <a:ln w="19050" cap="flat" cmpd="sng">
                <a:solidFill>
                  <a:schemeClr val="dk2"/>
                </a:solidFill>
                <a:prstDash val="solid"/>
                <a:round/>
                <a:headEnd type="none" w="med" len="med"/>
                <a:tailEnd type="none" w="med" len="med"/>
              </a:ln>
            </p:spPr>
          </p:cxnSp>
          <p:cxnSp>
            <p:nvCxnSpPr>
              <p:cNvPr id="1938" name="Google Shape;1938;p50"/>
              <p:cNvCxnSpPr>
                <a:stCxn id="1905" idx="4"/>
                <a:endCxn id="1936" idx="1"/>
              </p:cNvCxnSpPr>
              <p:nvPr/>
            </p:nvCxnSpPr>
            <p:spPr>
              <a:xfrm>
                <a:off x="1391640" y="4688417"/>
                <a:ext cx="169800" cy="234900"/>
              </a:xfrm>
              <a:prstGeom prst="straightConnector1">
                <a:avLst/>
              </a:prstGeom>
              <a:noFill/>
              <a:ln w="19050" cap="flat" cmpd="sng">
                <a:solidFill>
                  <a:schemeClr val="dk2"/>
                </a:solidFill>
                <a:prstDash val="solid"/>
                <a:round/>
                <a:headEnd type="none" w="med" len="med"/>
                <a:tailEnd type="none" w="med" len="med"/>
              </a:ln>
            </p:spPr>
          </p:cxnSp>
          <p:cxnSp>
            <p:nvCxnSpPr>
              <p:cNvPr id="1939" name="Google Shape;1939;p50"/>
              <p:cNvCxnSpPr>
                <a:stCxn id="1918" idx="0"/>
                <a:endCxn id="1935" idx="4"/>
              </p:cNvCxnSpPr>
              <p:nvPr/>
            </p:nvCxnSpPr>
            <p:spPr>
              <a:xfrm rot="10800000" flipH="1">
                <a:off x="8354585" y="2571183"/>
                <a:ext cx="443700" cy="1068300"/>
              </a:xfrm>
              <a:prstGeom prst="straightConnector1">
                <a:avLst/>
              </a:prstGeom>
              <a:noFill/>
              <a:ln w="19050" cap="flat" cmpd="sng">
                <a:solidFill>
                  <a:schemeClr val="dk2"/>
                </a:solidFill>
                <a:prstDash val="solid"/>
                <a:round/>
                <a:headEnd type="none" w="med" len="med"/>
                <a:tailEnd type="none" w="med" len="med"/>
              </a:ln>
            </p:spPr>
          </p:cxnSp>
        </p:grpSp>
        <p:grpSp>
          <p:nvGrpSpPr>
            <p:cNvPr id="1940" name="Google Shape;1940;p50"/>
            <p:cNvGrpSpPr/>
            <p:nvPr/>
          </p:nvGrpSpPr>
          <p:grpSpPr>
            <a:xfrm>
              <a:off x="7011823" y="940315"/>
              <a:ext cx="1948310" cy="2222569"/>
              <a:chOff x="7069653" y="2712155"/>
              <a:chExt cx="1908798" cy="2177495"/>
            </a:xfrm>
          </p:grpSpPr>
          <p:sp>
            <p:nvSpPr>
              <p:cNvPr id="1941" name="Google Shape;1941;p50"/>
              <p:cNvSpPr/>
              <p:nvPr/>
            </p:nvSpPr>
            <p:spPr>
              <a:xfrm flipH="1">
                <a:off x="8259759" y="4623157"/>
                <a:ext cx="97446" cy="55122"/>
              </a:xfrm>
              <a:custGeom>
                <a:avLst/>
                <a:gdLst/>
                <a:ahLst/>
                <a:cxnLst/>
                <a:rect l="l" t="t" r="r" b="b"/>
                <a:pathLst>
                  <a:path w="2779" h="1572" extrusionOk="0">
                    <a:moveTo>
                      <a:pt x="192" y="1"/>
                    </a:moveTo>
                    <a:lnTo>
                      <a:pt x="1" y="1571"/>
                    </a:lnTo>
                    <a:lnTo>
                      <a:pt x="2317" y="1527"/>
                    </a:lnTo>
                    <a:cubicBezTo>
                      <a:pt x="2779" y="1017"/>
                      <a:pt x="2560" y="343"/>
                      <a:pt x="2560" y="343"/>
                    </a:cubicBezTo>
                    <a:lnTo>
                      <a:pt x="1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50"/>
              <p:cNvSpPr/>
              <p:nvPr/>
            </p:nvSpPr>
            <p:spPr>
              <a:xfrm flipH="1">
                <a:off x="7885861" y="4656889"/>
                <a:ext cx="90959" cy="92852"/>
              </a:xfrm>
              <a:custGeom>
                <a:avLst/>
                <a:gdLst/>
                <a:ahLst/>
                <a:cxnLst/>
                <a:rect l="l" t="t" r="r" b="b"/>
                <a:pathLst>
                  <a:path w="2594" h="2648" extrusionOk="0">
                    <a:moveTo>
                      <a:pt x="1653" y="0"/>
                    </a:moveTo>
                    <a:lnTo>
                      <a:pt x="1" y="1622"/>
                    </a:lnTo>
                    <a:cubicBezTo>
                      <a:pt x="14" y="2306"/>
                      <a:pt x="637" y="2648"/>
                      <a:pt x="637" y="2648"/>
                    </a:cubicBezTo>
                    <a:lnTo>
                      <a:pt x="2594" y="1273"/>
                    </a:lnTo>
                    <a:lnTo>
                      <a:pt x="16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50"/>
              <p:cNvSpPr/>
              <p:nvPr/>
            </p:nvSpPr>
            <p:spPr>
              <a:xfrm flipH="1">
                <a:off x="7069653" y="2894353"/>
                <a:ext cx="1146836" cy="736260"/>
              </a:xfrm>
              <a:custGeom>
                <a:avLst/>
                <a:gdLst/>
                <a:ahLst/>
                <a:cxnLst/>
                <a:rect l="l" t="t" r="r" b="b"/>
                <a:pathLst>
                  <a:path w="32706" h="20997" extrusionOk="0">
                    <a:moveTo>
                      <a:pt x="7859" y="1"/>
                    </a:moveTo>
                    <a:cubicBezTo>
                      <a:pt x="7200" y="1"/>
                      <a:pt x="6530" y="75"/>
                      <a:pt x="5871" y="227"/>
                    </a:cubicBezTo>
                    <a:cubicBezTo>
                      <a:pt x="5868" y="230"/>
                      <a:pt x="5864" y="230"/>
                      <a:pt x="5861" y="230"/>
                    </a:cubicBezTo>
                    <a:cubicBezTo>
                      <a:pt x="3018" y="887"/>
                      <a:pt x="411" y="3008"/>
                      <a:pt x="45" y="6915"/>
                    </a:cubicBezTo>
                    <a:cubicBezTo>
                      <a:pt x="7" y="7322"/>
                      <a:pt x="1" y="7732"/>
                      <a:pt x="28" y="8143"/>
                    </a:cubicBezTo>
                    <a:cubicBezTo>
                      <a:pt x="391" y="14718"/>
                      <a:pt x="8597" y="19668"/>
                      <a:pt x="16189" y="20766"/>
                    </a:cubicBezTo>
                    <a:cubicBezTo>
                      <a:pt x="17233" y="20918"/>
                      <a:pt x="18266" y="20997"/>
                      <a:pt x="19266" y="20997"/>
                    </a:cubicBezTo>
                    <a:cubicBezTo>
                      <a:pt x="20969" y="20997"/>
                      <a:pt x="22574" y="20768"/>
                      <a:pt x="23971" y="20280"/>
                    </a:cubicBezTo>
                    <a:cubicBezTo>
                      <a:pt x="24159" y="20219"/>
                      <a:pt x="24348" y="20147"/>
                      <a:pt x="24525" y="20075"/>
                    </a:cubicBezTo>
                    <a:cubicBezTo>
                      <a:pt x="24532" y="20072"/>
                      <a:pt x="24539" y="20068"/>
                      <a:pt x="24546" y="20068"/>
                    </a:cubicBezTo>
                    <a:cubicBezTo>
                      <a:pt x="32524" y="16866"/>
                      <a:pt x="32705" y="7394"/>
                      <a:pt x="29407" y="6162"/>
                    </a:cubicBezTo>
                    <a:cubicBezTo>
                      <a:pt x="28916" y="5979"/>
                      <a:pt x="28477" y="5902"/>
                      <a:pt x="28071" y="5902"/>
                    </a:cubicBezTo>
                    <a:cubicBezTo>
                      <a:pt x="26018" y="5902"/>
                      <a:pt x="24823" y="7859"/>
                      <a:pt x="22173" y="7859"/>
                    </a:cubicBezTo>
                    <a:cubicBezTo>
                      <a:pt x="21747" y="7859"/>
                      <a:pt x="21284" y="7809"/>
                      <a:pt x="20773" y="7691"/>
                    </a:cubicBezTo>
                    <a:cubicBezTo>
                      <a:pt x="16455" y="6699"/>
                      <a:pt x="15717" y="2522"/>
                      <a:pt x="10804" y="541"/>
                    </a:cubicBezTo>
                    <a:cubicBezTo>
                      <a:pt x="9918" y="187"/>
                      <a:pt x="8904" y="1"/>
                      <a:pt x="78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50"/>
              <p:cNvSpPr/>
              <p:nvPr/>
            </p:nvSpPr>
            <p:spPr>
              <a:xfrm flipH="1">
                <a:off x="7752579" y="3032543"/>
                <a:ext cx="517630" cy="384067"/>
              </a:xfrm>
              <a:custGeom>
                <a:avLst/>
                <a:gdLst/>
                <a:ahLst/>
                <a:cxnLst/>
                <a:rect l="l" t="t" r="r" b="b"/>
                <a:pathLst>
                  <a:path w="14762" h="10953" extrusionOk="0">
                    <a:moveTo>
                      <a:pt x="14580" y="1"/>
                    </a:moveTo>
                    <a:cubicBezTo>
                      <a:pt x="14450" y="151"/>
                      <a:pt x="14303" y="288"/>
                      <a:pt x="14142" y="405"/>
                    </a:cubicBezTo>
                    <a:cubicBezTo>
                      <a:pt x="12901" y="1330"/>
                      <a:pt x="10300" y="2108"/>
                      <a:pt x="9047" y="2108"/>
                    </a:cubicBezTo>
                    <a:cubicBezTo>
                      <a:pt x="8809" y="2108"/>
                      <a:pt x="8620" y="2080"/>
                      <a:pt x="8498" y="2019"/>
                    </a:cubicBezTo>
                    <a:cubicBezTo>
                      <a:pt x="7735" y="1636"/>
                      <a:pt x="8720" y="822"/>
                      <a:pt x="8922" y="665"/>
                    </a:cubicBezTo>
                    <a:lnTo>
                      <a:pt x="8922" y="665"/>
                    </a:lnTo>
                    <a:cubicBezTo>
                      <a:pt x="8704" y="812"/>
                      <a:pt x="7505" y="1595"/>
                      <a:pt x="6581" y="1595"/>
                    </a:cubicBezTo>
                    <a:cubicBezTo>
                      <a:pt x="6473" y="1595"/>
                      <a:pt x="6369" y="1584"/>
                      <a:pt x="6271" y="1561"/>
                    </a:cubicBezTo>
                    <a:cubicBezTo>
                      <a:pt x="5244" y="1311"/>
                      <a:pt x="5918" y="535"/>
                      <a:pt x="5918" y="535"/>
                    </a:cubicBezTo>
                    <a:lnTo>
                      <a:pt x="5918" y="535"/>
                    </a:lnTo>
                    <a:cubicBezTo>
                      <a:pt x="5378" y="774"/>
                      <a:pt x="4991" y="1263"/>
                      <a:pt x="4892" y="1845"/>
                    </a:cubicBezTo>
                    <a:cubicBezTo>
                      <a:pt x="4732" y="2732"/>
                      <a:pt x="3916" y="4086"/>
                      <a:pt x="3186" y="4086"/>
                    </a:cubicBezTo>
                    <a:cubicBezTo>
                      <a:pt x="3106" y="4086"/>
                      <a:pt x="3026" y="4070"/>
                      <a:pt x="2949" y="4034"/>
                    </a:cubicBezTo>
                    <a:cubicBezTo>
                      <a:pt x="2169" y="3682"/>
                      <a:pt x="2911" y="2762"/>
                      <a:pt x="2911" y="2762"/>
                    </a:cubicBezTo>
                    <a:cubicBezTo>
                      <a:pt x="2514" y="2517"/>
                      <a:pt x="2152" y="2414"/>
                      <a:pt x="1833" y="2414"/>
                    </a:cubicBezTo>
                    <a:cubicBezTo>
                      <a:pt x="592" y="2414"/>
                      <a:pt x="0" y="3973"/>
                      <a:pt x="506" y="4814"/>
                    </a:cubicBezTo>
                    <a:cubicBezTo>
                      <a:pt x="940" y="5535"/>
                      <a:pt x="1670" y="5650"/>
                      <a:pt x="2091" y="5650"/>
                    </a:cubicBezTo>
                    <a:cubicBezTo>
                      <a:pt x="2287" y="5650"/>
                      <a:pt x="2415" y="5625"/>
                      <a:pt x="2415" y="5625"/>
                    </a:cubicBezTo>
                    <a:lnTo>
                      <a:pt x="2415" y="5625"/>
                    </a:lnTo>
                    <a:cubicBezTo>
                      <a:pt x="2114" y="7376"/>
                      <a:pt x="3527" y="9196"/>
                      <a:pt x="5501" y="10192"/>
                    </a:cubicBezTo>
                    <a:cubicBezTo>
                      <a:pt x="5504" y="10195"/>
                      <a:pt x="5504" y="10195"/>
                      <a:pt x="5504" y="10195"/>
                    </a:cubicBezTo>
                    <a:cubicBezTo>
                      <a:pt x="6444" y="10667"/>
                      <a:pt x="7509" y="10952"/>
                      <a:pt x="8574" y="10952"/>
                    </a:cubicBezTo>
                    <a:cubicBezTo>
                      <a:pt x="9100" y="10952"/>
                      <a:pt x="9626" y="10883"/>
                      <a:pt x="10136" y="10732"/>
                    </a:cubicBezTo>
                    <a:cubicBezTo>
                      <a:pt x="10229" y="10709"/>
                      <a:pt x="10321" y="10678"/>
                      <a:pt x="10413" y="10644"/>
                    </a:cubicBezTo>
                    <a:cubicBezTo>
                      <a:pt x="10489" y="10620"/>
                      <a:pt x="10564" y="10589"/>
                      <a:pt x="10639" y="10558"/>
                    </a:cubicBezTo>
                    <a:cubicBezTo>
                      <a:pt x="11104" y="10370"/>
                      <a:pt x="11539" y="10113"/>
                      <a:pt x="11929" y="9799"/>
                    </a:cubicBezTo>
                    <a:cubicBezTo>
                      <a:pt x="12162" y="9607"/>
                      <a:pt x="12384" y="9402"/>
                      <a:pt x="12589" y="9179"/>
                    </a:cubicBezTo>
                    <a:cubicBezTo>
                      <a:pt x="13564" y="8122"/>
                      <a:pt x="14118" y="6805"/>
                      <a:pt x="14419" y="5502"/>
                    </a:cubicBezTo>
                    <a:cubicBezTo>
                      <a:pt x="14471" y="5293"/>
                      <a:pt x="14515" y="5081"/>
                      <a:pt x="14549" y="4876"/>
                    </a:cubicBezTo>
                    <a:cubicBezTo>
                      <a:pt x="14631" y="4414"/>
                      <a:pt x="14686" y="3945"/>
                      <a:pt x="14720" y="3477"/>
                    </a:cubicBezTo>
                    <a:cubicBezTo>
                      <a:pt x="14751" y="3001"/>
                      <a:pt x="14761" y="2546"/>
                      <a:pt x="14755" y="2132"/>
                    </a:cubicBezTo>
                    <a:cubicBezTo>
                      <a:pt x="14738" y="877"/>
                      <a:pt x="14580" y="1"/>
                      <a:pt x="145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50"/>
              <p:cNvSpPr/>
              <p:nvPr/>
            </p:nvSpPr>
            <p:spPr>
              <a:xfrm flipH="1">
                <a:off x="8090255" y="2765314"/>
                <a:ext cx="65046" cy="93448"/>
              </a:xfrm>
              <a:custGeom>
                <a:avLst/>
                <a:gdLst/>
                <a:ahLst/>
                <a:cxnLst/>
                <a:rect l="l" t="t" r="r" b="b"/>
                <a:pathLst>
                  <a:path w="1855" h="2665" extrusionOk="0">
                    <a:moveTo>
                      <a:pt x="1379" y="0"/>
                    </a:moveTo>
                    <a:lnTo>
                      <a:pt x="0" y="99"/>
                    </a:lnTo>
                    <a:lnTo>
                      <a:pt x="387" y="2665"/>
                    </a:lnTo>
                    <a:lnTo>
                      <a:pt x="1854" y="2360"/>
                    </a:lnTo>
                    <a:lnTo>
                      <a:pt x="13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50"/>
              <p:cNvSpPr/>
              <p:nvPr/>
            </p:nvSpPr>
            <p:spPr>
              <a:xfrm flipH="1">
                <a:off x="7945717" y="2712155"/>
                <a:ext cx="168943" cy="162667"/>
              </a:xfrm>
              <a:custGeom>
                <a:avLst/>
                <a:gdLst/>
                <a:ahLst/>
                <a:cxnLst/>
                <a:rect l="l" t="t" r="r" b="b"/>
                <a:pathLst>
                  <a:path w="4818" h="4639" extrusionOk="0">
                    <a:moveTo>
                      <a:pt x="2072" y="0"/>
                    </a:moveTo>
                    <a:cubicBezTo>
                      <a:pt x="2040" y="0"/>
                      <a:pt x="1861" y="6"/>
                      <a:pt x="1756" y="127"/>
                    </a:cubicBezTo>
                    <a:cubicBezTo>
                      <a:pt x="1171" y="267"/>
                      <a:pt x="719" y="657"/>
                      <a:pt x="1" y="2015"/>
                    </a:cubicBezTo>
                    <a:lnTo>
                      <a:pt x="158" y="3709"/>
                    </a:lnTo>
                    <a:cubicBezTo>
                      <a:pt x="158" y="3709"/>
                      <a:pt x="1414" y="4215"/>
                      <a:pt x="1900" y="4280"/>
                    </a:cubicBezTo>
                    <a:cubicBezTo>
                      <a:pt x="2320" y="4342"/>
                      <a:pt x="2962" y="4639"/>
                      <a:pt x="3276" y="4639"/>
                    </a:cubicBezTo>
                    <a:cubicBezTo>
                      <a:pt x="3294" y="4639"/>
                      <a:pt x="3310" y="4638"/>
                      <a:pt x="3326" y="4636"/>
                    </a:cubicBezTo>
                    <a:cubicBezTo>
                      <a:pt x="3350" y="4633"/>
                      <a:pt x="3374" y="4629"/>
                      <a:pt x="3398" y="4619"/>
                    </a:cubicBezTo>
                    <a:cubicBezTo>
                      <a:pt x="3723" y="4492"/>
                      <a:pt x="4407" y="3993"/>
                      <a:pt x="3966" y="3387"/>
                    </a:cubicBezTo>
                    <a:cubicBezTo>
                      <a:pt x="4072" y="3329"/>
                      <a:pt x="4175" y="3261"/>
                      <a:pt x="4270" y="3185"/>
                    </a:cubicBezTo>
                    <a:cubicBezTo>
                      <a:pt x="4684" y="2847"/>
                      <a:pt x="4818" y="2347"/>
                      <a:pt x="4626" y="1978"/>
                    </a:cubicBezTo>
                    <a:cubicBezTo>
                      <a:pt x="4538" y="1807"/>
                      <a:pt x="4400" y="1764"/>
                      <a:pt x="4274" y="1764"/>
                    </a:cubicBezTo>
                    <a:cubicBezTo>
                      <a:pt x="4259" y="1764"/>
                      <a:pt x="4244" y="1765"/>
                      <a:pt x="4229" y="1766"/>
                    </a:cubicBezTo>
                    <a:cubicBezTo>
                      <a:pt x="4305" y="1475"/>
                      <a:pt x="4253" y="1188"/>
                      <a:pt x="4082" y="979"/>
                    </a:cubicBezTo>
                    <a:cubicBezTo>
                      <a:pt x="3992" y="872"/>
                      <a:pt x="3891" y="836"/>
                      <a:pt x="3795" y="836"/>
                    </a:cubicBezTo>
                    <a:cubicBezTo>
                      <a:pt x="3739" y="836"/>
                      <a:pt x="3684" y="848"/>
                      <a:pt x="3634" y="866"/>
                    </a:cubicBezTo>
                    <a:cubicBezTo>
                      <a:pt x="3617" y="709"/>
                      <a:pt x="3555" y="555"/>
                      <a:pt x="3456" y="432"/>
                    </a:cubicBezTo>
                    <a:cubicBezTo>
                      <a:pt x="3366" y="324"/>
                      <a:pt x="3264" y="289"/>
                      <a:pt x="3168" y="289"/>
                    </a:cubicBezTo>
                    <a:cubicBezTo>
                      <a:pt x="2975" y="289"/>
                      <a:pt x="2806" y="432"/>
                      <a:pt x="2806" y="432"/>
                    </a:cubicBezTo>
                    <a:cubicBezTo>
                      <a:pt x="2820" y="565"/>
                      <a:pt x="2762" y="815"/>
                      <a:pt x="2656" y="1058"/>
                    </a:cubicBezTo>
                    <a:cubicBezTo>
                      <a:pt x="2847" y="332"/>
                      <a:pt x="2580" y="1"/>
                      <a:pt x="2078" y="1"/>
                    </a:cubicBezTo>
                    <a:cubicBezTo>
                      <a:pt x="2078" y="1"/>
                      <a:pt x="2076" y="0"/>
                      <a:pt x="20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50"/>
              <p:cNvSpPr/>
              <p:nvPr/>
            </p:nvSpPr>
            <p:spPr>
              <a:xfrm flipH="1">
                <a:off x="8056662" y="3166105"/>
                <a:ext cx="31839" cy="38221"/>
              </a:xfrm>
              <a:custGeom>
                <a:avLst/>
                <a:gdLst/>
                <a:ahLst/>
                <a:cxnLst/>
                <a:rect l="l" t="t" r="r" b="b"/>
                <a:pathLst>
                  <a:path w="908" h="1090" extrusionOk="0">
                    <a:moveTo>
                      <a:pt x="664" y="0"/>
                    </a:moveTo>
                    <a:cubicBezTo>
                      <a:pt x="513" y="0"/>
                      <a:pt x="316" y="151"/>
                      <a:pt x="179" y="386"/>
                    </a:cubicBezTo>
                    <a:cubicBezTo>
                      <a:pt x="14" y="673"/>
                      <a:pt x="1" y="978"/>
                      <a:pt x="155" y="1067"/>
                    </a:cubicBezTo>
                    <a:cubicBezTo>
                      <a:pt x="182" y="1082"/>
                      <a:pt x="213" y="1090"/>
                      <a:pt x="246" y="1090"/>
                    </a:cubicBezTo>
                    <a:cubicBezTo>
                      <a:pt x="397" y="1090"/>
                      <a:pt x="595" y="939"/>
                      <a:pt x="729" y="704"/>
                    </a:cubicBezTo>
                    <a:cubicBezTo>
                      <a:pt x="897" y="417"/>
                      <a:pt x="907" y="112"/>
                      <a:pt x="757" y="23"/>
                    </a:cubicBezTo>
                    <a:cubicBezTo>
                      <a:pt x="729" y="8"/>
                      <a:pt x="697" y="0"/>
                      <a:pt x="6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50"/>
              <p:cNvSpPr/>
              <p:nvPr/>
            </p:nvSpPr>
            <p:spPr>
              <a:xfrm flipH="1">
                <a:off x="8005082" y="3097483"/>
                <a:ext cx="76652" cy="38256"/>
              </a:xfrm>
              <a:custGeom>
                <a:avLst/>
                <a:gdLst/>
                <a:ahLst/>
                <a:cxnLst/>
                <a:rect l="l" t="t" r="r" b="b"/>
                <a:pathLst>
                  <a:path w="2186" h="1091" extrusionOk="0">
                    <a:moveTo>
                      <a:pt x="686" y="1"/>
                    </a:moveTo>
                    <a:cubicBezTo>
                      <a:pt x="219" y="1"/>
                      <a:pt x="0" y="231"/>
                      <a:pt x="61" y="386"/>
                    </a:cubicBezTo>
                    <a:cubicBezTo>
                      <a:pt x="81" y="437"/>
                      <a:pt x="112" y="453"/>
                      <a:pt x="157" y="453"/>
                    </a:cubicBezTo>
                    <a:cubicBezTo>
                      <a:pt x="245" y="453"/>
                      <a:pt x="388" y="390"/>
                      <a:pt x="619" y="390"/>
                    </a:cubicBezTo>
                    <a:cubicBezTo>
                      <a:pt x="743" y="390"/>
                      <a:pt x="893" y="408"/>
                      <a:pt x="1074" y="465"/>
                    </a:cubicBezTo>
                    <a:cubicBezTo>
                      <a:pt x="1471" y="588"/>
                      <a:pt x="1652" y="1090"/>
                      <a:pt x="1866" y="1090"/>
                    </a:cubicBezTo>
                    <a:cubicBezTo>
                      <a:pt x="1890" y="1090"/>
                      <a:pt x="1914" y="1084"/>
                      <a:pt x="1939" y="1070"/>
                    </a:cubicBezTo>
                    <a:cubicBezTo>
                      <a:pt x="2185" y="937"/>
                      <a:pt x="1973" y="284"/>
                      <a:pt x="1173" y="71"/>
                    </a:cubicBezTo>
                    <a:cubicBezTo>
                      <a:pt x="989" y="22"/>
                      <a:pt x="826" y="1"/>
                      <a:pt x="6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50"/>
              <p:cNvSpPr/>
              <p:nvPr/>
            </p:nvSpPr>
            <p:spPr>
              <a:xfrm flipH="1">
                <a:off x="7760013" y="3181534"/>
                <a:ext cx="46461" cy="43936"/>
              </a:xfrm>
              <a:custGeom>
                <a:avLst/>
                <a:gdLst/>
                <a:ahLst/>
                <a:cxnLst/>
                <a:rect l="l" t="t" r="r" b="b"/>
                <a:pathLst>
                  <a:path w="1325" h="1253" extrusionOk="0">
                    <a:moveTo>
                      <a:pt x="357" y="0"/>
                    </a:moveTo>
                    <a:cubicBezTo>
                      <a:pt x="174" y="0"/>
                      <a:pt x="44" y="77"/>
                      <a:pt x="31" y="196"/>
                    </a:cubicBezTo>
                    <a:cubicBezTo>
                      <a:pt x="0" y="476"/>
                      <a:pt x="626" y="411"/>
                      <a:pt x="921" y="767"/>
                    </a:cubicBezTo>
                    <a:cubicBezTo>
                      <a:pt x="1044" y="907"/>
                      <a:pt x="1136" y="1075"/>
                      <a:pt x="1198" y="1253"/>
                    </a:cubicBezTo>
                    <a:cubicBezTo>
                      <a:pt x="1246" y="1044"/>
                      <a:pt x="1290" y="832"/>
                      <a:pt x="1324" y="627"/>
                    </a:cubicBezTo>
                    <a:cubicBezTo>
                      <a:pt x="1300" y="593"/>
                      <a:pt x="1276" y="555"/>
                      <a:pt x="1249" y="524"/>
                    </a:cubicBezTo>
                    <a:cubicBezTo>
                      <a:pt x="958" y="145"/>
                      <a:pt x="607" y="0"/>
                      <a:pt x="3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50"/>
              <p:cNvSpPr/>
              <p:nvPr/>
            </p:nvSpPr>
            <p:spPr>
              <a:xfrm flipH="1">
                <a:off x="8182335" y="3155165"/>
                <a:ext cx="64835" cy="47303"/>
              </a:xfrm>
              <a:custGeom>
                <a:avLst/>
                <a:gdLst/>
                <a:ahLst/>
                <a:cxnLst/>
                <a:rect l="l" t="t" r="r" b="b"/>
                <a:pathLst>
                  <a:path w="1849" h="1349" extrusionOk="0">
                    <a:moveTo>
                      <a:pt x="814" y="0"/>
                    </a:moveTo>
                    <a:cubicBezTo>
                      <a:pt x="737" y="0"/>
                      <a:pt x="663" y="19"/>
                      <a:pt x="595" y="62"/>
                    </a:cubicBezTo>
                    <a:cubicBezTo>
                      <a:pt x="1" y="436"/>
                      <a:pt x="661" y="1348"/>
                      <a:pt x="1166" y="1348"/>
                    </a:cubicBezTo>
                    <a:cubicBezTo>
                      <a:pt x="1275" y="1348"/>
                      <a:pt x="1377" y="1306"/>
                      <a:pt x="1457" y="1208"/>
                    </a:cubicBezTo>
                    <a:cubicBezTo>
                      <a:pt x="1849" y="728"/>
                      <a:pt x="1288" y="0"/>
                      <a:pt x="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50"/>
              <p:cNvSpPr/>
              <p:nvPr/>
            </p:nvSpPr>
            <p:spPr>
              <a:xfrm flipH="1">
                <a:off x="7758821" y="3032684"/>
                <a:ext cx="35" cy="35"/>
              </a:xfrm>
              <a:custGeom>
                <a:avLst/>
                <a:gdLst/>
                <a:ahLst/>
                <a:cxnLst/>
                <a:rect l="l" t="t" r="r" b="b"/>
                <a:pathLst>
                  <a:path w="1" h="1" extrusionOk="0">
                    <a:moveTo>
                      <a:pt x="1" y="0"/>
                    </a:moveTo>
                    <a:close/>
                  </a:path>
                </a:pathLst>
              </a:custGeom>
              <a:solidFill>
                <a:srgbClr val="F4B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50"/>
              <p:cNvSpPr/>
              <p:nvPr/>
            </p:nvSpPr>
            <p:spPr>
              <a:xfrm flipH="1">
                <a:off x="7693318" y="4044376"/>
                <a:ext cx="1285132" cy="667112"/>
              </a:xfrm>
              <a:custGeom>
                <a:avLst/>
                <a:gdLst/>
                <a:ahLst/>
                <a:cxnLst/>
                <a:rect l="l" t="t" r="r" b="b"/>
                <a:pathLst>
                  <a:path w="36650" h="19025" extrusionOk="0">
                    <a:moveTo>
                      <a:pt x="13493" y="1"/>
                    </a:moveTo>
                    <a:cubicBezTo>
                      <a:pt x="6565" y="541"/>
                      <a:pt x="1" y="7961"/>
                      <a:pt x="4229" y="13808"/>
                    </a:cubicBezTo>
                    <a:cubicBezTo>
                      <a:pt x="7091" y="17765"/>
                      <a:pt x="12650" y="18404"/>
                      <a:pt x="15944" y="18404"/>
                    </a:cubicBezTo>
                    <a:cubicBezTo>
                      <a:pt x="17517" y="18404"/>
                      <a:pt x="18573" y="18258"/>
                      <a:pt x="18573" y="18258"/>
                    </a:cubicBezTo>
                    <a:cubicBezTo>
                      <a:pt x="18573" y="18258"/>
                      <a:pt x="18754" y="17879"/>
                      <a:pt x="18754" y="17311"/>
                    </a:cubicBezTo>
                    <a:cubicBezTo>
                      <a:pt x="18754" y="16975"/>
                      <a:pt x="18693" y="16640"/>
                      <a:pt x="18573" y="16325"/>
                    </a:cubicBezTo>
                    <a:cubicBezTo>
                      <a:pt x="18573" y="16325"/>
                      <a:pt x="7421" y="14889"/>
                      <a:pt x="10612" y="8232"/>
                    </a:cubicBezTo>
                    <a:cubicBezTo>
                      <a:pt x="11864" y="5626"/>
                      <a:pt x="14426" y="5143"/>
                      <a:pt x="16153" y="5143"/>
                    </a:cubicBezTo>
                    <a:cubicBezTo>
                      <a:pt x="17169" y="5143"/>
                      <a:pt x="17896" y="5310"/>
                      <a:pt x="17896" y="5310"/>
                    </a:cubicBezTo>
                    <a:cubicBezTo>
                      <a:pt x="17896" y="5310"/>
                      <a:pt x="19209" y="5932"/>
                      <a:pt x="20844" y="5932"/>
                    </a:cubicBezTo>
                    <a:cubicBezTo>
                      <a:pt x="21171" y="5932"/>
                      <a:pt x="21512" y="5907"/>
                      <a:pt x="21857" y="5847"/>
                    </a:cubicBezTo>
                    <a:cubicBezTo>
                      <a:pt x="21857" y="5847"/>
                      <a:pt x="28419" y="5847"/>
                      <a:pt x="30714" y="9446"/>
                    </a:cubicBezTo>
                    <a:cubicBezTo>
                      <a:pt x="33006" y="13041"/>
                      <a:pt x="31118" y="16640"/>
                      <a:pt x="29322" y="17721"/>
                    </a:cubicBezTo>
                    <a:cubicBezTo>
                      <a:pt x="29322" y="17721"/>
                      <a:pt x="30129" y="18710"/>
                      <a:pt x="30895" y="19025"/>
                    </a:cubicBezTo>
                    <a:cubicBezTo>
                      <a:pt x="30895" y="19025"/>
                      <a:pt x="36649" y="15922"/>
                      <a:pt x="36379" y="9446"/>
                    </a:cubicBezTo>
                    <a:cubicBezTo>
                      <a:pt x="36181" y="4674"/>
                      <a:pt x="31142" y="2245"/>
                      <a:pt x="28511" y="1297"/>
                    </a:cubicBezTo>
                    <a:cubicBezTo>
                      <a:pt x="27994" y="1109"/>
                      <a:pt x="27468" y="945"/>
                      <a:pt x="26937" y="811"/>
                    </a:cubicBezTo>
                    <a:cubicBezTo>
                      <a:pt x="26937" y="811"/>
                      <a:pt x="25295" y="1078"/>
                      <a:pt x="23622" y="3004"/>
                    </a:cubicBezTo>
                    <a:cubicBezTo>
                      <a:pt x="23380" y="3024"/>
                      <a:pt x="23013" y="3045"/>
                      <a:pt x="22542" y="3045"/>
                    </a:cubicBezTo>
                    <a:cubicBezTo>
                      <a:pt x="21252" y="3045"/>
                      <a:pt x="19176" y="2889"/>
                      <a:pt x="16715" y="2132"/>
                    </a:cubicBezTo>
                    <a:cubicBezTo>
                      <a:pt x="15405" y="483"/>
                      <a:pt x="13493" y="1"/>
                      <a:pt x="134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50"/>
              <p:cNvSpPr/>
              <p:nvPr/>
            </p:nvSpPr>
            <p:spPr>
              <a:xfrm flipH="1">
                <a:off x="8130439" y="2757003"/>
                <a:ext cx="422533" cy="838439"/>
              </a:xfrm>
              <a:custGeom>
                <a:avLst/>
                <a:gdLst/>
                <a:ahLst/>
                <a:cxnLst/>
                <a:rect l="l" t="t" r="r" b="b"/>
                <a:pathLst>
                  <a:path w="12050" h="23911" extrusionOk="0">
                    <a:moveTo>
                      <a:pt x="11505" y="1"/>
                    </a:moveTo>
                    <a:cubicBezTo>
                      <a:pt x="11505" y="1"/>
                      <a:pt x="2303" y="1855"/>
                      <a:pt x="986" y="11095"/>
                    </a:cubicBezTo>
                    <a:cubicBezTo>
                      <a:pt x="1" y="18036"/>
                      <a:pt x="2950" y="21779"/>
                      <a:pt x="4482" y="23212"/>
                    </a:cubicBezTo>
                    <a:cubicBezTo>
                      <a:pt x="4989" y="23688"/>
                      <a:pt x="5337" y="23910"/>
                      <a:pt x="5337" y="23910"/>
                    </a:cubicBezTo>
                    <a:cubicBezTo>
                      <a:pt x="5337" y="23910"/>
                      <a:pt x="5368" y="21201"/>
                      <a:pt x="8461" y="19083"/>
                    </a:cubicBezTo>
                    <a:cubicBezTo>
                      <a:pt x="8693" y="18926"/>
                      <a:pt x="8947" y="18768"/>
                      <a:pt x="9217" y="18618"/>
                    </a:cubicBezTo>
                    <a:cubicBezTo>
                      <a:pt x="9104" y="18529"/>
                      <a:pt x="8994" y="18433"/>
                      <a:pt x="8892" y="18330"/>
                    </a:cubicBezTo>
                    <a:cubicBezTo>
                      <a:pt x="8772" y="18214"/>
                      <a:pt x="8628" y="18064"/>
                      <a:pt x="8468" y="17879"/>
                    </a:cubicBezTo>
                    <a:cubicBezTo>
                      <a:pt x="7544" y="16788"/>
                      <a:pt x="6148" y="14472"/>
                      <a:pt x="6586" y="10726"/>
                    </a:cubicBezTo>
                    <a:cubicBezTo>
                      <a:pt x="7226" y="5262"/>
                      <a:pt x="12049" y="3070"/>
                      <a:pt x="12049" y="3070"/>
                    </a:cubicBezTo>
                    <a:lnTo>
                      <a:pt x="11916" y="2327"/>
                    </a:lnTo>
                    <a:lnTo>
                      <a:pt x="11625" y="678"/>
                    </a:lnTo>
                    <a:lnTo>
                      <a:pt x="115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50"/>
              <p:cNvSpPr/>
              <p:nvPr/>
            </p:nvSpPr>
            <p:spPr>
              <a:xfrm flipH="1">
                <a:off x="7299645" y="3257870"/>
                <a:ext cx="192893" cy="179217"/>
              </a:xfrm>
              <a:custGeom>
                <a:avLst/>
                <a:gdLst/>
                <a:ahLst/>
                <a:cxnLst/>
                <a:rect l="l" t="t" r="r" b="b"/>
                <a:pathLst>
                  <a:path w="5501" h="5111" extrusionOk="0">
                    <a:moveTo>
                      <a:pt x="2561" y="0"/>
                    </a:moveTo>
                    <a:cubicBezTo>
                      <a:pt x="2436" y="0"/>
                      <a:pt x="2305" y="116"/>
                      <a:pt x="2237" y="321"/>
                    </a:cubicBezTo>
                    <a:cubicBezTo>
                      <a:pt x="2090" y="759"/>
                      <a:pt x="1909" y="1973"/>
                      <a:pt x="1875" y="2165"/>
                    </a:cubicBezTo>
                    <a:cubicBezTo>
                      <a:pt x="1867" y="2213"/>
                      <a:pt x="1847" y="2236"/>
                      <a:pt x="1815" y="2236"/>
                    </a:cubicBezTo>
                    <a:cubicBezTo>
                      <a:pt x="1720" y="2236"/>
                      <a:pt x="1522" y="2022"/>
                      <a:pt x="1269" y="1648"/>
                    </a:cubicBezTo>
                    <a:cubicBezTo>
                      <a:pt x="1041" y="1314"/>
                      <a:pt x="739" y="1149"/>
                      <a:pt x="500" y="1149"/>
                    </a:cubicBezTo>
                    <a:cubicBezTo>
                      <a:pt x="384" y="1149"/>
                      <a:pt x="283" y="1188"/>
                      <a:pt x="212" y="1265"/>
                    </a:cubicBezTo>
                    <a:cubicBezTo>
                      <a:pt x="0" y="1501"/>
                      <a:pt x="626" y="2377"/>
                      <a:pt x="896" y="3119"/>
                    </a:cubicBezTo>
                    <a:cubicBezTo>
                      <a:pt x="1167" y="3862"/>
                      <a:pt x="896" y="4450"/>
                      <a:pt x="896" y="4450"/>
                    </a:cubicBezTo>
                    <a:lnTo>
                      <a:pt x="2316" y="5110"/>
                    </a:lnTo>
                    <a:cubicBezTo>
                      <a:pt x="2586" y="4874"/>
                      <a:pt x="3329" y="3964"/>
                      <a:pt x="4136" y="3930"/>
                    </a:cubicBezTo>
                    <a:cubicBezTo>
                      <a:pt x="4943" y="3896"/>
                      <a:pt x="5114" y="3763"/>
                      <a:pt x="5114" y="3574"/>
                    </a:cubicBezTo>
                    <a:cubicBezTo>
                      <a:pt x="5114" y="3386"/>
                      <a:pt x="4071" y="3424"/>
                      <a:pt x="4136" y="3229"/>
                    </a:cubicBezTo>
                    <a:cubicBezTo>
                      <a:pt x="4204" y="3034"/>
                      <a:pt x="4947" y="2647"/>
                      <a:pt x="5248" y="2367"/>
                    </a:cubicBezTo>
                    <a:cubicBezTo>
                      <a:pt x="5501" y="2136"/>
                      <a:pt x="5428" y="1786"/>
                      <a:pt x="5145" y="1786"/>
                    </a:cubicBezTo>
                    <a:cubicBezTo>
                      <a:pt x="5087" y="1786"/>
                      <a:pt x="5021" y="1800"/>
                      <a:pt x="4947" y="1833"/>
                    </a:cubicBezTo>
                    <a:cubicBezTo>
                      <a:pt x="4523" y="2020"/>
                      <a:pt x="3885" y="2599"/>
                      <a:pt x="3747" y="2599"/>
                    </a:cubicBezTo>
                    <a:cubicBezTo>
                      <a:pt x="3741" y="2599"/>
                      <a:pt x="3736" y="2598"/>
                      <a:pt x="3732" y="2596"/>
                    </a:cubicBezTo>
                    <a:cubicBezTo>
                      <a:pt x="3630" y="2545"/>
                      <a:pt x="4170" y="1402"/>
                      <a:pt x="4269" y="827"/>
                    </a:cubicBezTo>
                    <a:cubicBezTo>
                      <a:pt x="4325" y="518"/>
                      <a:pt x="4214" y="386"/>
                      <a:pt x="4068" y="386"/>
                    </a:cubicBezTo>
                    <a:cubicBezTo>
                      <a:pt x="3942" y="386"/>
                      <a:pt x="3791" y="483"/>
                      <a:pt x="3698" y="649"/>
                    </a:cubicBezTo>
                    <a:cubicBezTo>
                      <a:pt x="3496" y="1012"/>
                      <a:pt x="2956" y="2144"/>
                      <a:pt x="2853" y="2165"/>
                    </a:cubicBezTo>
                    <a:cubicBezTo>
                      <a:pt x="2852" y="2165"/>
                      <a:pt x="2851" y="2165"/>
                      <a:pt x="2850" y="2165"/>
                    </a:cubicBezTo>
                    <a:cubicBezTo>
                      <a:pt x="2757" y="2165"/>
                      <a:pt x="2887" y="1121"/>
                      <a:pt x="2853" y="489"/>
                    </a:cubicBezTo>
                    <a:cubicBezTo>
                      <a:pt x="2835" y="150"/>
                      <a:pt x="2703" y="0"/>
                      <a:pt x="25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50"/>
              <p:cNvSpPr/>
              <p:nvPr/>
            </p:nvSpPr>
            <p:spPr>
              <a:xfrm flipH="1">
                <a:off x="7400036" y="3404406"/>
                <a:ext cx="85068" cy="77178"/>
              </a:xfrm>
              <a:custGeom>
                <a:avLst/>
                <a:gdLst/>
                <a:ahLst/>
                <a:cxnLst/>
                <a:rect l="l" t="t" r="r" b="b"/>
                <a:pathLst>
                  <a:path w="2426" h="2201" extrusionOk="0">
                    <a:moveTo>
                      <a:pt x="626" y="1"/>
                    </a:moveTo>
                    <a:lnTo>
                      <a:pt x="0" y="986"/>
                    </a:lnTo>
                    <a:lnTo>
                      <a:pt x="1707" y="2201"/>
                    </a:lnTo>
                    <a:lnTo>
                      <a:pt x="2426" y="986"/>
                    </a:lnTo>
                    <a:lnTo>
                      <a:pt x="6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50"/>
              <p:cNvSpPr/>
              <p:nvPr/>
            </p:nvSpPr>
            <p:spPr>
              <a:xfrm flipH="1">
                <a:off x="7414202" y="3431161"/>
                <a:ext cx="621878" cy="291530"/>
              </a:xfrm>
              <a:custGeom>
                <a:avLst/>
                <a:gdLst/>
                <a:ahLst/>
                <a:cxnLst/>
                <a:rect l="l" t="t" r="r" b="b"/>
                <a:pathLst>
                  <a:path w="17735" h="8314" extrusionOk="0">
                    <a:moveTo>
                      <a:pt x="15621" y="1"/>
                    </a:moveTo>
                    <a:cubicBezTo>
                      <a:pt x="15621" y="1"/>
                      <a:pt x="14225" y="1663"/>
                      <a:pt x="8786" y="2652"/>
                    </a:cubicBezTo>
                    <a:cubicBezTo>
                      <a:pt x="7678" y="2853"/>
                      <a:pt x="6658" y="2933"/>
                      <a:pt x="5735" y="2933"/>
                    </a:cubicBezTo>
                    <a:cubicBezTo>
                      <a:pt x="4127" y="2933"/>
                      <a:pt x="2814" y="2690"/>
                      <a:pt x="1851" y="2423"/>
                    </a:cubicBezTo>
                    <a:cubicBezTo>
                      <a:pt x="1414" y="2300"/>
                      <a:pt x="983" y="2149"/>
                      <a:pt x="558" y="1975"/>
                    </a:cubicBezTo>
                    <a:cubicBezTo>
                      <a:pt x="370" y="1896"/>
                      <a:pt x="182" y="1807"/>
                      <a:pt x="1" y="1708"/>
                    </a:cubicBezTo>
                    <a:lnTo>
                      <a:pt x="1" y="1708"/>
                    </a:lnTo>
                    <a:cubicBezTo>
                      <a:pt x="1373" y="4226"/>
                      <a:pt x="196" y="8228"/>
                      <a:pt x="196" y="8228"/>
                    </a:cubicBezTo>
                    <a:cubicBezTo>
                      <a:pt x="917" y="8286"/>
                      <a:pt x="1614" y="8313"/>
                      <a:pt x="2287" y="8313"/>
                    </a:cubicBezTo>
                    <a:cubicBezTo>
                      <a:pt x="8606" y="8313"/>
                      <a:pt x="12819" y="5908"/>
                      <a:pt x="15231" y="3914"/>
                    </a:cubicBezTo>
                    <a:cubicBezTo>
                      <a:pt x="16935" y="2505"/>
                      <a:pt x="17735" y="1301"/>
                      <a:pt x="17735" y="1301"/>
                    </a:cubicBezTo>
                    <a:lnTo>
                      <a:pt x="16421" y="493"/>
                    </a:lnTo>
                    <a:lnTo>
                      <a:pt x="15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50"/>
              <p:cNvSpPr/>
              <p:nvPr/>
            </p:nvSpPr>
            <p:spPr>
              <a:xfrm flipH="1">
                <a:off x="7994772" y="3387821"/>
                <a:ext cx="494732" cy="714660"/>
              </a:xfrm>
              <a:custGeom>
                <a:avLst/>
                <a:gdLst/>
                <a:ahLst/>
                <a:cxnLst/>
                <a:rect l="l" t="t" r="r" b="b"/>
                <a:pathLst>
                  <a:path w="14109" h="20381" extrusionOk="0">
                    <a:moveTo>
                      <a:pt x="8664" y="0"/>
                    </a:moveTo>
                    <a:cubicBezTo>
                      <a:pt x="8186" y="0"/>
                      <a:pt x="7646" y="108"/>
                      <a:pt x="7082" y="340"/>
                    </a:cubicBezTo>
                    <a:cubicBezTo>
                      <a:pt x="6928" y="402"/>
                      <a:pt x="6774" y="474"/>
                      <a:pt x="6617" y="556"/>
                    </a:cubicBezTo>
                    <a:cubicBezTo>
                      <a:pt x="6059" y="847"/>
                      <a:pt x="5546" y="1216"/>
                      <a:pt x="5091" y="1647"/>
                    </a:cubicBezTo>
                    <a:cubicBezTo>
                      <a:pt x="4516" y="2181"/>
                      <a:pt x="4017" y="2786"/>
                      <a:pt x="3599" y="3450"/>
                    </a:cubicBezTo>
                    <a:cubicBezTo>
                      <a:pt x="3240" y="4015"/>
                      <a:pt x="2929" y="4606"/>
                      <a:pt x="2669" y="5222"/>
                    </a:cubicBezTo>
                    <a:cubicBezTo>
                      <a:pt x="2607" y="5362"/>
                      <a:pt x="2549" y="5506"/>
                      <a:pt x="2491" y="5657"/>
                    </a:cubicBezTo>
                    <a:cubicBezTo>
                      <a:pt x="2354" y="6006"/>
                      <a:pt x="2228" y="6375"/>
                      <a:pt x="2111" y="6765"/>
                    </a:cubicBezTo>
                    <a:cubicBezTo>
                      <a:pt x="2002" y="7128"/>
                      <a:pt x="1899" y="7483"/>
                      <a:pt x="1800" y="7843"/>
                    </a:cubicBezTo>
                    <a:cubicBezTo>
                      <a:pt x="1567" y="8684"/>
                      <a:pt x="1365" y="9512"/>
                      <a:pt x="1184" y="10309"/>
                    </a:cubicBezTo>
                    <a:cubicBezTo>
                      <a:pt x="989" y="11178"/>
                      <a:pt x="821" y="12009"/>
                      <a:pt x="681" y="12779"/>
                    </a:cubicBezTo>
                    <a:cubicBezTo>
                      <a:pt x="524" y="13638"/>
                      <a:pt x="397" y="14418"/>
                      <a:pt x="302" y="15092"/>
                    </a:cubicBezTo>
                    <a:cubicBezTo>
                      <a:pt x="148" y="16149"/>
                      <a:pt x="62" y="16932"/>
                      <a:pt x="21" y="17305"/>
                    </a:cubicBezTo>
                    <a:cubicBezTo>
                      <a:pt x="7" y="17469"/>
                      <a:pt x="0" y="17555"/>
                      <a:pt x="0" y="17555"/>
                    </a:cubicBezTo>
                    <a:cubicBezTo>
                      <a:pt x="1749" y="18810"/>
                      <a:pt x="3435" y="19553"/>
                      <a:pt x="4985" y="19960"/>
                    </a:cubicBezTo>
                    <a:cubicBezTo>
                      <a:pt x="6157" y="20266"/>
                      <a:pt x="7251" y="20380"/>
                      <a:pt x="8232" y="20380"/>
                    </a:cubicBezTo>
                    <a:cubicBezTo>
                      <a:pt x="10443" y="20380"/>
                      <a:pt x="12080" y="19798"/>
                      <a:pt x="12750" y="19511"/>
                    </a:cubicBezTo>
                    <a:cubicBezTo>
                      <a:pt x="12969" y="19419"/>
                      <a:pt x="13086" y="19358"/>
                      <a:pt x="13086" y="19358"/>
                    </a:cubicBezTo>
                    <a:cubicBezTo>
                      <a:pt x="13075" y="19252"/>
                      <a:pt x="13065" y="19128"/>
                      <a:pt x="13062" y="18992"/>
                    </a:cubicBezTo>
                    <a:cubicBezTo>
                      <a:pt x="13041" y="18448"/>
                      <a:pt x="13075" y="17678"/>
                      <a:pt x="13137" y="16778"/>
                    </a:cubicBezTo>
                    <a:cubicBezTo>
                      <a:pt x="13185" y="16094"/>
                      <a:pt x="13253" y="15335"/>
                      <a:pt x="13332" y="14544"/>
                    </a:cubicBezTo>
                    <a:lnTo>
                      <a:pt x="13332" y="14541"/>
                    </a:lnTo>
                    <a:cubicBezTo>
                      <a:pt x="13397" y="13826"/>
                      <a:pt x="13476" y="13090"/>
                      <a:pt x="13554" y="12358"/>
                    </a:cubicBezTo>
                    <a:cubicBezTo>
                      <a:pt x="13647" y="11513"/>
                      <a:pt x="13739" y="10675"/>
                      <a:pt x="13825" y="9905"/>
                    </a:cubicBezTo>
                    <a:cubicBezTo>
                      <a:pt x="13866" y="9529"/>
                      <a:pt x="13903" y="9173"/>
                      <a:pt x="13937" y="8835"/>
                    </a:cubicBezTo>
                    <a:cubicBezTo>
                      <a:pt x="13979" y="8434"/>
                      <a:pt x="14020" y="8031"/>
                      <a:pt x="14044" y="7627"/>
                    </a:cubicBezTo>
                    <a:cubicBezTo>
                      <a:pt x="14098" y="6827"/>
                      <a:pt x="14109" y="6016"/>
                      <a:pt x="14020" y="5236"/>
                    </a:cubicBezTo>
                    <a:cubicBezTo>
                      <a:pt x="13937" y="4531"/>
                      <a:pt x="13770" y="3847"/>
                      <a:pt x="13472" y="3217"/>
                    </a:cubicBezTo>
                    <a:cubicBezTo>
                      <a:pt x="13222" y="2680"/>
                      <a:pt x="12884" y="2195"/>
                      <a:pt x="12463" y="1777"/>
                    </a:cubicBezTo>
                    <a:cubicBezTo>
                      <a:pt x="12179" y="1497"/>
                      <a:pt x="11864" y="1247"/>
                      <a:pt x="11526" y="1031"/>
                    </a:cubicBezTo>
                    <a:cubicBezTo>
                      <a:pt x="11262" y="860"/>
                      <a:pt x="10985" y="710"/>
                      <a:pt x="10701" y="580"/>
                    </a:cubicBezTo>
                    <a:cubicBezTo>
                      <a:pt x="10277" y="385"/>
                      <a:pt x="9843" y="224"/>
                      <a:pt x="9398" y="98"/>
                    </a:cubicBezTo>
                    <a:cubicBezTo>
                      <a:pt x="9177" y="34"/>
                      <a:pt x="8930" y="0"/>
                      <a:pt x="86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50"/>
              <p:cNvSpPr/>
              <p:nvPr/>
            </p:nvSpPr>
            <p:spPr>
              <a:xfrm flipH="1">
                <a:off x="8009885" y="3994478"/>
                <a:ext cx="508898" cy="169609"/>
              </a:xfrm>
              <a:custGeom>
                <a:avLst/>
                <a:gdLst/>
                <a:ahLst/>
                <a:cxnLst/>
                <a:rect l="l" t="t" r="r" b="b"/>
                <a:pathLst>
                  <a:path w="14513" h="4837" extrusionOk="0">
                    <a:moveTo>
                      <a:pt x="931" y="0"/>
                    </a:moveTo>
                    <a:cubicBezTo>
                      <a:pt x="905" y="0"/>
                      <a:pt x="879" y="2"/>
                      <a:pt x="853" y="4"/>
                    </a:cubicBezTo>
                    <a:cubicBezTo>
                      <a:pt x="517" y="35"/>
                      <a:pt x="237" y="271"/>
                      <a:pt x="148" y="596"/>
                    </a:cubicBezTo>
                    <a:cubicBezTo>
                      <a:pt x="73" y="863"/>
                      <a:pt x="28" y="1133"/>
                      <a:pt x="14" y="1410"/>
                    </a:cubicBezTo>
                    <a:cubicBezTo>
                      <a:pt x="1" y="1670"/>
                      <a:pt x="114" y="1923"/>
                      <a:pt x="319" y="2087"/>
                    </a:cubicBezTo>
                    <a:cubicBezTo>
                      <a:pt x="1113" y="2727"/>
                      <a:pt x="3182" y="4123"/>
                      <a:pt x="6675" y="4663"/>
                    </a:cubicBezTo>
                    <a:cubicBezTo>
                      <a:pt x="6915" y="4701"/>
                      <a:pt x="7151" y="4728"/>
                      <a:pt x="7383" y="4756"/>
                    </a:cubicBezTo>
                    <a:cubicBezTo>
                      <a:pt x="7916" y="4812"/>
                      <a:pt x="8427" y="4836"/>
                      <a:pt x="8913" y="4836"/>
                    </a:cubicBezTo>
                    <a:cubicBezTo>
                      <a:pt x="10854" y="4836"/>
                      <a:pt x="12390" y="4448"/>
                      <a:pt x="13288" y="4147"/>
                    </a:cubicBezTo>
                    <a:cubicBezTo>
                      <a:pt x="13555" y="4058"/>
                      <a:pt x="13767" y="3976"/>
                      <a:pt x="13914" y="3914"/>
                    </a:cubicBezTo>
                    <a:cubicBezTo>
                      <a:pt x="14085" y="3849"/>
                      <a:pt x="14225" y="3723"/>
                      <a:pt x="14311" y="3562"/>
                    </a:cubicBezTo>
                    <a:cubicBezTo>
                      <a:pt x="14512" y="3148"/>
                      <a:pt x="14512" y="2696"/>
                      <a:pt x="14447" y="2310"/>
                    </a:cubicBezTo>
                    <a:cubicBezTo>
                      <a:pt x="14396" y="2016"/>
                      <a:pt x="14184" y="1776"/>
                      <a:pt x="13897" y="1691"/>
                    </a:cubicBezTo>
                    <a:cubicBezTo>
                      <a:pt x="13820" y="1667"/>
                      <a:pt x="13740" y="1655"/>
                      <a:pt x="13661" y="1655"/>
                    </a:cubicBezTo>
                    <a:cubicBezTo>
                      <a:pt x="13582" y="1655"/>
                      <a:pt x="13503" y="1667"/>
                      <a:pt x="13428" y="1691"/>
                    </a:cubicBezTo>
                    <a:cubicBezTo>
                      <a:pt x="13319" y="1728"/>
                      <a:pt x="13202" y="1762"/>
                      <a:pt x="13072" y="1800"/>
                    </a:cubicBezTo>
                    <a:cubicBezTo>
                      <a:pt x="12170" y="2061"/>
                      <a:pt x="10747" y="2359"/>
                      <a:pt x="8983" y="2359"/>
                    </a:cubicBezTo>
                    <a:cubicBezTo>
                      <a:pt x="8480" y="2359"/>
                      <a:pt x="7950" y="2335"/>
                      <a:pt x="7397" y="2279"/>
                    </a:cubicBezTo>
                    <a:cubicBezTo>
                      <a:pt x="7260" y="2265"/>
                      <a:pt x="7123" y="2248"/>
                      <a:pt x="6993" y="2228"/>
                    </a:cubicBezTo>
                    <a:cubicBezTo>
                      <a:pt x="4448" y="1886"/>
                      <a:pt x="2436" y="804"/>
                      <a:pt x="1390" y="134"/>
                    </a:cubicBezTo>
                    <a:cubicBezTo>
                      <a:pt x="1254" y="46"/>
                      <a:pt x="1093" y="0"/>
                      <a:pt x="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50"/>
              <p:cNvSpPr/>
              <p:nvPr/>
            </p:nvSpPr>
            <p:spPr>
              <a:xfrm flipH="1">
                <a:off x="8015180" y="3357981"/>
                <a:ext cx="248681" cy="184091"/>
              </a:xfrm>
              <a:custGeom>
                <a:avLst/>
                <a:gdLst/>
                <a:ahLst/>
                <a:cxnLst/>
                <a:rect l="l" t="t" r="r" b="b"/>
                <a:pathLst>
                  <a:path w="7092" h="5250" extrusionOk="0">
                    <a:moveTo>
                      <a:pt x="1711" y="1"/>
                    </a:moveTo>
                    <a:cubicBezTo>
                      <a:pt x="1711" y="1"/>
                      <a:pt x="0" y="771"/>
                      <a:pt x="442" y="2488"/>
                    </a:cubicBezTo>
                    <a:cubicBezTo>
                      <a:pt x="835" y="4017"/>
                      <a:pt x="2176" y="5050"/>
                      <a:pt x="3096" y="5232"/>
                    </a:cubicBezTo>
                    <a:cubicBezTo>
                      <a:pt x="3158" y="5244"/>
                      <a:pt x="3217" y="5250"/>
                      <a:pt x="3272" y="5250"/>
                    </a:cubicBezTo>
                    <a:cubicBezTo>
                      <a:pt x="4222" y="5250"/>
                      <a:pt x="4222" y="3521"/>
                      <a:pt x="4222" y="3521"/>
                    </a:cubicBezTo>
                    <a:cubicBezTo>
                      <a:pt x="4222" y="3521"/>
                      <a:pt x="4891" y="4807"/>
                      <a:pt x="5512" y="4807"/>
                    </a:cubicBezTo>
                    <a:cubicBezTo>
                      <a:pt x="5593" y="4807"/>
                      <a:pt x="5673" y="4785"/>
                      <a:pt x="5751" y="4736"/>
                    </a:cubicBezTo>
                    <a:cubicBezTo>
                      <a:pt x="7092" y="3884"/>
                      <a:pt x="4913" y="302"/>
                      <a:pt x="171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50"/>
              <p:cNvSpPr/>
              <p:nvPr/>
            </p:nvSpPr>
            <p:spPr>
              <a:xfrm flipH="1">
                <a:off x="8053086" y="3273790"/>
                <a:ext cx="177920" cy="207865"/>
              </a:xfrm>
              <a:custGeom>
                <a:avLst/>
                <a:gdLst/>
                <a:ahLst/>
                <a:cxnLst/>
                <a:rect l="l" t="t" r="r" b="b"/>
                <a:pathLst>
                  <a:path w="5074" h="5928" extrusionOk="0">
                    <a:moveTo>
                      <a:pt x="1759" y="0"/>
                    </a:moveTo>
                    <a:cubicBezTo>
                      <a:pt x="1759" y="0"/>
                      <a:pt x="541" y="2977"/>
                      <a:pt x="271" y="3620"/>
                    </a:cubicBezTo>
                    <a:cubicBezTo>
                      <a:pt x="1" y="4263"/>
                      <a:pt x="1393" y="5341"/>
                      <a:pt x="2518" y="5748"/>
                    </a:cubicBezTo>
                    <a:cubicBezTo>
                      <a:pt x="2894" y="5882"/>
                      <a:pt x="3222" y="5927"/>
                      <a:pt x="3494" y="5927"/>
                    </a:cubicBezTo>
                    <a:cubicBezTo>
                      <a:pt x="4037" y="5927"/>
                      <a:pt x="4352" y="5748"/>
                      <a:pt x="4352" y="5748"/>
                    </a:cubicBezTo>
                    <a:lnTo>
                      <a:pt x="4872" y="4020"/>
                    </a:lnTo>
                    <a:lnTo>
                      <a:pt x="5074" y="3346"/>
                    </a:lnTo>
                    <a:cubicBezTo>
                      <a:pt x="5074" y="3346"/>
                      <a:pt x="2573" y="2443"/>
                      <a:pt x="1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50"/>
              <p:cNvSpPr/>
              <p:nvPr/>
            </p:nvSpPr>
            <p:spPr>
              <a:xfrm flipH="1">
                <a:off x="7931060" y="4695390"/>
                <a:ext cx="175290" cy="194260"/>
              </a:xfrm>
              <a:custGeom>
                <a:avLst/>
                <a:gdLst/>
                <a:ahLst/>
                <a:cxnLst/>
                <a:rect l="l" t="t" r="r" b="b"/>
                <a:pathLst>
                  <a:path w="4999" h="5540" extrusionOk="0">
                    <a:moveTo>
                      <a:pt x="2514" y="0"/>
                    </a:moveTo>
                    <a:cubicBezTo>
                      <a:pt x="2514" y="0"/>
                      <a:pt x="0" y="2063"/>
                      <a:pt x="486" y="2911"/>
                    </a:cubicBezTo>
                    <a:cubicBezTo>
                      <a:pt x="954" y="3726"/>
                      <a:pt x="2893" y="5540"/>
                      <a:pt x="3558" y="5540"/>
                    </a:cubicBezTo>
                    <a:cubicBezTo>
                      <a:pt x="3588" y="5540"/>
                      <a:pt x="3615" y="5536"/>
                      <a:pt x="3640" y="5528"/>
                    </a:cubicBezTo>
                    <a:cubicBezTo>
                      <a:pt x="4204" y="5354"/>
                      <a:pt x="3729" y="4844"/>
                      <a:pt x="3821" y="3934"/>
                    </a:cubicBezTo>
                    <a:cubicBezTo>
                      <a:pt x="3914" y="3024"/>
                      <a:pt x="4998" y="2433"/>
                      <a:pt x="4998" y="2433"/>
                    </a:cubicBezTo>
                    <a:cubicBezTo>
                      <a:pt x="3941" y="503"/>
                      <a:pt x="2514" y="0"/>
                      <a:pt x="25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50"/>
              <p:cNvSpPr/>
              <p:nvPr/>
            </p:nvSpPr>
            <p:spPr>
              <a:xfrm flipH="1">
                <a:off x="7901570" y="4672739"/>
                <a:ext cx="124411" cy="110981"/>
              </a:xfrm>
              <a:custGeom>
                <a:avLst/>
                <a:gdLst/>
                <a:ahLst/>
                <a:cxnLst/>
                <a:rect l="l" t="t" r="r" b="b"/>
                <a:pathLst>
                  <a:path w="3548" h="3165" extrusionOk="0">
                    <a:moveTo>
                      <a:pt x="664" y="0"/>
                    </a:moveTo>
                    <a:cubicBezTo>
                      <a:pt x="549" y="0"/>
                      <a:pt x="434" y="39"/>
                      <a:pt x="339" y="116"/>
                    </a:cubicBezTo>
                    <a:cubicBezTo>
                      <a:pt x="294" y="150"/>
                      <a:pt x="250" y="191"/>
                      <a:pt x="212" y="236"/>
                    </a:cubicBezTo>
                    <a:cubicBezTo>
                      <a:pt x="38" y="427"/>
                      <a:pt x="0" y="745"/>
                      <a:pt x="192" y="923"/>
                    </a:cubicBezTo>
                    <a:cubicBezTo>
                      <a:pt x="972" y="1638"/>
                      <a:pt x="2087" y="2627"/>
                      <a:pt x="2607" y="3034"/>
                    </a:cubicBezTo>
                    <a:cubicBezTo>
                      <a:pt x="2710" y="3115"/>
                      <a:pt x="2798" y="3164"/>
                      <a:pt x="2896" y="3164"/>
                    </a:cubicBezTo>
                    <a:cubicBezTo>
                      <a:pt x="2950" y="3164"/>
                      <a:pt x="3007" y="3149"/>
                      <a:pt x="3072" y="3116"/>
                    </a:cubicBezTo>
                    <a:cubicBezTo>
                      <a:pt x="3141" y="3082"/>
                      <a:pt x="3202" y="3041"/>
                      <a:pt x="3264" y="2996"/>
                    </a:cubicBezTo>
                    <a:cubicBezTo>
                      <a:pt x="3510" y="2812"/>
                      <a:pt x="3548" y="2456"/>
                      <a:pt x="3346" y="2220"/>
                    </a:cubicBezTo>
                    <a:cubicBezTo>
                      <a:pt x="2449" y="1176"/>
                      <a:pt x="1437" y="420"/>
                      <a:pt x="965" y="95"/>
                    </a:cubicBezTo>
                    <a:cubicBezTo>
                      <a:pt x="874" y="32"/>
                      <a:pt x="769" y="0"/>
                      <a:pt x="6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50"/>
              <p:cNvSpPr/>
              <p:nvPr/>
            </p:nvSpPr>
            <p:spPr>
              <a:xfrm flipH="1">
                <a:off x="8128651" y="4605309"/>
                <a:ext cx="151060" cy="181847"/>
              </a:xfrm>
              <a:custGeom>
                <a:avLst/>
                <a:gdLst/>
                <a:ahLst/>
                <a:cxnLst/>
                <a:rect l="l" t="t" r="r" b="b"/>
                <a:pathLst>
                  <a:path w="4308" h="5186" extrusionOk="0">
                    <a:moveTo>
                      <a:pt x="870" y="0"/>
                    </a:moveTo>
                    <a:cubicBezTo>
                      <a:pt x="870" y="0"/>
                      <a:pt x="1" y="1235"/>
                      <a:pt x="257" y="3418"/>
                    </a:cubicBezTo>
                    <a:cubicBezTo>
                      <a:pt x="257" y="3418"/>
                      <a:pt x="367" y="3404"/>
                      <a:pt x="538" y="3404"/>
                    </a:cubicBezTo>
                    <a:cubicBezTo>
                      <a:pt x="935" y="3404"/>
                      <a:pt x="1662" y="3477"/>
                      <a:pt x="2084" y="3958"/>
                    </a:cubicBezTo>
                    <a:cubicBezTo>
                      <a:pt x="2619" y="4572"/>
                      <a:pt x="2606" y="5186"/>
                      <a:pt x="2992" y="5186"/>
                    </a:cubicBezTo>
                    <a:cubicBezTo>
                      <a:pt x="3040" y="5186"/>
                      <a:pt x="3095" y="5176"/>
                      <a:pt x="3158" y="5155"/>
                    </a:cubicBezTo>
                    <a:cubicBezTo>
                      <a:pt x="3723" y="4974"/>
                      <a:pt x="4308" y="2172"/>
                      <a:pt x="4212" y="1197"/>
                    </a:cubicBezTo>
                    <a:cubicBezTo>
                      <a:pt x="4116" y="222"/>
                      <a:pt x="870" y="0"/>
                      <a:pt x="8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50"/>
              <p:cNvSpPr/>
              <p:nvPr/>
            </p:nvSpPr>
            <p:spPr>
              <a:xfrm flipH="1">
                <a:off x="8240789" y="4592300"/>
                <a:ext cx="66729" cy="141873"/>
              </a:xfrm>
              <a:custGeom>
                <a:avLst/>
                <a:gdLst/>
                <a:ahLst/>
                <a:cxnLst/>
                <a:rect l="l" t="t" r="r" b="b"/>
                <a:pathLst>
                  <a:path w="1903" h="4046" extrusionOk="0">
                    <a:moveTo>
                      <a:pt x="1232" y="1"/>
                    </a:moveTo>
                    <a:cubicBezTo>
                      <a:pt x="1011" y="1"/>
                      <a:pt x="814" y="141"/>
                      <a:pt x="739" y="351"/>
                    </a:cubicBezTo>
                    <a:cubicBezTo>
                      <a:pt x="544" y="888"/>
                      <a:pt x="154" y="2088"/>
                      <a:pt x="27" y="3460"/>
                    </a:cubicBezTo>
                    <a:cubicBezTo>
                      <a:pt x="0" y="3768"/>
                      <a:pt x="236" y="4038"/>
                      <a:pt x="547" y="4045"/>
                    </a:cubicBezTo>
                    <a:cubicBezTo>
                      <a:pt x="623" y="4045"/>
                      <a:pt x="698" y="4042"/>
                      <a:pt x="770" y="4031"/>
                    </a:cubicBezTo>
                    <a:cubicBezTo>
                      <a:pt x="975" y="4001"/>
                      <a:pt x="1047" y="3891"/>
                      <a:pt x="1105" y="3696"/>
                    </a:cubicBezTo>
                    <a:cubicBezTo>
                      <a:pt x="1290" y="3063"/>
                      <a:pt x="1628" y="1613"/>
                      <a:pt x="1847" y="573"/>
                    </a:cubicBezTo>
                    <a:cubicBezTo>
                      <a:pt x="1902" y="316"/>
                      <a:pt x="1687" y="84"/>
                      <a:pt x="1433" y="26"/>
                    </a:cubicBezTo>
                    <a:cubicBezTo>
                      <a:pt x="1375" y="15"/>
                      <a:pt x="1317" y="5"/>
                      <a:pt x="1262" y="2"/>
                    </a:cubicBezTo>
                    <a:cubicBezTo>
                      <a:pt x="1252" y="1"/>
                      <a:pt x="1242" y="1"/>
                      <a:pt x="12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50"/>
              <p:cNvSpPr/>
              <p:nvPr/>
            </p:nvSpPr>
            <p:spPr>
              <a:xfrm flipH="1">
                <a:off x="7751492" y="3284344"/>
                <a:ext cx="102846" cy="98778"/>
              </a:xfrm>
              <a:custGeom>
                <a:avLst/>
                <a:gdLst/>
                <a:ahLst/>
                <a:cxnLst/>
                <a:rect l="l" t="t" r="r" b="b"/>
                <a:pathLst>
                  <a:path w="2933" h="2817" extrusionOk="0">
                    <a:moveTo>
                      <a:pt x="0" y="2334"/>
                    </a:moveTo>
                    <a:cubicBezTo>
                      <a:pt x="0" y="2334"/>
                      <a:pt x="0" y="2334"/>
                      <a:pt x="0" y="2334"/>
                    </a:cubicBezTo>
                    <a:lnTo>
                      <a:pt x="0" y="2334"/>
                    </a:lnTo>
                    <a:cubicBezTo>
                      <a:pt x="0" y="2334"/>
                      <a:pt x="0" y="2334"/>
                      <a:pt x="0" y="2334"/>
                    </a:cubicBezTo>
                    <a:close/>
                    <a:moveTo>
                      <a:pt x="1731" y="0"/>
                    </a:moveTo>
                    <a:cubicBezTo>
                      <a:pt x="1202" y="1094"/>
                      <a:pt x="4" y="2334"/>
                      <a:pt x="0" y="2334"/>
                    </a:cubicBezTo>
                    <a:cubicBezTo>
                      <a:pt x="0" y="2334"/>
                      <a:pt x="0" y="2334"/>
                      <a:pt x="0" y="2334"/>
                    </a:cubicBezTo>
                    <a:lnTo>
                      <a:pt x="0" y="2334"/>
                    </a:lnTo>
                    <a:cubicBezTo>
                      <a:pt x="306" y="2665"/>
                      <a:pt x="707" y="2817"/>
                      <a:pt x="1107" y="2817"/>
                    </a:cubicBezTo>
                    <a:cubicBezTo>
                      <a:pt x="1819" y="2817"/>
                      <a:pt x="2528" y="2334"/>
                      <a:pt x="2686" y="1519"/>
                    </a:cubicBezTo>
                    <a:cubicBezTo>
                      <a:pt x="2932" y="250"/>
                      <a:pt x="1731" y="0"/>
                      <a:pt x="1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50"/>
              <p:cNvSpPr/>
              <p:nvPr/>
            </p:nvSpPr>
            <p:spPr>
              <a:xfrm flipH="1">
                <a:off x="7879619" y="3172803"/>
                <a:ext cx="91309" cy="124621"/>
              </a:xfrm>
              <a:custGeom>
                <a:avLst/>
                <a:gdLst/>
                <a:ahLst/>
                <a:cxnLst/>
                <a:rect l="l" t="t" r="r" b="b"/>
                <a:pathLst>
                  <a:path w="2604" h="3554" extrusionOk="0">
                    <a:moveTo>
                      <a:pt x="2549" y="0"/>
                    </a:moveTo>
                    <a:cubicBezTo>
                      <a:pt x="2522" y="294"/>
                      <a:pt x="2481" y="588"/>
                      <a:pt x="2422" y="883"/>
                    </a:cubicBezTo>
                    <a:cubicBezTo>
                      <a:pt x="2364" y="1170"/>
                      <a:pt x="2296" y="1454"/>
                      <a:pt x="2210" y="1738"/>
                    </a:cubicBezTo>
                    <a:cubicBezTo>
                      <a:pt x="2049" y="2279"/>
                      <a:pt x="1842" y="2804"/>
                      <a:pt x="1597" y="3314"/>
                    </a:cubicBezTo>
                    <a:lnTo>
                      <a:pt x="1597" y="3314"/>
                    </a:lnTo>
                    <a:cubicBezTo>
                      <a:pt x="1533" y="3319"/>
                      <a:pt x="1469" y="3321"/>
                      <a:pt x="1404" y="3321"/>
                    </a:cubicBezTo>
                    <a:cubicBezTo>
                      <a:pt x="929" y="3321"/>
                      <a:pt x="445" y="3198"/>
                      <a:pt x="0" y="2969"/>
                    </a:cubicBezTo>
                    <a:lnTo>
                      <a:pt x="0" y="2969"/>
                    </a:lnTo>
                    <a:cubicBezTo>
                      <a:pt x="230" y="3168"/>
                      <a:pt x="496" y="3318"/>
                      <a:pt x="780" y="3414"/>
                    </a:cubicBezTo>
                    <a:cubicBezTo>
                      <a:pt x="1039" y="3505"/>
                      <a:pt x="1310" y="3553"/>
                      <a:pt x="1584" y="3553"/>
                    </a:cubicBezTo>
                    <a:cubicBezTo>
                      <a:pt x="1618" y="3553"/>
                      <a:pt x="1652" y="3552"/>
                      <a:pt x="1687" y="3551"/>
                    </a:cubicBezTo>
                    <a:lnTo>
                      <a:pt x="1748" y="3548"/>
                    </a:lnTo>
                    <a:lnTo>
                      <a:pt x="1783" y="3489"/>
                    </a:lnTo>
                    <a:cubicBezTo>
                      <a:pt x="1933" y="3226"/>
                      <a:pt x="2063" y="2949"/>
                      <a:pt x="2176" y="2668"/>
                    </a:cubicBezTo>
                    <a:cubicBezTo>
                      <a:pt x="2286" y="2384"/>
                      <a:pt x="2374" y="2094"/>
                      <a:pt x="2446" y="1799"/>
                    </a:cubicBezTo>
                    <a:cubicBezTo>
                      <a:pt x="2518" y="1505"/>
                      <a:pt x="2566" y="1204"/>
                      <a:pt x="2583" y="903"/>
                    </a:cubicBezTo>
                    <a:cubicBezTo>
                      <a:pt x="2604" y="602"/>
                      <a:pt x="2593" y="298"/>
                      <a:pt x="2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50"/>
              <p:cNvSpPr/>
              <p:nvPr/>
            </p:nvSpPr>
            <p:spPr>
              <a:xfrm flipH="1">
                <a:off x="7828284" y="3280768"/>
                <a:ext cx="31804" cy="38256"/>
              </a:xfrm>
              <a:custGeom>
                <a:avLst/>
                <a:gdLst/>
                <a:ahLst/>
                <a:cxnLst/>
                <a:rect l="l" t="t" r="r" b="b"/>
                <a:pathLst>
                  <a:path w="907" h="1091" extrusionOk="0">
                    <a:moveTo>
                      <a:pt x="662" y="1"/>
                    </a:moveTo>
                    <a:cubicBezTo>
                      <a:pt x="512" y="1"/>
                      <a:pt x="315" y="151"/>
                      <a:pt x="178" y="386"/>
                    </a:cubicBezTo>
                    <a:cubicBezTo>
                      <a:pt x="14" y="674"/>
                      <a:pt x="0" y="978"/>
                      <a:pt x="154" y="1067"/>
                    </a:cubicBezTo>
                    <a:cubicBezTo>
                      <a:pt x="182" y="1083"/>
                      <a:pt x="213" y="1090"/>
                      <a:pt x="246" y="1090"/>
                    </a:cubicBezTo>
                    <a:cubicBezTo>
                      <a:pt x="396" y="1090"/>
                      <a:pt x="595" y="940"/>
                      <a:pt x="729" y="705"/>
                    </a:cubicBezTo>
                    <a:cubicBezTo>
                      <a:pt x="897" y="417"/>
                      <a:pt x="907" y="113"/>
                      <a:pt x="753" y="24"/>
                    </a:cubicBezTo>
                    <a:cubicBezTo>
                      <a:pt x="726" y="8"/>
                      <a:pt x="695" y="1"/>
                      <a:pt x="6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50"/>
              <p:cNvSpPr/>
              <p:nvPr/>
            </p:nvSpPr>
            <p:spPr>
              <a:xfrm flipH="1">
                <a:off x="7886247" y="3255451"/>
                <a:ext cx="220839" cy="145274"/>
              </a:xfrm>
              <a:custGeom>
                <a:avLst/>
                <a:gdLst/>
                <a:ahLst/>
                <a:cxnLst/>
                <a:rect l="l" t="t" r="r" b="b"/>
                <a:pathLst>
                  <a:path w="6298" h="4143" extrusionOk="0">
                    <a:moveTo>
                      <a:pt x="1117" y="0"/>
                    </a:moveTo>
                    <a:cubicBezTo>
                      <a:pt x="1062" y="0"/>
                      <a:pt x="1006" y="3"/>
                      <a:pt x="948" y="10"/>
                    </a:cubicBezTo>
                    <a:cubicBezTo>
                      <a:pt x="787" y="34"/>
                      <a:pt x="637" y="110"/>
                      <a:pt x="527" y="226"/>
                    </a:cubicBezTo>
                    <a:cubicBezTo>
                      <a:pt x="107" y="643"/>
                      <a:pt x="1" y="1601"/>
                      <a:pt x="644" y="2518"/>
                    </a:cubicBezTo>
                    <a:cubicBezTo>
                      <a:pt x="873" y="2853"/>
                      <a:pt x="1205" y="3178"/>
                      <a:pt x="1656" y="3476"/>
                    </a:cubicBezTo>
                    <a:cubicBezTo>
                      <a:pt x="2207" y="3838"/>
                      <a:pt x="2840" y="4057"/>
                      <a:pt x="3497" y="4122"/>
                    </a:cubicBezTo>
                    <a:cubicBezTo>
                      <a:pt x="3635" y="4136"/>
                      <a:pt x="3772" y="4143"/>
                      <a:pt x="3906" y="4143"/>
                    </a:cubicBezTo>
                    <a:cubicBezTo>
                      <a:pt x="5222" y="4143"/>
                      <a:pt x="6297" y="3501"/>
                      <a:pt x="6254" y="2771"/>
                    </a:cubicBezTo>
                    <a:cubicBezTo>
                      <a:pt x="6251" y="2730"/>
                      <a:pt x="6247" y="2692"/>
                      <a:pt x="6237" y="2651"/>
                    </a:cubicBezTo>
                    <a:cubicBezTo>
                      <a:pt x="6138" y="1974"/>
                      <a:pt x="5546" y="2036"/>
                      <a:pt x="4718" y="1847"/>
                    </a:cubicBezTo>
                    <a:lnTo>
                      <a:pt x="4708" y="1847"/>
                    </a:lnTo>
                    <a:cubicBezTo>
                      <a:pt x="4294" y="1758"/>
                      <a:pt x="3894" y="1604"/>
                      <a:pt x="3528" y="1389"/>
                    </a:cubicBezTo>
                    <a:cubicBezTo>
                      <a:pt x="3295" y="1252"/>
                      <a:pt x="3066" y="1098"/>
                      <a:pt x="2850" y="937"/>
                    </a:cubicBezTo>
                    <a:lnTo>
                      <a:pt x="2847" y="934"/>
                    </a:lnTo>
                    <a:cubicBezTo>
                      <a:pt x="2170" y="434"/>
                      <a:pt x="1743" y="0"/>
                      <a:pt x="1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50"/>
              <p:cNvSpPr/>
              <p:nvPr/>
            </p:nvSpPr>
            <p:spPr>
              <a:xfrm flipH="1">
                <a:off x="8007256" y="3255556"/>
                <a:ext cx="84822" cy="57191"/>
              </a:xfrm>
              <a:custGeom>
                <a:avLst/>
                <a:gdLst/>
                <a:ahLst/>
                <a:cxnLst/>
                <a:rect l="l" t="t" r="r" b="b"/>
                <a:pathLst>
                  <a:path w="2419" h="1631" extrusionOk="0">
                    <a:moveTo>
                      <a:pt x="690" y="0"/>
                    </a:moveTo>
                    <a:cubicBezTo>
                      <a:pt x="635" y="0"/>
                      <a:pt x="578" y="4"/>
                      <a:pt x="520" y="11"/>
                    </a:cubicBezTo>
                    <a:cubicBezTo>
                      <a:pt x="359" y="31"/>
                      <a:pt x="212" y="107"/>
                      <a:pt x="99" y="223"/>
                    </a:cubicBezTo>
                    <a:cubicBezTo>
                      <a:pt x="0" y="510"/>
                      <a:pt x="4" y="948"/>
                      <a:pt x="609" y="1396"/>
                    </a:cubicBezTo>
                    <a:cubicBezTo>
                      <a:pt x="837" y="1565"/>
                      <a:pt x="1057" y="1631"/>
                      <a:pt x="1262" y="1631"/>
                    </a:cubicBezTo>
                    <a:cubicBezTo>
                      <a:pt x="1811" y="1631"/>
                      <a:pt x="2247" y="1156"/>
                      <a:pt x="2419" y="934"/>
                    </a:cubicBezTo>
                    <a:cubicBezTo>
                      <a:pt x="1743" y="431"/>
                      <a:pt x="1315" y="0"/>
                      <a:pt x="6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50"/>
              <p:cNvSpPr/>
              <p:nvPr/>
            </p:nvSpPr>
            <p:spPr>
              <a:xfrm flipH="1">
                <a:off x="8004626" y="3284590"/>
                <a:ext cx="1578" cy="2174"/>
              </a:xfrm>
              <a:custGeom>
                <a:avLst/>
                <a:gdLst/>
                <a:ahLst/>
                <a:cxnLst/>
                <a:rect l="l" t="t" r="r" b="b"/>
                <a:pathLst>
                  <a:path w="45" h="62" extrusionOk="0">
                    <a:moveTo>
                      <a:pt x="45" y="0"/>
                    </a:moveTo>
                    <a:cubicBezTo>
                      <a:pt x="35" y="11"/>
                      <a:pt x="21" y="31"/>
                      <a:pt x="1" y="62"/>
                    </a:cubicBezTo>
                    <a:cubicBezTo>
                      <a:pt x="21" y="35"/>
                      <a:pt x="35" y="11"/>
                      <a:pt x="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50"/>
              <p:cNvSpPr/>
              <p:nvPr/>
            </p:nvSpPr>
            <p:spPr>
              <a:xfrm flipH="1">
                <a:off x="7940667" y="3288307"/>
                <a:ext cx="83665" cy="60522"/>
              </a:xfrm>
              <a:custGeom>
                <a:avLst/>
                <a:gdLst/>
                <a:ahLst/>
                <a:cxnLst/>
                <a:rect l="l" t="t" r="r" b="b"/>
                <a:pathLst>
                  <a:path w="2386" h="1726" extrusionOk="0">
                    <a:moveTo>
                      <a:pt x="490" y="0"/>
                    </a:moveTo>
                    <a:lnTo>
                      <a:pt x="490" y="0"/>
                    </a:lnTo>
                    <a:cubicBezTo>
                      <a:pt x="323" y="267"/>
                      <a:pt x="1" y="951"/>
                      <a:pt x="651" y="1458"/>
                    </a:cubicBezTo>
                    <a:cubicBezTo>
                      <a:pt x="894" y="1647"/>
                      <a:pt x="1134" y="1726"/>
                      <a:pt x="1355" y="1726"/>
                    </a:cubicBezTo>
                    <a:cubicBezTo>
                      <a:pt x="1814" y="1726"/>
                      <a:pt x="2190" y="1383"/>
                      <a:pt x="2337" y="972"/>
                    </a:cubicBezTo>
                    <a:cubicBezTo>
                      <a:pt x="2334" y="969"/>
                      <a:pt x="2337" y="965"/>
                      <a:pt x="2337" y="965"/>
                    </a:cubicBezTo>
                    <a:cubicBezTo>
                      <a:pt x="2348" y="945"/>
                      <a:pt x="2351" y="927"/>
                      <a:pt x="2358" y="910"/>
                    </a:cubicBezTo>
                    <a:cubicBezTo>
                      <a:pt x="2368" y="869"/>
                      <a:pt x="2379" y="832"/>
                      <a:pt x="2385" y="791"/>
                    </a:cubicBezTo>
                    <a:lnTo>
                      <a:pt x="2385" y="791"/>
                    </a:lnTo>
                    <a:cubicBezTo>
                      <a:pt x="2372" y="828"/>
                      <a:pt x="2358" y="869"/>
                      <a:pt x="2351" y="910"/>
                    </a:cubicBezTo>
                    <a:cubicBezTo>
                      <a:pt x="1934" y="821"/>
                      <a:pt x="1537" y="667"/>
                      <a:pt x="1171" y="455"/>
                    </a:cubicBezTo>
                    <a:cubicBezTo>
                      <a:pt x="935" y="315"/>
                      <a:pt x="709" y="165"/>
                      <a:pt x="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50"/>
              <p:cNvSpPr/>
              <p:nvPr/>
            </p:nvSpPr>
            <p:spPr>
              <a:xfrm flipH="1">
                <a:off x="7888245" y="3316008"/>
                <a:ext cx="56420" cy="41447"/>
              </a:xfrm>
              <a:custGeom>
                <a:avLst/>
                <a:gdLst/>
                <a:ahLst/>
                <a:cxnLst/>
                <a:rect l="l" t="t" r="r" b="b"/>
                <a:pathLst>
                  <a:path w="1609" h="1182" extrusionOk="0">
                    <a:moveTo>
                      <a:pt x="113" y="1"/>
                    </a:moveTo>
                    <a:cubicBezTo>
                      <a:pt x="100" y="38"/>
                      <a:pt x="86" y="79"/>
                      <a:pt x="79" y="120"/>
                    </a:cubicBezTo>
                    <a:cubicBezTo>
                      <a:pt x="72" y="137"/>
                      <a:pt x="69" y="155"/>
                      <a:pt x="65" y="175"/>
                    </a:cubicBezTo>
                    <a:cubicBezTo>
                      <a:pt x="65" y="175"/>
                      <a:pt x="62" y="179"/>
                      <a:pt x="65" y="182"/>
                    </a:cubicBezTo>
                    <a:cubicBezTo>
                      <a:pt x="11" y="449"/>
                      <a:pt x="0" y="928"/>
                      <a:pt x="527" y="1109"/>
                    </a:cubicBezTo>
                    <a:cubicBezTo>
                      <a:pt x="678" y="1159"/>
                      <a:pt x="820" y="1181"/>
                      <a:pt x="951" y="1181"/>
                    </a:cubicBezTo>
                    <a:cubicBezTo>
                      <a:pt x="1225" y="1181"/>
                      <a:pt x="1451" y="1083"/>
                      <a:pt x="1608" y="928"/>
                    </a:cubicBezTo>
                    <a:cubicBezTo>
                      <a:pt x="1509" y="247"/>
                      <a:pt x="917" y="309"/>
                      <a:pt x="86" y="120"/>
                    </a:cubicBezTo>
                    <a:cubicBezTo>
                      <a:pt x="96" y="79"/>
                      <a:pt x="107" y="42"/>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50"/>
              <p:cNvSpPr/>
              <p:nvPr/>
            </p:nvSpPr>
            <p:spPr>
              <a:xfrm flipH="1">
                <a:off x="7984464" y="3340799"/>
                <a:ext cx="100076" cy="59225"/>
              </a:xfrm>
              <a:custGeom>
                <a:avLst/>
                <a:gdLst/>
                <a:ahLst/>
                <a:cxnLst/>
                <a:rect l="l" t="t" r="r" b="b"/>
                <a:pathLst>
                  <a:path w="2854" h="1689" extrusionOk="0">
                    <a:moveTo>
                      <a:pt x="636" y="1"/>
                    </a:moveTo>
                    <a:cubicBezTo>
                      <a:pt x="423" y="1"/>
                      <a:pt x="209" y="28"/>
                      <a:pt x="1" y="84"/>
                    </a:cubicBezTo>
                    <a:cubicBezTo>
                      <a:pt x="230" y="419"/>
                      <a:pt x="562" y="744"/>
                      <a:pt x="1013" y="1042"/>
                    </a:cubicBezTo>
                    <a:cubicBezTo>
                      <a:pt x="1564" y="1404"/>
                      <a:pt x="2197" y="1623"/>
                      <a:pt x="2854" y="1688"/>
                    </a:cubicBezTo>
                    <a:cubicBezTo>
                      <a:pt x="2830" y="1439"/>
                      <a:pt x="2700" y="823"/>
                      <a:pt x="1910" y="351"/>
                    </a:cubicBezTo>
                    <a:cubicBezTo>
                      <a:pt x="1521" y="120"/>
                      <a:pt x="1080" y="1"/>
                      <a:pt x="6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50"/>
              <p:cNvSpPr/>
              <p:nvPr/>
            </p:nvSpPr>
            <p:spPr>
              <a:xfrm flipH="1">
                <a:off x="7783121" y="3322039"/>
                <a:ext cx="58839" cy="41938"/>
              </a:xfrm>
              <a:custGeom>
                <a:avLst/>
                <a:gdLst/>
                <a:ahLst/>
                <a:cxnLst/>
                <a:rect l="l" t="t" r="r" b="b"/>
                <a:pathLst>
                  <a:path w="1678" h="1196" extrusionOk="0">
                    <a:moveTo>
                      <a:pt x="968" y="0"/>
                    </a:moveTo>
                    <a:cubicBezTo>
                      <a:pt x="510" y="0"/>
                      <a:pt x="0" y="387"/>
                      <a:pt x="171" y="834"/>
                    </a:cubicBezTo>
                    <a:cubicBezTo>
                      <a:pt x="269" y="1090"/>
                      <a:pt x="501" y="1196"/>
                      <a:pt x="749" y="1196"/>
                    </a:cubicBezTo>
                    <a:cubicBezTo>
                      <a:pt x="1187" y="1196"/>
                      <a:pt x="1677" y="868"/>
                      <a:pt x="1570" y="462"/>
                    </a:cubicBezTo>
                    <a:cubicBezTo>
                      <a:pt x="1484" y="132"/>
                      <a:pt x="1235" y="0"/>
                      <a:pt x="9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5" name="Google Shape;1975;p50"/>
            <p:cNvGrpSpPr/>
            <p:nvPr/>
          </p:nvGrpSpPr>
          <p:grpSpPr>
            <a:xfrm>
              <a:off x="2892054" y="1587126"/>
              <a:ext cx="1046559" cy="928946"/>
              <a:chOff x="4238125" y="3741349"/>
              <a:chExt cx="1025334" cy="910107"/>
            </a:xfrm>
          </p:grpSpPr>
          <p:sp>
            <p:nvSpPr>
              <p:cNvPr id="1976" name="Google Shape;1976;p50"/>
              <p:cNvSpPr/>
              <p:nvPr/>
            </p:nvSpPr>
            <p:spPr>
              <a:xfrm>
                <a:off x="4238125" y="4206346"/>
                <a:ext cx="880334" cy="445110"/>
              </a:xfrm>
              <a:custGeom>
                <a:avLst/>
                <a:gdLst/>
                <a:ahLst/>
                <a:cxnLst/>
                <a:rect l="l" t="t" r="r" b="b"/>
                <a:pathLst>
                  <a:path w="25737" h="13013" extrusionOk="0">
                    <a:moveTo>
                      <a:pt x="8331" y="0"/>
                    </a:moveTo>
                    <a:cubicBezTo>
                      <a:pt x="8254" y="0"/>
                      <a:pt x="8177" y="20"/>
                      <a:pt x="8109" y="59"/>
                    </a:cubicBezTo>
                    <a:cubicBezTo>
                      <a:pt x="7151" y="606"/>
                      <a:pt x="2375" y="3363"/>
                      <a:pt x="268" y="5029"/>
                    </a:cubicBezTo>
                    <a:cubicBezTo>
                      <a:pt x="1" y="5238"/>
                      <a:pt x="56" y="5655"/>
                      <a:pt x="367" y="5789"/>
                    </a:cubicBezTo>
                    <a:cubicBezTo>
                      <a:pt x="3165" y="6983"/>
                      <a:pt x="14088" y="11608"/>
                      <a:pt x="18365" y="12990"/>
                    </a:cubicBezTo>
                    <a:cubicBezTo>
                      <a:pt x="18410" y="13005"/>
                      <a:pt x="18457" y="13012"/>
                      <a:pt x="18504" y="13012"/>
                    </a:cubicBezTo>
                    <a:cubicBezTo>
                      <a:pt x="18614" y="13012"/>
                      <a:pt x="18721" y="12971"/>
                      <a:pt x="18803" y="12894"/>
                    </a:cubicBezTo>
                    <a:cubicBezTo>
                      <a:pt x="19737" y="12025"/>
                      <a:pt x="23849" y="8197"/>
                      <a:pt x="25518" y="6418"/>
                    </a:cubicBezTo>
                    <a:cubicBezTo>
                      <a:pt x="25737" y="6182"/>
                      <a:pt x="25641" y="5796"/>
                      <a:pt x="25333" y="5693"/>
                    </a:cubicBezTo>
                    <a:cubicBezTo>
                      <a:pt x="22542" y="4745"/>
                      <a:pt x="11427" y="969"/>
                      <a:pt x="8464" y="21"/>
                    </a:cubicBezTo>
                    <a:cubicBezTo>
                      <a:pt x="8421" y="7"/>
                      <a:pt x="8376" y="0"/>
                      <a:pt x="83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50"/>
              <p:cNvSpPr/>
              <p:nvPr/>
            </p:nvSpPr>
            <p:spPr>
              <a:xfrm>
                <a:off x="4545188" y="3741349"/>
                <a:ext cx="718271" cy="637889"/>
              </a:xfrm>
              <a:custGeom>
                <a:avLst/>
                <a:gdLst/>
                <a:ahLst/>
                <a:cxnLst/>
                <a:rect l="l" t="t" r="r" b="b"/>
                <a:pathLst>
                  <a:path w="20999" h="18649" extrusionOk="0">
                    <a:moveTo>
                      <a:pt x="3078" y="1"/>
                    </a:moveTo>
                    <a:cubicBezTo>
                      <a:pt x="2781" y="1"/>
                      <a:pt x="2515" y="203"/>
                      <a:pt x="2447" y="502"/>
                    </a:cubicBezTo>
                    <a:cubicBezTo>
                      <a:pt x="1314" y="5336"/>
                      <a:pt x="336" y="10711"/>
                      <a:pt x="52" y="12312"/>
                    </a:cubicBezTo>
                    <a:cubicBezTo>
                      <a:pt x="1" y="12602"/>
                      <a:pt x="151" y="12890"/>
                      <a:pt x="421" y="13013"/>
                    </a:cubicBezTo>
                    <a:cubicBezTo>
                      <a:pt x="3093" y="14217"/>
                      <a:pt x="14105" y="17775"/>
                      <a:pt x="16719" y="18616"/>
                    </a:cubicBezTo>
                    <a:cubicBezTo>
                      <a:pt x="16785" y="18638"/>
                      <a:pt x="16852" y="18648"/>
                      <a:pt x="16918" y="18648"/>
                    </a:cubicBezTo>
                    <a:cubicBezTo>
                      <a:pt x="17176" y="18648"/>
                      <a:pt x="17418" y="18490"/>
                      <a:pt x="17519" y="18237"/>
                    </a:cubicBezTo>
                    <a:cubicBezTo>
                      <a:pt x="18727" y="15165"/>
                      <a:pt x="20475" y="6910"/>
                      <a:pt x="20930" y="4717"/>
                    </a:cubicBezTo>
                    <a:cubicBezTo>
                      <a:pt x="20998" y="4395"/>
                      <a:pt x="20814" y="4077"/>
                      <a:pt x="20502" y="3971"/>
                    </a:cubicBezTo>
                    <a:cubicBezTo>
                      <a:pt x="17263" y="2880"/>
                      <a:pt x="5967" y="571"/>
                      <a:pt x="3206" y="13"/>
                    </a:cubicBezTo>
                    <a:cubicBezTo>
                      <a:pt x="3163" y="5"/>
                      <a:pt x="3120" y="1"/>
                      <a:pt x="30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50"/>
              <p:cNvSpPr/>
              <p:nvPr/>
            </p:nvSpPr>
            <p:spPr>
              <a:xfrm>
                <a:off x="4238125" y="4187362"/>
                <a:ext cx="880334" cy="445144"/>
              </a:xfrm>
              <a:custGeom>
                <a:avLst/>
                <a:gdLst/>
                <a:ahLst/>
                <a:cxnLst/>
                <a:rect l="l" t="t" r="r" b="b"/>
                <a:pathLst>
                  <a:path w="25737" h="13014" extrusionOk="0">
                    <a:moveTo>
                      <a:pt x="8331" y="1"/>
                    </a:moveTo>
                    <a:cubicBezTo>
                      <a:pt x="8254" y="1"/>
                      <a:pt x="8177" y="21"/>
                      <a:pt x="8109" y="59"/>
                    </a:cubicBezTo>
                    <a:cubicBezTo>
                      <a:pt x="7151" y="610"/>
                      <a:pt x="2375" y="3364"/>
                      <a:pt x="268" y="5030"/>
                    </a:cubicBezTo>
                    <a:cubicBezTo>
                      <a:pt x="1" y="5239"/>
                      <a:pt x="56" y="5656"/>
                      <a:pt x="367" y="5790"/>
                    </a:cubicBezTo>
                    <a:cubicBezTo>
                      <a:pt x="3165" y="6983"/>
                      <a:pt x="14088" y="11612"/>
                      <a:pt x="18365" y="12991"/>
                    </a:cubicBezTo>
                    <a:cubicBezTo>
                      <a:pt x="18409" y="13006"/>
                      <a:pt x="18456" y="13013"/>
                      <a:pt x="18502" y="13013"/>
                    </a:cubicBezTo>
                    <a:cubicBezTo>
                      <a:pt x="18612" y="13013"/>
                      <a:pt x="18721" y="12972"/>
                      <a:pt x="18803" y="12895"/>
                    </a:cubicBezTo>
                    <a:cubicBezTo>
                      <a:pt x="19737" y="12029"/>
                      <a:pt x="23849" y="8198"/>
                      <a:pt x="25518" y="6422"/>
                    </a:cubicBezTo>
                    <a:cubicBezTo>
                      <a:pt x="25737" y="6183"/>
                      <a:pt x="25641" y="5796"/>
                      <a:pt x="25333" y="5694"/>
                    </a:cubicBezTo>
                    <a:cubicBezTo>
                      <a:pt x="22542" y="4746"/>
                      <a:pt x="11427" y="969"/>
                      <a:pt x="8464" y="22"/>
                    </a:cubicBezTo>
                    <a:cubicBezTo>
                      <a:pt x="8421" y="8"/>
                      <a:pt x="8376" y="1"/>
                      <a:pt x="83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50"/>
              <p:cNvSpPr/>
              <p:nvPr/>
            </p:nvSpPr>
            <p:spPr>
              <a:xfrm>
                <a:off x="4524015" y="3750140"/>
                <a:ext cx="718271" cy="637821"/>
              </a:xfrm>
              <a:custGeom>
                <a:avLst/>
                <a:gdLst/>
                <a:ahLst/>
                <a:cxnLst/>
                <a:rect l="l" t="t" r="r" b="b"/>
                <a:pathLst>
                  <a:path w="20999" h="18647" extrusionOk="0">
                    <a:moveTo>
                      <a:pt x="3079" y="0"/>
                    </a:moveTo>
                    <a:cubicBezTo>
                      <a:pt x="2784" y="0"/>
                      <a:pt x="2519" y="203"/>
                      <a:pt x="2450" y="502"/>
                    </a:cubicBezTo>
                    <a:cubicBezTo>
                      <a:pt x="1314" y="5336"/>
                      <a:pt x="339" y="10707"/>
                      <a:pt x="55" y="12308"/>
                    </a:cubicBezTo>
                    <a:cubicBezTo>
                      <a:pt x="0" y="12599"/>
                      <a:pt x="154" y="12889"/>
                      <a:pt x="425" y="13012"/>
                    </a:cubicBezTo>
                    <a:cubicBezTo>
                      <a:pt x="3096" y="14213"/>
                      <a:pt x="14105" y="17774"/>
                      <a:pt x="16719" y="18616"/>
                    </a:cubicBezTo>
                    <a:cubicBezTo>
                      <a:pt x="16784" y="18637"/>
                      <a:pt x="16850" y="18646"/>
                      <a:pt x="16916" y="18646"/>
                    </a:cubicBezTo>
                    <a:cubicBezTo>
                      <a:pt x="17176" y="18646"/>
                      <a:pt x="17421" y="18491"/>
                      <a:pt x="17519" y="18236"/>
                    </a:cubicBezTo>
                    <a:cubicBezTo>
                      <a:pt x="18727" y="15164"/>
                      <a:pt x="20478" y="6909"/>
                      <a:pt x="20933" y="4717"/>
                    </a:cubicBezTo>
                    <a:cubicBezTo>
                      <a:pt x="20998" y="4395"/>
                      <a:pt x="20814" y="4077"/>
                      <a:pt x="20506" y="3971"/>
                    </a:cubicBezTo>
                    <a:cubicBezTo>
                      <a:pt x="17263" y="2876"/>
                      <a:pt x="5970" y="570"/>
                      <a:pt x="3206" y="13"/>
                    </a:cubicBezTo>
                    <a:cubicBezTo>
                      <a:pt x="3163" y="4"/>
                      <a:pt x="3121" y="0"/>
                      <a:pt x="30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50"/>
              <p:cNvSpPr/>
              <p:nvPr/>
            </p:nvSpPr>
            <p:spPr>
              <a:xfrm>
                <a:off x="4554082" y="3776753"/>
                <a:ext cx="658138" cy="584461"/>
              </a:xfrm>
              <a:custGeom>
                <a:avLst/>
                <a:gdLst/>
                <a:ahLst/>
                <a:cxnLst/>
                <a:rect l="l" t="t" r="r" b="b"/>
                <a:pathLst>
                  <a:path w="19241" h="17087" extrusionOk="0">
                    <a:moveTo>
                      <a:pt x="2818" y="0"/>
                    </a:moveTo>
                    <a:cubicBezTo>
                      <a:pt x="2549" y="0"/>
                      <a:pt x="2304" y="186"/>
                      <a:pt x="2241" y="460"/>
                    </a:cubicBezTo>
                    <a:cubicBezTo>
                      <a:pt x="1834" y="2184"/>
                      <a:pt x="1454" y="3983"/>
                      <a:pt x="1123" y="5625"/>
                    </a:cubicBezTo>
                    <a:cubicBezTo>
                      <a:pt x="1010" y="6183"/>
                      <a:pt x="900" y="6723"/>
                      <a:pt x="801" y="7236"/>
                    </a:cubicBezTo>
                    <a:cubicBezTo>
                      <a:pt x="442" y="9087"/>
                      <a:pt x="172" y="10579"/>
                      <a:pt x="45" y="11280"/>
                    </a:cubicBezTo>
                    <a:cubicBezTo>
                      <a:pt x="1" y="11547"/>
                      <a:pt x="137" y="11810"/>
                      <a:pt x="384" y="11923"/>
                    </a:cubicBezTo>
                    <a:cubicBezTo>
                      <a:pt x="709" y="12067"/>
                      <a:pt x="1164" y="12252"/>
                      <a:pt x="1721" y="12460"/>
                    </a:cubicBezTo>
                    <a:cubicBezTo>
                      <a:pt x="3028" y="12960"/>
                      <a:pt x="4879" y="13603"/>
                      <a:pt x="6808" y="14256"/>
                    </a:cubicBezTo>
                    <a:cubicBezTo>
                      <a:pt x="8153" y="14715"/>
                      <a:pt x="9535" y="15173"/>
                      <a:pt x="10801" y="15590"/>
                    </a:cubicBezTo>
                    <a:cubicBezTo>
                      <a:pt x="11262" y="15741"/>
                      <a:pt x="11711" y="15888"/>
                      <a:pt x="12135" y="16028"/>
                    </a:cubicBezTo>
                    <a:cubicBezTo>
                      <a:pt x="13541" y="16487"/>
                      <a:pt x="14690" y="16856"/>
                      <a:pt x="15316" y="17058"/>
                    </a:cubicBezTo>
                    <a:cubicBezTo>
                      <a:pt x="15377" y="17077"/>
                      <a:pt x="15439" y="17087"/>
                      <a:pt x="15500" y="17087"/>
                    </a:cubicBezTo>
                    <a:cubicBezTo>
                      <a:pt x="15739" y="17087"/>
                      <a:pt x="15962" y="16944"/>
                      <a:pt x="16052" y="16709"/>
                    </a:cubicBezTo>
                    <a:cubicBezTo>
                      <a:pt x="16418" y="15775"/>
                      <a:pt x="16842" y="14321"/>
                      <a:pt x="17256" y="12717"/>
                    </a:cubicBezTo>
                    <a:cubicBezTo>
                      <a:pt x="17355" y="12330"/>
                      <a:pt x="17458" y="11937"/>
                      <a:pt x="17554" y="11540"/>
                    </a:cubicBezTo>
                    <a:cubicBezTo>
                      <a:pt x="17909" y="10107"/>
                      <a:pt x="18248" y="8625"/>
                      <a:pt x="18529" y="7356"/>
                    </a:cubicBezTo>
                    <a:cubicBezTo>
                      <a:pt x="18823" y="6029"/>
                      <a:pt x="19055" y="4927"/>
                      <a:pt x="19179" y="4325"/>
                    </a:cubicBezTo>
                    <a:cubicBezTo>
                      <a:pt x="19240" y="4028"/>
                      <a:pt x="19072" y="3737"/>
                      <a:pt x="18785" y="3641"/>
                    </a:cubicBezTo>
                    <a:cubicBezTo>
                      <a:pt x="18275" y="3470"/>
                      <a:pt x="17547" y="3265"/>
                      <a:pt x="16678" y="3039"/>
                    </a:cubicBezTo>
                    <a:cubicBezTo>
                      <a:pt x="14878" y="2574"/>
                      <a:pt x="12470" y="2030"/>
                      <a:pt x="10147" y="1523"/>
                    </a:cubicBezTo>
                    <a:cubicBezTo>
                      <a:pt x="9490" y="1380"/>
                      <a:pt x="8837" y="1240"/>
                      <a:pt x="8207" y="1106"/>
                    </a:cubicBezTo>
                    <a:cubicBezTo>
                      <a:pt x="5891" y="610"/>
                      <a:pt x="3873" y="203"/>
                      <a:pt x="2932" y="11"/>
                    </a:cubicBezTo>
                    <a:cubicBezTo>
                      <a:pt x="2894" y="4"/>
                      <a:pt x="2856" y="0"/>
                      <a:pt x="28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50"/>
              <p:cNvSpPr/>
              <p:nvPr/>
            </p:nvSpPr>
            <p:spPr>
              <a:xfrm>
                <a:off x="4581583" y="3814585"/>
                <a:ext cx="319714" cy="209711"/>
              </a:xfrm>
              <a:custGeom>
                <a:avLst/>
                <a:gdLst/>
                <a:ahLst/>
                <a:cxnLst/>
                <a:rect l="l" t="t" r="r" b="b"/>
                <a:pathLst>
                  <a:path w="9347" h="6131" extrusionOk="0">
                    <a:moveTo>
                      <a:pt x="7403" y="0"/>
                    </a:moveTo>
                    <a:lnTo>
                      <a:pt x="319" y="4519"/>
                    </a:lnTo>
                    <a:cubicBezTo>
                      <a:pt x="206" y="5077"/>
                      <a:pt x="100" y="5617"/>
                      <a:pt x="0" y="6130"/>
                    </a:cubicBezTo>
                    <a:lnTo>
                      <a:pt x="9347" y="417"/>
                    </a:lnTo>
                    <a:cubicBezTo>
                      <a:pt x="8686" y="274"/>
                      <a:pt x="8033" y="134"/>
                      <a:pt x="7403"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50"/>
              <p:cNvSpPr/>
              <p:nvPr/>
            </p:nvSpPr>
            <p:spPr>
              <a:xfrm>
                <a:off x="4613052" y="3880671"/>
                <a:ext cx="599169" cy="383849"/>
              </a:xfrm>
              <a:custGeom>
                <a:avLst/>
                <a:gdLst/>
                <a:ahLst/>
                <a:cxnLst/>
                <a:rect l="l" t="t" r="r" b="b"/>
                <a:pathLst>
                  <a:path w="17517" h="11222" extrusionOk="0">
                    <a:moveTo>
                      <a:pt x="14957" y="1"/>
                    </a:moveTo>
                    <a:lnTo>
                      <a:pt x="1" y="9426"/>
                    </a:lnTo>
                    <a:cubicBezTo>
                      <a:pt x="1308" y="9922"/>
                      <a:pt x="3155" y="10568"/>
                      <a:pt x="5088" y="11222"/>
                    </a:cubicBezTo>
                    <a:lnTo>
                      <a:pt x="16805" y="4318"/>
                    </a:lnTo>
                    <a:cubicBezTo>
                      <a:pt x="17099" y="2991"/>
                      <a:pt x="17331" y="1889"/>
                      <a:pt x="17455" y="1287"/>
                    </a:cubicBezTo>
                    <a:cubicBezTo>
                      <a:pt x="17516" y="993"/>
                      <a:pt x="17348" y="699"/>
                      <a:pt x="17065" y="603"/>
                    </a:cubicBezTo>
                    <a:cubicBezTo>
                      <a:pt x="16555" y="429"/>
                      <a:pt x="15826" y="223"/>
                      <a:pt x="14957"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50"/>
              <p:cNvSpPr/>
              <p:nvPr/>
            </p:nvSpPr>
            <p:spPr>
              <a:xfrm>
                <a:off x="4923502" y="4171490"/>
                <a:ext cx="231021" cy="153546"/>
              </a:xfrm>
              <a:custGeom>
                <a:avLst/>
                <a:gdLst/>
                <a:ahLst/>
                <a:cxnLst/>
                <a:rect l="l" t="t" r="r" b="b"/>
                <a:pathLst>
                  <a:path w="6754" h="4489" extrusionOk="0">
                    <a:moveTo>
                      <a:pt x="6754" y="0"/>
                    </a:moveTo>
                    <a:lnTo>
                      <a:pt x="1" y="4050"/>
                    </a:lnTo>
                    <a:cubicBezTo>
                      <a:pt x="462" y="4201"/>
                      <a:pt x="911" y="4348"/>
                      <a:pt x="1335" y="4488"/>
                    </a:cubicBezTo>
                    <a:lnTo>
                      <a:pt x="6456" y="1177"/>
                    </a:lnTo>
                    <a:cubicBezTo>
                      <a:pt x="6555" y="790"/>
                      <a:pt x="6658" y="397"/>
                      <a:pt x="675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50"/>
              <p:cNvSpPr/>
              <p:nvPr/>
            </p:nvSpPr>
            <p:spPr>
              <a:xfrm>
                <a:off x="4396463" y="4220508"/>
                <a:ext cx="654136" cy="282841"/>
              </a:xfrm>
              <a:custGeom>
                <a:avLst/>
                <a:gdLst/>
                <a:ahLst/>
                <a:cxnLst/>
                <a:rect l="l" t="t" r="r" b="b"/>
                <a:pathLst>
                  <a:path w="19124" h="8269" extrusionOk="0">
                    <a:moveTo>
                      <a:pt x="4355" y="0"/>
                    </a:moveTo>
                    <a:lnTo>
                      <a:pt x="1" y="2672"/>
                    </a:lnTo>
                    <a:lnTo>
                      <a:pt x="15094" y="8269"/>
                    </a:lnTo>
                    <a:lnTo>
                      <a:pt x="19124" y="4896"/>
                    </a:lnTo>
                    <a:lnTo>
                      <a:pt x="43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50"/>
              <p:cNvSpPr/>
              <p:nvPr/>
            </p:nvSpPr>
            <p:spPr>
              <a:xfrm>
                <a:off x="4441990" y="4379189"/>
                <a:ext cx="270664" cy="137983"/>
              </a:xfrm>
              <a:custGeom>
                <a:avLst/>
                <a:gdLst/>
                <a:ahLst/>
                <a:cxnLst/>
                <a:rect l="l" t="t" r="r" b="b"/>
                <a:pathLst>
                  <a:path w="7913" h="4034" extrusionOk="0">
                    <a:moveTo>
                      <a:pt x="2443" y="0"/>
                    </a:moveTo>
                    <a:lnTo>
                      <a:pt x="0" y="1817"/>
                    </a:lnTo>
                    <a:lnTo>
                      <a:pt x="5443" y="4034"/>
                    </a:lnTo>
                    <a:lnTo>
                      <a:pt x="7913" y="1916"/>
                    </a:lnTo>
                    <a:lnTo>
                      <a:pt x="244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6" name="Google Shape;1986;p50"/>
            <p:cNvGrpSpPr/>
            <p:nvPr/>
          </p:nvGrpSpPr>
          <p:grpSpPr>
            <a:xfrm flipH="1">
              <a:off x="698933" y="721474"/>
              <a:ext cx="2125019" cy="2000760"/>
              <a:chOff x="4984662" y="3200449"/>
              <a:chExt cx="1866836" cy="1757674"/>
            </a:xfrm>
          </p:grpSpPr>
          <p:sp>
            <p:nvSpPr>
              <p:cNvPr id="1987" name="Google Shape;1987;p50"/>
              <p:cNvSpPr/>
              <p:nvPr/>
            </p:nvSpPr>
            <p:spPr>
              <a:xfrm>
                <a:off x="6703800" y="3971385"/>
                <a:ext cx="59825" cy="102752"/>
              </a:xfrm>
              <a:custGeom>
                <a:avLst/>
                <a:gdLst/>
                <a:ahLst/>
                <a:cxnLst/>
                <a:rect l="l" t="t" r="r" b="b"/>
                <a:pathLst>
                  <a:path w="1749" h="3004" extrusionOk="0">
                    <a:moveTo>
                      <a:pt x="821" y="0"/>
                    </a:moveTo>
                    <a:cubicBezTo>
                      <a:pt x="678" y="821"/>
                      <a:pt x="0" y="2316"/>
                      <a:pt x="0" y="2316"/>
                    </a:cubicBezTo>
                    <a:lnTo>
                      <a:pt x="927" y="3004"/>
                    </a:lnTo>
                    <a:cubicBezTo>
                      <a:pt x="1748" y="1649"/>
                      <a:pt x="1690" y="178"/>
                      <a:pt x="1690" y="178"/>
                    </a:cubicBezTo>
                    <a:lnTo>
                      <a:pt x="82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50"/>
              <p:cNvSpPr/>
              <p:nvPr/>
            </p:nvSpPr>
            <p:spPr>
              <a:xfrm>
                <a:off x="6222630" y="4830162"/>
                <a:ext cx="128269" cy="127961"/>
              </a:xfrm>
              <a:custGeom>
                <a:avLst/>
                <a:gdLst/>
                <a:ahLst/>
                <a:cxnLst/>
                <a:rect l="l" t="t" r="r" b="b"/>
                <a:pathLst>
                  <a:path w="3750" h="3741" extrusionOk="0">
                    <a:moveTo>
                      <a:pt x="1803" y="0"/>
                    </a:moveTo>
                    <a:cubicBezTo>
                      <a:pt x="937" y="0"/>
                      <a:pt x="65" y="48"/>
                      <a:pt x="65" y="48"/>
                    </a:cubicBezTo>
                    <a:lnTo>
                      <a:pt x="0" y="2289"/>
                    </a:lnTo>
                    <a:cubicBezTo>
                      <a:pt x="165" y="2277"/>
                      <a:pt x="319" y="2272"/>
                      <a:pt x="464" y="2272"/>
                    </a:cubicBezTo>
                    <a:cubicBezTo>
                      <a:pt x="2800" y="2272"/>
                      <a:pt x="2538" y="3741"/>
                      <a:pt x="2987" y="3741"/>
                    </a:cubicBezTo>
                    <a:cubicBezTo>
                      <a:pt x="3020" y="3741"/>
                      <a:pt x="3057" y="3733"/>
                      <a:pt x="3100" y="3716"/>
                    </a:cubicBezTo>
                    <a:cubicBezTo>
                      <a:pt x="3750" y="3449"/>
                      <a:pt x="3661" y="548"/>
                      <a:pt x="3507" y="209"/>
                    </a:cubicBezTo>
                    <a:cubicBezTo>
                      <a:pt x="3434" y="43"/>
                      <a:pt x="2620" y="0"/>
                      <a:pt x="1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50"/>
              <p:cNvSpPr/>
              <p:nvPr/>
            </p:nvSpPr>
            <p:spPr>
              <a:xfrm>
                <a:off x="5307562" y="3200449"/>
                <a:ext cx="1065315" cy="1201485"/>
              </a:xfrm>
              <a:custGeom>
                <a:avLst/>
                <a:gdLst/>
                <a:ahLst/>
                <a:cxnLst/>
                <a:rect l="l" t="t" r="r" b="b"/>
                <a:pathLst>
                  <a:path w="31145" h="35126" extrusionOk="0">
                    <a:moveTo>
                      <a:pt x="10249" y="1"/>
                    </a:moveTo>
                    <a:lnTo>
                      <a:pt x="10249" y="1"/>
                    </a:lnTo>
                    <a:cubicBezTo>
                      <a:pt x="11354" y="750"/>
                      <a:pt x="11748" y="2929"/>
                      <a:pt x="11748" y="2929"/>
                    </a:cubicBezTo>
                    <a:cubicBezTo>
                      <a:pt x="11626" y="2924"/>
                      <a:pt x="11506" y="2922"/>
                      <a:pt x="11388" y="2922"/>
                    </a:cubicBezTo>
                    <a:cubicBezTo>
                      <a:pt x="8053" y="2922"/>
                      <a:pt x="6266" y="4792"/>
                      <a:pt x="4680" y="5905"/>
                    </a:cubicBezTo>
                    <a:cubicBezTo>
                      <a:pt x="3035" y="7055"/>
                      <a:pt x="0" y="7250"/>
                      <a:pt x="0" y="7250"/>
                    </a:cubicBezTo>
                    <a:cubicBezTo>
                      <a:pt x="1355" y="8146"/>
                      <a:pt x="3784" y="8286"/>
                      <a:pt x="3784" y="8286"/>
                    </a:cubicBezTo>
                    <a:cubicBezTo>
                      <a:pt x="3784" y="8286"/>
                      <a:pt x="3267" y="10719"/>
                      <a:pt x="3893" y="13360"/>
                    </a:cubicBezTo>
                    <a:cubicBezTo>
                      <a:pt x="4519" y="15997"/>
                      <a:pt x="3606" y="19962"/>
                      <a:pt x="3606" y="19962"/>
                    </a:cubicBezTo>
                    <a:cubicBezTo>
                      <a:pt x="4574" y="19860"/>
                      <a:pt x="5002" y="19179"/>
                      <a:pt x="5002" y="19179"/>
                    </a:cubicBezTo>
                    <a:lnTo>
                      <a:pt x="5002" y="19179"/>
                    </a:lnTo>
                    <a:cubicBezTo>
                      <a:pt x="5785" y="21573"/>
                      <a:pt x="4748" y="26606"/>
                      <a:pt x="4748" y="26606"/>
                    </a:cubicBezTo>
                    <a:cubicBezTo>
                      <a:pt x="6751" y="25400"/>
                      <a:pt x="7151" y="23625"/>
                      <a:pt x="7176" y="23506"/>
                    </a:cubicBezTo>
                    <a:lnTo>
                      <a:pt x="7176" y="23506"/>
                    </a:lnTo>
                    <a:cubicBezTo>
                      <a:pt x="6004" y="29291"/>
                      <a:pt x="11354" y="33287"/>
                      <a:pt x="11354" y="33287"/>
                    </a:cubicBezTo>
                    <a:cubicBezTo>
                      <a:pt x="10927" y="31357"/>
                      <a:pt x="11714" y="28929"/>
                      <a:pt x="11714" y="28929"/>
                    </a:cubicBezTo>
                    <a:cubicBezTo>
                      <a:pt x="12808" y="33394"/>
                      <a:pt x="17919" y="35125"/>
                      <a:pt x="19642" y="35125"/>
                    </a:cubicBezTo>
                    <a:cubicBezTo>
                      <a:pt x="20164" y="35125"/>
                      <a:pt x="20375" y="34966"/>
                      <a:pt x="20068" y="34676"/>
                    </a:cubicBezTo>
                    <a:cubicBezTo>
                      <a:pt x="18751" y="33431"/>
                      <a:pt x="18248" y="30571"/>
                      <a:pt x="18248" y="30571"/>
                    </a:cubicBezTo>
                    <a:lnTo>
                      <a:pt x="18248" y="30571"/>
                    </a:lnTo>
                    <a:cubicBezTo>
                      <a:pt x="21099" y="32339"/>
                      <a:pt x="23922" y="32828"/>
                      <a:pt x="26174" y="32828"/>
                    </a:cubicBezTo>
                    <a:cubicBezTo>
                      <a:pt x="28973" y="32828"/>
                      <a:pt x="30892" y="32072"/>
                      <a:pt x="30892" y="32072"/>
                    </a:cubicBezTo>
                    <a:cubicBezTo>
                      <a:pt x="25750" y="31036"/>
                      <a:pt x="23068" y="24143"/>
                      <a:pt x="23068" y="24143"/>
                    </a:cubicBezTo>
                    <a:lnTo>
                      <a:pt x="23068" y="24143"/>
                    </a:lnTo>
                    <a:cubicBezTo>
                      <a:pt x="25219" y="25348"/>
                      <a:pt x="27200" y="25656"/>
                      <a:pt x="28661" y="25656"/>
                    </a:cubicBezTo>
                    <a:cubicBezTo>
                      <a:pt x="30089" y="25656"/>
                      <a:pt x="31021" y="25362"/>
                      <a:pt x="31131" y="25323"/>
                    </a:cubicBezTo>
                    <a:cubicBezTo>
                      <a:pt x="31134" y="25319"/>
                      <a:pt x="31141" y="25319"/>
                      <a:pt x="31145" y="25319"/>
                    </a:cubicBezTo>
                    <a:cubicBezTo>
                      <a:pt x="28189" y="24057"/>
                      <a:pt x="25620" y="19743"/>
                      <a:pt x="25538" y="19610"/>
                    </a:cubicBezTo>
                    <a:lnTo>
                      <a:pt x="25538" y="19610"/>
                    </a:lnTo>
                    <a:cubicBezTo>
                      <a:pt x="26132" y="19822"/>
                      <a:pt x="26741" y="19893"/>
                      <a:pt x="27289" y="19893"/>
                    </a:cubicBezTo>
                    <a:cubicBezTo>
                      <a:pt x="28392" y="19893"/>
                      <a:pt x="29249" y="19606"/>
                      <a:pt x="29249" y="19606"/>
                    </a:cubicBezTo>
                    <a:cubicBezTo>
                      <a:pt x="29249" y="19606"/>
                      <a:pt x="25137" y="17287"/>
                      <a:pt x="23926" y="14143"/>
                    </a:cubicBezTo>
                    <a:cubicBezTo>
                      <a:pt x="22715" y="11003"/>
                      <a:pt x="20321" y="9179"/>
                      <a:pt x="20321" y="9179"/>
                    </a:cubicBezTo>
                    <a:cubicBezTo>
                      <a:pt x="20413" y="9156"/>
                      <a:pt x="20523" y="9146"/>
                      <a:pt x="20647" y="9146"/>
                    </a:cubicBezTo>
                    <a:cubicBezTo>
                      <a:pt x="21676" y="9146"/>
                      <a:pt x="23639" y="9860"/>
                      <a:pt x="23639" y="9860"/>
                    </a:cubicBezTo>
                    <a:cubicBezTo>
                      <a:pt x="19927" y="5286"/>
                      <a:pt x="16144" y="4144"/>
                      <a:pt x="16144" y="4144"/>
                    </a:cubicBezTo>
                    <a:cubicBezTo>
                      <a:pt x="17033" y="2789"/>
                      <a:pt x="18716" y="2074"/>
                      <a:pt x="18716" y="2074"/>
                    </a:cubicBezTo>
                    <a:cubicBezTo>
                      <a:pt x="15962" y="2074"/>
                      <a:pt x="14142" y="3394"/>
                      <a:pt x="14142" y="3394"/>
                    </a:cubicBezTo>
                    <a:cubicBezTo>
                      <a:pt x="13024" y="490"/>
                      <a:pt x="10250" y="1"/>
                      <a:pt x="102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50"/>
              <p:cNvSpPr/>
              <p:nvPr/>
            </p:nvSpPr>
            <p:spPr>
              <a:xfrm>
                <a:off x="6116251" y="4853320"/>
                <a:ext cx="124540" cy="51376"/>
              </a:xfrm>
              <a:custGeom>
                <a:avLst/>
                <a:gdLst/>
                <a:ahLst/>
                <a:cxnLst/>
                <a:rect l="l" t="t" r="r" b="b"/>
                <a:pathLst>
                  <a:path w="3641" h="1502" extrusionOk="0">
                    <a:moveTo>
                      <a:pt x="284" y="1"/>
                    </a:moveTo>
                    <a:lnTo>
                      <a:pt x="0" y="1479"/>
                    </a:lnTo>
                    <a:cubicBezTo>
                      <a:pt x="185" y="1495"/>
                      <a:pt x="396" y="1501"/>
                      <a:pt x="621" y="1501"/>
                    </a:cubicBezTo>
                    <a:cubicBezTo>
                      <a:pt x="1899" y="1501"/>
                      <a:pt x="3640" y="1284"/>
                      <a:pt x="3640" y="1284"/>
                    </a:cubicBezTo>
                    <a:lnTo>
                      <a:pt x="3640" y="1"/>
                    </a:lnTo>
                    <a:cubicBezTo>
                      <a:pt x="3296" y="36"/>
                      <a:pt x="2808" y="48"/>
                      <a:pt x="2311" y="48"/>
                    </a:cubicBezTo>
                    <a:cubicBezTo>
                      <a:pt x="1317" y="48"/>
                      <a:pt x="284"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50"/>
              <p:cNvSpPr/>
              <p:nvPr/>
            </p:nvSpPr>
            <p:spPr>
              <a:xfrm>
                <a:off x="4984662" y="3871606"/>
                <a:ext cx="146945" cy="132305"/>
              </a:xfrm>
              <a:custGeom>
                <a:avLst/>
                <a:gdLst/>
                <a:ahLst/>
                <a:cxnLst/>
                <a:rect l="l" t="t" r="r" b="b"/>
                <a:pathLst>
                  <a:path w="4296" h="3868" extrusionOk="0">
                    <a:moveTo>
                      <a:pt x="2727" y="1"/>
                    </a:moveTo>
                    <a:cubicBezTo>
                      <a:pt x="2492" y="1"/>
                      <a:pt x="2400" y="188"/>
                      <a:pt x="2475" y="652"/>
                    </a:cubicBezTo>
                    <a:cubicBezTo>
                      <a:pt x="2535" y="1027"/>
                      <a:pt x="2614" y="1163"/>
                      <a:pt x="2589" y="1163"/>
                    </a:cubicBezTo>
                    <a:cubicBezTo>
                      <a:pt x="2581" y="1163"/>
                      <a:pt x="2564" y="1150"/>
                      <a:pt x="2533" y="1128"/>
                    </a:cubicBezTo>
                    <a:cubicBezTo>
                      <a:pt x="2403" y="1032"/>
                      <a:pt x="1603" y="399"/>
                      <a:pt x="1264" y="221"/>
                    </a:cubicBezTo>
                    <a:cubicBezTo>
                      <a:pt x="1185" y="180"/>
                      <a:pt x="1109" y="160"/>
                      <a:pt x="1043" y="160"/>
                    </a:cubicBezTo>
                    <a:cubicBezTo>
                      <a:pt x="830" y="160"/>
                      <a:pt x="726" y="365"/>
                      <a:pt x="990" y="676"/>
                    </a:cubicBezTo>
                    <a:cubicBezTo>
                      <a:pt x="1336" y="1080"/>
                      <a:pt x="2020" y="1641"/>
                      <a:pt x="1945" y="1686"/>
                    </a:cubicBezTo>
                    <a:cubicBezTo>
                      <a:pt x="1941" y="1688"/>
                      <a:pt x="1935" y="1689"/>
                      <a:pt x="1926" y="1689"/>
                    </a:cubicBezTo>
                    <a:cubicBezTo>
                      <a:pt x="1770" y="1689"/>
                      <a:pt x="884" y="1352"/>
                      <a:pt x="573" y="1251"/>
                    </a:cubicBezTo>
                    <a:cubicBezTo>
                      <a:pt x="522" y="1235"/>
                      <a:pt x="471" y="1228"/>
                      <a:pt x="423" y="1228"/>
                    </a:cubicBezTo>
                    <a:cubicBezTo>
                      <a:pt x="166" y="1228"/>
                      <a:pt x="1" y="1443"/>
                      <a:pt x="327" y="1686"/>
                    </a:cubicBezTo>
                    <a:cubicBezTo>
                      <a:pt x="717" y="1973"/>
                      <a:pt x="1692" y="2356"/>
                      <a:pt x="1661" y="2445"/>
                    </a:cubicBezTo>
                    <a:cubicBezTo>
                      <a:pt x="1630" y="2534"/>
                      <a:pt x="1192" y="2589"/>
                      <a:pt x="816" y="2722"/>
                    </a:cubicBezTo>
                    <a:cubicBezTo>
                      <a:pt x="445" y="2851"/>
                      <a:pt x="277" y="3170"/>
                      <a:pt x="612" y="3170"/>
                    </a:cubicBezTo>
                    <a:cubicBezTo>
                      <a:pt x="614" y="3170"/>
                      <a:pt x="616" y="3170"/>
                      <a:pt x="617" y="3170"/>
                    </a:cubicBezTo>
                    <a:cubicBezTo>
                      <a:pt x="901" y="3167"/>
                      <a:pt x="1409" y="3035"/>
                      <a:pt x="1660" y="3035"/>
                    </a:cubicBezTo>
                    <a:cubicBezTo>
                      <a:pt x="1711" y="3035"/>
                      <a:pt x="1752" y="3041"/>
                      <a:pt x="1777" y="3054"/>
                    </a:cubicBezTo>
                    <a:cubicBezTo>
                      <a:pt x="1931" y="3133"/>
                      <a:pt x="1281" y="3707"/>
                      <a:pt x="1387" y="3820"/>
                    </a:cubicBezTo>
                    <a:cubicBezTo>
                      <a:pt x="1416" y="3851"/>
                      <a:pt x="1447" y="3868"/>
                      <a:pt x="1488" y="3868"/>
                    </a:cubicBezTo>
                    <a:cubicBezTo>
                      <a:pt x="1596" y="3868"/>
                      <a:pt x="1775" y="3751"/>
                      <a:pt x="2177" y="3478"/>
                    </a:cubicBezTo>
                    <a:cubicBezTo>
                      <a:pt x="2387" y="3336"/>
                      <a:pt x="2572" y="3293"/>
                      <a:pt x="2743" y="3293"/>
                    </a:cubicBezTo>
                    <a:cubicBezTo>
                      <a:pt x="3016" y="3293"/>
                      <a:pt x="3254" y="3403"/>
                      <a:pt x="3506" y="3403"/>
                    </a:cubicBezTo>
                    <a:cubicBezTo>
                      <a:pt x="3607" y="3403"/>
                      <a:pt x="3711" y="3385"/>
                      <a:pt x="3820" y="3335"/>
                    </a:cubicBezTo>
                    <a:lnTo>
                      <a:pt x="4295" y="2130"/>
                    </a:lnTo>
                    <a:cubicBezTo>
                      <a:pt x="4295" y="2130"/>
                      <a:pt x="3997" y="1795"/>
                      <a:pt x="3539" y="1330"/>
                    </a:cubicBezTo>
                    <a:cubicBezTo>
                      <a:pt x="3029" y="817"/>
                      <a:pt x="3029" y="23"/>
                      <a:pt x="2766" y="3"/>
                    </a:cubicBezTo>
                    <a:cubicBezTo>
                      <a:pt x="2753" y="1"/>
                      <a:pt x="2740" y="1"/>
                      <a:pt x="27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50"/>
              <p:cNvSpPr/>
              <p:nvPr/>
            </p:nvSpPr>
            <p:spPr>
              <a:xfrm>
                <a:off x="5096924" y="3936392"/>
                <a:ext cx="60543" cy="71523"/>
              </a:xfrm>
              <a:custGeom>
                <a:avLst/>
                <a:gdLst/>
                <a:ahLst/>
                <a:cxnLst/>
                <a:rect l="l" t="t" r="r" b="b"/>
                <a:pathLst>
                  <a:path w="1770" h="2091" extrusionOk="0">
                    <a:moveTo>
                      <a:pt x="917" y="0"/>
                    </a:moveTo>
                    <a:cubicBezTo>
                      <a:pt x="45" y="469"/>
                      <a:pt x="0" y="1618"/>
                      <a:pt x="0" y="1618"/>
                    </a:cubicBezTo>
                    <a:lnTo>
                      <a:pt x="941" y="2091"/>
                    </a:lnTo>
                    <a:cubicBezTo>
                      <a:pt x="941" y="1341"/>
                      <a:pt x="1769" y="428"/>
                      <a:pt x="1769" y="428"/>
                    </a:cubicBezTo>
                    <a:lnTo>
                      <a:pt x="9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50"/>
              <p:cNvSpPr/>
              <p:nvPr/>
            </p:nvSpPr>
            <p:spPr>
              <a:xfrm>
                <a:off x="5113788" y="3829156"/>
                <a:ext cx="746114" cy="323853"/>
              </a:xfrm>
              <a:custGeom>
                <a:avLst/>
                <a:gdLst/>
                <a:ahLst/>
                <a:cxnLst/>
                <a:rect l="l" t="t" r="r" b="b"/>
                <a:pathLst>
                  <a:path w="21813" h="9468" extrusionOk="0">
                    <a:moveTo>
                      <a:pt x="19899" y="0"/>
                    </a:moveTo>
                    <a:cubicBezTo>
                      <a:pt x="19395" y="0"/>
                      <a:pt x="18914" y="280"/>
                      <a:pt x="18419" y="713"/>
                    </a:cubicBezTo>
                    <a:cubicBezTo>
                      <a:pt x="18176" y="925"/>
                      <a:pt x="17926" y="1175"/>
                      <a:pt x="17669" y="1449"/>
                    </a:cubicBezTo>
                    <a:cubicBezTo>
                      <a:pt x="16941" y="2225"/>
                      <a:pt x="16140" y="3183"/>
                      <a:pt x="15158" y="3994"/>
                    </a:cubicBezTo>
                    <a:cubicBezTo>
                      <a:pt x="14484" y="4552"/>
                      <a:pt x="13725" y="5037"/>
                      <a:pt x="12846" y="5345"/>
                    </a:cubicBezTo>
                    <a:cubicBezTo>
                      <a:pt x="12188" y="5576"/>
                      <a:pt x="11424" y="5672"/>
                      <a:pt x="10607" y="5672"/>
                    </a:cubicBezTo>
                    <a:cubicBezTo>
                      <a:pt x="6696" y="5672"/>
                      <a:pt x="1582" y="3471"/>
                      <a:pt x="1177" y="3293"/>
                    </a:cubicBezTo>
                    <a:cubicBezTo>
                      <a:pt x="1170" y="3289"/>
                      <a:pt x="1160" y="3286"/>
                      <a:pt x="1149" y="3282"/>
                    </a:cubicBezTo>
                    <a:cubicBezTo>
                      <a:pt x="171" y="3967"/>
                      <a:pt x="0" y="5263"/>
                      <a:pt x="0" y="5263"/>
                    </a:cubicBezTo>
                    <a:cubicBezTo>
                      <a:pt x="0" y="5263"/>
                      <a:pt x="5598" y="9467"/>
                      <a:pt x="12076" y="9467"/>
                    </a:cubicBezTo>
                    <a:cubicBezTo>
                      <a:pt x="12390" y="9467"/>
                      <a:pt x="12706" y="9457"/>
                      <a:pt x="13024" y="9437"/>
                    </a:cubicBezTo>
                    <a:cubicBezTo>
                      <a:pt x="17023" y="9177"/>
                      <a:pt x="20067" y="6655"/>
                      <a:pt x="21251" y="4261"/>
                    </a:cubicBezTo>
                    <a:cubicBezTo>
                      <a:pt x="21624" y="3505"/>
                      <a:pt x="21812" y="2759"/>
                      <a:pt x="21788" y="2102"/>
                    </a:cubicBezTo>
                    <a:cubicBezTo>
                      <a:pt x="21751" y="1264"/>
                      <a:pt x="21364" y="566"/>
                      <a:pt x="20574" y="169"/>
                    </a:cubicBezTo>
                    <a:cubicBezTo>
                      <a:pt x="20342" y="53"/>
                      <a:pt x="20119" y="0"/>
                      <a:pt x="1989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50"/>
              <p:cNvSpPr/>
              <p:nvPr/>
            </p:nvSpPr>
            <p:spPr>
              <a:xfrm>
                <a:off x="5699661" y="4034461"/>
                <a:ext cx="1049067" cy="881565"/>
              </a:xfrm>
              <a:custGeom>
                <a:avLst/>
                <a:gdLst/>
                <a:ahLst/>
                <a:cxnLst/>
                <a:rect l="l" t="t" r="r" b="b"/>
                <a:pathLst>
                  <a:path w="30670" h="25773" extrusionOk="0">
                    <a:moveTo>
                      <a:pt x="28429" y="0"/>
                    </a:moveTo>
                    <a:cubicBezTo>
                      <a:pt x="28429" y="0"/>
                      <a:pt x="27386" y="2237"/>
                      <a:pt x="23715" y="3955"/>
                    </a:cubicBezTo>
                    <a:cubicBezTo>
                      <a:pt x="22283" y="4623"/>
                      <a:pt x="21113" y="4827"/>
                      <a:pt x="20219" y="4827"/>
                    </a:cubicBezTo>
                    <a:cubicBezTo>
                      <a:pt x="19654" y="4827"/>
                      <a:pt x="19199" y="4746"/>
                      <a:pt x="18857" y="4649"/>
                    </a:cubicBezTo>
                    <a:cubicBezTo>
                      <a:pt x="18584" y="2176"/>
                      <a:pt x="16096" y="599"/>
                      <a:pt x="14478" y="472"/>
                    </a:cubicBezTo>
                    <a:lnTo>
                      <a:pt x="14478" y="472"/>
                    </a:lnTo>
                    <a:cubicBezTo>
                      <a:pt x="14478" y="472"/>
                      <a:pt x="14940" y="1249"/>
                      <a:pt x="15026" y="2408"/>
                    </a:cubicBezTo>
                    <a:cubicBezTo>
                      <a:pt x="15104" y="3414"/>
                      <a:pt x="14896" y="4714"/>
                      <a:pt x="13856" y="6045"/>
                    </a:cubicBezTo>
                    <a:cubicBezTo>
                      <a:pt x="11618" y="8905"/>
                      <a:pt x="6463" y="9137"/>
                      <a:pt x="6463" y="9137"/>
                    </a:cubicBezTo>
                    <a:cubicBezTo>
                      <a:pt x="6463" y="9137"/>
                      <a:pt x="6463" y="9141"/>
                      <a:pt x="6466" y="9141"/>
                    </a:cubicBezTo>
                    <a:cubicBezTo>
                      <a:pt x="6525" y="9233"/>
                      <a:pt x="6590" y="9319"/>
                      <a:pt x="6658" y="9397"/>
                    </a:cubicBezTo>
                    <a:cubicBezTo>
                      <a:pt x="5533" y="10325"/>
                      <a:pt x="1" y="15244"/>
                      <a:pt x="2142" y="20858"/>
                    </a:cubicBezTo>
                    <a:cubicBezTo>
                      <a:pt x="3758" y="25092"/>
                      <a:pt x="8115" y="25772"/>
                      <a:pt x="10748" y="25772"/>
                    </a:cubicBezTo>
                    <a:cubicBezTo>
                      <a:pt x="11996" y="25772"/>
                      <a:pt x="12857" y="25620"/>
                      <a:pt x="12857" y="25620"/>
                    </a:cubicBezTo>
                    <a:cubicBezTo>
                      <a:pt x="12987" y="25175"/>
                      <a:pt x="12918" y="24614"/>
                      <a:pt x="12829" y="24200"/>
                    </a:cubicBezTo>
                    <a:cubicBezTo>
                      <a:pt x="12788" y="24005"/>
                      <a:pt x="12734" y="23810"/>
                      <a:pt x="12672" y="23622"/>
                    </a:cubicBezTo>
                    <a:cubicBezTo>
                      <a:pt x="12653" y="23622"/>
                      <a:pt x="12635" y="23622"/>
                      <a:pt x="12616" y="23622"/>
                    </a:cubicBezTo>
                    <a:cubicBezTo>
                      <a:pt x="10761" y="23622"/>
                      <a:pt x="7810" y="21299"/>
                      <a:pt x="8050" y="17621"/>
                    </a:cubicBezTo>
                    <a:cubicBezTo>
                      <a:pt x="8235" y="14673"/>
                      <a:pt x="10801" y="12411"/>
                      <a:pt x="11844" y="11607"/>
                    </a:cubicBezTo>
                    <a:cubicBezTo>
                      <a:pt x="11961" y="11614"/>
                      <a:pt x="12076" y="11618"/>
                      <a:pt x="12191" y="11618"/>
                    </a:cubicBezTo>
                    <a:cubicBezTo>
                      <a:pt x="13769" y="11618"/>
                      <a:pt x="15204" y="10973"/>
                      <a:pt x="16336" y="10006"/>
                    </a:cubicBezTo>
                    <a:cubicBezTo>
                      <a:pt x="16806" y="10122"/>
                      <a:pt x="17436" y="10218"/>
                      <a:pt x="18227" y="10218"/>
                    </a:cubicBezTo>
                    <a:cubicBezTo>
                      <a:pt x="19504" y="10218"/>
                      <a:pt x="21203" y="9968"/>
                      <a:pt x="23335" y="9144"/>
                    </a:cubicBezTo>
                    <a:cubicBezTo>
                      <a:pt x="28761" y="7051"/>
                      <a:pt x="30670" y="1002"/>
                      <a:pt x="30670" y="1002"/>
                    </a:cubicBezTo>
                    <a:cubicBezTo>
                      <a:pt x="30376" y="383"/>
                      <a:pt x="29599" y="147"/>
                      <a:pt x="29041" y="58"/>
                    </a:cubicBezTo>
                    <a:cubicBezTo>
                      <a:pt x="28840" y="24"/>
                      <a:pt x="28634" y="3"/>
                      <a:pt x="28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50"/>
              <p:cNvSpPr/>
              <p:nvPr/>
            </p:nvSpPr>
            <p:spPr>
              <a:xfrm>
                <a:off x="5676162" y="3794266"/>
                <a:ext cx="553847" cy="559594"/>
              </a:xfrm>
              <a:custGeom>
                <a:avLst/>
                <a:gdLst/>
                <a:ahLst/>
                <a:cxnLst/>
                <a:rect l="l" t="t" r="r" b="b"/>
                <a:pathLst>
                  <a:path w="16192" h="16360" extrusionOk="0">
                    <a:moveTo>
                      <a:pt x="4924" y="0"/>
                    </a:moveTo>
                    <a:cubicBezTo>
                      <a:pt x="4749" y="0"/>
                      <a:pt x="4570" y="13"/>
                      <a:pt x="4386" y="40"/>
                    </a:cubicBezTo>
                    <a:lnTo>
                      <a:pt x="4382" y="43"/>
                    </a:lnTo>
                    <a:cubicBezTo>
                      <a:pt x="4088" y="84"/>
                      <a:pt x="3801" y="153"/>
                      <a:pt x="3520" y="249"/>
                    </a:cubicBezTo>
                    <a:cubicBezTo>
                      <a:pt x="3343" y="303"/>
                      <a:pt x="3161" y="372"/>
                      <a:pt x="2973" y="450"/>
                    </a:cubicBezTo>
                    <a:cubicBezTo>
                      <a:pt x="1923" y="881"/>
                      <a:pt x="1068" y="1682"/>
                      <a:pt x="565" y="2698"/>
                    </a:cubicBezTo>
                    <a:cubicBezTo>
                      <a:pt x="199" y="3433"/>
                      <a:pt x="0" y="4306"/>
                      <a:pt x="4" y="5305"/>
                    </a:cubicBezTo>
                    <a:cubicBezTo>
                      <a:pt x="17" y="6721"/>
                      <a:pt x="442" y="8377"/>
                      <a:pt x="1423" y="10241"/>
                    </a:cubicBezTo>
                    <a:cubicBezTo>
                      <a:pt x="1546" y="10484"/>
                      <a:pt x="1683" y="10727"/>
                      <a:pt x="1830" y="10977"/>
                    </a:cubicBezTo>
                    <a:cubicBezTo>
                      <a:pt x="2282" y="11750"/>
                      <a:pt x="2785" y="12489"/>
                      <a:pt x="3343" y="13193"/>
                    </a:cubicBezTo>
                    <a:cubicBezTo>
                      <a:pt x="4861" y="15089"/>
                      <a:pt x="6233" y="15855"/>
                      <a:pt x="7153" y="16163"/>
                    </a:cubicBezTo>
                    <a:cubicBezTo>
                      <a:pt x="7672" y="16333"/>
                      <a:pt x="8048" y="16360"/>
                      <a:pt x="8230" y="16360"/>
                    </a:cubicBezTo>
                    <a:cubicBezTo>
                      <a:pt x="8311" y="16360"/>
                      <a:pt x="8354" y="16354"/>
                      <a:pt x="8354" y="16354"/>
                    </a:cubicBezTo>
                    <a:cubicBezTo>
                      <a:pt x="8426" y="16348"/>
                      <a:pt x="8501" y="16341"/>
                      <a:pt x="8573" y="16330"/>
                    </a:cubicBezTo>
                    <a:cubicBezTo>
                      <a:pt x="9247" y="16255"/>
                      <a:pt x="9918" y="16135"/>
                      <a:pt x="10574" y="15971"/>
                    </a:cubicBezTo>
                    <a:cubicBezTo>
                      <a:pt x="11816" y="15657"/>
                      <a:pt x="12791" y="15208"/>
                      <a:pt x="13551" y="14682"/>
                    </a:cubicBezTo>
                    <a:lnTo>
                      <a:pt x="13554" y="14682"/>
                    </a:lnTo>
                    <a:cubicBezTo>
                      <a:pt x="13989" y="14384"/>
                      <a:pt x="14385" y="14032"/>
                      <a:pt x="14731" y="13635"/>
                    </a:cubicBezTo>
                    <a:cubicBezTo>
                      <a:pt x="15925" y="12270"/>
                      <a:pt x="16192" y="10672"/>
                      <a:pt x="16188" y="9502"/>
                    </a:cubicBezTo>
                    <a:cubicBezTo>
                      <a:pt x="16188" y="9225"/>
                      <a:pt x="16175" y="8951"/>
                      <a:pt x="16144" y="8674"/>
                    </a:cubicBezTo>
                    <a:cubicBezTo>
                      <a:pt x="16110" y="8363"/>
                      <a:pt x="15969" y="8072"/>
                      <a:pt x="15744" y="7853"/>
                    </a:cubicBezTo>
                    <a:lnTo>
                      <a:pt x="15744" y="7850"/>
                    </a:lnTo>
                    <a:cubicBezTo>
                      <a:pt x="15624" y="7730"/>
                      <a:pt x="15484" y="7634"/>
                      <a:pt x="15326" y="7566"/>
                    </a:cubicBezTo>
                    <a:cubicBezTo>
                      <a:pt x="15275" y="7545"/>
                      <a:pt x="15224" y="7522"/>
                      <a:pt x="15165" y="7494"/>
                    </a:cubicBezTo>
                    <a:cubicBezTo>
                      <a:pt x="13869" y="6919"/>
                      <a:pt x="11344" y="5664"/>
                      <a:pt x="9774" y="3995"/>
                    </a:cubicBezTo>
                    <a:cubicBezTo>
                      <a:pt x="9514" y="3724"/>
                      <a:pt x="9278" y="3430"/>
                      <a:pt x="9069" y="3119"/>
                    </a:cubicBezTo>
                    <a:cubicBezTo>
                      <a:pt x="8570" y="2363"/>
                      <a:pt x="8087" y="1740"/>
                      <a:pt x="7598" y="1254"/>
                    </a:cubicBezTo>
                    <a:lnTo>
                      <a:pt x="7598" y="1251"/>
                    </a:lnTo>
                    <a:cubicBezTo>
                      <a:pt x="7550" y="1203"/>
                      <a:pt x="7502" y="1155"/>
                      <a:pt x="7455" y="1111"/>
                    </a:cubicBezTo>
                    <a:cubicBezTo>
                      <a:pt x="7171" y="840"/>
                      <a:pt x="6852" y="608"/>
                      <a:pt x="6514" y="413"/>
                    </a:cubicBezTo>
                    <a:cubicBezTo>
                      <a:pt x="6013" y="140"/>
                      <a:pt x="5493" y="0"/>
                      <a:pt x="49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50"/>
              <p:cNvSpPr/>
              <p:nvPr/>
            </p:nvSpPr>
            <p:spPr>
              <a:xfrm>
                <a:off x="5280164" y="4180008"/>
                <a:ext cx="148313" cy="138599"/>
              </a:xfrm>
              <a:custGeom>
                <a:avLst/>
                <a:gdLst/>
                <a:ahLst/>
                <a:cxnLst/>
                <a:rect l="l" t="t" r="r" b="b"/>
                <a:pathLst>
                  <a:path w="4336" h="4052" extrusionOk="0">
                    <a:moveTo>
                      <a:pt x="1953" y="1"/>
                    </a:moveTo>
                    <a:cubicBezTo>
                      <a:pt x="1936" y="1"/>
                      <a:pt x="1919" y="4"/>
                      <a:pt x="1903" y="11"/>
                    </a:cubicBezTo>
                    <a:cubicBezTo>
                      <a:pt x="1660" y="110"/>
                      <a:pt x="1646" y="315"/>
                      <a:pt x="1934" y="719"/>
                    </a:cubicBezTo>
                    <a:cubicBezTo>
                      <a:pt x="2171" y="1053"/>
                      <a:pt x="2306" y="1127"/>
                      <a:pt x="2254" y="1127"/>
                    </a:cubicBezTo>
                    <a:cubicBezTo>
                      <a:pt x="2243" y="1127"/>
                      <a:pt x="2225" y="1124"/>
                      <a:pt x="2197" y="1119"/>
                    </a:cubicBezTo>
                    <a:cubicBezTo>
                      <a:pt x="2040" y="1089"/>
                      <a:pt x="1044" y="887"/>
                      <a:pt x="657" y="877"/>
                    </a:cubicBezTo>
                    <a:cubicBezTo>
                      <a:pt x="652" y="876"/>
                      <a:pt x="646" y="876"/>
                      <a:pt x="640" y="876"/>
                    </a:cubicBezTo>
                    <a:cubicBezTo>
                      <a:pt x="270" y="876"/>
                      <a:pt x="131" y="1201"/>
                      <a:pt x="616" y="1403"/>
                    </a:cubicBezTo>
                    <a:cubicBezTo>
                      <a:pt x="1106" y="1612"/>
                      <a:pt x="1968" y="1807"/>
                      <a:pt x="1920" y="1879"/>
                    </a:cubicBezTo>
                    <a:cubicBezTo>
                      <a:pt x="1872" y="1951"/>
                      <a:pt x="842" y="2050"/>
                      <a:pt x="500" y="2108"/>
                    </a:cubicBezTo>
                    <a:cubicBezTo>
                      <a:pt x="161" y="2163"/>
                      <a:pt x="1" y="2519"/>
                      <a:pt x="476" y="2604"/>
                    </a:cubicBezTo>
                    <a:cubicBezTo>
                      <a:pt x="659" y="2636"/>
                      <a:pt x="924" y="2641"/>
                      <a:pt x="1184" y="2641"/>
                    </a:cubicBezTo>
                    <a:cubicBezTo>
                      <a:pt x="1316" y="2641"/>
                      <a:pt x="1447" y="2640"/>
                      <a:pt x="1564" y="2640"/>
                    </a:cubicBezTo>
                    <a:cubicBezTo>
                      <a:pt x="1815" y="2640"/>
                      <a:pt x="2003" y="2646"/>
                      <a:pt x="2009" y="2686"/>
                    </a:cubicBezTo>
                    <a:cubicBezTo>
                      <a:pt x="2019" y="2779"/>
                      <a:pt x="1653" y="3025"/>
                      <a:pt x="1376" y="3312"/>
                    </a:cubicBezTo>
                    <a:cubicBezTo>
                      <a:pt x="1145" y="3549"/>
                      <a:pt x="1104" y="3840"/>
                      <a:pt x="1273" y="3840"/>
                    </a:cubicBezTo>
                    <a:cubicBezTo>
                      <a:pt x="1307" y="3840"/>
                      <a:pt x="1349" y="3828"/>
                      <a:pt x="1400" y="3801"/>
                    </a:cubicBezTo>
                    <a:cubicBezTo>
                      <a:pt x="1704" y="3647"/>
                      <a:pt x="2214" y="3179"/>
                      <a:pt x="2385" y="3179"/>
                    </a:cubicBezTo>
                    <a:cubicBezTo>
                      <a:pt x="2556" y="3182"/>
                      <a:pt x="2228" y="3986"/>
                      <a:pt x="2375" y="4041"/>
                    </a:cubicBezTo>
                    <a:cubicBezTo>
                      <a:pt x="2394" y="4048"/>
                      <a:pt x="2412" y="4051"/>
                      <a:pt x="2430" y="4051"/>
                    </a:cubicBezTo>
                    <a:cubicBezTo>
                      <a:pt x="2547" y="4051"/>
                      <a:pt x="2644" y="3889"/>
                      <a:pt x="2932" y="3377"/>
                    </a:cubicBezTo>
                    <a:cubicBezTo>
                      <a:pt x="3329" y="2666"/>
                      <a:pt x="3959" y="2987"/>
                      <a:pt x="4335" y="2515"/>
                    </a:cubicBezTo>
                    <a:lnTo>
                      <a:pt x="4222" y="1225"/>
                    </a:lnTo>
                    <a:cubicBezTo>
                      <a:pt x="4222" y="1225"/>
                      <a:pt x="3805" y="1058"/>
                      <a:pt x="3186" y="849"/>
                    </a:cubicBezTo>
                    <a:cubicBezTo>
                      <a:pt x="2547" y="632"/>
                      <a:pt x="2195" y="1"/>
                      <a:pt x="19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50"/>
              <p:cNvSpPr/>
              <p:nvPr/>
            </p:nvSpPr>
            <p:spPr>
              <a:xfrm>
                <a:off x="5398481" y="4216163"/>
                <a:ext cx="52094" cy="63587"/>
              </a:xfrm>
              <a:custGeom>
                <a:avLst/>
                <a:gdLst/>
                <a:ahLst/>
                <a:cxnLst/>
                <a:rect l="l" t="t" r="r" b="b"/>
                <a:pathLst>
                  <a:path w="1523" h="1859" extrusionOk="0">
                    <a:moveTo>
                      <a:pt x="572" y="1"/>
                    </a:moveTo>
                    <a:cubicBezTo>
                      <a:pt x="0" y="812"/>
                      <a:pt x="476" y="1858"/>
                      <a:pt x="476" y="1858"/>
                    </a:cubicBezTo>
                    <a:lnTo>
                      <a:pt x="1523" y="1858"/>
                    </a:lnTo>
                    <a:cubicBezTo>
                      <a:pt x="1191" y="1191"/>
                      <a:pt x="1523" y="1"/>
                      <a:pt x="152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50"/>
              <p:cNvSpPr/>
              <p:nvPr/>
            </p:nvSpPr>
            <p:spPr>
              <a:xfrm>
                <a:off x="5431250" y="3831859"/>
                <a:ext cx="579946" cy="456603"/>
              </a:xfrm>
              <a:custGeom>
                <a:avLst/>
                <a:gdLst/>
                <a:ahLst/>
                <a:cxnLst/>
                <a:rect l="l" t="t" r="r" b="b"/>
                <a:pathLst>
                  <a:path w="16955" h="13349" extrusionOk="0">
                    <a:moveTo>
                      <a:pt x="14727" y="0"/>
                    </a:moveTo>
                    <a:cubicBezTo>
                      <a:pt x="14688" y="0"/>
                      <a:pt x="14649" y="3"/>
                      <a:pt x="14611" y="8"/>
                    </a:cubicBezTo>
                    <a:cubicBezTo>
                      <a:pt x="14337" y="36"/>
                      <a:pt x="14081" y="155"/>
                      <a:pt x="13886" y="350"/>
                    </a:cubicBezTo>
                    <a:cubicBezTo>
                      <a:pt x="12654" y="1507"/>
                      <a:pt x="12842" y="5304"/>
                      <a:pt x="10667" y="7695"/>
                    </a:cubicBezTo>
                    <a:cubicBezTo>
                      <a:pt x="10140" y="8273"/>
                      <a:pt x="9415" y="8749"/>
                      <a:pt x="8583" y="9142"/>
                    </a:cubicBezTo>
                    <a:cubicBezTo>
                      <a:pt x="5320" y="10682"/>
                      <a:pt x="513" y="10918"/>
                      <a:pt x="513" y="10918"/>
                    </a:cubicBezTo>
                    <a:cubicBezTo>
                      <a:pt x="0" y="11917"/>
                      <a:pt x="387" y="13093"/>
                      <a:pt x="387" y="13093"/>
                    </a:cubicBezTo>
                    <a:cubicBezTo>
                      <a:pt x="387" y="13093"/>
                      <a:pt x="1707" y="13348"/>
                      <a:pt x="3640" y="13348"/>
                    </a:cubicBezTo>
                    <a:cubicBezTo>
                      <a:pt x="4034" y="13348"/>
                      <a:pt x="4453" y="13338"/>
                      <a:pt x="4892" y="13312"/>
                    </a:cubicBezTo>
                    <a:cubicBezTo>
                      <a:pt x="6589" y="13217"/>
                      <a:pt x="8573" y="12892"/>
                      <a:pt x="10503" y="12091"/>
                    </a:cubicBezTo>
                    <a:cubicBezTo>
                      <a:pt x="11176" y="11817"/>
                      <a:pt x="11826" y="11482"/>
                      <a:pt x="12446" y="11099"/>
                    </a:cubicBezTo>
                    <a:cubicBezTo>
                      <a:pt x="15152" y="9412"/>
                      <a:pt x="16582" y="6559"/>
                      <a:pt x="16883" y="4172"/>
                    </a:cubicBezTo>
                    <a:cubicBezTo>
                      <a:pt x="16937" y="3747"/>
                      <a:pt x="16954" y="3320"/>
                      <a:pt x="16931" y="2896"/>
                    </a:cubicBezTo>
                    <a:cubicBezTo>
                      <a:pt x="16872" y="1698"/>
                      <a:pt x="16472" y="737"/>
                      <a:pt x="15767" y="282"/>
                    </a:cubicBezTo>
                    <a:lnTo>
                      <a:pt x="15764" y="278"/>
                    </a:lnTo>
                    <a:cubicBezTo>
                      <a:pt x="15761" y="278"/>
                      <a:pt x="15747" y="272"/>
                      <a:pt x="15733" y="261"/>
                    </a:cubicBezTo>
                    <a:cubicBezTo>
                      <a:pt x="15583" y="169"/>
                      <a:pt x="15415" y="97"/>
                      <a:pt x="15244" y="56"/>
                    </a:cubicBezTo>
                    <a:cubicBezTo>
                      <a:pt x="15098" y="21"/>
                      <a:pt x="14952" y="1"/>
                      <a:pt x="14803" y="1"/>
                    </a:cubicBezTo>
                    <a:cubicBezTo>
                      <a:pt x="14792" y="1"/>
                      <a:pt x="14780" y="1"/>
                      <a:pt x="14768" y="1"/>
                    </a:cubicBezTo>
                    <a:cubicBezTo>
                      <a:pt x="14755" y="0"/>
                      <a:pt x="14741" y="0"/>
                      <a:pt x="14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50"/>
              <p:cNvSpPr/>
              <p:nvPr/>
            </p:nvSpPr>
            <p:spPr>
              <a:xfrm>
                <a:off x="6707426" y="3865517"/>
                <a:ext cx="144071" cy="129055"/>
              </a:xfrm>
              <a:custGeom>
                <a:avLst/>
                <a:gdLst/>
                <a:ahLst/>
                <a:cxnLst/>
                <a:rect l="l" t="t" r="r" b="b"/>
                <a:pathLst>
                  <a:path w="4212" h="3773" extrusionOk="0">
                    <a:moveTo>
                      <a:pt x="882" y="1"/>
                    </a:moveTo>
                    <a:cubicBezTo>
                      <a:pt x="753" y="1"/>
                      <a:pt x="658" y="8"/>
                      <a:pt x="609" y="23"/>
                    </a:cubicBezTo>
                    <a:cubicBezTo>
                      <a:pt x="250" y="129"/>
                      <a:pt x="0" y="3417"/>
                      <a:pt x="0" y="3417"/>
                    </a:cubicBezTo>
                    <a:lnTo>
                      <a:pt x="2214" y="3773"/>
                    </a:lnTo>
                    <a:cubicBezTo>
                      <a:pt x="2395" y="738"/>
                      <a:pt x="4211" y="1563"/>
                      <a:pt x="4034" y="885"/>
                    </a:cubicBezTo>
                    <a:cubicBezTo>
                      <a:pt x="3880" y="300"/>
                      <a:pt x="1701" y="1"/>
                      <a:pt x="8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50"/>
              <p:cNvSpPr/>
              <p:nvPr/>
            </p:nvSpPr>
            <p:spPr>
              <a:xfrm>
                <a:off x="6702398" y="3967315"/>
                <a:ext cx="90472" cy="47784"/>
              </a:xfrm>
              <a:custGeom>
                <a:avLst/>
                <a:gdLst/>
                <a:ahLst/>
                <a:cxnLst/>
                <a:rect l="l" t="t" r="r" b="b"/>
                <a:pathLst>
                  <a:path w="2645" h="1397" extrusionOk="0">
                    <a:moveTo>
                      <a:pt x="553" y="0"/>
                    </a:moveTo>
                    <a:cubicBezTo>
                      <a:pt x="341" y="0"/>
                      <a:pt x="152" y="132"/>
                      <a:pt x="82" y="335"/>
                    </a:cubicBezTo>
                    <a:cubicBezTo>
                      <a:pt x="65" y="393"/>
                      <a:pt x="48" y="451"/>
                      <a:pt x="41" y="513"/>
                    </a:cubicBezTo>
                    <a:cubicBezTo>
                      <a:pt x="0" y="766"/>
                      <a:pt x="164" y="1005"/>
                      <a:pt x="414" y="1060"/>
                    </a:cubicBezTo>
                    <a:cubicBezTo>
                      <a:pt x="838" y="1156"/>
                      <a:pt x="1529" y="1306"/>
                      <a:pt x="1977" y="1388"/>
                    </a:cubicBezTo>
                    <a:cubicBezTo>
                      <a:pt x="2006" y="1394"/>
                      <a:pt x="2035" y="1396"/>
                      <a:pt x="2064" y="1396"/>
                    </a:cubicBezTo>
                    <a:cubicBezTo>
                      <a:pt x="2261" y="1396"/>
                      <a:pt x="2443" y="1276"/>
                      <a:pt x="2518" y="1087"/>
                    </a:cubicBezTo>
                    <a:cubicBezTo>
                      <a:pt x="2542" y="1019"/>
                      <a:pt x="2566" y="950"/>
                      <a:pt x="2583" y="879"/>
                    </a:cubicBezTo>
                    <a:cubicBezTo>
                      <a:pt x="2645" y="619"/>
                      <a:pt x="2487" y="359"/>
                      <a:pt x="2231" y="294"/>
                    </a:cubicBezTo>
                    <a:cubicBezTo>
                      <a:pt x="1697" y="160"/>
                      <a:pt x="1153" y="61"/>
                      <a:pt x="606" y="3"/>
                    </a:cubicBezTo>
                    <a:cubicBezTo>
                      <a:pt x="588" y="1"/>
                      <a:pt x="570" y="0"/>
                      <a:pt x="5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50"/>
              <p:cNvSpPr/>
              <p:nvPr/>
            </p:nvSpPr>
            <p:spPr>
              <a:xfrm>
                <a:off x="6200499" y="4828281"/>
                <a:ext cx="41696" cy="88112"/>
              </a:xfrm>
              <a:custGeom>
                <a:avLst/>
                <a:gdLst/>
                <a:ahLst/>
                <a:cxnLst/>
                <a:rect l="l" t="t" r="r" b="b"/>
                <a:pathLst>
                  <a:path w="1219" h="2576" extrusionOk="0">
                    <a:moveTo>
                      <a:pt x="614" y="1"/>
                    </a:moveTo>
                    <a:cubicBezTo>
                      <a:pt x="363" y="1"/>
                      <a:pt x="151" y="193"/>
                      <a:pt x="131" y="449"/>
                    </a:cubicBezTo>
                    <a:cubicBezTo>
                      <a:pt x="93" y="880"/>
                      <a:pt x="31" y="1585"/>
                      <a:pt x="11" y="2040"/>
                    </a:cubicBezTo>
                    <a:cubicBezTo>
                      <a:pt x="1" y="2272"/>
                      <a:pt x="155" y="2478"/>
                      <a:pt x="380" y="2536"/>
                    </a:cubicBezTo>
                    <a:cubicBezTo>
                      <a:pt x="449" y="2553"/>
                      <a:pt x="524" y="2567"/>
                      <a:pt x="596" y="2573"/>
                    </a:cubicBezTo>
                    <a:cubicBezTo>
                      <a:pt x="613" y="2575"/>
                      <a:pt x="629" y="2576"/>
                      <a:pt x="646" y="2576"/>
                    </a:cubicBezTo>
                    <a:cubicBezTo>
                      <a:pt x="889" y="2576"/>
                      <a:pt x="1101" y="2392"/>
                      <a:pt x="1130" y="2146"/>
                    </a:cubicBezTo>
                    <a:cubicBezTo>
                      <a:pt x="1195" y="1598"/>
                      <a:pt x="1218" y="1048"/>
                      <a:pt x="1205" y="497"/>
                    </a:cubicBezTo>
                    <a:cubicBezTo>
                      <a:pt x="1201" y="268"/>
                      <a:pt x="1037" y="69"/>
                      <a:pt x="808" y="25"/>
                    </a:cubicBezTo>
                    <a:cubicBezTo>
                      <a:pt x="750" y="11"/>
                      <a:pt x="688" y="4"/>
                      <a:pt x="627" y="1"/>
                    </a:cubicBezTo>
                    <a:cubicBezTo>
                      <a:pt x="622" y="1"/>
                      <a:pt x="618" y="1"/>
                      <a:pt x="61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50"/>
              <p:cNvSpPr/>
              <p:nvPr/>
            </p:nvSpPr>
            <p:spPr>
              <a:xfrm>
                <a:off x="5381960" y="3393542"/>
                <a:ext cx="579433" cy="431701"/>
              </a:xfrm>
              <a:custGeom>
                <a:avLst/>
                <a:gdLst/>
                <a:ahLst/>
                <a:cxnLst/>
                <a:rect l="l" t="t" r="r" b="b"/>
                <a:pathLst>
                  <a:path w="16940" h="12621" extrusionOk="0">
                    <a:moveTo>
                      <a:pt x="10537" y="0"/>
                    </a:moveTo>
                    <a:cubicBezTo>
                      <a:pt x="10537" y="0"/>
                      <a:pt x="8396" y="4000"/>
                      <a:pt x="3001" y="4821"/>
                    </a:cubicBezTo>
                    <a:cubicBezTo>
                      <a:pt x="3001" y="4821"/>
                      <a:pt x="5854" y="3216"/>
                      <a:pt x="6641" y="1324"/>
                    </a:cubicBezTo>
                    <a:lnTo>
                      <a:pt x="6641" y="1324"/>
                    </a:lnTo>
                    <a:cubicBezTo>
                      <a:pt x="6579" y="1376"/>
                      <a:pt x="5553" y="2224"/>
                      <a:pt x="3894" y="2464"/>
                    </a:cubicBezTo>
                    <a:cubicBezTo>
                      <a:pt x="2804" y="2622"/>
                      <a:pt x="2177" y="2651"/>
                      <a:pt x="1864" y="2651"/>
                    </a:cubicBezTo>
                    <a:cubicBezTo>
                      <a:pt x="1685" y="2651"/>
                      <a:pt x="1609" y="2641"/>
                      <a:pt x="1609" y="2641"/>
                    </a:cubicBezTo>
                    <a:lnTo>
                      <a:pt x="1609" y="2641"/>
                    </a:lnTo>
                    <a:cubicBezTo>
                      <a:pt x="1" y="6856"/>
                      <a:pt x="2146" y="12104"/>
                      <a:pt x="6398" y="12569"/>
                    </a:cubicBezTo>
                    <a:cubicBezTo>
                      <a:pt x="6689" y="12603"/>
                      <a:pt x="6981" y="12621"/>
                      <a:pt x="7273" y="12621"/>
                    </a:cubicBezTo>
                    <a:cubicBezTo>
                      <a:pt x="7710" y="12621"/>
                      <a:pt x="8147" y="12582"/>
                      <a:pt x="8577" y="12504"/>
                    </a:cubicBezTo>
                    <a:cubicBezTo>
                      <a:pt x="10271" y="12196"/>
                      <a:pt x="11762" y="11201"/>
                      <a:pt x="12693" y="9754"/>
                    </a:cubicBezTo>
                    <a:cubicBezTo>
                      <a:pt x="12696" y="9750"/>
                      <a:pt x="12700" y="9750"/>
                      <a:pt x="12700" y="9743"/>
                    </a:cubicBezTo>
                    <a:cubicBezTo>
                      <a:pt x="12963" y="9347"/>
                      <a:pt x="13172" y="8915"/>
                      <a:pt x="13322" y="8461"/>
                    </a:cubicBezTo>
                    <a:cubicBezTo>
                      <a:pt x="13322" y="8461"/>
                      <a:pt x="13766" y="9086"/>
                      <a:pt x="14510" y="9086"/>
                    </a:cubicBezTo>
                    <a:cubicBezTo>
                      <a:pt x="14862" y="9086"/>
                      <a:pt x="15281" y="8946"/>
                      <a:pt x="15751" y="8532"/>
                    </a:cubicBezTo>
                    <a:cubicBezTo>
                      <a:pt x="16940" y="7491"/>
                      <a:pt x="16410" y="5365"/>
                      <a:pt x="14967" y="5365"/>
                    </a:cubicBezTo>
                    <a:cubicBezTo>
                      <a:pt x="14632" y="5365"/>
                      <a:pt x="14248" y="5479"/>
                      <a:pt x="13825" y="5748"/>
                    </a:cubicBezTo>
                    <a:cubicBezTo>
                      <a:pt x="13825" y="5748"/>
                      <a:pt x="12929" y="4995"/>
                      <a:pt x="13144" y="3175"/>
                    </a:cubicBezTo>
                    <a:cubicBezTo>
                      <a:pt x="13356" y="1359"/>
                      <a:pt x="12966" y="144"/>
                      <a:pt x="12966" y="144"/>
                    </a:cubicBezTo>
                    <a:cubicBezTo>
                      <a:pt x="12860" y="548"/>
                      <a:pt x="12730" y="948"/>
                      <a:pt x="12576" y="1338"/>
                    </a:cubicBezTo>
                    <a:cubicBezTo>
                      <a:pt x="12354" y="1913"/>
                      <a:pt x="12032" y="2607"/>
                      <a:pt x="11605" y="3213"/>
                    </a:cubicBezTo>
                    <a:cubicBezTo>
                      <a:pt x="10914" y="4205"/>
                      <a:pt x="10739" y="4691"/>
                      <a:pt x="10695" y="4875"/>
                    </a:cubicBezTo>
                    <a:lnTo>
                      <a:pt x="10695" y="4879"/>
                    </a:lnTo>
                    <a:cubicBezTo>
                      <a:pt x="10688" y="4903"/>
                      <a:pt x="10688" y="4923"/>
                      <a:pt x="10685" y="4944"/>
                    </a:cubicBezTo>
                    <a:cubicBezTo>
                      <a:pt x="10685" y="4947"/>
                      <a:pt x="10681" y="4957"/>
                      <a:pt x="10681" y="4961"/>
                    </a:cubicBezTo>
                    <a:lnTo>
                      <a:pt x="10664" y="4858"/>
                    </a:lnTo>
                    <a:cubicBezTo>
                      <a:pt x="10620" y="4547"/>
                      <a:pt x="10520" y="3596"/>
                      <a:pt x="10787" y="2570"/>
                    </a:cubicBezTo>
                    <a:cubicBezTo>
                      <a:pt x="11109" y="1321"/>
                      <a:pt x="10537" y="0"/>
                      <a:pt x="105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50"/>
              <p:cNvSpPr/>
              <p:nvPr/>
            </p:nvSpPr>
            <p:spPr>
              <a:xfrm>
                <a:off x="5460017" y="3616463"/>
                <a:ext cx="27432" cy="42859"/>
              </a:xfrm>
              <a:custGeom>
                <a:avLst/>
                <a:gdLst/>
                <a:ahLst/>
                <a:cxnLst/>
                <a:rect l="l" t="t" r="r" b="b"/>
                <a:pathLst>
                  <a:path w="802" h="1253" extrusionOk="0">
                    <a:moveTo>
                      <a:pt x="315" y="0"/>
                    </a:moveTo>
                    <a:cubicBezTo>
                      <a:pt x="302" y="0"/>
                      <a:pt x="290" y="1"/>
                      <a:pt x="278" y="4"/>
                    </a:cubicBezTo>
                    <a:cubicBezTo>
                      <a:pt x="96" y="38"/>
                      <a:pt x="1" y="349"/>
                      <a:pt x="73" y="691"/>
                    </a:cubicBezTo>
                    <a:cubicBezTo>
                      <a:pt x="140" y="1012"/>
                      <a:pt x="322" y="1252"/>
                      <a:pt x="494" y="1252"/>
                    </a:cubicBezTo>
                    <a:cubicBezTo>
                      <a:pt x="505" y="1252"/>
                      <a:pt x="516" y="1251"/>
                      <a:pt x="528" y="1249"/>
                    </a:cubicBezTo>
                    <a:cubicBezTo>
                      <a:pt x="709" y="1211"/>
                      <a:pt x="801" y="904"/>
                      <a:pt x="733" y="558"/>
                    </a:cubicBezTo>
                    <a:cubicBezTo>
                      <a:pt x="669" y="236"/>
                      <a:pt x="486" y="0"/>
                      <a:pt x="3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50"/>
              <p:cNvSpPr/>
              <p:nvPr/>
            </p:nvSpPr>
            <p:spPr>
              <a:xfrm>
                <a:off x="5696172" y="3552087"/>
                <a:ext cx="27398" cy="42893"/>
              </a:xfrm>
              <a:custGeom>
                <a:avLst/>
                <a:gdLst/>
                <a:ahLst/>
                <a:cxnLst/>
                <a:rect l="l" t="t" r="r" b="b"/>
                <a:pathLst>
                  <a:path w="801" h="1254" extrusionOk="0">
                    <a:moveTo>
                      <a:pt x="312" y="1"/>
                    </a:moveTo>
                    <a:cubicBezTo>
                      <a:pt x="299" y="1"/>
                      <a:pt x="286" y="2"/>
                      <a:pt x="274" y="4"/>
                    </a:cubicBezTo>
                    <a:cubicBezTo>
                      <a:pt x="93" y="39"/>
                      <a:pt x="0" y="350"/>
                      <a:pt x="69" y="692"/>
                    </a:cubicBezTo>
                    <a:cubicBezTo>
                      <a:pt x="136" y="1011"/>
                      <a:pt x="316" y="1253"/>
                      <a:pt x="490" y="1253"/>
                    </a:cubicBezTo>
                    <a:cubicBezTo>
                      <a:pt x="502" y="1253"/>
                      <a:pt x="515" y="1252"/>
                      <a:pt x="527" y="1250"/>
                    </a:cubicBezTo>
                    <a:cubicBezTo>
                      <a:pt x="708" y="1212"/>
                      <a:pt x="801" y="904"/>
                      <a:pt x="732" y="558"/>
                    </a:cubicBezTo>
                    <a:cubicBezTo>
                      <a:pt x="665" y="236"/>
                      <a:pt x="485" y="1"/>
                      <a:pt x="3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50"/>
              <p:cNvSpPr/>
              <p:nvPr/>
            </p:nvSpPr>
            <p:spPr>
              <a:xfrm>
                <a:off x="5851807" y="3608356"/>
                <a:ext cx="62664" cy="58935"/>
              </a:xfrm>
              <a:custGeom>
                <a:avLst/>
                <a:gdLst/>
                <a:ahLst/>
                <a:cxnLst/>
                <a:rect l="l" t="t" r="r" b="b"/>
                <a:pathLst>
                  <a:path w="1832" h="1723" extrusionOk="0">
                    <a:moveTo>
                      <a:pt x="888" y="0"/>
                    </a:moveTo>
                    <a:cubicBezTo>
                      <a:pt x="624" y="0"/>
                      <a:pt x="344" y="215"/>
                      <a:pt x="161" y="792"/>
                    </a:cubicBezTo>
                    <a:cubicBezTo>
                      <a:pt x="1" y="1292"/>
                      <a:pt x="314" y="1722"/>
                      <a:pt x="731" y="1722"/>
                    </a:cubicBezTo>
                    <a:cubicBezTo>
                      <a:pt x="947" y="1722"/>
                      <a:pt x="1190" y="1607"/>
                      <a:pt x="1410" y="1325"/>
                    </a:cubicBezTo>
                    <a:cubicBezTo>
                      <a:pt x="1832" y="786"/>
                      <a:pt x="1391" y="0"/>
                      <a:pt x="8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50"/>
              <p:cNvSpPr/>
              <p:nvPr/>
            </p:nvSpPr>
            <p:spPr>
              <a:xfrm>
                <a:off x="5496651" y="3632677"/>
                <a:ext cx="296660" cy="153957"/>
              </a:xfrm>
              <a:custGeom>
                <a:avLst/>
                <a:gdLst/>
                <a:ahLst/>
                <a:cxnLst/>
                <a:rect l="l" t="t" r="r" b="b"/>
                <a:pathLst>
                  <a:path w="8673" h="4501" extrusionOk="0">
                    <a:moveTo>
                      <a:pt x="6943" y="1"/>
                    </a:moveTo>
                    <a:cubicBezTo>
                      <a:pt x="6847" y="1"/>
                      <a:pt x="6750" y="13"/>
                      <a:pt x="6654" y="36"/>
                    </a:cubicBezTo>
                    <a:cubicBezTo>
                      <a:pt x="6117" y="173"/>
                      <a:pt x="5720" y="686"/>
                      <a:pt x="4831" y="1114"/>
                    </a:cubicBezTo>
                    <a:cubicBezTo>
                      <a:pt x="4711" y="1172"/>
                      <a:pt x="4588" y="1223"/>
                      <a:pt x="4455" y="1275"/>
                    </a:cubicBezTo>
                    <a:cubicBezTo>
                      <a:pt x="3815" y="1517"/>
                      <a:pt x="3141" y="1644"/>
                      <a:pt x="2460" y="1654"/>
                    </a:cubicBezTo>
                    <a:cubicBezTo>
                      <a:pt x="2436" y="1656"/>
                      <a:pt x="2411" y="1657"/>
                      <a:pt x="2387" y="1657"/>
                    </a:cubicBezTo>
                    <a:cubicBezTo>
                      <a:pt x="2362" y="1657"/>
                      <a:pt x="2337" y="1656"/>
                      <a:pt x="2313" y="1654"/>
                    </a:cubicBezTo>
                    <a:cubicBezTo>
                      <a:pt x="2281" y="1654"/>
                      <a:pt x="2249" y="1655"/>
                      <a:pt x="2218" y="1655"/>
                    </a:cubicBezTo>
                    <a:cubicBezTo>
                      <a:pt x="2078" y="1655"/>
                      <a:pt x="1948" y="1653"/>
                      <a:pt x="1825" y="1653"/>
                    </a:cubicBezTo>
                    <a:cubicBezTo>
                      <a:pt x="1205" y="1653"/>
                      <a:pt x="784" y="1703"/>
                      <a:pt x="445" y="2314"/>
                    </a:cubicBezTo>
                    <a:cubicBezTo>
                      <a:pt x="418" y="2366"/>
                      <a:pt x="390" y="2417"/>
                      <a:pt x="363" y="2472"/>
                    </a:cubicBezTo>
                    <a:cubicBezTo>
                      <a:pt x="0" y="3252"/>
                      <a:pt x="743" y="4107"/>
                      <a:pt x="2166" y="4398"/>
                    </a:cubicBezTo>
                    <a:cubicBezTo>
                      <a:pt x="2489" y="4464"/>
                      <a:pt x="2847" y="4501"/>
                      <a:pt x="3236" y="4501"/>
                    </a:cubicBezTo>
                    <a:cubicBezTo>
                      <a:pt x="3651" y="4501"/>
                      <a:pt x="4101" y="4459"/>
                      <a:pt x="4578" y="4367"/>
                    </a:cubicBezTo>
                    <a:cubicBezTo>
                      <a:pt x="5529" y="4179"/>
                      <a:pt x="6247" y="3878"/>
                      <a:pt x="6777" y="3512"/>
                    </a:cubicBezTo>
                    <a:cubicBezTo>
                      <a:pt x="8673" y="2202"/>
                      <a:pt x="8112" y="122"/>
                      <a:pt x="7078" y="9"/>
                    </a:cubicBezTo>
                    <a:cubicBezTo>
                      <a:pt x="7034" y="3"/>
                      <a:pt x="6989" y="1"/>
                      <a:pt x="69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50"/>
              <p:cNvSpPr/>
              <p:nvPr/>
            </p:nvSpPr>
            <p:spPr>
              <a:xfrm>
                <a:off x="5511872" y="3689185"/>
                <a:ext cx="63929" cy="47066"/>
              </a:xfrm>
              <a:custGeom>
                <a:avLst/>
                <a:gdLst/>
                <a:ahLst/>
                <a:cxnLst/>
                <a:rect l="l" t="t" r="r" b="b"/>
                <a:pathLst>
                  <a:path w="1869" h="1376" extrusionOk="0">
                    <a:moveTo>
                      <a:pt x="1397" y="1"/>
                    </a:moveTo>
                    <a:cubicBezTo>
                      <a:pt x="767" y="1"/>
                      <a:pt x="342" y="49"/>
                      <a:pt x="0" y="666"/>
                    </a:cubicBezTo>
                    <a:cubicBezTo>
                      <a:pt x="193" y="962"/>
                      <a:pt x="543" y="1376"/>
                      <a:pt x="996" y="1376"/>
                    </a:cubicBezTo>
                    <a:cubicBezTo>
                      <a:pt x="1050" y="1376"/>
                      <a:pt x="1106" y="1370"/>
                      <a:pt x="1163" y="1357"/>
                    </a:cubicBezTo>
                    <a:cubicBezTo>
                      <a:pt x="1721" y="1230"/>
                      <a:pt x="1844" y="467"/>
                      <a:pt x="1868" y="2"/>
                    </a:cubicBezTo>
                    <a:lnTo>
                      <a:pt x="1868" y="2"/>
                    </a:lnTo>
                    <a:cubicBezTo>
                      <a:pt x="1834" y="2"/>
                      <a:pt x="1801" y="3"/>
                      <a:pt x="1768" y="3"/>
                    </a:cubicBezTo>
                    <a:cubicBezTo>
                      <a:pt x="1637" y="3"/>
                      <a:pt x="1513" y="1"/>
                      <a:pt x="1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50"/>
              <p:cNvSpPr/>
              <p:nvPr/>
            </p:nvSpPr>
            <p:spPr>
              <a:xfrm>
                <a:off x="5580797" y="3676358"/>
                <a:ext cx="68239" cy="44569"/>
              </a:xfrm>
              <a:custGeom>
                <a:avLst/>
                <a:gdLst/>
                <a:ahLst/>
                <a:cxnLst/>
                <a:rect l="l" t="t" r="r" b="b"/>
                <a:pathLst>
                  <a:path w="1995" h="1303" extrusionOk="0">
                    <a:moveTo>
                      <a:pt x="1995" y="1"/>
                    </a:moveTo>
                    <a:lnTo>
                      <a:pt x="1995" y="1"/>
                    </a:lnTo>
                    <a:cubicBezTo>
                      <a:pt x="1355" y="240"/>
                      <a:pt x="681" y="367"/>
                      <a:pt x="0" y="377"/>
                    </a:cubicBezTo>
                    <a:cubicBezTo>
                      <a:pt x="135" y="625"/>
                      <a:pt x="545" y="1302"/>
                      <a:pt x="1127" y="1302"/>
                    </a:cubicBezTo>
                    <a:cubicBezTo>
                      <a:pt x="1181" y="1302"/>
                      <a:pt x="1237" y="1296"/>
                      <a:pt x="1293" y="1284"/>
                    </a:cubicBezTo>
                    <a:cubicBezTo>
                      <a:pt x="1824" y="1164"/>
                      <a:pt x="1960" y="470"/>
                      <a:pt x="199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50"/>
              <p:cNvSpPr/>
              <p:nvPr/>
            </p:nvSpPr>
            <p:spPr>
              <a:xfrm>
                <a:off x="5661864" y="3633908"/>
                <a:ext cx="66392" cy="59619"/>
              </a:xfrm>
              <a:custGeom>
                <a:avLst/>
                <a:gdLst/>
                <a:ahLst/>
                <a:cxnLst/>
                <a:rect l="l" t="t" r="r" b="b"/>
                <a:pathLst>
                  <a:path w="1941" h="1743" extrusionOk="0">
                    <a:moveTo>
                      <a:pt x="1824" y="0"/>
                    </a:moveTo>
                    <a:cubicBezTo>
                      <a:pt x="1287" y="137"/>
                      <a:pt x="890" y="650"/>
                      <a:pt x="1" y="1078"/>
                    </a:cubicBezTo>
                    <a:cubicBezTo>
                      <a:pt x="198" y="1372"/>
                      <a:pt x="534" y="1743"/>
                      <a:pt x="966" y="1743"/>
                    </a:cubicBezTo>
                    <a:cubicBezTo>
                      <a:pt x="1020" y="1743"/>
                      <a:pt x="1076" y="1737"/>
                      <a:pt x="1133" y="1724"/>
                    </a:cubicBezTo>
                    <a:cubicBezTo>
                      <a:pt x="1941" y="1546"/>
                      <a:pt x="1841" y="10"/>
                      <a:pt x="1841" y="10"/>
                    </a:cubicBezTo>
                    <a:lnTo>
                      <a:pt x="18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50"/>
              <p:cNvSpPr/>
              <p:nvPr/>
            </p:nvSpPr>
            <p:spPr>
              <a:xfrm>
                <a:off x="5570706" y="3740186"/>
                <a:ext cx="157788" cy="46450"/>
              </a:xfrm>
              <a:custGeom>
                <a:avLst/>
                <a:gdLst/>
                <a:ahLst/>
                <a:cxnLst/>
                <a:rect l="l" t="t" r="r" b="b"/>
                <a:pathLst>
                  <a:path w="4613" h="1358" extrusionOk="0">
                    <a:moveTo>
                      <a:pt x="2937" y="1"/>
                    </a:moveTo>
                    <a:cubicBezTo>
                      <a:pt x="2618" y="1"/>
                      <a:pt x="2299" y="39"/>
                      <a:pt x="1985" y="116"/>
                    </a:cubicBezTo>
                    <a:cubicBezTo>
                      <a:pt x="798" y="400"/>
                      <a:pt x="227" y="964"/>
                      <a:pt x="1" y="1255"/>
                    </a:cubicBezTo>
                    <a:cubicBezTo>
                      <a:pt x="324" y="1321"/>
                      <a:pt x="682" y="1358"/>
                      <a:pt x="1071" y="1358"/>
                    </a:cubicBezTo>
                    <a:cubicBezTo>
                      <a:pt x="1486" y="1358"/>
                      <a:pt x="1936" y="1316"/>
                      <a:pt x="2413" y="1224"/>
                    </a:cubicBezTo>
                    <a:cubicBezTo>
                      <a:pt x="3364" y="1036"/>
                      <a:pt x="4082" y="735"/>
                      <a:pt x="4612" y="369"/>
                    </a:cubicBezTo>
                    <a:cubicBezTo>
                      <a:pt x="4082" y="125"/>
                      <a:pt x="3511" y="1"/>
                      <a:pt x="29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50"/>
              <p:cNvSpPr/>
              <p:nvPr/>
            </p:nvSpPr>
            <p:spPr>
              <a:xfrm>
                <a:off x="5566259" y="3555953"/>
                <a:ext cx="48126" cy="101178"/>
              </a:xfrm>
              <a:custGeom>
                <a:avLst/>
                <a:gdLst/>
                <a:ahLst/>
                <a:cxnLst/>
                <a:rect l="l" t="t" r="r" b="b"/>
                <a:pathLst>
                  <a:path w="1407" h="2958" extrusionOk="0">
                    <a:moveTo>
                      <a:pt x="186" y="1"/>
                    </a:moveTo>
                    <a:cubicBezTo>
                      <a:pt x="90" y="466"/>
                      <a:pt x="32" y="938"/>
                      <a:pt x="15" y="1414"/>
                    </a:cubicBezTo>
                    <a:cubicBezTo>
                      <a:pt x="4" y="1650"/>
                      <a:pt x="1" y="1886"/>
                      <a:pt x="8" y="2125"/>
                    </a:cubicBezTo>
                    <a:cubicBezTo>
                      <a:pt x="15" y="2361"/>
                      <a:pt x="32" y="2597"/>
                      <a:pt x="63" y="2837"/>
                    </a:cubicBezTo>
                    <a:lnTo>
                      <a:pt x="76" y="2936"/>
                    </a:lnTo>
                    <a:lnTo>
                      <a:pt x="165" y="2946"/>
                    </a:lnTo>
                    <a:cubicBezTo>
                      <a:pt x="245" y="2954"/>
                      <a:pt x="326" y="2958"/>
                      <a:pt x="408" y="2958"/>
                    </a:cubicBezTo>
                    <a:cubicBezTo>
                      <a:pt x="435" y="2958"/>
                      <a:pt x="463" y="2957"/>
                      <a:pt x="490" y="2956"/>
                    </a:cubicBezTo>
                    <a:cubicBezTo>
                      <a:pt x="596" y="2953"/>
                      <a:pt x="702" y="2943"/>
                      <a:pt x="808" y="2922"/>
                    </a:cubicBezTo>
                    <a:cubicBezTo>
                      <a:pt x="1017" y="2891"/>
                      <a:pt x="1222" y="2823"/>
                      <a:pt x="1407" y="2717"/>
                    </a:cubicBezTo>
                    <a:lnTo>
                      <a:pt x="1407" y="2717"/>
                    </a:lnTo>
                    <a:cubicBezTo>
                      <a:pt x="1225" y="2748"/>
                      <a:pt x="1040" y="2762"/>
                      <a:pt x="858" y="2762"/>
                    </a:cubicBezTo>
                    <a:cubicBezTo>
                      <a:pt x="838" y="2762"/>
                      <a:pt x="818" y="2762"/>
                      <a:pt x="798" y="2761"/>
                    </a:cubicBezTo>
                    <a:cubicBezTo>
                      <a:pt x="633" y="2759"/>
                      <a:pt x="469" y="2744"/>
                      <a:pt x="306" y="2718"/>
                    </a:cubicBezTo>
                    <a:lnTo>
                      <a:pt x="306" y="2718"/>
                    </a:lnTo>
                    <a:cubicBezTo>
                      <a:pt x="279" y="1819"/>
                      <a:pt x="291" y="916"/>
                      <a:pt x="1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50"/>
              <p:cNvSpPr/>
              <p:nvPr/>
            </p:nvSpPr>
            <p:spPr>
              <a:xfrm>
                <a:off x="5671578" y="3709606"/>
                <a:ext cx="163739" cy="182484"/>
              </a:xfrm>
              <a:custGeom>
                <a:avLst/>
                <a:gdLst/>
                <a:ahLst/>
                <a:cxnLst/>
                <a:rect l="l" t="t" r="r" b="b"/>
                <a:pathLst>
                  <a:path w="4787" h="5335" extrusionOk="0">
                    <a:moveTo>
                      <a:pt x="4116" y="0"/>
                    </a:moveTo>
                    <a:cubicBezTo>
                      <a:pt x="2327" y="2717"/>
                      <a:pt x="1" y="2830"/>
                      <a:pt x="1" y="2830"/>
                    </a:cubicBezTo>
                    <a:lnTo>
                      <a:pt x="617" y="4636"/>
                    </a:lnTo>
                    <a:cubicBezTo>
                      <a:pt x="761" y="5053"/>
                      <a:pt x="1153" y="5334"/>
                      <a:pt x="1592" y="5334"/>
                    </a:cubicBezTo>
                    <a:cubicBezTo>
                      <a:pt x="1600" y="5334"/>
                      <a:pt x="1608" y="5334"/>
                      <a:pt x="1616" y="5334"/>
                    </a:cubicBezTo>
                    <a:cubicBezTo>
                      <a:pt x="2060" y="5313"/>
                      <a:pt x="2502" y="5231"/>
                      <a:pt x="2922" y="5087"/>
                    </a:cubicBezTo>
                    <a:cubicBezTo>
                      <a:pt x="3661" y="4841"/>
                      <a:pt x="4181" y="4345"/>
                      <a:pt x="4496" y="3965"/>
                    </a:cubicBezTo>
                    <a:cubicBezTo>
                      <a:pt x="4722" y="3688"/>
                      <a:pt x="4787" y="3315"/>
                      <a:pt x="4670" y="2977"/>
                    </a:cubicBezTo>
                    <a:cubicBezTo>
                      <a:pt x="4116" y="1335"/>
                      <a:pt x="4116" y="0"/>
                      <a:pt x="41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50"/>
            <p:cNvGrpSpPr/>
            <p:nvPr/>
          </p:nvGrpSpPr>
          <p:grpSpPr>
            <a:xfrm>
              <a:off x="6318301" y="1828426"/>
              <a:ext cx="871813" cy="808189"/>
              <a:chOff x="6367426" y="3750851"/>
              <a:chExt cx="871813" cy="808189"/>
            </a:xfrm>
          </p:grpSpPr>
          <p:sp>
            <p:nvSpPr>
              <p:cNvPr id="2014" name="Google Shape;2014;p50"/>
              <p:cNvSpPr/>
              <p:nvPr/>
            </p:nvSpPr>
            <p:spPr>
              <a:xfrm>
                <a:off x="6787390" y="3977196"/>
                <a:ext cx="446641" cy="564012"/>
              </a:xfrm>
              <a:custGeom>
                <a:avLst/>
                <a:gdLst/>
                <a:ahLst/>
                <a:cxnLst/>
                <a:rect l="l" t="t" r="r" b="b"/>
                <a:pathLst>
                  <a:path w="13551" h="17112" extrusionOk="0">
                    <a:moveTo>
                      <a:pt x="7065" y="1"/>
                    </a:moveTo>
                    <a:cubicBezTo>
                      <a:pt x="6835" y="1"/>
                      <a:pt x="6614" y="131"/>
                      <a:pt x="6510" y="351"/>
                    </a:cubicBezTo>
                    <a:cubicBezTo>
                      <a:pt x="4506" y="4549"/>
                      <a:pt x="1075" y="11846"/>
                      <a:pt x="141" y="13837"/>
                    </a:cubicBezTo>
                    <a:cubicBezTo>
                      <a:pt x="0" y="14135"/>
                      <a:pt x="120" y="14490"/>
                      <a:pt x="411" y="14644"/>
                    </a:cubicBezTo>
                    <a:cubicBezTo>
                      <a:pt x="1961" y="15455"/>
                      <a:pt x="5176" y="16632"/>
                      <a:pt x="6422" y="17077"/>
                    </a:cubicBezTo>
                    <a:cubicBezTo>
                      <a:pt x="6489" y="17101"/>
                      <a:pt x="6559" y="17112"/>
                      <a:pt x="6628" y="17112"/>
                    </a:cubicBezTo>
                    <a:cubicBezTo>
                      <a:pt x="6853" y="17112"/>
                      <a:pt x="7067" y="16989"/>
                      <a:pt x="7178" y="16779"/>
                    </a:cubicBezTo>
                    <a:cubicBezTo>
                      <a:pt x="11050" y="9383"/>
                      <a:pt x="12877" y="4983"/>
                      <a:pt x="13438" y="3567"/>
                    </a:cubicBezTo>
                    <a:cubicBezTo>
                      <a:pt x="13551" y="3276"/>
                      <a:pt x="13431" y="2945"/>
                      <a:pt x="13157" y="2797"/>
                    </a:cubicBezTo>
                    <a:cubicBezTo>
                      <a:pt x="11160" y="1713"/>
                      <a:pt x="8450" y="536"/>
                      <a:pt x="7308" y="50"/>
                    </a:cubicBezTo>
                    <a:cubicBezTo>
                      <a:pt x="7229" y="17"/>
                      <a:pt x="7146" y="1"/>
                      <a:pt x="70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50"/>
              <p:cNvSpPr/>
              <p:nvPr/>
            </p:nvSpPr>
            <p:spPr>
              <a:xfrm>
                <a:off x="6792466" y="3995028"/>
                <a:ext cx="446773" cy="564012"/>
              </a:xfrm>
              <a:custGeom>
                <a:avLst/>
                <a:gdLst/>
                <a:ahLst/>
                <a:cxnLst/>
                <a:rect l="l" t="t" r="r" b="b"/>
                <a:pathLst>
                  <a:path w="13555" h="17112" extrusionOk="0">
                    <a:moveTo>
                      <a:pt x="7068" y="0"/>
                    </a:moveTo>
                    <a:cubicBezTo>
                      <a:pt x="6837" y="0"/>
                      <a:pt x="6617" y="130"/>
                      <a:pt x="6510" y="348"/>
                    </a:cubicBezTo>
                    <a:cubicBezTo>
                      <a:pt x="4509" y="4549"/>
                      <a:pt x="1078" y="11842"/>
                      <a:pt x="141" y="13833"/>
                    </a:cubicBezTo>
                    <a:cubicBezTo>
                      <a:pt x="0" y="14134"/>
                      <a:pt x="120" y="14490"/>
                      <a:pt x="411" y="14644"/>
                    </a:cubicBezTo>
                    <a:cubicBezTo>
                      <a:pt x="1964" y="15455"/>
                      <a:pt x="5180" y="16631"/>
                      <a:pt x="6421" y="17076"/>
                    </a:cubicBezTo>
                    <a:cubicBezTo>
                      <a:pt x="6489" y="17100"/>
                      <a:pt x="6559" y="17112"/>
                      <a:pt x="6628" y="17112"/>
                    </a:cubicBezTo>
                    <a:cubicBezTo>
                      <a:pt x="6854" y="17112"/>
                      <a:pt x="7070" y="16988"/>
                      <a:pt x="7177" y="16778"/>
                    </a:cubicBezTo>
                    <a:cubicBezTo>
                      <a:pt x="11053" y="9382"/>
                      <a:pt x="12880" y="4983"/>
                      <a:pt x="13441" y="3567"/>
                    </a:cubicBezTo>
                    <a:cubicBezTo>
                      <a:pt x="13554" y="3276"/>
                      <a:pt x="13434" y="2944"/>
                      <a:pt x="13161" y="2797"/>
                    </a:cubicBezTo>
                    <a:cubicBezTo>
                      <a:pt x="11163" y="1713"/>
                      <a:pt x="8454" y="536"/>
                      <a:pt x="7311" y="50"/>
                    </a:cubicBezTo>
                    <a:cubicBezTo>
                      <a:pt x="7232" y="16"/>
                      <a:pt x="7149" y="0"/>
                      <a:pt x="70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50"/>
              <p:cNvSpPr/>
              <p:nvPr/>
            </p:nvSpPr>
            <p:spPr>
              <a:xfrm>
                <a:off x="6961954" y="4055381"/>
                <a:ext cx="240180" cy="195519"/>
              </a:xfrm>
              <a:custGeom>
                <a:avLst/>
                <a:gdLst/>
                <a:ahLst/>
                <a:cxnLst/>
                <a:rect l="l" t="t" r="r" b="b"/>
                <a:pathLst>
                  <a:path w="7287" h="5932" extrusionOk="0">
                    <a:moveTo>
                      <a:pt x="1947" y="0"/>
                    </a:moveTo>
                    <a:cubicBezTo>
                      <a:pt x="1775" y="0"/>
                      <a:pt x="1611" y="95"/>
                      <a:pt x="1533" y="258"/>
                    </a:cubicBezTo>
                    <a:cubicBezTo>
                      <a:pt x="1194" y="956"/>
                      <a:pt x="482" y="2430"/>
                      <a:pt x="99" y="3326"/>
                    </a:cubicBezTo>
                    <a:cubicBezTo>
                      <a:pt x="0" y="3562"/>
                      <a:pt x="113" y="3833"/>
                      <a:pt x="349" y="3932"/>
                    </a:cubicBezTo>
                    <a:cubicBezTo>
                      <a:pt x="1368" y="4356"/>
                      <a:pt x="3968" y="5434"/>
                      <a:pt x="5135" y="5899"/>
                    </a:cubicBezTo>
                    <a:cubicBezTo>
                      <a:pt x="5191" y="5921"/>
                      <a:pt x="5249" y="5931"/>
                      <a:pt x="5306" y="5931"/>
                    </a:cubicBezTo>
                    <a:cubicBezTo>
                      <a:pt x="5471" y="5931"/>
                      <a:pt x="5629" y="5843"/>
                      <a:pt x="5713" y="5690"/>
                    </a:cubicBezTo>
                    <a:cubicBezTo>
                      <a:pt x="6072" y="5020"/>
                      <a:pt x="6842" y="3573"/>
                      <a:pt x="7191" y="2755"/>
                    </a:cubicBezTo>
                    <a:cubicBezTo>
                      <a:pt x="7287" y="2523"/>
                      <a:pt x="7184" y="2259"/>
                      <a:pt x="6955" y="2156"/>
                    </a:cubicBezTo>
                    <a:cubicBezTo>
                      <a:pt x="6048" y="1743"/>
                      <a:pt x="3753" y="709"/>
                      <a:pt x="2124" y="35"/>
                    </a:cubicBezTo>
                    <a:cubicBezTo>
                      <a:pt x="2066" y="12"/>
                      <a:pt x="2006" y="0"/>
                      <a:pt x="19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50"/>
              <p:cNvSpPr/>
              <p:nvPr/>
            </p:nvSpPr>
            <p:spPr>
              <a:xfrm>
                <a:off x="6986279" y="4071532"/>
                <a:ext cx="194991" cy="156988"/>
              </a:xfrm>
              <a:custGeom>
                <a:avLst/>
                <a:gdLst/>
                <a:ahLst/>
                <a:cxnLst/>
                <a:rect l="l" t="t" r="r" b="b"/>
                <a:pathLst>
                  <a:path w="5916" h="4763" extrusionOk="0">
                    <a:moveTo>
                      <a:pt x="1500" y="1"/>
                    </a:moveTo>
                    <a:cubicBezTo>
                      <a:pt x="1368" y="1"/>
                      <a:pt x="1242" y="73"/>
                      <a:pt x="1178" y="199"/>
                    </a:cubicBezTo>
                    <a:cubicBezTo>
                      <a:pt x="1103" y="356"/>
                      <a:pt x="1003" y="558"/>
                      <a:pt x="894" y="791"/>
                    </a:cubicBezTo>
                    <a:cubicBezTo>
                      <a:pt x="781" y="1027"/>
                      <a:pt x="661" y="1283"/>
                      <a:pt x="541" y="1540"/>
                    </a:cubicBezTo>
                    <a:cubicBezTo>
                      <a:pt x="367" y="1916"/>
                      <a:pt x="196" y="2293"/>
                      <a:pt x="73" y="2594"/>
                    </a:cubicBezTo>
                    <a:cubicBezTo>
                      <a:pt x="1" y="2785"/>
                      <a:pt x="97" y="3001"/>
                      <a:pt x="288" y="3076"/>
                    </a:cubicBezTo>
                    <a:lnTo>
                      <a:pt x="333" y="3096"/>
                    </a:lnTo>
                    <a:cubicBezTo>
                      <a:pt x="651" y="3230"/>
                      <a:pt x="1133" y="3435"/>
                      <a:pt x="1660" y="3654"/>
                    </a:cubicBezTo>
                    <a:cubicBezTo>
                      <a:pt x="2054" y="3822"/>
                      <a:pt x="2478" y="4000"/>
                      <a:pt x="2878" y="4167"/>
                    </a:cubicBezTo>
                    <a:lnTo>
                      <a:pt x="3295" y="4342"/>
                    </a:lnTo>
                    <a:cubicBezTo>
                      <a:pt x="3661" y="4496"/>
                      <a:pt x="3990" y="4629"/>
                      <a:pt x="4236" y="4732"/>
                    </a:cubicBezTo>
                    <a:cubicBezTo>
                      <a:pt x="4284" y="4753"/>
                      <a:pt x="4335" y="4763"/>
                      <a:pt x="4384" y="4763"/>
                    </a:cubicBezTo>
                    <a:cubicBezTo>
                      <a:pt x="4512" y="4763"/>
                      <a:pt x="4635" y="4697"/>
                      <a:pt x="4701" y="4581"/>
                    </a:cubicBezTo>
                    <a:cubicBezTo>
                      <a:pt x="4862" y="4280"/>
                      <a:pt x="5126" y="3784"/>
                      <a:pt x="5375" y="3295"/>
                    </a:cubicBezTo>
                    <a:cubicBezTo>
                      <a:pt x="5437" y="3172"/>
                      <a:pt x="5498" y="3049"/>
                      <a:pt x="5553" y="2929"/>
                    </a:cubicBezTo>
                    <a:cubicBezTo>
                      <a:pt x="5669" y="2693"/>
                      <a:pt x="5772" y="2474"/>
                      <a:pt x="5847" y="2293"/>
                    </a:cubicBezTo>
                    <a:cubicBezTo>
                      <a:pt x="5916" y="2104"/>
                      <a:pt x="5827" y="1892"/>
                      <a:pt x="5642" y="1814"/>
                    </a:cubicBezTo>
                    <a:cubicBezTo>
                      <a:pt x="5625" y="1807"/>
                      <a:pt x="5608" y="1796"/>
                      <a:pt x="5591" y="1790"/>
                    </a:cubicBezTo>
                    <a:cubicBezTo>
                      <a:pt x="5276" y="1649"/>
                      <a:pt x="4797" y="1427"/>
                      <a:pt x="4250" y="1177"/>
                    </a:cubicBezTo>
                    <a:cubicBezTo>
                      <a:pt x="3764" y="958"/>
                      <a:pt x="3227" y="719"/>
                      <a:pt x="2710" y="490"/>
                    </a:cubicBezTo>
                    <a:cubicBezTo>
                      <a:pt x="2495" y="394"/>
                      <a:pt x="2279" y="302"/>
                      <a:pt x="2074" y="213"/>
                    </a:cubicBezTo>
                    <a:cubicBezTo>
                      <a:pt x="1930" y="151"/>
                      <a:pt x="1790" y="89"/>
                      <a:pt x="1653" y="35"/>
                    </a:cubicBezTo>
                    <a:cubicBezTo>
                      <a:pt x="1604" y="12"/>
                      <a:pt x="1551" y="1"/>
                      <a:pt x="1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50"/>
              <p:cNvSpPr/>
              <p:nvPr/>
            </p:nvSpPr>
            <p:spPr>
              <a:xfrm>
                <a:off x="6882088" y="4302722"/>
                <a:ext cx="189817" cy="169546"/>
              </a:xfrm>
              <a:custGeom>
                <a:avLst/>
                <a:gdLst/>
                <a:ahLst/>
                <a:cxnLst/>
                <a:rect l="l" t="t" r="r" b="b"/>
                <a:pathLst>
                  <a:path w="5759" h="5144" extrusionOk="0">
                    <a:moveTo>
                      <a:pt x="2881" y="1"/>
                    </a:moveTo>
                    <a:cubicBezTo>
                      <a:pt x="2627" y="1"/>
                      <a:pt x="2368" y="39"/>
                      <a:pt x="2112" y="119"/>
                    </a:cubicBezTo>
                    <a:cubicBezTo>
                      <a:pt x="757" y="543"/>
                      <a:pt x="1" y="1984"/>
                      <a:pt x="425" y="3342"/>
                    </a:cubicBezTo>
                    <a:cubicBezTo>
                      <a:pt x="769" y="4440"/>
                      <a:pt x="1784" y="5143"/>
                      <a:pt x="2878" y="5143"/>
                    </a:cubicBezTo>
                    <a:cubicBezTo>
                      <a:pt x="3133" y="5143"/>
                      <a:pt x="3392" y="5105"/>
                      <a:pt x="3648" y="5025"/>
                    </a:cubicBezTo>
                    <a:cubicBezTo>
                      <a:pt x="5002" y="4601"/>
                      <a:pt x="5758" y="3160"/>
                      <a:pt x="5334" y="1806"/>
                    </a:cubicBezTo>
                    <a:cubicBezTo>
                      <a:pt x="4990" y="704"/>
                      <a:pt x="3975" y="1"/>
                      <a:pt x="28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50"/>
              <p:cNvSpPr/>
              <p:nvPr/>
            </p:nvSpPr>
            <p:spPr>
              <a:xfrm>
                <a:off x="6926190" y="4340463"/>
                <a:ext cx="105241" cy="94991"/>
              </a:xfrm>
              <a:custGeom>
                <a:avLst/>
                <a:gdLst/>
                <a:ahLst/>
                <a:cxnLst/>
                <a:rect l="l" t="t" r="r" b="b"/>
                <a:pathLst>
                  <a:path w="3193" h="2882" extrusionOk="0">
                    <a:moveTo>
                      <a:pt x="1545" y="0"/>
                    </a:moveTo>
                    <a:cubicBezTo>
                      <a:pt x="1232" y="0"/>
                      <a:pt x="920" y="102"/>
                      <a:pt x="661" y="301"/>
                    </a:cubicBezTo>
                    <a:cubicBezTo>
                      <a:pt x="202" y="657"/>
                      <a:pt x="1" y="1259"/>
                      <a:pt x="155" y="1820"/>
                    </a:cubicBezTo>
                    <a:cubicBezTo>
                      <a:pt x="308" y="2381"/>
                      <a:pt x="784" y="2795"/>
                      <a:pt x="1362" y="2871"/>
                    </a:cubicBezTo>
                    <a:cubicBezTo>
                      <a:pt x="1422" y="2878"/>
                      <a:pt x="1482" y="2882"/>
                      <a:pt x="1542" y="2882"/>
                    </a:cubicBezTo>
                    <a:cubicBezTo>
                      <a:pt x="2055" y="2882"/>
                      <a:pt x="2538" y="2609"/>
                      <a:pt x="2796" y="2156"/>
                    </a:cubicBezTo>
                    <a:cubicBezTo>
                      <a:pt x="3192" y="1465"/>
                      <a:pt x="2949" y="582"/>
                      <a:pt x="2258" y="189"/>
                    </a:cubicBezTo>
                    <a:cubicBezTo>
                      <a:pt x="2036" y="62"/>
                      <a:pt x="1790" y="0"/>
                      <a:pt x="15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50"/>
              <p:cNvSpPr/>
              <p:nvPr/>
            </p:nvSpPr>
            <p:spPr>
              <a:xfrm>
                <a:off x="6953252" y="4361888"/>
                <a:ext cx="22940" cy="29796"/>
              </a:xfrm>
              <a:custGeom>
                <a:avLst/>
                <a:gdLst/>
                <a:ahLst/>
                <a:cxnLst/>
                <a:rect l="l" t="t" r="r" b="b"/>
                <a:pathLst>
                  <a:path w="696" h="904" extrusionOk="0">
                    <a:moveTo>
                      <a:pt x="428" y="0"/>
                    </a:moveTo>
                    <a:lnTo>
                      <a:pt x="1" y="904"/>
                    </a:lnTo>
                    <a:lnTo>
                      <a:pt x="1" y="904"/>
                    </a:lnTo>
                    <a:lnTo>
                      <a:pt x="695" y="657"/>
                    </a:lnTo>
                    <a:lnTo>
                      <a:pt x="4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50"/>
              <p:cNvSpPr/>
              <p:nvPr/>
            </p:nvSpPr>
            <p:spPr>
              <a:xfrm>
                <a:off x="6974907" y="4371348"/>
                <a:ext cx="17732" cy="31510"/>
              </a:xfrm>
              <a:custGeom>
                <a:avLst/>
                <a:gdLst/>
                <a:ahLst/>
                <a:cxnLst/>
                <a:rect l="l" t="t" r="r" b="b"/>
                <a:pathLst>
                  <a:path w="538" h="956" extrusionOk="0">
                    <a:moveTo>
                      <a:pt x="425" y="1"/>
                    </a:moveTo>
                    <a:lnTo>
                      <a:pt x="0" y="901"/>
                    </a:lnTo>
                    <a:lnTo>
                      <a:pt x="113" y="955"/>
                    </a:lnTo>
                    <a:lnTo>
                      <a:pt x="538" y="56"/>
                    </a:lnTo>
                    <a:lnTo>
                      <a:pt x="42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50"/>
              <p:cNvSpPr/>
              <p:nvPr/>
            </p:nvSpPr>
            <p:spPr>
              <a:xfrm>
                <a:off x="6985158" y="4375204"/>
                <a:ext cx="17732" cy="31477"/>
              </a:xfrm>
              <a:custGeom>
                <a:avLst/>
                <a:gdLst/>
                <a:ahLst/>
                <a:cxnLst/>
                <a:rect l="l" t="t" r="r" b="b"/>
                <a:pathLst>
                  <a:path w="538" h="955" extrusionOk="0">
                    <a:moveTo>
                      <a:pt x="425" y="0"/>
                    </a:moveTo>
                    <a:lnTo>
                      <a:pt x="1" y="900"/>
                    </a:lnTo>
                    <a:lnTo>
                      <a:pt x="114" y="955"/>
                    </a:lnTo>
                    <a:lnTo>
                      <a:pt x="538" y="55"/>
                    </a:lnTo>
                    <a:lnTo>
                      <a:pt x="4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50"/>
              <p:cNvSpPr/>
              <p:nvPr/>
            </p:nvSpPr>
            <p:spPr>
              <a:xfrm>
                <a:off x="7025635" y="4403716"/>
                <a:ext cx="10185" cy="13349"/>
              </a:xfrm>
              <a:custGeom>
                <a:avLst/>
                <a:gdLst/>
                <a:ahLst/>
                <a:cxnLst/>
                <a:rect l="l" t="t" r="r" b="b"/>
                <a:pathLst>
                  <a:path w="309" h="405" extrusionOk="0">
                    <a:moveTo>
                      <a:pt x="192" y="1"/>
                    </a:moveTo>
                    <a:lnTo>
                      <a:pt x="1" y="404"/>
                    </a:lnTo>
                    <a:lnTo>
                      <a:pt x="309" y="291"/>
                    </a:lnTo>
                    <a:lnTo>
                      <a:pt x="19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50"/>
              <p:cNvSpPr/>
              <p:nvPr/>
            </p:nvSpPr>
            <p:spPr>
              <a:xfrm>
                <a:off x="7033315" y="4406880"/>
                <a:ext cx="10185" cy="13217"/>
              </a:xfrm>
              <a:custGeom>
                <a:avLst/>
                <a:gdLst/>
                <a:ahLst/>
                <a:cxnLst/>
                <a:rect l="l" t="t" r="r" b="b"/>
                <a:pathLst>
                  <a:path w="309" h="401" extrusionOk="0">
                    <a:moveTo>
                      <a:pt x="189" y="0"/>
                    </a:moveTo>
                    <a:lnTo>
                      <a:pt x="0" y="401"/>
                    </a:lnTo>
                    <a:lnTo>
                      <a:pt x="0" y="401"/>
                    </a:lnTo>
                    <a:lnTo>
                      <a:pt x="308" y="291"/>
                    </a:lnTo>
                    <a:lnTo>
                      <a:pt x="1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50"/>
              <p:cNvSpPr/>
              <p:nvPr/>
            </p:nvSpPr>
            <p:spPr>
              <a:xfrm>
                <a:off x="7040534" y="4410836"/>
                <a:ext cx="8273" cy="14239"/>
              </a:xfrm>
              <a:custGeom>
                <a:avLst/>
                <a:gdLst/>
                <a:ahLst/>
                <a:cxnLst/>
                <a:rect l="l" t="t" r="r" b="b"/>
                <a:pathLst>
                  <a:path w="251" h="432" extrusionOk="0">
                    <a:moveTo>
                      <a:pt x="192" y="0"/>
                    </a:moveTo>
                    <a:lnTo>
                      <a:pt x="0" y="404"/>
                    </a:lnTo>
                    <a:lnTo>
                      <a:pt x="62" y="431"/>
                    </a:lnTo>
                    <a:lnTo>
                      <a:pt x="250" y="27"/>
                    </a:lnTo>
                    <a:lnTo>
                      <a:pt x="1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50"/>
              <p:cNvSpPr/>
              <p:nvPr/>
            </p:nvSpPr>
            <p:spPr>
              <a:xfrm>
                <a:off x="6920785" y="4356021"/>
                <a:ext cx="9492" cy="13777"/>
              </a:xfrm>
              <a:custGeom>
                <a:avLst/>
                <a:gdLst/>
                <a:ahLst/>
                <a:cxnLst/>
                <a:rect l="l" t="t" r="r" b="b"/>
                <a:pathLst>
                  <a:path w="288" h="418" extrusionOk="0">
                    <a:moveTo>
                      <a:pt x="288" y="1"/>
                    </a:moveTo>
                    <a:lnTo>
                      <a:pt x="0" y="124"/>
                    </a:lnTo>
                    <a:lnTo>
                      <a:pt x="141" y="418"/>
                    </a:lnTo>
                    <a:lnTo>
                      <a:pt x="2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50"/>
              <p:cNvSpPr/>
              <p:nvPr/>
            </p:nvSpPr>
            <p:spPr>
              <a:xfrm>
                <a:off x="6913237" y="4352857"/>
                <a:ext cx="9492" cy="13810"/>
              </a:xfrm>
              <a:custGeom>
                <a:avLst/>
                <a:gdLst/>
                <a:ahLst/>
                <a:cxnLst/>
                <a:rect l="l" t="t" r="r" b="b"/>
                <a:pathLst>
                  <a:path w="288" h="419" extrusionOk="0">
                    <a:moveTo>
                      <a:pt x="288" y="1"/>
                    </a:moveTo>
                    <a:lnTo>
                      <a:pt x="0" y="124"/>
                    </a:lnTo>
                    <a:lnTo>
                      <a:pt x="140" y="418"/>
                    </a:lnTo>
                    <a:lnTo>
                      <a:pt x="2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50"/>
              <p:cNvSpPr/>
              <p:nvPr/>
            </p:nvSpPr>
            <p:spPr>
              <a:xfrm>
                <a:off x="6908029" y="4349132"/>
                <a:ext cx="6922" cy="14601"/>
              </a:xfrm>
              <a:custGeom>
                <a:avLst/>
                <a:gdLst/>
                <a:ahLst/>
                <a:cxnLst/>
                <a:rect l="l" t="t" r="r" b="b"/>
                <a:pathLst>
                  <a:path w="210" h="443" extrusionOk="0">
                    <a:moveTo>
                      <a:pt x="148" y="1"/>
                    </a:moveTo>
                    <a:lnTo>
                      <a:pt x="1" y="418"/>
                    </a:lnTo>
                    <a:lnTo>
                      <a:pt x="62" y="442"/>
                    </a:lnTo>
                    <a:lnTo>
                      <a:pt x="209" y="21"/>
                    </a:lnTo>
                    <a:lnTo>
                      <a:pt x="14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50"/>
              <p:cNvSpPr/>
              <p:nvPr/>
            </p:nvSpPr>
            <p:spPr>
              <a:xfrm>
                <a:off x="6367426" y="3750851"/>
                <a:ext cx="467043" cy="578217"/>
              </a:xfrm>
              <a:custGeom>
                <a:avLst/>
                <a:gdLst/>
                <a:ahLst/>
                <a:cxnLst/>
                <a:rect l="l" t="t" r="r" b="b"/>
                <a:pathLst>
                  <a:path w="14170" h="17543" fill="none" extrusionOk="0">
                    <a:moveTo>
                      <a:pt x="10287" y="17543"/>
                    </a:moveTo>
                    <a:cubicBezTo>
                      <a:pt x="10184" y="17522"/>
                      <a:pt x="1386" y="16284"/>
                      <a:pt x="695" y="12251"/>
                    </a:cubicBezTo>
                    <a:cubicBezTo>
                      <a:pt x="0" y="8221"/>
                      <a:pt x="3014" y="0"/>
                      <a:pt x="8221" y="1341"/>
                    </a:cubicBezTo>
                    <a:cubicBezTo>
                      <a:pt x="13424" y="2682"/>
                      <a:pt x="14170" y="6257"/>
                      <a:pt x="12504" y="8200"/>
                    </a:cubicBezTo>
                    <a:cubicBezTo>
                      <a:pt x="10838" y="10140"/>
                      <a:pt x="10294" y="10834"/>
                      <a:pt x="12466" y="11707"/>
                    </a:cubicBezTo>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50"/>
              <p:cNvSpPr/>
              <p:nvPr/>
            </p:nvSpPr>
            <p:spPr>
              <a:xfrm>
                <a:off x="6687877" y="3811269"/>
                <a:ext cx="265361" cy="362659"/>
              </a:xfrm>
              <a:custGeom>
                <a:avLst/>
                <a:gdLst/>
                <a:ahLst/>
                <a:cxnLst/>
                <a:rect l="l" t="t" r="r" b="b"/>
                <a:pathLst>
                  <a:path w="8051" h="11003" fill="none" extrusionOk="0">
                    <a:moveTo>
                      <a:pt x="0" y="1"/>
                    </a:moveTo>
                    <a:cubicBezTo>
                      <a:pt x="0" y="1"/>
                      <a:pt x="3285" y="678"/>
                      <a:pt x="4533" y="4140"/>
                    </a:cubicBezTo>
                    <a:cubicBezTo>
                      <a:pt x="5785" y="7599"/>
                      <a:pt x="8050" y="10524"/>
                      <a:pt x="4475" y="11003"/>
                    </a:cubicBezTo>
                  </a:path>
                </a:pathLst>
              </a:custGeom>
              <a:solidFill>
                <a:schemeClr val="accent5"/>
              </a:solidFill>
              <a:ln w="9525" cap="rnd"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50"/>
              <p:cNvSpPr/>
              <p:nvPr/>
            </p:nvSpPr>
            <p:spPr>
              <a:xfrm>
                <a:off x="6794210" y="4166691"/>
                <a:ext cx="50198" cy="18754"/>
              </a:xfrm>
              <a:custGeom>
                <a:avLst/>
                <a:gdLst/>
                <a:ahLst/>
                <a:cxnLst/>
                <a:rect l="l" t="t" r="r" b="b"/>
                <a:pathLst>
                  <a:path w="1523" h="569" extrusionOk="0">
                    <a:moveTo>
                      <a:pt x="1332" y="1"/>
                    </a:moveTo>
                    <a:cubicBezTo>
                      <a:pt x="986" y="1"/>
                      <a:pt x="210" y="83"/>
                      <a:pt x="213" y="83"/>
                    </a:cubicBezTo>
                    <a:cubicBezTo>
                      <a:pt x="0" y="422"/>
                      <a:pt x="254" y="569"/>
                      <a:pt x="254" y="569"/>
                    </a:cubicBezTo>
                    <a:cubicBezTo>
                      <a:pt x="254" y="569"/>
                      <a:pt x="1280" y="415"/>
                      <a:pt x="1403" y="343"/>
                    </a:cubicBezTo>
                    <a:cubicBezTo>
                      <a:pt x="1523" y="268"/>
                      <a:pt x="1434" y="4"/>
                      <a:pt x="1434" y="4"/>
                    </a:cubicBezTo>
                    <a:cubicBezTo>
                      <a:pt x="1407" y="2"/>
                      <a:pt x="1372" y="1"/>
                      <a:pt x="133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50"/>
              <p:cNvSpPr/>
              <p:nvPr/>
            </p:nvSpPr>
            <p:spPr>
              <a:xfrm>
                <a:off x="6780663" y="4164318"/>
                <a:ext cx="29400" cy="30752"/>
              </a:xfrm>
              <a:custGeom>
                <a:avLst/>
                <a:gdLst/>
                <a:ahLst/>
                <a:cxnLst/>
                <a:rect l="l" t="t" r="r" b="b"/>
                <a:pathLst>
                  <a:path w="892" h="933" extrusionOk="0">
                    <a:moveTo>
                      <a:pt x="602" y="0"/>
                    </a:moveTo>
                    <a:cubicBezTo>
                      <a:pt x="386" y="0"/>
                      <a:pt x="117" y="90"/>
                      <a:pt x="117" y="90"/>
                    </a:cubicBezTo>
                    <a:cubicBezTo>
                      <a:pt x="117" y="90"/>
                      <a:pt x="1" y="565"/>
                      <a:pt x="316" y="839"/>
                    </a:cubicBezTo>
                    <a:cubicBezTo>
                      <a:pt x="389" y="905"/>
                      <a:pt x="461" y="933"/>
                      <a:pt x="527" y="933"/>
                    </a:cubicBezTo>
                    <a:cubicBezTo>
                      <a:pt x="740" y="933"/>
                      <a:pt x="891" y="642"/>
                      <a:pt x="849" y="381"/>
                    </a:cubicBezTo>
                    <a:cubicBezTo>
                      <a:pt x="832" y="261"/>
                      <a:pt x="805" y="145"/>
                      <a:pt x="771" y="28"/>
                    </a:cubicBezTo>
                    <a:cubicBezTo>
                      <a:pt x="725" y="8"/>
                      <a:pt x="666" y="0"/>
                      <a:pt x="602"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50"/>
              <p:cNvSpPr/>
              <p:nvPr/>
            </p:nvSpPr>
            <p:spPr>
              <a:xfrm>
                <a:off x="6782806" y="4152023"/>
                <a:ext cx="22380" cy="16513"/>
              </a:xfrm>
              <a:custGeom>
                <a:avLst/>
                <a:gdLst/>
                <a:ahLst/>
                <a:cxnLst/>
                <a:rect l="l" t="t" r="r" b="b"/>
                <a:pathLst>
                  <a:path w="679" h="501" extrusionOk="0">
                    <a:moveTo>
                      <a:pt x="394" y="1"/>
                    </a:moveTo>
                    <a:cubicBezTo>
                      <a:pt x="378" y="1"/>
                      <a:pt x="361" y="2"/>
                      <a:pt x="343" y="4"/>
                    </a:cubicBezTo>
                    <a:cubicBezTo>
                      <a:pt x="1" y="49"/>
                      <a:pt x="104" y="425"/>
                      <a:pt x="148" y="500"/>
                    </a:cubicBezTo>
                    <a:lnTo>
                      <a:pt x="620" y="381"/>
                    </a:lnTo>
                    <a:cubicBezTo>
                      <a:pt x="620" y="381"/>
                      <a:pt x="678" y="1"/>
                      <a:pt x="394"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50"/>
              <p:cNvSpPr/>
              <p:nvPr/>
            </p:nvSpPr>
            <p:spPr>
              <a:xfrm>
                <a:off x="6769193" y="4118765"/>
                <a:ext cx="49638" cy="21688"/>
              </a:xfrm>
              <a:custGeom>
                <a:avLst/>
                <a:gdLst/>
                <a:ahLst/>
                <a:cxnLst/>
                <a:rect l="l" t="t" r="r" b="b"/>
                <a:pathLst>
                  <a:path w="1506" h="658" extrusionOk="0">
                    <a:moveTo>
                      <a:pt x="1242" y="1"/>
                    </a:moveTo>
                    <a:cubicBezTo>
                      <a:pt x="1242" y="1"/>
                      <a:pt x="229" y="230"/>
                      <a:pt x="113" y="316"/>
                    </a:cubicBezTo>
                    <a:cubicBezTo>
                      <a:pt x="0" y="401"/>
                      <a:pt x="106" y="658"/>
                      <a:pt x="106" y="658"/>
                    </a:cubicBezTo>
                    <a:cubicBezTo>
                      <a:pt x="111" y="658"/>
                      <a:pt x="116" y="658"/>
                      <a:pt x="122" y="658"/>
                    </a:cubicBezTo>
                    <a:cubicBezTo>
                      <a:pt x="405" y="658"/>
                      <a:pt x="1324" y="487"/>
                      <a:pt x="1324" y="487"/>
                    </a:cubicBezTo>
                    <a:cubicBezTo>
                      <a:pt x="1505" y="131"/>
                      <a:pt x="1242" y="1"/>
                      <a:pt x="1242"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50"/>
              <p:cNvSpPr/>
              <p:nvPr/>
            </p:nvSpPr>
            <p:spPr>
              <a:xfrm>
                <a:off x="6802582" y="4108943"/>
                <a:ext cx="29532" cy="30982"/>
              </a:xfrm>
              <a:custGeom>
                <a:avLst/>
                <a:gdLst/>
                <a:ahLst/>
                <a:cxnLst/>
                <a:rect l="l" t="t" r="r" b="b"/>
                <a:pathLst>
                  <a:path w="896" h="940" extrusionOk="0">
                    <a:moveTo>
                      <a:pt x="364" y="0"/>
                    </a:moveTo>
                    <a:cubicBezTo>
                      <a:pt x="139" y="0"/>
                      <a:pt x="0" y="313"/>
                      <a:pt x="65" y="579"/>
                    </a:cubicBezTo>
                    <a:cubicBezTo>
                      <a:pt x="92" y="696"/>
                      <a:pt x="126" y="809"/>
                      <a:pt x="171" y="921"/>
                    </a:cubicBezTo>
                    <a:cubicBezTo>
                      <a:pt x="206" y="934"/>
                      <a:pt x="248" y="939"/>
                      <a:pt x="293" y="939"/>
                    </a:cubicBezTo>
                    <a:cubicBezTo>
                      <a:pt x="515" y="939"/>
                      <a:pt x="817" y="812"/>
                      <a:pt x="817" y="812"/>
                    </a:cubicBezTo>
                    <a:cubicBezTo>
                      <a:pt x="817" y="812"/>
                      <a:pt x="896" y="330"/>
                      <a:pt x="564" y="76"/>
                    </a:cubicBezTo>
                    <a:cubicBezTo>
                      <a:pt x="492" y="23"/>
                      <a:pt x="425" y="0"/>
                      <a:pt x="364"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50"/>
              <p:cNvSpPr/>
              <p:nvPr/>
            </p:nvSpPr>
            <p:spPr>
              <a:xfrm>
                <a:off x="6810164" y="4134554"/>
                <a:ext cx="22182" cy="17238"/>
              </a:xfrm>
              <a:custGeom>
                <a:avLst/>
                <a:gdLst/>
                <a:ahLst/>
                <a:cxnLst/>
                <a:rect l="l" t="t" r="r" b="b"/>
                <a:pathLst>
                  <a:path w="673" h="523" extrusionOk="0">
                    <a:moveTo>
                      <a:pt x="488" y="1"/>
                    </a:moveTo>
                    <a:lnTo>
                      <a:pt x="26" y="162"/>
                    </a:lnTo>
                    <a:cubicBezTo>
                      <a:pt x="26" y="162"/>
                      <a:pt x="0" y="523"/>
                      <a:pt x="259" y="523"/>
                    </a:cubicBezTo>
                    <a:cubicBezTo>
                      <a:pt x="282" y="523"/>
                      <a:pt x="307" y="520"/>
                      <a:pt x="334" y="514"/>
                    </a:cubicBezTo>
                    <a:cubicBezTo>
                      <a:pt x="673" y="439"/>
                      <a:pt x="539" y="76"/>
                      <a:pt x="488"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50"/>
              <p:cNvSpPr/>
              <p:nvPr/>
            </p:nvSpPr>
            <p:spPr>
              <a:xfrm>
                <a:off x="6692428" y="4318873"/>
                <a:ext cx="137839" cy="77588"/>
              </a:xfrm>
              <a:custGeom>
                <a:avLst/>
                <a:gdLst/>
                <a:ahLst/>
                <a:cxnLst/>
                <a:rect l="l" t="t" r="r" b="b"/>
                <a:pathLst>
                  <a:path w="4182" h="2354" extrusionOk="0">
                    <a:moveTo>
                      <a:pt x="295" y="0"/>
                    </a:moveTo>
                    <a:cubicBezTo>
                      <a:pt x="208" y="0"/>
                      <a:pt x="126" y="49"/>
                      <a:pt x="86" y="132"/>
                    </a:cubicBezTo>
                    <a:cubicBezTo>
                      <a:pt x="45" y="235"/>
                      <a:pt x="18" y="341"/>
                      <a:pt x="11" y="450"/>
                    </a:cubicBezTo>
                    <a:cubicBezTo>
                      <a:pt x="1" y="543"/>
                      <a:pt x="52" y="632"/>
                      <a:pt x="138" y="673"/>
                    </a:cubicBezTo>
                    <a:lnTo>
                      <a:pt x="3620" y="2332"/>
                    </a:lnTo>
                    <a:cubicBezTo>
                      <a:pt x="3651" y="2347"/>
                      <a:pt x="3684" y="2354"/>
                      <a:pt x="3717" y="2354"/>
                    </a:cubicBezTo>
                    <a:cubicBezTo>
                      <a:pt x="3796" y="2354"/>
                      <a:pt x="3873" y="2312"/>
                      <a:pt x="3914" y="2239"/>
                    </a:cubicBezTo>
                    <a:cubicBezTo>
                      <a:pt x="4021" y="2055"/>
                      <a:pt x="4099" y="1856"/>
                      <a:pt x="4154" y="1648"/>
                    </a:cubicBezTo>
                    <a:cubicBezTo>
                      <a:pt x="4181" y="1541"/>
                      <a:pt x="4130" y="1432"/>
                      <a:pt x="4031" y="1384"/>
                    </a:cubicBezTo>
                    <a:cubicBezTo>
                      <a:pt x="3323" y="1056"/>
                      <a:pt x="1017" y="242"/>
                      <a:pt x="370" y="12"/>
                    </a:cubicBezTo>
                    <a:cubicBezTo>
                      <a:pt x="345" y="4"/>
                      <a:pt x="320" y="0"/>
                      <a:pt x="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50"/>
              <p:cNvSpPr/>
              <p:nvPr/>
            </p:nvSpPr>
            <p:spPr>
              <a:xfrm>
                <a:off x="7004111" y="4078519"/>
                <a:ext cx="71523" cy="43672"/>
              </a:xfrm>
              <a:custGeom>
                <a:avLst/>
                <a:gdLst/>
                <a:ahLst/>
                <a:cxnLst/>
                <a:rect l="l" t="t" r="r" b="b"/>
                <a:pathLst>
                  <a:path w="2170" h="1325" extrusionOk="0">
                    <a:moveTo>
                      <a:pt x="1533" y="1"/>
                    </a:moveTo>
                    <a:lnTo>
                      <a:pt x="353" y="579"/>
                    </a:lnTo>
                    <a:cubicBezTo>
                      <a:pt x="240" y="811"/>
                      <a:pt x="120" y="1068"/>
                      <a:pt x="0" y="1324"/>
                    </a:cubicBezTo>
                    <a:lnTo>
                      <a:pt x="2169" y="278"/>
                    </a:lnTo>
                    <a:cubicBezTo>
                      <a:pt x="1954" y="182"/>
                      <a:pt x="1738" y="90"/>
                      <a:pt x="1533"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50"/>
              <p:cNvSpPr/>
              <p:nvPr/>
            </p:nvSpPr>
            <p:spPr>
              <a:xfrm>
                <a:off x="6997222" y="4110327"/>
                <a:ext cx="173337" cy="81675"/>
              </a:xfrm>
              <a:custGeom>
                <a:avLst/>
                <a:gdLst/>
                <a:ahLst/>
                <a:cxnLst/>
                <a:rect l="l" t="t" r="r" b="b"/>
                <a:pathLst>
                  <a:path w="5259" h="2478" extrusionOk="0">
                    <a:moveTo>
                      <a:pt x="3914" y="0"/>
                    </a:moveTo>
                    <a:lnTo>
                      <a:pt x="1" y="1919"/>
                    </a:lnTo>
                    <a:cubicBezTo>
                      <a:pt x="322" y="2053"/>
                      <a:pt x="801" y="2255"/>
                      <a:pt x="1328" y="2477"/>
                    </a:cubicBezTo>
                    <a:lnTo>
                      <a:pt x="5259" y="609"/>
                    </a:lnTo>
                    <a:cubicBezTo>
                      <a:pt x="4944" y="469"/>
                      <a:pt x="4465" y="247"/>
                      <a:pt x="3914"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50"/>
              <p:cNvSpPr/>
              <p:nvPr/>
            </p:nvSpPr>
            <p:spPr>
              <a:xfrm>
                <a:off x="7081241" y="4167944"/>
                <a:ext cx="88102" cy="46836"/>
              </a:xfrm>
              <a:custGeom>
                <a:avLst/>
                <a:gdLst/>
                <a:ahLst/>
                <a:cxnLst/>
                <a:rect l="l" t="t" r="r" b="b"/>
                <a:pathLst>
                  <a:path w="2673" h="1421" extrusionOk="0">
                    <a:moveTo>
                      <a:pt x="2672" y="0"/>
                    </a:moveTo>
                    <a:lnTo>
                      <a:pt x="0" y="1242"/>
                    </a:lnTo>
                    <a:lnTo>
                      <a:pt x="418" y="1420"/>
                    </a:lnTo>
                    <a:lnTo>
                      <a:pt x="2491" y="370"/>
                    </a:lnTo>
                    <a:cubicBezTo>
                      <a:pt x="2552" y="243"/>
                      <a:pt x="2614" y="120"/>
                      <a:pt x="2672"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50"/>
            <p:cNvGrpSpPr/>
            <p:nvPr/>
          </p:nvGrpSpPr>
          <p:grpSpPr>
            <a:xfrm>
              <a:off x="4905550" y="1712025"/>
              <a:ext cx="665907" cy="739657"/>
              <a:chOff x="5094550" y="3580450"/>
              <a:chExt cx="665907" cy="739657"/>
            </a:xfrm>
          </p:grpSpPr>
          <p:sp>
            <p:nvSpPr>
              <p:cNvPr id="2042" name="Google Shape;2042;p50"/>
              <p:cNvSpPr/>
              <p:nvPr/>
            </p:nvSpPr>
            <p:spPr>
              <a:xfrm>
                <a:off x="5214041" y="4008657"/>
                <a:ext cx="524451" cy="302908"/>
              </a:xfrm>
              <a:custGeom>
                <a:avLst/>
                <a:gdLst/>
                <a:ahLst/>
                <a:cxnLst/>
                <a:rect l="l" t="t" r="r" b="b"/>
                <a:pathLst>
                  <a:path w="25583" h="14776" extrusionOk="0">
                    <a:moveTo>
                      <a:pt x="16373" y="0"/>
                    </a:moveTo>
                    <a:cubicBezTo>
                      <a:pt x="16050" y="0"/>
                      <a:pt x="15718" y="11"/>
                      <a:pt x="15375" y="32"/>
                    </a:cubicBezTo>
                    <a:cubicBezTo>
                      <a:pt x="13750" y="130"/>
                      <a:pt x="11894" y="491"/>
                      <a:pt x="9798" y="1170"/>
                    </a:cubicBezTo>
                    <a:cubicBezTo>
                      <a:pt x="6016" y="2409"/>
                      <a:pt x="3197" y="4184"/>
                      <a:pt x="1475" y="6722"/>
                    </a:cubicBezTo>
                    <a:cubicBezTo>
                      <a:pt x="1268" y="7023"/>
                      <a:pt x="1077" y="7336"/>
                      <a:pt x="906" y="7657"/>
                    </a:cubicBezTo>
                    <a:cubicBezTo>
                      <a:pt x="780" y="7880"/>
                      <a:pt x="671" y="8108"/>
                      <a:pt x="565" y="8339"/>
                    </a:cubicBezTo>
                    <a:cubicBezTo>
                      <a:pt x="126" y="9314"/>
                      <a:pt x="0" y="10208"/>
                      <a:pt x="167" y="11000"/>
                    </a:cubicBezTo>
                    <a:lnTo>
                      <a:pt x="167" y="11004"/>
                    </a:lnTo>
                    <a:cubicBezTo>
                      <a:pt x="632" y="13337"/>
                      <a:pt x="3567" y="14775"/>
                      <a:pt x="8182" y="14775"/>
                    </a:cubicBezTo>
                    <a:cubicBezTo>
                      <a:pt x="8404" y="14775"/>
                      <a:pt x="8630" y="14772"/>
                      <a:pt x="8859" y="14765"/>
                    </a:cubicBezTo>
                    <a:cubicBezTo>
                      <a:pt x="10342" y="14720"/>
                      <a:pt x="12007" y="14412"/>
                      <a:pt x="13693" y="13916"/>
                    </a:cubicBezTo>
                    <a:cubicBezTo>
                      <a:pt x="14095" y="13798"/>
                      <a:pt x="14510" y="13668"/>
                      <a:pt x="14908" y="13530"/>
                    </a:cubicBezTo>
                    <a:cubicBezTo>
                      <a:pt x="20355" y="11666"/>
                      <a:pt x="25582" y="8067"/>
                      <a:pt x="24973" y="5524"/>
                    </a:cubicBezTo>
                    <a:cubicBezTo>
                      <a:pt x="24782" y="4740"/>
                      <a:pt x="24441" y="4001"/>
                      <a:pt x="23970" y="3347"/>
                    </a:cubicBezTo>
                    <a:cubicBezTo>
                      <a:pt x="23860" y="3189"/>
                      <a:pt x="23738" y="3026"/>
                      <a:pt x="23608" y="2872"/>
                    </a:cubicBezTo>
                    <a:lnTo>
                      <a:pt x="23608" y="2868"/>
                    </a:lnTo>
                    <a:cubicBezTo>
                      <a:pt x="22242" y="1260"/>
                      <a:pt x="19902" y="0"/>
                      <a:pt x="163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50"/>
              <p:cNvSpPr/>
              <p:nvPr/>
            </p:nvSpPr>
            <p:spPr>
              <a:xfrm>
                <a:off x="5208301" y="4160186"/>
                <a:ext cx="286549" cy="159921"/>
              </a:xfrm>
              <a:custGeom>
                <a:avLst/>
                <a:gdLst/>
                <a:ahLst/>
                <a:cxnLst/>
                <a:rect l="l" t="t" r="r" b="b"/>
                <a:pathLst>
                  <a:path w="13978" h="7801" extrusionOk="0">
                    <a:moveTo>
                      <a:pt x="5608" y="0"/>
                    </a:moveTo>
                    <a:cubicBezTo>
                      <a:pt x="3816" y="0"/>
                      <a:pt x="2627" y="574"/>
                      <a:pt x="1856" y="1272"/>
                    </a:cubicBezTo>
                    <a:cubicBezTo>
                      <a:pt x="1731" y="1382"/>
                      <a:pt x="1613" y="1500"/>
                      <a:pt x="1499" y="1625"/>
                    </a:cubicBezTo>
                    <a:cubicBezTo>
                      <a:pt x="991" y="2190"/>
                      <a:pt x="630" y="2872"/>
                      <a:pt x="447" y="3608"/>
                    </a:cubicBezTo>
                    <a:lnTo>
                      <a:pt x="447" y="3612"/>
                    </a:lnTo>
                    <a:cubicBezTo>
                      <a:pt x="439" y="3624"/>
                      <a:pt x="439" y="3636"/>
                      <a:pt x="435" y="3648"/>
                    </a:cubicBezTo>
                    <a:cubicBezTo>
                      <a:pt x="435" y="3648"/>
                      <a:pt x="0" y="5972"/>
                      <a:pt x="4692" y="7349"/>
                    </a:cubicBezTo>
                    <a:cubicBezTo>
                      <a:pt x="5810" y="7676"/>
                      <a:pt x="6923" y="7801"/>
                      <a:pt x="7969" y="7801"/>
                    </a:cubicBezTo>
                    <a:cubicBezTo>
                      <a:pt x="11312" y="7801"/>
                      <a:pt x="13977" y="6528"/>
                      <a:pt x="13977" y="6528"/>
                    </a:cubicBezTo>
                    <a:lnTo>
                      <a:pt x="13973" y="6524"/>
                    </a:lnTo>
                    <a:cubicBezTo>
                      <a:pt x="13490" y="5476"/>
                      <a:pt x="12885" y="4489"/>
                      <a:pt x="12170" y="3583"/>
                    </a:cubicBezTo>
                    <a:lnTo>
                      <a:pt x="12166" y="3583"/>
                    </a:lnTo>
                    <a:cubicBezTo>
                      <a:pt x="12056" y="3441"/>
                      <a:pt x="11938" y="3299"/>
                      <a:pt x="11812" y="3157"/>
                    </a:cubicBezTo>
                    <a:cubicBezTo>
                      <a:pt x="10529" y="1666"/>
                      <a:pt x="8676" y="200"/>
                      <a:pt x="6268" y="25"/>
                    </a:cubicBezTo>
                    <a:cubicBezTo>
                      <a:pt x="6039" y="8"/>
                      <a:pt x="5820" y="0"/>
                      <a:pt x="56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50"/>
              <p:cNvSpPr/>
              <p:nvPr/>
            </p:nvSpPr>
            <p:spPr>
              <a:xfrm>
                <a:off x="5232695" y="4049122"/>
                <a:ext cx="474821" cy="200941"/>
              </a:xfrm>
              <a:custGeom>
                <a:avLst/>
                <a:gdLst/>
                <a:ahLst/>
                <a:cxnLst/>
                <a:rect l="l" t="t" r="r" b="b"/>
                <a:pathLst>
                  <a:path w="23162" h="9802" extrusionOk="0">
                    <a:moveTo>
                      <a:pt x="22548" y="0"/>
                    </a:moveTo>
                    <a:lnTo>
                      <a:pt x="22548" y="0"/>
                    </a:lnTo>
                    <a:cubicBezTo>
                      <a:pt x="22678" y="280"/>
                      <a:pt x="22731" y="589"/>
                      <a:pt x="22698" y="898"/>
                    </a:cubicBezTo>
                    <a:lnTo>
                      <a:pt x="22698" y="902"/>
                    </a:lnTo>
                    <a:cubicBezTo>
                      <a:pt x="22698" y="914"/>
                      <a:pt x="22694" y="926"/>
                      <a:pt x="22694" y="942"/>
                    </a:cubicBezTo>
                    <a:cubicBezTo>
                      <a:pt x="22629" y="1422"/>
                      <a:pt x="22353" y="1946"/>
                      <a:pt x="21870" y="2514"/>
                    </a:cubicBezTo>
                    <a:cubicBezTo>
                      <a:pt x="21187" y="3319"/>
                      <a:pt x="20095" y="4212"/>
                      <a:pt x="18592" y="5171"/>
                    </a:cubicBezTo>
                    <a:cubicBezTo>
                      <a:pt x="16479" y="6528"/>
                      <a:pt x="13526" y="7811"/>
                      <a:pt x="10626" y="8575"/>
                    </a:cubicBezTo>
                    <a:cubicBezTo>
                      <a:pt x="8919" y="9029"/>
                      <a:pt x="7232" y="9303"/>
                      <a:pt x="5745" y="9303"/>
                    </a:cubicBezTo>
                    <a:cubicBezTo>
                      <a:pt x="4122" y="9303"/>
                      <a:pt x="2738" y="8977"/>
                      <a:pt x="1828" y="8205"/>
                    </a:cubicBezTo>
                    <a:cubicBezTo>
                      <a:pt x="1280" y="7738"/>
                      <a:pt x="890" y="7230"/>
                      <a:pt x="671" y="6690"/>
                    </a:cubicBezTo>
                    <a:cubicBezTo>
                      <a:pt x="541" y="6389"/>
                      <a:pt x="467" y="6065"/>
                      <a:pt x="455" y="5736"/>
                    </a:cubicBezTo>
                    <a:cubicBezTo>
                      <a:pt x="439" y="5402"/>
                      <a:pt x="480" y="5073"/>
                      <a:pt x="569" y="4753"/>
                    </a:cubicBezTo>
                    <a:lnTo>
                      <a:pt x="569" y="4753"/>
                    </a:lnTo>
                    <a:lnTo>
                      <a:pt x="0" y="5687"/>
                    </a:lnTo>
                    <a:lnTo>
                      <a:pt x="0" y="5756"/>
                    </a:lnTo>
                    <a:cubicBezTo>
                      <a:pt x="17" y="6203"/>
                      <a:pt x="126" y="6641"/>
                      <a:pt x="313" y="7048"/>
                    </a:cubicBezTo>
                    <a:cubicBezTo>
                      <a:pt x="569" y="7612"/>
                      <a:pt x="987" y="8140"/>
                      <a:pt x="1564" y="8632"/>
                    </a:cubicBezTo>
                    <a:cubicBezTo>
                      <a:pt x="2531" y="9452"/>
                      <a:pt x="4005" y="9801"/>
                      <a:pt x="5728" y="9801"/>
                    </a:cubicBezTo>
                    <a:cubicBezTo>
                      <a:pt x="7328" y="9801"/>
                      <a:pt x="9148" y="9501"/>
                      <a:pt x="10976" y="9001"/>
                    </a:cubicBezTo>
                    <a:lnTo>
                      <a:pt x="10980" y="9001"/>
                    </a:lnTo>
                    <a:cubicBezTo>
                      <a:pt x="13843" y="8225"/>
                      <a:pt x="16723" y="6962"/>
                      <a:pt x="18811" y="5626"/>
                    </a:cubicBezTo>
                    <a:cubicBezTo>
                      <a:pt x="20298" y="4671"/>
                      <a:pt x="21402" y="3786"/>
                      <a:pt x="22126" y="2961"/>
                    </a:cubicBezTo>
                    <a:cubicBezTo>
                      <a:pt x="22605" y="2405"/>
                      <a:pt x="22922" y="1881"/>
                      <a:pt x="23060" y="1377"/>
                    </a:cubicBezTo>
                    <a:cubicBezTo>
                      <a:pt x="23100" y="1259"/>
                      <a:pt x="23125" y="1141"/>
                      <a:pt x="23141" y="1020"/>
                    </a:cubicBezTo>
                    <a:cubicBezTo>
                      <a:pt x="23153" y="910"/>
                      <a:pt x="23161" y="796"/>
                      <a:pt x="23161" y="687"/>
                    </a:cubicBezTo>
                    <a:lnTo>
                      <a:pt x="22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50"/>
              <p:cNvSpPr/>
              <p:nvPr/>
            </p:nvSpPr>
            <p:spPr>
              <a:xfrm>
                <a:off x="5094550" y="3580450"/>
                <a:ext cx="549851" cy="477343"/>
              </a:xfrm>
              <a:custGeom>
                <a:avLst/>
                <a:gdLst/>
                <a:ahLst/>
                <a:cxnLst/>
                <a:rect l="l" t="t" r="r" b="b"/>
                <a:pathLst>
                  <a:path w="26822" h="23285" extrusionOk="0">
                    <a:moveTo>
                      <a:pt x="14247" y="1"/>
                    </a:moveTo>
                    <a:cubicBezTo>
                      <a:pt x="13916" y="1"/>
                      <a:pt x="13582" y="13"/>
                      <a:pt x="13246" y="39"/>
                    </a:cubicBezTo>
                    <a:cubicBezTo>
                      <a:pt x="13210" y="39"/>
                      <a:pt x="13173" y="43"/>
                      <a:pt x="13137" y="51"/>
                    </a:cubicBezTo>
                    <a:cubicBezTo>
                      <a:pt x="13031" y="55"/>
                      <a:pt x="12922" y="68"/>
                      <a:pt x="12816" y="80"/>
                    </a:cubicBezTo>
                    <a:cubicBezTo>
                      <a:pt x="12775" y="84"/>
                      <a:pt x="12735" y="84"/>
                      <a:pt x="12694" y="88"/>
                    </a:cubicBezTo>
                    <a:cubicBezTo>
                      <a:pt x="12666" y="96"/>
                      <a:pt x="12625" y="100"/>
                      <a:pt x="12584" y="108"/>
                    </a:cubicBezTo>
                    <a:cubicBezTo>
                      <a:pt x="11849" y="198"/>
                      <a:pt x="11122" y="352"/>
                      <a:pt x="10411" y="571"/>
                    </a:cubicBezTo>
                    <a:cubicBezTo>
                      <a:pt x="3835" y="2549"/>
                      <a:pt x="1" y="9122"/>
                      <a:pt x="1845" y="15235"/>
                    </a:cubicBezTo>
                    <a:cubicBezTo>
                      <a:pt x="1926" y="15487"/>
                      <a:pt x="2007" y="15747"/>
                      <a:pt x="2105" y="15994"/>
                    </a:cubicBezTo>
                    <a:cubicBezTo>
                      <a:pt x="3828" y="20474"/>
                      <a:pt x="8315" y="23284"/>
                      <a:pt x="13250" y="23284"/>
                    </a:cubicBezTo>
                    <a:cubicBezTo>
                      <a:pt x="14513" y="23284"/>
                      <a:pt x="15806" y="23100"/>
                      <a:pt x="17089" y="22713"/>
                    </a:cubicBezTo>
                    <a:cubicBezTo>
                      <a:pt x="19356" y="22039"/>
                      <a:pt x="21395" y="20759"/>
                      <a:pt x="22987" y="19012"/>
                    </a:cubicBezTo>
                    <a:cubicBezTo>
                      <a:pt x="23003" y="19004"/>
                      <a:pt x="23015" y="18992"/>
                      <a:pt x="23023" y="18980"/>
                    </a:cubicBezTo>
                    <a:cubicBezTo>
                      <a:pt x="25696" y="16023"/>
                      <a:pt x="26821" y="11949"/>
                      <a:pt x="25647" y="8049"/>
                    </a:cubicBezTo>
                    <a:cubicBezTo>
                      <a:pt x="24154" y="3135"/>
                      <a:pt x="19455" y="1"/>
                      <a:pt x="142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50"/>
              <p:cNvSpPr/>
              <p:nvPr/>
            </p:nvSpPr>
            <p:spPr>
              <a:xfrm>
                <a:off x="5204467" y="3621141"/>
                <a:ext cx="399873" cy="352333"/>
              </a:xfrm>
              <a:custGeom>
                <a:avLst/>
                <a:gdLst/>
                <a:ahLst/>
                <a:cxnLst/>
                <a:rect l="l" t="t" r="r" b="b"/>
                <a:pathLst>
                  <a:path w="19506" h="17187" extrusionOk="0">
                    <a:moveTo>
                      <a:pt x="9856" y="0"/>
                    </a:moveTo>
                    <a:cubicBezTo>
                      <a:pt x="9005" y="0"/>
                      <a:pt x="8138" y="123"/>
                      <a:pt x="7279" y="382"/>
                    </a:cubicBezTo>
                    <a:cubicBezTo>
                      <a:pt x="2649" y="1779"/>
                      <a:pt x="0" y="6588"/>
                      <a:pt x="1369" y="11121"/>
                    </a:cubicBezTo>
                    <a:cubicBezTo>
                      <a:pt x="2481" y="14813"/>
                      <a:pt x="5914" y="17187"/>
                      <a:pt x="9651" y="17187"/>
                    </a:cubicBezTo>
                    <a:cubicBezTo>
                      <a:pt x="10503" y="17187"/>
                      <a:pt x="11371" y="17063"/>
                      <a:pt x="12231" y="16804"/>
                    </a:cubicBezTo>
                    <a:cubicBezTo>
                      <a:pt x="16861" y="15407"/>
                      <a:pt x="19506" y="10597"/>
                      <a:pt x="18141" y="6064"/>
                    </a:cubicBezTo>
                    <a:cubicBezTo>
                      <a:pt x="17026" y="2372"/>
                      <a:pt x="13593" y="0"/>
                      <a:pt x="98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50"/>
              <p:cNvSpPr/>
              <p:nvPr/>
            </p:nvSpPr>
            <p:spPr>
              <a:xfrm>
                <a:off x="5281811" y="3658798"/>
                <a:ext cx="266397" cy="230031"/>
              </a:xfrm>
              <a:custGeom>
                <a:avLst/>
                <a:gdLst/>
                <a:ahLst/>
                <a:cxnLst/>
                <a:rect l="l" t="t" r="r" b="b"/>
                <a:pathLst>
                  <a:path w="12995" h="11221" extrusionOk="0">
                    <a:moveTo>
                      <a:pt x="6654" y="0"/>
                    </a:moveTo>
                    <a:cubicBezTo>
                      <a:pt x="6072" y="0"/>
                      <a:pt x="5477" y="85"/>
                      <a:pt x="4887" y="263"/>
                    </a:cubicBezTo>
                    <a:cubicBezTo>
                      <a:pt x="1788" y="1197"/>
                      <a:pt x="1" y="4349"/>
                      <a:pt x="894" y="7302"/>
                    </a:cubicBezTo>
                    <a:cubicBezTo>
                      <a:pt x="1615" y="9693"/>
                      <a:pt x="3870" y="11221"/>
                      <a:pt x="6345" y="11221"/>
                    </a:cubicBezTo>
                    <a:cubicBezTo>
                      <a:pt x="6928" y="11221"/>
                      <a:pt x="7523" y="11136"/>
                      <a:pt x="8112" y="10958"/>
                    </a:cubicBezTo>
                    <a:cubicBezTo>
                      <a:pt x="11208" y="10024"/>
                      <a:pt x="12995" y="6872"/>
                      <a:pt x="12105" y="3919"/>
                    </a:cubicBezTo>
                    <a:cubicBezTo>
                      <a:pt x="11385" y="1528"/>
                      <a:pt x="9129" y="0"/>
                      <a:pt x="665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50"/>
              <p:cNvSpPr/>
              <p:nvPr/>
            </p:nvSpPr>
            <p:spPr>
              <a:xfrm>
                <a:off x="5343760" y="3698382"/>
                <a:ext cx="160331" cy="138478"/>
              </a:xfrm>
              <a:custGeom>
                <a:avLst/>
                <a:gdLst/>
                <a:ahLst/>
                <a:cxnLst/>
                <a:rect l="l" t="t" r="r" b="b"/>
                <a:pathLst>
                  <a:path w="7821" h="6755" extrusionOk="0">
                    <a:moveTo>
                      <a:pt x="4004" y="1"/>
                    </a:moveTo>
                    <a:cubicBezTo>
                      <a:pt x="3652" y="1"/>
                      <a:pt x="3293" y="52"/>
                      <a:pt x="2938" y="160"/>
                    </a:cubicBezTo>
                    <a:cubicBezTo>
                      <a:pt x="1077" y="720"/>
                      <a:pt x="1" y="2617"/>
                      <a:pt x="537" y="4396"/>
                    </a:cubicBezTo>
                    <a:cubicBezTo>
                      <a:pt x="971" y="5834"/>
                      <a:pt x="2331" y="6755"/>
                      <a:pt x="3820" y="6755"/>
                    </a:cubicBezTo>
                    <a:cubicBezTo>
                      <a:pt x="4169" y="6755"/>
                      <a:pt x="4526" y="6704"/>
                      <a:pt x="4879" y="6598"/>
                    </a:cubicBezTo>
                    <a:cubicBezTo>
                      <a:pt x="6744" y="6033"/>
                      <a:pt x="7820" y="4136"/>
                      <a:pt x="7284" y="2361"/>
                    </a:cubicBezTo>
                    <a:cubicBezTo>
                      <a:pt x="6850" y="922"/>
                      <a:pt x="5493" y="1"/>
                      <a:pt x="40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50"/>
              <p:cNvSpPr/>
              <p:nvPr/>
            </p:nvSpPr>
            <p:spPr>
              <a:xfrm>
                <a:off x="5397141" y="3744546"/>
                <a:ext cx="53567" cy="46207"/>
              </a:xfrm>
              <a:custGeom>
                <a:avLst/>
                <a:gdLst/>
                <a:ahLst/>
                <a:cxnLst/>
                <a:rect l="l" t="t" r="r" b="b"/>
                <a:pathLst>
                  <a:path w="2613" h="2254" extrusionOk="0">
                    <a:moveTo>
                      <a:pt x="1337" y="0"/>
                    </a:moveTo>
                    <a:cubicBezTo>
                      <a:pt x="1220" y="0"/>
                      <a:pt x="1102" y="17"/>
                      <a:pt x="984" y="52"/>
                    </a:cubicBezTo>
                    <a:cubicBezTo>
                      <a:pt x="358" y="239"/>
                      <a:pt x="1" y="873"/>
                      <a:pt x="179" y="1466"/>
                    </a:cubicBezTo>
                    <a:cubicBezTo>
                      <a:pt x="327" y="1946"/>
                      <a:pt x="779" y="2254"/>
                      <a:pt x="1276" y="2254"/>
                    </a:cubicBezTo>
                    <a:cubicBezTo>
                      <a:pt x="1392" y="2254"/>
                      <a:pt x="1511" y="2237"/>
                      <a:pt x="1629" y="2201"/>
                    </a:cubicBezTo>
                    <a:cubicBezTo>
                      <a:pt x="2251" y="2014"/>
                      <a:pt x="2612" y="1381"/>
                      <a:pt x="2434" y="788"/>
                    </a:cubicBezTo>
                    <a:cubicBezTo>
                      <a:pt x="2286" y="307"/>
                      <a:pt x="1834" y="0"/>
                      <a:pt x="1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50"/>
              <p:cNvSpPr/>
              <p:nvPr/>
            </p:nvSpPr>
            <p:spPr>
              <a:xfrm>
                <a:off x="5094550" y="3582746"/>
                <a:ext cx="258075" cy="345528"/>
              </a:xfrm>
              <a:custGeom>
                <a:avLst/>
                <a:gdLst/>
                <a:ahLst/>
                <a:cxnLst/>
                <a:rect l="l" t="t" r="r" b="b"/>
                <a:pathLst>
                  <a:path w="12589" h="16855" extrusionOk="0">
                    <a:moveTo>
                      <a:pt x="12588" y="0"/>
                    </a:moveTo>
                    <a:lnTo>
                      <a:pt x="12588" y="0"/>
                    </a:lnTo>
                    <a:cubicBezTo>
                      <a:pt x="11849" y="90"/>
                      <a:pt x="11118" y="244"/>
                      <a:pt x="10407" y="459"/>
                    </a:cubicBezTo>
                    <a:cubicBezTo>
                      <a:pt x="3831" y="2442"/>
                      <a:pt x="1" y="9010"/>
                      <a:pt x="1845" y="15119"/>
                    </a:cubicBezTo>
                    <a:cubicBezTo>
                      <a:pt x="1922" y="15383"/>
                      <a:pt x="2011" y="15635"/>
                      <a:pt x="2105" y="15882"/>
                    </a:cubicBezTo>
                    <a:cubicBezTo>
                      <a:pt x="2492" y="16496"/>
                      <a:pt x="2949" y="16854"/>
                      <a:pt x="3452" y="16854"/>
                    </a:cubicBezTo>
                    <a:cubicBezTo>
                      <a:pt x="3708" y="16854"/>
                      <a:pt x="3976" y="16761"/>
                      <a:pt x="4253" y="16561"/>
                    </a:cubicBezTo>
                    <a:cubicBezTo>
                      <a:pt x="6321" y="15062"/>
                      <a:pt x="2434" y="9989"/>
                      <a:pt x="5297" y="5126"/>
                    </a:cubicBezTo>
                    <a:cubicBezTo>
                      <a:pt x="7730" y="991"/>
                      <a:pt x="11614" y="147"/>
                      <a:pt x="12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50"/>
              <p:cNvSpPr/>
              <p:nvPr/>
            </p:nvSpPr>
            <p:spPr>
              <a:xfrm>
                <a:off x="5330948" y="3913684"/>
                <a:ext cx="104489" cy="40057"/>
              </a:xfrm>
              <a:custGeom>
                <a:avLst/>
                <a:gdLst/>
                <a:ahLst/>
                <a:cxnLst/>
                <a:rect l="l" t="t" r="r" b="b"/>
                <a:pathLst>
                  <a:path w="5097" h="1954" extrusionOk="0">
                    <a:moveTo>
                      <a:pt x="1718" y="1"/>
                    </a:moveTo>
                    <a:cubicBezTo>
                      <a:pt x="808" y="1"/>
                      <a:pt x="0" y="1560"/>
                      <a:pt x="2649" y="1916"/>
                    </a:cubicBezTo>
                    <a:cubicBezTo>
                      <a:pt x="2846" y="1942"/>
                      <a:pt x="3028" y="1954"/>
                      <a:pt x="3195" y="1954"/>
                    </a:cubicBezTo>
                    <a:cubicBezTo>
                      <a:pt x="4884" y="1954"/>
                      <a:pt x="5096" y="728"/>
                      <a:pt x="4505" y="258"/>
                    </a:cubicBezTo>
                    <a:cubicBezTo>
                      <a:pt x="4354" y="138"/>
                      <a:pt x="4197" y="97"/>
                      <a:pt x="4033" y="97"/>
                    </a:cubicBezTo>
                    <a:cubicBezTo>
                      <a:pt x="3669" y="97"/>
                      <a:pt x="3270" y="299"/>
                      <a:pt x="2816" y="299"/>
                    </a:cubicBezTo>
                    <a:cubicBezTo>
                      <a:pt x="2593" y="299"/>
                      <a:pt x="2356" y="250"/>
                      <a:pt x="2104" y="104"/>
                    </a:cubicBezTo>
                    <a:cubicBezTo>
                      <a:pt x="1980" y="32"/>
                      <a:pt x="1848" y="1"/>
                      <a:pt x="17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50"/>
              <p:cNvSpPr/>
              <p:nvPr/>
            </p:nvSpPr>
            <p:spPr>
              <a:xfrm>
                <a:off x="5252108" y="3831154"/>
                <a:ext cx="61787" cy="62914"/>
              </a:xfrm>
              <a:custGeom>
                <a:avLst/>
                <a:gdLst/>
                <a:ahLst/>
                <a:cxnLst/>
                <a:rect l="l" t="t" r="r" b="b"/>
                <a:pathLst>
                  <a:path w="3014" h="3069" extrusionOk="0">
                    <a:moveTo>
                      <a:pt x="1032" y="1"/>
                    </a:moveTo>
                    <a:cubicBezTo>
                      <a:pt x="490" y="1"/>
                      <a:pt x="1" y="573"/>
                      <a:pt x="853" y="1985"/>
                    </a:cubicBezTo>
                    <a:cubicBezTo>
                      <a:pt x="1333" y="2783"/>
                      <a:pt x="1850" y="3068"/>
                      <a:pt x="2257" y="3068"/>
                    </a:cubicBezTo>
                    <a:cubicBezTo>
                      <a:pt x="2700" y="3068"/>
                      <a:pt x="3014" y="2732"/>
                      <a:pt x="3014" y="2351"/>
                    </a:cubicBezTo>
                    <a:cubicBezTo>
                      <a:pt x="3010" y="1620"/>
                      <a:pt x="1945" y="1616"/>
                      <a:pt x="1795" y="616"/>
                    </a:cubicBezTo>
                    <a:cubicBezTo>
                      <a:pt x="1735" y="228"/>
                      <a:pt x="1373" y="1"/>
                      <a:pt x="10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50"/>
              <p:cNvSpPr/>
              <p:nvPr/>
            </p:nvSpPr>
            <p:spPr>
              <a:xfrm>
                <a:off x="5253604" y="3701989"/>
                <a:ext cx="48318" cy="60024"/>
              </a:xfrm>
              <a:custGeom>
                <a:avLst/>
                <a:gdLst/>
                <a:ahLst/>
                <a:cxnLst/>
                <a:rect l="l" t="t" r="r" b="b"/>
                <a:pathLst>
                  <a:path w="2357" h="2928" extrusionOk="0">
                    <a:moveTo>
                      <a:pt x="1586" y="1"/>
                    </a:moveTo>
                    <a:cubicBezTo>
                      <a:pt x="1278" y="1"/>
                      <a:pt x="888" y="283"/>
                      <a:pt x="532" y="1109"/>
                    </a:cubicBezTo>
                    <a:cubicBezTo>
                      <a:pt x="1" y="2340"/>
                      <a:pt x="518" y="2928"/>
                      <a:pt x="1009" y="2928"/>
                    </a:cubicBezTo>
                    <a:cubicBezTo>
                      <a:pt x="1134" y="2928"/>
                      <a:pt x="1257" y="2890"/>
                      <a:pt x="1361" y="2815"/>
                    </a:cubicBezTo>
                    <a:cubicBezTo>
                      <a:pt x="1876" y="2445"/>
                      <a:pt x="1344" y="1694"/>
                      <a:pt x="1970" y="1085"/>
                    </a:cubicBezTo>
                    <a:cubicBezTo>
                      <a:pt x="2356" y="711"/>
                      <a:pt x="2074" y="1"/>
                      <a:pt x="15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50"/>
              <p:cNvSpPr/>
              <p:nvPr/>
            </p:nvSpPr>
            <p:spPr>
              <a:xfrm>
                <a:off x="5538852" y="3730135"/>
                <a:ext cx="28229" cy="51065"/>
              </a:xfrm>
              <a:custGeom>
                <a:avLst/>
                <a:gdLst/>
                <a:ahLst/>
                <a:cxnLst/>
                <a:rect l="l" t="t" r="r" b="b"/>
                <a:pathLst>
                  <a:path w="1377" h="2491" extrusionOk="0">
                    <a:moveTo>
                      <a:pt x="513" y="0"/>
                    </a:moveTo>
                    <a:cubicBezTo>
                      <a:pt x="373" y="0"/>
                      <a:pt x="253" y="77"/>
                      <a:pt x="192" y="211"/>
                    </a:cubicBezTo>
                    <a:cubicBezTo>
                      <a:pt x="1" y="638"/>
                      <a:pt x="594" y="1080"/>
                      <a:pt x="411" y="1726"/>
                    </a:cubicBezTo>
                    <a:cubicBezTo>
                      <a:pt x="314" y="2076"/>
                      <a:pt x="633" y="2490"/>
                      <a:pt x="919" y="2490"/>
                    </a:cubicBezTo>
                    <a:cubicBezTo>
                      <a:pt x="1160" y="2490"/>
                      <a:pt x="1377" y="2196"/>
                      <a:pt x="1301" y="1320"/>
                    </a:cubicBezTo>
                    <a:cubicBezTo>
                      <a:pt x="1220" y="369"/>
                      <a:pt x="819" y="0"/>
                      <a:pt x="51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50"/>
              <p:cNvSpPr/>
              <p:nvPr/>
            </p:nvSpPr>
            <p:spPr>
              <a:xfrm>
                <a:off x="5468417" y="3861268"/>
                <a:ext cx="79274" cy="53976"/>
              </a:xfrm>
              <a:custGeom>
                <a:avLst/>
                <a:gdLst/>
                <a:ahLst/>
                <a:cxnLst/>
                <a:rect l="l" t="t" r="r" b="b"/>
                <a:pathLst>
                  <a:path w="3867" h="2633" extrusionOk="0">
                    <a:moveTo>
                      <a:pt x="2579" y="0"/>
                    </a:moveTo>
                    <a:cubicBezTo>
                      <a:pt x="2575" y="0"/>
                      <a:pt x="2572" y="0"/>
                      <a:pt x="2568" y="0"/>
                    </a:cubicBezTo>
                    <a:cubicBezTo>
                      <a:pt x="1845" y="17"/>
                      <a:pt x="1857" y="1073"/>
                      <a:pt x="870" y="1243"/>
                    </a:cubicBezTo>
                    <a:cubicBezTo>
                      <a:pt x="121" y="1369"/>
                      <a:pt x="1" y="2633"/>
                      <a:pt x="960" y="2633"/>
                    </a:cubicBezTo>
                    <a:cubicBezTo>
                      <a:pt x="1270" y="2633"/>
                      <a:pt x="1694" y="2500"/>
                      <a:pt x="2247" y="2153"/>
                    </a:cubicBezTo>
                    <a:cubicBezTo>
                      <a:pt x="3867" y="1131"/>
                      <a:pt x="3297" y="0"/>
                      <a:pt x="25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50"/>
              <p:cNvSpPr/>
              <p:nvPr/>
            </p:nvSpPr>
            <p:spPr>
              <a:xfrm>
                <a:off x="5535695" y="4000539"/>
                <a:ext cx="224762" cy="171503"/>
              </a:xfrm>
              <a:custGeom>
                <a:avLst/>
                <a:gdLst/>
                <a:ahLst/>
                <a:cxnLst/>
                <a:rect l="l" t="t" r="r" b="b"/>
                <a:pathLst>
                  <a:path w="10964" h="8366" extrusionOk="0">
                    <a:moveTo>
                      <a:pt x="2476" y="1"/>
                    </a:moveTo>
                    <a:cubicBezTo>
                      <a:pt x="1031" y="1"/>
                      <a:pt x="1" y="408"/>
                      <a:pt x="1" y="408"/>
                    </a:cubicBezTo>
                    <a:cubicBezTo>
                      <a:pt x="7422" y="1420"/>
                      <a:pt x="8449" y="8365"/>
                      <a:pt x="8449" y="8365"/>
                    </a:cubicBezTo>
                    <a:cubicBezTo>
                      <a:pt x="10947" y="8053"/>
                      <a:pt x="10964" y="5689"/>
                      <a:pt x="7613" y="2208"/>
                    </a:cubicBezTo>
                    <a:cubicBezTo>
                      <a:pt x="5909" y="436"/>
                      <a:pt x="3971" y="1"/>
                      <a:pt x="24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AVA643195">
            <a:hlinkClick r:id="" action="ppaction://media"/>
            <a:extLst>
              <a:ext uri="{FF2B5EF4-FFF2-40B4-BE49-F238E27FC236}">
                <a16:creationId xmlns:a16="http://schemas.microsoft.com/office/drawing/2014/main" id="{BB7A16E1-E6D9-477F-8E34-B048987E51A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7389" y="2153127"/>
            <a:ext cx="4876800" cy="2743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4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1"/>
          <p:cNvSpPr txBox="1">
            <a:spLocks noGrp="1"/>
          </p:cNvSpPr>
          <p:nvPr>
            <p:ph type="title"/>
          </p:nvPr>
        </p:nvSpPr>
        <p:spPr>
          <a:xfrm>
            <a:off x="803183" y="80047"/>
            <a:ext cx="7704000" cy="572700"/>
          </a:xfrm>
          <a:prstGeom prst="rect">
            <a:avLst/>
          </a:prstGeom>
        </p:spPr>
        <p:txBody>
          <a:bodyPr spcFirstLastPara="1" wrap="square" lIns="91425" tIns="91425" rIns="91425" bIns="91425" anchor="t" anchorCtr="0">
            <a:noAutofit/>
          </a:bodyPr>
          <a:lstStyle/>
          <a:p>
            <a:pPr lvl="0"/>
            <a:r>
              <a:rPr lang="en-US" dirty="0"/>
              <a:t>Ohm's Law</a:t>
            </a:r>
            <a:endParaRPr dirty="0"/>
          </a:p>
        </p:txBody>
      </p:sp>
      <p:sp>
        <p:nvSpPr>
          <p:cNvPr id="1370" name="Google Shape;1370;p41"/>
          <p:cNvSpPr txBox="1">
            <a:spLocks noGrp="1"/>
          </p:cNvSpPr>
          <p:nvPr>
            <p:ph type="subTitle" idx="2"/>
          </p:nvPr>
        </p:nvSpPr>
        <p:spPr>
          <a:xfrm>
            <a:off x="312182" y="574387"/>
            <a:ext cx="3650700" cy="17046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About 200 years ago, scientist Georg Ohm experimented with electric circuits.</a:t>
            </a:r>
          </a:p>
          <a:p>
            <a:pPr marL="285750" lvl="0" indent="-285750" algn="just">
              <a:buFont typeface="Arial" panose="020B0604020202020204" pitchFamily="34" charset="0"/>
              <a:buChar char="•"/>
            </a:pPr>
            <a:r>
              <a:rPr lang="en-US" dirty="0"/>
              <a:t>He measured the resistance of a conductor and varied the voltage to find the relationship between resistance and voltage. </a:t>
            </a:r>
          </a:p>
          <a:p>
            <a:pPr marL="285750" lvl="0" indent="-285750" algn="just">
              <a:buFont typeface="Arial" panose="020B0604020202020204" pitchFamily="34" charset="0"/>
              <a:buChar char="•"/>
            </a:pPr>
            <a:r>
              <a:rPr lang="en-US" dirty="0"/>
              <a:t>He found that changing the voltage in the circuit changes the current but does not change the resistance of the conductor.</a:t>
            </a:r>
          </a:p>
          <a:p>
            <a:pPr marL="285750" lvl="0" indent="-285750" algn="just">
              <a:buFont typeface="Arial" panose="020B0604020202020204" pitchFamily="34" charset="0"/>
              <a:buChar char="•"/>
            </a:pPr>
            <a:r>
              <a:rPr lang="en-US" dirty="0"/>
              <a:t>When voltage increases, current increases but resistance does not change. </a:t>
            </a:r>
          </a:p>
          <a:p>
            <a:pPr marL="285750" lvl="0" indent="-285750" algn="just">
              <a:buFont typeface="Arial" panose="020B0604020202020204" pitchFamily="34" charset="0"/>
              <a:buChar char="•"/>
            </a:pPr>
            <a:r>
              <a:rPr lang="en-US" dirty="0"/>
              <a:t>Ohm came up with a law for this relationship. </a:t>
            </a:r>
          </a:p>
          <a:p>
            <a:pPr marL="285750" lvl="0" indent="-285750" algn="just">
              <a:buFont typeface="Arial" panose="020B0604020202020204" pitchFamily="34" charset="0"/>
              <a:buChar char="•"/>
            </a:pPr>
            <a:r>
              <a:rPr lang="en-US" dirty="0"/>
              <a:t>Ohm's law states that resistance in a circuit is equal to voltage divided by current.</a:t>
            </a:r>
            <a:endParaRPr dirty="0"/>
          </a:p>
        </p:txBody>
      </p:sp>
      <p:grpSp>
        <p:nvGrpSpPr>
          <p:cNvPr id="1371" name="Google Shape;1371;p41"/>
          <p:cNvGrpSpPr/>
          <p:nvPr/>
        </p:nvGrpSpPr>
        <p:grpSpPr>
          <a:xfrm>
            <a:off x="2980511" y="0"/>
            <a:ext cx="7298739" cy="783420"/>
            <a:chOff x="720012" y="1223592"/>
            <a:chExt cx="8028613" cy="1679330"/>
          </a:xfrm>
        </p:grpSpPr>
        <p:grpSp>
          <p:nvGrpSpPr>
            <p:cNvPr id="1372" name="Google Shape;1372;p41"/>
            <p:cNvGrpSpPr/>
            <p:nvPr/>
          </p:nvGrpSpPr>
          <p:grpSpPr>
            <a:xfrm>
              <a:off x="720012" y="1223592"/>
              <a:ext cx="8028613" cy="1277667"/>
              <a:chOff x="633437" y="1344192"/>
              <a:chExt cx="8028613" cy="1277667"/>
            </a:xfrm>
          </p:grpSpPr>
          <p:sp>
            <p:nvSpPr>
              <p:cNvPr id="1373" name="Google Shape;1373;p41"/>
              <p:cNvSpPr/>
              <p:nvPr/>
            </p:nvSpPr>
            <p:spPr>
              <a:xfrm>
                <a:off x="3609385" y="208795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1"/>
              <p:cNvSpPr/>
              <p:nvPr/>
            </p:nvSpPr>
            <p:spPr>
              <a:xfrm>
                <a:off x="8562149" y="229570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1"/>
              <p:cNvSpPr/>
              <p:nvPr/>
            </p:nvSpPr>
            <p:spPr>
              <a:xfrm>
                <a:off x="6026790" y="2070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1"/>
              <p:cNvSpPr/>
              <p:nvPr/>
            </p:nvSpPr>
            <p:spPr>
              <a:xfrm>
                <a:off x="5237962" y="1818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1"/>
              <p:cNvSpPr/>
              <p:nvPr/>
            </p:nvSpPr>
            <p:spPr>
              <a:xfrm>
                <a:off x="7677149" y="13441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1"/>
              <p:cNvSpPr/>
              <p:nvPr/>
            </p:nvSpPr>
            <p:spPr>
              <a:xfrm>
                <a:off x="5470613" y="23959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1"/>
              <p:cNvSpPr/>
              <p:nvPr/>
            </p:nvSpPr>
            <p:spPr>
              <a:xfrm>
                <a:off x="8129625" y="24741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1"/>
              <p:cNvSpPr/>
              <p:nvPr/>
            </p:nvSpPr>
            <p:spPr>
              <a:xfrm>
                <a:off x="3268413"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1"/>
              <p:cNvSpPr/>
              <p:nvPr/>
            </p:nvSpPr>
            <p:spPr>
              <a:xfrm>
                <a:off x="956413" y="17486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1"/>
              <p:cNvSpPr/>
              <p:nvPr/>
            </p:nvSpPr>
            <p:spPr>
              <a:xfrm>
                <a:off x="633437" y="2365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1"/>
              <p:cNvSpPr/>
              <p:nvPr/>
            </p:nvSpPr>
            <p:spPr>
              <a:xfrm>
                <a:off x="1319263" y="2521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4" name="Google Shape;1384;p41"/>
              <p:cNvCxnSpPr>
                <a:stCxn id="1382" idx="0"/>
                <a:endCxn id="1381" idx="3"/>
              </p:cNvCxnSpPr>
              <p:nvPr/>
            </p:nvCxnSpPr>
            <p:spPr>
              <a:xfrm rot="10800000" flipH="1">
                <a:off x="713237" y="1833992"/>
                <a:ext cx="257700" cy="531900"/>
              </a:xfrm>
              <a:prstGeom prst="straightConnector1">
                <a:avLst/>
              </a:prstGeom>
              <a:noFill/>
              <a:ln w="19050" cap="flat" cmpd="sng">
                <a:solidFill>
                  <a:schemeClr val="dk2"/>
                </a:solidFill>
                <a:prstDash val="solid"/>
                <a:round/>
                <a:headEnd type="none" w="med" len="med"/>
                <a:tailEnd type="none" w="med" len="med"/>
              </a:ln>
            </p:spPr>
          </p:cxnSp>
          <p:cxnSp>
            <p:nvCxnSpPr>
              <p:cNvPr id="1385" name="Google Shape;1385;p41"/>
              <p:cNvCxnSpPr>
                <a:stCxn id="1381" idx="4"/>
                <a:endCxn id="1383" idx="1"/>
              </p:cNvCxnSpPr>
              <p:nvPr/>
            </p:nvCxnSpPr>
            <p:spPr>
              <a:xfrm>
                <a:off x="1006363" y="1848809"/>
                <a:ext cx="327600" cy="687600"/>
              </a:xfrm>
              <a:prstGeom prst="straightConnector1">
                <a:avLst/>
              </a:prstGeom>
              <a:noFill/>
              <a:ln w="19050" cap="flat" cmpd="sng">
                <a:solidFill>
                  <a:schemeClr val="dk2"/>
                </a:solidFill>
                <a:prstDash val="solid"/>
                <a:round/>
                <a:headEnd type="none" w="med" len="med"/>
                <a:tailEnd type="none" w="med" len="med"/>
              </a:ln>
            </p:spPr>
          </p:cxnSp>
          <p:cxnSp>
            <p:nvCxnSpPr>
              <p:cNvPr id="1386" name="Google Shape;1386;p41"/>
              <p:cNvCxnSpPr>
                <a:stCxn id="1383" idx="7"/>
                <a:endCxn id="1380" idx="2"/>
              </p:cNvCxnSpPr>
              <p:nvPr/>
            </p:nvCxnSpPr>
            <p:spPr>
              <a:xfrm rot="10800000" flipH="1">
                <a:off x="1404533" y="1898833"/>
                <a:ext cx="1863900" cy="637500"/>
              </a:xfrm>
              <a:prstGeom prst="straightConnector1">
                <a:avLst/>
              </a:prstGeom>
              <a:noFill/>
              <a:ln w="19050" cap="flat" cmpd="sng">
                <a:solidFill>
                  <a:schemeClr val="dk2"/>
                </a:solidFill>
                <a:prstDash val="solid"/>
                <a:round/>
                <a:headEnd type="none" w="med" len="med"/>
                <a:tailEnd type="none" w="med" len="med"/>
              </a:ln>
            </p:spPr>
          </p:cxnSp>
          <p:cxnSp>
            <p:nvCxnSpPr>
              <p:cNvPr id="1387" name="Google Shape;1387;p41"/>
              <p:cNvCxnSpPr>
                <a:stCxn id="1380" idx="5"/>
                <a:endCxn id="1373" idx="1"/>
              </p:cNvCxnSpPr>
              <p:nvPr/>
            </p:nvCxnSpPr>
            <p:spPr>
              <a:xfrm>
                <a:off x="3353683" y="1934335"/>
                <a:ext cx="273900" cy="171900"/>
              </a:xfrm>
              <a:prstGeom prst="straightConnector1">
                <a:avLst/>
              </a:prstGeom>
              <a:noFill/>
              <a:ln w="19050" cap="flat" cmpd="sng">
                <a:solidFill>
                  <a:schemeClr val="dk2"/>
                </a:solidFill>
                <a:prstDash val="solid"/>
                <a:round/>
                <a:headEnd type="none" w="med" len="med"/>
                <a:tailEnd type="none" w="med" len="med"/>
              </a:ln>
            </p:spPr>
          </p:cxnSp>
          <p:cxnSp>
            <p:nvCxnSpPr>
              <p:cNvPr id="1388" name="Google Shape;1388;p41"/>
              <p:cNvCxnSpPr>
                <a:stCxn id="1373" idx="6"/>
                <a:endCxn id="1376" idx="2"/>
              </p:cNvCxnSpPr>
              <p:nvPr/>
            </p:nvCxnSpPr>
            <p:spPr>
              <a:xfrm rot="10800000" flipH="1">
                <a:off x="3733285" y="1898808"/>
                <a:ext cx="1504800" cy="251400"/>
              </a:xfrm>
              <a:prstGeom prst="straightConnector1">
                <a:avLst/>
              </a:prstGeom>
              <a:noFill/>
              <a:ln w="19050" cap="flat" cmpd="sng">
                <a:solidFill>
                  <a:schemeClr val="dk2"/>
                </a:solidFill>
                <a:prstDash val="solid"/>
                <a:round/>
                <a:headEnd type="none" w="med" len="med"/>
                <a:tailEnd type="none" w="med" len="med"/>
              </a:ln>
            </p:spPr>
          </p:cxnSp>
          <p:cxnSp>
            <p:nvCxnSpPr>
              <p:cNvPr id="1389" name="Google Shape;1389;p41"/>
              <p:cNvCxnSpPr>
                <a:stCxn id="1376" idx="4"/>
                <a:endCxn id="1378" idx="1"/>
              </p:cNvCxnSpPr>
              <p:nvPr/>
            </p:nvCxnSpPr>
            <p:spPr>
              <a:xfrm>
                <a:off x="5317762" y="1978992"/>
                <a:ext cx="167400" cy="431700"/>
              </a:xfrm>
              <a:prstGeom prst="straightConnector1">
                <a:avLst/>
              </a:prstGeom>
              <a:noFill/>
              <a:ln w="19050" cap="flat" cmpd="sng">
                <a:solidFill>
                  <a:schemeClr val="dk2"/>
                </a:solidFill>
                <a:prstDash val="solid"/>
                <a:round/>
                <a:headEnd type="none" w="med" len="med"/>
                <a:tailEnd type="none" w="med" len="med"/>
              </a:ln>
            </p:spPr>
          </p:cxnSp>
          <p:cxnSp>
            <p:nvCxnSpPr>
              <p:cNvPr id="1390" name="Google Shape;1390;p41"/>
              <p:cNvCxnSpPr>
                <a:stCxn id="1378" idx="7"/>
                <a:endCxn id="1375" idx="2"/>
              </p:cNvCxnSpPr>
              <p:nvPr/>
            </p:nvCxnSpPr>
            <p:spPr>
              <a:xfrm rot="10800000" flipH="1">
                <a:off x="5555883" y="2150183"/>
                <a:ext cx="471000" cy="260400"/>
              </a:xfrm>
              <a:prstGeom prst="straightConnector1">
                <a:avLst/>
              </a:prstGeom>
              <a:noFill/>
              <a:ln w="19050" cap="flat" cmpd="sng">
                <a:solidFill>
                  <a:schemeClr val="dk2"/>
                </a:solidFill>
                <a:prstDash val="solid"/>
                <a:round/>
                <a:headEnd type="none" w="med" len="med"/>
                <a:tailEnd type="none" w="med" len="med"/>
              </a:ln>
            </p:spPr>
          </p:cxnSp>
          <p:cxnSp>
            <p:nvCxnSpPr>
              <p:cNvPr id="1391" name="Google Shape;1391;p41"/>
              <p:cNvCxnSpPr>
                <a:stCxn id="1375" idx="6"/>
                <a:endCxn id="1379" idx="2"/>
              </p:cNvCxnSpPr>
              <p:nvPr/>
            </p:nvCxnSpPr>
            <p:spPr>
              <a:xfrm>
                <a:off x="6186390" y="2150192"/>
                <a:ext cx="1943100" cy="374100"/>
              </a:xfrm>
              <a:prstGeom prst="straightConnector1">
                <a:avLst/>
              </a:prstGeom>
              <a:noFill/>
              <a:ln w="19050" cap="flat" cmpd="sng">
                <a:solidFill>
                  <a:schemeClr val="dk2"/>
                </a:solidFill>
                <a:prstDash val="solid"/>
                <a:round/>
                <a:headEnd type="none" w="med" len="med"/>
                <a:tailEnd type="none" w="med" len="med"/>
              </a:ln>
            </p:spPr>
          </p:cxnSp>
          <p:cxnSp>
            <p:nvCxnSpPr>
              <p:cNvPr id="1392" name="Google Shape;1392;p41"/>
              <p:cNvCxnSpPr>
                <a:stCxn id="1379" idx="7"/>
                <a:endCxn id="1374" idx="2"/>
              </p:cNvCxnSpPr>
              <p:nvPr/>
            </p:nvCxnSpPr>
            <p:spPr>
              <a:xfrm rot="10800000" flipH="1">
                <a:off x="8214895" y="2345708"/>
                <a:ext cx="347400" cy="143100"/>
              </a:xfrm>
              <a:prstGeom prst="straightConnector1">
                <a:avLst/>
              </a:prstGeom>
              <a:noFill/>
              <a:ln w="19050" cap="flat" cmpd="sng">
                <a:solidFill>
                  <a:schemeClr val="dk2"/>
                </a:solidFill>
                <a:prstDash val="solid"/>
                <a:round/>
                <a:headEnd type="none" w="med" len="med"/>
                <a:tailEnd type="none" w="med" len="med"/>
              </a:ln>
            </p:spPr>
          </p:cxnSp>
          <p:cxnSp>
            <p:nvCxnSpPr>
              <p:cNvPr id="1393" name="Google Shape;1393;p41"/>
              <p:cNvCxnSpPr>
                <a:stCxn id="1379" idx="0"/>
                <a:endCxn id="1377" idx="4"/>
              </p:cNvCxnSpPr>
              <p:nvPr/>
            </p:nvCxnSpPr>
            <p:spPr>
              <a:xfrm rot="10800000">
                <a:off x="7756875" y="1504534"/>
                <a:ext cx="422700" cy="969600"/>
              </a:xfrm>
              <a:prstGeom prst="straightConnector1">
                <a:avLst/>
              </a:prstGeom>
              <a:noFill/>
              <a:ln w="19050" cap="flat" cmpd="sng">
                <a:solidFill>
                  <a:schemeClr val="dk2"/>
                </a:solidFill>
                <a:prstDash val="solid"/>
                <a:round/>
                <a:headEnd type="none" w="med" len="med"/>
                <a:tailEnd type="none" w="med" len="med"/>
              </a:ln>
            </p:spPr>
          </p:cxnSp>
          <p:sp>
            <p:nvSpPr>
              <p:cNvPr id="1394" name="Google Shape;1394;p41"/>
              <p:cNvSpPr/>
              <p:nvPr/>
            </p:nvSpPr>
            <p:spPr>
              <a:xfrm>
                <a:off x="5834688"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1"/>
              <p:cNvSpPr/>
              <p:nvPr/>
            </p:nvSpPr>
            <p:spPr>
              <a:xfrm>
                <a:off x="2920688" y="2230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6" name="Google Shape;1396;p41"/>
              <p:cNvCxnSpPr>
                <a:stCxn id="1380" idx="3"/>
                <a:endCxn id="1395" idx="7"/>
              </p:cNvCxnSpPr>
              <p:nvPr/>
            </p:nvCxnSpPr>
            <p:spPr>
              <a:xfrm flipH="1">
                <a:off x="3005843" y="1934335"/>
                <a:ext cx="277200" cy="310500"/>
              </a:xfrm>
              <a:prstGeom prst="straightConnector1">
                <a:avLst/>
              </a:prstGeom>
              <a:noFill/>
              <a:ln w="19050" cap="flat" cmpd="sng">
                <a:solidFill>
                  <a:schemeClr val="dk2"/>
                </a:solidFill>
                <a:prstDash val="solid"/>
                <a:round/>
                <a:headEnd type="none" w="med" len="med"/>
                <a:tailEnd type="none" w="med" len="med"/>
              </a:ln>
            </p:spPr>
          </p:cxnSp>
          <p:cxnSp>
            <p:nvCxnSpPr>
              <p:cNvPr id="1397" name="Google Shape;1397;p41"/>
              <p:cNvCxnSpPr>
                <a:stCxn id="1375" idx="1"/>
                <a:endCxn id="1394" idx="5"/>
              </p:cNvCxnSpPr>
              <p:nvPr/>
            </p:nvCxnSpPr>
            <p:spPr>
              <a:xfrm rot="10800000">
                <a:off x="5919963" y="1934252"/>
                <a:ext cx="130200" cy="159300"/>
              </a:xfrm>
              <a:prstGeom prst="straightConnector1">
                <a:avLst/>
              </a:prstGeom>
              <a:noFill/>
              <a:ln w="19050" cap="flat" cmpd="sng">
                <a:solidFill>
                  <a:schemeClr val="dk2"/>
                </a:solidFill>
                <a:prstDash val="solid"/>
                <a:round/>
                <a:headEnd type="none" w="med" len="med"/>
                <a:tailEnd type="none" w="med" len="med"/>
              </a:ln>
            </p:spPr>
          </p:cxnSp>
        </p:grpSp>
        <p:grpSp>
          <p:nvGrpSpPr>
            <p:cNvPr id="1398" name="Google Shape;1398;p41"/>
            <p:cNvGrpSpPr/>
            <p:nvPr/>
          </p:nvGrpSpPr>
          <p:grpSpPr>
            <a:xfrm rot="-1901337">
              <a:off x="1575613" y="1450595"/>
              <a:ext cx="1212023" cy="1225324"/>
              <a:chOff x="1500010" y="1504400"/>
              <a:chExt cx="1212041" cy="1225342"/>
            </a:xfrm>
          </p:grpSpPr>
          <p:sp>
            <p:nvSpPr>
              <p:cNvPr id="1399" name="Google Shape;1399;p41"/>
              <p:cNvSpPr/>
              <p:nvPr/>
            </p:nvSpPr>
            <p:spPr>
              <a:xfrm rot="1102292">
                <a:off x="1629438" y="1549457"/>
                <a:ext cx="429967" cy="890833"/>
              </a:xfrm>
              <a:custGeom>
                <a:avLst/>
                <a:gdLst/>
                <a:ahLst/>
                <a:cxnLst/>
                <a:rect l="l" t="t" r="r" b="b"/>
                <a:pathLst>
                  <a:path w="26174" h="54229" extrusionOk="0">
                    <a:moveTo>
                      <a:pt x="23129" y="0"/>
                    </a:moveTo>
                    <a:cubicBezTo>
                      <a:pt x="22377" y="0"/>
                      <a:pt x="21890" y="362"/>
                      <a:pt x="21760" y="479"/>
                    </a:cubicBezTo>
                    <a:cubicBezTo>
                      <a:pt x="21594" y="626"/>
                      <a:pt x="21460" y="2884"/>
                      <a:pt x="21861" y="4041"/>
                    </a:cubicBezTo>
                    <a:lnTo>
                      <a:pt x="18849" y="7460"/>
                    </a:lnTo>
                    <a:lnTo>
                      <a:pt x="10999" y="16371"/>
                    </a:lnTo>
                    <a:cubicBezTo>
                      <a:pt x="10436" y="17009"/>
                      <a:pt x="10050" y="17781"/>
                      <a:pt x="9877" y="18614"/>
                    </a:cubicBezTo>
                    <a:lnTo>
                      <a:pt x="3415" y="49933"/>
                    </a:lnTo>
                    <a:cubicBezTo>
                      <a:pt x="2582" y="50128"/>
                      <a:pt x="1760" y="50377"/>
                      <a:pt x="959" y="50673"/>
                    </a:cubicBezTo>
                    <a:cubicBezTo>
                      <a:pt x="959" y="50673"/>
                      <a:pt x="0" y="52667"/>
                      <a:pt x="2095" y="53893"/>
                    </a:cubicBezTo>
                    <a:cubicBezTo>
                      <a:pt x="2508" y="54135"/>
                      <a:pt x="2905" y="54229"/>
                      <a:pt x="3272" y="54229"/>
                    </a:cubicBezTo>
                    <a:cubicBezTo>
                      <a:pt x="4509" y="54229"/>
                      <a:pt x="5402" y="53165"/>
                      <a:pt x="5402" y="53165"/>
                    </a:cubicBezTo>
                    <a:lnTo>
                      <a:pt x="18593" y="40265"/>
                    </a:lnTo>
                    <a:cubicBezTo>
                      <a:pt x="18961" y="39908"/>
                      <a:pt x="19268" y="39494"/>
                      <a:pt x="19506" y="39039"/>
                    </a:cubicBezTo>
                    <a:cubicBezTo>
                      <a:pt x="19747" y="38570"/>
                      <a:pt x="19917" y="38069"/>
                      <a:pt x="20000" y="37550"/>
                    </a:cubicBezTo>
                    <a:lnTo>
                      <a:pt x="25560" y="2851"/>
                    </a:lnTo>
                    <a:cubicBezTo>
                      <a:pt x="25560" y="2851"/>
                      <a:pt x="26173" y="1333"/>
                      <a:pt x="24598" y="432"/>
                    </a:cubicBezTo>
                    <a:cubicBezTo>
                      <a:pt x="24038" y="110"/>
                      <a:pt x="23543" y="0"/>
                      <a:pt x="2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1"/>
              <p:cNvSpPr/>
              <p:nvPr/>
            </p:nvSpPr>
            <p:spPr>
              <a:xfrm rot="1102292">
                <a:off x="1947827" y="1600924"/>
                <a:ext cx="143607" cy="641336"/>
              </a:xfrm>
              <a:custGeom>
                <a:avLst/>
                <a:gdLst/>
                <a:ahLst/>
                <a:cxnLst/>
                <a:rect l="l" t="t" r="r" b="b"/>
                <a:pathLst>
                  <a:path w="8742" h="39041" extrusionOk="0">
                    <a:moveTo>
                      <a:pt x="5700" y="0"/>
                    </a:moveTo>
                    <a:cubicBezTo>
                      <a:pt x="4946" y="0"/>
                      <a:pt x="4458" y="363"/>
                      <a:pt x="4328" y="480"/>
                    </a:cubicBezTo>
                    <a:cubicBezTo>
                      <a:pt x="4162" y="627"/>
                      <a:pt x="4028" y="2885"/>
                      <a:pt x="4429" y="4039"/>
                    </a:cubicBezTo>
                    <a:lnTo>
                      <a:pt x="1414" y="7461"/>
                    </a:lnTo>
                    <a:cubicBezTo>
                      <a:pt x="599" y="18139"/>
                      <a:pt x="0" y="37277"/>
                      <a:pt x="0" y="37277"/>
                    </a:cubicBezTo>
                    <a:cubicBezTo>
                      <a:pt x="589" y="38951"/>
                      <a:pt x="1043" y="39036"/>
                      <a:pt x="1642" y="39036"/>
                    </a:cubicBezTo>
                    <a:cubicBezTo>
                      <a:pt x="1710" y="39036"/>
                      <a:pt x="1780" y="39035"/>
                      <a:pt x="1851" y="39035"/>
                    </a:cubicBezTo>
                    <a:cubicBezTo>
                      <a:pt x="1923" y="39035"/>
                      <a:pt x="1997" y="39036"/>
                      <a:pt x="2074" y="39040"/>
                    </a:cubicBezTo>
                    <a:cubicBezTo>
                      <a:pt x="2315" y="38571"/>
                      <a:pt x="2485" y="38070"/>
                      <a:pt x="2568" y="37551"/>
                    </a:cubicBezTo>
                    <a:lnTo>
                      <a:pt x="8128" y="2852"/>
                    </a:lnTo>
                    <a:cubicBezTo>
                      <a:pt x="8128" y="2852"/>
                      <a:pt x="8741" y="1334"/>
                      <a:pt x="7166" y="429"/>
                    </a:cubicBezTo>
                    <a:cubicBezTo>
                      <a:pt x="6607" y="110"/>
                      <a:pt x="6113"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1"/>
              <p:cNvSpPr/>
              <p:nvPr/>
            </p:nvSpPr>
            <p:spPr>
              <a:xfrm rot="1102292">
                <a:off x="1647082" y="1549985"/>
                <a:ext cx="375888" cy="854628"/>
              </a:xfrm>
              <a:custGeom>
                <a:avLst/>
                <a:gdLst/>
                <a:ahLst/>
                <a:cxnLst/>
                <a:rect l="l" t="t" r="r" b="b"/>
                <a:pathLst>
                  <a:path w="22882" h="52025" extrusionOk="0">
                    <a:moveTo>
                      <a:pt x="21628" y="1"/>
                    </a:moveTo>
                    <a:cubicBezTo>
                      <a:pt x="21331" y="1"/>
                      <a:pt x="21029" y="119"/>
                      <a:pt x="20792" y="388"/>
                    </a:cubicBezTo>
                    <a:lnTo>
                      <a:pt x="8221" y="14661"/>
                    </a:lnTo>
                    <a:cubicBezTo>
                      <a:pt x="7658" y="15296"/>
                      <a:pt x="7272" y="16071"/>
                      <a:pt x="7103" y="16901"/>
                    </a:cubicBezTo>
                    <a:lnTo>
                      <a:pt x="190" y="50406"/>
                    </a:lnTo>
                    <a:cubicBezTo>
                      <a:pt x="1" y="51325"/>
                      <a:pt x="734" y="52024"/>
                      <a:pt x="1516" y="52024"/>
                    </a:cubicBezTo>
                    <a:cubicBezTo>
                      <a:pt x="1837" y="52024"/>
                      <a:pt x="2167" y="51906"/>
                      <a:pt x="2444" y="51635"/>
                    </a:cubicBezTo>
                    <a:lnTo>
                      <a:pt x="15819" y="38559"/>
                    </a:lnTo>
                    <a:cubicBezTo>
                      <a:pt x="16565" y="37827"/>
                      <a:pt x="17059" y="36872"/>
                      <a:pt x="17225" y="35840"/>
                    </a:cubicBezTo>
                    <a:lnTo>
                      <a:pt x="22761" y="1315"/>
                    </a:lnTo>
                    <a:cubicBezTo>
                      <a:pt x="22881" y="551"/>
                      <a:pt x="22268" y="1"/>
                      <a:pt x="21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1"/>
              <p:cNvSpPr/>
              <p:nvPr/>
            </p:nvSpPr>
            <p:spPr>
              <a:xfrm rot="1102292">
                <a:off x="1786556" y="1608533"/>
                <a:ext cx="255165" cy="441811"/>
              </a:xfrm>
              <a:custGeom>
                <a:avLst/>
                <a:gdLst/>
                <a:ahLst/>
                <a:cxnLst/>
                <a:rect l="l" t="t" r="r" b="b"/>
                <a:pathLst>
                  <a:path w="15533" h="26895" extrusionOk="0">
                    <a:moveTo>
                      <a:pt x="14936" y="1"/>
                    </a:moveTo>
                    <a:cubicBezTo>
                      <a:pt x="14791" y="1"/>
                      <a:pt x="14643" y="60"/>
                      <a:pt x="14529" y="195"/>
                    </a:cubicBezTo>
                    <a:lnTo>
                      <a:pt x="10786" y="4493"/>
                    </a:lnTo>
                    <a:lnTo>
                      <a:pt x="6137" y="9827"/>
                    </a:lnTo>
                    <a:lnTo>
                      <a:pt x="6134" y="9831"/>
                    </a:lnTo>
                    <a:lnTo>
                      <a:pt x="2964" y="13476"/>
                    </a:lnTo>
                    <a:cubicBezTo>
                      <a:pt x="2903" y="13545"/>
                      <a:pt x="2863" y="13624"/>
                      <a:pt x="2845" y="13714"/>
                    </a:cubicBezTo>
                    <a:lnTo>
                      <a:pt x="2456" y="15485"/>
                    </a:lnTo>
                    <a:lnTo>
                      <a:pt x="1356" y="20461"/>
                    </a:lnTo>
                    <a:lnTo>
                      <a:pt x="454" y="24540"/>
                    </a:lnTo>
                    <a:lnTo>
                      <a:pt x="83" y="26228"/>
                    </a:lnTo>
                    <a:cubicBezTo>
                      <a:pt x="1" y="26606"/>
                      <a:pt x="298" y="26894"/>
                      <a:pt x="617" y="26894"/>
                    </a:cubicBezTo>
                    <a:cubicBezTo>
                      <a:pt x="748" y="26894"/>
                      <a:pt x="882" y="26846"/>
                      <a:pt x="995" y="26736"/>
                    </a:cubicBezTo>
                    <a:lnTo>
                      <a:pt x="5196" y="22607"/>
                    </a:lnTo>
                    <a:lnTo>
                      <a:pt x="10230" y="17659"/>
                    </a:lnTo>
                    <a:lnTo>
                      <a:pt x="13238" y="14706"/>
                    </a:lnTo>
                    <a:cubicBezTo>
                      <a:pt x="13321" y="14623"/>
                      <a:pt x="13375" y="14515"/>
                      <a:pt x="13393" y="14400"/>
                    </a:cubicBezTo>
                    <a:lnTo>
                      <a:pt x="14039" y="10119"/>
                    </a:lnTo>
                    <a:lnTo>
                      <a:pt x="14854" y="4749"/>
                    </a:lnTo>
                    <a:lnTo>
                      <a:pt x="15477" y="628"/>
                    </a:lnTo>
                    <a:lnTo>
                      <a:pt x="15474" y="628"/>
                    </a:lnTo>
                    <a:cubicBezTo>
                      <a:pt x="15532" y="261"/>
                      <a:pt x="15240" y="1"/>
                      <a:pt x="14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1"/>
              <p:cNvSpPr/>
              <p:nvPr/>
            </p:nvSpPr>
            <p:spPr>
              <a:xfrm rot="1102292">
                <a:off x="1659938" y="1963258"/>
                <a:ext cx="228979" cy="264249"/>
              </a:xfrm>
              <a:custGeom>
                <a:avLst/>
                <a:gdLst/>
                <a:ahLst/>
                <a:cxnLst/>
                <a:rect l="l" t="t" r="r" b="b"/>
                <a:pathLst>
                  <a:path w="13939" h="16086" extrusionOk="0">
                    <a:moveTo>
                      <a:pt x="10428" y="1"/>
                    </a:moveTo>
                    <a:cubicBezTo>
                      <a:pt x="8158" y="1"/>
                      <a:pt x="5190" y="2076"/>
                      <a:pt x="3052" y="5390"/>
                    </a:cubicBezTo>
                    <a:cubicBezTo>
                      <a:pt x="347" y="9584"/>
                      <a:pt x="1" y="14171"/>
                      <a:pt x="2269" y="15635"/>
                    </a:cubicBezTo>
                    <a:cubicBezTo>
                      <a:pt x="2745" y="15940"/>
                      <a:pt x="3297" y="16085"/>
                      <a:pt x="3897" y="16085"/>
                    </a:cubicBezTo>
                    <a:cubicBezTo>
                      <a:pt x="5358" y="16085"/>
                      <a:pt x="7105" y="15227"/>
                      <a:pt x="8739" y="13734"/>
                    </a:cubicBezTo>
                    <a:cubicBezTo>
                      <a:pt x="9712" y="12833"/>
                      <a:pt x="10567" y="11812"/>
                      <a:pt x="11281" y="10694"/>
                    </a:cubicBezTo>
                    <a:cubicBezTo>
                      <a:pt x="13214" y="7697"/>
                      <a:pt x="13939" y="4492"/>
                      <a:pt x="13365" y="2378"/>
                    </a:cubicBezTo>
                    <a:cubicBezTo>
                      <a:pt x="13134" y="1538"/>
                      <a:pt x="12702" y="867"/>
                      <a:pt x="12056" y="453"/>
                    </a:cubicBezTo>
                    <a:cubicBezTo>
                      <a:pt x="11581" y="146"/>
                      <a:pt x="11029" y="1"/>
                      <a:pt x="10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1"/>
              <p:cNvSpPr/>
              <p:nvPr/>
            </p:nvSpPr>
            <p:spPr>
              <a:xfrm rot="1102292">
                <a:off x="1726945" y="2050074"/>
                <a:ext cx="98235" cy="110325"/>
              </a:xfrm>
              <a:custGeom>
                <a:avLst/>
                <a:gdLst/>
                <a:ahLst/>
                <a:cxnLst/>
                <a:rect l="l" t="t" r="r" b="b"/>
                <a:pathLst>
                  <a:path w="5980" h="6716" extrusionOk="0">
                    <a:moveTo>
                      <a:pt x="4351" y="0"/>
                    </a:moveTo>
                    <a:cubicBezTo>
                      <a:pt x="3402" y="0"/>
                      <a:pt x="2163" y="865"/>
                      <a:pt x="1273" y="2251"/>
                    </a:cubicBezTo>
                    <a:cubicBezTo>
                      <a:pt x="145" y="4003"/>
                      <a:pt x="0" y="5915"/>
                      <a:pt x="949" y="6528"/>
                    </a:cubicBezTo>
                    <a:cubicBezTo>
                      <a:pt x="1147" y="6655"/>
                      <a:pt x="1377" y="6716"/>
                      <a:pt x="1627" y="6716"/>
                    </a:cubicBezTo>
                    <a:cubicBezTo>
                      <a:pt x="2575" y="6716"/>
                      <a:pt x="3813" y="5849"/>
                      <a:pt x="4706" y="4465"/>
                    </a:cubicBezTo>
                    <a:cubicBezTo>
                      <a:pt x="5835" y="2712"/>
                      <a:pt x="5979" y="801"/>
                      <a:pt x="5031" y="188"/>
                    </a:cubicBezTo>
                    <a:cubicBezTo>
                      <a:pt x="4832" y="61"/>
                      <a:pt x="4602" y="0"/>
                      <a:pt x="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1"/>
              <p:cNvSpPr/>
              <p:nvPr/>
            </p:nvSpPr>
            <p:spPr>
              <a:xfrm rot="1102292">
                <a:off x="1808615" y="1746028"/>
                <a:ext cx="784336" cy="882603"/>
              </a:xfrm>
              <a:custGeom>
                <a:avLst/>
                <a:gdLst/>
                <a:ahLst/>
                <a:cxnLst/>
                <a:rect l="l" t="t" r="r" b="b"/>
                <a:pathLst>
                  <a:path w="47746" h="53728" extrusionOk="0">
                    <a:moveTo>
                      <a:pt x="26876" y="0"/>
                    </a:moveTo>
                    <a:cubicBezTo>
                      <a:pt x="26563" y="0"/>
                      <a:pt x="26251" y="25"/>
                      <a:pt x="25943" y="76"/>
                    </a:cubicBezTo>
                    <a:cubicBezTo>
                      <a:pt x="22863" y="584"/>
                      <a:pt x="21323" y="1450"/>
                      <a:pt x="19344" y="3790"/>
                    </a:cubicBezTo>
                    <a:cubicBezTo>
                      <a:pt x="16012" y="7732"/>
                      <a:pt x="15817" y="12322"/>
                      <a:pt x="15680" y="17630"/>
                    </a:cubicBezTo>
                    <a:cubicBezTo>
                      <a:pt x="15676" y="17753"/>
                      <a:pt x="15673" y="17876"/>
                      <a:pt x="15669" y="18002"/>
                    </a:cubicBezTo>
                    <a:cubicBezTo>
                      <a:pt x="15647" y="18723"/>
                      <a:pt x="15629" y="19466"/>
                      <a:pt x="15600" y="20220"/>
                    </a:cubicBezTo>
                    <a:cubicBezTo>
                      <a:pt x="15460" y="24100"/>
                      <a:pt x="15900" y="28160"/>
                      <a:pt x="16325" y="32095"/>
                    </a:cubicBezTo>
                    <a:cubicBezTo>
                      <a:pt x="16549" y="34121"/>
                      <a:pt x="16776" y="36213"/>
                      <a:pt x="16909" y="38200"/>
                    </a:cubicBezTo>
                    <a:cubicBezTo>
                      <a:pt x="17108" y="41121"/>
                      <a:pt x="17212" y="44471"/>
                      <a:pt x="15943" y="47367"/>
                    </a:cubicBezTo>
                    <a:cubicBezTo>
                      <a:pt x="15002" y="49527"/>
                      <a:pt x="12903" y="51597"/>
                      <a:pt x="10473" y="51929"/>
                    </a:cubicBezTo>
                    <a:lnTo>
                      <a:pt x="10451" y="51932"/>
                    </a:lnTo>
                    <a:cubicBezTo>
                      <a:pt x="10227" y="51964"/>
                      <a:pt x="10003" y="51980"/>
                      <a:pt x="9777" y="51980"/>
                    </a:cubicBezTo>
                    <a:cubicBezTo>
                      <a:pt x="9621" y="51980"/>
                      <a:pt x="9464" y="51972"/>
                      <a:pt x="9308" y="51957"/>
                    </a:cubicBezTo>
                    <a:cubicBezTo>
                      <a:pt x="7259" y="51752"/>
                      <a:pt x="5287" y="50234"/>
                      <a:pt x="4158" y="47983"/>
                    </a:cubicBezTo>
                    <a:cubicBezTo>
                      <a:pt x="3163" y="46007"/>
                      <a:pt x="2514" y="43274"/>
                      <a:pt x="2416" y="40674"/>
                    </a:cubicBezTo>
                    <a:cubicBezTo>
                      <a:pt x="2564" y="40483"/>
                      <a:pt x="2669" y="40263"/>
                      <a:pt x="2723" y="40028"/>
                    </a:cubicBezTo>
                    <a:cubicBezTo>
                      <a:pt x="2928" y="39109"/>
                      <a:pt x="2777" y="37601"/>
                      <a:pt x="2528" y="36985"/>
                    </a:cubicBezTo>
                    <a:cubicBezTo>
                      <a:pt x="2507" y="36923"/>
                      <a:pt x="2478" y="36869"/>
                      <a:pt x="2442" y="36819"/>
                    </a:cubicBezTo>
                    <a:cubicBezTo>
                      <a:pt x="2316" y="36662"/>
                      <a:pt x="2116" y="36586"/>
                      <a:pt x="1880" y="36586"/>
                    </a:cubicBezTo>
                    <a:cubicBezTo>
                      <a:pt x="1545" y="36586"/>
                      <a:pt x="1141" y="36738"/>
                      <a:pt x="779" y="37028"/>
                    </a:cubicBezTo>
                    <a:cubicBezTo>
                      <a:pt x="768" y="37035"/>
                      <a:pt x="761" y="37042"/>
                      <a:pt x="754" y="37053"/>
                    </a:cubicBezTo>
                    <a:cubicBezTo>
                      <a:pt x="256" y="37461"/>
                      <a:pt x="0" y="37998"/>
                      <a:pt x="101" y="38387"/>
                    </a:cubicBezTo>
                    <a:lnTo>
                      <a:pt x="94" y="38387"/>
                    </a:lnTo>
                    <a:cubicBezTo>
                      <a:pt x="94" y="38387"/>
                      <a:pt x="69" y="39794"/>
                      <a:pt x="678" y="40850"/>
                    </a:cubicBezTo>
                    <a:cubicBezTo>
                      <a:pt x="794" y="43692"/>
                      <a:pt x="1497" y="46570"/>
                      <a:pt x="2597" y="48766"/>
                    </a:cubicBezTo>
                    <a:cubicBezTo>
                      <a:pt x="3989" y="51550"/>
                      <a:pt x="6495" y="53436"/>
                      <a:pt x="9135" y="53696"/>
                    </a:cubicBezTo>
                    <a:cubicBezTo>
                      <a:pt x="9354" y="53717"/>
                      <a:pt x="9574" y="53727"/>
                      <a:pt x="9794" y="53727"/>
                    </a:cubicBezTo>
                    <a:cubicBezTo>
                      <a:pt x="10173" y="53727"/>
                      <a:pt x="10552" y="53696"/>
                      <a:pt x="10927" y="53634"/>
                    </a:cubicBezTo>
                    <a:cubicBezTo>
                      <a:pt x="11042" y="53616"/>
                      <a:pt x="11158" y="53587"/>
                      <a:pt x="11277" y="53562"/>
                    </a:cubicBezTo>
                    <a:cubicBezTo>
                      <a:pt x="14194" y="52924"/>
                      <a:pt x="16491" y="50479"/>
                      <a:pt x="17548" y="48066"/>
                    </a:cubicBezTo>
                    <a:cubicBezTo>
                      <a:pt x="18972" y="44810"/>
                      <a:pt x="18868" y="41207"/>
                      <a:pt x="18655" y="38085"/>
                    </a:cubicBezTo>
                    <a:cubicBezTo>
                      <a:pt x="18514" y="36058"/>
                      <a:pt x="18291" y="33948"/>
                      <a:pt x="18063" y="31907"/>
                    </a:cubicBezTo>
                    <a:cubicBezTo>
                      <a:pt x="17645" y="28038"/>
                      <a:pt x="17212" y="24031"/>
                      <a:pt x="17353" y="20277"/>
                    </a:cubicBezTo>
                    <a:cubicBezTo>
                      <a:pt x="17378" y="19516"/>
                      <a:pt x="17396" y="18774"/>
                      <a:pt x="17418" y="18042"/>
                    </a:cubicBezTo>
                    <a:cubicBezTo>
                      <a:pt x="17551" y="12914"/>
                      <a:pt x="17667" y="8478"/>
                      <a:pt x="20681" y="4915"/>
                    </a:cubicBezTo>
                    <a:cubicBezTo>
                      <a:pt x="22210" y="3108"/>
                      <a:pt x="23314" y="2275"/>
                      <a:pt x="26224" y="1796"/>
                    </a:cubicBezTo>
                    <a:cubicBezTo>
                      <a:pt x="26441" y="1762"/>
                      <a:pt x="26660" y="1744"/>
                      <a:pt x="26878" y="1744"/>
                    </a:cubicBezTo>
                    <a:cubicBezTo>
                      <a:pt x="27053" y="1744"/>
                      <a:pt x="27227" y="1755"/>
                      <a:pt x="27400" y="1778"/>
                    </a:cubicBezTo>
                    <a:lnTo>
                      <a:pt x="27418" y="1778"/>
                    </a:lnTo>
                    <a:cubicBezTo>
                      <a:pt x="28366" y="1900"/>
                      <a:pt x="29261" y="2275"/>
                      <a:pt x="30018" y="2860"/>
                    </a:cubicBezTo>
                    <a:cubicBezTo>
                      <a:pt x="29920" y="3033"/>
                      <a:pt x="29837" y="3217"/>
                      <a:pt x="29773" y="3408"/>
                    </a:cubicBezTo>
                    <a:cubicBezTo>
                      <a:pt x="29708" y="3574"/>
                      <a:pt x="29675" y="3754"/>
                      <a:pt x="29672" y="3931"/>
                    </a:cubicBezTo>
                    <a:cubicBezTo>
                      <a:pt x="29682" y="4403"/>
                      <a:pt x="29845" y="5189"/>
                      <a:pt x="29845" y="5189"/>
                    </a:cubicBezTo>
                    <a:cubicBezTo>
                      <a:pt x="30945" y="6365"/>
                      <a:pt x="32008" y="7324"/>
                      <a:pt x="32614" y="7371"/>
                    </a:cubicBezTo>
                    <a:cubicBezTo>
                      <a:pt x="32624" y="7372"/>
                      <a:pt x="32634" y="7372"/>
                      <a:pt x="32645" y="7372"/>
                    </a:cubicBezTo>
                    <a:cubicBezTo>
                      <a:pt x="32773" y="7372"/>
                      <a:pt x="32969" y="7313"/>
                      <a:pt x="33198" y="7219"/>
                    </a:cubicBezTo>
                    <a:cubicBezTo>
                      <a:pt x="35734" y="10461"/>
                      <a:pt x="36844" y="15164"/>
                      <a:pt x="36173" y="19967"/>
                    </a:cubicBezTo>
                    <a:cubicBezTo>
                      <a:pt x="35903" y="21864"/>
                      <a:pt x="35395" y="23783"/>
                      <a:pt x="34623" y="25791"/>
                    </a:cubicBezTo>
                    <a:cubicBezTo>
                      <a:pt x="34486" y="26134"/>
                      <a:pt x="34345" y="26480"/>
                      <a:pt x="34197" y="26833"/>
                    </a:cubicBezTo>
                    <a:cubicBezTo>
                      <a:pt x="34071" y="27129"/>
                      <a:pt x="34212" y="27472"/>
                      <a:pt x="34507" y="27594"/>
                    </a:cubicBezTo>
                    <a:cubicBezTo>
                      <a:pt x="34580" y="27625"/>
                      <a:pt x="34658" y="27641"/>
                      <a:pt x="34736" y="27641"/>
                    </a:cubicBezTo>
                    <a:cubicBezTo>
                      <a:pt x="34767" y="27641"/>
                      <a:pt x="34798" y="27639"/>
                      <a:pt x="34828" y="27634"/>
                    </a:cubicBezTo>
                    <a:cubicBezTo>
                      <a:pt x="35027" y="27601"/>
                      <a:pt x="35193" y="27472"/>
                      <a:pt x="35276" y="27288"/>
                    </a:cubicBezTo>
                    <a:cubicBezTo>
                      <a:pt x="36329" y="24796"/>
                      <a:pt x="37003" y="22455"/>
                      <a:pt x="37327" y="20126"/>
                    </a:cubicBezTo>
                    <a:cubicBezTo>
                      <a:pt x="38041" y="15027"/>
                      <a:pt x="36924" y="10195"/>
                      <a:pt x="34259" y="6689"/>
                    </a:cubicBezTo>
                    <a:cubicBezTo>
                      <a:pt x="34673" y="6455"/>
                      <a:pt x="35092" y="6192"/>
                      <a:pt x="35427" y="5968"/>
                    </a:cubicBezTo>
                    <a:cubicBezTo>
                      <a:pt x="38074" y="7995"/>
                      <a:pt x="40995" y="10483"/>
                      <a:pt x="43159" y="13674"/>
                    </a:cubicBezTo>
                    <a:cubicBezTo>
                      <a:pt x="45109" y="16534"/>
                      <a:pt x="46162" y="19635"/>
                      <a:pt x="46213" y="22582"/>
                    </a:cubicBezTo>
                    <a:cubicBezTo>
                      <a:pt x="46224" y="23169"/>
                      <a:pt x="46195" y="23757"/>
                      <a:pt x="46123" y="24338"/>
                    </a:cubicBezTo>
                    <a:cubicBezTo>
                      <a:pt x="46087" y="24659"/>
                      <a:pt x="46314" y="24947"/>
                      <a:pt x="46631" y="24987"/>
                    </a:cubicBezTo>
                    <a:cubicBezTo>
                      <a:pt x="46654" y="24992"/>
                      <a:pt x="46677" y="24994"/>
                      <a:pt x="46701" y="24994"/>
                    </a:cubicBezTo>
                    <a:cubicBezTo>
                      <a:pt x="46733" y="24994"/>
                      <a:pt x="46766" y="24990"/>
                      <a:pt x="46797" y="24983"/>
                    </a:cubicBezTo>
                    <a:cubicBezTo>
                      <a:pt x="47053" y="24944"/>
                      <a:pt x="47248" y="24742"/>
                      <a:pt x="47284" y="24486"/>
                    </a:cubicBezTo>
                    <a:cubicBezTo>
                      <a:pt x="47746" y="20775"/>
                      <a:pt x="46628" y="16700"/>
                      <a:pt x="44125" y="13022"/>
                    </a:cubicBezTo>
                    <a:cubicBezTo>
                      <a:pt x="41882" y="9733"/>
                      <a:pt x="38799" y="7097"/>
                      <a:pt x="36224" y="5110"/>
                    </a:cubicBezTo>
                    <a:cubicBezTo>
                      <a:pt x="36278" y="4742"/>
                      <a:pt x="36170" y="4241"/>
                      <a:pt x="36008" y="3873"/>
                    </a:cubicBezTo>
                    <a:cubicBezTo>
                      <a:pt x="35928" y="3696"/>
                      <a:pt x="35838" y="3548"/>
                      <a:pt x="35744" y="3465"/>
                    </a:cubicBezTo>
                    <a:cubicBezTo>
                      <a:pt x="35391" y="3148"/>
                      <a:pt x="33927" y="2250"/>
                      <a:pt x="33325" y="2005"/>
                    </a:cubicBezTo>
                    <a:cubicBezTo>
                      <a:pt x="33050" y="1895"/>
                      <a:pt x="32390" y="1772"/>
                      <a:pt x="31775" y="1772"/>
                    </a:cubicBezTo>
                    <a:cubicBezTo>
                      <a:pt x="31664" y="1772"/>
                      <a:pt x="31555" y="1776"/>
                      <a:pt x="31449" y="1785"/>
                    </a:cubicBezTo>
                    <a:cubicBezTo>
                      <a:pt x="30235" y="692"/>
                      <a:pt x="28543" y="0"/>
                      <a:pt x="26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1"/>
              <p:cNvSpPr/>
              <p:nvPr/>
            </p:nvSpPr>
            <p:spPr>
              <a:xfrm rot="1102292">
                <a:off x="2183428" y="2206529"/>
                <a:ext cx="205160" cy="183870"/>
              </a:xfrm>
              <a:custGeom>
                <a:avLst/>
                <a:gdLst/>
                <a:ahLst/>
                <a:cxnLst/>
                <a:rect l="l" t="t" r="r" b="b"/>
                <a:pathLst>
                  <a:path w="12489" h="11193" extrusionOk="0">
                    <a:moveTo>
                      <a:pt x="9728" y="1"/>
                    </a:moveTo>
                    <a:cubicBezTo>
                      <a:pt x="9382" y="1"/>
                      <a:pt x="9056" y="185"/>
                      <a:pt x="8698" y="575"/>
                    </a:cubicBezTo>
                    <a:cubicBezTo>
                      <a:pt x="8536" y="755"/>
                      <a:pt x="8385" y="943"/>
                      <a:pt x="8248" y="1145"/>
                    </a:cubicBezTo>
                    <a:cubicBezTo>
                      <a:pt x="7394" y="2365"/>
                      <a:pt x="6827" y="3659"/>
                      <a:pt x="6054" y="3659"/>
                    </a:cubicBezTo>
                    <a:cubicBezTo>
                      <a:pt x="5893" y="3659"/>
                      <a:pt x="5723" y="3603"/>
                      <a:pt x="5539" y="3478"/>
                    </a:cubicBezTo>
                    <a:cubicBezTo>
                      <a:pt x="5539" y="3478"/>
                      <a:pt x="0" y="8357"/>
                      <a:pt x="1630" y="9882"/>
                    </a:cubicBezTo>
                    <a:cubicBezTo>
                      <a:pt x="1926" y="10160"/>
                      <a:pt x="2261" y="10394"/>
                      <a:pt x="2622" y="10578"/>
                    </a:cubicBezTo>
                    <a:cubicBezTo>
                      <a:pt x="3337" y="10963"/>
                      <a:pt x="4180" y="11193"/>
                      <a:pt x="5045" y="11193"/>
                    </a:cubicBezTo>
                    <a:cubicBezTo>
                      <a:pt x="6281" y="11193"/>
                      <a:pt x="7559" y="10721"/>
                      <a:pt x="8565" y="9554"/>
                    </a:cubicBezTo>
                    <a:cubicBezTo>
                      <a:pt x="10635" y="7145"/>
                      <a:pt x="12488" y="1956"/>
                      <a:pt x="11223" y="824"/>
                    </a:cubicBezTo>
                    <a:cubicBezTo>
                      <a:pt x="10626" y="289"/>
                      <a:pt x="10161" y="1"/>
                      <a:pt x="9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1"/>
              <p:cNvSpPr/>
              <p:nvPr/>
            </p:nvSpPr>
            <p:spPr>
              <a:xfrm rot="1102292">
                <a:off x="2178218" y="2218185"/>
                <a:ext cx="99713" cy="129020"/>
              </a:xfrm>
              <a:custGeom>
                <a:avLst/>
                <a:gdLst/>
                <a:ahLst/>
                <a:cxnLst/>
                <a:rect l="l" t="t" r="r" b="b"/>
                <a:pathLst>
                  <a:path w="6070" h="7854" extrusionOk="0">
                    <a:moveTo>
                      <a:pt x="4723" y="0"/>
                    </a:moveTo>
                    <a:cubicBezTo>
                      <a:pt x="4698" y="0"/>
                      <a:pt x="4673" y="1"/>
                      <a:pt x="4649" y="3"/>
                    </a:cubicBezTo>
                    <a:cubicBezTo>
                      <a:pt x="3707" y="68"/>
                      <a:pt x="2355" y="1247"/>
                      <a:pt x="1345" y="2989"/>
                    </a:cubicBezTo>
                    <a:cubicBezTo>
                      <a:pt x="372" y="4669"/>
                      <a:pt x="0" y="6357"/>
                      <a:pt x="343" y="7237"/>
                    </a:cubicBezTo>
                    <a:cubicBezTo>
                      <a:pt x="433" y="7461"/>
                      <a:pt x="567" y="7634"/>
                      <a:pt x="743" y="7738"/>
                    </a:cubicBezTo>
                    <a:cubicBezTo>
                      <a:pt x="878" y="7816"/>
                      <a:pt x="1031" y="7854"/>
                      <a:pt x="1198" y="7854"/>
                    </a:cubicBezTo>
                    <a:cubicBezTo>
                      <a:pt x="2144" y="7854"/>
                      <a:pt x="3542" y="6661"/>
                      <a:pt x="4580" y="4871"/>
                    </a:cubicBezTo>
                    <a:cubicBezTo>
                      <a:pt x="5803" y="2765"/>
                      <a:pt x="6069" y="638"/>
                      <a:pt x="5182" y="115"/>
                    </a:cubicBezTo>
                    <a:cubicBezTo>
                      <a:pt x="5039" y="40"/>
                      <a:pt x="4882" y="0"/>
                      <a:pt x="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1"/>
              <p:cNvSpPr/>
              <p:nvPr/>
            </p:nvSpPr>
            <p:spPr>
              <a:xfrm rot="1102292">
                <a:off x="1815266" y="1674318"/>
                <a:ext cx="154991" cy="262392"/>
              </a:xfrm>
              <a:custGeom>
                <a:avLst/>
                <a:gdLst/>
                <a:ahLst/>
                <a:cxnLst/>
                <a:rect l="l" t="t" r="r" b="b"/>
                <a:pathLst>
                  <a:path w="9435" h="15973" extrusionOk="0">
                    <a:moveTo>
                      <a:pt x="9434" y="1"/>
                    </a:moveTo>
                    <a:lnTo>
                      <a:pt x="4786" y="5334"/>
                    </a:lnTo>
                    <a:lnTo>
                      <a:pt x="4782" y="5342"/>
                    </a:lnTo>
                    <a:lnTo>
                      <a:pt x="1101" y="10996"/>
                    </a:lnTo>
                    <a:lnTo>
                      <a:pt x="1" y="15972"/>
                    </a:lnTo>
                    <a:lnTo>
                      <a:pt x="9434"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1"/>
              <p:cNvSpPr/>
              <p:nvPr/>
            </p:nvSpPr>
            <p:spPr>
              <a:xfrm rot="1102292">
                <a:off x="1948664" y="1797005"/>
                <a:ext cx="62571" cy="123878"/>
              </a:xfrm>
              <a:custGeom>
                <a:avLst/>
                <a:gdLst/>
                <a:ahLst/>
                <a:cxnLst/>
                <a:rect l="l" t="t" r="r" b="b"/>
                <a:pathLst>
                  <a:path w="3809" h="7541" extrusionOk="0">
                    <a:moveTo>
                      <a:pt x="3809" y="0"/>
                    </a:moveTo>
                    <a:lnTo>
                      <a:pt x="0" y="7540"/>
                    </a:lnTo>
                    <a:lnTo>
                      <a:pt x="3008" y="4587"/>
                    </a:lnTo>
                    <a:cubicBezTo>
                      <a:pt x="3091" y="4504"/>
                      <a:pt x="3145" y="4396"/>
                      <a:pt x="3163" y="4281"/>
                    </a:cubicBezTo>
                    <a:lnTo>
                      <a:pt x="3809"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1"/>
              <p:cNvSpPr/>
              <p:nvPr/>
            </p:nvSpPr>
            <p:spPr>
              <a:xfrm rot="1102292">
                <a:off x="1786511" y="1608808"/>
                <a:ext cx="255082" cy="441515"/>
              </a:xfrm>
              <a:custGeom>
                <a:avLst/>
                <a:gdLst/>
                <a:ahLst/>
                <a:cxnLst/>
                <a:rect l="l" t="t" r="r" b="b"/>
                <a:pathLst>
                  <a:path w="15528" h="26877" extrusionOk="0">
                    <a:moveTo>
                      <a:pt x="15055" y="0"/>
                    </a:moveTo>
                    <a:lnTo>
                      <a:pt x="454" y="24522"/>
                    </a:lnTo>
                    <a:lnTo>
                      <a:pt x="83" y="26210"/>
                    </a:lnTo>
                    <a:cubicBezTo>
                      <a:pt x="1" y="26588"/>
                      <a:pt x="298" y="26876"/>
                      <a:pt x="617" y="26876"/>
                    </a:cubicBezTo>
                    <a:cubicBezTo>
                      <a:pt x="748" y="26876"/>
                      <a:pt x="882" y="26828"/>
                      <a:pt x="995" y="26718"/>
                    </a:cubicBezTo>
                    <a:lnTo>
                      <a:pt x="5196" y="22589"/>
                    </a:lnTo>
                    <a:lnTo>
                      <a:pt x="14854" y="4731"/>
                    </a:lnTo>
                    <a:lnTo>
                      <a:pt x="15477" y="610"/>
                    </a:lnTo>
                    <a:cubicBezTo>
                      <a:pt x="15528" y="325"/>
                      <a:pt x="15337" y="54"/>
                      <a:pt x="1505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1"/>
              <p:cNvSpPr/>
              <p:nvPr/>
            </p:nvSpPr>
            <p:spPr>
              <a:xfrm rot="1102292">
                <a:off x="1860445" y="2537409"/>
                <a:ext cx="5700" cy="1199"/>
              </a:xfrm>
              <a:custGeom>
                <a:avLst/>
                <a:gdLst/>
                <a:ahLst/>
                <a:cxnLst/>
                <a:rect l="l" t="t" r="r" b="b"/>
                <a:pathLst>
                  <a:path w="347" h="73" extrusionOk="0">
                    <a:moveTo>
                      <a:pt x="347" y="0"/>
                    </a:moveTo>
                    <a:lnTo>
                      <a:pt x="347" y="0"/>
                    </a:lnTo>
                    <a:cubicBezTo>
                      <a:pt x="231" y="25"/>
                      <a:pt x="116" y="51"/>
                      <a:pt x="0" y="72"/>
                    </a:cubicBezTo>
                    <a:cubicBezTo>
                      <a:pt x="112" y="54"/>
                      <a:pt x="228" y="29"/>
                      <a:pt x="347"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1"/>
              <p:cNvSpPr/>
              <p:nvPr/>
            </p:nvSpPr>
            <p:spPr>
              <a:xfrm rot="1102292">
                <a:off x="2457148" y="2240547"/>
                <a:ext cx="142539" cy="211287"/>
              </a:xfrm>
              <a:custGeom>
                <a:avLst/>
                <a:gdLst/>
                <a:ahLst/>
                <a:cxnLst/>
                <a:rect l="l" t="t" r="r" b="b"/>
                <a:pathLst>
                  <a:path w="8677" h="12862" extrusionOk="0">
                    <a:moveTo>
                      <a:pt x="5070" y="1"/>
                    </a:moveTo>
                    <a:cubicBezTo>
                      <a:pt x="4778" y="1"/>
                      <a:pt x="4540" y="54"/>
                      <a:pt x="4346" y="173"/>
                    </a:cubicBezTo>
                    <a:cubicBezTo>
                      <a:pt x="3946" y="421"/>
                      <a:pt x="3740" y="952"/>
                      <a:pt x="3650" y="1878"/>
                    </a:cubicBezTo>
                    <a:cubicBezTo>
                      <a:pt x="3479" y="3609"/>
                      <a:pt x="3703" y="5241"/>
                      <a:pt x="2555" y="5241"/>
                    </a:cubicBezTo>
                    <a:cubicBezTo>
                      <a:pt x="2517" y="5241"/>
                      <a:pt x="2477" y="5239"/>
                      <a:pt x="2435" y="5236"/>
                    </a:cubicBezTo>
                    <a:cubicBezTo>
                      <a:pt x="2435" y="5236"/>
                      <a:pt x="1" y="12203"/>
                      <a:pt x="2171" y="12736"/>
                    </a:cubicBezTo>
                    <a:cubicBezTo>
                      <a:pt x="2478" y="12809"/>
                      <a:pt x="2795" y="12848"/>
                      <a:pt x="3109" y="12859"/>
                    </a:cubicBezTo>
                    <a:cubicBezTo>
                      <a:pt x="3162" y="12861"/>
                      <a:pt x="3214" y="12862"/>
                      <a:pt x="3267" y="12862"/>
                    </a:cubicBezTo>
                    <a:cubicBezTo>
                      <a:pt x="5260" y="12862"/>
                      <a:pt x="7519" y="11668"/>
                      <a:pt x="8049" y="9055"/>
                    </a:cubicBezTo>
                    <a:cubicBezTo>
                      <a:pt x="8677" y="5946"/>
                      <a:pt x="7747" y="508"/>
                      <a:pt x="6091" y="140"/>
                    </a:cubicBezTo>
                    <a:cubicBezTo>
                      <a:pt x="5693" y="51"/>
                      <a:pt x="5356" y="1"/>
                      <a:pt x="50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1"/>
              <p:cNvSpPr/>
              <p:nvPr/>
            </p:nvSpPr>
            <p:spPr>
              <a:xfrm rot="1102292">
                <a:off x="2474436" y="2441240"/>
                <a:ext cx="131" cy="394"/>
              </a:xfrm>
              <a:custGeom>
                <a:avLst/>
                <a:gdLst/>
                <a:ahLst/>
                <a:cxnLst/>
                <a:rect l="l" t="t" r="r" b="b"/>
                <a:pathLst>
                  <a:path w="8" h="24" extrusionOk="0">
                    <a:moveTo>
                      <a:pt x="1" y="0"/>
                    </a:moveTo>
                    <a:cubicBezTo>
                      <a:pt x="1" y="0"/>
                      <a:pt x="1" y="5"/>
                      <a:pt x="1" y="15"/>
                    </a:cubicBezTo>
                    <a:cubicBezTo>
                      <a:pt x="1" y="21"/>
                      <a:pt x="2" y="24"/>
                      <a:pt x="3" y="24"/>
                    </a:cubicBezTo>
                    <a:cubicBezTo>
                      <a:pt x="5" y="24"/>
                      <a:pt x="6" y="22"/>
                      <a:pt x="8" y="18"/>
                    </a:cubicBezTo>
                    <a:cubicBezTo>
                      <a:pt x="4" y="7"/>
                      <a:pt x="2" y="0"/>
                      <a:pt x="1"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1"/>
              <p:cNvSpPr/>
              <p:nvPr/>
            </p:nvSpPr>
            <p:spPr>
              <a:xfrm rot="1102292">
                <a:off x="2432377" y="2292258"/>
                <a:ext cx="62456" cy="144856"/>
              </a:xfrm>
              <a:custGeom>
                <a:avLst/>
                <a:gdLst/>
                <a:ahLst/>
                <a:cxnLst/>
                <a:rect l="l" t="t" r="r" b="b"/>
                <a:pathLst>
                  <a:path w="3802" h="8818" extrusionOk="0">
                    <a:moveTo>
                      <a:pt x="1962" y="0"/>
                    </a:moveTo>
                    <a:cubicBezTo>
                      <a:pt x="1778" y="4"/>
                      <a:pt x="1598" y="61"/>
                      <a:pt x="1447" y="166"/>
                    </a:cubicBezTo>
                    <a:cubicBezTo>
                      <a:pt x="657" y="682"/>
                      <a:pt x="55" y="2369"/>
                      <a:pt x="26" y="4385"/>
                    </a:cubicBezTo>
                    <a:cubicBezTo>
                      <a:pt x="1" y="6322"/>
                      <a:pt x="502" y="7977"/>
                      <a:pt x="1234" y="8576"/>
                    </a:cubicBezTo>
                    <a:cubicBezTo>
                      <a:pt x="1421" y="8727"/>
                      <a:pt x="1623" y="8814"/>
                      <a:pt x="1829" y="8817"/>
                    </a:cubicBezTo>
                    <a:cubicBezTo>
                      <a:pt x="1833" y="8817"/>
                      <a:pt x="1836" y="8817"/>
                      <a:pt x="1840" y="8817"/>
                    </a:cubicBezTo>
                    <a:cubicBezTo>
                      <a:pt x="2870" y="8817"/>
                      <a:pt x="3733" y="6865"/>
                      <a:pt x="3769" y="4439"/>
                    </a:cubicBezTo>
                    <a:cubicBezTo>
                      <a:pt x="3801" y="2005"/>
                      <a:pt x="2994" y="18"/>
                      <a:pt x="1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1"/>
            <p:cNvGrpSpPr/>
            <p:nvPr/>
          </p:nvGrpSpPr>
          <p:grpSpPr>
            <a:xfrm flipH="1">
              <a:off x="4103423" y="1468382"/>
              <a:ext cx="1039062" cy="929547"/>
              <a:chOff x="7974246" y="4185019"/>
              <a:chExt cx="823737" cy="736917"/>
            </a:xfrm>
          </p:grpSpPr>
          <p:sp>
            <p:nvSpPr>
              <p:cNvPr id="1420" name="Google Shape;1420;p41"/>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1"/>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1"/>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1"/>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1"/>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1"/>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1"/>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1"/>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1"/>
            <p:cNvGrpSpPr/>
            <p:nvPr/>
          </p:nvGrpSpPr>
          <p:grpSpPr>
            <a:xfrm flipH="1">
              <a:off x="6741023" y="1825237"/>
              <a:ext cx="819057" cy="572680"/>
              <a:chOff x="468325" y="4472675"/>
              <a:chExt cx="806000" cy="563550"/>
            </a:xfrm>
          </p:grpSpPr>
          <p:sp>
            <p:nvSpPr>
              <p:cNvPr id="1429" name="Google Shape;1429;p41"/>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1"/>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1"/>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1"/>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1"/>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1"/>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1"/>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1"/>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6F5AABE0-08A2-48F9-B590-595BB0698F7E}"/>
              </a:ext>
            </a:extLst>
          </p:cNvPr>
          <p:cNvPicPr>
            <a:picLocks noChangeAspect="1"/>
          </p:cNvPicPr>
          <p:nvPr/>
        </p:nvPicPr>
        <p:blipFill>
          <a:blip r:embed="rId3"/>
          <a:stretch>
            <a:fillRect/>
          </a:stretch>
        </p:blipFill>
        <p:spPr>
          <a:xfrm>
            <a:off x="1501953" y="4377594"/>
            <a:ext cx="2217612" cy="685859"/>
          </a:xfrm>
          <a:prstGeom prst="rect">
            <a:avLst/>
          </a:prstGeom>
        </p:spPr>
      </p:pic>
      <p:sp>
        <p:nvSpPr>
          <p:cNvPr id="72" name="Google Shape;1370;p41">
            <a:extLst>
              <a:ext uri="{FF2B5EF4-FFF2-40B4-BE49-F238E27FC236}">
                <a16:creationId xmlns:a16="http://schemas.microsoft.com/office/drawing/2014/main" id="{D99B9E41-A3EA-458D-96B9-36DC9A805EFB}"/>
              </a:ext>
            </a:extLst>
          </p:cNvPr>
          <p:cNvSpPr txBox="1">
            <a:spLocks/>
          </p:cNvSpPr>
          <p:nvPr/>
        </p:nvSpPr>
        <p:spPr>
          <a:xfrm>
            <a:off x="6056338" y="659684"/>
            <a:ext cx="2983605" cy="1704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1pPr>
            <a:lvl2pPr marL="914400" marR="0" lvl="1"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9pPr>
          </a:lstStyle>
          <a:p>
            <a:pPr marL="285750" indent="-285750" algn="just">
              <a:buFont typeface="Arial" panose="020B0604020202020204" pitchFamily="34" charset="0"/>
              <a:buChar char="•"/>
            </a:pPr>
            <a:r>
              <a:rPr lang="en-US" dirty="0"/>
              <a:t>Resistance is measured in ohms (</a:t>
            </a:r>
            <a:r>
              <a:rPr lang="el-GR" dirty="0"/>
              <a:t>Ω</a:t>
            </a:r>
            <a:r>
              <a:rPr lang="en-US" dirty="0"/>
              <a:t>). </a:t>
            </a:r>
          </a:p>
          <a:p>
            <a:pPr marL="285750" indent="-285750" algn="just">
              <a:buFont typeface="Arial" panose="020B0604020202020204" pitchFamily="34" charset="0"/>
              <a:buChar char="•"/>
            </a:pPr>
            <a:r>
              <a:rPr lang="en-US" dirty="0"/>
              <a:t>This means that one ohm of resistance is equal to one volt (V) divided by one amp (A). </a:t>
            </a:r>
          </a:p>
          <a:p>
            <a:pPr marL="285750" indent="-285750" algn="just">
              <a:buFont typeface="Arial" panose="020B0604020202020204" pitchFamily="34" charset="0"/>
              <a:buChar char="•"/>
            </a:pPr>
            <a:r>
              <a:rPr lang="en-US" dirty="0"/>
              <a:t>If you increase voltage without changing resistance, then current must increase as well.</a:t>
            </a:r>
          </a:p>
          <a:p>
            <a:pPr marL="285750" indent="-285750" algn="just">
              <a:buFont typeface="Arial" panose="020B0604020202020204" pitchFamily="34" charset="0"/>
              <a:buChar char="•"/>
            </a:pPr>
            <a:r>
              <a:rPr lang="en-US" dirty="0"/>
              <a:t>Solving this equation for voltage, you obtain:</a:t>
            </a:r>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endParaRPr lang="en-US" dirty="0"/>
          </a:p>
          <a:p>
            <a:pPr marL="285750" indent="-285750" algn="just">
              <a:buFont typeface="Arial" panose="020B0604020202020204" pitchFamily="34" charset="0"/>
              <a:buChar char="•"/>
            </a:pPr>
            <a:r>
              <a:rPr lang="en-US" dirty="0"/>
              <a:t>If you increase the resistance of a circuit without changing the voltage, then the current must decrease.</a:t>
            </a:r>
          </a:p>
        </p:txBody>
      </p:sp>
      <p:pic>
        <p:nvPicPr>
          <p:cNvPr id="3" name="Picture 2">
            <a:extLst>
              <a:ext uri="{FF2B5EF4-FFF2-40B4-BE49-F238E27FC236}">
                <a16:creationId xmlns:a16="http://schemas.microsoft.com/office/drawing/2014/main" id="{0151E957-31DA-4A5B-A4A3-0F1C0DDE32C9}"/>
              </a:ext>
            </a:extLst>
          </p:cNvPr>
          <p:cNvPicPr>
            <a:picLocks noChangeAspect="1"/>
          </p:cNvPicPr>
          <p:nvPr/>
        </p:nvPicPr>
        <p:blipFill>
          <a:blip r:embed="rId4"/>
          <a:stretch>
            <a:fillRect/>
          </a:stretch>
        </p:blipFill>
        <p:spPr>
          <a:xfrm>
            <a:off x="6132981" y="3278008"/>
            <a:ext cx="2986322" cy="487722"/>
          </a:xfrm>
          <a:prstGeom prst="rect">
            <a:avLst/>
          </a:prstGeom>
        </p:spPr>
      </p:pic>
      <p:pic>
        <p:nvPicPr>
          <p:cNvPr id="6146" name="Picture 2" descr="Ohms Law - The Complete Beginner's Guide">
            <a:extLst>
              <a:ext uri="{FF2B5EF4-FFF2-40B4-BE49-F238E27FC236}">
                <a16:creationId xmlns:a16="http://schemas.microsoft.com/office/drawing/2014/main" id="{D069ACAF-AE91-4638-82DC-D65613DB7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6371" y="470003"/>
            <a:ext cx="1774283" cy="153771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Ohms Law - The Complete Beginner's Guide">
            <a:extLst>
              <a:ext uri="{FF2B5EF4-FFF2-40B4-BE49-F238E27FC236}">
                <a16:creationId xmlns:a16="http://schemas.microsoft.com/office/drawing/2014/main" id="{20509C1D-EAB5-4523-B805-9A0B334A3CB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0751" y="3653680"/>
            <a:ext cx="1612985" cy="1397921"/>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Ohms Law - The Complete Beginner's Guide">
            <a:extLst>
              <a:ext uri="{FF2B5EF4-FFF2-40B4-BE49-F238E27FC236}">
                <a16:creationId xmlns:a16="http://schemas.microsoft.com/office/drawing/2014/main" id="{779D2BB5-E0DC-43AA-BD6F-DD5A0429261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4636" y="2051016"/>
            <a:ext cx="1774283" cy="1537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148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animEffect transition="in" filter="fade">
                                      <p:cBhvr>
                                        <p:cTn id="7" dur="1000"/>
                                        <p:tgtEl>
                                          <p:spTgt spid="1370">
                                            <p:txEl>
                                              <p:pRg st="0" end="0"/>
                                            </p:txEl>
                                          </p:spTgt>
                                        </p:tgtEl>
                                      </p:cBhvr>
                                    </p:animEffect>
                                    <p:anim calcmode="lin" valueType="num">
                                      <p:cBhvr>
                                        <p:cTn id="8" dur="1000" fill="hold"/>
                                        <p:tgtEl>
                                          <p:spTgt spid="1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70">
                                            <p:txEl>
                                              <p:pRg st="1" end="1"/>
                                            </p:txEl>
                                          </p:spTgt>
                                        </p:tgtEl>
                                        <p:attrNameLst>
                                          <p:attrName>style.visibility</p:attrName>
                                        </p:attrNameLst>
                                      </p:cBhvr>
                                      <p:to>
                                        <p:strVal val="visible"/>
                                      </p:to>
                                    </p:set>
                                    <p:animEffect transition="in" filter="fade">
                                      <p:cBhvr>
                                        <p:cTn id="14" dur="1000"/>
                                        <p:tgtEl>
                                          <p:spTgt spid="1370">
                                            <p:txEl>
                                              <p:pRg st="1" end="1"/>
                                            </p:txEl>
                                          </p:spTgt>
                                        </p:tgtEl>
                                      </p:cBhvr>
                                    </p:animEffect>
                                    <p:anim calcmode="lin" valueType="num">
                                      <p:cBhvr>
                                        <p:cTn id="15" dur="1000" fill="hold"/>
                                        <p:tgtEl>
                                          <p:spTgt spid="13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70">
                                            <p:txEl>
                                              <p:pRg st="2" end="2"/>
                                            </p:txEl>
                                          </p:spTgt>
                                        </p:tgtEl>
                                        <p:attrNameLst>
                                          <p:attrName>style.visibility</p:attrName>
                                        </p:attrNameLst>
                                      </p:cBhvr>
                                      <p:to>
                                        <p:strVal val="visible"/>
                                      </p:to>
                                    </p:set>
                                    <p:animEffect transition="in" filter="fade">
                                      <p:cBhvr>
                                        <p:cTn id="21" dur="1000"/>
                                        <p:tgtEl>
                                          <p:spTgt spid="1370">
                                            <p:txEl>
                                              <p:pRg st="2" end="2"/>
                                            </p:txEl>
                                          </p:spTgt>
                                        </p:tgtEl>
                                      </p:cBhvr>
                                    </p:animEffect>
                                    <p:anim calcmode="lin" valueType="num">
                                      <p:cBhvr>
                                        <p:cTn id="22" dur="1000" fill="hold"/>
                                        <p:tgtEl>
                                          <p:spTgt spid="13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70">
                                            <p:txEl>
                                              <p:pRg st="3" end="3"/>
                                            </p:txEl>
                                          </p:spTgt>
                                        </p:tgtEl>
                                        <p:attrNameLst>
                                          <p:attrName>style.visibility</p:attrName>
                                        </p:attrNameLst>
                                      </p:cBhvr>
                                      <p:to>
                                        <p:strVal val="visible"/>
                                      </p:to>
                                    </p:set>
                                    <p:animEffect transition="in" filter="fade">
                                      <p:cBhvr>
                                        <p:cTn id="28" dur="1000"/>
                                        <p:tgtEl>
                                          <p:spTgt spid="1370">
                                            <p:txEl>
                                              <p:pRg st="3" end="3"/>
                                            </p:txEl>
                                          </p:spTgt>
                                        </p:tgtEl>
                                      </p:cBhvr>
                                    </p:animEffect>
                                    <p:anim calcmode="lin" valueType="num">
                                      <p:cBhvr>
                                        <p:cTn id="29" dur="1000" fill="hold"/>
                                        <p:tgtEl>
                                          <p:spTgt spid="13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70">
                                            <p:txEl>
                                              <p:pRg st="4" end="4"/>
                                            </p:txEl>
                                          </p:spTgt>
                                        </p:tgtEl>
                                        <p:attrNameLst>
                                          <p:attrName>style.visibility</p:attrName>
                                        </p:attrNameLst>
                                      </p:cBhvr>
                                      <p:to>
                                        <p:strVal val="visible"/>
                                      </p:to>
                                    </p:set>
                                    <p:animEffect transition="in" filter="fade">
                                      <p:cBhvr>
                                        <p:cTn id="35" dur="1000"/>
                                        <p:tgtEl>
                                          <p:spTgt spid="1370">
                                            <p:txEl>
                                              <p:pRg st="4" end="4"/>
                                            </p:txEl>
                                          </p:spTgt>
                                        </p:tgtEl>
                                      </p:cBhvr>
                                    </p:animEffect>
                                    <p:anim calcmode="lin" valueType="num">
                                      <p:cBhvr>
                                        <p:cTn id="36" dur="1000" fill="hold"/>
                                        <p:tgtEl>
                                          <p:spTgt spid="137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70">
                                            <p:txEl>
                                              <p:pRg st="5" end="5"/>
                                            </p:txEl>
                                          </p:spTgt>
                                        </p:tgtEl>
                                        <p:attrNameLst>
                                          <p:attrName>style.visibility</p:attrName>
                                        </p:attrNameLst>
                                      </p:cBhvr>
                                      <p:to>
                                        <p:strVal val="visible"/>
                                      </p:to>
                                    </p:set>
                                    <p:animEffect transition="in" filter="fade">
                                      <p:cBhvr>
                                        <p:cTn id="42" dur="1000"/>
                                        <p:tgtEl>
                                          <p:spTgt spid="1370">
                                            <p:txEl>
                                              <p:pRg st="5" end="5"/>
                                            </p:txEl>
                                          </p:spTgt>
                                        </p:tgtEl>
                                      </p:cBhvr>
                                    </p:animEffect>
                                    <p:anim calcmode="lin" valueType="num">
                                      <p:cBhvr>
                                        <p:cTn id="43" dur="1000" fill="hold"/>
                                        <p:tgtEl>
                                          <p:spTgt spid="137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fade">
                                      <p:cBhvr>
                                        <p:cTn id="49" dur="1000"/>
                                        <p:tgtEl>
                                          <p:spTgt spid="2"/>
                                        </p:tgtEl>
                                      </p:cBhvr>
                                    </p:animEffect>
                                    <p:anim calcmode="lin" valueType="num">
                                      <p:cBhvr>
                                        <p:cTn id="50" dur="1000" fill="hold"/>
                                        <p:tgtEl>
                                          <p:spTgt spid="2"/>
                                        </p:tgtEl>
                                        <p:attrNameLst>
                                          <p:attrName>ppt_x</p:attrName>
                                        </p:attrNameLst>
                                      </p:cBhvr>
                                      <p:tavLst>
                                        <p:tav tm="0">
                                          <p:val>
                                            <p:strVal val="#ppt_x"/>
                                          </p:val>
                                        </p:tav>
                                        <p:tav tm="100000">
                                          <p:val>
                                            <p:strVal val="#ppt_x"/>
                                          </p:val>
                                        </p:tav>
                                      </p:tavLst>
                                    </p:anim>
                                    <p:anim calcmode="lin" valueType="num">
                                      <p:cBhvr>
                                        <p:cTn id="5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2">
                                            <p:txEl>
                                              <p:pRg st="0" end="0"/>
                                            </p:txEl>
                                          </p:spTgt>
                                        </p:tgtEl>
                                        <p:attrNameLst>
                                          <p:attrName>style.visibility</p:attrName>
                                        </p:attrNameLst>
                                      </p:cBhvr>
                                      <p:to>
                                        <p:strVal val="visible"/>
                                      </p:to>
                                    </p:set>
                                    <p:animEffect transition="in" filter="fade">
                                      <p:cBhvr>
                                        <p:cTn id="56" dur="1000"/>
                                        <p:tgtEl>
                                          <p:spTgt spid="72">
                                            <p:txEl>
                                              <p:pRg st="0" end="0"/>
                                            </p:txEl>
                                          </p:spTgt>
                                        </p:tgtEl>
                                      </p:cBhvr>
                                    </p:animEffect>
                                    <p:anim calcmode="lin" valueType="num">
                                      <p:cBhvr>
                                        <p:cTn id="57" dur="1000" fill="hold"/>
                                        <p:tgtEl>
                                          <p:spTgt spid="72">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7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72">
                                            <p:txEl>
                                              <p:pRg st="1" end="1"/>
                                            </p:txEl>
                                          </p:spTgt>
                                        </p:tgtEl>
                                        <p:attrNameLst>
                                          <p:attrName>style.visibility</p:attrName>
                                        </p:attrNameLst>
                                      </p:cBhvr>
                                      <p:to>
                                        <p:strVal val="visible"/>
                                      </p:to>
                                    </p:set>
                                    <p:animEffect transition="in" filter="fade">
                                      <p:cBhvr>
                                        <p:cTn id="63" dur="1000"/>
                                        <p:tgtEl>
                                          <p:spTgt spid="72">
                                            <p:txEl>
                                              <p:pRg st="1" end="1"/>
                                            </p:txEl>
                                          </p:spTgt>
                                        </p:tgtEl>
                                      </p:cBhvr>
                                    </p:animEffect>
                                    <p:anim calcmode="lin" valueType="num">
                                      <p:cBhvr>
                                        <p:cTn id="64" dur="1000" fill="hold"/>
                                        <p:tgtEl>
                                          <p:spTgt spid="72">
                                            <p:txEl>
                                              <p:pRg st="1" end="1"/>
                                            </p:txEl>
                                          </p:spTgt>
                                        </p:tgtEl>
                                        <p:attrNameLst>
                                          <p:attrName>ppt_x</p:attrName>
                                        </p:attrNameLst>
                                      </p:cBhvr>
                                      <p:tavLst>
                                        <p:tav tm="0">
                                          <p:val>
                                            <p:strVal val="#ppt_x"/>
                                          </p:val>
                                        </p:tav>
                                        <p:tav tm="100000">
                                          <p:val>
                                            <p:strVal val="#ppt_x"/>
                                          </p:val>
                                        </p:tav>
                                      </p:tavLst>
                                    </p:anim>
                                    <p:anim calcmode="lin" valueType="num">
                                      <p:cBhvr>
                                        <p:cTn id="65" dur="1000" fill="hold"/>
                                        <p:tgtEl>
                                          <p:spTgt spid="7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72">
                                            <p:txEl>
                                              <p:pRg st="2" end="2"/>
                                            </p:txEl>
                                          </p:spTgt>
                                        </p:tgtEl>
                                        <p:attrNameLst>
                                          <p:attrName>style.visibility</p:attrName>
                                        </p:attrNameLst>
                                      </p:cBhvr>
                                      <p:to>
                                        <p:strVal val="visible"/>
                                      </p:to>
                                    </p:set>
                                    <p:animEffect transition="in" filter="fade">
                                      <p:cBhvr>
                                        <p:cTn id="70" dur="1000"/>
                                        <p:tgtEl>
                                          <p:spTgt spid="72">
                                            <p:txEl>
                                              <p:pRg st="2" end="2"/>
                                            </p:txEl>
                                          </p:spTgt>
                                        </p:tgtEl>
                                      </p:cBhvr>
                                    </p:animEffect>
                                    <p:anim calcmode="lin" valueType="num">
                                      <p:cBhvr>
                                        <p:cTn id="71" dur="1000" fill="hold"/>
                                        <p:tgtEl>
                                          <p:spTgt spid="72">
                                            <p:txEl>
                                              <p:pRg st="2" end="2"/>
                                            </p:txEl>
                                          </p:spTgt>
                                        </p:tgtEl>
                                        <p:attrNameLst>
                                          <p:attrName>ppt_x</p:attrName>
                                        </p:attrNameLst>
                                      </p:cBhvr>
                                      <p:tavLst>
                                        <p:tav tm="0">
                                          <p:val>
                                            <p:strVal val="#ppt_x"/>
                                          </p:val>
                                        </p:tav>
                                        <p:tav tm="100000">
                                          <p:val>
                                            <p:strVal val="#ppt_x"/>
                                          </p:val>
                                        </p:tav>
                                      </p:tavLst>
                                    </p:anim>
                                    <p:anim calcmode="lin" valueType="num">
                                      <p:cBhvr>
                                        <p:cTn id="72" dur="1000" fill="hold"/>
                                        <p:tgtEl>
                                          <p:spTgt spid="7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72">
                                            <p:txEl>
                                              <p:pRg st="3" end="3"/>
                                            </p:txEl>
                                          </p:spTgt>
                                        </p:tgtEl>
                                        <p:attrNameLst>
                                          <p:attrName>style.visibility</p:attrName>
                                        </p:attrNameLst>
                                      </p:cBhvr>
                                      <p:to>
                                        <p:strVal val="visible"/>
                                      </p:to>
                                    </p:set>
                                    <p:animEffect transition="in" filter="fade">
                                      <p:cBhvr>
                                        <p:cTn id="77" dur="1000"/>
                                        <p:tgtEl>
                                          <p:spTgt spid="72">
                                            <p:txEl>
                                              <p:pRg st="3" end="3"/>
                                            </p:txEl>
                                          </p:spTgt>
                                        </p:tgtEl>
                                      </p:cBhvr>
                                    </p:animEffect>
                                    <p:anim calcmode="lin" valueType="num">
                                      <p:cBhvr>
                                        <p:cTn id="78" dur="1000" fill="hold"/>
                                        <p:tgtEl>
                                          <p:spTgt spid="72">
                                            <p:txEl>
                                              <p:pRg st="3" end="3"/>
                                            </p:txEl>
                                          </p:spTgt>
                                        </p:tgtEl>
                                        <p:attrNameLst>
                                          <p:attrName>ppt_x</p:attrName>
                                        </p:attrNameLst>
                                      </p:cBhvr>
                                      <p:tavLst>
                                        <p:tav tm="0">
                                          <p:val>
                                            <p:strVal val="#ppt_x"/>
                                          </p:val>
                                        </p:tav>
                                        <p:tav tm="100000">
                                          <p:val>
                                            <p:strVal val="#ppt_x"/>
                                          </p:val>
                                        </p:tav>
                                      </p:tavLst>
                                    </p:anim>
                                    <p:anim calcmode="lin" valueType="num">
                                      <p:cBhvr>
                                        <p:cTn id="79" dur="1000" fill="hold"/>
                                        <p:tgtEl>
                                          <p:spTgt spid="7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gtEl>
                                        <p:attrNameLst>
                                          <p:attrName>style.visibility</p:attrName>
                                        </p:attrNameLst>
                                      </p:cBhvr>
                                      <p:to>
                                        <p:strVal val="visible"/>
                                      </p:to>
                                    </p:set>
                                    <p:animEffect transition="in" filter="fade">
                                      <p:cBhvr>
                                        <p:cTn id="84" dur="1000"/>
                                        <p:tgtEl>
                                          <p:spTgt spid="3"/>
                                        </p:tgtEl>
                                      </p:cBhvr>
                                    </p:animEffect>
                                    <p:anim calcmode="lin" valueType="num">
                                      <p:cBhvr>
                                        <p:cTn id="85" dur="1000" fill="hold"/>
                                        <p:tgtEl>
                                          <p:spTgt spid="3"/>
                                        </p:tgtEl>
                                        <p:attrNameLst>
                                          <p:attrName>ppt_x</p:attrName>
                                        </p:attrNameLst>
                                      </p:cBhvr>
                                      <p:tavLst>
                                        <p:tav tm="0">
                                          <p:val>
                                            <p:strVal val="#ppt_x"/>
                                          </p:val>
                                        </p:tav>
                                        <p:tav tm="100000">
                                          <p:val>
                                            <p:strVal val="#ppt_x"/>
                                          </p:val>
                                        </p:tav>
                                      </p:tavLst>
                                    </p:anim>
                                    <p:anim calcmode="lin" valueType="num">
                                      <p:cBhvr>
                                        <p:cTn id="8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72">
                                            <p:txEl>
                                              <p:pRg st="7" end="7"/>
                                            </p:txEl>
                                          </p:spTgt>
                                        </p:tgtEl>
                                        <p:attrNameLst>
                                          <p:attrName>style.visibility</p:attrName>
                                        </p:attrNameLst>
                                      </p:cBhvr>
                                      <p:to>
                                        <p:strVal val="visible"/>
                                      </p:to>
                                    </p:set>
                                    <p:animEffect transition="in" filter="fade">
                                      <p:cBhvr>
                                        <p:cTn id="91" dur="1000"/>
                                        <p:tgtEl>
                                          <p:spTgt spid="72">
                                            <p:txEl>
                                              <p:pRg st="7" end="7"/>
                                            </p:txEl>
                                          </p:spTgt>
                                        </p:tgtEl>
                                      </p:cBhvr>
                                    </p:animEffect>
                                    <p:anim calcmode="lin" valueType="num">
                                      <p:cBhvr>
                                        <p:cTn id="92" dur="1000" fill="hold"/>
                                        <p:tgtEl>
                                          <p:spTgt spid="72">
                                            <p:txEl>
                                              <p:pRg st="7" end="7"/>
                                            </p:txEl>
                                          </p:spTgt>
                                        </p:tgtEl>
                                        <p:attrNameLst>
                                          <p:attrName>ppt_x</p:attrName>
                                        </p:attrNameLst>
                                      </p:cBhvr>
                                      <p:tavLst>
                                        <p:tav tm="0">
                                          <p:val>
                                            <p:strVal val="#ppt_x"/>
                                          </p:val>
                                        </p:tav>
                                        <p:tav tm="100000">
                                          <p:val>
                                            <p:strVal val="#ppt_x"/>
                                          </p:val>
                                        </p:tav>
                                      </p:tavLst>
                                    </p:anim>
                                    <p:anim calcmode="lin" valueType="num">
                                      <p:cBhvr>
                                        <p:cTn id="93" dur="1000" fill="hold"/>
                                        <p:tgtEl>
                                          <p:spTgt spid="7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6146"/>
                                        </p:tgtEl>
                                        <p:attrNameLst>
                                          <p:attrName>style.visibility</p:attrName>
                                        </p:attrNameLst>
                                      </p:cBhvr>
                                      <p:to>
                                        <p:strVal val="visible"/>
                                      </p:to>
                                    </p:set>
                                    <p:animEffect transition="in" filter="fade">
                                      <p:cBhvr>
                                        <p:cTn id="98" dur="1000"/>
                                        <p:tgtEl>
                                          <p:spTgt spid="6146"/>
                                        </p:tgtEl>
                                      </p:cBhvr>
                                    </p:animEffect>
                                    <p:anim calcmode="lin" valueType="num">
                                      <p:cBhvr>
                                        <p:cTn id="99" dur="1000" fill="hold"/>
                                        <p:tgtEl>
                                          <p:spTgt spid="6146"/>
                                        </p:tgtEl>
                                        <p:attrNameLst>
                                          <p:attrName>ppt_x</p:attrName>
                                        </p:attrNameLst>
                                      </p:cBhvr>
                                      <p:tavLst>
                                        <p:tav tm="0">
                                          <p:val>
                                            <p:strVal val="#ppt_x"/>
                                          </p:val>
                                        </p:tav>
                                        <p:tav tm="100000">
                                          <p:val>
                                            <p:strVal val="#ppt_x"/>
                                          </p:val>
                                        </p:tav>
                                      </p:tavLst>
                                    </p:anim>
                                    <p:anim calcmode="lin" valueType="num">
                                      <p:cBhvr>
                                        <p:cTn id="100"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6150"/>
                                        </p:tgtEl>
                                        <p:attrNameLst>
                                          <p:attrName>style.visibility</p:attrName>
                                        </p:attrNameLst>
                                      </p:cBhvr>
                                      <p:to>
                                        <p:strVal val="visible"/>
                                      </p:to>
                                    </p:set>
                                    <p:animEffect transition="in" filter="fade">
                                      <p:cBhvr>
                                        <p:cTn id="105" dur="1000"/>
                                        <p:tgtEl>
                                          <p:spTgt spid="6150"/>
                                        </p:tgtEl>
                                      </p:cBhvr>
                                    </p:animEffect>
                                    <p:anim calcmode="lin" valueType="num">
                                      <p:cBhvr>
                                        <p:cTn id="106" dur="1000" fill="hold"/>
                                        <p:tgtEl>
                                          <p:spTgt spid="6150"/>
                                        </p:tgtEl>
                                        <p:attrNameLst>
                                          <p:attrName>ppt_x</p:attrName>
                                        </p:attrNameLst>
                                      </p:cBhvr>
                                      <p:tavLst>
                                        <p:tav tm="0">
                                          <p:val>
                                            <p:strVal val="#ppt_x"/>
                                          </p:val>
                                        </p:tav>
                                        <p:tav tm="100000">
                                          <p:val>
                                            <p:strVal val="#ppt_x"/>
                                          </p:val>
                                        </p:tav>
                                      </p:tavLst>
                                    </p:anim>
                                    <p:anim calcmode="lin" valueType="num">
                                      <p:cBhvr>
                                        <p:cTn id="107" dur="1000" fill="hold"/>
                                        <p:tgtEl>
                                          <p:spTgt spid="6150"/>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6148"/>
                                        </p:tgtEl>
                                        <p:attrNameLst>
                                          <p:attrName>style.visibility</p:attrName>
                                        </p:attrNameLst>
                                      </p:cBhvr>
                                      <p:to>
                                        <p:strVal val="visible"/>
                                      </p:to>
                                    </p:set>
                                    <p:animEffect transition="in" filter="fade">
                                      <p:cBhvr>
                                        <p:cTn id="112" dur="1000"/>
                                        <p:tgtEl>
                                          <p:spTgt spid="6148"/>
                                        </p:tgtEl>
                                      </p:cBhvr>
                                    </p:animEffect>
                                    <p:anim calcmode="lin" valueType="num">
                                      <p:cBhvr>
                                        <p:cTn id="113" dur="1000" fill="hold"/>
                                        <p:tgtEl>
                                          <p:spTgt spid="6148"/>
                                        </p:tgtEl>
                                        <p:attrNameLst>
                                          <p:attrName>ppt_x</p:attrName>
                                        </p:attrNameLst>
                                      </p:cBhvr>
                                      <p:tavLst>
                                        <p:tav tm="0">
                                          <p:val>
                                            <p:strVal val="#ppt_x"/>
                                          </p:val>
                                        </p:tav>
                                        <p:tav tm="100000">
                                          <p:val>
                                            <p:strVal val="#ppt_x"/>
                                          </p:val>
                                        </p:tav>
                                      </p:tavLst>
                                    </p:anim>
                                    <p:anim calcmode="lin" valueType="num">
                                      <p:cBhvr>
                                        <p:cTn id="114"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3401B-8368-4C69-B5D4-FBDF859397CD}"/>
              </a:ext>
            </a:extLst>
          </p:cNvPr>
          <p:cNvPicPr>
            <a:picLocks noChangeAspect="1"/>
          </p:cNvPicPr>
          <p:nvPr/>
        </p:nvPicPr>
        <p:blipFill rotWithShape="1">
          <a:blip r:embed="rId2"/>
          <a:srcRect b="4967"/>
          <a:stretch/>
        </p:blipFill>
        <p:spPr>
          <a:xfrm>
            <a:off x="1" y="0"/>
            <a:ext cx="6810680" cy="5143500"/>
          </a:xfrm>
          <a:prstGeom prst="rect">
            <a:avLst/>
          </a:prstGeom>
        </p:spPr>
      </p:pic>
      <p:pic>
        <p:nvPicPr>
          <p:cNvPr id="6" name="Picture 5">
            <a:extLst>
              <a:ext uri="{FF2B5EF4-FFF2-40B4-BE49-F238E27FC236}">
                <a16:creationId xmlns:a16="http://schemas.microsoft.com/office/drawing/2014/main" id="{E60E22DC-C0FB-4791-BBA4-01E4DDF63132}"/>
              </a:ext>
            </a:extLst>
          </p:cNvPr>
          <p:cNvPicPr>
            <a:picLocks noChangeAspect="1"/>
          </p:cNvPicPr>
          <p:nvPr/>
        </p:nvPicPr>
        <p:blipFill rotWithShape="1">
          <a:blip r:embed="rId3"/>
          <a:srcRect l="5828" t="4849" r="15090" b="8795"/>
          <a:stretch/>
        </p:blipFill>
        <p:spPr>
          <a:xfrm>
            <a:off x="6810679" y="1034230"/>
            <a:ext cx="2333320" cy="3075039"/>
          </a:xfrm>
          <a:prstGeom prst="rect">
            <a:avLst/>
          </a:prstGeom>
        </p:spPr>
      </p:pic>
      <p:pic>
        <p:nvPicPr>
          <p:cNvPr id="2" name="Picture 1">
            <a:extLst>
              <a:ext uri="{FF2B5EF4-FFF2-40B4-BE49-F238E27FC236}">
                <a16:creationId xmlns:a16="http://schemas.microsoft.com/office/drawing/2014/main" id="{F2FDB564-64E4-456E-B3BC-ACB207453CE5}"/>
              </a:ext>
            </a:extLst>
          </p:cNvPr>
          <p:cNvPicPr>
            <a:picLocks noChangeAspect="1"/>
          </p:cNvPicPr>
          <p:nvPr/>
        </p:nvPicPr>
        <p:blipFill>
          <a:blip r:embed="rId4"/>
          <a:stretch>
            <a:fillRect/>
          </a:stretch>
        </p:blipFill>
        <p:spPr>
          <a:xfrm>
            <a:off x="507867" y="3377687"/>
            <a:ext cx="2110923" cy="449520"/>
          </a:xfrm>
          <a:prstGeom prst="rect">
            <a:avLst/>
          </a:prstGeom>
        </p:spPr>
      </p:pic>
      <p:pic>
        <p:nvPicPr>
          <p:cNvPr id="7" name="Picture 6">
            <a:extLst>
              <a:ext uri="{FF2B5EF4-FFF2-40B4-BE49-F238E27FC236}">
                <a16:creationId xmlns:a16="http://schemas.microsoft.com/office/drawing/2014/main" id="{F0759F6F-7E8D-47D2-A9EA-96A4263EC703}"/>
              </a:ext>
            </a:extLst>
          </p:cNvPr>
          <p:cNvPicPr>
            <a:picLocks noChangeAspect="1"/>
          </p:cNvPicPr>
          <p:nvPr/>
        </p:nvPicPr>
        <p:blipFill>
          <a:blip r:embed="rId4"/>
          <a:stretch>
            <a:fillRect/>
          </a:stretch>
        </p:blipFill>
        <p:spPr>
          <a:xfrm>
            <a:off x="507866" y="3993356"/>
            <a:ext cx="5934868" cy="1150144"/>
          </a:xfrm>
          <a:prstGeom prst="rect">
            <a:avLst/>
          </a:prstGeom>
        </p:spPr>
      </p:pic>
      <p:sp>
        <p:nvSpPr>
          <p:cNvPr id="8" name="TextBox 7">
            <a:extLst>
              <a:ext uri="{FF2B5EF4-FFF2-40B4-BE49-F238E27FC236}">
                <a16:creationId xmlns:a16="http://schemas.microsoft.com/office/drawing/2014/main" id="{CE99D21B-4CDD-4EFC-8DD2-A33D844704A6}"/>
              </a:ext>
            </a:extLst>
          </p:cNvPr>
          <p:cNvSpPr txBox="1"/>
          <p:nvPr/>
        </p:nvSpPr>
        <p:spPr>
          <a:xfrm>
            <a:off x="436268" y="3342566"/>
            <a:ext cx="6128838" cy="307777"/>
          </a:xfrm>
          <a:prstGeom prst="rect">
            <a:avLst/>
          </a:prstGeom>
          <a:noFill/>
        </p:spPr>
        <p:txBody>
          <a:bodyPr wrap="square" rtlCol="0">
            <a:spAutoFit/>
          </a:bodyPr>
          <a:lstStyle/>
          <a:p>
            <a:pPr algn="just"/>
            <a:r>
              <a:rPr lang="en-US" dirty="0">
                <a:solidFill>
                  <a:srgbClr val="FF0000"/>
                </a:solidFill>
              </a:rPr>
              <a:t>The current increases.</a:t>
            </a:r>
          </a:p>
        </p:txBody>
      </p:sp>
      <p:pic>
        <p:nvPicPr>
          <p:cNvPr id="3" name="Picture 2">
            <a:extLst>
              <a:ext uri="{FF2B5EF4-FFF2-40B4-BE49-F238E27FC236}">
                <a16:creationId xmlns:a16="http://schemas.microsoft.com/office/drawing/2014/main" id="{2B392000-5430-474A-9AA6-410DF3B8FD53}"/>
              </a:ext>
            </a:extLst>
          </p:cNvPr>
          <p:cNvPicPr>
            <a:picLocks noChangeAspect="1"/>
          </p:cNvPicPr>
          <p:nvPr/>
        </p:nvPicPr>
        <p:blipFill>
          <a:blip r:embed="rId5"/>
          <a:stretch>
            <a:fillRect/>
          </a:stretch>
        </p:blipFill>
        <p:spPr>
          <a:xfrm>
            <a:off x="190695" y="3581015"/>
            <a:ext cx="6006466" cy="852128"/>
          </a:xfrm>
          <a:prstGeom prst="rect">
            <a:avLst/>
          </a:prstGeom>
        </p:spPr>
      </p:pic>
      <p:sp>
        <p:nvSpPr>
          <p:cNvPr id="9" name="TextBox 8">
            <a:extLst>
              <a:ext uri="{FF2B5EF4-FFF2-40B4-BE49-F238E27FC236}">
                <a16:creationId xmlns:a16="http://schemas.microsoft.com/office/drawing/2014/main" id="{5B13E5CF-25FF-4F1F-AA8F-80BEE3D8504F}"/>
              </a:ext>
            </a:extLst>
          </p:cNvPr>
          <p:cNvSpPr txBox="1"/>
          <p:nvPr/>
        </p:nvSpPr>
        <p:spPr>
          <a:xfrm>
            <a:off x="410881" y="4363815"/>
            <a:ext cx="6128838" cy="738664"/>
          </a:xfrm>
          <a:prstGeom prst="rect">
            <a:avLst/>
          </a:prstGeom>
          <a:noFill/>
        </p:spPr>
        <p:txBody>
          <a:bodyPr wrap="square" rtlCol="0">
            <a:spAutoFit/>
          </a:bodyPr>
          <a:lstStyle/>
          <a:p>
            <a:pPr algn="just"/>
            <a:r>
              <a:rPr lang="en-US" dirty="0">
                <a:solidFill>
                  <a:srgbClr val="FF0000"/>
                </a:solidFill>
              </a:rPr>
              <a:t>Voltage = current X Resistance; Current = Voltage / Resistance</a:t>
            </a:r>
          </a:p>
          <a:p>
            <a:pPr algn="just"/>
            <a:r>
              <a:rPr lang="en-US" dirty="0">
                <a:solidFill>
                  <a:srgbClr val="FF0000"/>
                </a:solidFill>
              </a:rPr>
              <a:t>Current = 110 V / 55 </a:t>
            </a:r>
            <a:r>
              <a:rPr lang="el-GR" dirty="0">
                <a:solidFill>
                  <a:srgbClr val="FF0000"/>
                </a:solidFill>
              </a:rPr>
              <a:t>Ω</a:t>
            </a:r>
            <a:endParaRPr lang="en-US" dirty="0">
              <a:solidFill>
                <a:srgbClr val="FF0000"/>
              </a:solidFill>
            </a:endParaRPr>
          </a:p>
          <a:p>
            <a:pPr algn="just"/>
            <a:r>
              <a:rPr lang="en-US" dirty="0">
                <a:solidFill>
                  <a:srgbClr val="FF0000"/>
                </a:solidFill>
              </a:rPr>
              <a:t>             = 2 A</a:t>
            </a:r>
          </a:p>
        </p:txBody>
      </p:sp>
    </p:spTree>
    <p:extLst>
      <p:ext uri="{BB962C8B-B14F-4D97-AF65-F5344CB8AC3E}">
        <p14:creationId xmlns:p14="http://schemas.microsoft.com/office/powerpoint/2010/main" val="206693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1" end="1"/>
                                            </p:txEl>
                                          </p:spTgt>
                                        </p:tgtEl>
                                        <p:attrNameLst>
                                          <p:attrName>style.visibility</p:attrName>
                                        </p:attrNameLst>
                                      </p:cBhvr>
                                      <p:to>
                                        <p:strVal val="visible"/>
                                      </p:to>
                                    </p:set>
                                    <p:animEffect transition="in" filter="fade">
                                      <p:cBhvr>
                                        <p:cTn id="28" dur="1000"/>
                                        <p:tgtEl>
                                          <p:spTgt spid="9">
                                            <p:txEl>
                                              <p:pRg st="1" end="1"/>
                                            </p:txEl>
                                          </p:spTgt>
                                        </p:tgtEl>
                                      </p:cBhvr>
                                    </p:animEffect>
                                    <p:anim calcmode="lin" valueType="num">
                                      <p:cBhvr>
                                        <p:cTn id="2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xEl>
                                              <p:pRg st="2" end="2"/>
                                            </p:txEl>
                                          </p:spTgt>
                                        </p:tgtEl>
                                        <p:attrNameLst>
                                          <p:attrName>style.visibility</p:attrName>
                                        </p:attrNameLst>
                                      </p:cBhvr>
                                      <p:to>
                                        <p:strVal val="visible"/>
                                      </p:to>
                                    </p:set>
                                    <p:animEffect transition="in" filter="fade">
                                      <p:cBhvr>
                                        <p:cTn id="35" dur="1000"/>
                                        <p:tgtEl>
                                          <p:spTgt spid="9">
                                            <p:txEl>
                                              <p:pRg st="2" end="2"/>
                                            </p:txEl>
                                          </p:spTgt>
                                        </p:tgtEl>
                                      </p:cBhvr>
                                    </p:animEffect>
                                    <p:anim calcmode="lin" valueType="num">
                                      <p:cBhvr>
                                        <p:cTn id="36"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68"/>
        <p:cNvGrpSpPr/>
        <p:nvPr/>
      </p:nvGrpSpPr>
      <p:grpSpPr>
        <a:xfrm>
          <a:off x="0" y="0"/>
          <a:ext cx="0" cy="0"/>
          <a:chOff x="0" y="0"/>
          <a:chExt cx="0" cy="0"/>
        </a:xfrm>
      </p:grpSpPr>
      <p:sp>
        <p:nvSpPr>
          <p:cNvPr id="1470" name="Google Shape;1470;p43"/>
          <p:cNvSpPr/>
          <p:nvPr/>
        </p:nvSpPr>
        <p:spPr>
          <a:xfrm>
            <a:off x="485649" y="2209978"/>
            <a:ext cx="1076224" cy="978385"/>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43"/>
          <p:cNvSpPr txBox="1">
            <a:spLocks noGrp="1"/>
          </p:cNvSpPr>
          <p:nvPr>
            <p:ph type="title"/>
          </p:nvPr>
        </p:nvSpPr>
        <p:spPr>
          <a:xfrm>
            <a:off x="322279" y="2268"/>
            <a:ext cx="7704000" cy="572700"/>
          </a:xfrm>
          <a:prstGeom prst="rect">
            <a:avLst/>
          </a:prstGeom>
        </p:spPr>
        <p:txBody>
          <a:bodyPr spcFirstLastPara="1" wrap="square" lIns="91425" tIns="91425" rIns="91425" bIns="91425" anchor="t" anchorCtr="0">
            <a:noAutofit/>
          </a:bodyPr>
          <a:lstStyle/>
          <a:p>
            <a:pPr lvl="0"/>
            <a:r>
              <a:rPr lang="en-US" dirty="0"/>
              <a:t>Series and Parallel Circuits</a:t>
            </a:r>
            <a:endParaRPr dirty="0"/>
          </a:p>
        </p:txBody>
      </p:sp>
      <p:sp>
        <p:nvSpPr>
          <p:cNvPr id="1472" name="Google Shape;1472;p43"/>
          <p:cNvSpPr txBox="1">
            <a:spLocks noGrp="1"/>
          </p:cNvSpPr>
          <p:nvPr>
            <p:ph type="subTitle" idx="1"/>
          </p:nvPr>
        </p:nvSpPr>
        <p:spPr>
          <a:xfrm>
            <a:off x="1506221" y="3994854"/>
            <a:ext cx="4759800" cy="607500"/>
          </a:xfrm>
          <a:prstGeom prst="rect">
            <a:avLst/>
          </a:prstGeom>
        </p:spPr>
        <p:txBody>
          <a:bodyPr spcFirstLastPara="1" wrap="square" lIns="91425" tIns="91425" rIns="91425" bIns="91425" anchor="t" anchorCtr="0">
            <a:noAutofit/>
          </a:bodyPr>
          <a:lstStyle/>
          <a:p>
            <a:pPr marL="0" lvl="0" indent="0"/>
            <a:r>
              <a:rPr lang="en-US" dirty="0"/>
              <a:t>In a parallel circuit, different parts of the circuit are on separate branches. </a:t>
            </a:r>
            <a:endParaRPr dirty="0"/>
          </a:p>
        </p:txBody>
      </p:sp>
      <p:sp>
        <p:nvSpPr>
          <p:cNvPr id="1473" name="Google Shape;1473;p43"/>
          <p:cNvSpPr txBox="1">
            <a:spLocks noGrp="1"/>
          </p:cNvSpPr>
          <p:nvPr>
            <p:ph type="subTitle" idx="2"/>
          </p:nvPr>
        </p:nvSpPr>
        <p:spPr>
          <a:xfrm>
            <a:off x="1542320" y="2638100"/>
            <a:ext cx="4759800" cy="607500"/>
          </a:xfrm>
          <a:prstGeom prst="rect">
            <a:avLst/>
          </a:prstGeom>
        </p:spPr>
        <p:txBody>
          <a:bodyPr spcFirstLastPara="1" wrap="square" lIns="91425" tIns="91425" rIns="91425" bIns="91425" anchor="t" anchorCtr="0">
            <a:noAutofit/>
          </a:bodyPr>
          <a:lstStyle/>
          <a:p>
            <a:pPr marL="0" lvl="0" indent="0"/>
            <a:r>
              <a:rPr lang="en-US" dirty="0"/>
              <a:t>In a series circuit, all parts of the circuit are connected one after another along one path.</a:t>
            </a:r>
            <a:endParaRPr dirty="0"/>
          </a:p>
        </p:txBody>
      </p:sp>
      <p:sp>
        <p:nvSpPr>
          <p:cNvPr id="1474" name="Google Shape;1474;p43"/>
          <p:cNvSpPr txBox="1">
            <a:spLocks noGrp="1"/>
          </p:cNvSpPr>
          <p:nvPr>
            <p:ph type="subTitle" idx="3"/>
          </p:nvPr>
        </p:nvSpPr>
        <p:spPr>
          <a:xfrm>
            <a:off x="1576652" y="2388489"/>
            <a:ext cx="4759800" cy="459600"/>
          </a:xfrm>
          <a:prstGeom prst="rect">
            <a:avLst/>
          </a:prstGeom>
        </p:spPr>
        <p:txBody>
          <a:bodyPr spcFirstLastPara="1" wrap="square" lIns="91425" tIns="91425" rIns="91425" bIns="91425" anchor="b" anchorCtr="0">
            <a:noAutofit/>
          </a:bodyPr>
          <a:lstStyle/>
          <a:p>
            <a:pPr marL="0" lvl="0" indent="0"/>
            <a:r>
              <a:rPr lang="en-US" dirty="0"/>
              <a:t>Series Circuits</a:t>
            </a:r>
            <a:endParaRPr dirty="0"/>
          </a:p>
        </p:txBody>
      </p:sp>
      <p:sp>
        <p:nvSpPr>
          <p:cNvPr id="1475" name="Google Shape;1475;p43"/>
          <p:cNvSpPr txBox="1">
            <a:spLocks noGrp="1"/>
          </p:cNvSpPr>
          <p:nvPr>
            <p:ph type="subTitle" idx="4"/>
          </p:nvPr>
        </p:nvSpPr>
        <p:spPr>
          <a:xfrm>
            <a:off x="1542097" y="3770828"/>
            <a:ext cx="4759800" cy="459600"/>
          </a:xfrm>
          <a:prstGeom prst="rect">
            <a:avLst/>
          </a:prstGeom>
        </p:spPr>
        <p:txBody>
          <a:bodyPr spcFirstLastPara="1" wrap="square" lIns="91425" tIns="91425" rIns="91425" bIns="91425" anchor="b" anchorCtr="0">
            <a:noAutofit/>
          </a:bodyPr>
          <a:lstStyle/>
          <a:p>
            <a:pPr marL="0" lvl="0" indent="0"/>
            <a:r>
              <a:rPr lang="en-US" dirty="0"/>
              <a:t>Parallel Circuits</a:t>
            </a:r>
            <a:endParaRPr dirty="0"/>
          </a:p>
        </p:txBody>
      </p:sp>
      <p:grpSp>
        <p:nvGrpSpPr>
          <p:cNvPr id="1490" name="Google Shape;1490;p43"/>
          <p:cNvGrpSpPr/>
          <p:nvPr/>
        </p:nvGrpSpPr>
        <p:grpSpPr>
          <a:xfrm>
            <a:off x="5900738" y="2716998"/>
            <a:ext cx="3061789" cy="2379574"/>
            <a:chOff x="6537297" y="1160234"/>
            <a:chExt cx="2425230" cy="3692650"/>
          </a:xfrm>
        </p:grpSpPr>
        <p:grpSp>
          <p:nvGrpSpPr>
            <p:cNvPr id="1491" name="Google Shape;1491;p43"/>
            <p:cNvGrpSpPr/>
            <p:nvPr/>
          </p:nvGrpSpPr>
          <p:grpSpPr>
            <a:xfrm>
              <a:off x="6537297" y="1160234"/>
              <a:ext cx="2425227" cy="3692650"/>
              <a:chOff x="6537297" y="1228284"/>
              <a:chExt cx="2425227" cy="3692650"/>
            </a:xfrm>
          </p:grpSpPr>
          <p:sp>
            <p:nvSpPr>
              <p:cNvPr id="1492" name="Google Shape;1492;p43"/>
              <p:cNvSpPr/>
              <p:nvPr/>
            </p:nvSpPr>
            <p:spPr>
              <a:xfrm>
                <a:off x="6537297" y="387168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43"/>
              <p:cNvSpPr/>
              <p:nvPr/>
            </p:nvSpPr>
            <p:spPr>
              <a:xfrm>
                <a:off x="8609399" y="325252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43"/>
              <p:cNvSpPr/>
              <p:nvPr/>
            </p:nvSpPr>
            <p:spPr>
              <a:xfrm>
                <a:off x="8745565" y="441465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43"/>
              <p:cNvSpPr/>
              <p:nvPr/>
            </p:nvSpPr>
            <p:spPr>
              <a:xfrm>
                <a:off x="8238887" y="41972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43"/>
              <p:cNvSpPr/>
              <p:nvPr/>
            </p:nvSpPr>
            <p:spPr>
              <a:xfrm>
                <a:off x="8802924" y="369171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43"/>
              <p:cNvSpPr/>
              <p:nvPr/>
            </p:nvSpPr>
            <p:spPr>
              <a:xfrm>
                <a:off x="6702813" y="4474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43"/>
              <p:cNvSpPr/>
              <p:nvPr/>
            </p:nvSpPr>
            <p:spPr>
              <a:xfrm>
                <a:off x="7797350" y="37860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99" name="Google Shape;1499;p43"/>
              <p:cNvCxnSpPr>
                <a:stCxn id="1492" idx="5"/>
                <a:endCxn id="1497" idx="1"/>
              </p:cNvCxnSpPr>
              <p:nvPr/>
            </p:nvCxnSpPr>
            <p:spPr>
              <a:xfrm>
                <a:off x="6643052" y="3977950"/>
                <a:ext cx="74400" cy="511500"/>
              </a:xfrm>
              <a:prstGeom prst="straightConnector1">
                <a:avLst/>
              </a:prstGeom>
              <a:noFill/>
              <a:ln w="19050" cap="flat" cmpd="sng">
                <a:solidFill>
                  <a:schemeClr val="dk2"/>
                </a:solidFill>
                <a:prstDash val="solid"/>
                <a:round/>
                <a:headEnd type="none" w="med" len="med"/>
                <a:tailEnd type="none" w="med" len="med"/>
              </a:ln>
            </p:spPr>
          </p:cxnSp>
          <p:cxnSp>
            <p:nvCxnSpPr>
              <p:cNvPr id="1500" name="Google Shape;1500;p43"/>
              <p:cNvCxnSpPr>
                <a:stCxn id="1497" idx="5"/>
                <a:endCxn id="1495" idx="2"/>
              </p:cNvCxnSpPr>
              <p:nvPr/>
            </p:nvCxnSpPr>
            <p:spPr>
              <a:xfrm rot="10800000" flipH="1">
                <a:off x="6788083" y="4277285"/>
                <a:ext cx="1450800" cy="282900"/>
              </a:xfrm>
              <a:prstGeom prst="straightConnector1">
                <a:avLst/>
              </a:prstGeom>
              <a:noFill/>
              <a:ln w="19050" cap="flat" cmpd="sng">
                <a:solidFill>
                  <a:schemeClr val="dk2"/>
                </a:solidFill>
                <a:prstDash val="solid"/>
                <a:round/>
                <a:headEnd type="none" w="med" len="med"/>
                <a:tailEnd type="none" w="med" len="med"/>
              </a:ln>
            </p:spPr>
          </p:cxnSp>
          <p:cxnSp>
            <p:nvCxnSpPr>
              <p:cNvPr id="1501" name="Google Shape;1501;p43"/>
              <p:cNvCxnSpPr>
                <a:stCxn id="1495" idx="6"/>
                <a:endCxn id="1494" idx="2"/>
              </p:cNvCxnSpPr>
              <p:nvPr/>
            </p:nvCxnSpPr>
            <p:spPr>
              <a:xfrm>
                <a:off x="8398487" y="4277392"/>
                <a:ext cx="347100" cy="217500"/>
              </a:xfrm>
              <a:prstGeom prst="straightConnector1">
                <a:avLst/>
              </a:prstGeom>
              <a:noFill/>
              <a:ln w="19050" cap="flat" cmpd="sng">
                <a:solidFill>
                  <a:schemeClr val="dk2"/>
                </a:solidFill>
                <a:prstDash val="solid"/>
                <a:round/>
                <a:headEnd type="none" w="med" len="med"/>
                <a:tailEnd type="none" w="med" len="med"/>
              </a:ln>
            </p:spPr>
          </p:cxnSp>
          <p:cxnSp>
            <p:nvCxnSpPr>
              <p:cNvPr id="1502" name="Google Shape;1502;p43"/>
              <p:cNvCxnSpPr>
                <a:stCxn id="1494" idx="0"/>
                <a:endCxn id="1496" idx="4"/>
              </p:cNvCxnSpPr>
              <p:nvPr/>
            </p:nvCxnSpPr>
            <p:spPr>
              <a:xfrm rot="10800000" flipH="1">
                <a:off x="8825365" y="3851854"/>
                <a:ext cx="57300" cy="562800"/>
              </a:xfrm>
              <a:prstGeom prst="straightConnector1">
                <a:avLst/>
              </a:prstGeom>
              <a:noFill/>
              <a:ln w="19050" cap="flat" cmpd="sng">
                <a:solidFill>
                  <a:schemeClr val="dk2"/>
                </a:solidFill>
                <a:prstDash val="solid"/>
                <a:round/>
                <a:headEnd type="none" w="med" len="med"/>
                <a:tailEnd type="none" w="med" len="med"/>
              </a:ln>
            </p:spPr>
          </p:cxnSp>
          <p:cxnSp>
            <p:nvCxnSpPr>
              <p:cNvPr id="1503" name="Google Shape;1503;p43"/>
              <p:cNvCxnSpPr>
                <a:stCxn id="1493" idx="5"/>
                <a:endCxn id="1496" idx="1"/>
              </p:cNvCxnSpPr>
              <p:nvPr/>
            </p:nvCxnSpPr>
            <p:spPr>
              <a:xfrm>
                <a:off x="8694669" y="3338052"/>
                <a:ext cx="131700" cy="377100"/>
              </a:xfrm>
              <a:prstGeom prst="straightConnector1">
                <a:avLst/>
              </a:prstGeom>
              <a:noFill/>
              <a:ln w="19050" cap="flat" cmpd="sng">
                <a:solidFill>
                  <a:schemeClr val="dk2"/>
                </a:solidFill>
                <a:prstDash val="solid"/>
                <a:round/>
                <a:headEnd type="none" w="med" len="med"/>
                <a:tailEnd type="none" w="med" len="med"/>
              </a:ln>
            </p:spPr>
          </p:cxnSp>
          <p:sp>
            <p:nvSpPr>
              <p:cNvPr id="1504" name="Google Shape;1504;p43"/>
              <p:cNvSpPr/>
              <p:nvPr/>
            </p:nvSpPr>
            <p:spPr>
              <a:xfrm>
                <a:off x="8455563" y="48207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05" name="Google Shape;1505;p43"/>
              <p:cNvCxnSpPr>
                <a:stCxn id="1494" idx="3"/>
                <a:endCxn id="1504" idx="7"/>
              </p:cNvCxnSpPr>
              <p:nvPr/>
            </p:nvCxnSpPr>
            <p:spPr>
              <a:xfrm flipH="1">
                <a:off x="8540938" y="4551393"/>
                <a:ext cx="228000" cy="284100"/>
              </a:xfrm>
              <a:prstGeom prst="straightConnector1">
                <a:avLst/>
              </a:prstGeom>
              <a:noFill/>
              <a:ln w="19050" cap="flat" cmpd="sng">
                <a:solidFill>
                  <a:schemeClr val="dk2"/>
                </a:solidFill>
                <a:prstDash val="solid"/>
                <a:round/>
                <a:headEnd type="none" w="med" len="med"/>
                <a:tailEnd type="none" w="med" len="med"/>
              </a:ln>
            </p:spPr>
          </p:cxnSp>
          <p:sp>
            <p:nvSpPr>
              <p:cNvPr id="1506" name="Google Shape;1506;p43"/>
              <p:cNvSpPr/>
              <p:nvPr/>
            </p:nvSpPr>
            <p:spPr>
              <a:xfrm>
                <a:off x="8222675" y="1228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43"/>
              <p:cNvSpPr/>
              <p:nvPr/>
            </p:nvSpPr>
            <p:spPr>
              <a:xfrm>
                <a:off x="7036575" y="24242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43"/>
              <p:cNvSpPr/>
              <p:nvPr/>
            </p:nvSpPr>
            <p:spPr>
              <a:xfrm>
                <a:off x="7437724" y="1239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43"/>
              <p:cNvSpPr/>
              <p:nvPr/>
            </p:nvSpPr>
            <p:spPr>
              <a:xfrm>
                <a:off x="8774224" y="16563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10" name="Google Shape;1510;p43"/>
              <p:cNvCxnSpPr>
                <a:stCxn id="1508" idx="6"/>
                <a:endCxn id="1506" idx="2"/>
              </p:cNvCxnSpPr>
              <p:nvPr/>
            </p:nvCxnSpPr>
            <p:spPr>
              <a:xfrm rot="10800000" flipH="1">
                <a:off x="7597324" y="1278292"/>
                <a:ext cx="625500" cy="41700"/>
              </a:xfrm>
              <a:prstGeom prst="straightConnector1">
                <a:avLst/>
              </a:prstGeom>
              <a:noFill/>
              <a:ln w="19050" cap="flat" cmpd="sng">
                <a:solidFill>
                  <a:schemeClr val="dk2"/>
                </a:solidFill>
                <a:prstDash val="solid"/>
                <a:round/>
                <a:headEnd type="none" w="med" len="med"/>
                <a:tailEnd type="none" w="med" len="med"/>
              </a:ln>
            </p:spPr>
          </p:cxnSp>
          <p:cxnSp>
            <p:nvCxnSpPr>
              <p:cNvPr id="1511" name="Google Shape;1511;p43"/>
              <p:cNvCxnSpPr>
                <a:stCxn id="1506" idx="5"/>
                <a:endCxn id="1509" idx="1"/>
              </p:cNvCxnSpPr>
              <p:nvPr/>
            </p:nvCxnSpPr>
            <p:spPr>
              <a:xfrm>
                <a:off x="8307945" y="1313810"/>
                <a:ext cx="489600" cy="366000"/>
              </a:xfrm>
              <a:prstGeom prst="straightConnector1">
                <a:avLst/>
              </a:prstGeom>
              <a:noFill/>
              <a:ln w="19050" cap="flat" cmpd="sng">
                <a:solidFill>
                  <a:schemeClr val="dk2"/>
                </a:solidFill>
                <a:prstDash val="solid"/>
                <a:round/>
                <a:headEnd type="none" w="med" len="med"/>
                <a:tailEnd type="none" w="med" len="med"/>
              </a:ln>
            </p:spPr>
          </p:cxnSp>
          <p:cxnSp>
            <p:nvCxnSpPr>
              <p:cNvPr id="1512" name="Google Shape;1512;p43"/>
              <p:cNvCxnSpPr>
                <a:stCxn id="1506" idx="3"/>
                <a:endCxn id="1507" idx="7"/>
              </p:cNvCxnSpPr>
              <p:nvPr/>
            </p:nvCxnSpPr>
            <p:spPr>
              <a:xfrm flipH="1">
                <a:off x="7121905" y="1313810"/>
                <a:ext cx="1115400" cy="1125000"/>
              </a:xfrm>
              <a:prstGeom prst="straightConnector1">
                <a:avLst/>
              </a:prstGeom>
              <a:noFill/>
              <a:ln w="19050" cap="flat" cmpd="sng">
                <a:solidFill>
                  <a:schemeClr val="dk2"/>
                </a:solidFill>
                <a:prstDash val="solid"/>
                <a:round/>
                <a:headEnd type="none" w="med" len="med"/>
                <a:tailEnd type="none" w="med" len="med"/>
              </a:ln>
            </p:spPr>
          </p:cxnSp>
          <p:cxnSp>
            <p:nvCxnSpPr>
              <p:cNvPr id="1513" name="Google Shape;1513;p43"/>
              <p:cNvCxnSpPr>
                <a:stCxn id="1509" idx="4"/>
                <a:endCxn id="1496" idx="0"/>
              </p:cNvCxnSpPr>
              <p:nvPr/>
            </p:nvCxnSpPr>
            <p:spPr>
              <a:xfrm>
                <a:off x="8854024" y="1816592"/>
                <a:ext cx="28800" cy="1875000"/>
              </a:xfrm>
              <a:prstGeom prst="straightConnector1">
                <a:avLst/>
              </a:prstGeom>
              <a:noFill/>
              <a:ln w="19050" cap="flat" cmpd="sng">
                <a:solidFill>
                  <a:schemeClr val="dk2"/>
                </a:solidFill>
                <a:prstDash val="solid"/>
                <a:round/>
                <a:headEnd type="none" w="med" len="med"/>
                <a:tailEnd type="none" w="med" len="med"/>
              </a:ln>
            </p:spPr>
          </p:cxnSp>
          <p:cxnSp>
            <p:nvCxnSpPr>
              <p:cNvPr id="1514" name="Google Shape;1514;p43"/>
              <p:cNvCxnSpPr>
                <a:stCxn id="1497" idx="7"/>
                <a:endCxn id="1498" idx="3"/>
              </p:cNvCxnSpPr>
              <p:nvPr/>
            </p:nvCxnSpPr>
            <p:spPr>
              <a:xfrm rot="10800000" flipH="1">
                <a:off x="6788083" y="3871633"/>
                <a:ext cx="1023900" cy="617700"/>
              </a:xfrm>
              <a:prstGeom prst="straightConnector1">
                <a:avLst/>
              </a:prstGeom>
              <a:noFill/>
              <a:ln w="19050" cap="flat" cmpd="sng">
                <a:solidFill>
                  <a:schemeClr val="dk2"/>
                </a:solidFill>
                <a:prstDash val="solid"/>
                <a:round/>
                <a:headEnd type="none" w="med" len="med"/>
                <a:tailEnd type="none" w="med" len="med"/>
              </a:ln>
            </p:spPr>
          </p:cxnSp>
        </p:grpSp>
        <p:grpSp>
          <p:nvGrpSpPr>
            <p:cNvPr id="1515" name="Google Shape;1515;p43"/>
            <p:cNvGrpSpPr/>
            <p:nvPr/>
          </p:nvGrpSpPr>
          <p:grpSpPr>
            <a:xfrm>
              <a:off x="6537310" y="1997589"/>
              <a:ext cx="2425216" cy="2236064"/>
              <a:chOff x="6480960" y="2352864"/>
              <a:chExt cx="2425216" cy="2236064"/>
            </a:xfrm>
          </p:grpSpPr>
          <p:sp>
            <p:nvSpPr>
              <p:cNvPr id="1516" name="Google Shape;1516;p43"/>
              <p:cNvSpPr/>
              <p:nvPr/>
            </p:nvSpPr>
            <p:spPr>
              <a:xfrm rot="-947265">
                <a:off x="7064808" y="3833268"/>
                <a:ext cx="458452" cy="668007"/>
              </a:xfrm>
              <a:custGeom>
                <a:avLst/>
                <a:gdLst/>
                <a:ahLst/>
                <a:cxnLst/>
                <a:rect l="l" t="t" r="r" b="b"/>
                <a:pathLst>
                  <a:path w="10709" h="15604" extrusionOk="0">
                    <a:moveTo>
                      <a:pt x="4280" y="0"/>
                    </a:moveTo>
                    <a:cubicBezTo>
                      <a:pt x="4280" y="0"/>
                      <a:pt x="1" y="4389"/>
                      <a:pt x="1763" y="9873"/>
                    </a:cubicBezTo>
                    <a:cubicBezTo>
                      <a:pt x="3528" y="15360"/>
                      <a:pt x="10028" y="15603"/>
                      <a:pt x="10028" y="15603"/>
                    </a:cubicBezTo>
                    <a:cubicBezTo>
                      <a:pt x="10490" y="14977"/>
                      <a:pt x="10708" y="14146"/>
                      <a:pt x="10708" y="14146"/>
                    </a:cubicBezTo>
                    <a:cubicBezTo>
                      <a:pt x="10708" y="14146"/>
                      <a:pt x="10319" y="14094"/>
                      <a:pt x="9727" y="13828"/>
                    </a:cubicBezTo>
                    <a:cubicBezTo>
                      <a:pt x="8741" y="13386"/>
                      <a:pt x="7188" y="12357"/>
                      <a:pt x="5899" y="10010"/>
                    </a:cubicBezTo>
                    <a:cubicBezTo>
                      <a:pt x="5095" y="8556"/>
                      <a:pt x="5030" y="7229"/>
                      <a:pt x="5252" y="6147"/>
                    </a:cubicBezTo>
                    <a:cubicBezTo>
                      <a:pt x="5604" y="4437"/>
                      <a:pt x="6672" y="3342"/>
                      <a:pt x="6672" y="3342"/>
                    </a:cubicBezTo>
                    <a:cubicBezTo>
                      <a:pt x="4653" y="1474"/>
                      <a:pt x="4280" y="0"/>
                      <a:pt x="42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43"/>
              <p:cNvSpPr/>
              <p:nvPr/>
            </p:nvSpPr>
            <p:spPr>
              <a:xfrm rot="-947265">
                <a:off x="6571332" y="3476019"/>
                <a:ext cx="398689" cy="719593"/>
              </a:xfrm>
              <a:custGeom>
                <a:avLst/>
                <a:gdLst/>
                <a:ahLst/>
                <a:cxnLst/>
                <a:rect l="l" t="t" r="r" b="b"/>
                <a:pathLst>
                  <a:path w="9313" h="16809" extrusionOk="0">
                    <a:moveTo>
                      <a:pt x="9312" y="1"/>
                    </a:moveTo>
                    <a:cubicBezTo>
                      <a:pt x="9312" y="1"/>
                      <a:pt x="8778" y="83"/>
                      <a:pt x="7978" y="350"/>
                    </a:cubicBezTo>
                    <a:cubicBezTo>
                      <a:pt x="6079" y="976"/>
                      <a:pt x="2672" y="2632"/>
                      <a:pt x="1304" y="6668"/>
                    </a:cubicBezTo>
                    <a:cubicBezTo>
                      <a:pt x="0" y="10514"/>
                      <a:pt x="1813" y="13757"/>
                      <a:pt x="3154" y="15477"/>
                    </a:cubicBezTo>
                    <a:cubicBezTo>
                      <a:pt x="3818" y="16329"/>
                      <a:pt x="4366" y="16808"/>
                      <a:pt x="4366" y="16808"/>
                    </a:cubicBezTo>
                    <a:cubicBezTo>
                      <a:pt x="5111" y="16579"/>
                      <a:pt x="5792" y="16021"/>
                      <a:pt x="5792" y="16021"/>
                    </a:cubicBezTo>
                    <a:cubicBezTo>
                      <a:pt x="5792" y="16021"/>
                      <a:pt x="3849" y="13938"/>
                      <a:pt x="4499" y="9446"/>
                    </a:cubicBezTo>
                    <a:cubicBezTo>
                      <a:pt x="5145" y="4954"/>
                      <a:pt x="9172" y="4352"/>
                      <a:pt x="9172" y="4352"/>
                    </a:cubicBezTo>
                    <a:cubicBezTo>
                      <a:pt x="8710" y="1479"/>
                      <a:pt x="9312" y="1"/>
                      <a:pt x="93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43"/>
              <p:cNvSpPr/>
              <p:nvPr/>
            </p:nvSpPr>
            <p:spPr>
              <a:xfrm rot="-947265">
                <a:off x="7459394" y="2960238"/>
                <a:ext cx="143713" cy="144869"/>
              </a:xfrm>
              <a:custGeom>
                <a:avLst/>
                <a:gdLst/>
                <a:ahLst/>
                <a:cxnLst/>
                <a:rect l="l" t="t" r="r" b="b"/>
                <a:pathLst>
                  <a:path w="3357" h="3384" extrusionOk="0">
                    <a:moveTo>
                      <a:pt x="1720" y="1"/>
                    </a:moveTo>
                    <a:cubicBezTo>
                      <a:pt x="1653" y="1"/>
                      <a:pt x="1579" y="58"/>
                      <a:pt x="1523" y="199"/>
                    </a:cubicBezTo>
                    <a:cubicBezTo>
                      <a:pt x="1376" y="557"/>
                      <a:pt x="1274" y="1393"/>
                      <a:pt x="1198" y="1393"/>
                    </a:cubicBezTo>
                    <a:cubicBezTo>
                      <a:pt x="1198" y="1393"/>
                      <a:pt x="1198" y="1393"/>
                      <a:pt x="1198" y="1393"/>
                    </a:cubicBezTo>
                    <a:cubicBezTo>
                      <a:pt x="1123" y="1386"/>
                      <a:pt x="989" y="1054"/>
                      <a:pt x="811" y="787"/>
                    </a:cubicBezTo>
                    <a:cubicBezTo>
                      <a:pt x="712" y="638"/>
                      <a:pt x="579" y="552"/>
                      <a:pt x="494" y="552"/>
                    </a:cubicBezTo>
                    <a:cubicBezTo>
                      <a:pt x="427" y="552"/>
                      <a:pt x="390" y="605"/>
                      <a:pt x="421" y="722"/>
                    </a:cubicBezTo>
                    <a:cubicBezTo>
                      <a:pt x="493" y="989"/>
                      <a:pt x="774" y="1471"/>
                      <a:pt x="743" y="1605"/>
                    </a:cubicBezTo>
                    <a:cubicBezTo>
                      <a:pt x="738" y="1624"/>
                      <a:pt x="722" y="1633"/>
                      <a:pt x="697" y="1633"/>
                    </a:cubicBezTo>
                    <a:cubicBezTo>
                      <a:pt x="573" y="1633"/>
                      <a:pt x="241" y="1432"/>
                      <a:pt x="113" y="1432"/>
                    </a:cubicBezTo>
                    <a:cubicBezTo>
                      <a:pt x="92" y="1432"/>
                      <a:pt x="77" y="1438"/>
                      <a:pt x="69" y="1451"/>
                    </a:cubicBezTo>
                    <a:cubicBezTo>
                      <a:pt x="1" y="1557"/>
                      <a:pt x="90" y="1642"/>
                      <a:pt x="497" y="2002"/>
                    </a:cubicBezTo>
                    <a:cubicBezTo>
                      <a:pt x="989" y="2436"/>
                      <a:pt x="630" y="2877"/>
                      <a:pt x="935" y="3254"/>
                    </a:cubicBezTo>
                    <a:lnTo>
                      <a:pt x="1968" y="3384"/>
                    </a:lnTo>
                    <a:cubicBezTo>
                      <a:pt x="1968" y="3384"/>
                      <a:pt x="2170" y="3086"/>
                      <a:pt x="2440" y="2631"/>
                    </a:cubicBezTo>
                    <a:cubicBezTo>
                      <a:pt x="2741" y="2132"/>
                      <a:pt x="3357" y="1971"/>
                      <a:pt x="3319" y="1762"/>
                    </a:cubicBezTo>
                    <a:cubicBezTo>
                      <a:pt x="3299" y="1638"/>
                      <a:pt x="3232" y="1570"/>
                      <a:pt x="3104" y="1570"/>
                    </a:cubicBezTo>
                    <a:cubicBezTo>
                      <a:pt x="3017" y="1570"/>
                      <a:pt x="2902" y="1601"/>
                      <a:pt x="2755" y="1666"/>
                    </a:cubicBezTo>
                    <a:cubicBezTo>
                      <a:pt x="2501" y="1778"/>
                      <a:pt x="2404" y="1861"/>
                      <a:pt x="2383" y="1861"/>
                    </a:cubicBezTo>
                    <a:cubicBezTo>
                      <a:pt x="2374" y="1861"/>
                      <a:pt x="2381" y="1844"/>
                      <a:pt x="2395" y="1807"/>
                    </a:cubicBezTo>
                    <a:cubicBezTo>
                      <a:pt x="2447" y="1687"/>
                      <a:pt x="2775" y="938"/>
                      <a:pt x="2850" y="637"/>
                    </a:cubicBezTo>
                    <a:cubicBezTo>
                      <a:pt x="2894" y="456"/>
                      <a:pt x="2824" y="319"/>
                      <a:pt x="2707" y="319"/>
                    </a:cubicBezTo>
                    <a:cubicBezTo>
                      <a:pt x="2631" y="319"/>
                      <a:pt x="2536" y="375"/>
                      <a:pt x="2440" y="513"/>
                    </a:cubicBezTo>
                    <a:cubicBezTo>
                      <a:pt x="2202" y="850"/>
                      <a:pt x="1914" y="1464"/>
                      <a:pt x="1851" y="1464"/>
                    </a:cubicBezTo>
                    <a:cubicBezTo>
                      <a:pt x="1848" y="1464"/>
                      <a:pt x="1846" y="1463"/>
                      <a:pt x="1845" y="1461"/>
                    </a:cubicBezTo>
                    <a:cubicBezTo>
                      <a:pt x="1793" y="1410"/>
                      <a:pt x="1892" y="582"/>
                      <a:pt x="1906" y="305"/>
                    </a:cubicBezTo>
                    <a:cubicBezTo>
                      <a:pt x="1914" y="136"/>
                      <a:pt x="1824" y="1"/>
                      <a:pt x="17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43"/>
              <p:cNvSpPr/>
              <p:nvPr/>
            </p:nvSpPr>
            <p:spPr>
              <a:xfrm rot="-947265">
                <a:off x="7582349" y="4316809"/>
                <a:ext cx="197183" cy="250010"/>
              </a:xfrm>
              <a:custGeom>
                <a:avLst/>
                <a:gdLst/>
                <a:ahLst/>
                <a:cxnLst/>
                <a:rect l="l" t="t" r="r" b="b"/>
                <a:pathLst>
                  <a:path w="4606" h="5840" extrusionOk="0">
                    <a:moveTo>
                      <a:pt x="1708" y="1"/>
                    </a:moveTo>
                    <a:cubicBezTo>
                      <a:pt x="1708" y="1"/>
                      <a:pt x="432" y="1037"/>
                      <a:pt x="1" y="3326"/>
                    </a:cubicBezTo>
                    <a:cubicBezTo>
                      <a:pt x="1" y="3326"/>
                      <a:pt x="1294" y="3490"/>
                      <a:pt x="1687" y="4345"/>
                    </a:cubicBezTo>
                    <a:cubicBezTo>
                      <a:pt x="2071" y="5172"/>
                      <a:pt x="1789" y="5839"/>
                      <a:pt x="2342" y="5839"/>
                    </a:cubicBezTo>
                    <a:cubicBezTo>
                      <a:pt x="2361" y="5839"/>
                      <a:pt x="2381" y="5839"/>
                      <a:pt x="2402" y="5837"/>
                    </a:cubicBezTo>
                    <a:cubicBezTo>
                      <a:pt x="3035" y="5792"/>
                      <a:pt x="4181" y="3449"/>
                      <a:pt x="4393" y="2433"/>
                    </a:cubicBezTo>
                    <a:cubicBezTo>
                      <a:pt x="4605" y="1417"/>
                      <a:pt x="1708" y="1"/>
                      <a:pt x="17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43"/>
              <p:cNvSpPr/>
              <p:nvPr/>
            </p:nvSpPr>
            <p:spPr>
              <a:xfrm rot="-947265">
                <a:off x="6838091" y="4135226"/>
                <a:ext cx="212851" cy="231859"/>
              </a:xfrm>
              <a:custGeom>
                <a:avLst/>
                <a:gdLst/>
                <a:ahLst/>
                <a:cxnLst/>
                <a:rect l="l" t="t" r="r" b="b"/>
                <a:pathLst>
                  <a:path w="4972" h="5416" extrusionOk="0">
                    <a:moveTo>
                      <a:pt x="3538" y="1"/>
                    </a:moveTo>
                    <a:cubicBezTo>
                      <a:pt x="3538" y="1"/>
                      <a:pt x="1892" y="48"/>
                      <a:pt x="154" y="1691"/>
                    </a:cubicBezTo>
                    <a:cubicBezTo>
                      <a:pt x="154" y="1691"/>
                      <a:pt x="1081" y="2662"/>
                      <a:pt x="873" y="3634"/>
                    </a:cubicBezTo>
                    <a:cubicBezTo>
                      <a:pt x="664" y="4605"/>
                      <a:pt x="0" y="4978"/>
                      <a:pt x="531" y="5348"/>
                    </a:cubicBezTo>
                    <a:cubicBezTo>
                      <a:pt x="598" y="5394"/>
                      <a:pt x="694" y="5415"/>
                      <a:pt x="812" y="5415"/>
                    </a:cubicBezTo>
                    <a:cubicBezTo>
                      <a:pt x="1627" y="5415"/>
                      <a:pt x="3497" y="4401"/>
                      <a:pt x="4184" y="3774"/>
                    </a:cubicBezTo>
                    <a:cubicBezTo>
                      <a:pt x="4971" y="3056"/>
                      <a:pt x="3538" y="1"/>
                      <a:pt x="3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43"/>
              <p:cNvSpPr/>
              <p:nvPr/>
            </p:nvSpPr>
            <p:spPr>
              <a:xfrm rot="-947265">
                <a:off x="7384824" y="3040665"/>
                <a:ext cx="677168" cy="553233"/>
              </a:xfrm>
              <a:custGeom>
                <a:avLst/>
                <a:gdLst/>
                <a:ahLst/>
                <a:cxnLst/>
                <a:rect l="l" t="t" r="r" b="b"/>
                <a:pathLst>
                  <a:path w="15818" h="12923" extrusionOk="0">
                    <a:moveTo>
                      <a:pt x="4859" y="0"/>
                    </a:moveTo>
                    <a:cubicBezTo>
                      <a:pt x="4574" y="0"/>
                      <a:pt x="4381" y="49"/>
                      <a:pt x="4381" y="49"/>
                    </a:cubicBezTo>
                    <a:cubicBezTo>
                      <a:pt x="1" y="6712"/>
                      <a:pt x="2996" y="12922"/>
                      <a:pt x="8753" y="12922"/>
                    </a:cubicBezTo>
                    <a:cubicBezTo>
                      <a:pt x="8837" y="12922"/>
                      <a:pt x="8921" y="12921"/>
                      <a:pt x="9006" y="12918"/>
                    </a:cubicBezTo>
                    <a:cubicBezTo>
                      <a:pt x="14928" y="12734"/>
                      <a:pt x="15817" y="8009"/>
                      <a:pt x="13553" y="6993"/>
                    </a:cubicBezTo>
                    <a:cubicBezTo>
                      <a:pt x="13288" y="6874"/>
                      <a:pt x="13043" y="6823"/>
                      <a:pt x="12811" y="6823"/>
                    </a:cubicBezTo>
                    <a:cubicBezTo>
                      <a:pt x="11348" y="6823"/>
                      <a:pt x="10424" y="8877"/>
                      <a:pt x="8556" y="8877"/>
                    </a:cubicBezTo>
                    <a:cubicBezTo>
                      <a:pt x="8191" y="8877"/>
                      <a:pt x="7791" y="8798"/>
                      <a:pt x="7343" y="8611"/>
                    </a:cubicBezTo>
                    <a:cubicBezTo>
                      <a:pt x="4244" y="7318"/>
                      <a:pt x="6095" y="370"/>
                      <a:pt x="6095" y="370"/>
                    </a:cubicBezTo>
                    <a:cubicBezTo>
                      <a:pt x="5667" y="69"/>
                      <a:pt x="5198" y="0"/>
                      <a:pt x="48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43"/>
              <p:cNvSpPr/>
              <p:nvPr/>
            </p:nvSpPr>
            <p:spPr>
              <a:xfrm rot="-947265">
                <a:off x="7083465" y="3242990"/>
                <a:ext cx="1216659" cy="597798"/>
              </a:xfrm>
              <a:custGeom>
                <a:avLst/>
                <a:gdLst/>
                <a:ahLst/>
                <a:cxnLst/>
                <a:rect l="l" t="t" r="r" b="b"/>
                <a:pathLst>
                  <a:path w="28420" h="13964" extrusionOk="0">
                    <a:moveTo>
                      <a:pt x="8612" y="0"/>
                    </a:moveTo>
                    <a:cubicBezTo>
                      <a:pt x="3783" y="0"/>
                      <a:pt x="0" y="2979"/>
                      <a:pt x="1893" y="7343"/>
                    </a:cubicBezTo>
                    <a:cubicBezTo>
                      <a:pt x="3645" y="11387"/>
                      <a:pt x="7943" y="13964"/>
                      <a:pt x="14360" y="13964"/>
                    </a:cubicBezTo>
                    <a:cubicBezTo>
                      <a:pt x="16199" y="13964"/>
                      <a:pt x="18213" y="13752"/>
                      <a:pt x="20391" y="13302"/>
                    </a:cubicBezTo>
                    <a:lnTo>
                      <a:pt x="20548" y="13268"/>
                    </a:lnTo>
                    <a:cubicBezTo>
                      <a:pt x="26124" y="12091"/>
                      <a:pt x="28211" y="9919"/>
                      <a:pt x="28331" y="7781"/>
                    </a:cubicBezTo>
                    <a:cubicBezTo>
                      <a:pt x="28420" y="6214"/>
                      <a:pt x="27458" y="4657"/>
                      <a:pt x="26039" y="3525"/>
                    </a:cubicBezTo>
                    <a:cubicBezTo>
                      <a:pt x="25970" y="3470"/>
                      <a:pt x="25898" y="3412"/>
                      <a:pt x="25830" y="3361"/>
                    </a:cubicBezTo>
                    <a:cubicBezTo>
                      <a:pt x="25830" y="3361"/>
                      <a:pt x="23873" y="2078"/>
                      <a:pt x="22149" y="2047"/>
                    </a:cubicBezTo>
                    <a:cubicBezTo>
                      <a:pt x="22115" y="2046"/>
                      <a:pt x="22081" y="2045"/>
                      <a:pt x="22047" y="2045"/>
                    </a:cubicBezTo>
                    <a:cubicBezTo>
                      <a:pt x="21742" y="2045"/>
                      <a:pt x="21439" y="2100"/>
                      <a:pt x="21150" y="2201"/>
                    </a:cubicBezTo>
                    <a:cubicBezTo>
                      <a:pt x="20724" y="2361"/>
                      <a:pt x="20318" y="2435"/>
                      <a:pt x="19870" y="2435"/>
                    </a:cubicBezTo>
                    <a:cubicBezTo>
                      <a:pt x="18372" y="2435"/>
                      <a:pt x="16412" y="1607"/>
                      <a:pt x="11708" y="398"/>
                    </a:cubicBezTo>
                    <a:cubicBezTo>
                      <a:pt x="10659" y="128"/>
                      <a:pt x="9613" y="0"/>
                      <a:pt x="86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523" name="Google Shape;1523;p43"/>
              <p:cNvSpPr/>
              <p:nvPr/>
            </p:nvSpPr>
            <p:spPr>
              <a:xfrm rot="-947265">
                <a:off x="7636046" y="3587679"/>
                <a:ext cx="178432" cy="145340"/>
              </a:xfrm>
              <a:custGeom>
                <a:avLst/>
                <a:gdLst/>
                <a:ahLst/>
                <a:cxnLst/>
                <a:rect l="l" t="t" r="r" b="b"/>
                <a:pathLst>
                  <a:path w="4168" h="3395" extrusionOk="0">
                    <a:moveTo>
                      <a:pt x="743" y="0"/>
                    </a:moveTo>
                    <a:cubicBezTo>
                      <a:pt x="325" y="127"/>
                      <a:pt x="0" y="616"/>
                      <a:pt x="0" y="616"/>
                    </a:cubicBezTo>
                    <a:cubicBezTo>
                      <a:pt x="972" y="1393"/>
                      <a:pt x="3558" y="3394"/>
                      <a:pt x="3558" y="3394"/>
                    </a:cubicBezTo>
                    <a:cubicBezTo>
                      <a:pt x="3965" y="3161"/>
                      <a:pt x="4167" y="2747"/>
                      <a:pt x="4167" y="2747"/>
                    </a:cubicBezTo>
                    <a:cubicBezTo>
                      <a:pt x="3613" y="1820"/>
                      <a:pt x="743" y="0"/>
                      <a:pt x="7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43"/>
              <p:cNvSpPr/>
              <p:nvPr/>
            </p:nvSpPr>
            <p:spPr>
              <a:xfrm rot="-947265">
                <a:off x="8085171" y="2431050"/>
                <a:ext cx="705765" cy="944987"/>
              </a:xfrm>
              <a:custGeom>
                <a:avLst/>
                <a:gdLst/>
                <a:ahLst/>
                <a:cxnLst/>
                <a:rect l="l" t="t" r="r" b="b"/>
                <a:pathLst>
                  <a:path w="16486" h="22074" extrusionOk="0">
                    <a:moveTo>
                      <a:pt x="5856" y="1"/>
                    </a:moveTo>
                    <a:cubicBezTo>
                      <a:pt x="5789" y="1"/>
                      <a:pt x="5721" y="3"/>
                      <a:pt x="5651" y="8"/>
                    </a:cubicBezTo>
                    <a:cubicBezTo>
                      <a:pt x="3568" y="169"/>
                      <a:pt x="4074" y="1839"/>
                      <a:pt x="4074" y="1839"/>
                    </a:cubicBezTo>
                    <a:cubicBezTo>
                      <a:pt x="4074" y="1839"/>
                      <a:pt x="3491" y="1448"/>
                      <a:pt x="2764" y="1448"/>
                    </a:cubicBezTo>
                    <a:cubicBezTo>
                      <a:pt x="2265" y="1448"/>
                      <a:pt x="1698" y="1633"/>
                      <a:pt x="1208" y="2256"/>
                    </a:cubicBezTo>
                    <a:cubicBezTo>
                      <a:pt x="0" y="3782"/>
                      <a:pt x="1666" y="5311"/>
                      <a:pt x="1666" y="5311"/>
                    </a:cubicBezTo>
                    <a:cubicBezTo>
                      <a:pt x="2657" y="5017"/>
                      <a:pt x="3443" y="4913"/>
                      <a:pt x="4060" y="4913"/>
                    </a:cubicBezTo>
                    <a:cubicBezTo>
                      <a:pt x="5576" y="4913"/>
                      <a:pt x="6069" y="5544"/>
                      <a:pt x="6069" y="5544"/>
                    </a:cubicBezTo>
                    <a:cubicBezTo>
                      <a:pt x="3749" y="7165"/>
                      <a:pt x="6763" y="9758"/>
                      <a:pt x="7964" y="10589"/>
                    </a:cubicBezTo>
                    <a:cubicBezTo>
                      <a:pt x="9168" y="11421"/>
                      <a:pt x="7882" y="13241"/>
                      <a:pt x="6069" y="13966"/>
                    </a:cubicBezTo>
                    <a:cubicBezTo>
                      <a:pt x="4252" y="14695"/>
                      <a:pt x="5094" y="16005"/>
                      <a:pt x="4724" y="16374"/>
                    </a:cubicBezTo>
                    <a:cubicBezTo>
                      <a:pt x="4355" y="16744"/>
                      <a:pt x="2456" y="16884"/>
                      <a:pt x="2456" y="16884"/>
                    </a:cubicBezTo>
                    <a:cubicBezTo>
                      <a:pt x="2456" y="16884"/>
                      <a:pt x="1669" y="17486"/>
                      <a:pt x="1994" y="18458"/>
                    </a:cubicBezTo>
                    <a:cubicBezTo>
                      <a:pt x="2319" y="19433"/>
                      <a:pt x="3291" y="19569"/>
                      <a:pt x="3291" y="19569"/>
                    </a:cubicBezTo>
                    <a:cubicBezTo>
                      <a:pt x="3291" y="19569"/>
                      <a:pt x="3243" y="21283"/>
                      <a:pt x="5326" y="21933"/>
                    </a:cubicBezTo>
                    <a:cubicBezTo>
                      <a:pt x="5643" y="22031"/>
                      <a:pt x="5928" y="22073"/>
                      <a:pt x="6183" y="22073"/>
                    </a:cubicBezTo>
                    <a:cubicBezTo>
                      <a:pt x="7608" y="22073"/>
                      <a:pt x="8108" y="20774"/>
                      <a:pt x="8108" y="20774"/>
                    </a:cubicBezTo>
                    <a:cubicBezTo>
                      <a:pt x="8108" y="20774"/>
                      <a:pt x="8569" y="21382"/>
                      <a:pt x="9386" y="21382"/>
                    </a:cubicBezTo>
                    <a:cubicBezTo>
                      <a:pt x="9697" y="21382"/>
                      <a:pt x="10060" y="21294"/>
                      <a:pt x="10468" y="21051"/>
                    </a:cubicBezTo>
                    <a:cubicBezTo>
                      <a:pt x="11902" y="20195"/>
                      <a:pt x="11337" y="18560"/>
                      <a:pt x="11303" y="18464"/>
                    </a:cubicBezTo>
                    <a:lnTo>
                      <a:pt x="11303" y="18464"/>
                    </a:lnTo>
                    <a:cubicBezTo>
                      <a:pt x="11359" y="18521"/>
                      <a:pt x="12201" y="19345"/>
                      <a:pt x="13221" y="19345"/>
                    </a:cubicBezTo>
                    <a:cubicBezTo>
                      <a:pt x="13749" y="19345"/>
                      <a:pt x="14325" y="19124"/>
                      <a:pt x="14864" y="18461"/>
                    </a:cubicBezTo>
                    <a:cubicBezTo>
                      <a:pt x="16486" y="16467"/>
                      <a:pt x="14218" y="14431"/>
                      <a:pt x="14218" y="14431"/>
                    </a:cubicBezTo>
                    <a:cubicBezTo>
                      <a:pt x="14614" y="14421"/>
                      <a:pt x="14998" y="14284"/>
                      <a:pt x="15316" y="14048"/>
                    </a:cubicBezTo>
                    <a:cubicBezTo>
                      <a:pt x="15719" y="13747"/>
                      <a:pt x="16109" y="13213"/>
                      <a:pt x="16209" y="12252"/>
                    </a:cubicBezTo>
                    <a:cubicBezTo>
                      <a:pt x="16438" y="10028"/>
                      <a:pt x="14354" y="9016"/>
                      <a:pt x="14354" y="9016"/>
                    </a:cubicBezTo>
                    <a:cubicBezTo>
                      <a:pt x="14354" y="9016"/>
                      <a:pt x="15695" y="8462"/>
                      <a:pt x="15418" y="6467"/>
                    </a:cubicBezTo>
                    <a:cubicBezTo>
                      <a:pt x="15175" y="4722"/>
                      <a:pt x="13474" y="4614"/>
                      <a:pt x="13057" y="4614"/>
                    </a:cubicBezTo>
                    <a:cubicBezTo>
                      <a:pt x="12999" y="4614"/>
                      <a:pt x="12965" y="4616"/>
                      <a:pt x="12965" y="4616"/>
                    </a:cubicBezTo>
                    <a:cubicBezTo>
                      <a:pt x="12965" y="4616"/>
                      <a:pt x="14218" y="2950"/>
                      <a:pt x="12873" y="1931"/>
                    </a:cubicBezTo>
                    <a:cubicBezTo>
                      <a:pt x="12476" y="1630"/>
                      <a:pt x="12111" y="1523"/>
                      <a:pt x="11794" y="1523"/>
                    </a:cubicBezTo>
                    <a:cubicBezTo>
                      <a:pt x="11039" y="1523"/>
                      <a:pt x="10557" y="2126"/>
                      <a:pt x="10557" y="2126"/>
                    </a:cubicBezTo>
                    <a:lnTo>
                      <a:pt x="10554" y="2123"/>
                    </a:lnTo>
                    <a:cubicBezTo>
                      <a:pt x="10529" y="2054"/>
                      <a:pt x="10071" y="924"/>
                      <a:pt x="9380" y="924"/>
                    </a:cubicBezTo>
                    <a:cubicBezTo>
                      <a:pt x="9312" y="924"/>
                      <a:pt x="9241" y="935"/>
                      <a:pt x="9168" y="959"/>
                    </a:cubicBezTo>
                    <a:cubicBezTo>
                      <a:pt x="8333" y="1237"/>
                      <a:pt x="8522" y="2126"/>
                      <a:pt x="8522" y="2126"/>
                    </a:cubicBezTo>
                    <a:cubicBezTo>
                      <a:pt x="8522" y="2126"/>
                      <a:pt x="7787" y="1"/>
                      <a:pt x="58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43"/>
              <p:cNvSpPr/>
              <p:nvPr/>
            </p:nvSpPr>
            <p:spPr>
              <a:xfrm rot="-947265">
                <a:off x="7929444" y="3131133"/>
                <a:ext cx="356821" cy="326255"/>
              </a:xfrm>
              <a:custGeom>
                <a:avLst/>
                <a:gdLst/>
                <a:ahLst/>
                <a:cxnLst/>
                <a:rect l="l" t="t" r="r" b="b"/>
                <a:pathLst>
                  <a:path w="8335" h="7621" extrusionOk="0">
                    <a:moveTo>
                      <a:pt x="2508" y="1"/>
                    </a:moveTo>
                    <a:cubicBezTo>
                      <a:pt x="2474" y="1"/>
                      <a:pt x="2438" y="2"/>
                      <a:pt x="2402" y="5"/>
                    </a:cubicBezTo>
                    <a:cubicBezTo>
                      <a:pt x="1362" y="76"/>
                      <a:pt x="1400" y="737"/>
                      <a:pt x="1181" y="1797"/>
                    </a:cubicBezTo>
                    <a:cubicBezTo>
                      <a:pt x="1147" y="1948"/>
                      <a:pt x="1112" y="2105"/>
                      <a:pt x="1065" y="2276"/>
                    </a:cubicBezTo>
                    <a:cubicBezTo>
                      <a:pt x="791" y="3261"/>
                      <a:pt x="346" y="3771"/>
                      <a:pt x="127" y="3973"/>
                    </a:cubicBezTo>
                    <a:cubicBezTo>
                      <a:pt x="90" y="4011"/>
                      <a:pt x="45" y="4048"/>
                      <a:pt x="1" y="4082"/>
                    </a:cubicBezTo>
                    <a:cubicBezTo>
                      <a:pt x="1068" y="4175"/>
                      <a:pt x="2546" y="5146"/>
                      <a:pt x="4260" y="6214"/>
                    </a:cubicBezTo>
                    <a:cubicBezTo>
                      <a:pt x="5464" y="6962"/>
                      <a:pt x="6349" y="7621"/>
                      <a:pt x="6993" y="7621"/>
                    </a:cubicBezTo>
                    <a:cubicBezTo>
                      <a:pt x="7126" y="7621"/>
                      <a:pt x="7249" y="7592"/>
                      <a:pt x="7363" y="7531"/>
                    </a:cubicBezTo>
                    <a:cubicBezTo>
                      <a:pt x="7493" y="7459"/>
                      <a:pt x="7605" y="7356"/>
                      <a:pt x="7688" y="7230"/>
                    </a:cubicBezTo>
                    <a:cubicBezTo>
                      <a:pt x="8334" y="6306"/>
                      <a:pt x="7951" y="4643"/>
                      <a:pt x="5786" y="2923"/>
                    </a:cubicBezTo>
                    <a:cubicBezTo>
                      <a:pt x="5276" y="2519"/>
                      <a:pt x="4807" y="2064"/>
                      <a:pt x="4386" y="1565"/>
                    </a:cubicBezTo>
                    <a:cubicBezTo>
                      <a:pt x="3601" y="645"/>
                      <a:pt x="3269" y="1"/>
                      <a:pt x="25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43"/>
              <p:cNvSpPr/>
              <p:nvPr/>
            </p:nvSpPr>
            <p:spPr>
              <a:xfrm rot="-947265">
                <a:off x="8003956" y="3156666"/>
                <a:ext cx="288839" cy="200222"/>
              </a:xfrm>
              <a:custGeom>
                <a:avLst/>
                <a:gdLst/>
                <a:ahLst/>
                <a:cxnLst/>
                <a:rect l="l" t="t" r="r" b="b"/>
                <a:pathLst>
                  <a:path w="6747" h="4677" extrusionOk="0">
                    <a:moveTo>
                      <a:pt x="1855" y="0"/>
                    </a:moveTo>
                    <a:lnTo>
                      <a:pt x="1667" y="202"/>
                    </a:lnTo>
                    <a:cubicBezTo>
                      <a:pt x="1338" y="548"/>
                      <a:pt x="675" y="1256"/>
                      <a:pt x="367" y="1529"/>
                    </a:cubicBezTo>
                    <a:cubicBezTo>
                      <a:pt x="367" y="1529"/>
                      <a:pt x="1" y="2292"/>
                      <a:pt x="1622" y="3346"/>
                    </a:cubicBezTo>
                    <a:cubicBezTo>
                      <a:pt x="2129" y="3674"/>
                      <a:pt x="2549" y="3927"/>
                      <a:pt x="2888" y="4122"/>
                    </a:cubicBezTo>
                    <a:cubicBezTo>
                      <a:pt x="2898" y="4126"/>
                      <a:pt x="2909" y="4136"/>
                      <a:pt x="2922" y="4140"/>
                    </a:cubicBezTo>
                    <a:cubicBezTo>
                      <a:pt x="3644" y="4547"/>
                      <a:pt x="3986" y="4677"/>
                      <a:pt x="3986" y="4677"/>
                    </a:cubicBezTo>
                    <a:cubicBezTo>
                      <a:pt x="3986" y="4677"/>
                      <a:pt x="5608" y="3537"/>
                      <a:pt x="6607" y="2491"/>
                    </a:cubicBezTo>
                    <a:cubicBezTo>
                      <a:pt x="6658" y="2439"/>
                      <a:pt x="6702" y="2391"/>
                      <a:pt x="6747" y="2340"/>
                    </a:cubicBezTo>
                    <a:cubicBezTo>
                      <a:pt x="6631" y="2320"/>
                      <a:pt x="3025" y="1659"/>
                      <a:pt x="18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43"/>
              <p:cNvSpPr/>
              <p:nvPr/>
            </p:nvSpPr>
            <p:spPr>
              <a:xfrm rot="-947265">
                <a:off x="7948445" y="2684222"/>
                <a:ext cx="549380" cy="631104"/>
              </a:xfrm>
              <a:custGeom>
                <a:avLst/>
                <a:gdLst/>
                <a:ahLst/>
                <a:cxnLst/>
                <a:rect l="l" t="t" r="r" b="b"/>
                <a:pathLst>
                  <a:path w="12833" h="14742" extrusionOk="0">
                    <a:moveTo>
                      <a:pt x="7638" y="0"/>
                    </a:moveTo>
                    <a:cubicBezTo>
                      <a:pt x="6211" y="0"/>
                      <a:pt x="4456" y="414"/>
                      <a:pt x="2576" y="1795"/>
                    </a:cubicBezTo>
                    <a:cubicBezTo>
                      <a:pt x="2545" y="1816"/>
                      <a:pt x="2514" y="1840"/>
                      <a:pt x="2484" y="1864"/>
                    </a:cubicBezTo>
                    <a:cubicBezTo>
                      <a:pt x="2340" y="1970"/>
                      <a:pt x="2203" y="2083"/>
                      <a:pt x="2073" y="2206"/>
                    </a:cubicBezTo>
                    <a:cubicBezTo>
                      <a:pt x="1947" y="2312"/>
                      <a:pt x="1827" y="2428"/>
                      <a:pt x="1714" y="2552"/>
                    </a:cubicBezTo>
                    <a:cubicBezTo>
                      <a:pt x="1341" y="2948"/>
                      <a:pt x="1023" y="3393"/>
                      <a:pt x="773" y="3879"/>
                    </a:cubicBezTo>
                    <a:cubicBezTo>
                      <a:pt x="636" y="4146"/>
                      <a:pt x="517" y="4423"/>
                      <a:pt x="417" y="4707"/>
                    </a:cubicBezTo>
                    <a:lnTo>
                      <a:pt x="417" y="4710"/>
                    </a:lnTo>
                    <a:cubicBezTo>
                      <a:pt x="79" y="5719"/>
                      <a:pt x="0" y="6797"/>
                      <a:pt x="195" y="7844"/>
                    </a:cubicBezTo>
                    <a:cubicBezTo>
                      <a:pt x="366" y="8829"/>
                      <a:pt x="780" y="9753"/>
                      <a:pt x="1396" y="10536"/>
                    </a:cubicBezTo>
                    <a:cubicBezTo>
                      <a:pt x="2416" y="11812"/>
                      <a:pt x="4005" y="12683"/>
                      <a:pt x="6112" y="12683"/>
                    </a:cubicBezTo>
                    <a:cubicBezTo>
                      <a:pt x="6232" y="12683"/>
                      <a:pt x="6353" y="12680"/>
                      <a:pt x="6476" y="12674"/>
                    </a:cubicBezTo>
                    <a:cubicBezTo>
                      <a:pt x="6538" y="12671"/>
                      <a:pt x="6603" y="12667"/>
                      <a:pt x="6668" y="12664"/>
                    </a:cubicBezTo>
                    <a:cubicBezTo>
                      <a:pt x="7081" y="12633"/>
                      <a:pt x="7495" y="12575"/>
                      <a:pt x="7902" y="12489"/>
                    </a:cubicBezTo>
                    <a:lnTo>
                      <a:pt x="7902" y="12489"/>
                    </a:lnTo>
                    <a:cubicBezTo>
                      <a:pt x="7902" y="12490"/>
                      <a:pt x="7276" y="13878"/>
                      <a:pt x="8806" y="14573"/>
                    </a:cubicBezTo>
                    <a:cubicBezTo>
                      <a:pt x="9062" y="14689"/>
                      <a:pt x="9320" y="14741"/>
                      <a:pt x="9572" y="14741"/>
                    </a:cubicBezTo>
                    <a:cubicBezTo>
                      <a:pt x="10825" y="14741"/>
                      <a:pt x="11929" y="13460"/>
                      <a:pt x="11929" y="12418"/>
                    </a:cubicBezTo>
                    <a:cubicBezTo>
                      <a:pt x="11929" y="11492"/>
                      <a:pt x="11510" y="11100"/>
                      <a:pt x="10840" y="11100"/>
                    </a:cubicBezTo>
                    <a:cubicBezTo>
                      <a:pt x="10606" y="11100"/>
                      <a:pt x="10342" y="11148"/>
                      <a:pt x="10054" y="11237"/>
                    </a:cubicBezTo>
                    <a:cubicBezTo>
                      <a:pt x="9875" y="11294"/>
                      <a:pt x="9714" y="11319"/>
                      <a:pt x="9575" y="11319"/>
                    </a:cubicBezTo>
                    <a:cubicBezTo>
                      <a:pt x="8849" y="11319"/>
                      <a:pt x="8707" y="10629"/>
                      <a:pt x="9637" y="9989"/>
                    </a:cubicBezTo>
                    <a:cubicBezTo>
                      <a:pt x="10749" y="9226"/>
                      <a:pt x="12832" y="8391"/>
                      <a:pt x="12487" y="6653"/>
                    </a:cubicBezTo>
                    <a:cubicBezTo>
                      <a:pt x="12138" y="4919"/>
                      <a:pt x="6650" y="2401"/>
                      <a:pt x="11166" y="920"/>
                    </a:cubicBezTo>
                    <a:cubicBezTo>
                      <a:pt x="11166" y="920"/>
                      <a:pt x="9766" y="0"/>
                      <a:pt x="7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43"/>
              <p:cNvSpPr/>
              <p:nvPr/>
            </p:nvSpPr>
            <p:spPr>
              <a:xfrm rot="-947265">
                <a:off x="8212616" y="2930575"/>
                <a:ext cx="55096" cy="31251"/>
              </a:xfrm>
              <a:custGeom>
                <a:avLst/>
                <a:gdLst/>
                <a:ahLst/>
                <a:cxnLst/>
                <a:rect l="l" t="t" r="r" b="b"/>
                <a:pathLst>
                  <a:path w="1287" h="730" extrusionOk="0">
                    <a:moveTo>
                      <a:pt x="861" y="1"/>
                    </a:moveTo>
                    <a:cubicBezTo>
                      <a:pt x="763" y="1"/>
                      <a:pt x="655" y="17"/>
                      <a:pt x="544" y="52"/>
                    </a:cubicBezTo>
                    <a:cubicBezTo>
                      <a:pt x="219" y="158"/>
                      <a:pt x="0" y="381"/>
                      <a:pt x="55" y="552"/>
                    </a:cubicBezTo>
                    <a:cubicBezTo>
                      <a:pt x="91" y="667"/>
                      <a:pt x="238" y="730"/>
                      <a:pt x="427" y="730"/>
                    </a:cubicBezTo>
                    <a:cubicBezTo>
                      <a:pt x="524" y="730"/>
                      <a:pt x="632" y="713"/>
                      <a:pt x="743" y="678"/>
                    </a:cubicBezTo>
                    <a:cubicBezTo>
                      <a:pt x="1068" y="576"/>
                      <a:pt x="1287" y="350"/>
                      <a:pt x="1232" y="179"/>
                    </a:cubicBezTo>
                    <a:cubicBezTo>
                      <a:pt x="1196" y="64"/>
                      <a:pt x="1049"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43"/>
              <p:cNvSpPr/>
              <p:nvPr/>
            </p:nvSpPr>
            <p:spPr>
              <a:xfrm rot="-947265">
                <a:off x="8030593" y="2763482"/>
                <a:ext cx="49831" cy="28083"/>
              </a:xfrm>
              <a:custGeom>
                <a:avLst/>
                <a:gdLst/>
                <a:ahLst/>
                <a:cxnLst/>
                <a:rect l="l" t="t" r="r" b="b"/>
                <a:pathLst>
                  <a:path w="1164" h="656" extrusionOk="0">
                    <a:moveTo>
                      <a:pt x="780" y="0"/>
                    </a:moveTo>
                    <a:cubicBezTo>
                      <a:pt x="692" y="0"/>
                      <a:pt x="593" y="16"/>
                      <a:pt x="493" y="47"/>
                    </a:cubicBezTo>
                    <a:cubicBezTo>
                      <a:pt x="199" y="140"/>
                      <a:pt x="0" y="341"/>
                      <a:pt x="51" y="495"/>
                    </a:cubicBezTo>
                    <a:cubicBezTo>
                      <a:pt x="83" y="599"/>
                      <a:pt x="215" y="655"/>
                      <a:pt x="385" y="655"/>
                    </a:cubicBezTo>
                    <a:cubicBezTo>
                      <a:pt x="473" y="655"/>
                      <a:pt x="571" y="640"/>
                      <a:pt x="671" y="608"/>
                    </a:cubicBezTo>
                    <a:cubicBezTo>
                      <a:pt x="965" y="516"/>
                      <a:pt x="1163" y="314"/>
                      <a:pt x="1112" y="160"/>
                    </a:cubicBezTo>
                    <a:cubicBezTo>
                      <a:pt x="1080" y="57"/>
                      <a:pt x="950" y="0"/>
                      <a:pt x="78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43"/>
              <p:cNvSpPr/>
              <p:nvPr/>
            </p:nvSpPr>
            <p:spPr>
              <a:xfrm rot="-947265">
                <a:off x="7721064" y="3419893"/>
                <a:ext cx="144740" cy="142900"/>
              </a:xfrm>
              <a:custGeom>
                <a:avLst/>
                <a:gdLst/>
                <a:ahLst/>
                <a:cxnLst/>
                <a:rect l="l" t="t" r="r" b="b"/>
                <a:pathLst>
                  <a:path w="3381" h="3338" extrusionOk="0">
                    <a:moveTo>
                      <a:pt x="1463" y="0"/>
                    </a:moveTo>
                    <a:cubicBezTo>
                      <a:pt x="1388" y="0"/>
                      <a:pt x="1314" y="67"/>
                      <a:pt x="1277" y="231"/>
                    </a:cubicBezTo>
                    <a:cubicBezTo>
                      <a:pt x="1191" y="611"/>
                      <a:pt x="1229" y="1456"/>
                      <a:pt x="1154" y="1459"/>
                    </a:cubicBezTo>
                    <a:cubicBezTo>
                      <a:pt x="1153" y="1459"/>
                      <a:pt x="1152" y="1459"/>
                      <a:pt x="1151" y="1459"/>
                    </a:cubicBezTo>
                    <a:cubicBezTo>
                      <a:pt x="1074" y="1459"/>
                      <a:pt x="891" y="1159"/>
                      <a:pt x="675" y="929"/>
                    </a:cubicBezTo>
                    <a:cubicBezTo>
                      <a:pt x="561" y="810"/>
                      <a:pt x="430" y="747"/>
                      <a:pt x="344" y="747"/>
                    </a:cubicBezTo>
                    <a:cubicBezTo>
                      <a:pt x="261" y="747"/>
                      <a:pt x="221" y="805"/>
                      <a:pt x="278" y="929"/>
                    </a:cubicBezTo>
                    <a:cubicBezTo>
                      <a:pt x="394" y="1182"/>
                      <a:pt x="750" y="1610"/>
                      <a:pt x="740" y="1747"/>
                    </a:cubicBezTo>
                    <a:cubicBezTo>
                      <a:pt x="738" y="1774"/>
                      <a:pt x="712" y="1784"/>
                      <a:pt x="671" y="1784"/>
                    </a:cubicBezTo>
                    <a:cubicBezTo>
                      <a:pt x="539" y="1784"/>
                      <a:pt x="252" y="1679"/>
                      <a:pt x="118" y="1679"/>
                    </a:cubicBezTo>
                    <a:cubicBezTo>
                      <a:pt x="82" y="1679"/>
                      <a:pt x="57" y="1687"/>
                      <a:pt x="49" y="1706"/>
                    </a:cubicBezTo>
                    <a:cubicBezTo>
                      <a:pt x="1" y="1822"/>
                      <a:pt x="100" y="1894"/>
                      <a:pt x="562" y="2178"/>
                    </a:cubicBezTo>
                    <a:cubicBezTo>
                      <a:pt x="1119" y="2527"/>
                      <a:pt x="839" y="3019"/>
                      <a:pt x="1201" y="3337"/>
                    </a:cubicBezTo>
                    <a:lnTo>
                      <a:pt x="2245" y="3296"/>
                    </a:lnTo>
                    <a:cubicBezTo>
                      <a:pt x="2245" y="3296"/>
                      <a:pt x="2395" y="2968"/>
                      <a:pt x="2587" y="2475"/>
                    </a:cubicBezTo>
                    <a:cubicBezTo>
                      <a:pt x="2799" y="1931"/>
                      <a:pt x="3381" y="1675"/>
                      <a:pt x="3309" y="1476"/>
                    </a:cubicBezTo>
                    <a:cubicBezTo>
                      <a:pt x="3274" y="1373"/>
                      <a:pt x="3213" y="1319"/>
                      <a:pt x="3117" y="1319"/>
                    </a:cubicBezTo>
                    <a:cubicBezTo>
                      <a:pt x="3026" y="1319"/>
                      <a:pt x="2902" y="1369"/>
                      <a:pt x="2737" y="1476"/>
                    </a:cubicBezTo>
                    <a:cubicBezTo>
                      <a:pt x="2501" y="1631"/>
                      <a:pt x="2419" y="1729"/>
                      <a:pt x="2401" y="1729"/>
                    </a:cubicBezTo>
                    <a:cubicBezTo>
                      <a:pt x="2394" y="1729"/>
                      <a:pt x="2398" y="1712"/>
                      <a:pt x="2406" y="1675"/>
                    </a:cubicBezTo>
                    <a:cubicBezTo>
                      <a:pt x="2436" y="1545"/>
                      <a:pt x="2638" y="751"/>
                      <a:pt x="2659" y="443"/>
                    </a:cubicBezTo>
                    <a:cubicBezTo>
                      <a:pt x="2672" y="269"/>
                      <a:pt x="2594" y="151"/>
                      <a:pt x="2490" y="151"/>
                    </a:cubicBezTo>
                    <a:cubicBezTo>
                      <a:pt x="2410" y="151"/>
                      <a:pt x="2315" y="221"/>
                      <a:pt x="2235" y="389"/>
                    </a:cubicBezTo>
                    <a:cubicBezTo>
                      <a:pt x="2055" y="764"/>
                      <a:pt x="1869" y="1423"/>
                      <a:pt x="1809" y="1423"/>
                    </a:cubicBezTo>
                    <a:cubicBezTo>
                      <a:pt x="1807" y="1423"/>
                      <a:pt x="1805" y="1423"/>
                      <a:pt x="1804" y="1422"/>
                    </a:cubicBezTo>
                    <a:cubicBezTo>
                      <a:pt x="1745" y="1381"/>
                      <a:pt x="1704" y="546"/>
                      <a:pt x="1674" y="269"/>
                    </a:cubicBezTo>
                    <a:cubicBezTo>
                      <a:pt x="1658" y="114"/>
                      <a:pt x="1560" y="0"/>
                      <a:pt x="14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43"/>
              <p:cNvSpPr/>
              <p:nvPr/>
            </p:nvSpPr>
            <p:spPr>
              <a:xfrm rot="-947265">
                <a:off x="8388118" y="3154415"/>
                <a:ext cx="78085" cy="67126"/>
              </a:xfrm>
              <a:custGeom>
                <a:avLst/>
                <a:gdLst/>
                <a:ahLst/>
                <a:cxnLst/>
                <a:rect l="l" t="t" r="r" b="b"/>
                <a:pathLst>
                  <a:path w="1824" h="1568" extrusionOk="0">
                    <a:moveTo>
                      <a:pt x="1233" y="1"/>
                    </a:moveTo>
                    <a:cubicBezTo>
                      <a:pt x="774" y="1"/>
                      <a:pt x="1" y="679"/>
                      <a:pt x="329" y="1279"/>
                    </a:cubicBezTo>
                    <a:cubicBezTo>
                      <a:pt x="440" y="1481"/>
                      <a:pt x="604" y="1567"/>
                      <a:pt x="779" y="1567"/>
                    </a:cubicBezTo>
                    <a:cubicBezTo>
                      <a:pt x="1263" y="1567"/>
                      <a:pt x="1824" y="899"/>
                      <a:pt x="1509" y="167"/>
                    </a:cubicBezTo>
                    <a:cubicBezTo>
                      <a:pt x="1459" y="51"/>
                      <a:pt x="1358" y="1"/>
                      <a:pt x="12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43"/>
              <p:cNvSpPr/>
              <p:nvPr/>
            </p:nvSpPr>
            <p:spPr>
              <a:xfrm rot="-947265">
                <a:off x="8030224" y="2786159"/>
                <a:ext cx="195556" cy="128901"/>
              </a:xfrm>
              <a:custGeom>
                <a:avLst/>
                <a:gdLst/>
                <a:ahLst/>
                <a:cxnLst/>
                <a:rect l="l" t="t" r="r" b="b"/>
                <a:pathLst>
                  <a:path w="4568" h="3011" extrusionOk="0">
                    <a:moveTo>
                      <a:pt x="4567" y="0"/>
                    </a:moveTo>
                    <a:lnTo>
                      <a:pt x="4567" y="0"/>
                    </a:lnTo>
                    <a:cubicBezTo>
                      <a:pt x="4180" y="4"/>
                      <a:pt x="3794" y="31"/>
                      <a:pt x="3407" y="82"/>
                    </a:cubicBezTo>
                    <a:cubicBezTo>
                      <a:pt x="3024" y="134"/>
                      <a:pt x="2641" y="202"/>
                      <a:pt x="2261" y="291"/>
                    </a:cubicBezTo>
                    <a:cubicBezTo>
                      <a:pt x="1882" y="380"/>
                      <a:pt x="1509" y="490"/>
                      <a:pt x="1143" y="623"/>
                    </a:cubicBezTo>
                    <a:cubicBezTo>
                      <a:pt x="773" y="756"/>
                      <a:pt x="414" y="914"/>
                      <a:pt x="68" y="1099"/>
                    </a:cubicBezTo>
                    <a:lnTo>
                      <a:pt x="7" y="1129"/>
                    </a:lnTo>
                    <a:lnTo>
                      <a:pt x="3" y="1194"/>
                    </a:lnTo>
                    <a:cubicBezTo>
                      <a:pt x="0" y="1372"/>
                      <a:pt x="21" y="1550"/>
                      <a:pt x="62" y="1725"/>
                    </a:cubicBezTo>
                    <a:cubicBezTo>
                      <a:pt x="103" y="1892"/>
                      <a:pt x="161" y="2056"/>
                      <a:pt x="236" y="2214"/>
                    </a:cubicBezTo>
                    <a:cubicBezTo>
                      <a:pt x="387" y="2522"/>
                      <a:pt x="602" y="2792"/>
                      <a:pt x="866" y="3011"/>
                    </a:cubicBezTo>
                    <a:cubicBezTo>
                      <a:pt x="760" y="2881"/>
                      <a:pt x="667" y="2744"/>
                      <a:pt x="582" y="2600"/>
                    </a:cubicBezTo>
                    <a:cubicBezTo>
                      <a:pt x="503" y="2457"/>
                      <a:pt x="435" y="2306"/>
                      <a:pt x="380" y="2152"/>
                    </a:cubicBezTo>
                    <a:cubicBezTo>
                      <a:pt x="325" y="2002"/>
                      <a:pt x="287" y="1844"/>
                      <a:pt x="263" y="1683"/>
                    </a:cubicBezTo>
                    <a:cubicBezTo>
                      <a:pt x="243" y="1552"/>
                      <a:pt x="235" y="1417"/>
                      <a:pt x="240" y="1283"/>
                    </a:cubicBezTo>
                    <a:lnTo>
                      <a:pt x="240" y="1283"/>
                    </a:lnTo>
                    <a:cubicBezTo>
                      <a:pt x="565" y="1136"/>
                      <a:pt x="897" y="999"/>
                      <a:pt x="1235" y="880"/>
                    </a:cubicBezTo>
                    <a:cubicBezTo>
                      <a:pt x="1594" y="756"/>
                      <a:pt x="1960" y="640"/>
                      <a:pt x="2326" y="537"/>
                    </a:cubicBezTo>
                    <a:cubicBezTo>
                      <a:pt x="2692" y="435"/>
                      <a:pt x="3065" y="339"/>
                      <a:pt x="3438" y="254"/>
                    </a:cubicBezTo>
                    <a:cubicBezTo>
                      <a:pt x="3811" y="165"/>
                      <a:pt x="4187" y="79"/>
                      <a:pt x="456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43"/>
              <p:cNvSpPr/>
              <p:nvPr/>
            </p:nvSpPr>
            <p:spPr>
              <a:xfrm rot="-947265">
                <a:off x="7941624" y="2833144"/>
                <a:ext cx="269660" cy="322830"/>
              </a:xfrm>
              <a:custGeom>
                <a:avLst/>
                <a:gdLst/>
                <a:ahLst/>
                <a:cxnLst/>
                <a:rect l="l" t="t" r="r" b="b"/>
                <a:pathLst>
                  <a:path w="6299" h="7541" extrusionOk="0">
                    <a:moveTo>
                      <a:pt x="1714" y="1"/>
                    </a:moveTo>
                    <a:cubicBezTo>
                      <a:pt x="1129" y="620"/>
                      <a:pt x="688" y="1355"/>
                      <a:pt x="418" y="2156"/>
                    </a:cubicBezTo>
                    <a:lnTo>
                      <a:pt x="418" y="2159"/>
                    </a:lnTo>
                    <a:cubicBezTo>
                      <a:pt x="76" y="3168"/>
                      <a:pt x="0" y="4246"/>
                      <a:pt x="192" y="5293"/>
                    </a:cubicBezTo>
                    <a:cubicBezTo>
                      <a:pt x="1344" y="6941"/>
                      <a:pt x="2691" y="7541"/>
                      <a:pt x="3806" y="7541"/>
                    </a:cubicBezTo>
                    <a:cubicBezTo>
                      <a:pt x="4613" y="7541"/>
                      <a:pt x="5299" y="7226"/>
                      <a:pt x="5700" y="6767"/>
                    </a:cubicBezTo>
                    <a:cubicBezTo>
                      <a:pt x="6298" y="6083"/>
                      <a:pt x="6107" y="5519"/>
                      <a:pt x="5604" y="5087"/>
                    </a:cubicBezTo>
                    <a:cubicBezTo>
                      <a:pt x="5286" y="4810"/>
                      <a:pt x="4851" y="4585"/>
                      <a:pt x="4407" y="4407"/>
                    </a:cubicBezTo>
                    <a:cubicBezTo>
                      <a:pt x="3247" y="3945"/>
                      <a:pt x="1383" y="2262"/>
                      <a:pt x="1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43"/>
              <p:cNvSpPr/>
              <p:nvPr/>
            </p:nvSpPr>
            <p:spPr>
              <a:xfrm rot="-947265">
                <a:off x="7948610" y="2836318"/>
                <a:ext cx="222055" cy="242219"/>
              </a:xfrm>
              <a:custGeom>
                <a:avLst/>
                <a:gdLst/>
                <a:ahLst/>
                <a:cxnLst/>
                <a:rect l="l" t="t" r="r" b="b"/>
                <a:pathLst>
                  <a:path w="5187" h="5658" extrusionOk="0">
                    <a:moveTo>
                      <a:pt x="1300" y="1"/>
                    </a:moveTo>
                    <a:lnTo>
                      <a:pt x="1300" y="1"/>
                    </a:lnTo>
                    <a:cubicBezTo>
                      <a:pt x="715" y="616"/>
                      <a:pt x="274" y="1352"/>
                      <a:pt x="0" y="2156"/>
                    </a:cubicBezTo>
                    <a:lnTo>
                      <a:pt x="0" y="2159"/>
                    </a:lnTo>
                    <a:cubicBezTo>
                      <a:pt x="596" y="3719"/>
                      <a:pt x="1899" y="4954"/>
                      <a:pt x="2785" y="5423"/>
                    </a:cubicBezTo>
                    <a:cubicBezTo>
                      <a:pt x="3103" y="5593"/>
                      <a:pt x="3411" y="5658"/>
                      <a:pt x="3698" y="5658"/>
                    </a:cubicBezTo>
                    <a:cubicBezTo>
                      <a:pt x="4364" y="5658"/>
                      <a:pt x="4912" y="5304"/>
                      <a:pt x="5187" y="5084"/>
                    </a:cubicBezTo>
                    <a:cubicBezTo>
                      <a:pt x="4872" y="4807"/>
                      <a:pt x="4434" y="4581"/>
                      <a:pt x="3993" y="4407"/>
                    </a:cubicBezTo>
                    <a:cubicBezTo>
                      <a:pt x="2833" y="3941"/>
                      <a:pt x="969" y="2262"/>
                      <a:pt x="130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43"/>
              <p:cNvSpPr/>
              <p:nvPr/>
            </p:nvSpPr>
            <p:spPr>
              <a:xfrm rot="-947265">
                <a:off x="7785656" y="3488881"/>
                <a:ext cx="533840" cy="579989"/>
              </a:xfrm>
              <a:custGeom>
                <a:avLst/>
                <a:gdLst/>
                <a:ahLst/>
                <a:cxnLst/>
                <a:rect l="l" t="t" r="r" b="b"/>
                <a:pathLst>
                  <a:path w="12470" h="13548" extrusionOk="0">
                    <a:moveTo>
                      <a:pt x="2043" y="1"/>
                    </a:moveTo>
                    <a:cubicBezTo>
                      <a:pt x="1854" y="1"/>
                      <a:pt x="1670" y="14"/>
                      <a:pt x="1485" y="42"/>
                    </a:cubicBezTo>
                    <a:cubicBezTo>
                      <a:pt x="1485" y="42"/>
                      <a:pt x="0" y="5765"/>
                      <a:pt x="1112" y="10164"/>
                    </a:cubicBezTo>
                    <a:cubicBezTo>
                      <a:pt x="1712" y="12536"/>
                      <a:pt x="3282" y="13547"/>
                      <a:pt x="5051" y="13547"/>
                    </a:cubicBezTo>
                    <a:cubicBezTo>
                      <a:pt x="6562" y="13547"/>
                      <a:pt x="8218" y="12810"/>
                      <a:pt x="9541" y="11553"/>
                    </a:cubicBezTo>
                    <a:cubicBezTo>
                      <a:pt x="9925" y="11184"/>
                      <a:pt x="10291" y="10712"/>
                      <a:pt x="10619" y="10175"/>
                    </a:cubicBezTo>
                    <a:lnTo>
                      <a:pt x="10619" y="10171"/>
                    </a:lnTo>
                    <a:cubicBezTo>
                      <a:pt x="11727" y="8361"/>
                      <a:pt x="12466" y="5779"/>
                      <a:pt x="12470" y="3719"/>
                    </a:cubicBezTo>
                    <a:cubicBezTo>
                      <a:pt x="12470" y="2577"/>
                      <a:pt x="12247" y="1595"/>
                      <a:pt x="11738" y="989"/>
                    </a:cubicBezTo>
                    <a:cubicBezTo>
                      <a:pt x="11549" y="760"/>
                      <a:pt x="11303" y="582"/>
                      <a:pt x="11026" y="476"/>
                    </a:cubicBezTo>
                    <a:cubicBezTo>
                      <a:pt x="10817" y="397"/>
                      <a:pt x="10598" y="353"/>
                      <a:pt x="10376" y="350"/>
                    </a:cubicBezTo>
                    <a:cubicBezTo>
                      <a:pt x="10356" y="349"/>
                      <a:pt x="10337" y="349"/>
                      <a:pt x="10317" y="349"/>
                    </a:cubicBezTo>
                    <a:cubicBezTo>
                      <a:pt x="6836" y="349"/>
                      <a:pt x="8681" y="8546"/>
                      <a:pt x="5327" y="8591"/>
                    </a:cubicBezTo>
                    <a:cubicBezTo>
                      <a:pt x="5321" y="8591"/>
                      <a:pt x="5315" y="8591"/>
                      <a:pt x="5309" y="8591"/>
                    </a:cubicBezTo>
                    <a:cubicBezTo>
                      <a:pt x="4066" y="8591"/>
                      <a:pt x="3454" y="6765"/>
                      <a:pt x="3158" y="4828"/>
                    </a:cubicBezTo>
                    <a:cubicBezTo>
                      <a:pt x="2816" y="2638"/>
                      <a:pt x="2874" y="302"/>
                      <a:pt x="2874" y="302"/>
                    </a:cubicBezTo>
                    <a:cubicBezTo>
                      <a:pt x="2747" y="59"/>
                      <a:pt x="2371" y="1"/>
                      <a:pt x="20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43"/>
              <p:cNvSpPr/>
              <p:nvPr/>
            </p:nvSpPr>
            <p:spPr>
              <a:xfrm rot="-947265">
                <a:off x="7417307" y="3337582"/>
                <a:ext cx="615864" cy="95980"/>
              </a:xfrm>
              <a:custGeom>
                <a:avLst/>
                <a:gdLst/>
                <a:ahLst/>
                <a:cxnLst/>
                <a:rect l="l" t="t" r="r" b="b"/>
                <a:pathLst>
                  <a:path w="14386" h="2242" extrusionOk="0">
                    <a:moveTo>
                      <a:pt x="1" y="0"/>
                    </a:moveTo>
                    <a:lnTo>
                      <a:pt x="586" y="1139"/>
                    </a:lnTo>
                    <a:cubicBezTo>
                      <a:pt x="8409" y="1157"/>
                      <a:pt x="13643" y="2241"/>
                      <a:pt x="13643" y="2241"/>
                    </a:cubicBezTo>
                    <a:cubicBezTo>
                      <a:pt x="14386" y="1971"/>
                      <a:pt x="12812" y="1499"/>
                      <a:pt x="12812" y="1499"/>
                    </a:cubicBezTo>
                    <a:cubicBezTo>
                      <a:pt x="12812" y="1499"/>
                      <a:pt x="11557" y="1403"/>
                      <a:pt x="7900" y="801"/>
                    </a:cubicBezTo>
                    <a:cubicBezTo>
                      <a:pt x="4243" y="199"/>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43"/>
              <p:cNvSpPr/>
              <p:nvPr/>
            </p:nvSpPr>
            <p:spPr>
              <a:xfrm rot="-947265">
                <a:off x="7117748" y="3465432"/>
                <a:ext cx="350357" cy="141658"/>
              </a:xfrm>
              <a:custGeom>
                <a:avLst/>
                <a:gdLst/>
                <a:ahLst/>
                <a:cxnLst/>
                <a:rect l="l" t="t" r="r" b="b"/>
                <a:pathLst>
                  <a:path w="8184" h="3309" extrusionOk="0">
                    <a:moveTo>
                      <a:pt x="6840" y="1"/>
                    </a:moveTo>
                    <a:cubicBezTo>
                      <a:pt x="2528" y="1"/>
                      <a:pt x="710" y="1441"/>
                      <a:pt x="1" y="2333"/>
                    </a:cubicBezTo>
                    <a:lnTo>
                      <a:pt x="86" y="3291"/>
                    </a:lnTo>
                    <a:lnTo>
                      <a:pt x="90" y="3308"/>
                    </a:lnTo>
                    <a:cubicBezTo>
                      <a:pt x="1865" y="1088"/>
                      <a:pt x="5557" y="809"/>
                      <a:pt x="7330" y="809"/>
                    </a:cubicBezTo>
                    <a:cubicBezTo>
                      <a:pt x="7722" y="809"/>
                      <a:pt x="8021" y="822"/>
                      <a:pt x="8184" y="832"/>
                    </a:cubicBezTo>
                    <a:cubicBezTo>
                      <a:pt x="8009" y="537"/>
                      <a:pt x="7835" y="264"/>
                      <a:pt x="7660" y="17"/>
                    </a:cubicBezTo>
                    <a:cubicBezTo>
                      <a:pt x="7377" y="6"/>
                      <a:pt x="7104" y="1"/>
                      <a:pt x="6840" y="1"/>
                    </a:cubicBezTo>
                    <a:close/>
                  </a:path>
                </a:pathLst>
              </a:custGeom>
              <a:solidFill>
                <a:srgbClr val="165D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43"/>
              <p:cNvSpPr/>
              <p:nvPr/>
            </p:nvSpPr>
            <p:spPr>
              <a:xfrm rot="-947265">
                <a:off x="7533970" y="4322636"/>
                <a:ext cx="129800" cy="171411"/>
              </a:xfrm>
              <a:custGeom>
                <a:avLst/>
                <a:gdLst/>
                <a:ahLst/>
                <a:cxnLst/>
                <a:rect l="l" t="t" r="r" b="b"/>
                <a:pathLst>
                  <a:path w="3032" h="4004" extrusionOk="0">
                    <a:moveTo>
                      <a:pt x="2314" y="0"/>
                    </a:moveTo>
                    <a:cubicBezTo>
                      <a:pt x="2129" y="0"/>
                      <a:pt x="1952" y="89"/>
                      <a:pt x="1841" y="244"/>
                    </a:cubicBezTo>
                    <a:cubicBezTo>
                      <a:pt x="1472" y="740"/>
                      <a:pt x="695" y="1865"/>
                      <a:pt x="134" y="3230"/>
                    </a:cubicBezTo>
                    <a:cubicBezTo>
                      <a:pt x="1" y="3525"/>
                      <a:pt x="162" y="3870"/>
                      <a:pt x="476" y="3956"/>
                    </a:cubicBezTo>
                    <a:cubicBezTo>
                      <a:pt x="552" y="3976"/>
                      <a:pt x="627" y="3993"/>
                      <a:pt x="706" y="4000"/>
                    </a:cubicBezTo>
                    <a:cubicBezTo>
                      <a:pt x="728" y="4003"/>
                      <a:pt x="749" y="4004"/>
                      <a:pt x="769" y="4004"/>
                    </a:cubicBezTo>
                    <a:cubicBezTo>
                      <a:pt x="946" y="4004"/>
                      <a:pt x="1043" y="3910"/>
                      <a:pt x="1154" y="3744"/>
                    </a:cubicBezTo>
                    <a:cubicBezTo>
                      <a:pt x="1540" y="3145"/>
                      <a:pt x="2344" y="1756"/>
                      <a:pt x="2898" y="757"/>
                    </a:cubicBezTo>
                    <a:cubicBezTo>
                      <a:pt x="3032" y="511"/>
                      <a:pt x="2888" y="217"/>
                      <a:pt x="2649" y="93"/>
                    </a:cubicBezTo>
                    <a:cubicBezTo>
                      <a:pt x="2594" y="66"/>
                      <a:pt x="2539" y="42"/>
                      <a:pt x="2481" y="25"/>
                    </a:cubicBezTo>
                    <a:cubicBezTo>
                      <a:pt x="2426" y="8"/>
                      <a:pt x="2369" y="0"/>
                      <a:pt x="23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43"/>
              <p:cNvSpPr/>
              <p:nvPr/>
            </p:nvSpPr>
            <p:spPr>
              <a:xfrm rot="-947265">
                <a:off x="6794665" y="4122858"/>
                <a:ext cx="187807" cy="110236"/>
              </a:xfrm>
              <a:custGeom>
                <a:avLst/>
                <a:gdLst/>
                <a:ahLst/>
                <a:cxnLst/>
                <a:rect l="l" t="t" r="r" b="b"/>
                <a:pathLst>
                  <a:path w="4387" h="2575" extrusionOk="0">
                    <a:moveTo>
                      <a:pt x="3706" y="1"/>
                    </a:moveTo>
                    <a:cubicBezTo>
                      <a:pt x="3650" y="1"/>
                      <a:pt x="3594" y="9"/>
                      <a:pt x="3538" y="26"/>
                    </a:cubicBezTo>
                    <a:cubicBezTo>
                      <a:pt x="2943" y="204"/>
                      <a:pt x="1646" y="649"/>
                      <a:pt x="367" y="1432"/>
                    </a:cubicBezTo>
                    <a:cubicBezTo>
                      <a:pt x="80" y="1607"/>
                      <a:pt x="1" y="1987"/>
                      <a:pt x="193" y="2264"/>
                    </a:cubicBezTo>
                    <a:cubicBezTo>
                      <a:pt x="240" y="2329"/>
                      <a:pt x="292" y="2390"/>
                      <a:pt x="350" y="2448"/>
                    </a:cubicBezTo>
                    <a:cubicBezTo>
                      <a:pt x="440" y="2538"/>
                      <a:pt x="525" y="2575"/>
                      <a:pt x="621" y="2575"/>
                    </a:cubicBezTo>
                    <a:cubicBezTo>
                      <a:pt x="692" y="2575"/>
                      <a:pt x="770" y="2554"/>
                      <a:pt x="860" y="2520"/>
                    </a:cubicBezTo>
                    <a:cubicBezTo>
                      <a:pt x="1534" y="2271"/>
                      <a:pt x="3018" y="1624"/>
                      <a:pt x="4065" y="1138"/>
                    </a:cubicBezTo>
                    <a:cubicBezTo>
                      <a:pt x="4322" y="1022"/>
                      <a:pt x="4387" y="680"/>
                      <a:pt x="4270" y="420"/>
                    </a:cubicBezTo>
                    <a:cubicBezTo>
                      <a:pt x="4243" y="365"/>
                      <a:pt x="4216" y="307"/>
                      <a:pt x="4181" y="256"/>
                    </a:cubicBezTo>
                    <a:cubicBezTo>
                      <a:pt x="4073" y="95"/>
                      <a:pt x="3894" y="1"/>
                      <a:pt x="37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43"/>
              <p:cNvSpPr/>
              <p:nvPr/>
            </p:nvSpPr>
            <p:spPr>
              <a:xfrm rot="-947265">
                <a:off x="6922178" y="3260909"/>
                <a:ext cx="708633" cy="825547"/>
              </a:xfrm>
              <a:custGeom>
                <a:avLst/>
                <a:gdLst/>
                <a:ahLst/>
                <a:cxnLst/>
                <a:rect l="l" t="t" r="r" b="b"/>
                <a:pathLst>
                  <a:path w="16553" h="19284" extrusionOk="0">
                    <a:moveTo>
                      <a:pt x="2876" y="0"/>
                    </a:moveTo>
                    <a:cubicBezTo>
                      <a:pt x="597" y="0"/>
                      <a:pt x="355" y="1223"/>
                      <a:pt x="176" y="3337"/>
                    </a:cubicBezTo>
                    <a:cubicBezTo>
                      <a:pt x="1" y="5393"/>
                      <a:pt x="141" y="6888"/>
                      <a:pt x="1619" y="6888"/>
                    </a:cubicBezTo>
                    <a:cubicBezTo>
                      <a:pt x="1839" y="6888"/>
                      <a:pt x="2088" y="6855"/>
                      <a:pt x="2369" y="6786"/>
                    </a:cubicBezTo>
                    <a:cubicBezTo>
                      <a:pt x="2777" y="6685"/>
                      <a:pt x="3159" y="6644"/>
                      <a:pt x="3510" y="6644"/>
                    </a:cubicBezTo>
                    <a:cubicBezTo>
                      <a:pt x="4342" y="6644"/>
                      <a:pt x="5002" y="6874"/>
                      <a:pt x="5428" y="7083"/>
                    </a:cubicBezTo>
                    <a:cubicBezTo>
                      <a:pt x="5428" y="7169"/>
                      <a:pt x="5424" y="7248"/>
                      <a:pt x="5428" y="7336"/>
                    </a:cubicBezTo>
                    <a:cubicBezTo>
                      <a:pt x="5431" y="7655"/>
                      <a:pt x="5462" y="7976"/>
                      <a:pt x="5513" y="8294"/>
                    </a:cubicBezTo>
                    <a:lnTo>
                      <a:pt x="5513" y="8308"/>
                    </a:lnTo>
                    <a:cubicBezTo>
                      <a:pt x="5575" y="8674"/>
                      <a:pt x="5657" y="9030"/>
                      <a:pt x="5759" y="9386"/>
                    </a:cubicBezTo>
                    <a:cubicBezTo>
                      <a:pt x="5835" y="9649"/>
                      <a:pt x="5920" y="9906"/>
                      <a:pt x="6016" y="10148"/>
                    </a:cubicBezTo>
                    <a:cubicBezTo>
                      <a:pt x="4415" y="10874"/>
                      <a:pt x="3047" y="11931"/>
                      <a:pt x="2427" y="12550"/>
                    </a:cubicBezTo>
                    <a:cubicBezTo>
                      <a:pt x="1641" y="13337"/>
                      <a:pt x="1364" y="13802"/>
                      <a:pt x="3399" y="16303"/>
                    </a:cubicBezTo>
                    <a:cubicBezTo>
                      <a:pt x="5434" y="18800"/>
                      <a:pt x="6871" y="19125"/>
                      <a:pt x="7473" y="19262"/>
                    </a:cubicBezTo>
                    <a:cubicBezTo>
                      <a:pt x="7536" y="19276"/>
                      <a:pt x="7589" y="19284"/>
                      <a:pt x="7634" y="19284"/>
                    </a:cubicBezTo>
                    <a:cubicBezTo>
                      <a:pt x="7957" y="19284"/>
                      <a:pt x="7957" y="18917"/>
                      <a:pt x="9078" y="18078"/>
                    </a:cubicBezTo>
                    <a:cubicBezTo>
                      <a:pt x="9317" y="17890"/>
                      <a:pt x="9611" y="17685"/>
                      <a:pt x="9974" y="17456"/>
                    </a:cubicBezTo>
                    <a:cubicBezTo>
                      <a:pt x="10891" y="16878"/>
                      <a:pt x="11859" y="16522"/>
                      <a:pt x="12687" y="16303"/>
                    </a:cubicBezTo>
                    <a:cubicBezTo>
                      <a:pt x="12933" y="16238"/>
                      <a:pt x="13166" y="16128"/>
                      <a:pt x="13371" y="15978"/>
                    </a:cubicBezTo>
                    <a:cubicBezTo>
                      <a:pt x="14356" y="16186"/>
                      <a:pt x="15023" y="16204"/>
                      <a:pt x="15023" y="16204"/>
                    </a:cubicBezTo>
                    <a:cubicBezTo>
                      <a:pt x="15023" y="16204"/>
                      <a:pt x="16553" y="13197"/>
                      <a:pt x="14883" y="8568"/>
                    </a:cubicBezTo>
                    <a:cubicBezTo>
                      <a:pt x="14548" y="7617"/>
                      <a:pt x="14120" y="6704"/>
                      <a:pt x="13611" y="5835"/>
                    </a:cubicBezTo>
                    <a:cubicBezTo>
                      <a:pt x="13440" y="5540"/>
                      <a:pt x="13262" y="5267"/>
                      <a:pt x="13087" y="5020"/>
                    </a:cubicBezTo>
                    <a:cubicBezTo>
                      <a:pt x="11804" y="3190"/>
                      <a:pt x="10628" y="2564"/>
                      <a:pt x="10628" y="2564"/>
                    </a:cubicBezTo>
                    <a:cubicBezTo>
                      <a:pt x="10628" y="2564"/>
                      <a:pt x="10556" y="2564"/>
                      <a:pt x="10436" y="2578"/>
                    </a:cubicBezTo>
                    <a:cubicBezTo>
                      <a:pt x="9509" y="1736"/>
                      <a:pt x="7217" y="683"/>
                      <a:pt x="4897" y="228"/>
                    </a:cubicBezTo>
                    <a:cubicBezTo>
                      <a:pt x="4518" y="149"/>
                      <a:pt x="4138" y="91"/>
                      <a:pt x="3758" y="50"/>
                    </a:cubicBezTo>
                    <a:lnTo>
                      <a:pt x="3580" y="36"/>
                    </a:lnTo>
                    <a:cubicBezTo>
                      <a:pt x="3478" y="26"/>
                      <a:pt x="3378" y="19"/>
                      <a:pt x="3283" y="12"/>
                    </a:cubicBezTo>
                    <a:cubicBezTo>
                      <a:pt x="3141" y="4"/>
                      <a:pt x="3005" y="0"/>
                      <a:pt x="28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1" name="Google Shape;1541;p43"/>
            <p:cNvGrpSpPr/>
            <p:nvPr/>
          </p:nvGrpSpPr>
          <p:grpSpPr>
            <a:xfrm>
              <a:off x="8029570" y="3921636"/>
              <a:ext cx="802416" cy="757064"/>
              <a:chOff x="7846958" y="3861161"/>
              <a:chExt cx="802416" cy="757064"/>
            </a:xfrm>
          </p:grpSpPr>
          <p:sp>
            <p:nvSpPr>
              <p:cNvPr id="1542" name="Google Shape;1542;p43"/>
              <p:cNvSpPr/>
              <p:nvPr/>
            </p:nvSpPr>
            <p:spPr>
              <a:xfrm rot="-947265">
                <a:off x="8107240" y="3929401"/>
                <a:ext cx="302452" cy="614751"/>
              </a:xfrm>
              <a:custGeom>
                <a:avLst/>
                <a:gdLst/>
                <a:ahLst/>
                <a:cxnLst/>
                <a:rect l="l" t="t" r="r" b="b"/>
                <a:pathLst>
                  <a:path w="7065" h="14360" extrusionOk="0">
                    <a:moveTo>
                      <a:pt x="4749" y="1"/>
                    </a:moveTo>
                    <a:cubicBezTo>
                      <a:pt x="4460" y="1"/>
                      <a:pt x="4184" y="27"/>
                      <a:pt x="3951" y="95"/>
                    </a:cubicBezTo>
                    <a:cubicBezTo>
                      <a:pt x="2860" y="409"/>
                      <a:pt x="0" y="12670"/>
                      <a:pt x="377" y="14131"/>
                    </a:cubicBezTo>
                    <a:cubicBezTo>
                      <a:pt x="377" y="14131"/>
                      <a:pt x="1432" y="14359"/>
                      <a:pt x="2234" y="14359"/>
                    </a:cubicBezTo>
                    <a:cubicBezTo>
                      <a:pt x="2384" y="14359"/>
                      <a:pt x="2525" y="14352"/>
                      <a:pt x="2648" y="14333"/>
                    </a:cubicBezTo>
                    <a:cubicBezTo>
                      <a:pt x="3435" y="14216"/>
                      <a:pt x="7064" y="358"/>
                      <a:pt x="7064" y="358"/>
                    </a:cubicBezTo>
                    <a:cubicBezTo>
                      <a:pt x="7064" y="358"/>
                      <a:pt x="5813" y="1"/>
                      <a:pt x="4749" y="1"/>
                    </a:cubicBezTo>
                    <a:close/>
                  </a:path>
                </a:pathLst>
              </a:custGeom>
              <a:solidFill>
                <a:srgbClr val="AF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43"/>
              <p:cNvSpPr/>
              <p:nvPr/>
            </p:nvSpPr>
            <p:spPr>
              <a:xfrm rot="-947265">
                <a:off x="7918356" y="3943573"/>
                <a:ext cx="587010" cy="606232"/>
              </a:xfrm>
              <a:custGeom>
                <a:avLst/>
                <a:gdLst/>
                <a:ahLst/>
                <a:cxnLst/>
                <a:rect l="l" t="t" r="r" b="b"/>
                <a:pathLst>
                  <a:path w="13712" h="14161" extrusionOk="0">
                    <a:moveTo>
                      <a:pt x="8920" y="0"/>
                    </a:moveTo>
                    <a:cubicBezTo>
                      <a:pt x="8448" y="0"/>
                      <a:pt x="7974" y="157"/>
                      <a:pt x="7581" y="479"/>
                    </a:cubicBezTo>
                    <a:cubicBezTo>
                      <a:pt x="4184" y="3274"/>
                      <a:pt x="1827" y="5973"/>
                      <a:pt x="623" y="7475"/>
                    </a:cubicBezTo>
                    <a:cubicBezTo>
                      <a:pt x="14" y="8238"/>
                      <a:pt x="1" y="9319"/>
                      <a:pt x="596" y="10092"/>
                    </a:cubicBezTo>
                    <a:cubicBezTo>
                      <a:pt x="1520" y="11293"/>
                      <a:pt x="2830" y="12620"/>
                      <a:pt x="3818" y="13571"/>
                    </a:cubicBezTo>
                    <a:cubicBezTo>
                      <a:pt x="4228" y="13963"/>
                      <a:pt x="4756" y="14160"/>
                      <a:pt x="5285" y="14160"/>
                    </a:cubicBezTo>
                    <a:cubicBezTo>
                      <a:pt x="5799" y="14160"/>
                      <a:pt x="6313" y="13975"/>
                      <a:pt x="6719" y="13602"/>
                    </a:cubicBezTo>
                    <a:cubicBezTo>
                      <a:pt x="8946" y="11563"/>
                      <a:pt x="11625" y="8515"/>
                      <a:pt x="13035" y="6870"/>
                    </a:cubicBezTo>
                    <a:cubicBezTo>
                      <a:pt x="13640" y="6158"/>
                      <a:pt x="13712" y="5139"/>
                      <a:pt x="13212" y="4352"/>
                    </a:cubicBezTo>
                    <a:cubicBezTo>
                      <a:pt x="12309" y="2929"/>
                      <a:pt x="11314" y="1666"/>
                      <a:pt x="10537" y="750"/>
                    </a:cubicBezTo>
                    <a:cubicBezTo>
                      <a:pt x="10118" y="255"/>
                      <a:pt x="9521" y="0"/>
                      <a:pt x="8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43"/>
              <p:cNvSpPr/>
              <p:nvPr/>
            </p:nvSpPr>
            <p:spPr>
              <a:xfrm rot="-947265">
                <a:off x="7990965" y="3929581"/>
                <a:ext cx="587010" cy="606232"/>
              </a:xfrm>
              <a:custGeom>
                <a:avLst/>
                <a:gdLst/>
                <a:ahLst/>
                <a:cxnLst/>
                <a:rect l="l" t="t" r="r" b="b"/>
                <a:pathLst>
                  <a:path w="13712" h="14161" extrusionOk="0">
                    <a:moveTo>
                      <a:pt x="8920" y="1"/>
                    </a:moveTo>
                    <a:cubicBezTo>
                      <a:pt x="8447" y="1"/>
                      <a:pt x="7971" y="159"/>
                      <a:pt x="7578" y="483"/>
                    </a:cubicBezTo>
                    <a:cubicBezTo>
                      <a:pt x="4184" y="3278"/>
                      <a:pt x="1827" y="5977"/>
                      <a:pt x="623" y="7479"/>
                    </a:cubicBezTo>
                    <a:cubicBezTo>
                      <a:pt x="11" y="8242"/>
                      <a:pt x="0" y="9319"/>
                      <a:pt x="596" y="10096"/>
                    </a:cubicBezTo>
                    <a:cubicBezTo>
                      <a:pt x="1519" y="11296"/>
                      <a:pt x="2830" y="12624"/>
                      <a:pt x="3818" y="13571"/>
                    </a:cubicBezTo>
                    <a:cubicBezTo>
                      <a:pt x="4228" y="13964"/>
                      <a:pt x="4757" y="14161"/>
                      <a:pt x="5286" y="14161"/>
                    </a:cubicBezTo>
                    <a:cubicBezTo>
                      <a:pt x="5799" y="14161"/>
                      <a:pt x="6312" y="13976"/>
                      <a:pt x="6716" y="13606"/>
                    </a:cubicBezTo>
                    <a:cubicBezTo>
                      <a:pt x="8943" y="11563"/>
                      <a:pt x="11625" y="8519"/>
                      <a:pt x="13034" y="6870"/>
                    </a:cubicBezTo>
                    <a:cubicBezTo>
                      <a:pt x="13640" y="6162"/>
                      <a:pt x="13712" y="5142"/>
                      <a:pt x="13209" y="4355"/>
                    </a:cubicBezTo>
                    <a:cubicBezTo>
                      <a:pt x="12306" y="2932"/>
                      <a:pt x="11314" y="1666"/>
                      <a:pt x="10537" y="750"/>
                    </a:cubicBezTo>
                    <a:cubicBezTo>
                      <a:pt x="10118" y="256"/>
                      <a:pt x="9521" y="1"/>
                      <a:pt x="89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43"/>
              <p:cNvSpPr/>
              <p:nvPr/>
            </p:nvSpPr>
            <p:spPr>
              <a:xfrm rot="-947265">
                <a:off x="8122902" y="4043321"/>
                <a:ext cx="396463" cy="351213"/>
              </a:xfrm>
              <a:custGeom>
                <a:avLst/>
                <a:gdLst/>
                <a:ahLst/>
                <a:cxnLst/>
                <a:rect l="l" t="t" r="r" b="b"/>
                <a:pathLst>
                  <a:path w="9261" h="8204" extrusionOk="0">
                    <a:moveTo>
                      <a:pt x="4687" y="0"/>
                    </a:moveTo>
                    <a:cubicBezTo>
                      <a:pt x="3763" y="0"/>
                      <a:pt x="2828" y="310"/>
                      <a:pt x="2050" y="944"/>
                    </a:cubicBezTo>
                    <a:cubicBezTo>
                      <a:pt x="281" y="2391"/>
                      <a:pt x="0" y="4977"/>
                      <a:pt x="1427" y="6722"/>
                    </a:cubicBezTo>
                    <a:cubicBezTo>
                      <a:pt x="2227" y="7698"/>
                      <a:pt x="3393" y="8204"/>
                      <a:pt x="4575" y="8204"/>
                    </a:cubicBezTo>
                    <a:cubicBezTo>
                      <a:pt x="5500" y="8204"/>
                      <a:pt x="6435" y="7894"/>
                      <a:pt x="7212" y="7259"/>
                    </a:cubicBezTo>
                    <a:cubicBezTo>
                      <a:pt x="8980" y="5812"/>
                      <a:pt x="9261" y="3229"/>
                      <a:pt x="7834" y="1484"/>
                    </a:cubicBezTo>
                    <a:cubicBezTo>
                      <a:pt x="7034" y="505"/>
                      <a:pt x="5869" y="0"/>
                      <a:pt x="46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43"/>
              <p:cNvSpPr/>
              <p:nvPr/>
            </p:nvSpPr>
            <p:spPr>
              <a:xfrm rot="-947265">
                <a:off x="8213872" y="4066485"/>
                <a:ext cx="311828" cy="280662"/>
              </a:xfrm>
              <a:custGeom>
                <a:avLst/>
                <a:gdLst/>
                <a:ahLst/>
                <a:cxnLst/>
                <a:rect l="l" t="t" r="r" b="b"/>
                <a:pathLst>
                  <a:path w="7284" h="6556" extrusionOk="0">
                    <a:moveTo>
                      <a:pt x="3519" y="1"/>
                    </a:moveTo>
                    <a:cubicBezTo>
                      <a:pt x="2816" y="1"/>
                      <a:pt x="2117" y="230"/>
                      <a:pt x="1539" y="702"/>
                    </a:cubicBezTo>
                    <a:cubicBezTo>
                      <a:pt x="168" y="1824"/>
                      <a:pt x="0" y="3883"/>
                      <a:pt x="1163" y="5306"/>
                    </a:cubicBezTo>
                    <a:cubicBezTo>
                      <a:pt x="1835" y="6127"/>
                      <a:pt x="2803" y="6555"/>
                      <a:pt x="3765" y="6555"/>
                    </a:cubicBezTo>
                    <a:cubicBezTo>
                      <a:pt x="4468" y="6555"/>
                      <a:pt x="5168" y="6326"/>
                      <a:pt x="5747" y="5854"/>
                    </a:cubicBezTo>
                    <a:cubicBezTo>
                      <a:pt x="7116" y="4732"/>
                      <a:pt x="7283" y="2672"/>
                      <a:pt x="6124" y="1253"/>
                    </a:cubicBezTo>
                    <a:cubicBezTo>
                      <a:pt x="5451" y="430"/>
                      <a:pt x="4482" y="1"/>
                      <a:pt x="35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43"/>
              <p:cNvSpPr/>
              <p:nvPr/>
            </p:nvSpPr>
            <p:spPr>
              <a:xfrm rot="-947265">
                <a:off x="8263338" y="4102839"/>
                <a:ext cx="220300" cy="198253"/>
              </a:xfrm>
              <a:custGeom>
                <a:avLst/>
                <a:gdLst/>
                <a:ahLst/>
                <a:cxnLst/>
                <a:rect l="l" t="t" r="r" b="b"/>
                <a:pathLst>
                  <a:path w="5146" h="4631" extrusionOk="0">
                    <a:moveTo>
                      <a:pt x="2487" y="1"/>
                    </a:moveTo>
                    <a:cubicBezTo>
                      <a:pt x="1989" y="1"/>
                      <a:pt x="1494" y="163"/>
                      <a:pt x="1085" y="499"/>
                    </a:cubicBezTo>
                    <a:cubicBezTo>
                      <a:pt x="117" y="1289"/>
                      <a:pt x="1" y="2743"/>
                      <a:pt x="822" y="3749"/>
                    </a:cubicBezTo>
                    <a:cubicBezTo>
                      <a:pt x="1296" y="4328"/>
                      <a:pt x="1979" y="4631"/>
                      <a:pt x="2659" y="4631"/>
                    </a:cubicBezTo>
                    <a:cubicBezTo>
                      <a:pt x="3155" y="4631"/>
                      <a:pt x="3649" y="4469"/>
                      <a:pt x="4058" y="4135"/>
                    </a:cubicBezTo>
                    <a:cubicBezTo>
                      <a:pt x="5026" y="3345"/>
                      <a:pt x="5146" y="1888"/>
                      <a:pt x="4325" y="885"/>
                    </a:cubicBezTo>
                    <a:cubicBezTo>
                      <a:pt x="3851" y="304"/>
                      <a:pt x="3167" y="1"/>
                      <a:pt x="24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43"/>
              <p:cNvSpPr/>
              <p:nvPr/>
            </p:nvSpPr>
            <p:spPr>
              <a:xfrm rot="-947265">
                <a:off x="8071324" y="3953617"/>
                <a:ext cx="41954" cy="32107"/>
              </a:xfrm>
              <a:custGeom>
                <a:avLst/>
                <a:gdLst/>
                <a:ahLst/>
                <a:cxnLst/>
                <a:rect l="l" t="t" r="r" b="b"/>
                <a:pathLst>
                  <a:path w="980" h="750" extrusionOk="0">
                    <a:moveTo>
                      <a:pt x="744" y="1"/>
                    </a:moveTo>
                    <a:cubicBezTo>
                      <a:pt x="535" y="1"/>
                      <a:pt x="155" y="66"/>
                      <a:pt x="155" y="66"/>
                    </a:cubicBezTo>
                    <a:lnTo>
                      <a:pt x="1" y="750"/>
                    </a:lnTo>
                    <a:cubicBezTo>
                      <a:pt x="1" y="750"/>
                      <a:pt x="979" y="52"/>
                      <a:pt x="849" y="11"/>
                    </a:cubicBezTo>
                    <a:cubicBezTo>
                      <a:pt x="826" y="4"/>
                      <a:pt x="789" y="1"/>
                      <a:pt x="744" y="1"/>
                    </a:cubicBezTo>
                    <a:close/>
                  </a:path>
                </a:pathLst>
              </a:custGeom>
              <a:solidFill>
                <a:srgbClr val="AFAF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43"/>
              <p:cNvSpPr/>
              <p:nvPr/>
            </p:nvSpPr>
            <p:spPr>
              <a:xfrm rot="-947265">
                <a:off x="7999403" y="3963253"/>
                <a:ext cx="155400" cy="154587"/>
              </a:xfrm>
              <a:custGeom>
                <a:avLst/>
                <a:gdLst/>
                <a:ahLst/>
                <a:cxnLst/>
                <a:rect l="l" t="t" r="r" b="b"/>
                <a:pathLst>
                  <a:path w="3630" h="3611" extrusionOk="0">
                    <a:moveTo>
                      <a:pt x="2441" y="0"/>
                    </a:moveTo>
                    <a:cubicBezTo>
                      <a:pt x="2331" y="0"/>
                      <a:pt x="2221" y="34"/>
                      <a:pt x="2125" y="102"/>
                    </a:cubicBezTo>
                    <a:cubicBezTo>
                      <a:pt x="1424" y="598"/>
                      <a:pt x="780" y="1166"/>
                      <a:pt x="195" y="1792"/>
                    </a:cubicBezTo>
                    <a:cubicBezTo>
                      <a:pt x="21" y="1977"/>
                      <a:pt x="0" y="2258"/>
                      <a:pt x="141" y="2470"/>
                    </a:cubicBezTo>
                    <a:cubicBezTo>
                      <a:pt x="356" y="2798"/>
                      <a:pt x="674" y="3168"/>
                      <a:pt x="914" y="3431"/>
                    </a:cubicBezTo>
                    <a:cubicBezTo>
                      <a:pt x="1021" y="3550"/>
                      <a:pt x="1170" y="3611"/>
                      <a:pt x="1319" y="3611"/>
                    </a:cubicBezTo>
                    <a:cubicBezTo>
                      <a:pt x="1440" y="3611"/>
                      <a:pt x="1562" y="3570"/>
                      <a:pt x="1663" y="3489"/>
                    </a:cubicBezTo>
                    <a:cubicBezTo>
                      <a:pt x="2279" y="3000"/>
                      <a:pt x="3028" y="2261"/>
                      <a:pt x="3425" y="1857"/>
                    </a:cubicBezTo>
                    <a:cubicBezTo>
                      <a:pt x="3592" y="1686"/>
                      <a:pt x="3630" y="1423"/>
                      <a:pt x="3514" y="1211"/>
                    </a:cubicBezTo>
                    <a:cubicBezTo>
                      <a:pt x="3326" y="869"/>
                      <a:pt x="3117" y="540"/>
                      <a:pt x="2884" y="226"/>
                    </a:cubicBezTo>
                    <a:cubicBezTo>
                      <a:pt x="2777" y="79"/>
                      <a:pt x="2610" y="0"/>
                      <a:pt x="24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43"/>
              <p:cNvSpPr/>
              <p:nvPr/>
            </p:nvSpPr>
            <p:spPr>
              <a:xfrm rot="-947265">
                <a:off x="8016272" y="3955590"/>
                <a:ext cx="155400" cy="154544"/>
              </a:xfrm>
              <a:custGeom>
                <a:avLst/>
                <a:gdLst/>
                <a:ahLst/>
                <a:cxnLst/>
                <a:rect l="l" t="t" r="r" b="b"/>
                <a:pathLst>
                  <a:path w="3630" h="3610" extrusionOk="0">
                    <a:moveTo>
                      <a:pt x="2444" y="0"/>
                    </a:moveTo>
                    <a:cubicBezTo>
                      <a:pt x="2333" y="0"/>
                      <a:pt x="2222" y="34"/>
                      <a:pt x="2124" y="102"/>
                    </a:cubicBezTo>
                    <a:cubicBezTo>
                      <a:pt x="1427" y="598"/>
                      <a:pt x="780" y="1163"/>
                      <a:pt x="195" y="1792"/>
                    </a:cubicBezTo>
                    <a:cubicBezTo>
                      <a:pt x="24" y="1977"/>
                      <a:pt x="0" y="2258"/>
                      <a:pt x="140" y="2470"/>
                    </a:cubicBezTo>
                    <a:cubicBezTo>
                      <a:pt x="359" y="2798"/>
                      <a:pt x="674" y="3164"/>
                      <a:pt x="913" y="3428"/>
                    </a:cubicBezTo>
                    <a:cubicBezTo>
                      <a:pt x="1022" y="3547"/>
                      <a:pt x="1172" y="3609"/>
                      <a:pt x="1324" y="3609"/>
                    </a:cubicBezTo>
                    <a:cubicBezTo>
                      <a:pt x="1445" y="3609"/>
                      <a:pt x="1566" y="3570"/>
                      <a:pt x="1666" y="3489"/>
                    </a:cubicBezTo>
                    <a:cubicBezTo>
                      <a:pt x="2278" y="3000"/>
                      <a:pt x="3031" y="2258"/>
                      <a:pt x="3424" y="1857"/>
                    </a:cubicBezTo>
                    <a:cubicBezTo>
                      <a:pt x="3595" y="1683"/>
                      <a:pt x="3630" y="1420"/>
                      <a:pt x="3517" y="1207"/>
                    </a:cubicBezTo>
                    <a:cubicBezTo>
                      <a:pt x="3329" y="865"/>
                      <a:pt x="3117" y="537"/>
                      <a:pt x="2887" y="226"/>
                    </a:cubicBezTo>
                    <a:cubicBezTo>
                      <a:pt x="2780" y="79"/>
                      <a:pt x="2613" y="0"/>
                      <a:pt x="244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43"/>
              <p:cNvSpPr/>
              <p:nvPr/>
            </p:nvSpPr>
            <p:spPr>
              <a:xfrm rot="-947265">
                <a:off x="8028723" y="3967794"/>
                <a:ext cx="131127" cy="130314"/>
              </a:xfrm>
              <a:custGeom>
                <a:avLst/>
                <a:gdLst/>
                <a:ahLst/>
                <a:cxnLst/>
                <a:rect l="l" t="t" r="r" b="b"/>
                <a:pathLst>
                  <a:path w="3063" h="3044" extrusionOk="0">
                    <a:moveTo>
                      <a:pt x="2059" y="0"/>
                    </a:moveTo>
                    <a:cubicBezTo>
                      <a:pt x="1967" y="0"/>
                      <a:pt x="1874" y="28"/>
                      <a:pt x="1793" y="86"/>
                    </a:cubicBezTo>
                    <a:cubicBezTo>
                      <a:pt x="1202" y="506"/>
                      <a:pt x="658" y="982"/>
                      <a:pt x="165" y="1512"/>
                    </a:cubicBezTo>
                    <a:cubicBezTo>
                      <a:pt x="18" y="1670"/>
                      <a:pt x="1" y="1906"/>
                      <a:pt x="117" y="2084"/>
                    </a:cubicBezTo>
                    <a:cubicBezTo>
                      <a:pt x="316" y="2367"/>
                      <a:pt x="534" y="2638"/>
                      <a:pt x="771" y="2891"/>
                    </a:cubicBezTo>
                    <a:cubicBezTo>
                      <a:pt x="862" y="2992"/>
                      <a:pt x="988" y="3044"/>
                      <a:pt x="1115" y="3044"/>
                    </a:cubicBezTo>
                    <a:cubicBezTo>
                      <a:pt x="1216" y="3044"/>
                      <a:pt x="1318" y="3011"/>
                      <a:pt x="1403" y="2942"/>
                    </a:cubicBezTo>
                    <a:cubicBezTo>
                      <a:pt x="1923" y="2532"/>
                      <a:pt x="2553" y="1906"/>
                      <a:pt x="2888" y="1567"/>
                    </a:cubicBezTo>
                    <a:cubicBezTo>
                      <a:pt x="3032" y="1420"/>
                      <a:pt x="3063" y="1198"/>
                      <a:pt x="2963" y="1020"/>
                    </a:cubicBezTo>
                    <a:cubicBezTo>
                      <a:pt x="2806" y="732"/>
                      <a:pt x="2628" y="455"/>
                      <a:pt x="2433" y="188"/>
                    </a:cubicBezTo>
                    <a:cubicBezTo>
                      <a:pt x="2342" y="66"/>
                      <a:pt x="2201" y="0"/>
                      <a:pt x="2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43"/>
              <p:cNvSpPr/>
              <p:nvPr/>
            </p:nvSpPr>
            <p:spPr>
              <a:xfrm rot="-947265">
                <a:off x="7959743" y="4235345"/>
                <a:ext cx="104199" cy="79926"/>
              </a:xfrm>
              <a:custGeom>
                <a:avLst/>
                <a:gdLst/>
                <a:ahLst/>
                <a:cxnLst/>
                <a:rect l="l" t="t" r="r" b="b"/>
                <a:pathLst>
                  <a:path w="2434" h="1867" extrusionOk="0">
                    <a:moveTo>
                      <a:pt x="2056" y="0"/>
                    </a:moveTo>
                    <a:cubicBezTo>
                      <a:pt x="1785" y="0"/>
                      <a:pt x="1341" y="209"/>
                      <a:pt x="911" y="560"/>
                    </a:cubicBezTo>
                    <a:cubicBezTo>
                      <a:pt x="333" y="1032"/>
                      <a:pt x="1" y="1583"/>
                      <a:pt x="169" y="1788"/>
                    </a:cubicBezTo>
                    <a:cubicBezTo>
                      <a:pt x="212" y="1841"/>
                      <a:pt x="283" y="1866"/>
                      <a:pt x="376" y="1866"/>
                    </a:cubicBezTo>
                    <a:cubicBezTo>
                      <a:pt x="645" y="1866"/>
                      <a:pt x="1090" y="1657"/>
                      <a:pt x="1520" y="1306"/>
                    </a:cubicBezTo>
                    <a:cubicBezTo>
                      <a:pt x="2098" y="834"/>
                      <a:pt x="2433" y="283"/>
                      <a:pt x="2266" y="78"/>
                    </a:cubicBezTo>
                    <a:cubicBezTo>
                      <a:pt x="2222" y="25"/>
                      <a:pt x="2149" y="0"/>
                      <a:pt x="20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43"/>
              <p:cNvSpPr/>
              <p:nvPr/>
            </p:nvSpPr>
            <p:spPr>
              <a:xfrm rot="-947265">
                <a:off x="7951928" y="4224594"/>
                <a:ext cx="104585" cy="91100"/>
              </a:xfrm>
              <a:custGeom>
                <a:avLst/>
                <a:gdLst/>
                <a:ahLst/>
                <a:cxnLst/>
                <a:rect l="l" t="t" r="r" b="b"/>
                <a:pathLst>
                  <a:path w="2443" h="2128" extrusionOk="0">
                    <a:moveTo>
                      <a:pt x="2104" y="0"/>
                    </a:moveTo>
                    <a:lnTo>
                      <a:pt x="0" y="1717"/>
                    </a:lnTo>
                    <a:lnTo>
                      <a:pt x="349" y="2128"/>
                    </a:lnTo>
                    <a:lnTo>
                      <a:pt x="2443" y="417"/>
                    </a:lnTo>
                    <a:lnTo>
                      <a:pt x="210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43"/>
              <p:cNvSpPr/>
              <p:nvPr/>
            </p:nvSpPr>
            <p:spPr>
              <a:xfrm rot="-947265">
                <a:off x="7942682" y="4223911"/>
                <a:ext cx="104028" cy="80012"/>
              </a:xfrm>
              <a:custGeom>
                <a:avLst/>
                <a:gdLst/>
                <a:ahLst/>
                <a:cxnLst/>
                <a:rect l="l" t="t" r="r" b="b"/>
                <a:pathLst>
                  <a:path w="2430" h="1869" extrusionOk="0">
                    <a:moveTo>
                      <a:pt x="2054" y="0"/>
                    </a:moveTo>
                    <a:cubicBezTo>
                      <a:pt x="1785" y="0"/>
                      <a:pt x="1340" y="209"/>
                      <a:pt x="911" y="560"/>
                    </a:cubicBezTo>
                    <a:cubicBezTo>
                      <a:pt x="332" y="1036"/>
                      <a:pt x="1" y="1587"/>
                      <a:pt x="168" y="1792"/>
                    </a:cubicBezTo>
                    <a:cubicBezTo>
                      <a:pt x="211" y="1844"/>
                      <a:pt x="282" y="1869"/>
                      <a:pt x="374" y="1869"/>
                    </a:cubicBezTo>
                    <a:cubicBezTo>
                      <a:pt x="643" y="1869"/>
                      <a:pt x="1089" y="1658"/>
                      <a:pt x="1520" y="1306"/>
                    </a:cubicBezTo>
                    <a:cubicBezTo>
                      <a:pt x="2098" y="834"/>
                      <a:pt x="2429" y="283"/>
                      <a:pt x="2262" y="78"/>
                    </a:cubicBezTo>
                    <a:cubicBezTo>
                      <a:pt x="2219" y="25"/>
                      <a:pt x="2147" y="0"/>
                      <a:pt x="20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43"/>
              <p:cNvSpPr/>
              <p:nvPr/>
            </p:nvSpPr>
            <p:spPr>
              <a:xfrm rot="-947265">
                <a:off x="8099185" y="4326492"/>
                <a:ext cx="33006" cy="24958"/>
              </a:xfrm>
              <a:custGeom>
                <a:avLst/>
                <a:gdLst/>
                <a:ahLst/>
                <a:cxnLst/>
                <a:rect l="l" t="t" r="r" b="b"/>
                <a:pathLst>
                  <a:path w="771" h="583" extrusionOk="0">
                    <a:moveTo>
                      <a:pt x="386" y="1"/>
                    </a:moveTo>
                    <a:cubicBezTo>
                      <a:pt x="322" y="1"/>
                      <a:pt x="257" y="22"/>
                      <a:pt x="202" y="65"/>
                    </a:cubicBezTo>
                    <a:cubicBezTo>
                      <a:pt x="1" y="229"/>
                      <a:pt x="100" y="554"/>
                      <a:pt x="356" y="581"/>
                    </a:cubicBezTo>
                    <a:cubicBezTo>
                      <a:pt x="368" y="582"/>
                      <a:pt x="378" y="583"/>
                      <a:pt x="389" y="583"/>
                    </a:cubicBezTo>
                    <a:cubicBezTo>
                      <a:pt x="627" y="583"/>
                      <a:pt x="770" y="302"/>
                      <a:pt x="613" y="109"/>
                    </a:cubicBezTo>
                    <a:cubicBezTo>
                      <a:pt x="555" y="37"/>
                      <a:pt x="471" y="1"/>
                      <a:pt x="3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43"/>
              <p:cNvSpPr/>
              <p:nvPr/>
            </p:nvSpPr>
            <p:spPr>
              <a:xfrm rot="-947265">
                <a:off x="8304245" y="4120341"/>
                <a:ext cx="115544" cy="45122"/>
              </a:xfrm>
              <a:custGeom>
                <a:avLst/>
                <a:gdLst/>
                <a:ahLst/>
                <a:cxnLst/>
                <a:rect l="l" t="t" r="r" b="b"/>
                <a:pathLst>
                  <a:path w="2699" h="1054" extrusionOk="0">
                    <a:moveTo>
                      <a:pt x="1373" y="1"/>
                    </a:moveTo>
                    <a:cubicBezTo>
                      <a:pt x="845" y="1"/>
                      <a:pt x="335" y="240"/>
                      <a:pt x="185" y="374"/>
                    </a:cubicBezTo>
                    <a:cubicBezTo>
                      <a:pt x="0" y="538"/>
                      <a:pt x="30" y="711"/>
                      <a:pt x="183" y="711"/>
                    </a:cubicBezTo>
                    <a:cubicBezTo>
                      <a:pt x="253" y="711"/>
                      <a:pt x="349" y="675"/>
                      <a:pt x="463" y="583"/>
                    </a:cubicBezTo>
                    <a:cubicBezTo>
                      <a:pt x="658" y="422"/>
                      <a:pt x="912" y="304"/>
                      <a:pt x="1173" y="304"/>
                    </a:cubicBezTo>
                    <a:cubicBezTo>
                      <a:pt x="1390" y="304"/>
                      <a:pt x="1613" y="386"/>
                      <a:pt x="1810" y="596"/>
                    </a:cubicBezTo>
                    <a:cubicBezTo>
                      <a:pt x="2045" y="846"/>
                      <a:pt x="2386" y="1054"/>
                      <a:pt x="2549" y="1054"/>
                    </a:cubicBezTo>
                    <a:cubicBezTo>
                      <a:pt x="2688" y="1054"/>
                      <a:pt x="2698" y="902"/>
                      <a:pt x="2402" y="494"/>
                    </a:cubicBezTo>
                    <a:cubicBezTo>
                      <a:pt x="2134" y="123"/>
                      <a:pt x="1749" y="1"/>
                      <a:pt x="1373"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43"/>
              <p:cNvSpPr/>
              <p:nvPr/>
            </p:nvSpPr>
            <p:spPr>
              <a:xfrm rot="-947265">
                <a:off x="8422878" y="4159261"/>
                <a:ext cx="20206" cy="15283"/>
              </a:xfrm>
              <a:custGeom>
                <a:avLst/>
                <a:gdLst/>
                <a:ahLst/>
                <a:cxnLst/>
                <a:rect l="l" t="t" r="r" b="b"/>
                <a:pathLst>
                  <a:path w="472" h="357" extrusionOk="0">
                    <a:moveTo>
                      <a:pt x="238" y="1"/>
                    </a:moveTo>
                    <a:cubicBezTo>
                      <a:pt x="198" y="1"/>
                      <a:pt x="158" y="14"/>
                      <a:pt x="123" y="41"/>
                    </a:cubicBezTo>
                    <a:cubicBezTo>
                      <a:pt x="0" y="140"/>
                      <a:pt x="62" y="339"/>
                      <a:pt x="219" y="356"/>
                    </a:cubicBezTo>
                    <a:cubicBezTo>
                      <a:pt x="226" y="356"/>
                      <a:pt x="233" y="357"/>
                      <a:pt x="239" y="357"/>
                    </a:cubicBezTo>
                    <a:cubicBezTo>
                      <a:pt x="385" y="357"/>
                      <a:pt x="471" y="183"/>
                      <a:pt x="376" y="65"/>
                    </a:cubicBezTo>
                    <a:cubicBezTo>
                      <a:pt x="340" y="23"/>
                      <a:pt x="289" y="1"/>
                      <a:pt x="238"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8" name="Google Shape;1558;p43"/>
            <p:cNvGrpSpPr/>
            <p:nvPr/>
          </p:nvGrpSpPr>
          <p:grpSpPr>
            <a:xfrm rot="-947327">
              <a:off x="7446047" y="1669299"/>
              <a:ext cx="439501" cy="499607"/>
              <a:chOff x="5478812" y="3702225"/>
              <a:chExt cx="439488" cy="499592"/>
            </a:xfrm>
          </p:grpSpPr>
          <p:sp>
            <p:nvSpPr>
              <p:cNvPr id="1559" name="Google Shape;1559;p43"/>
              <p:cNvSpPr/>
              <p:nvPr/>
            </p:nvSpPr>
            <p:spPr>
              <a:xfrm>
                <a:off x="5497344" y="4157058"/>
                <a:ext cx="53915" cy="44758"/>
              </a:xfrm>
              <a:custGeom>
                <a:avLst/>
                <a:gdLst/>
                <a:ahLst/>
                <a:cxnLst/>
                <a:rect l="l" t="t" r="r" b="b"/>
                <a:pathLst>
                  <a:path w="5446" h="4521" extrusionOk="0">
                    <a:moveTo>
                      <a:pt x="2151" y="0"/>
                    </a:moveTo>
                    <a:cubicBezTo>
                      <a:pt x="1533" y="0"/>
                      <a:pt x="928" y="302"/>
                      <a:pt x="563" y="856"/>
                    </a:cubicBezTo>
                    <a:cubicBezTo>
                      <a:pt x="1" y="1732"/>
                      <a:pt x="246" y="2897"/>
                      <a:pt x="1118" y="3470"/>
                    </a:cubicBezTo>
                    <a:lnTo>
                      <a:pt x="2269" y="4217"/>
                    </a:lnTo>
                    <a:cubicBezTo>
                      <a:pt x="2586" y="4422"/>
                      <a:pt x="2942" y="4521"/>
                      <a:pt x="3294" y="4521"/>
                    </a:cubicBezTo>
                    <a:cubicBezTo>
                      <a:pt x="3911" y="4521"/>
                      <a:pt x="4517" y="4219"/>
                      <a:pt x="4880" y="3665"/>
                    </a:cubicBezTo>
                    <a:cubicBezTo>
                      <a:pt x="5446" y="2789"/>
                      <a:pt x="5197" y="1624"/>
                      <a:pt x="4328" y="1054"/>
                    </a:cubicBezTo>
                    <a:lnTo>
                      <a:pt x="3178" y="304"/>
                    </a:lnTo>
                    <a:cubicBezTo>
                      <a:pt x="2859" y="99"/>
                      <a:pt x="2503" y="0"/>
                      <a:pt x="21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43"/>
              <p:cNvSpPr/>
              <p:nvPr/>
            </p:nvSpPr>
            <p:spPr>
              <a:xfrm>
                <a:off x="5511262" y="3702225"/>
                <a:ext cx="407039" cy="414404"/>
              </a:xfrm>
              <a:custGeom>
                <a:avLst/>
                <a:gdLst/>
                <a:ahLst/>
                <a:cxnLst/>
                <a:rect l="l" t="t" r="r" b="b"/>
                <a:pathLst>
                  <a:path w="41115" h="41859" extrusionOk="0">
                    <a:moveTo>
                      <a:pt x="19771" y="0"/>
                    </a:moveTo>
                    <a:cubicBezTo>
                      <a:pt x="13856" y="0"/>
                      <a:pt x="8711" y="3436"/>
                      <a:pt x="5082" y="9010"/>
                    </a:cubicBezTo>
                    <a:cubicBezTo>
                      <a:pt x="1" y="16821"/>
                      <a:pt x="4768" y="22991"/>
                      <a:pt x="4675" y="27182"/>
                    </a:cubicBezTo>
                    <a:cubicBezTo>
                      <a:pt x="4581" y="31372"/>
                      <a:pt x="2107" y="34592"/>
                      <a:pt x="2107" y="34592"/>
                    </a:cubicBezTo>
                    <a:lnTo>
                      <a:pt x="6290" y="40380"/>
                    </a:lnTo>
                    <a:lnTo>
                      <a:pt x="13275" y="41859"/>
                    </a:lnTo>
                    <a:cubicBezTo>
                      <a:pt x="13275" y="41859"/>
                      <a:pt x="15215" y="38292"/>
                      <a:pt x="19009" y="36507"/>
                    </a:cubicBezTo>
                    <a:cubicBezTo>
                      <a:pt x="22803" y="34722"/>
                      <a:pt x="30375" y="36583"/>
                      <a:pt x="35457" y="28772"/>
                    </a:cubicBezTo>
                    <a:cubicBezTo>
                      <a:pt x="41115" y="20074"/>
                      <a:pt x="40512" y="10103"/>
                      <a:pt x="30307" y="3464"/>
                    </a:cubicBezTo>
                    <a:cubicBezTo>
                      <a:pt x="26641" y="1079"/>
                      <a:pt x="23085" y="0"/>
                      <a:pt x="19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43"/>
              <p:cNvSpPr/>
              <p:nvPr/>
            </p:nvSpPr>
            <p:spPr>
              <a:xfrm>
                <a:off x="5478812" y="4026341"/>
                <a:ext cx="185912" cy="168290"/>
              </a:xfrm>
              <a:custGeom>
                <a:avLst/>
                <a:gdLst/>
                <a:ahLst/>
                <a:cxnLst/>
                <a:rect l="l" t="t" r="r" b="b"/>
                <a:pathLst>
                  <a:path w="18779" h="16999" extrusionOk="0">
                    <a:moveTo>
                      <a:pt x="5892" y="0"/>
                    </a:moveTo>
                    <a:cubicBezTo>
                      <a:pt x="4817" y="0"/>
                      <a:pt x="3764" y="527"/>
                      <a:pt x="3135" y="1493"/>
                    </a:cubicBezTo>
                    <a:lnTo>
                      <a:pt x="1818" y="3516"/>
                    </a:lnTo>
                    <a:cubicBezTo>
                      <a:pt x="69" y="6203"/>
                      <a:pt x="1" y="9524"/>
                      <a:pt x="1346" y="12211"/>
                    </a:cubicBezTo>
                    <a:cubicBezTo>
                      <a:pt x="2194" y="13909"/>
                      <a:pt x="3575" y="15283"/>
                      <a:pt x="5277" y="16124"/>
                    </a:cubicBezTo>
                    <a:cubicBezTo>
                      <a:pt x="6476" y="16719"/>
                      <a:pt x="7753" y="16999"/>
                      <a:pt x="9020" y="16999"/>
                    </a:cubicBezTo>
                    <a:cubicBezTo>
                      <a:pt x="11990" y="16999"/>
                      <a:pt x="14904" y="15458"/>
                      <a:pt x="16618" y="12824"/>
                    </a:cubicBezTo>
                    <a:lnTo>
                      <a:pt x="17790" y="11028"/>
                    </a:lnTo>
                    <a:cubicBezTo>
                      <a:pt x="18778" y="9506"/>
                      <a:pt x="18345" y="7472"/>
                      <a:pt x="16827" y="6481"/>
                    </a:cubicBezTo>
                    <a:lnTo>
                      <a:pt x="7678" y="531"/>
                    </a:lnTo>
                    <a:cubicBezTo>
                      <a:pt x="7126" y="172"/>
                      <a:pt x="6505" y="0"/>
                      <a:pt x="58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43"/>
              <p:cNvSpPr/>
              <p:nvPr/>
            </p:nvSpPr>
            <p:spPr>
              <a:xfrm>
                <a:off x="5564599" y="3709500"/>
                <a:ext cx="140600" cy="110524"/>
              </a:xfrm>
              <a:custGeom>
                <a:avLst/>
                <a:gdLst/>
                <a:ahLst/>
                <a:cxnLst/>
                <a:rect l="l" t="t" r="r" b="b"/>
                <a:pathLst>
                  <a:path w="14202" h="11164" extrusionOk="0">
                    <a:moveTo>
                      <a:pt x="11831" y="1"/>
                    </a:moveTo>
                    <a:cubicBezTo>
                      <a:pt x="11685" y="1"/>
                      <a:pt x="11537" y="15"/>
                      <a:pt x="11389" y="46"/>
                    </a:cubicBezTo>
                    <a:cubicBezTo>
                      <a:pt x="6924" y="1016"/>
                      <a:pt x="2893" y="3952"/>
                      <a:pt x="603" y="7904"/>
                    </a:cubicBezTo>
                    <a:cubicBezTo>
                      <a:pt x="1" y="8943"/>
                      <a:pt x="354" y="10270"/>
                      <a:pt x="1393" y="10872"/>
                    </a:cubicBezTo>
                    <a:lnTo>
                      <a:pt x="1414" y="10883"/>
                    </a:lnTo>
                    <a:cubicBezTo>
                      <a:pt x="1751" y="11073"/>
                      <a:pt x="2117" y="11163"/>
                      <a:pt x="2479" y="11163"/>
                    </a:cubicBezTo>
                    <a:cubicBezTo>
                      <a:pt x="3228" y="11163"/>
                      <a:pt x="3955" y="10775"/>
                      <a:pt x="4357" y="10082"/>
                    </a:cubicBezTo>
                    <a:cubicBezTo>
                      <a:pt x="6044" y="7168"/>
                      <a:pt x="9019" y="5001"/>
                      <a:pt x="12308" y="4287"/>
                    </a:cubicBezTo>
                    <a:cubicBezTo>
                      <a:pt x="13469" y="4024"/>
                      <a:pt x="14202" y="2873"/>
                      <a:pt x="13949" y="1712"/>
                    </a:cubicBezTo>
                    <a:cubicBezTo>
                      <a:pt x="13729" y="696"/>
                      <a:pt x="12830" y="1"/>
                      <a:pt x="11831"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43"/>
              <p:cNvSpPr/>
              <p:nvPr/>
            </p:nvSpPr>
            <p:spPr>
              <a:xfrm>
                <a:off x="5489523" y="4034102"/>
                <a:ext cx="82774" cy="106227"/>
              </a:xfrm>
              <a:custGeom>
                <a:avLst/>
                <a:gdLst/>
                <a:ahLst/>
                <a:cxnLst/>
                <a:rect l="l" t="t" r="r" b="b"/>
                <a:pathLst>
                  <a:path w="8361" h="10730" extrusionOk="0">
                    <a:moveTo>
                      <a:pt x="4503" y="1"/>
                    </a:moveTo>
                    <a:cubicBezTo>
                      <a:pt x="4161" y="1"/>
                      <a:pt x="3852" y="57"/>
                      <a:pt x="3625" y="179"/>
                    </a:cubicBezTo>
                    <a:cubicBezTo>
                      <a:pt x="2731" y="666"/>
                      <a:pt x="156" y="4990"/>
                      <a:pt x="188" y="6328"/>
                    </a:cubicBezTo>
                    <a:cubicBezTo>
                      <a:pt x="221" y="7666"/>
                      <a:pt x="1" y="9649"/>
                      <a:pt x="755" y="10637"/>
                    </a:cubicBezTo>
                    <a:cubicBezTo>
                      <a:pt x="802" y="10700"/>
                      <a:pt x="857" y="10730"/>
                      <a:pt x="917" y="10730"/>
                    </a:cubicBezTo>
                    <a:cubicBezTo>
                      <a:pt x="1807" y="10730"/>
                      <a:pt x="4023" y="4284"/>
                      <a:pt x="6600" y="2444"/>
                    </a:cubicBezTo>
                    <a:cubicBezTo>
                      <a:pt x="8360" y="1185"/>
                      <a:pt x="6078" y="1"/>
                      <a:pt x="4503"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99" name="Google Shape;1470;p43">
            <a:extLst>
              <a:ext uri="{FF2B5EF4-FFF2-40B4-BE49-F238E27FC236}">
                <a16:creationId xmlns:a16="http://schemas.microsoft.com/office/drawing/2014/main" id="{DEE5A7D5-02DF-4CE6-B3DA-7C53A50EC473}"/>
              </a:ext>
            </a:extLst>
          </p:cNvPr>
          <p:cNvSpPr/>
          <p:nvPr/>
        </p:nvSpPr>
        <p:spPr>
          <a:xfrm>
            <a:off x="469766" y="3560586"/>
            <a:ext cx="1076224" cy="978385"/>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6" name="Picture 4">
            <a:extLst>
              <a:ext uri="{FF2B5EF4-FFF2-40B4-BE49-F238E27FC236}">
                <a16:creationId xmlns:a16="http://schemas.microsoft.com/office/drawing/2014/main" id="{A2954631-0EDE-496C-86E6-B5D18F98E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53" t="13936" r="56045" b="15210"/>
          <a:stretch/>
        </p:blipFill>
        <p:spPr bwMode="auto">
          <a:xfrm>
            <a:off x="586326" y="3582236"/>
            <a:ext cx="905668" cy="808420"/>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4">
            <a:extLst>
              <a:ext uri="{FF2B5EF4-FFF2-40B4-BE49-F238E27FC236}">
                <a16:creationId xmlns:a16="http://schemas.microsoft.com/office/drawing/2014/main" id="{0A3F1728-5476-4FFE-B750-033C61E569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553" t="13495" r="7724" b="16918"/>
          <a:stretch/>
        </p:blipFill>
        <p:spPr bwMode="auto">
          <a:xfrm>
            <a:off x="540638" y="2261694"/>
            <a:ext cx="949972" cy="764287"/>
          </a:xfrm>
          <a:prstGeom prst="rect">
            <a:avLst/>
          </a:prstGeom>
          <a:noFill/>
          <a:extLst>
            <a:ext uri="{909E8E84-426E-40DD-AFC4-6F175D3DCCD1}">
              <a14:hiddenFill xmlns:a14="http://schemas.microsoft.com/office/drawing/2010/main">
                <a:solidFill>
                  <a:srgbClr val="FFFFFF"/>
                </a:solidFill>
              </a14:hiddenFill>
            </a:ext>
          </a:extLst>
        </p:spPr>
      </p:pic>
      <p:sp>
        <p:nvSpPr>
          <p:cNvPr id="102" name="Google Shape;1473;p43">
            <a:extLst>
              <a:ext uri="{FF2B5EF4-FFF2-40B4-BE49-F238E27FC236}">
                <a16:creationId xmlns:a16="http://schemas.microsoft.com/office/drawing/2014/main" id="{79CBA3B5-AE66-4DC8-B822-43CDD9F9DC08}"/>
              </a:ext>
            </a:extLst>
          </p:cNvPr>
          <p:cNvSpPr txBox="1">
            <a:spLocks/>
          </p:cNvSpPr>
          <p:nvPr/>
        </p:nvSpPr>
        <p:spPr>
          <a:xfrm>
            <a:off x="368479" y="506675"/>
            <a:ext cx="6434234" cy="6075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1pPr>
            <a:lvl2pPr marL="914400" marR="0" lvl="1"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2pPr>
            <a:lvl3pPr marL="1371600" marR="0" lvl="2"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3pPr>
            <a:lvl4pPr marL="1828800" marR="0" lvl="3"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4pPr>
            <a:lvl5pPr marL="2286000" marR="0" lvl="4"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5pPr>
            <a:lvl6pPr marL="2743200" marR="0" lvl="5"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6pPr>
            <a:lvl7pPr marL="3200400" marR="0" lvl="6"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7pPr>
            <a:lvl8pPr marL="3657600" marR="0" lvl="7"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8pPr>
            <a:lvl9pPr marL="4114800" marR="0" lvl="8" indent="-317500" algn="ctr" rtl="0">
              <a:lnSpc>
                <a:spcPct val="100000"/>
              </a:lnSpc>
              <a:spcBef>
                <a:spcPts val="0"/>
              </a:spcBef>
              <a:spcAft>
                <a:spcPts val="0"/>
              </a:spcAft>
              <a:buClr>
                <a:schemeClr val="dk1"/>
              </a:buClr>
              <a:buSzPts val="1400"/>
              <a:buFont typeface="Source Sans 3"/>
              <a:buNone/>
              <a:defRPr sz="1400" b="0" i="0" u="none" strike="noStrike" cap="none">
                <a:solidFill>
                  <a:schemeClr val="dk1"/>
                </a:solidFill>
                <a:latin typeface="Source Sans 3"/>
                <a:ea typeface="Source Sans 3"/>
                <a:cs typeface="Source Sans 3"/>
                <a:sym typeface="Source Sans 3"/>
              </a:defRPr>
            </a:lvl9pPr>
          </a:lstStyle>
          <a:p>
            <a:pPr marL="0" indent="0" algn="just"/>
            <a:r>
              <a:rPr lang="en-US" sz="1200" dirty="0"/>
              <a:t>Different situations may call for different types of circuits. </a:t>
            </a:r>
          </a:p>
          <a:p>
            <a:pPr marL="0" indent="0" algn="just"/>
            <a:r>
              <a:rPr lang="en-US" sz="1200" dirty="0"/>
              <a:t>Suppose a factory uses multiple machines in an assembly line to recycle glass bottles. </a:t>
            </a:r>
          </a:p>
          <a:p>
            <a:pPr marL="0" indent="0" algn="just"/>
            <a:r>
              <a:rPr lang="en-US" sz="1200" dirty="0"/>
              <a:t>If the glass-melting machine breaks down but the bottles keep moving, there could be a major safety hazard as the bottles pile up! </a:t>
            </a:r>
          </a:p>
          <a:p>
            <a:pPr marL="0" indent="0" algn="just"/>
            <a:r>
              <a:rPr lang="en-US" sz="1200" dirty="0"/>
              <a:t>To prevent this problem, the machines can be wired so that if one machine breaks, then the circuit is broken and all other machines stop working as well. </a:t>
            </a:r>
          </a:p>
          <a:p>
            <a:pPr marL="0" indent="0" algn="just"/>
            <a:r>
              <a:rPr lang="en-US" sz="1200" dirty="0"/>
              <a:t>This is called a series circuit.</a:t>
            </a:r>
          </a:p>
        </p:txBody>
      </p:sp>
      <p:pic>
        <p:nvPicPr>
          <p:cNvPr id="8198" name="Picture 6" descr="Freshly Made Recycled Glass Bottles [GIF] : r/woahdude">
            <a:extLst>
              <a:ext uri="{FF2B5EF4-FFF2-40B4-BE49-F238E27FC236}">
                <a16:creationId xmlns:a16="http://schemas.microsoft.com/office/drawing/2014/main" id="{FE9DB19C-98DB-4472-B8C6-AFD120B1D6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770802" y="40984"/>
            <a:ext cx="2335655" cy="131570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extLst>
              <a:ext uri="{FF2B5EF4-FFF2-40B4-BE49-F238E27FC236}">
                <a16:creationId xmlns:a16="http://schemas.microsoft.com/office/drawing/2014/main" id="{8A497CF0-9855-41A7-A94C-370932976B24}"/>
              </a:ext>
            </a:extLst>
          </p:cNvPr>
          <p:cNvPicPr>
            <a:picLocks noChangeAspect="1"/>
          </p:cNvPicPr>
          <p:nvPr/>
        </p:nvPicPr>
        <p:blipFill>
          <a:blip r:embed="rId6"/>
          <a:stretch>
            <a:fillRect/>
          </a:stretch>
        </p:blipFill>
        <p:spPr>
          <a:xfrm>
            <a:off x="6754505" y="1404327"/>
            <a:ext cx="2331922" cy="12650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
                                            <p:txEl>
                                              <p:pRg st="0" end="0"/>
                                            </p:txEl>
                                          </p:spTgt>
                                        </p:tgtEl>
                                        <p:attrNameLst>
                                          <p:attrName>style.visibility</p:attrName>
                                        </p:attrNameLst>
                                      </p:cBhvr>
                                      <p:to>
                                        <p:strVal val="visible"/>
                                      </p:to>
                                    </p:set>
                                    <p:animEffect transition="in" filter="fade">
                                      <p:cBhvr>
                                        <p:cTn id="7" dur="1000"/>
                                        <p:tgtEl>
                                          <p:spTgt spid="102">
                                            <p:txEl>
                                              <p:pRg st="0" end="0"/>
                                            </p:txEl>
                                          </p:spTgt>
                                        </p:tgtEl>
                                      </p:cBhvr>
                                    </p:animEffect>
                                    <p:anim calcmode="lin" valueType="num">
                                      <p:cBhvr>
                                        <p:cTn id="8" dur="1000" fill="hold"/>
                                        <p:tgtEl>
                                          <p:spTgt spid="10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
                                            <p:txEl>
                                              <p:pRg st="1" end="1"/>
                                            </p:txEl>
                                          </p:spTgt>
                                        </p:tgtEl>
                                        <p:attrNameLst>
                                          <p:attrName>style.visibility</p:attrName>
                                        </p:attrNameLst>
                                      </p:cBhvr>
                                      <p:to>
                                        <p:strVal val="visible"/>
                                      </p:to>
                                    </p:set>
                                    <p:animEffect transition="in" filter="fade">
                                      <p:cBhvr>
                                        <p:cTn id="14" dur="1000"/>
                                        <p:tgtEl>
                                          <p:spTgt spid="102">
                                            <p:txEl>
                                              <p:pRg st="1" end="1"/>
                                            </p:txEl>
                                          </p:spTgt>
                                        </p:tgtEl>
                                      </p:cBhvr>
                                    </p:animEffect>
                                    <p:anim calcmode="lin" valueType="num">
                                      <p:cBhvr>
                                        <p:cTn id="15" dur="1000" fill="hold"/>
                                        <p:tgtEl>
                                          <p:spTgt spid="10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
                                            <p:txEl>
                                              <p:pRg st="2" end="2"/>
                                            </p:txEl>
                                          </p:spTgt>
                                        </p:tgtEl>
                                        <p:attrNameLst>
                                          <p:attrName>style.visibility</p:attrName>
                                        </p:attrNameLst>
                                      </p:cBhvr>
                                      <p:to>
                                        <p:strVal val="visible"/>
                                      </p:to>
                                    </p:set>
                                    <p:animEffect transition="in" filter="fade">
                                      <p:cBhvr>
                                        <p:cTn id="21" dur="1000"/>
                                        <p:tgtEl>
                                          <p:spTgt spid="102">
                                            <p:txEl>
                                              <p:pRg st="2" end="2"/>
                                            </p:txEl>
                                          </p:spTgt>
                                        </p:tgtEl>
                                      </p:cBhvr>
                                    </p:animEffect>
                                    <p:anim calcmode="lin" valueType="num">
                                      <p:cBhvr>
                                        <p:cTn id="22" dur="1000" fill="hold"/>
                                        <p:tgtEl>
                                          <p:spTgt spid="10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
                                            <p:txEl>
                                              <p:pRg st="3" end="3"/>
                                            </p:txEl>
                                          </p:spTgt>
                                        </p:tgtEl>
                                        <p:attrNameLst>
                                          <p:attrName>style.visibility</p:attrName>
                                        </p:attrNameLst>
                                      </p:cBhvr>
                                      <p:to>
                                        <p:strVal val="visible"/>
                                      </p:to>
                                    </p:set>
                                    <p:animEffect transition="in" filter="fade">
                                      <p:cBhvr>
                                        <p:cTn id="28" dur="1000"/>
                                        <p:tgtEl>
                                          <p:spTgt spid="102">
                                            <p:txEl>
                                              <p:pRg st="3" end="3"/>
                                            </p:txEl>
                                          </p:spTgt>
                                        </p:tgtEl>
                                      </p:cBhvr>
                                    </p:animEffect>
                                    <p:anim calcmode="lin" valueType="num">
                                      <p:cBhvr>
                                        <p:cTn id="29" dur="1000" fill="hold"/>
                                        <p:tgtEl>
                                          <p:spTgt spid="10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0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
                                            <p:txEl>
                                              <p:pRg st="4" end="4"/>
                                            </p:txEl>
                                          </p:spTgt>
                                        </p:tgtEl>
                                        <p:attrNameLst>
                                          <p:attrName>style.visibility</p:attrName>
                                        </p:attrNameLst>
                                      </p:cBhvr>
                                      <p:to>
                                        <p:strVal val="visible"/>
                                      </p:to>
                                    </p:set>
                                    <p:animEffect transition="in" filter="fade">
                                      <p:cBhvr>
                                        <p:cTn id="35" dur="1000"/>
                                        <p:tgtEl>
                                          <p:spTgt spid="102">
                                            <p:txEl>
                                              <p:pRg st="4" end="4"/>
                                            </p:txEl>
                                          </p:spTgt>
                                        </p:tgtEl>
                                      </p:cBhvr>
                                    </p:animEffect>
                                    <p:anim calcmode="lin" valueType="num">
                                      <p:cBhvr>
                                        <p:cTn id="36" dur="1000" fill="hold"/>
                                        <p:tgtEl>
                                          <p:spTgt spid="10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0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474">
                                            <p:txEl>
                                              <p:pRg st="0" end="0"/>
                                            </p:txEl>
                                          </p:spTgt>
                                        </p:tgtEl>
                                        <p:attrNameLst>
                                          <p:attrName>style.visibility</p:attrName>
                                        </p:attrNameLst>
                                      </p:cBhvr>
                                      <p:to>
                                        <p:strVal val="visible"/>
                                      </p:to>
                                    </p:set>
                                    <p:animEffect transition="in" filter="fade">
                                      <p:cBhvr>
                                        <p:cTn id="42" dur="1000"/>
                                        <p:tgtEl>
                                          <p:spTgt spid="1474">
                                            <p:txEl>
                                              <p:pRg st="0" end="0"/>
                                            </p:txEl>
                                          </p:spTgt>
                                        </p:tgtEl>
                                      </p:cBhvr>
                                    </p:animEffect>
                                    <p:anim calcmode="lin" valueType="num">
                                      <p:cBhvr>
                                        <p:cTn id="43" dur="1000" fill="hold"/>
                                        <p:tgtEl>
                                          <p:spTgt spid="1474">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1474">
                                            <p:txEl>
                                              <p:pRg st="0" end="0"/>
                                            </p:tx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475">
                                            <p:txEl>
                                              <p:pRg st="0" end="0"/>
                                            </p:txEl>
                                          </p:spTgt>
                                        </p:tgtEl>
                                        <p:attrNameLst>
                                          <p:attrName>style.visibility</p:attrName>
                                        </p:attrNameLst>
                                      </p:cBhvr>
                                      <p:to>
                                        <p:strVal val="visible"/>
                                      </p:to>
                                    </p:set>
                                    <p:animEffect transition="in" filter="fade">
                                      <p:cBhvr>
                                        <p:cTn id="47" dur="1000"/>
                                        <p:tgtEl>
                                          <p:spTgt spid="1475">
                                            <p:txEl>
                                              <p:pRg st="0" end="0"/>
                                            </p:txEl>
                                          </p:spTgt>
                                        </p:tgtEl>
                                      </p:cBhvr>
                                    </p:animEffect>
                                    <p:anim calcmode="lin" valueType="num">
                                      <p:cBhvr>
                                        <p:cTn id="48" dur="1000" fill="hold"/>
                                        <p:tgtEl>
                                          <p:spTgt spid="1475">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4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70"/>
                                        </p:tgtEl>
                                        <p:attrNameLst>
                                          <p:attrName>style.visibility</p:attrName>
                                        </p:attrNameLst>
                                      </p:cBhvr>
                                      <p:to>
                                        <p:strVal val="visible"/>
                                      </p:to>
                                    </p:set>
                                    <p:animEffect transition="in" filter="fade">
                                      <p:cBhvr>
                                        <p:cTn id="54" dur="1000"/>
                                        <p:tgtEl>
                                          <p:spTgt spid="1470"/>
                                        </p:tgtEl>
                                      </p:cBhvr>
                                    </p:animEffect>
                                    <p:anim calcmode="lin" valueType="num">
                                      <p:cBhvr>
                                        <p:cTn id="55" dur="1000" fill="hold"/>
                                        <p:tgtEl>
                                          <p:spTgt spid="1470"/>
                                        </p:tgtEl>
                                        <p:attrNameLst>
                                          <p:attrName>ppt_x</p:attrName>
                                        </p:attrNameLst>
                                      </p:cBhvr>
                                      <p:tavLst>
                                        <p:tav tm="0">
                                          <p:val>
                                            <p:strVal val="#ppt_x"/>
                                          </p:val>
                                        </p:tav>
                                        <p:tav tm="100000">
                                          <p:val>
                                            <p:strVal val="#ppt_x"/>
                                          </p:val>
                                        </p:tav>
                                      </p:tavLst>
                                    </p:anim>
                                    <p:anim calcmode="lin" valueType="num">
                                      <p:cBhvr>
                                        <p:cTn id="56" dur="1000" fill="hold"/>
                                        <p:tgtEl>
                                          <p:spTgt spid="1470"/>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8196"/>
                                        </p:tgtEl>
                                        <p:attrNameLst>
                                          <p:attrName>style.visibility</p:attrName>
                                        </p:attrNameLst>
                                      </p:cBhvr>
                                      <p:to>
                                        <p:strVal val="visible"/>
                                      </p:to>
                                    </p:set>
                                    <p:animEffect transition="in" filter="fade">
                                      <p:cBhvr>
                                        <p:cTn id="59" dur="1000"/>
                                        <p:tgtEl>
                                          <p:spTgt spid="8196"/>
                                        </p:tgtEl>
                                      </p:cBhvr>
                                    </p:animEffect>
                                    <p:anim calcmode="lin" valueType="num">
                                      <p:cBhvr>
                                        <p:cTn id="60" dur="1000" fill="hold"/>
                                        <p:tgtEl>
                                          <p:spTgt spid="8196"/>
                                        </p:tgtEl>
                                        <p:attrNameLst>
                                          <p:attrName>ppt_x</p:attrName>
                                        </p:attrNameLst>
                                      </p:cBhvr>
                                      <p:tavLst>
                                        <p:tav tm="0">
                                          <p:val>
                                            <p:strVal val="#ppt_x"/>
                                          </p:val>
                                        </p:tav>
                                        <p:tav tm="100000">
                                          <p:val>
                                            <p:strVal val="#ppt_x"/>
                                          </p:val>
                                        </p:tav>
                                      </p:tavLst>
                                    </p:anim>
                                    <p:anim calcmode="lin" valueType="num">
                                      <p:cBhvr>
                                        <p:cTn id="61" dur="1000" fill="hold"/>
                                        <p:tgtEl>
                                          <p:spTgt spid="8196"/>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99"/>
                                        </p:tgtEl>
                                        <p:attrNameLst>
                                          <p:attrName>style.visibility</p:attrName>
                                        </p:attrNameLst>
                                      </p:cBhvr>
                                      <p:to>
                                        <p:strVal val="visible"/>
                                      </p:to>
                                    </p:set>
                                    <p:animEffect transition="in" filter="fade">
                                      <p:cBhvr>
                                        <p:cTn id="64" dur="1000"/>
                                        <p:tgtEl>
                                          <p:spTgt spid="99"/>
                                        </p:tgtEl>
                                      </p:cBhvr>
                                    </p:animEffect>
                                    <p:anim calcmode="lin" valueType="num">
                                      <p:cBhvr>
                                        <p:cTn id="65" dur="1000" fill="hold"/>
                                        <p:tgtEl>
                                          <p:spTgt spid="99"/>
                                        </p:tgtEl>
                                        <p:attrNameLst>
                                          <p:attrName>ppt_x</p:attrName>
                                        </p:attrNameLst>
                                      </p:cBhvr>
                                      <p:tavLst>
                                        <p:tav tm="0">
                                          <p:val>
                                            <p:strVal val="#ppt_x"/>
                                          </p:val>
                                        </p:tav>
                                        <p:tav tm="100000">
                                          <p:val>
                                            <p:strVal val="#ppt_x"/>
                                          </p:val>
                                        </p:tav>
                                      </p:tavLst>
                                    </p:anim>
                                    <p:anim calcmode="lin" valueType="num">
                                      <p:cBhvr>
                                        <p:cTn id="66" dur="1000" fill="hold"/>
                                        <p:tgtEl>
                                          <p:spTgt spid="99"/>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101"/>
                                        </p:tgtEl>
                                        <p:attrNameLst>
                                          <p:attrName>style.visibility</p:attrName>
                                        </p:attrNameLst>
                                      </p:cBhvr>
                                      <p:to>
                                        <p:strVal val="visible"/>
                                      </p:to>
                                    </p:set>
                                    <p:animEffect transition="in" filter="fade">
                                      <p:cBhvr>
                                        <p:cTn id="69" dur="1000"/>
                                        <p:tgtEl>
                                          <p:spTgt spid="101"/>
                                        </p:tgtEl>
                                      </p:cBhvr>
                                    </p:animEffect>
                                    <p:anim calcmode="lin" valueType="num">
                                      <p:cBhvr>
                                        <p:cTn id="70" dur="1000" fill="hold"/>
                                        <p:tgtEl>
                                          <p:spTgt spid="101"/>
                                        </p:tgtEl>
                                        <p:attrNameLst>
                                          <p:attrName>ppt_x</p:attrName>
                                        </p:attrNameLst>
                                      </p:cBhvr>
                                      <p:tavLst>
                                        <p:tav tm="0">
                                          <p:val>
                                            <p:strVal val="#ppt_x"/>
                                          </p:val>
                                        </p:tav>
                                        <p:tav tm="100000">
                                          <p:val>
                                            <p:strVal val="#ppt_x"/>
                                          </p:val>
                                        </p:tav>
                                      </p:tavLst>
                                    </p:anim>
                                    <p:anim calcmode="lin" valueType="num">
                                      <p:cBhvr>
                                        <p:cTn id="71" dur="1000" fill="hold"/>
                                        <p:tgtEl>
                                          <p:spTgt spid="10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nodeType="clickEffect">
                                  <p:stCondLst>
                                    <p:cond delay="0"/>
                                  </p:stCondLst>
                                  <p:childTnLst>
                                    <p:set>
                                      <p:cBhvr>
                                        <p:cTn id="75" dur="1" fill="hold">
                                          <p:stCondLst>
                                            <p:cond delay="0"/>
                                          </p:stCondLst>
                                        </p:cTn>
                                        <p:tgtEl>
                                          <p:spTgt spid="1473">
                                            <p:txEl>
                                              <p:pRg st="0" end="0"/>
                                            </p:txEl>
                                          </p:spTgt>
                                        </p:tgtEl>
                                        <p:attrNameLst>
                                          <p:attrName>style.visibility</p:attrName>
                                        </p:attrNameLst>
                                      </p:cBhvr>
                                      <p:to>
                                        <p:strVal val="visible"/>
                                      </p:to>
                                    </p:set>
                                    <p:animEffect transition="in" filter="fade">
                                      <p:cBhvr>
                                        <p:cTn id="76" dur="1000"/>
                                        <p:tgtEl>
                                          <p:spTgt spid="1473">
                                            <p:txEl>
                                              <p:pRg st="0" end="0"/>
                                            </p:txEl>
                                          </p:spTgt>
                                        </p:tgtEl>
                                      </p:cBhvr>
                                    </p:animEffect>
                                    <p:anim calcmode="lin" valueType="num">
                                      <p:cBhvr>
                                        <p:cTn id="77" dur="1000" fill="hold"/>
                                        <p:tgtEl>
                                          <p:spTgt spid="1473">
                                            <p:txEl>
                                              <p:pRg st="0" end="0"/>
                                            </p:txEl>
                                          </p:spTgt>
                                        </p:tgtEl>
                                        <p:attrNameLst>
                                          <p:attrName>ppt_x</p:attrName>
                                        </p:attrNameLst>
                                      </p:cBhvr>
                                      <p:tavLst>
                                        <p:tav tm="0">
                                          <p:val>
                                            <p:strVal val="#ppt_x"/>
                                          </p:val>
                                        </p:tav>
                                        <p:tav tm="100000">
                                          <p:val>
                                            <p:strVal val="#ppt_x"/>
                                          </p:val>
                                        </p:tav>
                                      </p:tavLst>
                                    </p:anim>
                                    <p:anim calcmode="lin" valueType="num">
                                      <p:cBhvr>
                                        <p:cTn id="78" dur="1000" fill="hold"/>
                                        <p:tgtEl>
                                          <p:spTgt spid="147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472">
                                            <p:txEl>
                                              <p:pRg st="0" end="0"/>
                                            </p:txEl>
                                          </p:spTgt>
                                        </p:tgtEl>
                                        <p:attrNameLst>
                                          <p:attrName>style.visibility</p:attrName>
                                        </p:attrNameLst>
                                      </p:cBhvr>
                                      <p:to>
                                        <p:strVal val="visible"/>
                                      </p:to>
                                    </p:set>
                                    <p:animEffect transition="in" filter="fade">
                                      <p:cBhvr>
                                        <p:cTn id="83" dur="1000"/>
                                        <p:tgtEl>
                                          <p:spTgt spid="1472">
                                            <p:txEl>
                                              <p:pRg st="0" end="0"/>
                                            </p:txEl>
                                          </p:spTgt>
                                        </p:tgtEl>
                                      </p:cBhvr>
                                    </p:animEffect>
                                    <p:anim calcmode="lin" valueType="num">
                                      <p:cBhvr>
                                        <p:cTn id="84" dur="1000" fill="hold"/>
                                        <p:tgtEl>
                                          <p:spTgt spid="1472">
                                            <p:txEl>
                                              <p:pRg st="0" end="0"/>
                                            </p:txEl>
                                          </p:spTgt>
                                        </p:tgtEl>
                                        <p:attrNameLst>
                                          <p:attrName>ppt_x</p:attrName>
                                        </p:attrNameLst>
                                      </p:cBhvr>
                                      <p:tavLst>
                                        <p:tav tm="0">
                                          <p:val>
                                            <p:strVal val="#ppt_x"/>
                                          </p:val>
                                        </p:tav>
                                        <p:tav tm="100000">
                                          <p:val>
                                            <p:strVal val="#ppt_x"/>
                                          </p:val>
                                        </p:tav>
                                      </p:tavLst>
                                    </p:anim>
                                    <p:anim calcmode="lin" valueType="num">
                                      <p:cBhvr>
                                        <p:cTn id="85" dur="1000" fill="hold"/>
                                        <p:tgtEl>
                                          <p:spTgt spid="147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0" grpId="0" animBg="1"/>
      <p:bldP spid="1472" grpId="0" build="p"/>
      <p:bldP spid="1474" grpId="0" build="p"/>
      <p:bldP spid="1475" grpId="0" build="p"/>
      <p:bldP spid="9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p55"/>
          <p:cNvSpPr txBox="1">
            <a:spLocks noGrp="1"/>
          </p:cNvSpPr>
          <p:nvPr>
            <p:ph type="title"/>
          </p:nvPr>
        </p:nvSpPr>
        <p:spPr>
          <a:xfrm>
            <a:off x="5330599" y="77325"/>
            <a:ext cx="3519600" cy="639713"/>
          </a:xfrm>
          <a:prstGeom prst="rect">
            <a:avLst/>
          </a:prstGeom>
        </p:spPr>
        <p:txBody>
          <a:bodyPr spcFirstLastPara="1" wrap="square" lIns="91425" tIns="91425" rIns="91425" bIns="91425" anchor="b" anchorCtr="0">
            <a:noAutofit/>
          </a:bodyPr>
          <a:lstStyle/>
          <a:p>
            <a:pPr lvl="0" algn="ctr"/>
            <a:r>
              <a:rPr lang="en-US" dirty="0"/>
              <a:t>Series Circuits</a:t>
            </a:r>
            <a:endParaRPr dirty="0"/>
          </a:p>
        </p:txBody>
      </p:sp>
      <p:sp>
        <p:nvSpPr>
          <p:cNvPr id="2234" name="Google Shape;2234;p55"/>
          <p:cNvSpPr txBox="1">
            <a:spLocks noGrp="1"/>
          </p:cNvSpPr>
          <p:nvPr>
            <p:ph type="subTitle" idx="1"/>
          </p:nvPr>
        </p:nvSpPr>
        <p:spPr>
          <a:xfrm>
            <a:off x="5016274" y="544969"/>
            <a:ext cx="4127725" cy="11163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In a series circuit, all parts of the circuit are connected one after another along one path (Figure 4). </a:t>
            </a:r>
          </a:p>
          <a:p>
            <a:pPr marL="285750" lvl="0" indent="-285750" algn="just">
              <a:buFont typeface="Arial" panose="020B0604020202020204" pitchFamily="34" charset="0"/>
              <a:buChar char="•"/>
            </a:pPr>
            <a:r>
              <a:rPr lang="en-US" dirty="0"/>
              <a:t>There are advantages to setting up a circuit this way, as in the example of the recycling factory.</a:t>
            </a:r>
          </a:p>
          <a:p>
            <a:pPr marL="285750" lvl="0" indent="-285750" algn="just">
              <a:buFont typeface="Arial" panose="020B0604020202020204" pitchFamily="34" charset="0"/>
              <a:buChar char="•"/>
            </a:pPr>
            <a:r>
              <a:rPr lang="en-US" dirty="0"/>
              <a:t>However, it can sometimes be a disadvantage.</a:t>
            </a:r>
          </a:p>
          <a:p>
            <a:pPr marL="285750" lvl="0" indent="-285750" algn="just">
              <a:buFont typeface="Arial" panose="020B0604020202020204" pitchFamily="34" charset="0"/>
              <a:buChar char="•"/>
            </a:pPr>
            <a:r>
              <a:rPr lang="en-US" dirty="0"/>
              <a:t>The more devices you add to the circuit, the more resistance there is. </a:t>
            </a:r>
          </a:p>
          <a:p>
            <a:pPr marL="285750" lvl="0" indent="-285750" algn="just">
              <a:buFont typeface="Arial" panose="020B0604020202020204" pitchFamily="34" charset="0"/>
              <a:buChar char="•"/>
            </a:pPr>
            <a:r>
              <a:rPr lang="en-US" dirty="0"/>
              <a:t>As you learned with Ohm's law, if voltage remains the same and resistance increases, then current decreases. </a:t>
            </a:r>
          </a:p>
          <a:p>
            <a:pPr marL="285750" lvl="0" indent="-285750" algn="just">
              <a:buFont typeface="Arial" panose="020B0604020202020204" pitchFamily="34" charset="0"/>
              <a:buChar char="•"/>
            </a:pPr>
            <a:r>
              <a:rPr lang="en-US" dirty="0"/>
              <a:t>Adding more light bulbs to a string of lights causes them to shine less brightly. </a:t>
            </a:r>
          </a:p>
          <a:p>
            <a:pPr marL="285750" lvl="0" indent="-285750" algn="just">
              <a:buFont typeface="Arial" panose="020B0604020202020204" pitchFamily="34" charset="0"/>
              <a:buChar char="•"/>
            </a:pPr>
            <a:r>
              <a:rPr lang="en-US" dirty="0"/>
              <a:t>The circuit would have more resistance and the current would decrease, causing the bulbs to appear dimmer.</a:t>
            </a:r>
            <a:endParaRPr dirty="0"/>
          </a:p>
        </p:txBody>
      </p:sp>
      <p:pic>
        <p:nvPicPr>
          <p:cNvPr id="5" name="Picture 4">
            <a:extLst>
              <a:ext uri="{FF2B5EF4-FFF2-40B4-BE49-F238E27FC236}">
                <a16:creationId xmlns:a16="http://schemas.microsoft.com/office/drawing/2014/main" id="{B8E347CE-23F3-4595-BA18-DA88D2D1F459}"/>
              </a:ext>
            </a:extLst>
          </p:cNvPr>
          <p:cNvPicPr>
            <a:picLocks noChangeAspect="1"/>
          </p:cNvPicPr>
          <p:nvPr/>
        </p:nvPicPr>
        <p:blipFill>
          <a:blip r:embed="rId3"/>
          <a:stretch>
            <a:fillRect/>
          </a:stretch>
        </p:blipFill>
        <p:spPr>
          <a:xfrm>
            <a:off x="991519" y="233795"/>
            <a:ext cx="4024755" cy="4675909"/>
          </a:xfrm>
          <a:prstGeom prst="rect">
            <a:avLst/>
          </a:prstGeom>
        </p:spPr>
      </p:pic>
      <p:pic>
        <p:nvPicPr>
          <p:cNvPr id="6" name="Picture 5">
            <a:extLst>
              <a:ext uri="{FF2B5EF4-FFF2-40B4-BE49-F238E27FC236}">
                <a16:creationId xmlns:a16="http://schemas.microsoft.com/office/drawing/2014/main" id="{4D9A24D0-83A1-4B25-9010-30001B98BB8D}"/>
              </a:ext>
            </a:extLst>
          </p:cNvPr>
          <p:cNvPicPr>
            <a:picLocks noChangeAspect="1"/>
          </p:cNvPicPr>
          <p:nvPr/>
        </p:nvPicPr>
        <p:blipFill>
          <a:blip r:embed="rId4"/>
          <a:stretch>
            <a:fillRect/>
          </a:stretch>
        </p:blipFill>
        <p:spPr>
          <a:xfrm>
            <a:off x="1901101" y="1350074"/>
            <a:ext cx="2027096" cy="2171888"/>
          </a:xfrm>
          <a:prstGeom prst="rect">
            <a:avLst/>
          </a:prstGeom>
        </p:spPr>
      </p:pic>
      <p:pic>
        <p:nvPicPr>
          <p:cNvPr id="11" name="Picture 2" descr="❌ Cross Mark - Royalty-Free GIF - Animated Sticker - Free ...">
            <a:extLst>
              <a:ext uri="{FF2B5EF4-FFF2-40B4-BE49-F238E27FC236}">
                <a16:creationId xmlns:a16="http://schemas.microsoft.com/office/drawing/2014/main" id="{D2BB996D-A71A-4E58-AC02-751F6954E64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91519" y="3154709"/>
            <a:ext cx="528241" cy="5282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4F1D4B9-E482-4B15-89DE-B1A12A9E3D77}"/>
              </a:ext>
            </a:extLst>
          </p:cNvPr>
          <p:cNvPicPr>
            <a:picLocks noChangeAspect="1"/>
          </p:cNvPicPr>
          <p:nvPr/>
        </p:nvPicPr>
        <p:blipFill>
          <a:blip r:embed="rId6"/>
          <a:stretch>
            <a:fillRect/>
          </a:stretch>
        </p:blipFill>
        <p:spPr>
          <a:xfrm rot="16200000">
            <a:off x="751248" y="3072342"/>
            <a:ext cx="937341" cy="8992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34">
                                            <p:txEl>
                                              <p:pRg st="0" end="0"/>
                                            </p:txEl>
                                          </p:spTgt>
                                        </p:tgtEl>
                                        <p:attrNameLst>
                                          <p:attrName>style.visibility</p:attrName>
                                        </p:attrNameLst>
                                      </p:cBhvr>
                                      <p:to>
                                        <p:strVal val="visible"/>
                                      </p:to>
                                    </p:set>
                                    <p:animEffect transition="in" filter="fade">
                                      <p:cBhvr>
                                        <p:cTn id="7" dur="1000"/>
                                        <p:tgtEl>
                                          <p:spTgt spid="2234">
                                            <p:txEl>
                                              <p:pRg st="0" end="0"/>
                                            </p:txEl>
                                          </p:spTgt>
                                        </p:tgtEl>
                                      </p:cBhvr>
                                    </p:animEffect>
                                    <p:anim calcmode="lin" valueType="num">
                                      <p:cBhvr>
                                        <p:cTn id="8" dur="1000" fill="hold"/>
                                        <p:tgtEl>
                                          <p:spTgt spid="22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34">
                                            <p:txEl>
                                              <p:pRg st="1" end="1"/>
                                            </p:txEl>
                                          </p:spTgt>
                                        </p:tgtEl>
                                        <p:attrNameLst>
                                          <p:attrName>style.visibility</p:attrName>
                                        </p:attrNameLst>
                                      </p:cBhvr>
                                      <p:to>
                                        <p:strVal val="visible"/>
                                      </p:to>
                                    </p:set>
                                    <p:animEffect transition="in" filter="fade">
                                      <p:cBhvr>
                                        <p:cTn id="14" dur="1000"/>
                                        <p:tgtEl>
                                          <p:spTgt spid="2234">
                                            <p:txEl>
                                              <p:pRg st="1" end="1"/>
                                            </p:txEl>
                                          </p:spTgt>
                                        </p:tgtEl>
                                      </p:cBhvr>
                                    </p:animEffect>
                                    <p:anim calcmode="lin" valueType="num">
                                      <p:cBhvr>
                                        <p:cTn id="15" dur="1000" fill="hold"/>
                                        <p:tgtEl>
                                          <p:spTgt spid="223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34">
                                            <p:txEl>
                                              <p:pRg st="2" end="2"/>
                                            </p:txEl>
                                          </p:spTgt>
                                        </p:tgtEl>
                                        <p:attrNameLst>
                                          <p:attrName>style.visibility</p:attrName>
                                        </p:attrNameLst>
                                      </p:cBhvr>
                                      <p:to>
                                        <p:strVal val="visible"/>
                                      </p:to>
                                    </p:set>
                                    <p:animEffect transition="in" filter="fade">
                                      <p:cBhvr>
                                        <p:cTn id="21" dur="1000"/>
                                        <p:tgtEl>
                                          <p:spTgt spid="2234">
                                            <p:txEl>
                                              <p:pRg st="2" end="2"/>
                                            </p:txEl>
                                          </p:spTgt>
                                        </p:tgtEl>
                                      </p:cBhvr>
                                    </p:animEffect>
                                    <p:anim calcmode="lin" valueType="num">
                                      <p:cBhvr>
                                        <p:cTn id="22" dur="1000" fill="hold"/>
                                        <p:tgtEl>
                                          <p:spTgt spid="223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34">
                                            <p:txEl>
                                              <p:pRg st="3" end="3"/>
                                            </p:txEl>
                                          </p:spTgt>
                                        </p:tgtEl>
                                        <p:attrNameLst>
                                          <p:attrName>style.visibility</p:attrName>
                                        </p:attrNameLst>
                                      </p:cBhvr>
                                      <p:to>
                                        <p:strVal val="visible"/>
                                      </p:to>
                                    </p:set>
                                    <p:animEffect transition="in" filter="fade">
                                      <p:cBhvr>
                                        <p:cTn id="28" dur="1000"/>
                                        <p:tgtEl>
                                          <p:spTgt spid="2234">
                                            <p:txEl>
                                              <p:pRg st="3" end="3"/>
                                            </p:txEl>
                                          </p:spTgt>
                                        </p:tgtEl>
                                      </p:cBhvr>
                                    </p:animEffect>
                                    <p:anim calcmode="lin" valueType="num">
                                      <p:cBhvr>
                                        <p:cTn id="29" dur="1000" fill="hold"/>
                                        <p:tgtEl>
                                          <p:spTgt spid="223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34">
                                            <p:txEl>
                                              <p:pRg st="4" end="4"/>
                                            </p:txEl>
                                          </p:spTgt>
                                        </p:tgtEl>
                                        <p:attrNameLst>
                                          <p:attrName>style.visibility</p:attrName>
                                        </p:attrNameLst>
                                      </p:cBhvr>
                                      <p:to>
                                        <p:strVal val="visible"/>
                                      </p:to>
                                    </p:set>
                                    <p:animEffect transition="in" filter="fade">
                                      <p:cBhvr>
                                        <p:cTn id="35" dur="1000"/>
                                        <p:tgtEl>
                                          <p:spTgt spid="2234">
                                            <p:txEl>
                                              <p:pRg st="4" end="4"/>
                                            </p:txEl>
                                          </p:spTgt>
                                        </p:tgtEl>
                                      </p:cBhvr>
                                    </p:animEffect>
                                    <p:anim calcmode="lin" valueType="num">
                                      <p:cBhvr>
                                        <p:cTn id="36" dur="1000" fill="hold"/>
                                        <p:tgtEl>
                                          <p:spTgt spid="223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2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34">
                                            <p:txEl>
                                              <p:pRg st="5" end="5"/>
                                            </p:txEl>
                                          </p:spTgt>
                                        </p:tgtEl>
                                        <p:attrNameLst>
                                          <p:attrName>style.visibility</p:attrName>
                                        </p:attrNameLst>
                                      </p:cBhvr>
                                      <p:to>
                                        <p:strVal val="visible"/>
                                      </p:to>
                                    </p:set>
                                    <p:animEffect transition="in" filter="fade">
                                      <p:cBhvr>
                                        <p:cTn id="42" dur="1000"/>
                                        <p:tgtEl>
                                          <p:spTgt spid="2234">
                                            <p:txEl>
                                              <p:pRg st="5" end="5"/>
                                            </p:txEl>
                                          </p:spTgt>
                                        </p:tgtEl>
                                      </p:cBhvr>
                                    </p:animEffect>
                                    <p:anim calcmode="lin" valueType="num">
                                      <p:cBhvr>
                                        <p:cTn id="43" dur="1000" fill="hold"/>
                                        <p:tgtEl>
                                          <p:spTgt spid="223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23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34">
                                            <p:txEl>
                                              <p:pRg st="6" end="6"/>
                                            </p:txEl>
                                          </p:spTgt>
                                        </p:tgtEl>
                                        <p:attrNameLst>
                                          <p:attrName>style.visibility</p:attrName>
                                        </p:attrNameLst>
                                      </p:cBhvr>
                                      <p:to>
                                        <p:strVal val="visible"/>
                                      </p:to>
                                    </p:set>
                                    <p:animEffect transition="in" filter="fade">
                                      <p:cBhvr>
                                        <p:cTn id="49" dur="1000"/>
                                        <p:tgtEl>
                                          <p:spTgt spid="2234">
                                            <p:txEl>
                                              <p:pRg st="6" end="6"/>
                                            </p:txEl>
                                          </p:spTgt>
                                        </p:tgtEl>
                                      </p:cBhvr>
                                    </p:animEffect>
                                    <p:anim calcmode="lin" valueType="num">
                                      <p:cBhvr>
                                        <p:cTn id="50" dur="1000" fill="hold"/>
                                        <p:tgtEl>
                                          <p:spTgt spid="223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2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1"/>
                                        </p:tgtEl>
                                      </p:cBhvr>
                                    </p:animEffect>
                                    <p:set>
                                      <p:cBhvr>
                                        <p:cTn id="68" dur="1" fill="hold">
                                          <p:stCondLst>
                                            <p:cond delay="499"/>
                                          </p:stCondLst>
                                        </p:cTn>
                                        <p:tgtEl>
                                          <p:spTgt spid="11"/>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Effect transition="in" filter="wipe(down)">
                                      <p:cBhvr>
                                        <p:cTn id="7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p55"/>
          <p:cNvSpPr txBox="1">
            <a:spLocks noGrp="1"/>
          </p:cNvSpPr>
          <p:nvPr>
            <p:ph type="title"/>
          </p:nvPr>
        </p:nvSpPr>
        <p:spPr>
          <a:xfrm>
            <a:off x="5330599" y="77325"/>
            <a:ext cx="3519600" cy="639713"/>
          </a:xfrm>
          <a:prstGeom prst="rect">
            <a:avLst/>
          </a:prstGeom>
        </p:spPr>
        <p:txBody>
          <a:bodyPr spcFirstLastPara="1" wrap="square" lIns="91425" tIns="91425" rIns="91425" bIns="91425" anchor="b" anchorCtr="0">
            <a:noAutofit/>
          </a:bodyPr>
          <a:lstStyle/>
          <a:p>
            <a:pPr lvl="0" algn="ctr"/>
            <a:r>
              <a:rPr lang="en-US" dirty="0"/>
              <a:t>Parallel Circuits</a:t>
            </a:r>
            <a:endParaRPr dirty="0"/>
          </a:p>
        </p:txBody>
      </p:sp>
      <p:sp>
        <p:nvSpPr>
          <p:cNvPr id="2234" name="Google Shape;2234;p55"/>
          <p:cNvSpPr txBox="1">
            <a:spLocks noGrp="1"/>
          </p:cNvSpPr>
          <p:nvPr>
            <p:ph type="subTitle" idx="1"/>
          </p:nvPr>
        </p:nvSpPr>
        <p:spPr>
          <a:xfrm>
            <a:off x="5016274" y="544969"/>
            <a:ext cx="4127725" cy="11163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In other situations, you may want each device in a circuit to be wired so that if one device breaks, the others still work. </a:t>
            </a:r>
          </a:p>
          <a:p>
            <a:pPr marL="285750" lvl="0" indent="-285750" algn="just">
              <a:buFont typeface="Arial" panose="020B0604020202020204" pitchFamily="34" charset="0"/>
              <a:buChar char="•"/>
            </a:pPr>
            <a:r>
              <a:rPr lang="en-US" dirty="0"/>
              <a:t>For instance, when one overhead light burns out in the kitchen, you don't expect the other lights to go out, leaving you in the dark. </a:t>
            </a:r>
          </a:p>
          <a:p>
            <a:pPr marL="285750" lvl="0" indent="-285750" algn="just">
              <a:buFont typeface="Arial" panose="020B0604020202020204" pitchFamily="34" charset="0"/>
              <a:buChar char="•"/>
            </a:pPr>
            <a:r>
              <a:rPr lang="en-US" dirty="0"/>
              <a:t>In situations like this, you should use a parallel circuit, in which different parts of the circuit are on separate branches. </a:t>
            </a:r>
          </a:p>
          <a:p>
            <a:pPr marL="285750" lvl="0" indent="-285750" algn="just">
              <a:buFont typeface="Arial" panose="020B0604020202020204" pitchFamily="34" charset="0"/>
              <a:buChar char="•"/>
            </a:pPr>
            <a:r>
              <a:rPr lang="en-US" dirty="0"/>
              <a:t>As shown in Figure 5, there are several paths for the current to take in a parallel circuit.</a:t>
            </a:r>
            <a:endParaRPr dirty="0"/>
          </a:p>
        </p:txBody>
      </p:sp>
      <p:pic>
        <p:nvPicPr>
          <p:cNvPr id="10242" name="Picture 2" descr="Parallel circuit | Definition &amp; Facts | Britannica">
            <a:extLst>
              <a:ext uri="{FF2B5EF4-FFF2-40B4-BE49-F238E27FC236}">
                <a16:creationId xmlns:a16="http://schemas.microsoft.com/office/drawing/2014/main" id="{1B1BC278-D8E1-499A-B477-229B0D2E1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 y="176896"/>
            <a:ext cx="4793456" cy="4859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03B1349-202E-427F-8DE2-24F501A3F325}"/>
              </a:ext>
            </a:extLst>
          </p:cNvPr>
          <p:cNvPicPr>
            <a:picLocks noChangeAspect="1"/>
          </p:cNvPicPr>
          <p:nvPr/>
        </p:nvPicPr>
        <p:blipFill>
          <a:blip r:embed="rId4"/>
          <a:stretch>
            <a:fillRect/>
          </a:stretch>
        </p:blipFill>
        <p:spPr>
          <a:xfrm>
            <a:off x="5016273" y="3410793"/>
            <a:ext cx="4127725" cy="1625549"/>
          </a:xfrm>
          <a:prstGeom prst="rect">
            <a:avLst/>
          </a:prstGeom>
        </p:spPr>
      </p:pic>
      <p:sp>
        <p:nvSpPr>
          <p:cNvPr id="10" name="TextBox 9">
            <a:extLst>
              <a:ext uri="{FF2B5EF4-FFF2-40B4-BE49-F238E27FC236}">
                <a16:creationId xmlns:a16="http://schemas.microsoft.com/office/drawing/2014/main" id="{9926CFA6-E9A6-45DD-802A-ACD6C87A8094}"/>
              </a:ext>
            </a:extLst>
          </p:cNvPr>
          <p:cNvSpPr txBox="1"/>
          <p:nvPr/>
        </p:nvSpPr>
        <p:spPr>
          <a:xfrm>
            <a:off x="4987757" y="4223567"/>
            <a:ext cx="4049087" cy="738664"/>
          </a:xfrm>
          <a:prstGeom prst="rect">
            <a:avLst/>
          </a:prstGeom>
          <a:noFill/>
        </p:spPr>
        <p:txBody>
          <a:bodyPr wrap="square" rtlCol="0">
            <a:spAutoFit/>
          </a:bodyPr>
          <a:lstStyle/>
          <a:p>
            <a:pPr algn="just"/>
            <a:r>
              <a:rPr lang="en-US" dirty="0">
                <a:solidFill>
                  <a:srgbClr val="FF0000"/>
                </a:solidFill>
              </a:rPr>
              <a:t>A series circuit has all of its devices along one path. A parallel circuit has different branches for different devices.</a:t>
            </a:r>
          </a:p>
        </p:txBody>
      </p:sp>
    </p:spTree>
    <p:extLst>
      <p:ext uri="{BB962C8B-B14F-4D97-AF65-F5344CB8AC3E}">
        <p14:creationId xmlns:p14="http://schemas.microsoft.com/office/powerpoint/2010/main" val="114258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34">
                                            <p:txEl>
                                              <p:pRg st="0" end="0"/>
                                            </p:txEl>
                                          </p:spTgt>
                                        </p:tgtEl>
                                        <p:attrNameLst>
                                          <p:attrName>style.visibility</p:attrName>
                                        </p:attrNameLst>
                                      </p:cBhvr>
                                      <p:to>
                                        <p:strVal val="visible"/>
                                      </p:to>
                                    </p:set>
                                    <p:animEffect transition="in" filter="fade">
                                      <p:cBhvr>
                                        <p:cTn id="7" dur="1000"/>
                                        <p:tgtEl>
                                          <p:spTgt spid="2234">
                                            <p:txEl>
                                              <p:pRg st="0" end="0"/>
                                            </p:txEl>
                                          </p:spTgt>
                                        </p:tgtEl>
                                      </p:cBhvr>
                                    </p:animEffect>
                                    <p:anim calcmode="lin" valueType="num">
                                      <p:cBhvr>
                                        <p:cTn id="8" dur="1000" fill="hold"/>
                                        <p:tgtEl>
                                          <p:spTgt spid="22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34">
                                            <p:txEl>
                                              <p:pRg st="1" end="1"/>
                                            </p:txEl>
                                          </p:spTgt>
                                        </p:tgtEl>
                                        <p:attrNameLst>
                                          <p:attrName>style.visibility</p:attrName>
                                        </p:attrNameLst>
                                      </p:cBhvr>
                                      <p:to>
                                        <p:strVal val="visible"/>
                                      </p:to>
                                    </p:set>
                                    <p:animEffect transition="in" filter="fade">
                                      <p:cBhvr>
                                        <p:cTn id="14" dur="1000"/>
                                        <p:tgtEl>
                                          <p:spTgt spid="2234">
                                            <p:txEl>
                                              <p:pRg st="1" end="1"/>
                                            </p:txEl>
                                          </p:spTgt>
                                        </p:tgtEl>
                                      </p:cBhvr>
                                    </p:animEffect>
                                    <p:anim calcmode="lin" valueType="num">
                                      <p:cBhvr>
                                        <p:cTn id="15" dur="1000" fill="hold"/>
                                        <p:tgtEl>
                                          <p:spTgt spid="223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34">
                                            <p:txEl>
                                              <p:pRg st="2" end="2"/>
                                            </p:txEl>
                                          </p:spTgt>
                                        </p:tgtEl>
                                        <p:attrNameLst>
                                          <p:attrName>style.visibility</p:attrName>
                                        </p:attrNameLst>
                                      </p:cBhvr>
                                      <p:to>
                                        <p:strVal val="visible"/>
                                      </p:to>
                                    </p:set>
                                    <p:animEffect transition="in" filter="fade">
                                      <p:cBhvr>
                                        <p:cTn id="21" dur="1000"/>
                                        <p:tgtEl>
                                          <p:spTgt spid="2234">
                                            <p:txEl>
                                              <p:pRg st="2" end="2"/>
                                            </p:txEl>
                                          </p:spTgt>
                                        </p:tgtEl>
                                      </p:cBhvr>
                                    </p:animEffect>
                                    <p:anim calcmode="lin" valueType="num">
                                      <p:cBhvr>
                                        <p:cTn id="22" dur="1000" fill="hold"/>
                                        <p:tgtEl>
                                          <p:spTgt spid="223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34">
                                            <p:txEl>
                                              <p:pRg st="3" end="3"/>
                                            </p:txEl>
                                          </p:spTgt>
                                        </p:tgtEl>
                                        <p:attrNameLst>
                                          <p:attrName>style.visibility</p:attrName>
                                        </p:attrNameLst>
                                      </p:cBhvr>
                                      <p:to>
                                        <p:strVal val="visible"/>
                                      </p:to>
                                    </p:set>
                                    <p:animEffect transition="in" filter="fade">
                                      <p:cBhvr>
                                        <p:cTn id="28" dur="1000"/>
                                        <p:tgtEl>
                                          <p:spTgt spid="2234">
                                            <p:txEl>
                                              <p:pRg st="3" end="3"/>
                                            </p:txEl>
                                          </p:spTgt>
                                        </p:tgtEl>
                                      </p:cBhvr>
                                    </p:animEffect>
                                    <p:anim calcmode="lin" valueType="num">
                                      <p:cBhvr>
                                        <p:cTn id="29" dur="1000" fill="hold"/>
                                        <p:tgtEl>
                                          <p:spTgt spid="223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32"/>
        <p:cNvGrpSpPr/>
        <p:nvPr/>
      </p:nvGrpSpPr>
      <p:grpSpPr>
        <a:xfrm>
          <a:off x="0" y="0"/>
          <a:ext cx="0" cy="0"/>
          <a:chOff x="0" y="0"/>
          <a:chExt cx="0" cy="0"/>
        </a:xfrm>
      </p:grpSpPr>
      <p:sp>
        <p:nvSpPr>
          <p:cNvPr id="2233" name="Google Shape;2233;p55"/>
          <p:cNvSpPr txBox="1">
            <a:spLocks noGrp="1"/>
          </p:cNvSpPr>
          <p:nvPr>
            <p:ph type="title"/>
          </p:nvPr>
        </p:nvSpPr>
        <p:spPr>
          <a:xfrm>
            <a:off x="5330599" y="77325"/>
            <a:ext cx="3519600" cy="639713"/>
          </a:xfrm>
          <a:prstGeom prst="rect">
            <a:avLst/>
          </a:prstGeom>
        </p:spPr>
        <p:txBody>
          <a:bodyPr spcFirstLastPara="1" wrap="square" lIns="91425" tIns="91425" rIns="91425" bIns="91425" anchor="b" anchorCtr="0">
            <a:noAutofit/>
          </a:bodyPr>
          <a:lstStyle/>
          <a:p>
            <a:pPr lvl="0" algn="ctr"/>
            <a:r>
              <a:rPr lang="en-US" dirty="0"/>
              <a:t>Parallel Circuits</a:t>
            </a:r>
            <a:endParaRPr dirty="0"/>
          </a:p>
        </p:txBody>
      </p:sp>
      <p:sp>
        <p:nvSpPr>
          <p:cNvPr id="2234" name="Google Shape;2234;p55"/>
          <p:cNvSpPr txBox="1">
            <a:spLocks noGrp="1"/>
          </p:cNvSpPr>
          <p:nvPr>
            <p:ph type="subTitle" idx="1"/>
          </p:nvPr>
        </p:nvSpPr>
        <p:spPr>
          <a:xfrm>
            <a:off x="5016274" y="544969"/>
            <a:ext cx="4127725" cy="11163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Surprisingly, adding resistors in parallel to the circuit actually causes resistance to decrease.</a:t>
            </a:r>
          </a:p>
          <a:p>
            <a:pPr marL="285750" lvl="0" indent="-285750" algn="just">
              <a:buFont typeface="Arial" panose="020B0604020202020204" pitchFamily="34" charset="0"/>
              <a:buChar char="•"/>
            </a:pPr>
            <a:r>
              <a:rPr lang="en-US" dirty="0"/>
              <a:t>How is this possible? </a:t>
            </a:r>
          </a:p>
          <a:p>
            <a:pPr marL="285750" lvl="0" indent="-285750" algn="just">
              <a:buFont typeface="Arial" panose="020B0604020202020204" pitchFamily="34" charset="0"/>
              <a:buChar char="•"/>
            </a:pPr>
            <a:r>
              <a:rPr lang="en-US" dirty="0"/>
              <a:t>Adding a branch opens up another path for current to flow. </a:t>
            </a:r>
          </a:p>
          <a:p>
            <a:pPr marL="285750" lvl="0" indent="-285750" algn="just">
              <a:buFont typeface="Arial" panose="020B0604020202020204" pitchFamily="34" charset="0"/>
              <a:buChar char="•"/>
            </a:pPr>
            <a:r>
              <a:rPr lang="en-US" dirty="0"/>
              <a:t>This is similar to adding another pipe for water to flow through.</a:t>
            </a:r>
          </a:p>
          <a:p>
            <a:pPr marL="285750" lvl="0" indent="-285750" algn="just">
              <a:buFont typeface="Arial" panose="020B0604020202020204" pitchFamily="34" charset="0"/>
              <a:buChar char="•"/>
            </a:pPr>
            <a:r>
              <a:rPr lang="en-US" dirty="0"/>
              <a:t>Therefore, resistance in the circuit decreases and current increases. </a:t>
            </a:r>
          </a:p>
          <a:p>
            <a:pPr marL="285750" lvl="0" indent="-285750" algn="just">
              <a:buFont typeface="Arial" panose="020B0604020202020204" pitchFamily="34" charset="0"/>
              <a:buChar char="•"/>
            </a:pPr>
            <a:r>
              <a:rPr lang="en-US" dirty="0"/>
              <a:t>However, the additional current flows down the new path, so it does not affect the other devices.</a:t>
            </a:r>
          </a:p>
          <a:p>
            <a:pPr marL="285750" lvl="0" indent="-285750" algn="just">
              <a:buFont typeface="Arial" panose="020B0604020202020204" pitchFamily="34" charset="0"/>
              <a:buChar char="•"/>
            </a:pPr>
            <a:r>
              <a:rPr lang="en-US" dirty="0"/>
              <a:t>If a string of lights is set up along a parallel circuit, then each new bulb you add will glow as brightly as those originally on the strand.</a:t>
            </a:r>
            <a:endParaRPr dirty="0"/>
          </a:p>
        </p:txBody>
      </p:sp>
      <p:pic>
        <p:nvPicPr>
          <p:cNvPr id="3" name="Picture 2">
            <a:extLst>
              <a:ext uri="{FF2B5EF4-FFF2-40B4-BE49-F238E27FC236}">
                <a16:creationId xmlns:a16="http://schemas.microsoft.com/office/drawing/2014/main" id="{04397977-0A9D-41F4-B923-B7DC82DF3416}"/>
              </a:ext>
            </a:extLst>
          </p:cNvPr>
          <p:cNvPicPr>
            <a:picLocks noChangeAspect="1"/>
          </p:cNvPicPr>
          <p:nvPr/>
        </p:nvPicPr>
        <p:blipFill>
          <a:blip r:embed="rId3"/>
          <a:stretch>
            <a:fillRect/>
          </a:stretch>
        </p:blipFill>
        <p:spPr>
          <a:xfrm>
            <a:off x="82094" y="77325"/>
            <a:ext cx="4934180" cy="5001881"/>
          </a:xfrm>
          <a:prstGeom prst="rect">
            <a:avLst/>
          </a:prstGeom>
        </p:spPr>
      </p:pic>
      <p:pic>
        <p:nvPicPr>
          <p:cNvPr id="4" name="Picture 3">
            <a:extLst>
              <a:ext uri="{FF2B5EF4-FFF2-40B4-BE49-F238E27FC236}">
                <a16:creationId xmlns:a16="http://schemas.microsoft.com/office/drawing/2014/main" id="{5F21B850-7736-4069-B3D4-3CA7F03C9B64}"/>
              </a:ext>
            </a:extLst>
          </p:cNvPr>
          <p:cNvPicPr>
            <a:picLocks noChangeAspect="1"/>
          </p:cNvPicPr>
          <p:nvPr/>
        </p:nvPicPr>
        <p:blipFill>
          <a:blip r:embed="rId4"/>
          <a:stretch>
            <a:fillRect/>
          </a:stretch>
        </p:blipFill>
        <p:spPr>
          <a:xfrm>
            <a:off x="1881064" y="2678439"/>
            <a:ext cx="2985914" cy="2133785"/>
          </a:xfrm>
          <a:prstGeom prst="rect">
            <a:avLst/>
          </a:prstGeom>
        </p:spPr>
      </p:pic>
      <p:sp>
        <p:nvSpPr>
          <p:cNvPr id="9" name="TextBox 8">
            <a:extLst>
              <a:ext uri="{FF2B5EF4-FFF2-40B4-BE49-F238E27FC236}">
                <a16:creationId xmlns:a16="http://schemas.microsoft.com/office/drawing/2014/main" id="{C1C61FA1-A5E3-4C26-90E7-3CE52B70B224}"/>
              </a:ext>
            </a:extLst>
          </p:cNvPr>
          <p:cNvSpPr txBox="1"/>
          <p:nvPr/>
        </p:nvSpPr>
        <p:spPr>
          <a:xfrm>
            <a:off x="160582" y="2078274"/>
            <a:ext cx="1482480" cy="1200329"/>
          </a:xfrm>
          <a:prstGeom prst="rect">
            <a:avLst/>
          </a:prstGeom>
          <a:noFill/>
        </p:spPr>
        <p:txBody>
          <a:bodyPr wrap="square" rtlCol="0">
            <a:spAutoFit/>
          </a:bodyPr>
          <a:lstStyle/>
          <a:p>
            <a:pPr algn="just"/>
            <a:r>
              <a:rPr lang="en-US" sz="1200" dirty="0">
                <a:solidFill>
                  <a:srgbClr val="FF0000"/>
                </a:solidFill>
              </a:rPr>
              <a:t>They keep glowing because they are still connected to the battery. They do not glow any brighter or dimmer.</a:t>
            </a:r>
          </a:p>
        </p:txBody>
      </p:sp>
      <p:pic>
        <p:nvPicPr>
          <p:cNvPr id="5" name="Picture 4">
            <a:hlinkClick r:id="rId5"/>
            <a:extLst>
              <a:ext uri="{FF2B5EF4-FFF2-40B4-BE49-F238E27FC236}">
                <a16:creationId xmlns:a16="http://schemas.microsoft.com/office/drawing/2014/main" id="{332148F3-FCED-4FA7-8F9C-AC2B87A31A05}"/>
              </a:ext>
            </a:extLst>
          </p:cNvPr>
          <p:cNvPicPr>
            <a:picLocks noChangeAspect="1"/>
          </p:cNvPicPr>
          <p:nvPr/>
        </p:nvPicPr>
        <p:blipFill>
          <a:blip r:embed="rId6"/>
          <a:stretch>
            <a:fillRect/>
          </a:stretch>
        </p:blipFill>
        <p:spPr>
          <a:xfrm>
            <a:off x="6123646" y="4064782"/>
            <a:ext cx="1933506" cy="1001393"/>
          </a:xfrm>
          <a:prstGeom prst="rect">
            <a:avLst/>
          </a:prstGeom>
        </p:spPr>
      </p:pic>
    </p:spTree>
    <p:extLst>
      <p:ext uri="{BB962C8B-B14F-4D97-AF65-F5344CB8AC3E}">
        <p14:creationId xmlns:p14="http://schemas.microsoft.com/office/powerpoint/2010/main" val="286179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34">
                                            <p:txEl>
                                              <p:pRg st="0" end="0"/>
                                            </p:txEl>
                                          </p:spTgt>
                                        </p:tgtEl>
                                        <p:attrNameLst>
                                          <p:attrName>style.visibility</p:attrName>
                                        </p:attrNameLst>
                                      </p:cBhvr>
                                      <p:to>
                                        <p:strVal val="visible"/>
                                      </p:to>
                                    </p:set>
                                    <p:animEffect transition="in" filter="fade">
                                      <p:cBhvr>
                                        <p:cTn id="7" dur="1000"/>
                                        <p:tgtEl>
                                          <p:spTgt spid="2234">
                                            <p:txEl>
                                              <p:pRg st="0" end="0"/>
                                            </p:txEl>
                                          </p:spTgt>
                                        </p:tgtEl>
                                      </p:cBhvr>
                                    </p:animEffect>
                                    <p:anim calcmode="lin" valueType="num">
                                      <p:cBhvr>
                                        <p:cTn id="8" dur="1000" fill="hold"/>
                                        <p:tgtEl>
                                          <p:spTgt spid="223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34">
                                            <p:txEl>
                                              <p:pRg st="1" end="1"/>
                                            </p:txEl>
                                          </p:spTgt>
                                        </p:tgtEl>
                                        <p:attrNameLst>
                                          <p:attrName>style.visibility</p:attrName>
                                        </p:attrNameLst>
                                      </p:cBhvr>
                                      <p:to>
                                        <p:strVal val="visible"/>
                                      </p:to>
                                    </p:set>
                                    <p:animEffect transition="in" filter="fade">
                                      <p:cBhvr>
                                        <p:cTn id="14" dur="1000"/>
                                        <p:tgtEl>
                                          <p:spTgt spid="2234">
                                            <p:txEl>
                                              <p:pRg st="1" end="1"/>
                                            </p:txEl>
                                          </p:spTgt>
                                        </p:tgtEl>
                                      </p:cBhvr>
                                    </p:animEffect>
                                    <p:anim calcmode="lin" valueType="num">
                                      <p:cBhvr>
                                        <p:cTn id="15" dur="1000" fill="hold"/>
                                        <p:tgtEl>
                                          <p:spTgt spid="223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34">
                                            <p:txEl>
                                              <p:pRg st="2" end="2"/>
                                            </p:txEl>
                                          </p:spTgt>
                                        </p:tgtEl>
                                        <p:attrNameLst>
                                          <p:attrName>style.visibility</p:attrName>
                                        </p:attrNameLst>
                                      </p:cBhvr>
                                      <p:to>
                                        <p:strVal val="visible"/>
                                      </p:to>
                                    </p:set>
                                    <p:animEffect transition="in" filter="fade">
                                      <p:cBhvr>
                                        <p:cTn id="21" dur="1000"/>
                                        <p:tgtEl>
                                          <p:spTgt spid="2234">
                                            <p:txEl>
                                              <p:pRg st="2" end="2"/>
                                            </p:txEl>
                                          </p:spTgt>
                                        </p:tgtEl>
                                      </p:cBhvr>
                                    </p:animEffect>
                                    <p:anim calcmode="lin" valueType="num">
                                      <p:cBhvr>
                                        <p:cTn id="22" dur="1000" fill="hold"/>
                                        <p:tgtEl>
                                          <p:spTgt spid="223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3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34">
                                            <p:txEl>
                                              <p:pRg st="3" end="3"/>
                                            </p:txEl>
                                          </p:spTgt>
                                        </p:tgtEl>
                                        <p:attrNameLst>
                                          <p:attrName>style.visibility</p:attrName>
                                        </p:attrNameLst>
                                      </p:cBhvr>
                                      <p:to>
                                        <p:strVal val="visible"/>
                                      </p:to>
                                    </p:set>
                                    <p:animEffect transition="in" filter="fade">
                                      <p:cBhvr>
                                        <p:cTn id="28" dur="1000"/>
                                        <p:tgtEl>
                                          <p:spTgt spid="2234">
                                            <p:txEl>
                                              <p:pRg st="3" end="3"/>
                                            </p:txEl>
                                          </p:spTgt>
                                        </p:tgtEl>
                                      </p:cBhvr>
                                    </p:animEffect>
                                    <p:anim calcmode="lin" valueType="num">
                                      <p:cBhvr>
                                        <p:cTn id="29" dur="1000" fill="hold"/>
                                        <p:tgtEl>
                                          <p:spTgt spid="223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3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34">
                                            <p:txEl>
                                              <p:pRg st="4" end="4"/>
                                            </p:txEl>
                                          </p:spTgt>
                                        </p:tgtEl>
                                        <p:attrNameLst>
                                          <p:attrName>style.visibility</p:attrName>
                                        </p:attrNameLst>
                                      </p:cBhvr>
                                      <p:to>
                                        <p:strVal val="visible"/>
                                      </p:to>
                                    </p:set>
                                    <p:animEffect transition="in" filter="fade">
                                      <p:cBhvr>
                                        <p:cTn id="35" dur="1000"/>
                                        <p:tgtEl>
                                          <p:spTgt spid="2234">
                                            <p:txEl>
                                              <p:pRg st="4" end="4"/>
                                            </p:txEl>
                                          </p:spTgt>
                                        </p:tgtEl>
                                      </p:cBhvr>
                                    </p:animEffect>
                                    <p:anim calcmode="lin" valueType="num">
                                      <p:cBhvr>
                                        <p:cTn id="36" dur="1000" fill="hold"/>
                                        <p:tgtEl>
                                          <p:spTgt spid="223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23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234">
                                            <p:txEl>
                                              <p:pRg st="5" end="5"/>
                                            </p:txEl>
                                          </p:spTgt>
                                        </p:tgtEl>
                                        <p:attrNameLst>
                                          <p:attrName>style.visibility</p:attrName>
                                        </p:attrNameLst>
                                      </p:cBhvr>
                                      <p:to>
                                        <p:strVal val="visible"/>
                                      </p:to>
                                    </p:set>
                                    <p:animEffect transition="in" filter="fade">
                                      <p:cBhvr>
                                        <p:cTn id="42" dur="1000"/>
                                        <p:tgtEl>
                                          <p:spTgt spid="2234">
                                            <p:txEl>
                                              <p:pRg st="5" end="5"/>
                                            </p:txEl>
                                          </p:spTgt>
                                        </p:tgtEl>
                                      </p:cBhvr>
                                    </p:animEffect>
                                    <p:anim calcmode="lin" valueType="num">
                                      <p:cBhvr>
                                        <p:cTn id="43" dur="1000" fill="hold"/>
                                        <p:tgtEl>
                                          <p:spTgt spid="2234">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223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34">
                                            <p:txEl>
                                              <p:pRg st="6" end="6"/>
                                            </p:txEl>
                                          </p:spTgt>
                                        </p:tgtEl>
                                        <p:attrNameLst>
                                          <p:attrName>style.visibility</p:attrName>
                                        </p:attrNameLst>
                                      </p:cBhvr>
                                      <p:to>
                                        <p:strVal val="visible"/>
                                      </p:to>
                                    </p:set>
                                    <p:animEffect transition="in" filter="fade">
                                      <p:cBhvr>
                                        <p:cTn id="49" dur="1000"/>
                                        <p:tgtEl>
                                          <p:spTgt spid="2234">
                                            <p:txEl>
                                              <p:pRg st="6" end="6"/>
                                            </p:txEl>
                                          </p:spTgt>
                                        </p:tgtEl>
                                      </p:cBhvr>
                                    </p:animEffect>
                                    <p:anim calcmode="lin" valueType="num">
                                      <p:cBhvr>
                                        <p:cTn id="50" dur="1000" fill="hold"/>
                                        <p:tgtEl>
                                          <p:spTgt spid="2234">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223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1000"/>
                                        <p:tgtEl>
                                          <p:spTgt spid="9"/>
                                        </p:tgtEl>
                                      </p:cBhvr>
                                    </p:animEffect>
                                    <p:anim calcmode="lin" valueType="num">
                                      <p:cBhvr>
                                        <p:cTn id="57" dur="1000" fill="hold"/>
                                        <p:tgtEl>
                                          <p:spTgt spid="9"/>
                                        </p:tgtEl>
                                        <p:attrNameLst>
                                          <p:attrName>ppt_x</p:attrName>
                                        </p:attrNameLst>
                                      </p:cBhvr>
                                      <p:tavLst>
                                        <p:tav tm="0">
                                          <p:val>
                                            <p:strVal val="#ppt_x"/>
                                          </p:val>
                                        </p:tav>
                                        <p:tav tm="100000">
                                          <p:val>
                                            <p:strVal val="#ppt_x"/>
                                          </p:val>
                                        </p:tav>
                                      </p:tavLst>
                                    </p:anim>
                                    <p:anim calcmode="lin" valueType="num">
                                      <p:cBhvr>
                                        <p:cTn id="5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fade">
                                      <p:cBhvr>
                                        <p:cTn id="63" dur="1000"/>
                                        <p:tgtEl>
                                          <p:spTgt spid="4"/>
                                        </p:tgtEl>
                                      </p:cBhvr>
                                    </p:animEffect>
                                    <p:anim calcmode="lin" valueType="num">
                                      <p:cBhvr>
                                        <p:cTn id="64" dur="1000" fill="hold"/>
                                        <p:tgtEl>
                                          <p:spTgt spid="4"/>
                                        </p:tgtEl>
                                        <p:attrNameLst>
                                          <p:attrName>ppt_x</p:attrName>
                                        </p:attrNameLst>
                                      </p:cBhvr>
                                      <p:tavLst>
                                        <p:tav tm="0">
                                          <p:val>
                                            <p:strVal val="#ppt_x"/>
                                          </p:val>
                                        </p:tav>
                                        <p:tav tm="100000">
                                          <p:val>
                                            <p:strVal val="#ppt_x"/>
                                          </p:val>
                                        </p:tav>
                                      </p:tavLst>
                                    </p:anim>
                                    <p:anim calcmode="lin" valueType="num">
                                      <p:cBhvr>
                                        <p:cTn id="6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4"/>
        <p:cNvGrpSpPr/>
        <p:nvPr/>
      </p:nvGrpSpPr>
      <p:grpSpPr>
        <a:xfrm>
          <a:off x="0" y="0"/>
          <a:ext cx="0" cy="0"/>
          <a:chOff x="0" y="0"/>
          <a:chExt cx="0" cy="0"/>
        </a:xfrm>
      </p:grpSpPr>
      <p:pic>
        <p:nvPicPr>
          <p:cNvPr id="4" name="Picture 3">
            <a:extLst>
              <a:ext uri="{FF2B5EF4-FFF2-40B4-BE49-F238E27FC236}">
                <a16:creationId xmlns:a16="http://schemas.microsoft.com/office/drawing/2014/main" id="{97DD2836-6AF3-454A-89B4-F4207AB4612C}"/>
              </a:ext>
            </a:extLst>
          </p:cNvPr>
          <p:cNvPicPr>
            <a:picLocks noChangeAspect="1"/>
          </p:cNvPicPr>
          <p:nvPr/>
        </p:nvPicPr>
        <p:blipFill>
          <a:blip r:embed="rId3"/>
          <a:stretch>
            <a:fillRect/>
          </a:stretch>
        </p:blipFill>
        <p:spPr>
          <a:xfrm>
            <a:off x="4040911" y="0"/>
            <a:ext cx="5107278" cy="5143500"/>
          </a:xfrm>
          <a:prstGeom prst="rect">
            <a:avLst/>
          </a:prstGeom>
        </p:spPr>
      </p:pic>
      <p:sp>
        <p:nvSpPr>
          <p:cNvPr id="2157" name="Google Shape;2157;p53"/>
          <p:cNvSpPr/>
          <p:nvPr/>
        </p:nvSpPr>
        <p:spPr>
          <a:xfrm>
            <a:off x="0" y="150"/>
            <a:ext cx="2439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8" name="Google Shape;2158;p53"/>
          <p:cNvGrpSpPr/>
          <p:nvPr/>
        </p:nvGrpSpPr>
        <p:grpSpPr>
          <a:xfrm rot="10800000" flipH="1">
            <a:off x="377215" y="3657878"/>
            <a:ext cx="1025684" cy="1355347"/>
            <a:chOff x="377215" y="206079"/>
            <a:chExt cx="1025684" cy="1355347"/>
          </a:xfrm>
        </p:grpSpPr>
        <p:sp>
          <p:nvSpPr>
            <p:cNvPr id="2159" name="Google Shape;2159;p53"/>
            <p:cNvSpPr/>
            <p:nvPr/>
          </p:nvSpPr>
          <p:spPr>
            <a:xfrm>
              <a:off x="597915" y="2060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3"/>
            <p:cNvSpPr/>
            <p:nvPr/>
          </p:nvSpPr>
          <p:spPr>
            <a:xfrm>
              <a:off x="377215" y="11257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3"/>
            <p:cNvSpPr/>
            <p:nvPr/>
          </p:nvSpPr>
          <p:spPr>
            <a:xfrm>
              <a:off x="1278999" y="31840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3"/>
            <p:cNvSpPr/>
            <p:nvPr/>
          </p:nvSpPr>
          <p:spPr>
            <a:xfrm>
              <a:off x="407084" y="146122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3"/>
            <p:cNvSpPr/>
            <p:nvPr/>
          </p:nvSpPr>
          <p:spPr>
            <a:xfrm>
              <a:off x="663284" y="85767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64" name="Google Shape;2164;p53"/>
            <p:cNvCxnSpPr>
              <a:stCxn id="2161" idx="1"/>
              <a:endCxn id="2159" idx="6"/>
            </p:cNvCxnSpPr>
            <p:nvPr/>
          </p:nvCxnSpPr>
          <p:spPr>
            <a:xfrm rot="10800000">
              <a:off x="757444" y="286236"/>
              <a:ext cx="539700" cy="50400"/>
            </a:xfrm>
            <a:prstGeom prst="straightConnector1">
              <a:avLst/>
            </a:prstGeom>
            <a:noFill/>
            <a:ln w="19050" cap="flat" cmpd="sng">
              <a:solidFill>
                <a:schemeClr val="dk2"/>
              </a:solidFill>
              <a:prstDash val="solid"/>
              <a:round/>
              <a:headEnd type="none" w="med" len="med"/>
              <a:tailEnd type="none" w="med" len="med"/>
            </a:ln>
          </p:spPr>
        </p:cxnSp>
        <p:cxnSp>
          <p:nvCxnSpPr>
            <p:cNvPr id="2165" name="Google Shape;2165;p53"/>
            <p:cNvCxnSpPr>
              <a:stCxn id="2159" idx="4"/>
              <a:endCxn id="2163" idx="0"/>
            </p:cNvCxnSpPr>
            <p:nvPr/>
          </p:nvCxnSpPr>
          <p:spPr>
            <a:xfrm>
              <a:off x="677715" y="366279"/>
              <a:ext cx="35400" cy="491400"/>
            </a:xfrm>
            <a:prstGeom prst="straightConnector1">
              <a:avLst/>
            </a:prstGeom>
            <a:noFill/>
            <a:ln w="19050" cap="flat" cmpd="sng">
              <a:solidFill>
                <a:schemeClr val="dk2"/>
              </a:solidFill>
              <a:prstDash val="solid"/>
              <a:round/>
              <a:headEnd type="none" w="med" len="med"/>
              <a:tailEnd type="none" w="med" len="med"/>
            </a:ln>
          </p:spPr>
        </p:cxnSp>
        <p:cxnSp>
          <p:nvCxnSpPr>
            <p:cNvPr id="2166" name="Google Shape;2166;p53"/>
            <p:cNvCxnSpPr>
              <a:stCxn id="2160" idx="0"/>
              <a:endCxn id="2159" idx="3"/>
            </p:cNvCxnSpPr>
            <p:nvPr/>
          </p:nvCxnSpPr>
          <p:spPr>
            <a:xfrm rot="10800000" flipH="1">
              <a:off x="457015" y="342767"/>
              <a:ext cx="164400" cy="783000"/>
            </a:xfrm>
            <a:prstGeom prst="straightConnector1">
              <a:avLst/>
            </a:prstGeom>
            <a:noFill/>
            <a:ln w="19050" cap="flat" cmpd="sng">
              <a:solidFill>
                <a:schemeClr val="dk2"/>
              </a:solidFill>
              <a:prstDash val="solid"/>
              <a:round/>
              <a:headEnd type="none" w="med" len="med"/>
              <a:tailEnd type="none" w="med" len="med"/>
            </a:ln>
          </p:spPr>
        </p:cxnSp>
        <p:cxnSp>
          <p:nvCxnSpPr>
            <p:cNvPr id="2167" name="Google Shape;2167;p53"/>
            <p:cNvCxnSpPr>
              <a:stCxn id="2160" idx="4"/>
              <a:endCxn id="2162" idx="0"/>
            </p:cNvCxnSpPr>
            <p:nvPr/>
          </p:nvCxnSpPr>
          <p:spPr>
            <a:xfrm>
              <a:off x="457015" y="1285967"/>
              <a:ext cx="0" cy="175200"/>
            </a:xfrm>
            <a:prstGeom prst="straightConnector1">
              <a:avLst/>
            </a:prstGeom>
            <a:noFill/>
            <a:ln w="19050" cap="flat" cmpd="sng">
              <a:solidFill>
                <a:schemeClr val="dk2"/>
              </a:solidFill>
              <a:prstDash val="solid"/>
              <a:round/>
              <a:headEnd type="none" w="med" len="med"/>
              <a:tailEnd type="none" w="med" len="med"/>
            </a:ln>
          </p:spPr>
        </p:cxnSp>
      </p:grpSp>
      <p:grpSp>
        <p:nvGrpSpPr>
          <p:cNvPr id="2168" name="Google Shape;2168;p53"/>
          <p:cNvGrpSpPr/>
          <p:nvPr/>
        </p:nvGrpSpPr>
        <p:grpSpPr>
          <a:xfrm rot="10800000" flipH="1">
            <a:off x="8430772" y="3863288"/>
            <a:ext cx="548681" cy="1149938"/>
            <a:chOff x="8430772" y="393253"/>
            <a:chExt cx="548681" cy="1149938"/>
          </a:xfrm>
        </p:grpSpPr>
        <p:sp>
          <p:nvSpPr>
            <p:cNvPr id="2169" name="Google Shape;2169;p53"/>
            <p:cNvSpPr/>
            <p:nvPr/>
          </p:nvSpPr>
          <p:spPr>
            <a:xfrm>
              <a:off x="8801853" y="80802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53"/>
            <p:cNvSpPr/>
            <p:nvPr/>
          </p:nvSpPr>
          <p:spPr>
            <a:xfrm>
              <a:off x="8819853" y="13829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53"/>
            <p:cNvSpPr/>
            <p:nvPr/>
          </p:nvSpPr>
          <p:spPr>
            <a:xfrm>
              <a:off x="8695962" y="39325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53"/>
            <p:cNvSpPr/>
            <p:nvPr/>
          </p:nvSpPr>
          <p:spPr>
            <a:xfrm>
              <a:off x="8430772" y="65685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173" name="Google Shape;2173;p53"/>
            <p:cNvCxnSpPr>
              <a:stCxn id="2171" idx="4"/>
              <a:endCxn id="2169" idx="0"/>
            </p:cNvCxnSpPr>
            <p:nvPr/>
          </p:nvCxnSpPr>
          <p:spPr>
            <a:xfrm>
              <a:off x="8757912" y="517753"/>
              <a:ext cx="123600" cy="290400"/>
            </a:xfrm>
            <a:prstGeom prst="straightConnector1">
              <a:avLst/>
            </a:prstGeom>
            <a:noFill/>
            <a:ln w="19050" cap="flat" cmpd="sng">
              <a:solidFill>
                <a:schemeClr val="dk2"/>
              </a:solidFill>
              <a:prstDash val="solid"/>
              <a:round/>
              <a:headEnd type="none" w="med" len="med"/>
              <a:tailEnd type="none" w="med" len="med"/>
            </a:ln>
          </p:spPr>
        </p:cxnSp>
        <p:cxnSp>
          <p:nvCxnSpPr>
            <p:cNvPr id="2174" name="Google Shape;2174;p53"/>
            <p:cNvCxnSpPr>
              <a:stCxn id="2169" idx="1"/>
              <a:endCxn id="2172" idx="5"/>
            </p:cNvCxnSpPr>
            <p:nvPr/>
          </p:nvCxnSpPr>
          <p:spPr>
            <a:xfrm rot="10800000">
              <a:off x="8515926" y="742390"/>
              <a:ext cx="309300" cy="89100"/>
            </a:xfrm>
            <a:prstGeom prst="straightConnector1">
              <a:avLst/>
            </a:prstGeom>
            <a:noFill/>
            <a:ln w="19050" cap="flat" cmpd="sng">
              <a:solidFill>
                <a:schemeClr val="dk2"/>
              </a:solidFill>
              <a:prstDash val="solid"/>
              <a:round/>
              <a:headEnd type="none" w="med" len="med"/>
              <a:tailEnd type="none" w="med" len="med"/>
            </a:ln>
          </p:spPr>
        </p:cxnSp>
        <p:cxnSp>
          <p:nvCxnSpPr>
            <p:cNvPr id="2175" name="Google Shape;2175;p53"/>
            <p:cNvCxnSpPr>
              <a:stCxn id="2170" idx="0"/>
              <a:endCxn id="2169" idx="4"/>
            </p:cNvCxnSpPr>
            <p:nvPr/>
          </p:nvCxnSpPr>
          <p:spPr>
            <a:xfrm rot="10800000">
              <a:off x="8881653" y="968092"/>
              <a:ext cx="18000" cy="414900"/>
            </a:xfrm>
            <a:prstGeom prst="straightConnector1">
              <a:avLst/>
            </a:prstGeom>
            <a:noFill/>
            <a:ln w="19050" cap="flat" cmpd="sng">
              <a:solidFill>
                <a:schemeClr val="dk2"/>
              </a:solidFill>
              <a:prstDash val="solid"/>
              <a:round/>
              <a:headEnd type="none" w="med" len="med"/>
              <a:tailEnd type="none" w="med" len="med"/>
            </a:ln>
          </p:spPr>
        </p:cxnSp>
      </p:grpSp>
      <p:grpSp>
        <p:nvGrpSpPr>
          <p:cNvPr id="2176" name="Google Shape;2176;p53"/>
          <p:cNvGrpSpPr/>
          <p:nvPr/>
        </p:nvGrpSpPr>
        <p:grpSpPr>
          <a:xfrm>
            <a:off x="845313" y="4374064"/>
            <a:ext cx="557586" cy="335343"/>
            <a:chOff x="8351038" y="3222477"/>
            <a:chExt cx="557586" cy="335343"/>
          </a:xfrm>
        </p:grpSpPr>
        <p:sp>
          <p:nvSpPr>
            <p:cNvPr id="2177" name="Google Shape;2177;p53"/>
            <p:cNvSpPr/>
            <p:nvPr/>
          </p:nvSpPr>
          <p:spPr>
            <a:xfrm>
              <a:off x="8352349" y="3390537"/>
              <a:ext cx="25402" cy="37195"/>
            </a:xfrm>
            <a:custGeom>
              <a:avLst/>
              <a:gdLst/>
              <a:ahLst/>
              <a:cxnLst/>
              <a:rect l="l" t="t" r="r" b="b"/>
              <a:pathLst>
                <a:path w="1260" h="1845" extrusionOk="0">
                  <a:moveTo>
                    <a:pt x="536" y="0"/>
                  </a:moveTo>
                  <a:lnTo>
                    <a:pt x="0" y="1844"/>
                  </a:lnTo>
                  <a:lnTo>
                    <a:pt x="1259" y="1690"/>
                  </a:lnTo>
                  <a:lnTo>
                    <a:pt x="5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53"/>
            <p:cNvSpPr/>
            <p:nvPr/>
          </p:nvSpPr>
          <p:spPr>
            <a:xfrm>
              <a:off x="8351038" y="3252294"/>
              <a:ext cx="549158" cy="305525"/>
            </a:xfrm>
            <a:custGeom>
              <a:avLst/>
              <a:gdLst/>
              <a:ahLst/>
              <a:cxnLst/>
              <a:rect l="l" t="t" r="r" b="b"/>
              <a:pathLst>
                <a:path w="27240" h="15155" extrusionOk="0">
                  <a:moveTo>
                    <a:pt x="19458" y="0"/>
                  </a:moveTo>
                  <a:cubicBezTo>
                    <a:pt x="19375" y="0"/>
                    <a:pt x="19291" y="13"/>
                    <a:pt x="19209" y="37"/>
                  </a:cubicBezTo>
                  <a:cubicBezTo>
                    <a:pt x="13945" y="1613"/>
                    <a:pt x="3668" y="6447"/>
                    <a:pt x="646" y="7885"/>
                  </a:cubicBezTo>
                  <a:cubicBezTo>
                    <a:pt x="167" y="8112"/>
                    <a:pt x="0" y="8710"/>
                    <a:pt x="293" y="9152"/>
                  </a:cubicBezTo>
                  <a:cubicBezTo>
                    <a:pt x="1723" y="11358"/>
                    <a:pt x="4290" y="13925"/>
                    <a:pt x="5305" y="14912"/>
                  </a:cubicBezTo>
                  <a:cubicBezTo>
                    <a:pt x="5472" y="15071"/>
                    <a:pt x="5690" y="15155"/>
                    <a:pt x="5912" y="15155"/>
                  </a:cubicBezTo>
                  <a:cubicBezTo>
                    <a:pt x="6037" y="15155"/>
                    <a:pt x="6162" y="15128"/>
                    <a:pt x="6280" y="15075"/>
                  </a:cubicBezTo>
                  <a:cubicBezTo>
                    <a:pt x="7799" y="14364"/>
                    <a:pt x="9538" y="13511"/>
                    <a:pt x="10253" y="13157"/>
                  </a:cubicBezTo>
                  <a:cubicBezTo>
                    <a:pt x="10374" y="13098"/>
                    <a:pt x="10505" y="13068"/>
                    <a:pt x="10636" y="13068"/>
                  </a:cubicBezTo>
                  <a:cubicBezTo>
                    <a:pt x="10737" y="13068"/>
                    <a:pt x="10838" y="13085"/>
                    <a:pt x="10935" y="13121"/>
                  </a:cubicBezTo>
                  <a:cubicBezTo>
                    <a:pt x="11634" y="13377"/>
                    <a:pt x="12214" y="13604"/>
                    <a:pt x="12556" y="13738"/>
                  </a:cubicBezTo>
                  <a:cubicBezTo>
                    <a:pt x="12657" y="13780"/>
                    <a:pt x="12765" y="13800"/>
                    <a:pt x="12873" y="13800"/>
                  </a:cubicBezTo>
                  <a:cubicBezTo>
                    <a:pt x="12986" y="13800"/>
                    <a:pt x="13099" y="13778"/>
                    <a:pt x="13206" y="13734"/>
                  </a:cubicBezTo>
                  <a:cubicBezTo>
                    <a:pt x="13660" y="13543"/>
                    <a:pt x="14436" y="13226"/>
                    <a:pt x="14932" y="13023"/>
                  </a:cubicBezTo>
                  <a:cubicBezTo>
                    <a:pt x="15224" y="12905"/>
                    <a:pt x="15427" y="12637"/>
                    <a:pt x="15464" y="12325"/>
                  </a:cubicBezTo>
                  <a:cubicBezTo>
                    <a:pt x="15505" y="12024"/>
                    <a:pt x="15541" y="11683"/>
                    <a:pt x="15566" y="11415"/>
                  </a:cubicBezTo>
                  <a:cubicBezTo>
                    <a:pt x="15598" y="11122"/>
                    <a:pt x="15773" y="10866"/>
                    <a:pt x="16037" y="10732"/>
                  </a:cubicBezTo>
                  <a:cubicBezTo>
                    <a:pt x="16419" y="10541"/>
                    <a:pt x="16959" y="10273"/>
                    <a:pt x="17332" y="10091"/>
                  </a:cubicBezTo>
                  <a:cubicBezTo>
                    <a:pt x="17452" y="10032"/>
                    <a:pt x="17582" y="10003"/>
                    <a:pt x="17711" y="10003"/>
                  </a:cubicBezTo>
                  <a:cubicBezTo>
                    <a:pt x="17877" y="10003"/>
                    <a:pt x="18042" y="10050"/>
                    <a:pt x="18185" y="10143"/>
                  </a:cubicBezTo>
                  <a:cubicBezTo>
                    <a:pt x="18612" y="10416"/>
                    <a:pt x="19172" y="10822"/>
                    <a:pt x="19538" y="11086"/>
                  </a:cubicBezTo>
                  <a:cubicBezTo>
                    <a:pt x="19689" y="11198"/>
                    <a:pt x="19869" y="11256"/>
                    <a:pt x="20050" y="11256"/>
                  </a:cubicBezTo>
                  <a:cubicBezTo>
                    <a:pt x="20157" y="11256"/>
                    <a:pt x="20264" y="11236"/>
                    <a:pt x="20367" y="11195"/>
                  </a:cubicBezTo>
                  <a:cubicBezTo>
                    <a:pt x="22962" y="10168"/>
                    <a:pt x="25403" y="8807"/>
                    <a:pt x="26671" y="8064"/>
                  </a:cubicBezTo>
                  <a:cubicBezTo>
                    <a:pt x="27142" y="7779"/>
                    <a:pt x="27239" y="7138"/>
                    <a:pt x="26874" y="6727"/>
                  </a:cubicBezTo>
                  <a:cubicBezTo>
                    <a:pt x="23259" y="2694"/>
                    <a:pt x="20822" y="789"/>
                    <a:pt x="19956" y="163"/>
                  </a:cubicBezTo>
                  <a:cubicBezTo>
                    <a:pt x="19810" y="56"/>
                    <a:pt x="19636" y="0"/>
                    <a:pt x="19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53"/>
            <p:cNvSpPr/>
            <p:nvPr/>
          </p:nvSpPr>
          <p:spPr>
            <a:xfrm>
              <a:off x="8359465" y="3222477"/>
              <a:ext cx="549158" cy="305525"/>
            </a:xfrm>
            <a:custGeom>
              <a:avLst/>
              <a:gdLst/>
              <a:ahLst/>
              <a:cxnLst/>
              <a:rect l="l" t="t" r="r" b="b"/>
              <a:pathLst>
                <a:path w="27240" h="15155" extrusionOk="0">
                  <a:moveTo>
                    <a:pt x="19459" y="1"/>
                  </a:moveTo>
                  <a:cubicBezTo>
                    <a:pt x="19375" y="1"/>
                    <a:pt x="19291" y="13"/>
                    <a:pt x="19209" y="38"/>
                  </a:cubicBezTo>
                  <a:cubicBezTo>
                    <a:pt x="13945" y="1614"/>
                    <a:pt x="3669" y="6448"/>
                    <a:pt x="646" y="7885"/>
                  </a:cubicBezTo>
                  <a:cubicBezTo>
                    <a:pt x="171" y="8113"/>
                    <a:pt x="1" y="8710"/>
                    <a:pt x="293" y="9153"/>
                  </a:cubicBezTo>
                  <a:cubicBezTo>
                    <a:pt x="1723" y="11358"/>
                    <a:pt x="4290" y="13925"/>
                    <a:pt x="5305" y="14908"/>
                  </a:cubicBezTo>
                  <a:cubicBezTo>
                    <a:pt x="5473" y="15070"/>
                    <a:pt x="5692" y="15155"/>
                    <a:pt x="5914" y="15155"/>
                  </a:cubicBezTo>
                  <a:cubicBezTo>
                    <a:pt x="6038" y="15155"/>
                    <a:pt x="6163" y="15129"/>
                    <a:pt x="6280" y="15075"/>
                  </a:cubicBezTo>
                  <a:cubicBezTo>
                    <a:pt x="7800" y="14364"/>
                    <a:pt x="9538" y="13511"/>
                    <a:pt x="10253" y="13158"/>
                  </a:cubicBezTo>
                  <a:cubicBezTo>
                    <a:pt x="10372" y="13098"/>
                    <a:pt x="10503" y="13068"/>
                    <a:pt x="10635" y="13068"/>
                  </a:cubicBezTo>
                  <a:cubicBezTo>
                    <a:pt x="10736" y="13068"/>
                    <a:pt x="10838" y="13086"/>
                    <a:pt x="10935" y="13121"/>
                  </a:cubicBezTo>
                  <a:cubicBezTo>
                    <a:pt x="11634" y="13377"/>
                    <a:pt x="12215" y="13605"/>
                    <a:pt x="12556" y="13739"/>
                  </a:cubicBezTo>
                  <a:cubicBezTo>
                    <a:pt x="12658" y="13779"/>
                    <a:pt x="12768" y="13799"/>
                    <a:pt x="12877" y="13799"/>
                  </a:cubicBezTo>
                  <a:cubicBezTo>
                    <a:pt x="12989" y="13799"/>
                    <a:pt x="13101" y="13778"/>
                    <a:pt x="13206" y="13735"/>
                  </a:cubicBezTo>
                  <a:cubicBezTo>
                    <a:pt x="13661" y="13544"/>
                    <a:pt x="14437" y="13227"/>
                    <a:pt x="14932" y="13024"/>
                  </a:cubicBezTo>
                  <a:cubicBezTo>
                    <a:pt x="15225" y="12906"/>
                    <a:pt x="15428" y="12638"/>
                    <a:pt x="15464" y="12325"/>
                  </a:cubicBezTo>
                  <a:cubicBezTo>
                    <a:pt x="15501" y="12029"/>
                    <a:pt x="15537" y="11683"/>
                    <a:pt x="15566" y="11419"/>
                  </a:cubicBezTo>
                  <a:cubicBezTo>
                    <a:pt x="15594" y="11123"/>
                    <a:pt x="15773" y="10867"/>
                    <a:pt x="16037" y="10733"/>
                  </a:cubicBezTo>
                  <a:cubicBezTo>
                    <a:pt x="16415" y="10542"/>
                    <a:pt x="16955" y="10274"/>
                    <a:pt x="17329" y="10091"/>
                  </a:cubicBezTo>
                  <a:cubicBezTo>
                    <a:pt x="17450" y="10032"/>
                    <a:pt x="17581" y="10003"/>
                    <a:pt x="17711" y="10003"/>
                  </a:cubicBezTo>
                  <a:cubicBezTo>
                    <a:pt x="17877" y="10003"/>
                    <a:pt x="18042" y="10050"/>
                    <a:pt x="18186" y="10144"/>
                  </a:cubicBezTo>
                  <a:cubicBezTo>
                    <a:pt x="18612" y="10420"/>
                    <a:pt x="19173" y="10822"/>
                    <a:pt x="19538" y="11090"/>
                  </a:cubicBezTo>
                  <a:cubicBezTo>
                    <a:pt x="19689" y="11200"/>
                    <a:pt x="19868" y="11257"/>
                    <a:pt x="20049" y="11257"/>
                  </a:cubicBezTo>
                  <a:cubicBezTo>
                    <a:pt x="20156" y="11257"/>
                    <a:pt x="20264" y="11237"/>
                    <a:pt x="20367" y="11196"/>
                  </a:cubicBezTo>
                  <a:cubicBezTo>
                    <a:pt x="22963" y="10172"/>
                    <a:pt x="25404" y="8812"/>
                    <a:pt x="26671" y="8064"/>
                  </a:cubicBezTo>
                  <a:cubicBezTo>
                    <a:pt x="27142" y="7784"/>
                    <a:pt x="27240" y="7138"/>
                    <a:pt x="26874" y="6728"/>
                  </a:cubicBezTo>
                  <a:cubicBezTo>
                    <a:pt x="23255" y="2698"/>
                    <a:pt x="20822" y="789"/>
                    <a:pt x="19957" y="164"/>
                  </a:cubicBezTo>
                  <a:cubicBezTo>
                    <a:pt x="19810" y="56"/>
                    <a:pt x="19636" y="1"/>
                    <a:pt x="19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53"/>
            <p:cNvSpPr/>
            <p:nvPr/>
          </p:nvSpPr>
          <p:spPr>
            <a:xfrm>
              <a:off x="8393698" y="3358017"/>
              <a:ext cx="109267" cy="58666"/>
            </a:xfrm>
            <a:custGeom>
              <a:avLst/>
              <a:gdLst/>
              <a:ahLst/>
              <a:cxnLst/>
              <a:rect l="l" t="t" r="r" b="b"/>
              <a:pathLst>
                <a:path w="5420" h="2910" extrusionOk="0">
                  <a:moveTo>
                    <a:pt x="4802" y="1"/>
                  </a:moveTo>
                  <a:lnTo>
                    <a:pt x="1" y="2194"/>
                  </a:lnTo>
                  <a:lnTo>
                    <a:pt x="622" y="2909"/>
                  </a:lnTo>
                  <a:lnTo>
                    <a:pt x="5419" y="756"/>
                  </a:lnTo>
                  <a:lnTo>
                    <a:pt x="48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53"/>
            <p:cNvSpPr/>
            <p:nvPr/>
          </p:nvSpPr>
          <p:spPr>
            <a:xfrm>
              <a:off x="8415149" y="3387916"/>
              <a:ext cx="109267" cy="58645"/>
            </a:xfrm>
            <a:custGeom>
              <a:avLst/>
              <a:gdLst/>
              <a:ahLst/>
              <a:cxnLst/>
              <a:rect l="l" t="t" r="r" b="b"/>
              <a:pathLst>
                <a:path w="5420" h="2909" extrusionOk="0">
                  <a:moveTo>
                    <a:pt x="4802" y="0"/>
                  </a:moveTo>
                  <a:lnTo>
                    <a:pt x="1" y="2194"/>
                  </a:lnTo>
                  <a:lnTo>
                    <a:pt x="622" y="2909"/>
                  </a:lnTo>
                  <a:lnTo>
                    <a:pt x="5419" y="756"/>
                  </a:lnTo>
                  <a:lnTo>
                    <a:pt x="4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53"/>
            <p:cNvSpPr/>
            <p:nvPr/>
          </p:nvSpPr>
          <p:spPr>
            <a:xfrm>
              <a:off x="8441277" y="3417068"/>
              <a:ext cx="109166" cy="58726"/>
            </a:xfrm>
            <a:custGeom>
              <a:avLst/>
              <a:gdLst/>
              <a:ahLst/>
              <a:cxnLst/>
              <a:rect l="l" t="t" r="r" b="b"/>
              <a:pathLst>
                <a:path w="5415" h="2913" extrusionOk="0">
                  <a:moveTo>
                    <a:pt x="4798" y="0"/>
                  </a:moveTo>
                  <a:lnTo>
                    <a:pt x="0" y="2198"/>
                  </a:lnTo>
                  <a:lnTo>
                    <a:pt x="622" y="2913"/>
                  </a:lnTo>
                  <a:lnTo>
                    <a:pt x="5415" y="760"/>
                  </a:lnTo>
                  <a:lnTo>
                    <a:pt x="47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3" name="Google Shape;2183;p53"/>
          <p:cNvGrpSpPr/>
          <p:nvPr/>
        </p:nvGrpSpPr>
        <p:grpSpPr>
          <a:xfrm>
            <a:off x="7947286" y="3789880"/>
            <a:ext cx="692651" cy="720982"/>
            <a:chOff x="6225649" y="692968"/>
            <a:chExt cx="692651" cy="720982"/>
          </a:xfrm>
        </p:grpSpPr>
        <p:sp>
          <p:nvSpPr>
            <p:cNvPr id="2184" name="Google Shape;2184;p53"/>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53"/>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53"/>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53"/>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53"/>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53"/>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53"/>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53"/>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53"/>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53"/>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53"/>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53"/>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53"/>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53"/>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53"/>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53"/>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53"/>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53"/>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53"/>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53"/>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53"/>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a:extLst>
              <a:ext uri="{FF2B5EF4-FFF2-40B4-BE49-F238E27FC236}">
                <a16:creationId xmlns:a16="http://schemas.microsoft.com/office/drawing/2014/main" id="{DE576327-A182-408D-886E-40CAE572865E}"/>
              </a:ext>
            </a:extLst>
          </p:cNvPr>
          <p:cNvPicPr>
            <a:picLocks noChangeAspect="1"/>
          </p:cNvPicPr>
          <p:nvPr/>
        </p:nvPicPr>
        <p:blipFill>
          <a:blip r:embed="rId4"/>
          <a:stretch>
            <a:fillRect/>
          </a:stretch>
        </p:blipFill>
        <p:spPr>
          <a:xfrm>
            <a:off x="321067" y="1283256"/>
            <a:ext cx="3642676" cy="2274351"/>
          </a:xfrm>
          <a:prstGeom prst="rect">
            <a:avLst/>
          </a:prstGeom>
        </p:spPr>
      </p:pic>
      <p:sp>
        <p:nvSpPr>
          <p:cNvPr id="56" name="Oval 55">
            <a:extLst>
              <a:ext uri="{FF2B5EF4-FFF2-40B4-BE49-F238E27FC236}">
                <a16:creationId xmlns:a16="http://schemas.microsoft.com/office/drawing/2014/main" id="{446D15B2-63D8-477C-995C-F5E3EACDEB3F}"/>
              </a:ext>
            </a:extLst>
          </p:cNvPr>
          <p:cNvSpPr/>
          <p:nvPr/>
        </p:nvSpPr>
        <p:spPr>
          <a:xfrm>
            <a:off x="4660783" y="3032157"/>
            <a:ext cx="1208033" cy="97645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Oval 56">
            <a:extLst>
              <a:ext uri="{FF2B5EF4-FFF2-40B4-BE49-F238E27FC236}">
                <a16:creationId xmlns:a16="http://schemas.microsoft.com/office/drawing/2014/main" id="{9405C051-12CE-4E35-9003-FF147D2F3CA4}"/>
              </a:ext>
            </a:extLst>
          </p:cNvPr>
          <p:cNvSpPr/>
          <p:nvPr/>
        </p:nvSpPr>
        <p:spPr>
          <a:xfrm>
            <a:off x="5750872" y="2344323"/>
            <a:ext cx="1208033" cy="97645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Oval 57">
            <a:extLst>
              <a:ext uri="{FF2B5EF4-FFF2-40B4-BE49-F238E27FC236}">
                <a16:creationId xmlns:a16="http://schemas.microsoft.com/office/drawing/2014/main" id="{8AD04A86-7E95-4739-AC44-CEAA060AAE51}"/>
              </a:ext>
            </a:extLst>
          </p:cNvPr>
          <p:cNvSpPr/>
          <p:nvPr/>
        </p:nvSpPr>
        <p:spPr>
          <a:xfrm>
            <a:off x="6696389" y="-119135"/>
            <a:ext cx="2611916" cy="2558921"/>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TextBox 60">
            <a:extLst>
              <a:ext uri="{FF2B5EF4-FFF2-40B4-BE49-F238E27FC236}">
                <a16:creationId xmlns:a16="http://schemas.microsoft.com/office/drawing/2014/main" id="{57DBE787-5140-4BC0-B593-8BE3378AFF55}"/>
              </a:ext>
            </a:extLst>
          </p:cNvPr>
          <p:cNvSpPr txBox="1"/>
          <p:nvPr/>
        </p:nvSpPr>
        <p:spPr>
          <a:xfrm>
            <a:off x="243898" y="2662958"/>
            <a:ext cx="3708113" cy="954107"/>
          </a:xfrm>
          <a:prstGeom prst="rect">
            <a:avLst/>
          </a:prstGeom>
          <a:noFill/>
        </p:spPr>
        <p:txBody>
          <a:bodyPr wrap="square" rtlCol="0">
            <a:spAutoFit/>
          </a:bodyPr>
          <a:lstStyle/>
          <a:p>
            <a:pPr algn="just"/>
            <a:r>
              <a:rPr lang="en-US" dirty="0">
                <a:solidFill>
                  <a:srgbClr val="FF0000"/>
                </a:solidFill>
              </a:rPr>
              <a:t>The Ferris wheel is probably lit using parallel circuits, with each section of lights on a separate circuit. One section is not working, but it does not affect the other sections.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heel(1)">
                                      <p:cBhvr>
                                        <p:cTn id="7" dur="20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heel(1)">
                                      <p:cBhvr>
                                        <p:cTn id="12" dur="20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heel(1)">
                                      <p:cBhvr>
                                        <p:cTn id="17" dur="20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1"/>
                                        </p:tgtEl>
                                        <p:attrNameLst>
                                          <p:attrName>style.visibility</p:attrName>
                                        </p:attrNameLst>
                                      </p:cBhvr>
                                      <p:to>
                                        <p:strVal val="visible"/>
                                      </p:to>
                                    </p:set>
                                    <p:animEffect transition="in" filter="fade">
                                      <p:cBhvr>
                                        <p:cTn id="22" dur="1000"/>
                                        <p:tgtEl>
                                          <p:spTgt spid="61"/>
                                        </p:tgtEl>
                                      </p:cBhvr>
                                    </p:animEffect>
                                    <p:anim calcmode="lin" valueType="num">
                                      <p:cBhvr>
                                        <p:cTn id="23" dur="1000" fill="hold"/>
                                        <p:tgtEl>
                                          <p:spTgt spid="61"/>
                                        </p:tgtEl>
                                        <p:attrNameLst>
                                          <p:attrName>ppt_x</p:attrName>
                                        </p:attrNameLst>
                                      </p:cBhvr>
                                      <p:tavLst>
                                        <p:tav tm="0">
                                          <p:val>
                                            <p:strVal val="#ppt_x"/>
                                          </p:val>
                                        </p:tav>
                                        <p:tav tm="100000">
                                          <p:val>
                                            <p:strVal val="#ppt_x"/>
                                          </p:val>
                                        </p:tav>
                                      </p:tavLst>
                                    </p:anim>
                                    <p:anim calcmode="lin" valueType="num">
                                      <p:cBhvr>
                                        <p:cTn id="2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58" grpId="0" animBg="1"/>
      <p:bldP spid="6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39"/>
          <p:cNvSpPr txBox="1">
            <a:spLocks noGrp="1"/>
          </p:cNvSpPr>
          <p:nvPr>
            <p:ph type="title"/>
          </p:nvPr>
        </p:nvSpPr>
        <p:spPr>
          <a:xfrm>
            <a:off x="2135550" y="1593234"/>
            <a:ext cx="4872900" cy="124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hlinkClick r:id="rId3"/>
              </a:rPr>
              <a:t>Brain workout!</a:t>
            </a:r>
            <a:endParaRPr dirty="0">
              <a:hlinkClick r:id="rId3"/>
            </a:endParaRPr>
          </a:p>
        </p:txBody>
      </p:sp>
      <p:pic>
        <p:nvPicPr>
          <p:cNvPr id="1026" name="Picture 2" descr="Keeping Your Brain Active | Coolbeans4">
            <a:extLst>
              <a:ext uri="{FF2B5EF4-FFF2-40B4-BE49-F238E27FC236}">
                <a16:creationId xmlns:a16="http://schemas.microsoft.com/office/drawing/2014/main" id="{55B1DBC6-A229-4FF8-9FE3-8F13D67D71A9}"/>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19214" y="2875598"/>
            <a:ext cx="3503760" cy="2639428"/>
          </a:xfrm>
          <a:prstGeom prst="rect">
            <a:avLst/>
          </a:prstGeom>
          <a:noFill/>
          <a:extLst>
            <a:ext uri="{909E8E84-426E-40DD-AFC4-6F175D3DCCD1}">
              <a14:hiddenFill xmlns:a14="http://schemas.microsoft.com/office/drawing/2010/main">
                <a:solidFill>
                  <a:srgbClr val="FFFFFF"/>
                </a:solidFill>
              </a14:hiddenFill>
            </a:ext>
          </a:extLst>
        </p:spPr>
      </p:pic>
      <p:grpSp>
        <p:nvGrpSpPr>
          <p:cNvPr id="1106" name="Google Shape;1106;p39"/>
          <p:cNvGrpSpPr/>
          <p:nvPr/>
        </p:nvGrpSpPr>
        <p:grpSpPr>
          <a:xfrm>
            <a:off x="506275" y="382226"/>
            <a:ext cx="3899938" cy="3293133"/>
            <a:chOff x="506275" y="382226"/>
            <a:chExt cx="3899938" cy="3293133"/>
          </a:xfrm>
        </p:grpSpPr>
        <p:grpSp>
          <p:nvGrpSpPr>
            <p:cNvPr id="1107" name="Google Shape;1107;p39"/>
            <p:cNvGrpSpPr/>
            <p:nvPr/>
          </p:nvGrpSpPr>
          <p:grpSpPr>
            <a:xfrm>
              <a:off x="506275" y="456504"/>
              <a:ext cx="3899938" cy="3218855"/>
              <a:chOff x="506275" y="379304"/>
              <a:chExt cx="3899938" cy="3218855"/>
            </a:xfrm>
          </p:grpSpPr>
          <p:sp>
            <p:nvSpPr>
              <p:cNvPr id="1108" name="Google Shape;1108;p39"/>
              <p:cNvSpPr/>
              <p:nvPr/>
            </p:nvSpPr>
            <p:spPr>
              <a:xfrm>
                <a:off x="713228" y="8260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9"/>
              <p:cNvSpPr/>
              <p:nvPr/>
            </p:nvSpPr>
            <p:spPr>
              <a:xfrm>
                <a:off x="577738" y="25731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9"/>
              <p:cNvSpPr/>
              <p:nvPr/>
            </p:nvSpPr>
            <p:spPr>
              <a:xfrm>
                <a:off x="1292703" y="26733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9"/>
              <p:cNvSpPr/>
              <p:nvPr/>
            </p:nvSpPr>
            <p:spPr>
              <a:xfrm>
                <a:off x="2513938" y="7258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39"/>
              <p:cNvSpPr/>
              <p:nvPr/>
            </p:nvSpPr>
            <p:spPr>
              <a:xfrm>
                <a:off x="2060015" y="18912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39"/>
              <p:cNvSpPr/>
              <p:nvPr/>
            </p:nvSpPr>
            <p:spPr>
              <a:xfrm>
                <a:off x="506275" y="34979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9"/>
              <p:cNvSpPr/>
              <p:nvPr/>
            </p:nvSpPr>
            <p:spPr>
              <a:xfrm>
                <a:off x="3960565" y="3793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5" name="Google Shape;1115;p39"/>
              <p:cNvCxnSpPr>
                <a:stCxn id="1111" idx="6"/>
                <a:endCxn id="1114" idx="2"/>
              </p:cNvCxnSpPr>
              <p:nvPr/>
            </p:nvCxnSpPr>
            <p:spPr>
              <a:xfrm rot="10800000" flipH="1">
                <a:off x="2613838" y="459471"/>
                <a:ext cx="1346700" cy="316500"/>
              </a:xfrm>
              <a:prstGeom prst="straightConnector1">
                <a:avLst/>
              </a:prstGeom>
              <a:noFill/>
              <a:ln w="19050" cap="flat" cmpd="sng">
                <a:solidFill>
                  <a:schemeClr val="dk2"/>
                </a:solidFill>
                <a:prstDash val="solid"/>
                <a:round/>
                <a:headEnd type="none" w="med" len="med"/>
                <a:tailEnd type="none" w="med" len="med"/>
              </a:ln>
            </p:spPr>
          </p:cxnSp>
          <p:cxnSp>
            <p:nvCxnSpPr>
              <p:cNvPr id="1116" name="Google Shape;1116;p39"/>
              <p:cNvCxnSpPr>
                <a:stCxn id="1111" idx="4"/>
                <a:endCxn id="1112" idx="0"/>
              </p:cNvCxnSpPr>
              <p:nvPr/>
            </p:nvCxnSpPr>
            <p:spPr>
              <a:xfrm flipH="1">
                <a:off x="2139688" y="826071"/>
                <a:ext cx="424200" cy="1065300"/>
              </a:xfrm>
              <a:prstGeom prst="straightConnector1">
                <a:avLst/>
              </a:prstGeom>
              <a:noFill/>
              <a:ln w="19050" cap="flat" cmpd="sng">
                <a:solidFill>
                  <a:schemeClr val="dk2"/>
                </a:solidFill>
                <a:prstDash val="solid"/>
                <a:round/>
                <a:headEnd type="none" w="med" len="med"/>
                <a:tailEnd type="none" w="med" len="med"/>
              </a:ln>
            </p:spPr>
          </p:cxnSp>
          <p:cxnSp>
            <p:nvCxnSpPr>
              <p:cNvPr id="1117" name="Google Shape;1117;p39"/>
              <p:cNvCxnSpPr>
                <a:stCxn id="1112" idx="1"/>
                <a:endCxn id="1108" idx="5"/>
              </p:cNvCxnSpPr>
              <p:nvPr/>
            </p:nvCxnSpPr>
            <p:spPr>
              <a:xfrm rot="10800000">
                <a:off x="849488" y="962852"/>
                <a:ext cx="1233900" cy="951900"/>
              </a:xfrm>
              <a:prstGeom prst="straightConnector1">
                <a:avLst/>
              </a:prstGeom>
              <a:noFill/>
              <a:ln w="19050" cap="flat" cmpd="sng">
                <a:solidFill>
                  <a:schemeClr val="dk2"/>
                </a:solidFill>
                <a:prstDash val="solid"/>
                <a:round/>
                <a:headEnd type="none" w="med" len="med"/>
                <a:tailEnd type="none" w="med" len="med"/>
              </a:ln>
            </p:spPr>
          </p:cxnSp>
          <p:cxnSp>
            <p:nvCxnSpPr>
              <p:cNvPr id="1118" name="Google Shape;1118;p39"/>
              <p:cNvCxnSpPr>
                <a:stCxn id="1108" idx="4"/>
                <a:endCxn id="1109" idx="0"/>
              </p:cNvCxnSpPr>
              <p:nvPr/>
            </p:nvCxnSpPr>
            <p:spPr>
              <a:xfrm flipH="1">
                <a:off x="627728" y="986267"/>
                <a:ext cx="165300" cy="1587000"/>
              </a:xfrm>
              <a:prstGeom prst="straightConnector1">
                <a:avLst/>
              </a:prstGeom>
              <a:noFill/>
              <a:ln w="19050" cap="flat" cmpd="sng">
                <a:solidFill>
                  <a:schemeClr val="dk2"/>
                </a:solidFill>
                <a:prstDash val="solid"/>
                <a:round/>
                <a:headEnd type="none" w="med" len="med"/>
                <a:tailEnd type="none" w="med" len="med"/>
              </a:ln>
            </p:spPr>
          </p:cxnSp>
          <p:cxnSp>
            <p:nvCxnSpPr>
              <p:cNvPr id="1119" name="Google Shape;1119;p39"/>
              <p:cNvCxnSpPr>
                <a:stCxn id="1109" idx="6"/>
                <a:endCxn id="1110" idx="2"/>
              </p:cNvCxnSpPr>
              <p:nvPr/>
            </p:nvCxnSpPr>
            <p:spPr>
              <a:xfrm>
                <a:off x="677638" y="2623284"/>
                <a:ext cx="615000" cy="130200"/>
              </a:xfrm>
              <a:prstGeom prst="straightConnector1">
                <a:avLst/>
              </a:prstGeom>
              <a:noFill/>
              <a:ln w="19050" cap="flat" cmpd="sng">
                <a:solidFill>
                  <a:schemeClr val="dk2"/>
                </a:solidFill>
                <a:prstDash val="solid"/>
                <a:round/>
                <a:headEnd type="none" w="med" len="med"/>
                <a:tailEnd type="none" w="med" len="med"/>
              </a:ln>
            </p:spPr>
          </p:cxnSp>
          <p:cxnSp>
            <p:nvCxnSpPr>
              <p:cNvPr id="1120" name="Google Shape;1120;p39"/>
              <p:cNvCxnSpPr>
                <a:stCxn id="1109" idx="4"/>
                <a:endCxn id="1113" idx="0"/>
              </p:cNvCxnSpPr>
              <p:nvPr/>
            </p:nvCxnSpPr>
            <p:spPr>
              <a:xfrm flipH="1">
                <a:off x="556288" y="2673384"/>
                <a:ext cx="71400" cy="824700"/>
              </a:xfrm>
              <a:prstGeom prst="straightConnector1">
                <a:avLst/>
              </a:prstGeom>
              <a:noFill/>
              <a:ln w="19050" cap="flat" cmpd="sng">
                <a:solidFill>
                  <a:schemeClr val="dk2"/>
                </a:solidFill>
                <a:prstDash val="solid"/>
                <a:round/>
                <a:headEnd type="none" w="med" len="med"/>
                <a:tailEnd type="none" w="med" len="med"/>
              </a:ln>
            </p:spPr>
          </p:cxnSp>
          <p:sp>
            <p:nvSpPr>
              <p:cNvPr id="1121" name="Google Shape;1121;p39"/>
              <p:cNvSpPr/>
              <p:nvPr/>
            </p:nvSpPr>
            <p:spPr>
              <a:xfrm>
                <a:off x="808563" y="29375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2" name="Google Shape;1122;p39"/>
              <p:cNvCxnSpPr>
                <a:stCxn id="1109" idx="5"/>
                <a:endCxn id="1121" idx="1"/>
              </p:cNvCxnSpPr>
              <p:nvPr/>
            </p:nvCxnSpPr>
            <p:spPr>
              <a:xfrm>
                <a:off x="663008" y="2658710"/>
                <a:ext cx="160200" cy="293400"/>
              </a:xfrm>
              <a:prstGeom prst="straightConnector1">
                <a:avLst/>
              </a:prstGeom>
              <a:noFill/>
              <a:ln w="19050" cap="flat" cmpd="sng">
                <a:solidFill>
                  <a:schemeClr val="dk2"/>
                </a:solidFill>
                <a:prstDash val="solid"/>
                <a:round/>
                <a:headEnd type="none" w="med" len="med"/>
                <a:tailEnd type="none" w="med" len="med"/>
              </a:ln>
            </p:spPr>
          </p:cxnSp>
          <p:sp>
            <p:nvSpPr>
              <p:cNvPr id="1123" name="Google Shape;1123;p39"/>
              <p:cNvSpPr/>
              <p:nvPr/>
            </p:nvSpPr>
            <p:spPr>
              <a:xfrm>
                <a:off x="4306313" y="5815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4" name="Google Shape;1124;p39"/>
              <p:cNvCxnSpPr>
                <a:stCxn id="1114" idx="6"/>
                <a:endCxn id="1123" idx="1"/>
              </p:cNvCxnSpPr>
              <p:nvPr/>
            </p:nvCxnSpPr>
            <p:spPr>
              <a:xfrm>
                <a:off x="4120165" y="459404"/>
                <a:ext cx="200700" cy="136800"/>
              </a:xfrm>
              <a:prstGeom prst="straightConnector1">
                <a:avLst/>
              </a:prstGeom>
              <a:noFill/>
              <a:ln w="19050" cap="flat" cmpd="sng">
                <a:solidFill>
                  <a:schemeClr val="dk2"/>
                </a:solidFill>
                <a:prstDash val="solid"/>
                <a:round/>
                <a:headEnd type="none" w="med" len="med"/>
                <a:tailEnd type="none" w="med" len="med"/>
              </a:ln>
            </p:spPr>
          </p:cxnSp>
        </p:grpSp>
        <p:grpSp>
          <p:nvGrpSpPr>
            <p:cNvPr id="1125" name="Google Shape;1125;p39"/>
            <p:cNvGrpSpPr/>
            <p:nvPr/>
          </p:nvGrpSpPr>
          <p:grpSpPr>
            <a:xfrm>
              <a:off x="713228" y="382226"/>
              <a:ext cx="2034924" cy="2035833"/>
              <a:chOff x="578928" y="328276"/>
              <a:chExt cx="2034924" cy="2035833"/>
            </a:xfrm>
          </p:grpSpPr>
          <p:sp>
            <p:nvSpPr>
              <p:cNvPr id="1126" name="Google Shape;1126;p39"/>
              <p:cNvSpPr/>
              <p:nvPr/>
            </p:nvSpPr>
            <p:spPr>
              <a:xfrm rot="596871">
                <a:off x="854069" y="1796423"/>
                <a:ext cx="694125" cy="511576"/>
              </a:xfrm>
              <a:custGeom>
                <a:avLst/>
                <a:gdLst/>
                <a:ahLst/>
                <a:cxnLst/>
                <a:rect l="l" t="t" r="r" b="b"/>
                <a:pathLst>
                  <a:path w="17647" h="13006" extrusionOk="0">
                    <a:moveTo>
                      <a:pt x="2122" y="1"/>
                    </a:moveTo>
                    <a:cubicBezTo>
                      <a:pt x="1878" y="1"/>
                      <a:pt x="1593" y="41"/>
                      <a:pt x="1284" y="160"/>
                    </a:cubicBezTo>
                    <a:cubicBezTo>
                      <a:pt x="1284" y="160"/>
                      <a:pt x="1" y="8227"/>
                      <a:pt x="4783" y="11942"/>
                    </a:cubicBezTo>
                    <a:cubicBezTo>
                      <a:pt x="5744" y="12686"/>
                      <a:pt x="6804" y="13005"/>
                      <a:pt x="7892" y="13005"/>
                    </a:cubicBezTo>
                    <a:cubicBezTo>
                      <a:pt x="8540" y="13005"/>
                      <a:pt x="9197" y="12892"/>
                      <a:pt x="9850" y="12688"/>
                    </a:cubicBezTo>
                    <a:lnTo>
                      <a:pt x="9853" y="12688"/>
                    </a:lnTo>
                    <a:cubicBezTo>
                      <a:pt x="12737" y="11781"/>
                      <a:pt x="15515" y="9092"/>
                      <a:pt x="16866" y="6544"/>
                    </a:cubicBezTo>
                    <a:cubicBezTo>
                      <a:pt x="17253" y="5808"/>
                      <a:pt x="17527" y="5087"/>
                      <a:pt x="17646" y="4416"/>
                    </a:cubicBezTo>
                    <a:lnTo>
                      <a:pt x="13428" y="3561"/>
                    </a:lnTo>
                    <a:cubicBezTo>
                      <a:pt x="13428" y="3561"/>
                      <a:pt x="11503" y="8593"/>
                      <a:pt x="7731" y="8593"/>
                    </a:cubicBezTo>
                    <a:cubicBezTo>
                      <a:pt x="7654" y="8593"/>
                      <a:pt x="7575" y="8591"/>
                      <a:pt x="7496" y="8586"/>
                    </a:cubicBezTo>
                    <a:cubicBezTo>
                      <a:pt x="6774" y="8545"/>
                      <a:pt x="6165" y="8237"/>
                      <a:pt x="5649" y="7758"/>
                    </a:cubicBezTo>
                    <a:cubicBezTo>
                      <a:pt x="4031" y="6260"/>
                      <a:pt x="3343" y="3102"/>
                      <a:pt x="3076" y="1368"/>
                    </a:cubicBezTo>
                    <a:cubicBezTo>
                      <a:pt x="2963" y="639"/>
                      <a:pt x="2926" y="160"/>
                      <a:pt x="2926" y="160"/>
                    </a:cubicBezTo>
                    <a:cubicBezTo>
                      <a:pt x="2926" y="160"/>
                      <a:pt x="2608" y="1"/>
                      <a:pt x="21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9"/>
              <p:cNvSpPr/>
              <p:nvPr/>
            </p:nvSpPr>
            <p:spPr>
              <a:xfrm rot="596871">
                <a:off x="854069" y="1796423"/>
                <a:ext cx="694125" cy="511576"/>
              </a:xfrm>
              <a:custGeom>
                <a:avLst/>
                <a:gdLst/>
                <a:ahLst/>
                <a:cxnLst/>
                <a:rect l="l" t="t" r="r" b="b"/>
                <a:pathLst>
                  <a:path w="17647" h="13006" extrusionOk="0">
                    <a:moveTo>
                      <a:pt x="2122" y="1"/>
                    </a:moveTo>
                    <a:cubicBezTo>
                      <a:pt x="1878" y="1"/>
                      <a:pt x="1593" y="41"/>
                      <a:pt x="1284" y="160"/>
                    </a:cubicBezTo>
                    <a:cubicBezTo>
                      <a:pt x="1284" y="160"/>
                      <a:pt x="1" y="8227"/>
                      <a:pt x="4783" y="11942"/>
                    </a:cubicBezTo>
                    <a:cubicBezTo>
                      <a:pt x="5744" y="12686"/>
                      <a:pt x="6804" y="13005"/>
                      <a:pt x="7892" y="13005"/>
                    </a:cubicBezTo>
                    <a:cubicBezTo>
                      <a:pt x="8540" y="13005"/>
                      <a:pt x="9197" y="12892"/>
                      <a:pt x="9850" y="12688"/>
                    </a:cubicBezTo>
                    <a:lnTo>
                      <a:pt x="9853" y="12688"/>
                    </a:lnTo>
                    <a:cubicBezTo>
                      <a:pt x="12737" y="11781"/>
                      <a:pt x="15515" y="9092"/>
                      <a:pt x="16866" y="6544"/>
                    </a:cubicBezTo>
                    <a:cubicBezTo>
                      <a:pt x="17253" y="5808"/>
                      <a:pt x="17527" y="5087"/>
                      <a:pt x="17646" y="4416"/>
                    </a:cubicBezTo>
                    <a:lnTo>
                      <a:pt x="13428" y="3561"/>
                    </a:lnTo>
                    <a:cubicBezTo>
                      <a:pt x="13428" y="3561"/>
                      <a:pt x="11503" y="8593"/>
                      <a:pt x="7731" y="8593"/>
                    </a:cubicBezTo>
                    <a:cubicBezTo>
                      <a:pt x="7654" y="8593"/>
                      <a:pt x="7575" y="8591"/>
                      <a:pt x="7496" y="8586"/>
                    </a:cubicBezTo>
                    <a:cubicBezTo>
                      <a:pt x="6774" y="8545"/>
                      <a:pt x="6165" y="8237"/>
                      <a:pt x="5649" y="7758"/>
                    </a:cubicBezTo>
                    <a:cubicBezTo>
                      <a:pt x="4031" y="6260"/>
                      <a:pt x="3343" y="3102"/>
                      <a:pt x="3076" y="1368"/>
                    </a:cubicBezTo>
                    <a:cubicBezTo>
                      <a:pt x="2963" y="639"/>
                      <a:pt x="2926" y="160"/>
                      <a:pt x="2926" y="160"/>
                    </a:cubicBezTo>
                    <a:cubicBezTo>
                      <a:pt x="2926" y="160"/>
                      <a:pt x="2608" y="1"/>
                      <a:pt x="2122" y="1"/>
                    </a:cubicBezTo>
                    <a:close/>
                  </a:path>
                </a:pathLst>
              </a:custGeom>
              <a:solidFill>
                <a:srgbClr val="97504E">
                  <a:alpha val="39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9"/>
              <p:cNvSpPr/>
              <p:nvPr/>
            </p:nvSpPr>
            <p:spPr>
              <a:xfrm rot="596871">
                <a:off x="869326" y="1257478"/>
                <a:ext cx="150373" cy="165753"/>
              </a:xfrm>
              <a:custGeom>
                <a:avLst/>
                <a:gdLst/>
                <a:ahLst/>
                <a:cxnLst/>
                <a:rect l="l" t="t" r="r" b="b"/>
                <a:pathLst>
                  <a:path w="3823" h="4214" extrusionOk="0">
                    <a:moveTo>
                      <a:pt x="2385" y="1"/>
                    </a:moveTo>
                    <a:cubicBezTo>
                      <a:pt x="2385" y="1"/>
                      <a:pt x="562" y="1280"/>
                      <a:pt x="281" y="2132"/>
                    </a:cubicBezTo>
                    <a:cubicBezTo>
                      <a:pt x="1" y="2984"/>
                      <a:pt x="760" y="4089"/>
                      <a:pt x="1212" y="4195"/>
                    </a:cubicBezTo>
                    <a:cubicBezTo>
                      <a:pt x="1262" y="4208"/>
                      <a:pt x="1322" y="4214"/>
                      <a:pt x="1389" y="4214"/>
                    </a:cubicBezTo>
                    <a:cubicBezTo>
                      <a:pt x="1608" y="4214"/>
                      <a:pt x="1907" y="4150"/>
                      <a:pt x="2214" y="4058"/>
                    </a:cubicBezTo>
                    <a:lnTo>
                      <a:pt x="2218" y="4058"/>
                    </a:lnTo>
                    <a:cubicBezTo>
                      <a:pt x="2618" y="3935"/>
                      <a:pt x="3008" y="3778"/>
                      <a:pt x="3381" y="3586"/>
                    </a:cubicBezTo>
                    <a:cubicBezTo>
                      <a:pt x="3795" y="3357"/>
                      <a:pt x="3822" y="2614"/>
                      <a:pt x="3634" y="2129"/>
                    </a:cubicBezTo>
                    <a:cubicBezTo>
                      <a:pt x="3596" y="2026"/>
                      <a:pt x="3542" y="1930"/>
                      <a:pt x="3477" y="1845"/>
                    </a:cubicBezTo>
                    <a:cubicBezTo>
                      <a:pt x="3135" y="1431"/>
                      <a:pt x="3377" y="1051"/>
                      <a:pt x="3377" y="1051"/>
                    </a:cubicBezTo>
                    <a:lnTo>
                      <a:pt x="238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9"/>
              <p:cNvSpPr/>
              <p:nvPr/>
            </p:nvSpPr>
            <p:spPr>
              <a:xfrm rot="596871">
                <a:off x="2450073" y="1152440"/>
                <a:ext cx="150098" cy="171456"/>
              </a:xfrm>
              <a:custGeom>
                <a:avLst/>
                <a:gdLst/>
                <a:ahLst/>
                <a:cxnLst/>
                <a:rect l="l" t="t" r="r" b="b"/>
                <a:pathLst>
                  <a:path w="3816" h="4359" extrusionOk="0">
                    <a:moveTo>
                      <a:pt x="2392" y="1"/>
                    </a:moveTo>
                    <a:cubicBezTo>
                      <a:pt x="1930" y="1"/>
                      <a:pt x="856" y="712"/>
                      <a:pt x="428" y="1109"/>
                    </a:cubicBezTo>
                    <a:cubicBezTo>
                      <a:pt x="1" y="1502"/>
                      <a:pt x="319" y="2498"/>
                      <a:pt x="750" y="2823"/>
                    </a:cubicBezTo>
                    <a:cubicBezTo>
                      <a:pt x="1178" y="3144"/>
                      <a:pt x="1034" y="3572"/>
                      <a:pt x="1034" y="3572"/>
                    </a:cubicBezTo>
                    <a:lnTo>
                      <a:pt x="2248" y="4359"/>
                    </a:lnTo>
                    <a:cubicBezTo>
                      <a:pt x="2248" y="4359"/>
                      <a:pt x="2406" y="4178"/>
                      <a:pt x="2618" y="3907"/>
                    </a:cubicBezTo>
                    <a:cubicBezTo>
                      <a:pt x="3059" y="3346"/>
                      <a:pt x="3736" y="2385"/>
                      <a:pt x="3788" y="1786"/>
                    </a:cubicBezTo>
                    <a:cubicBezTo>
                      <a:pt x="3815" y="1413"/>
                      <a:pt x="3658" y="1041"/>
                      <a:pt x="3429" y="729"/>
                    </a:cubicBezTo>
                    <a:lnTo>
                      <a:pt x="3418" y="719"/>
                    </a:lnTo>
                    <a:cubicBezTo>
                      <a:pt x="3104" y="298"/>
                      <a:pt x="2659" y="1"/>
                      <a:pt x="23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9"/>
              <p:cNvSpPr/>
              <p:nvPr/>
            </p:nvSpPr>
            <p:spPr>
              <a:xfrm rot="596871">
                <a:off x="976355" y="927530"/>
                <a:ext cx="559131" cy="446439"/>
              </a:xfrm>
              <a:custGeom>
                <a:avLst/>
                <a:gdLst/>
                <a:ahLst/>
                <a:cxnLst/>
                <a:rect l="l" t="t" r="r" b="b"/>
                <a:pathLst>
                  <a:path w="14215" h="11350" extrusionOk="0">
                    <a:moveTo>
                      <a:pt x="13144" y="0"/>
                    </a:moveTo>
                    <a:cubicBezTo>
                      <a:pt x="13144" y="0"/>
                      <a:pt x="13017" y="51"/>
                      <a:pt x="12768" y="168"/>
                    </a:cubicBezTo>
                    <a:cubicBezTo>
                      <a:pt x="12309" y="376"/>
                      <a:pt x="11440" y="811"/>
                      <a:pt x="10229" y="1557"/>
                    </a:cubicBezTo>
                    <a:cubicBezTo>
                      <a:pt x="9627" y="1926"/>
                      <a:pt x="8940" y="2371"/>
                      <a:pt x="8177" y="2904"/>
                    </a:cubicBezTo>
                    <a:cubicBezTo>
                      <a:pt x="7732" y="3216"/>
                      <a:pt x="7260" y="3558"/>
                      <a:pt x="6767" y="3931"/>
                    </a:cubicBezTo>
                    <a:cubicBezTo>
                      <a:pt x="6169" y="4379"/>
                      <a:pt x="5529" y="4878"/>
                      <a:pt x="4862" y="5429"/>
                    </a:cubicBezTo>
                    <a:cubicBezTo>
                      <a:pt x="4444" y="5768"/>
                      <a:pt x="4017" y="6130"/>
                      <a:pt x="3575" y="6510"/>
                    </a:cubicBezTo>
                    <a:cubicBezTo>
                      <a:pt x="3001" y="7006"/>
                      <a:pt x="2409" y="7540"/>
                      <a:pt x="1797" y="8108"/>
                    </a:cubicBezTo>
                    <a:cubicBezTo>
                      <a:pt x="1215" y="8648"/>
                      <a:pt x="616" y="9220"/>
                      <a:pt x="1" y="9825"/>
                    </a:cubicBezTo>
                    <a:cubicBezTo>
                      <a:pt x="1" y="9825"/>
                      <a:pt x="456" y="10236"/>
                      <a:pt x="924" y="10632"/>
                    </a:cubicBezTo>
                    <a:cubicBezTo>
                      <a:pt x="1150" y="10827"/>
                      <a:pt x="1386" y="11019"/>
                      <a:pt x="1571" y="11159"/>
                    </a:cubicBezTo>
                    <a:cubicBezTo>
                      <a:pt x="1761" y="11302"/>
                      <a:pt x="1853" y="11349"/>
                      <a:pt x="1891" y="11349"/>
                    </a:cubicBezTo>
                    <a:cubicBezTo>
                      <a:pt x="1967" y="11349"/>
                      <a:pt x="1827" y="11159"/>
                      <a:pt x="1827" y="11159"/>
                    </a:cubicBezTo>
                    <a:cubicBezTo>
                      <a:pt x="1827" y="11159"/>
                      <a:pt x="2382" y="10605"/>
                      <a:pt x="3404" y="9808"/>
                    </a:cubicBezTo>
                    <a:cubicBezTo>
                      <a:pt x="3839" y="9473"/>
                      <a:pt x="4355" y="9090"/>
                      <a:pt x="4951" y="8689"/>
                    </a:cubicBezTo>
                    <a:cubicBezTo>
                      <a:pt x="5495" y="8327"/>
                      <a:pt x="6097" y="7950"/>
                      <a:pt x="6760" y="7574"/>
                    </a:cubicBezTo>
                    <a:cubicBezTo>
                      <a:pt x="7301" y="7263"/>
                      <a:pt x="7879" y="6958"/>
                      <a:pt x="8498" y="6664"/>
                    </a:cubicBezTo>
                    <a:cubicBezTo>
                      <a:pt x="8974" y="6438"/>
                      <a:pt x="9473" y="6216"/>
                      <a:pt x="9993" y="6007"/>
                    </a:cubicBezTo>
                    <a:cubicBezTo>
                      <a:pt x="10462" y="5816"/>
                      <a:pt x="10948" y="5638"/>
                      <a:pt x="11451" y="5467"/>
                    </a:cubicBezTo>
                    <a:cubicBezTo>
                      <a:pt x="12354" y="5162"/>
                      <a:pt x="13277" y="4913"/>
                      <a:pt x="14215" y="4718"/>
                    </a:cubicBezTo>
                    <a:lnTo>
                      <a:pt x="13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39"/>
              <p:cNvSpPr/>
              <p:nvPr/>
            </p:nvSpPr>
            <p:spPr>
              <a:xfrm rot="596871">
                <a:off x="1669380" y="900006"/>
                <a:ext cx="281945" cy="179716"/>
              </a:xfrm>
              <a:custGeom>
                <a:avLst/>
                <a:gdLst/>
                <a:ahLst/>
                <a:cxnLst/>
                <a:rect l="l" t="t" r="r" b="b"/>
                <a:pathLst>
                  <a:path w="7168" h="4569" extrusionOk="0">
                    <a:moveTo>
                      <a:pt x="1321" y="0"/>
                    </a:moveTo>
                    <a:cubicBezTo>
                      <a:pt x="1050" y="0"/>
                      <a:pt x="854" y="46"/>
                      <a:pt x="764" y="153"/>
                    </a:cubicBezTo>
                    <a:cubicBezTo>
                      <a:pt x="1" y="1045"/>
                      <a:pt x="2631" y="2109"/>
                      <a:pt x="3189" y="2147"/>
                    </a:cubicBezTo>
                    <a:cubicBezTo>
                      <a:pt x="3715" y="2182"/>
                      <a:pt x="3739" y="4568"/>
                      <a:pt x="4458" y="4568"/>
                    </a:cubicBezTo>
                    <a:cubicBezTo>
                      <a:pt x="4501" y="4568"/>
                      <a:pt x="4547" y="4560"/>
                      <a:pt x="4595" y="4542"/>
                    </a:cubicBezTo>
                    <a:cubicBezTo>
                      <a:pt x="5454" y="4220"/>
                      <a:pt x="5560" y="2540"/>
                      <a:pt x="6131" y="2434"/>
                    </a:cubicBezTo>
                    <a:cubicBezTo>
                      <a:pt x="6702" y="2328"/>
                      <a:pt x="7168" y="1829"/>
                      <a:pt x="7168" y="1829"/>
                    </a:cubicBezTo>
                    <a:cubicBezTo>
                      <a:pt x="6955" y="1554"/>
                      <a:pt x="2891" y="0"/>
                      <a:pt x="13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9"/>
              <p:cNvSpPr/>
              <p:nvPr/>
            </p:nvSpPr>
            <p:spPr>
              <a:xfrm rot="596871">
                <a:off x="1715155" y="879890"/>
                <a:ext cx="220584" cy="158476"/>
              </a:xfrm>
              <a:custGeom>
                <a:avLst/>
                <a:gdLst/>
                <a:ahLst/>
                <a:cxnLst/>
                <a:rect l="l" t="t" r="r" b="b"/>
                <a:pathLst>
                  <a:path w="5608" h="4029" extrusionOk="0">
                    <a:moveTo>
                      <a:pt x="5608" y="1427"/>
                    </a:moveTo>
                    <a:lnTo>
                      <a:pt x="5608" y="1427"/>
                    </a:lnTo>
                    <a:cubicBezTo>
                      <a:pt x="5608" y="1427"/>
                      <a:pt x="5608" y="1427"/>
                      <a:pt x="5608" y="1427"/>
                    </a:cubicBezTo>
                    <a:lnTo>
                      <a:pt x="5608" y="1427"/>
                    </a:lnTo>
                    <a:cubicBezTo>
                      <a:pt x="5608" y="1427"/>
                      <a:pt x="5608" y="1427"/>
                      <a:pt x="5608" y="1427"/>
                    </a:cubicBezTo>
                    <a:close/>
                    <a:moveTo>
                      <a:pt x="466" y="0"/>
                    </a:moveTo>
                    <a:cubicBezTo>
                      <a:pt x="466" y="0"/>
                      <a:pt x="182" y="1714"/>
                      <a:pt x="1" y="2429"/>
                    </a:cubicBezTo>
                    <a:cubicBezTo>
                      <a:pt x="1" y="2429"/>
                      <a:pt x="1176" y="4028"/>
                      <a:pt x="3567" y="4028"/>
                    </a:cubicBezTo>
                    <a:cubicBezTo>
                      <a:pt x="4034" y="4028"/>
                      <a:pt x="4548" y="3967"/>
                      <a:pt x="5108" y="3821"/>
                    </a:cubicBezTo>
                    <a:cubicBezTo>
                      <a:pt x="5108" y="3821"/>
                      <a:pt x="5395" y="2323"/>
                      <a:pt x="5608" y="1427"/>
                    </a:cubicBezTo>
                    <a:lnTo>
                      <a:pt x="5608" y="1427"/>
                    </a:lnTo>
                    <a:cubicBezTo>
                      <a:pt x="5607" y="1428"/>
                      <a:pt x="5267" y="1480"/>
                      <a:pt x="4738" y="1480"/>
                    </a:cubicBezTo>
                    <a:cubicBezTo>
                      <a:pt x="3669" y="1480"/>
                      <a:pt x="1828" y="1268"/>
                      <a:pt x="4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39"/>
              <p:cNvSpPr/>
              <p:nvPr/>
            </p:nvSpPr>
            <p:spPr>
              <a:xfrm rot="596871">
                <a:off x="2046888" y="812968"/>
                <a:ext cx="136135" cy="128700"/>
              </a:xfrm>
              <a:custGeom>
                <a:avLst/>
                <a:gdLst/>
                <a:ahLst/>
                <a:cxnLst/>
                <a:rect l="l" t="t" r="r" b="b"/>
                <a:pathLst>
                  <a:path w="3461" h="3272" extrusionOk="0">
                    <a:moveTo>
                      <a:pt x="1674" y="1"/>
                    </a:moveTo>
                    <a:cubicBezTo>
                      <a:pt x="1596" y="1"/>
                      <a:pt x="1515" y="5"/>
                      <a:pt x="1431" y="14"/>
                    </a:cubicBezTo>
                    <a:cubicBezTo>
                      <a:pt x="1431" y="14"/>
                      <a:pt x="1253" y="1471"/>
                      <a:pt x="1" y="2798"/>
                    </a:cubicBezTo>
                    <a:cubicBezTo>
                      <a:pt x="1" y="2798"/>
                      <a:pt x="435" y="3272"/>
                      <a:pt x="1151" y="3272"/>
                    </a:cubicBezTo>
                    <a:cubicBezTo>
                      <a:pt x="1439" y="3272"/>
                      <a:pt x="1773" y="3195"/>
                      <a:pt x="2142" y="2980"/>
                    </a:cubicBezTo>
                    <a:cubicBezTo>
                      <a:pt x="3378" y="2262"/>
                      <a:pt x="3461" y="1"/>
                      <a:pt x="1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39"/>
              <p:cNvSpPr/>
              <p:nvPr/>
            </p:nvSpPr>
            <p:spPr>
              <a:xfrm rot="596871">
                <a:off x="2063145" y="845229"/>
                <a:ext cx="81893" cy="58489"/>
              </a:xfrm>
              <a:custGeom>
                <a:avLst/>
                <a:gdLst/>
                <a:ahLst/>
                <a:cxnLst/>
                <a:rect l="l" t="t" r="r" b="b"/>
                <a:pathLst>
                  <a:path w="2082" h="1487" extrusionOk="0">
                    <a:moveTo>
                      <a:pt x="1231" y="0"/>
                    </a:moveTo>
                    <a:cubicBezTo>
                      <a:pt x="646" y="0"/>
                      <a:pt x="0" y="1085"/>
                      <a:pt x="485" y="1406"/>
                    </a:cubicBezTo>
                    <a:cubicBezTo>
                      <a:pt x="569" y="1462"/>
                      <a:pt x="664" y="1487"/>
                      <a:pt x="763" y="1487"/>
                    </a:cubicBezTo>
                    <a:cubicBezTo>
                      <a:pt x="1347" y="1487"/>
                      <a:pt x="2081" y="630"/>
                      <a:pt x="1552" y="133"/>
                    </a:cubicBezTo>
                    <a:cubicBezTo>
                      <a:pt x="1453" y="40"/>
                      <a:pt x="1343" y="0"/>
                      <a:pt x="12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39"/>
              <p:cNvSpPr/>
              <p:nvPr/>
            </p:nvSpPr>
            <p:spPr>
              <a:xfrm rot="596871">
                <a:off x="1860323" y="1226985"/>
                <a:ext cx="654673" cy="351527"/>
              </a:xfrm>
              <a:custGeom>
                <a:avLst/>
                <a:gdLst/>
                <a:ahLst/>
                <a:cxnLst/>
                <a:rect l="l" t="t" r="r" b="b"/>
                <a:pathLst>
                  <a:path w="16644" h="8937" extrusionOk="0">
                    <a:moveTo>
                      <a:pt x="15183" y="0"/>
                    </a:moveTo>
                    <a:cubicBezTo>
                      <a:pt x="15183" y="0"/>
                      <a:pt x="14800" y="568"/>
                      <a:pt x="14177" y="1321"/>
                    </a:cubicBezTo>
                    <a:cubicBezTo>
                      <a:pt x="13828" y="1749"/>
                      <a:pt x="13404" y="2234"/>
                      <a:pt x="12932" y="2713"/>
                    </a:cubicBezTo>
                    <a:cubicBezTo>
                      <a:pt x="12518" y="3134"/>
                      <a:pt x="12080" y="3527"/>
                      <a:pt x="11618" y="3894"/>
                    </a:cubicBezTo>
                    <a:cubicBezTo>
                      <a:pt x="11112" y="4287"/>
                      <a:pt x="10582" y="4626"/>
                      <a:pt x="10055" y="4848"/>
                    </a:cubicBezTo>
                    <a:cubicBezTo>
                      <a:pt x="9678" y="5016"/>
                      <a:pt x="9271" y="5118"/>
                      <a:pt x="8861" y="5146"/>
                    </a:cubicBezTo>
                    <a:cubicBezTo>
                      <a:pt x="8779" y="5150"/>
                      <a:pt x="8697" y="5152"/>
                      <a:pt x="8616" y="5152"/>
                    </a:cubicBezTo>
                    <a:cubicBezTo>
                      <a:pt x="8502" y="5152"/>
                      <a:pt x="8389" y="5148"/>
                      <a:pt x="8276" y="5142"/>
                    </a:cubicBezTo>
                    <a:cubicBezTo>
                      <a:pt x="7650" y="5094"/>
                      <a:pt x="7034" y="4940"/>
                      <a:pt x="6463" y="4684"/>
                    </a:cubicBezTo>
                    <a:cubicBezTo>
                      <a:pt x="5994" y="4475"/>
                      <a:pt x="5549" y="4215"/>
                      <a:pt x="5139" y="3904"/>
                    </a:cubicBezTo>
                    <a:cubicBezTo>
                      <a:pt x="5016" y="3811"/>
                      <a:pt x="4899" y="3722"/>
                      <a:pt x="4797" y="3634"/>
                    </a:cubicBezTo>
                    <a:cubicBezTo>
                      <a:pt x="4502" y="3387"/>
                      <a:pt x="4232" y="3117"/>
                      <a:pt x="3986" y="2823"/>
                    </a:cubicBezTo>
                    <a:lnTo>
                      <a:pt x="0" y="5679"/>
                    </a:lnTo>
                    <a:cubicBezTo>
                      <a:pt x="0" y="5679"/>
                      <a:pt x="1140" y="6777"/>
                      <a:pt x="2850" y="7694"/>
                    </a:cubicBezTo>
                    <a:cubicBezTo>
                      <a:pt x="3579" y="8091"/>
                      <a:pt x="4345" y="8406"/>
                      <a:pt x="5139" y="8635"/>
                    </a:cubicBezTo>
                    <a:cubicBezTo>
                      <a:pt x="5806" y="8822"/>
                      <a:pt x="6509" y="8936"/>
                      <a:pt x="7228" y="8936"/>
                    </a:cubicBezTo>
                    <a:cubicBezTo>
                      <a:pt x="7482" y="8936"/>
                      <a:pt x="7738" y="8922"/>
                      <a:pt x="7995" y="8892"/>
                    </a:cubicBezTo>
                    <a:lnTo>
                      <a:pt x="10445" y="8098"/>
                    </a:lnTo>
                    <a:cubicBezTo>
                      <a:pt x="11413" y="7588"/>
                      <a:pt x="12285" y="6894"/>
                      <a:pt x="13045" y="6138"/>
                    </a:cubicBezTo>
                    <a:cubicBezTo>
                      <a:pt x="13589" y="5594"/>
                      <a:pt x="14095" y="5016"/>
                      <a:pt x="14564" y="4403"/>
                    </a:cubicBezTo>
                    <a:cubicBezTo>
                      <a:pt x="14984" y="3846"/>
                      <a:pt x="15350" y="3309"/>
                      <a:pt x="15648" y="2826"/>
                    </a:cubicBezTo>
                    <a:cubicBezTo>
                      <a:pt x="15651" y="2823"/>
                      <a:pt x="15655" y="2819"/>
                      <a:pt x="15658" y="2816"/>
                    </a:cubicBezTo>
                    <a:cubicBezTo>
                      <a:pt x="15740" y="2682"/>
                      <a:pt x="15816" y="2563"/>
                      <a:pt x="15884" y="2440"/>
                    </a:cubicBezTo>
                    <a:cubicBezTo>
                      <a:pt x="16380" y="1608"/>
                      <a:pt x="16643" y="1044"/>
                      <a:pt x="16643" y="1044"/>
                    </a:cubicBezTo>
                    <a:cubicBezTo>
                      <a:pt x="16390" y="473"/>
                      <a:pt x="15183" y="0"/>
                      <a:pt x="151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9"/>
              <p:cNvSpPr/>
              <p:nvPr/>
            </p:nvSpPr>
            <p:spPr>
              <a:xfrm rot="596871">
                <a:off x="1726491" y="1104664"/>
                <a:ext cx="319234" cy="332686"/>
              </a:xfrm>
              <a:custGeom>
                <a:avLst/>
                <a:gdLst/>
                <a:ahLst/>
                <a:cxnLst/>
                <a:rect l="l" t="t" r="r" b="b"/>
                <a:pathLst>
                  <a:path w="8116" h="8458" extrusionOk="0">
                    <a:moveTo>
                      <a:pt x="3431" y="0"/>
                    </a:moveTo>
                    <a:cubicBezTo>
                      <a:pt x="2815" y="0"/>
                      <a:pt x="2214" y="280"/>
                      <a:pt x="1684" y="993"/>
                    </a:cubicBezTo>
                    <a:cubicBezTo>
                      <a:pt x="1" y="3258"/>
                      <a:pt x="1944" y="7120"/>
                      <a:pt x="4475" y="8358"/>
                    </a:cubicBezTo>
                    <a:cubicBezTo>
                      <a:pt x="4614" y="8425"/>
                      <a:pt x="4762" y="8458"/>
                      <a:pt x="4909" y="8458"/>
                    </a:cubicBezTo>
                    <a:cubicBezTo>
                      <a:pt x="5196" y="8458"/>
                      <a:pt x="5477" y="8334"/>
                      <a:pt x="5669" y="8105"/>
                    </a:cubicBezTo>
                    <a:cubicBezTo>
                      <a:pt x="5933" y="7794"/>
                      <a:pt x="6278" y="7370"/>
                      <a:pt x="6631" y="6874"/>
                    </a:cubicBezTo>
                    <a:cubicBezTo>
                      <a:pt x="7175" y="6107"/>
                      <a:pt x="7732" y="5167"/>
                      <a:pt x="8026" y="4226"/>
                    </a:cubicBezTo>
                    <a:cubicBezTo>
                      <a:pt x="8115" y="3921"/>
                      <a:pt x="8057" y="3593"/>
                      <a:pt x="7869" y="3336"/>
                    </a:cubicBezTo>
                    <a:cubicBezTo>
                      <a:pt x="7486" y="2816"/>
                      <a:pt x="7065" y="2320"/>
                      <a:pt x="6617" y="1848"/>
                    </a:cubicBezTo>
                    <a:cubicBezTo>
                      <a:pt x="6614" y="1848"/>
                      <a:pt x="6614" y="1845"/>
                      <a:pt x="6614" y="1845"/>
                    </a:cubicBezTo>
                    <a:cubicBezTo>
                      <a:pt x="6460" y="1688"/>
                      <a:pt x="6302" y="1530"/>
                      <a:pt x="6131" y="1380"/>
                    </a:cubicBezTo>
                    <a:cubicBezTo>
                      <a:pt x="5322" y="634"/>
                      <a:pt x="4359" y="0"/>
                      <a:pt x="3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9"/>
              <p:cNvSpPr/>
              <p:nvPr/>
            </p:nvSpPr>
            <p:spPr>
              <a:xfrm rot="596871">
                <a:off x="1607264" y="377614"/>
                <a:ext cx="607472" cy="416782"/>
              </a:xfrm>
              <a:custGeom>
                <a:avLst/>
                <a:gdLst/>
                <a:ahLst/>
                <a:cxnLst/>
                <a:rect l="l" t="t" r="r" b="b"/>
                <a:pathLst>
                  <a:path w="15444" h="10596" extrusionOk="0">
                    <a:moveTo>
                      <a:pt x="8384" y="0"/>
                    </a:moveTo>
                    <a:cubicBezTo>
                      <a:pt x="5703" y="0"/>
                      <a:pt x="3701" y="1570"/>
                      <a:pt x="3701" y="1570"/>
                    </a:cubicBezTo>
                    <a:cubicBezTo>
                      <a:pt x="3701" y="1570"/>
                      <a:pt x="2875" y="153"/>
                      <a:pt x="2116" y="153"/>
                    </a:cubicBezTo>
                    <a:cubicBezTo>
                      <a:pt x="2024" y="153"/>
                      <a:pt x="1934" y="173"/>
                      <a:pt x="1846" y="219"/>
                    </a:cubicBezTo>
                    <a:cubicBezTo>
                      <a:pt x="1025" y="647"/>
                      <a:pt x="1631" y="1748"/>
                      <a:pt x="2763" y="2426"/>
                    </a:cubicBezTo>
                    <a:cubicBezTo>
                      <a:pt x="2660" y="2384"/>
                      <a:pt x="1806" y="2023"/>
                      <a:pt x="1099" y="2023"/>
                    </a:cubicBezTo>
                    <a:cubicBezTo>
                      <a:pt x="657" y="2023"/>
                      <a:pt x="272" y="2165"/>
                      <a:pt x="167" y="2614"/>
                    </a:cubicBezTo>
                    <a:cubicBezTo>
                      <a:pt x="0" y="3323"/>
                      <a:pt x="779" y="3470"/>
                      <a:pt x="1452" y="3470"/>
                    </a:cubicBezTo>
                    <a:cubicBezTo>
                      <a:pt x="1927" y="3470"/>
                      <a:pt x="2349" y="3397"/>
                      <a:pt x="2349" y="3397"/>
                    </a:cubicBezTo>
                    <a:lnTo>
                      <a:pt x="2349" y="3397"/>
                    </a:lnTo>
                    <a:cubicBezTo>
                      <a:pt x="2349" y="3397"/>
                      <a:pt x="348" y="5313"/>
                      <a:pt x="1275" y="9031"/>
                    </a:cubicBezTo>
                    <a:cubicBezTo>
                      <a:pt x="1275" y="9031"/>
                      <a:pt x="1548" y="8772"/>
                      <a:pt x="1973" y="8772"/>
                    </a:cubicBezTo>
                    <a:cubicBezTo>
                      <a:pt x="2334" y="8772"/>
                      <a:pt x="2804" y="8958"/>
                      <a:pt x="3311" y="9647"/>
                    </a:cubicBezTo>
                    <a:cubicBezTo>
                      <a:pt x="3427" y="9808"/>
                      <a:pt x="3557" y="9959"/>
                      <a:pt x="3701" y="10099"/>
                    </a:cubicBezTo>
                    <a:cubicBezTo>
                      <a:pt x="4048" y="10437"/>
                      <a:pt x="4381" y="10595"/>
                      <a:pt x="4663" y="10595"/>
                    </a:cubicBezTo>
                    <a:cubicBezTo>
                      <a:pt x="5166" y="10595"/>
                      <a:pt x="5509" y="10096"/>
                      <a:pt x="5490" y="9226"/>
                    </a:cubicBezTo>
                    <a:cubicBezTo>
                      <a:pt x="5452" y="7684"/>
                      <a:pt x="5308" y="4218"/>
                      <a:pt x="6595" y="4146"/>
                    </a:cubicBezTo>
                    <a:cubicBezTo>
                      <a:pt x="6614" y="4145"/>
                      <a:pt x="6632" y="4145"/>
                      <a:pt x="6650" y="4145"/>
                    </a:cubicBezTo>
                    <a:cubicBezTo>
                      <a:pt x="7876" y="4145"/>
                      <a:pt x="7614" y="6506"/>
                      <a:pt x="8740" y="6685"/>
                    </a:cubicBezTo>
                    <a:cubicBezTo>
                      <a:pt x="8826" y="6698"/>
                      <a:pt x="8904" y="6704"/>
                      <a:pt x="8974" y="6704"/>
                    </a:cubicBezTo>
                    <a:cubicBezTo>
                      <a:pt x="9801" y="6704"/>
                      <a:pt x="9614" y="5868"/>
                      <a:pt x="9598" y="5795"/>
                    </a:cubicBezTo>
                    <a:lnTo>
                      <a:pt x="9598" y="5795"/>
                    </a:lnTo>
                    <a:cubicBezTo>
                      <a:pt x="9649" y="5888"/>
                      <a:pt x="10311" y="7095"/>
                      <a:pt x="11126" y="7095"/>
                    </a:cubicBezTo>
                    <a:cubicBezTo>
                      <a:pt x="11186" y="7095"/>
                      <a:pt x="11247" y="7089"/>
                      <a:pt x="11309" y="7075"/>
                    </a:cubicBezTo>
                    <a:cubicBezTo>
                      <a:pt x="12205" y="6869"/>
                      <a:pt x="11671" y="5532"/>
                      <a:pt x="11634" y="5439"/>
                    </a:cubicBezTo>
                    <a:lnTo>
                      <a:pt x="11634" y="5439"/>
                    </a:lnTo>
                    <a:cubicBezTo>
                      <a:pt x="11664" y="5491"/>
                      <a:pt x="11917" y="5919"/>
                      <a:pt x="12353" y="5919"/>
                    </a:cubicBezTo>
                    <a:cubicBezTo>
                      <a:pt x="12407" y="5919"/>
                      <a:pt x="12464" y="5913"/>
                      <a:pt x="12523" y="5898"/>
                    </a:cubicBezTo>
                    <a:cubicBezTo>
                      <a:pt x="12985" y="5782"/>
                      <a:pt x="13006" y="5265"/>
                      <a:pt x="12995" y="5077"/>
                    </a:cubicBezTo>
                    <a:lnTo>
                      <a:pt x="12995" y="5077"/>
                    </a:lnTo>
                    <a:cubicBezTo>
                      <a:pt x="13040" y="5498"/>
                      <a:pt x="13125" y="5918"/>
                      <a:pt x="13249" y="6325"/>
                    </a:cubicBezTo>
                    <a:cubicBezTo>
                      <a:pt x="13444" y="6948"/>
                      <a:pt x="13772" y="7557"/>
                      <a:pt x="14309" y="7574"/>
                    </a:cubicBezTo>
                    <a:cubicBezTo>
                      <a:pt x="14321" y="7575"/>
                      <a:pt x="14334" y="7575"/>
                      <a:pt x="14346" y="7575"/>
                    </a:cubicBezTo>
                    <a:cubicBezTo>
                      <a:pt x="15166" y="7575"/>
                      <a:pt x="15444" y="6663"/>
                      <a:pt x="14915" y="5217"/>
                    </a:cubicBezTo>
                    <a:cubicBezTo>
                      <a:pt x="14425" y="3886"/>
                      <a:pt x="13553" y="1481"/>
                      <a:pt x="10806" y="445"/>
                    </a:cubicBezTo>
                    <a:cubicBezTo>
                      <a:pt x="10727" y="414"/>
                      <a:pt x="10642" y="387"/>
                      <a:pt x="10556" y="356"/>
                    </a:cubicBezTo>
                    <a:cubicBezTo>
                      <a:pt x="10553" y="356"/>
                      <a:pt x="10553" y="356"/>
                      <a:pt x="10549" y="352"/>
                    </a:cubicBezTo>
                    <a:cubicBezTo>
                      <a:pt x="10358" y="291"/>
                      <a:pt x="10159" y="233"/>
                      <a:pt x="9951" y="181"/>
                    </a:cubicBezTo>
                    <a:cubicBezTo>
                      <a:pt x="9834" y="157"/>
                      <a:pt x="9725" y="130"/>
                      <a:pt x="9612" y="113"/>
                    </a:cubicBezTo>
                    <a:cubicBezTo>
                      <a:pt x="9605" y="113"/>
                      <a:pt x="9598" y="110"/>
                      <a:pt x="9592" y="110"/>
                    </a:cubicBezTo>
                    <a:cubicBezTo>
                      <a:pt x="9177" y="34"/>
                      <a:pt x="8773" y="0"/>
                      <a:pt x="83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9"/>
              <p:cNvSpPr/>
              <p:nvPr/>
            </p:nvSpPr>
            <p:spPr>
              <a:xfrm rot="596871">
                <a:off x="1582923" y="515146"/>
                <a:ext cx="562278" cy="438966"/>
              </a:xfrm>
              <a:custGeom>
                <a:avLst/>
                <a:gdLst/>
                <a:ahLst/>
                <a:cxnLst/>
                <a:rect l="l" t="t" r="r" b="b"/>
                <a:pathLst>
                  <a:path w="14295" h="11160" extrusionOk="0">
                    <a:moveTo>
                      <a:pt x="6518" y="0"/>
                    </a:moveTo>
                    <a:cubicBezTo>
                      <a:pt x="5535" y="0"/>
                      <a:pt x="5011" y="2015"/>
                      <a:pt x="5082" y="3610"/>
                    </a:cubicBezTo>
                    <a:cubicBezTo>
                      <a:pt x="5150" y="5214"/>
                      <a:pt x="5222" y="6395"/>
                      <a:pt x="4511" y="6466"/>
                    </a:cubicBezTo>
                    <a:cubicBezTo>
                      <a:pt x="4471" y="6470"/>
                      <a:pt x="4433" y="6472"/>
                      <a:pt x="4396" y="6472"/>
                    </a:cubicBezTo>
                    <a:cubicBezTo>
                      <a:pt x="3776" y="6472"/>
                      <a:pt x="3614" y="5929"/>
                      <a:pt x="3614" y="5929"/>
                    </a:cubicBezTo>
                    <a:cubicBezTo>
                      <a:pt x="3614" y="5929"/>
                      <a:pt x="3005" y="4896"/>
                      <a:pt x="1972" y="4824"/>
                    </a:cubicBezTo>
                    <a:cubicBezTo>
                      <a:pt x="1947" y="4823"/>
                      <a:pt x="1921" y="4822"/>
                      <a:pt x="1895" y="4822"/>
                    </a:cubicBezTo>
                    <a:cubicBezTo>
                      <a:pt x="892" y="4822"/>
                      <a:pt x="0" y="6178"/>
                      <a:pt x="1011" y="7465"/>
                    </a:cubicBezTo>
                    <a:cubicBezTo>
                      <a:pt x="1495" y="8084"/>
                      <a:pt x="2097" y="8248"/>
                      <a:pt x="2600" y="8248"/>
                    </a:cubicBezTo>
                    <a:cubicBezTo>
                      <a:pt x="3171" y="8248"/>
                      <a:pt x="3614" y="8037"/>
                      <a:pt x="3614" y="8037"/>
                    </a:cubicBezTo>
                    <a:cubicBezTo>
                      <a:pt x="4104" y="9552"/>
                      <a:pt x="6438" y="11159"/>
                      <a:pt x="8866" y="11159"/>
                    </a:cubicBezTo>
                    <a:cubicBezTo>
                      <a:pt x="9815" y="11159"/>
                      <a:pt x="10778" y="10914"/>
                      <a:pt x="11650" y="10322"/>
                    </a:cubicBezTo>
                    <a:cubicBezTo>
                      <a:pt x="11862" y="10178"/>
                      <a:pt x="12061" y="10021"/>
                      <a:pt x="12249" y="9850"/>
                    </a:cubicBezTo>
                    <a:cubicBezTo>
                      <a:pt x="12256" y="9843"/>
                      <a:pt x="12263" y="9840"/>
                      <a:pt x="12266" y="9833"/>
                    </a:cubicBezTo>
                    <a:cubicBezTo>
                      <a:pt x="12478" y="9645"/>
                      <a:pt x="12670" y="9436"/>
                      <a:pt x="12844" y="9213"/>
                    </a:cubicBezTo>
                    <a:lnTo>
                      <a:pt x="12848" y="9210"/>
                    </a:lnTo>
                    <a:cubicBezTo>
                      <a:pt x="14144" y="7578"/>
                      <a:pt x="14295" y="5491"/>
                      <a:pt x="14284" y="4499"/>
                    </a:cubicBezTo>
                    <a:cubicBezTo>
                      <a:pt x="14281" y="4144"/>
                      <a:pt x="14257" y="3928"/>
                      <a:pt x="14257" y="3928"/>
                    </a:cubicBezTo>
                    <a:cubicBezTo>
                      <a:pt x="14257" y="3928"/>
                      <a:pt x="13652" y="3822"/>
                      <a:pt x="13508" y="2679"/>
                    </a:cubicBezTo>
                    <a:cubicBezTo>
                      <a:pt x="13364" y="1537"/>
                      <a:pt x="12704" y="538"/>
                      <a:pt x="12704" y="538"/>
                    </a:cubicBezTo>
                    <a:lnTo>
                      <a:pt x="12704" y="538"/>
                    </a:lnTo>
                    <a:cubicBezTo>
                      <a:pt x="12704" y="538"/>
                      <a:pt x="12971" y="1752"/>
                      <a:pt x="12293" y="1858"/>
                    </a:cubicBezTo>
                    <a:cubicBezTo>
                      <a:pt x="12270" y="1862"/>
                      <a:pt x="12246" y="1864"/>
                      <a:pt x="12222" y="1864"/>
                    </a:cubicBezTo>
                    <a:cubicBezTo>
                      <a:pt x="11615" y="1864"/>
                      <a:pt x="11080" y="635"/>
                      <a:pt x="11014" y="480"/>
                    </a:cubicBezTo>
                    <a:lnTo>
                      <a:pt x="11014" y="480"/>
                    </a:lnTo>
                    <a:cubicBezTo>
                      <a:pt x="11229" y="1205"/>
                      <a:pt x="11722" y="2967"/>
                      <a:pt x="10867" y="3039"/>
                    </a:cubicBezTo>
                    <a:cubicBezTo>
                      <a:pt x="10854" y="3040"/>
                      <a:pt x="10842" y="3040"/>
                      <a:pt x="10829" y="3040"/>
                    </a:cubicBezTo>
                    <a:cubicBezTo>
                      <a:pt x="9991" y="3040"/>
                      <a:pt x="9399" y="682"/>
                      <a:pt x="9399" y="682"/>
                    </a:cubicBezTo>
                    <a:lnTo>
                      <a:pt x="9399" y="682"/>
                    </a:lnTo>
                    <a:cubicBezTo>
                      <a:pt x="9501" y="2118"/>
                      <a:pt x="9133" y="2639"/>
                      <a:pt x="8745" y="2639"/>
                    </a:cubicBezTo>
                    <a:cubicBezTo>
                      <a:pt x="8439" y="2639"/>
                      <a:pt x="8120" y="2314"/>
                      <a:pt x="8010" y="1858"/>
                    </a:cubicBezTo>
                    <a:cubicBezTo>
                      <a:pt x="7757" y="822"/>
                      <a:pt x="7542" y="35"/>
                      <a:pt x="6543" y="1"/>
                    </a:cubicBezTo>
                    <a:cubicBezTo>
                      <a:pt x="6534" y="1"/>
                      <a:pt x="6526" y="0"/>
                      <a:pt x="65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39"/>
              <p:cNvSpPr/>
              <p:nvPr/>
            </p:nvSpPr>
            <p:spPr>
              <a:xfrm rot="596871">
                <a:off x="1827420" y="689539"/>
                <a:ext cx="31113" cy="49482"/>
              </a:xfrm>
              <a:custGeom>
                <a:avLst/>
                <a:gdLst/>
                <a:ahLst/>
                <a:cxnLst/>
                <a:rect l="l" t="t" r="r" b="b"/>
                <a:pathLst>
                  <a:path w="791" h="1258" extrusionOk="0">
                    <a:moveTo>
                      <a:pt x="476" y="1"/>
                    </a:moveTo>
                    <a:cubicBezTo>
                      <a:pt x="301" y="1"/>
                      <a:pt x="120" y="245"/>
                      <a:pt x="62" y="571"/>
                    </a:cubicBezTo>
                    <a:cubicBezTo>
                      <a:pt x="1" y="916"/>
                      <a:pt x="100" y="1224"/>
                      <a:pt x="285" y="1255"/>
                    </a:cubicBezTo>
                    <a:cubicBezTo>
                      <a:pt x="295" y="1257"/>
                      <a:pt x="305" y="1258"/>
                      <a:pt x="315" y="1258"/>
                    </a:cubicBezTo>
                    <a:cubicBezTo>
                      <a:pt x="487" y="1258"/>
                      <a:pt x="668" y="1014"/>
                      <a:pt x="726" y="687"/>
                    </a:cubicBezTo>
                    <a:cubicBezTo>
                      <a:pt x="791" y="342"/>
                      <a:pt x="688" y="34"/>
                      <a:pt x="507" y="3"/>
                    </a:cubicBezTo>
                    <a:cubicBezTo>
                      <a:pt x="497" y="1"/>
                      <a:pt x="486" y="1"/>
                      <a:pt x="4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9"/>
              <p:cNvSpPr/>
              <p:nvPr/>
            </p:nvSpPr>
            <p:spPr>
              <a:xfrm rot="596871">
                <a:off x="2074208" y="784556"/>
                <a:ext cx="27612" cy="43975"/>
              </a:xfrm>
              <a:custGeom>
                <a:avLst/>
                <a:gdLst/>
                <a:ahLst/>
                <a:cxnLst/>
                <a:rect l="l" t="t" r="r" b="b"/>
                <a:pathLst>
                  <a:path w="702" h="1118" extrusionOk="0">
                    <a:moveTo>
                      <a:pt x="421" y="0"/>
                    </a:moveTo>
                    <a:cubicBezTo>
                      <a:pt x="268" y="0"/>
                      <a:pt x="106" y="215"/>
                      <a:pt x="55" y="505"/>
                    </a:cubicBezTo>
                    <a:cubicBezTo>
                      <a:pt x="0" y="817"/>
                      <a:pt x="89" y="1087"/>
                      <a:pt x="253" y="1114"/>
                    </a:cubicBezTo>
                    <a:cubicBezTo>
                      <a:pt x="263" y="1116"/>
                      <a:pt x="273" y="1117"/>
                      <a:pt x="283" y="1117"/>
                    </a:cubicBezTo>
                    <a:cubicBezTo>
                      <a:pt x="435" y="1117"/>
                      <a:pt x="595" y="900"/>
                      <a:pt x="647" y="611"/>
                    </a:cubicBezTo>
                    <a:cubicBezTo>
                      <a:pt x="701" y="303"/>
                      <a:pt x="612" y="33"/>
                      <a:pt x="448" y="2"/>
                    </a:cubicBezTo>
                    <a:cubicBezTo>
                      <a:pt x="439" y="1"/>
                      <a:pt x="430" y="0"/>
                      <a:pt x="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9"/>
              <p:cNvSpPr/>
              <p:nvPr/>
            </p:nvSpPr>
            <p:spPr>
              <a:xfrm rot="596871">
                <a:off x="1633124" y="712232"/>
                <a:ext cx="53376" cy="59551"/>
              </a:xfrm>
              <a:custGeom>
                <a:avLst/>
                <a:gdLst/>
                <a:ahLst/>
                <a:cxnLst/>
                <a:rect l="l" t="t" r="r" b="b"/>
                <a:pathLst>
                  <a:path w="1357" h="1514" extrusionOk="0">
                    <a:moveTo>
                      <a:pt x="618" y="0"/>
                    </a:moveTo>
                    <a:cubicBezTo>
                      <a:pt x="379" y="0"/>
                      <a:pt x="163" y="156"/>
                      <a:pt x="120" y="418"/>
                    </a:cubicBezTo>
                    <a:cubicBezTo>
                      <a:pt x="0" y="1134"/>
                      <a:pt x="516" y="1513"/>
                      <a:pt x="913" y="1513"/>
                    </a:cubicBezTo>
                    <a:cubicBezTo>
                      <a:pt x="1139" y="1513"/>
                      <a:pt x="1327" y="1389"/>
                      <a:pt x="1335" y="1133"/>
                    </a:cubicBezTo>
                    <a:cubicBezTo>
                      <a:pt x="1357" y="328"/>
                      <a:pt x="964" y="0"/>
                      <a:pt x="6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9"/>
              <p:cNvSpPr/>
              <p:nvPr/>
            </p:nvSpPr>
            <p:spPr>
              <a:xfrm rot="596871">
                <a:off x="1946948" y="687507"/>
                <a:ext cx="84410" cy="148721"/>
              </a:xfrm>
              <a:custGeom>
                <a:avLst/>
                <a:gdLst/>
                <a:ahLst/>
                <a:cxnLst/>
                <a:rect l="l" t="t" r="r" b="b"/>
                <a:pathLst>
                  <a:path w="2146" h="3781" extrusionOk="0">
                    <a:moveTo>
                      <a:pt x="1714" y="0"/>
                    </a:moveTo>
                    <a:lnTo>
                      <a:pt x="1714" y="0"/>
                    </a:lnTo>
                    <a:cubicBezTo>
                      <a:pt x="1810" y="595"/>
                      <a:pt x="1861" y="1194"/>
                      <a:pt x="1868" y="1796"/>
                    </a:cubicBezTo>
                    <a:cubicBezTo>
                      <a:pt x="1875" y="2094"/>
                      <a:pt x="1861" y="2391"/>
                      <a:pt x="1834" y="2686"/>
                    </a:cubicBezTo>
                    <a:cubicBezTo>
                      <a:pt x="1815" y="2959"/>
                      <a:pt x="1762" y="3227"/>
                      <a:pt x="1711" y="3494"/>
                    </a:cubicBezTo>
                    <a:lnTo>
                      <a:pt x="1711" y="3494"/>
                    </a:lnTo>
                    <a:cubicBezTo>
                      <a:pt x="1595" y="3525"/>
                      <a:pt x="1479" y="3546"/>
                      <a:pt x="1359" y="3554"/>
                    </a:cubicBezTo>
                    <a:cubicBezTo>
                      <a:pt x="1285" y="3560"/>
                      <a:pt x="1211" y="3562"/>
                      <a:pt x="1136" y="3562"/>
                    </a:cubicBezTo>
                    <a:cubicBezTo>
                      <a:pt x="1061" y="3562"/>
                      <a:pt x="986" y="3560"/>
                      <a:pt x="910" y="3554"/>
                    </a:cubicBezTo>
                    <a:cubicBezTo>
                      <a:pt x="760" y="3544"/>
                      <a:pt x="606" y="3524"/>
                      <a:pt x="455" y="3496"/>
                    </a:cubicBezTo>
                    <a:cubicBezTo>
                      <a:pt x="305" y="3469"/>
                      <a:pt x="154" y="3431"/>
                      <a:pt x="0" y="3394"/>
                    </a:cubicBezTo>
                    <a:lnTo>
                      <a:pt x="0" y="3394"/>
                    </a:lnTo>
                    <a:cubicBezTo>
                      <a:pt x="277" y="3548"/>
                      <a:pt x="575" y="3660"/>
                      <a:pt x="886" y="3729"/>
                    </a:cubicBezTo>
                    <a:cubicBezTo>
                      <a:pt x="1044" y="3760"/>
                      <a:pt x="1205" y="3777"/>
                      <a:pt x="1369" y="3780"/>
                    </a:cubicBezTo>
                    <a:cubicBezTo>
                      <a:pt x="1381" y="3780"/>
                      <a:pt x="1393" y="3781"/>
                      <a:pt x="1405" y="3781"/>
                    </a:cubicBezTo>
                    <a:cubicBezTo>
                      <a:pt x="1561" y="3781"/>
                      <a:pt x="1719" y="3760"/>
                      <a:pt x="1868" y="3719"/>
                    </a:cubicBezTo>
                    <a:lnTo>
                      <a:pt x="1930" y="3698"/>
                    </a:lnTo>
                    <a:lnTo>
                      <a:pt x="1947" y="3630"/>
                    </a:lnTo>
                    <a:cubicBezTo>
                      <a:pt x="2032" y="3329"/>
                      <a:pt x="2087" y="3024"/>
                      <a:pt x="2118" y="2713"/>
                    </a:cubicBezTo>
                    <a:cubicBezTo>
                      <a:pt x="2145" y="2405"/>
                      <a:pt x="2145" y="2097"/>
                      <a:pt x="2125" y="1789"/>
                    </a:cubicBezTo>
                    <a:cubicBezTo>
                      <a:pt x="2104" y="1481"/>
                      <a:pt x="2060" y="1177"/>
                      <a:pt x="1995" y="876"/>
                    </a:cubicBezTo>
                    <a:cubicBezTo>
                      <a:pt x="1926" y="575"/>
                      <a:pt x="1834" y="284"/>
                      <a:pt x="17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39"/>
              <p:cNvSpPr/>
              <p:nvPr/>
            </p:nvSpPr>
            <p:spPr>
              <a:xfrm rot="596871">
                <a:off x="1800378" y="806866"/>
                <a:ext cx="151829" cy="74459"/>
              </a:xfrm>
              <a:custGeom>
                <a:avLst/>
                <a:gdLst/>
                <a:ahLst/>
                <a:cxnLst/>
                <a:rect l="l" t="t" r="r" b="b"/>
                <a:pathLst>
                  <a:path w="3860" h="1893" extrusionOk="0">
                    <a:moveTo>
                      <a:pt x="1" y="1"/>
                    </a:moveTo>
                    <a:lnTo>
                      <a:pt x="1" y="1"/>
                    </a:lnTo>
                    <a:cubicBezTo>
                      <a:pt x="1" y="1"/>
                      <a:pt x="398" y="1892"/>
                      <a:pt x="2969" y="1892"/>
                    </a:cubicBezTo>
                    <a:cubicBezTo>
                      <a:pt x="3241" y="1892"/>
                      <a:pt x="3537" y="1871"/>
                      <a:pt x="3859" y="1824"/>
                    </a:cubicBezTo>
                    <a:lnTo>
                      <a:pt x="3859" y="1824"/>
                    </a:lnTo>
                    <a:cubicBezTo>
                      <a:pt x="3859" y="1824"/>
                      <a:pt x="3820" y="1826"/>
                      <a:pt x="3748" y="1826"/>
                    </a:cubicBezTo>
                    <a:cubicBezTo>
                      <a:pt x="3245" y="1826"/>
                      <a:pt x="1159" y="1719"/>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9"/>
              <p:cNvSpPr/>
              <p:nvPr/>
            </p:nvSpPr>
            <p:spPr>
              <a:xfrm rot="596871">
                <a:off x="1524205" y="1200974"/>
                <a:ext cx="39" cy="39"/>
              </a:xfrm>
              <a:custGeom>
                <a:avLst/>
                <a:gdLst/>
                <a:ahLst/>
                <a:cxnLst/>
                <a:rect l="l" t="t" r="r" b="b"/>
                <a:pathLst>
                  <a:path w="1" h="1" fill="none" extrusionOk="0">
                    <a:moveTo>
                      <a:pt x="0" y="0"/>
                    </a:moveTo>
                    <a:close/>
                  </a:path>
                </a:pathLst>
              </a:custGeom>
              <a:noFill/>
              <a:ln w="425" cap="flat" cmpd="sng">
                <a:solidFill>
                  <a:srgbClr val="000000"/>
                </a:solidFill>
                <a:prstDash val="solid"/>
                <a:miter lim="34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9"/>
              <p:cNvSpPr/>
              <p:nvPr/>
            </p:nvSpPr>
            <p:spPr>
              <a:xfrm rot="596871">
                <a:off x="1407212" y="885487"/>
                <a:ext cx="509885" cy="852090"/>
              </a:xfrm>
              <a:custGeom>
                <a:avLst/>
                <a:gdLst/>
                <a:ahLst/>
                <a:cxnLst/>
                <a:rect l="l" t="t" r="r" b="b"/>
                <a:pathLst>
                  <a:path w="12963" h="21663" extrusionOk="0">
                    <a:moveTo>
                      <a:pt x="5836" y="0"/>
                    </a:moveTo>
                    <a:lnTo>
                      <a:pt x="5836" y="0"/>
                    </a:lnTo>
                    <a:cubicBezTo>
                      <a:pt x="3072" y="2747"/>
                      <a:pt x="3216" y="6384"/>
                      <a:pt x="2573" y="9453"/>
                    </a:cubicBezTo>
                    <a:cubicBezTo>
                      <a:pt x="1930" y="12525"/>
                      <a:pt x="0" y="17129"/>
                      <a:pt x="0" y="17129"/>
                    </a:cubicBezTo>
                    <a:cubicBezTo>
                      <a:pt x="2687" y="21078"/>
                      <a:pt x="6775" y="21663"/>
                      <a:pt x="8960" y="21663"/>
                    </a:cubicBezTo>
                    <a:cubicBezTo>
                      <a:pt x="9879" y="21663"/>
                      <a:pt x="10462" y="21559"/>
                      <a:pt x="10462" y="21559"/>
                    </a:cubicBezTo>
                    <a:cubicBezTo>
                      <a:pt x="10462" y="21559"/>
                      <a:pt x="11892" y="18309"/>
                      <a:pt x="12429" y="12559"/>
                    </a:cubicBezTo>
                    <a:cubicBezTo>
                      <a:pt x="12962" y="6812"/>
                      <a:pt x="11679" y="4273"/>
                      <a:pt x="11714" y="3883"/>
                    </a:cubicBezTo>
                    <a:cubicBezTo>
                      <a:pt x="11748" y="3500"/>
                      <a:pt x="12217" y="1779"/>
                      <a:pt x="12244" y="1673"/>
                    </a:cubicBezTo>
                    <a:lnTo>
                      <a:pt x="12244" y="1673"/>
                    </a:lnTo>
                    <a:cubicBezTo>
                      <a:pt x="12090" y="2026"/>
                      <a:pt x="10927" y="2080"/>
                      <a:pt x="10927" y="2080"/>
                    </a:cubicBezTo>
                    <a:cubicBezTo>
                      <a:pt x="10643" y="2850"/>
                      <a:pt x="9675" y="4167"/>
                      <a:pt x="9675" y="4167"/>
                    </a:cubicBezTo>
                    <a:cubicBezTo>
                      <a:pt x="9357" y="3811"/>
                      <a:pt x="8570" y="1844"/>
                      <a:pt x="8570" y="1844"/>
                    </a:cubicBezTo>
                    <a:cubicBezTo>
                      <a:pt x="8310" y="1766"/>
                      <a:pt x="8077" y="1687"/>
                      <a:pt x="7862" y="1608"/>
                    </a:cubicBezTo>
                    <a:cubicBezTo>
                      <a:pt x="5563" y="774"/>
                      <a:pt x="5795" y="89"/>
                      <a:pt x="58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9"/>
              <p:cNvSpPr/>
              <p:nvPr/>
            </p:nvSpPr>
            <p:spPr>
              <a:xfrm rot="596871">
                <a:off x="1386844" y="931714"/>
                <a:ext cx="285446" cy="297482"/>
              </a:xfrm>
              <a:custGeom>
                <a:avLst/>
                <a:gdLst/>
                <a:ahLst/>
                <a:cxnLst/>
                <a:rect l="l" t="t" r="r" b="b"/>
                <a:pathLst>
                  <a:path w="7257" h="7563" extrusionOk="0">
                    <a:moveTo>
                      <a:pt x="4991" y="1"/>
                    </a:moveTo>
                    <a:cubicBezTo>
                      <a:pt x="3941" y="1"/>
                      <a:pt x="2470" y="426"/>
                      <a:pt x="500" y="1466"/>
                    </a:cubicBezTo>
                    <a:cubicBezTo>
                      <a:pt x="196" y="1623"/>
                      <a:pt x="1" y="1935"/>
                      <a:pt x="1" y="2280"/>
                    </a:cubicBezTo>
                    <a:cubicBezTo>
                      <a:pt x="1" y="3098"/>
                      <a:pt x="114" y="4757"/>
                      <a:pt x="873" y="6933"/>
                    </a:cubicBezTo>
                    <a:cubicBezTo>
                      <a:pt x="1001" y="7316"/>
                      <a:pt x="1360" y="7563"/>
                      <a:pt x="1747" y="7563"/>
                    </a:cubicBezTo>
                    <a:cubicBezTo>
                      <a:pt x="1826" y="7563"/>
                      <a:pt x="1906" y="7553"/>
                      <a:pt x="1985" y="7531"/>
                    </a:cubicBezTo>
                    <a:cubicBezTo>
                      <a:pt x="2187" y="7477"/>
                      <a:pt x="2413" y="7408"/>
                      <a:pt x="2659" y="7326"/>
                    </a:cubicBezTo>
                    <a:cubicBezTo>
                      <a:pt x="4014" y="6857"/>
                      <a:pt x="5919" y="5886"/>
                      <a:pt x="6709" y="4001"/>
                    </a:cubicBezTo>
                    <a:cubicBezTo>
                      <a:pt x="7117" y="3026"/>
                      <a:pt x="7257" y="2075"/>
                      <a:pt x="7048" y="1339"/>
                    </a:cubicBezTo>
                    <a:cubicBezTo>
                      <a:pt x="6818" y="536"/>
                      <a:pt x="6170" y="1"/>
                      <a:pt x="49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39"/>
              <p:cNvSpPr/>
              <p:nvPr/>
            </p:nvSpPr>
            <p:spPr>
              <a:xfrm rot="596871">
                <a:off x="1644576" y="1059196"/>
                <a:ext cx="133656" cy="676739"/>
              </a:xfrm>
              <a:custGeom>
                <a:avLst/>
                <a:gdLst/>
                <a:ahLst/>
                <a:cxnLst/>
                <a:rect l="l" t="t" r="r" b="b"/>
                <a:pathLst>
                  <a:path w="3398" h="17205" extrusionOk="0">
                    <a:moveTo>
                      <a:pt x="3397" y="0"/>
                    </a:moveTo>
                    <a:lnTo>
                      <a:pt x="3397" y="0"/>
                    </a:lnTo>
                    <a:cubicBezTo>
                      <a:pt x="3339" y="736"/>
                      <a:pt x="3277" y="1464"/>
                      <a:pt x="3195" y="2196"/>
                    </a:cubicBezTo>
                    <a:cubicBezTo>
                      <a:pt x="3123" y="2925"/>
                      <a:pt x="3041" y="3654"/>
                      <a:pt x="2949" y="4382"/>
                    </a:cubicBezTo>
                    <a:cubicBezTo>
                      <a:pt x="2761" y="5836"/>
                      <a:pt x="2556" y="7287"/>
                      <a:pt x="2292" y="8730"/>
                    </a:cubicBezTo>
                    <a:cubicBezTo>
                      <a:pt x="2039" y="10171"/>
                      <a:pt x="1717" y="11601"/>
                      <a:pt x="1358" y="13020"/>
                    </a:cubicBezTo>
                    <a:cubicBezTo>
                      <a:pt x="1156" y="13725"/>
                      <a:pt x="978" y="14437"/>
                      <a:pt x="732" y="15128"/>
                    </a:cubicBezTo>
                    <a:cubicBezTo>
                      <a:pt x="530" y="15836"/>
                      <a:pt x="246" y="16510"/>
                      <a:pt x="0" y="17204"/>
                    </a:cubicBezTo>
                    <a:cubicBezTo>
                      <a:pt x="640" y="15880"/>
                      <a:pt x="1143" y="14491"/>
                      <a:pt x="1570" y="13082"/>
                    </a:cubicBezTo>
                    <a:cubicBezTo>
                      <a:pt x="1974" y="11666"/>
                      <a:pt x="2296" y="10225"/>
                      <a:pt x="2573" y="8778"/>
                    </a:cubicBezTo>
                    <a:cubicBezTo>
                      <a:pt x="2816" y="7328"/>
                      <a:pt x="3028" y="5871"/>
                      <a:pt x="3164" y="4406"/>
                    </a:cubicBezTo>
                    <a:cubicBezTo>
                      <a:pt x="3301" y="2942"/>
                      <a:pt x="3397" y="1471"/>
                      <a:pt x="33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9"/>
              <p:cNvSpPr/>
              <p:nvPr/>
            </p:nvSpPr>
            <p:spPr>
              <a:xfrm rot="596871">
                <a:off x="1264220" y="1926794"/>
                <a:ext cx="39" cy="39"/>
              </a:xfrm>
              <a:custGeom>
                <a:avLst/>
                <a:gdLst/>
                <a:ahLst/>
                <a:cxnLst/>
                <a:rect l="l" t="t" r="r" b="b"/>
                <a:pathLst>
                  <a:path w="1" h="1" fill="none" extrusionOk="0">
                    <a:moveTo>
                      <a:pt x="0" y="0"/>
                    </a:moveTo>
                    <a:close/>
                  </a:path>
                </a:pathLst>
              </a:custGeom>
              <a:noFill/>
              <a:ln w="425" cap="flat" cmpd="sng">
                <a:solidFill>
                  <a:srgbClr val="000000"/>
                </a:solidFill>
                <a:prstDash val="solid"/>
                <a:miter lim="3421"/>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39"/>
              <p:cNvSpPr/>
              <p:nvPr/>
            </p:nvSpPr>
            <p:spPr>
              <a:xfrm rot="596871">
                <a:off x="619666" y="1685867"/>
                <a:ext cx="651841" cy="528372"/>
              </a:xfrm>
              <a:custGeom>
                <a:avLst/>
                <a:gdLst/>
                <a:ahLst/>
                <a:cxnLst/>
                <a:rect l="l" t="t" r="r" b="b"/>
                <a:pathLst>
                  <a:path w="16572" h="13433" extrusionOk="0">
                    <a:moveTo>
                      <a:pt x="5126" y="0"/>
                    </a:moveTo>
                    <a:cubicBezTo>
                      <a:pt x="4924" y="0"/>
                      <a:pt x="4787" y="46"/>
                      <a:pt x="4787" y="46"/>
                    </a:cubicBezTo>
                    <a:cubicBezTo>
                      <a:pt x="1359" y="3974"/>
                      <a:pt x="1" y="11760"/>
                      <a:pt x="5632" y="13258"/>
                    </a:cubicBezTo>
                    <a:cubicBezTo>
                      <a:pt x="6079" y="13378"/>
                      <a:pt x="6524" y="13433"/>
                      <a:pt x="6965" y="13433"/>
                    </a:cubicBezTo>
                    <a:cubicBezTo>
                      <a:pt x="8540" y="13433"/>
                      <a:pt x="10058" y="12730"/>
                      <a:pt x="11399" y="11760"/>
                    </a:cubicBezTo>
                    <a:cubicBezTo>
                      <a:pt x="13305" y="10385"/>
                      <a:pt x="14865" y="8472"/>
                      <a:pt x="15754" y="7244"/>
                    </a:cubicBezTo>
                    <a:cubicBezTo>
                      <a:pt x="16278" y="6529"/>
                      <a:pt x="16572" y="6047"/>
                      <a:pt x="16572" y="6047"/>
                    </a:cubicBezTo>
                    <a:cubicBezTo>
                      <a:pt x="16500" y="5332"/>
                      <a:pt x="13072" y="2975"/>
                      <a:pt x="13072" y="2971"/>
                    </a:cubicBezTo>
                    <a:cubicBezTo>
                      <a:pt x="12457" y="4754"/>
                      <a:pt x="9292" y="8508"/>
                      <a:pt x="6788" y="8508"/>
                    </a:cubicBezTo>
                    <a:cubicBezTo>
                      <a:pt x="6380" y="8508"/>
                      <a:pt x="5990" y="8409"/>
                      <a:pt x="5632" y="8185"/>
                    </a:cubicBezTo>
                    <a:cubicBezTo>
                      <a:pt x="5372" y="8024"/>
                      <a:pt x="5156" y="7805"/>
                      <a:pt x="4999" y="7545"/>
                    </a:cubicBezTo>
                    <a:cubicBezTo>
                      <a:pt x="4968" y="7487"/>
                      <a:pt x="4934" y="7429"/>
                      <a:pt x="4903" y="7364"/>
                    </a:cubicBezTo>
                    <a:cubicBezTo>
                      <a:pt x="4137" y="5770"/>
                      <a:pt x="5142" y="2995"/>
                      <a:pt x="5775" y="1552"/>
                    </a:cubicBezTo>
                    <a:cubicBezTo>
                      <a:pt x="6025" y="980"/>
                      <a:pt x="6217" y="618"/>
                      <a:pt x="6217" y="618"/>
                    </a:cubicBezTo>
                    <a:cubicBezTo>
                      <a:pt x="5872" y="103"/>
                      <a:pt x="5427" y="0"/>
                      <a:pt x="51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39"/>
              <p:cNvSpPr/>
              <p:nvPr/>
            </p:nvSpPr>
            <p:spPr>
              <a:xfrm rot="596871">
                <a:off x="891821" y="1577705"/>
                <a:ext cx="222315" cy="172440"/>
              </a:xfrm>
              <a:custGeom>
                <a:avLst/>
                <a:gdLst/>
                <a:ahLst/>
                <a:cxnLst/>
                <a:rect l="l" t="t" r="r" b="b"/>
                <a:pathLst>
                  <a:path w="5652" h="4384" extrusionOk="0">
                    <a:moveTo>
                      <a:pt x="1538" y="1"/>
                    </a:moveTo>
                    <a:cubicBezTo>
                      <a:pt x="963" y="1"/>
                      <a:pt x="508" y="72"/>
                      <a:pt x="377" y="248"/>
                    </a:cubicBezTo>
                    <a:cubicBezTo>
                      <a:pt x="0" y="751"/>
                      <a:pt x="729" y="891"/>
                      <a:pt x="1218" y="1730"/>
                    </a:cubicBezTo>
                    <a:cubicBezTo>
                      <a:pt x="1707" y="2564"/>
                      <a:pt x="1146" y="3744"/>
                      <a:pt x="1146" y="3744"/>
                    </a:cubicBezTo>
                    <a:cubicBezTo>
                      <a:pt x="2242" y="4260"/>
                      <a:pt x="3182" y="4384"/>
                      <a:pt x="3834" y="4384"/>
                    </a:cubicBezTo>
                    <a:cubicBezTo>
                      <a:pt x="4435" y="4384"/>
                      <a:pt x="4790" y="4278"/>
                      <a:pt x="4790" y="4278"/>
                    </a:cubicBezTo>
                    <a:cubicBezTo>
                      <a:pt x="4790" y="4278"/>
                      <a:pt x="5652" y="946"/>
                      <a:pt x="4708" y="522"/>
                    </a:cubicBezTo>
                    <a:cubicBezTo>
                      <a:pt x="4092" y="246"/>
                      <a:pt x="2606" y="1"/>
                      <a:pt x="15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39"/>
              <p:cNvSpPr/>
              <p:nvPr/>
            </p:nvSpPr>
            <p:spPr>
              <a:xfrm rot="596871">
                <a:off x="793668" y="1495635"/>
                <a:ext cx="219365" cy="186246"/>
              </a:xfrm>
              <a:custGeom>
                <a:avLst/>
                <a:gdLst/>
                <a:ahLst/>
                <a:cxnLst/>
                <a:rect l="l" t="t" r="r" b="b"/>
                <a:pathLst>
                  <a:path w="5577" h="4735" extrusionOk="0">
                    <a:moveTo>
                      <a:pt x="1025" y="0"/>
                    </a:moveTo>
                    <a:cubicBezTo>
                      <a:pt x="744" y="0"/>
                      <a:pt x="533" y="42"/>
                      <a:pt x="439" y="140"/>
                    </a:cubicBezTo>
                    <a:cubicBezTo>
                      <a:pt x="1" y="591"/>
                      <a:pt x="702" y="824"/>
                      <a:pt x="1078" y="1717"/>
                    </a:cubicBezTo>
                    <a:cubicBezTo>
                      <a:pt x="1451" y="2609"/>
                      <a:pt x="743" y="3708"/>
                      <a:pt x="743" y="3708"/>
                    </a:cubicBezTo>
                    <a:cubicBezTo>
                      <a:pt x="2139" y="4605"/>
                      <a:pt x="3343" y="4734"/>
                      <a:pt x="3919" y="4734"/>
                    </a:cubicBezTo>
                    <a:cubicBezTo>
                      <a:pt x="4150" y="4734"/>
                      <a:pt x="4280" y="4713"/>
                      <a:pt x="4280" y="4713"/>
                    </a:cubicBezTo>
                    <a:cubicBezTo>
                      <a:pt x="4280" y="4713"/>
                      <a:pt x="5577" y="1525"/>
                      <a:pt x="4694" y="981"/>
                    </a:cubicBezTo>
                    <a:cubicBezTo>
                      <a:pt x="4002" y="552"/>
                      <a:pt x="2047" y="0"/>
                      <a:pt x="1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9"/>
              <p:cNvSpPr/>
              <p:nvPr/>
            </p:nvSpPr>
            <p:spPr>
              <a:xfrm rot="596871">
                <a:off x="900966" y="1722834"/>
                <a:ext cx="175350" cy="58804"/>
              </a:xfrm>
              <a:custGeom>
                <a:avLst/>
                <a:gdLst/>
                <a:ahLst/>
                <a:cxnLst/>
                <a:rect l="l" t="t" r="r" b="b"/>
                <a:pathLst>
                  <a:path w="4458" h="1495" extrusionOk="0">
                    <a:moveTo>
                      <a:pt x="586" y="1"/>
                    </a:moveTo>
                    <a:cubicBezTo>
                      <a:pt x="397" y="1"/>
                      <a:pt x="274" y="44"/>
                      <a:pt x="185" y="224"/>
                    </a:cubicBezTo>
                    <a:cubicBezTo>
                      <a:pt x="148" y="296"/>
                      <a:pt x="120" y="368"/>
                      <a:pt x="96" y="446"/>
                    </a:cubicBezTo>
                    <a:cubicBezTo>
                      <a:pt x="0" y="758"/>
                      <a:pt x="189" y="1086"/>
                      <a:pt x="507" y="1158"/>
                    </a:cubicBezTo>
                    <a:cubicBezTo>
                      <a:pt x="1711" y="1439"/>
                      <a:pt x="2855" y="1494"/>
                      <a:pt x="3545" y="1494"/>
                    </a:cubicBezTo>
                    <a:cubicBezTo>
                      <a:pt x="3670" y="1494"/>
                      <a:pt x="3780" y="1492"/>
                      <a:pt x="3873" y="1490"/>
                    </a:cubicBezTo>
                    <a:cubicBezTo>
                      <a:pt x="4116" y="1486"/>
                      <a:pt x="4331" y="1319"/>
                      <a:pt x="4396" y="1083"/>
                    </a:cubicBezTo>
                    <a:cubicBezTo>
                      <a:pt x="4410" y="1024"/>
                      <a:pt x="4420" y="963"/>
                      <a:pt x="4427" y="905"/>
                    </a:cubicBezTo>
                    <a:cubicBezTo>
                      <a:pt x="4458" y="628"/>
                      <a:pt x="4294" y="333"/>
                      <a:pt x="4017" y="303"/>
                    </a:cubicBezTo>
                    <a:cubicBezTo>
                      <a:pt x="2901" y="176"/>
                      <a:pt x="1331" y="29"/>
                      <a:pt x="633" y="2"/>
                    </a:cubicBezTo>
                    <a:cubicBezTo>
                      <a:pt x="617" y="1"/>
                      <a:pt x="601" y="1"/>
                      <a:pt x="5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9"/>
              <p:cNvSpPr/>
              <p:nvPr/>
            </p:nvSpPr>
            <p:spPr>
              <a:xfrm rot="596871">
                <a:off x="783456" y="1636168"/>
                <a:ext cx="174406" cy="75482"/>
              </a:xfrm>
              <a:custGeom>
                <a:avLst/>
                <a:gdLst/>
                <a:ahLst/>
                <a:cxnLst/>
                <a:rect l="l" t="t" r="r" b="b"/>
                <a:pathLst>
                  <a:path w="4434" h="1919" extrusionOk="0">
                    <a:moveTo>
                      <a:pt x="569" y="0"/>
                    </a:moveTo>
                    <a:cubicBezTo>
                      <a:pt x="439" y="0"/>
                      <a:pt x="341" y="45"/>
                      <a:pt x="253" y="178"/>
                    </a:cubicBezTo>
                    <a:cubicBezTo>
                      <a:pt x="209" y="243"/>
                      <a:pt x="168" y="311"/>
                      <a:pt x="137" y="383"/>
                    </a:cubicBezTo>
                    <a:cubicBezTo>
                      <a:pt x="0" y="680"/>
                      <a:pt x="144" y="1029"/>
                      <a:pt x="448" y="1146"/>
                    </a:cubicBezTo>
                    <a:cubicBezTo>
                      <a:pt x="1817" y="1662"/>
                      <a:pt x="3137" y="1854"/>
                      <a:pt x="3739" y="1915"/>
                    </a:cubicBezTo>
                    <a:cubicBezTo>
                      <a:pt x="3760" y="1918"/>
                      <a:pt x="3781" y="1919"/>
                      <a:pt x="3802" y="1919"/>
                    </a:cubicBezTo>
                    <a:cubicBezTo>
                      <a:pt x="4024" y="1919"/>
                      <a:pt x="4226" y="1787"/>
                      <a:pt x="4314" y="1580"/>
                    </a:cubicBezTo>
                    <a:cubicBezTo>
                      <a:pt x="4338" y="1525"/>
                      <a:pt x="4355" y="1467"/>
                      <a:pt x="4369" y="1409"/>
                    </a:cubicBezTo>
                    <a:cubicBezTo>
                      <a:pt x="4434" y="1142"/>
                      <a:pt x="4311" y="824"/>
                      <a:pt x="4044" y="759"/>
                    </a:cubicBezTo>
                    <a:cubicBezTo>
                      <a:pt x="2953" y="485"/>
                      <a:pt x="1417" y="133"/>
                      <a:pt x="729" y="17"/>
                    </a:cubicBezTo>
                    <a:cubicBezTo>
                      <a:pt x="671" y="7"/>
                      <a:pt x="618" y="0"/>
                      <a:pt x="5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9"/>
              <p:cNvSpPr/>
              <p:nvPr/>
            </p:nvSpPr>
            <p:spPr>
              <a:xfrm rot="596871">
                <a:off x="1127353" y="1526802"/>
                <a:ext cx="609832" cy="526051"/>
              </a:xfrm>
              <a:custGeom>
                <a:avLst/>
                <a:gdLst/>
                <a:ahLst/>
                <a:cxnLst/>
                <a:rect l="l" t="t" r="r" b="b"/>
                <a:pathLst>
                  <a:path w="15504" h="13374" extrusionOk="0">
                    <a:moveTo>
                      <a:pt x="5036" y="1"/>
                    </a:moveTo>
                    <a:cubicBezTo>
                      <a:pt x="1786" y="3640"/>
                      <a:pt x="0" y="7427"/>
                      <a:pt x="0" y="7427"/>
                    </a:cubicBezTo>
                    <a:cubicBezTo>
                      <a:pt x="551" y="8625"/>
                      <a:pt x="1539" y="9586"/>
                      <a:pt x="2456" y="10277"/>
                    </a:cubicBezTo>
                    <a:cubicBezTo>
                      <a:pt x="3113" y="10780"/>
                      <a:pt x="3825" y="11214"/>
                      <a:pt x="4574" y="11570"/>
                    </a:cubicBezTo>
                    <a:cubicBezTo>
                      <a:pt x="5717" y="9928"/>
                      <a:pt x="6644" y="7427"/>
                      <a:pt x="8074" y="7284"/>
                    </a:cubicBezTo>
                    <a:cubicBezTo>
                      <a:pt x="8093" y="7282"/>
                      <a:pt x="8113" y="7281"/>
                      <a:pt x="8131" y="7281"/>
                    </a:cubicBezTo>
                    <a:cubicBezTo>
                      <a:pt x="9423" y="7281"/>
                      <a:pt x="6715" y="12213"/>
                      <a:pt x="6715" y="12213"/>
                    </a:cubicBezTo>
                    <a:cubicBezTo>
                      <a:pt x="8465" y="13141"/>
                      <a:pt x="9929" y="13374"/>
                      <a:pt x="10956" y="13374"/>
                    </a:cubicBezTo>
                    <a:cubicBezTo>
                      <a:pt x="11985" y="13374"/>
                      <a:pt x="12576" y="13140"/>
                      <a:pt x="12576" y="13140"/>
                    </a:cubicBezTo>
                    <a:cubicBezTo>
                      <a:pt x="14259" y="10239"/>
                      <a:pt x="15052" y="6877"/>
                      <a:pt x="15350" y="5313"/>
                    </a:cubicBezTo>
                    <a:cubicBezTo>
                      <a:pt x="15459" y="4756"/>
                      <a:pt x="15504" y="4427"/>
                      <a:pt x="15504" y="4427"/>
                    </a:cubicBezTo>
                    <a:lnTo>
                      <a:pt x="15504" y="4427"/>
                    </a:lnTo>
                    <a:cubicBezTo>
                      <a:pt x="15194" y="4445"/>
                      <a:pt x="14891" y="4454"/>
                      <a:pt x="14596" y="4454"/>
                    </a:cubicBezTo>
                    <a:cubicBezTo>
                      <a:pt x="7892" y="4454"/>
                      <a:pt x="5039" y="1"/>
                      <a:pt x="5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5" name="Google Shape;1155;p39"/>
            <p:cNvGrpSpPr/>
            <p:nvPr/>
          </p:nvGrpSpPr>
          <p:grpSpPr>
            <a:xfrm rot="-704148" flipH="1">
              <a:off x="2869348" y="530423"/>
              <a:ext cx="792470" cy="639346"/>
              <a:chOff x="2509227" y="704963"/>
              <a:chExt cx="792466" cy="639344"/>
            </a:xfrm>
          </p:grpSpPr>
          <p:sp>
            <p:nvSpPr>
              <p:cNvPr id="1156" name="Google Shape;1156;p39"/>
              <p:cNvSpPr/>
              <p:nvPr/>
            </p:nvSpPr>
            <p:spPr>
              <a:xfrm rot="-9900005">
                <a:off x="3219216" y="1100849"/>
                <a:ext cx="32056" cy="40001"/>
              </a:xfrm>
              <a:custGeom>
                <a:avLst/>
                <a:gdLst/>
                <a:ahLst/>
                <a:cxnLst/>
                <a:rect l="l" t="t" r="r" b="b"/>
                <a:pathLst>
                  <a:path w="815" h="1017" extrusionOk="0">
                    <a:moveTo>
                      <a:pt x="0" y="1"/>
                    </a:moveTo>
                    <a:lnTo>
                      <a:pt x="100" y="1017"/>
                    </a:lnTo>
                    <a:lnTo>
                      <a:pt x="815" y="39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39"/>
              <p:cNvSpPr/>
              <p:nvPr/>
            </p:nvSpPr>
            <p:spPr>
              <a:xfrm rot="596871">
                <a:off x="2565940" y="878023"/>
                <a:ext cx="32057" cy="40003"/>
              </a:xfrm>
              <a:custGeom>
                <a:avLst/>
                <a:gdLst/>
                <a:ahLst/>
                <a:cxnLst/>
                <a:rect l="l" t="t" r="r" b="b"/>
                <a:pathLst>
                  <a:path w="815" h="1017" extrusionOk="0">
                    <a:moveTo>
                      <a:pt x="0" y="1"/>
                    </a:moveTo>
                    <a:lnTo>
                      <a:pt x="100" y="1017"/>
                    </a:lnTo>
                    <a:lnTo>
                      <a:pt x="815" y="398"/>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39"/>
              <p:cNvSpPr/>
              <p:nvPr/>
            </p:nvSpPr>
            <p:spPr>
              <a:xfrm rot="596871">
                <a:off x="2546028" y="797844"/>
                <a:ext cx="715522" cy="488330"/>
              </a:xfrm>
              <a:custGeom>
                <a:avLst/>
                <a:gdLst/>
                <a:ahLst/>
                <a:cxnLst/>
                <a:rect l="l" t="t" r="r" b="b"/>
                <a:pathLst>
                  <a:path w="18191" h="12415" extrusionOk="0">
                    <a:moveTo>
                      <a:pt x="5334" y="1"/>
                    </a:moveTo>
                    <a:cubicBezTo>
                      <a:pt x="5261" y="1"/>
                      <a:pt x="5189" y="21"/>
                      <a:pt x="5125" y="60"/>
                    </a:cubicBezTo>
                    <a:cubicBezTo>
                      <a:pt x="3853" y="881"/>
                      <a:pt x="1181" y="3210"/>
                      <a:pt x="196" y="4079"/>
                    </a:cubicBezTo>
                    <a:cubicBezTo>
                      <a:pt x="1" y="4250"/>
                      <a:pt x="21" y="4558"/>
                      <a:pt x="240" y="4695"/>
                    </a:cubicBezTo>
                    <a:cubicBezTo>
                      <a:pt x="2539" y="6163"/>
                      <a:pt x="11690" y="11472"/>
                      <a:pt x="13230" y="12361"/>
                    </a:cubicBezTo>
                    <a:cubicBezTo>
                      <a:pt x="13290" y="12397"/>
                      <a:pt x="13358" y="12414"/>
                      <a:pt x="13425" y="12414"/>
                    </a:cubicBezTo>
                    <a:cubicBezTo>
                      <a:pt x="13513" y="12414"/>
                      <a:pt x="13601" y="12384"/>
                      <a:pt x="13671" y="12324"/>
                    </a:cubicBezTo>
                    <a:cubicBezTo>
                      <a:pt x="14759" y="11427"/>
                      <a:pt x="17215" y="8451"/>
                      <a:pt x="18043" y="7439"/>
                    </a:cubicBezTo>
                    <a:cubicBezTo>
                      <a:pt x="18190" y="7257"/>
                      <a:pt x="18146" y="6987"/>
                      <a:pt x="17944" y="6867"/>
                    </a:cubicBezTo>
                    <a:cubicBezTo>
                      <a:pt x="14663" y="4852"/>
                      <a:pt x="6843" y="744"/>
                      <a:pt x="5512" y="43"/>
                    </a:cubicBezTo>
                    <a:cubicBezTo>
                      <a:pt x="5456" y="15"/>
                      <a:pt x="5395" y="1"/>
                      <a:pt x="53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9"/>
              <p:cNvSpPr/>
              <p:nvPr/>
            </p:nvSpPr>
            <p:spPr>
              <a:xfrm rot="596871">
                <a:off x="2549392" y="763091"/>
                <a:ext cx="715483" cy="488527"/>
              </a:xfrm>
              <a:custGeom>
                <a:avLst/>
                <a:gdLst/>
                <a:ahLst/>
                <a:cxnLst/>
                <a:rect l="l" t="t" r="r" b="b"/>
                <a:pathLst>
                  <a:path w="18190" h="12420" extrusionOk="0">
                    <a:moveTo>
                      <a:pt x="5335" y="1"/>
                    </a:moveTo>
                    <a:cubicBezTo>
                      <a:pt x="5261" y="1"/>
                      <a:pt x="5188" y="21"/>
                      <a:pt x="5125" y="62"/>
                    </a:cubicBezTo>
                    <a:cubicBezTo>
                      <a:pt x="3852" y="883"/>
                      <a:pt x="1181" y="3213"/>
                      <a:pt x="195" y="4082"/>
                    </a:cubicBezTo>
                    <a:cubicBezTo>
                      <a:pt x="0" y="4249"/>
                      <a:pt x="24" y="4557"/>
                      <a:pt x="243" y="4697"/>
                    </a:cubicBezTo>
                    <a:cubicBezTo>
                      <a:pt x="2539" y="6162"/>
                      <a:pt x="11690" y="11474"/>
                      <a:pt x="13229" y="12367"/>
                    </a:cubicBezTo>
                    <a:cubicBezTo>
                      <a:pt x="13289" y="12402"/>
                      <a:pt x="13356" y="12419"/>
                      <a:pt x="13422" y="12419"/>
                    </a:cubicBezTo>
                    <a:cubicBezTo>
                      <a:pt x="13511" y="12419"/>
                      <a:pt x="13600" y="12388"/>
                      <a:pt x="13671" y="12330"/>
                    </a:cubicBezTo>
                    <a:cubicBezTo>
                      <a:pt x="14758" y="11433"/>
                      <a:pt x="17215" y="8457"/>
                      <a:pt x="18043" y="7444"/>
                    </a:cubicBezTo>
                    <a:cubicBezTo>
                      <a:pt x="18190" y="7263"/>
                      <a:pt x="18145" y="6993"/>
                      <a:pt x="17943" y="6870"/>
                    </a:cubicBezTo>
                    <a:cubicBezTo>
                      <a:pt x="14663" y="4858"/>
                      <a:pt x="6846" y="743"/>
                      <a:pt x="5515" y="45"/>
                    </a:cubicBezTo>
                    <a:cubicBezTo>
                      <a:pt x="5459" y="15"/>
                      <a:pt x="5397" y="1"/>
                      <a:pt x="53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9"/>
              <p:cNvSpPr/>
              <p:nvPr/>
            </p:nvSpPr>
            <p:spPr>
              <a:xfrm rot="596871">
                <a:off x="2600741" y="789647"/>
                <a:ext cx="613923" cy="412494"/>
              </a:xfrm>
              <a:custGeom>
                <a:avLst/>
                <a:gdLst/>
                <a:ahLst/>
                <a:cxnLst/>
                <a:rect l="l" t="t" r="r" b="b"/>
                <a:pathLst>
                  <a:path w="15608" h="10487" extrusionOk="0">
                    <a:moveTo>
                      <a:pt x="4499" y="1"/>
                    </a:moveTo>
                    <a:lnTo>
                      <a:pt x="4400" y="86"/>
                    </a:lnTo>
                    <a:lnTo>
                      <a:pt x="3220" y="1082"/>
                    </a:lnTo>
                    <a:lnTo>
                      <a:pt x="1" y="3808"/>
                    </a:lnTo>
                    <a:lnTo>
                      <a:pt x="4304" y="6340"/>
                    </a:lnTo>
                    <a:lnTo>
                      <a:pt x="5632" y="7120"/>
                    </a:lnTo>
                    <a:lnTo>
                      <a:pt x="6518" y="7643"/>
                    </a:lnTo>
                    <a:lnTo>
                      <a:pt x="7103" y="7985"/>
                    </a:lnTo>
                    <a:lnTo>
                      <a:pt x="9511" y="9402"/>
                    </a:lnTo>
                    <a:lnTo>
                      <a:pt x="11355" y="10486"/>
                    </a:lnTo>
                    <a:lnTo>
                      <a:pt x="15607" y="5977"/>
                    </a:lnTo>
                    <a:lnTo>
                      <a:pt x="10503" y="3230"/>
                    </a:lnTo>
                    <a:lnTo>
                      <a:pt x="8413" y="2105"/>
                    </a:lnTo>
                    <a:lnTo>
                      <a:pt x="5950" y="781"/>
                    </a:lnTo>
                    <a:lnTo>
                      <a:pt x="5341" y="452"/>
                    </a:lnTo>
                    <a:lnTo>
                      <a:pt x="44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9"/>
              <p:cNvSpPr/>
              <p:nvPr/>
            </p:nvSpPr>
            <p:spPr>
              <a:xfrm rot="596871">
                <a:off x="3124029" y="1146489"/>
                <a:ext cx="37171" cy="29540"/>
              </a:xfrm>
              <a:custGeom>
                <a:avLst/>
                <a:gdLst/>
                <a:ahLst/>
                <a:cxnLst/>
                <a:rect l="l" t="t" r="r" b="b"/>
                <a:pathLst>
                  <a:path w="945" h="751" extrusionOk="0">
                    <a:moveTo>
                      <a:pt x="360" y="1"/>
                    </a:moveTo>
                    <a:cubicBezTo>
                      <a:pt x="255" y="1"/>
                      <a:pt x="161" y="40"/>
                      <a:pt x="106" y="118"/>
                    </a:cubicBezTo>
                    <a:cubicBezTo>
                      <a:pt x="0" y="268"/>
                      <a:pt x="79" y="504"/>
                      <a:pt x="281" y="648"/>
                    </a:cubicBezTo>
                    <a:cubicBezTo>
                      <a:pt x="380" y="716"/>
                      <a:pt x="491" y="750"/>
                      <a:pt x="590" y="750"/>
                    </a:cubicBezTo>
                    <a:cubicBezTo>
                      <a:pt x="695" y="750"/>
                      <a:pt x="787" y="712"/>
                      <a:pt x="842" y="634"/>
                    </a:cubicBezTo>
                    <a:cubicBezTo>
                      <a:pt x="944" y="484"/>
                      <a:pt x="866" y="248"/>
                      <a:pt x="664" y="104"/>
                    </a:cubicBezTo>
                    <a:cubicBezTo>
                      <a:pt x="567" y="35"/>
                      <a:pt x="458" y="1"/>
                      <a:pt x="3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39"/>
              <p:cNvSpPr/>
              <p:nvPr/>
            </p:nvSpPr>
            <p:spPr>
              <a:xfrm rot="596871">
                <a:off x="2675115" y="794133"/>
                <a:ext cx="45785" cy="37367"/>
              </a:xfrm>
              <a:custGeom>
                <a:avLst/>
                <a:gdLst/>
                <a:ahLst/>
                <a:cxnLst/>
                <a:rect l="l" t="t" r="r" b="b"/>
                <a:pathLst>
                  <a:path w="1164" h="950" extrusionOk="0">
                    <a:moveTo>
                      <a:pt x="984" y="0"/>
                    </a:moveTo>
                    <a:cubicBezTo>
                      <a:pt x="949" y="0"/>
                      <a:pt x="914" y="12"/>
                      <a:pt x="883" y="35"/>
                    </a:cubicBezTo>
                    <a:lnTo>
                      <a:pt x="79" y="664"/>
                    </a:lnTo>
                    <a:cubicBezTo>
                      <a:pt x="11" y="719"/>
                      <a:pt x="0" y="818"/>
                      <a:pt x="55" y="890"/>
                    </a:cubicBezTo>
                    <a:cubicBezTo>
                      <a:pt x="84" y="929"/>
                      <a:pt x="130" y="949"/>
                      <a:pt x="177" y="949"/>
                    </a:cubicBezTo>
                    <a:cubicBezTo>
                      <a:pt x="212" y="949"/>
                      <a:pt x="248" y="938"/>
                      <a:pt x="277" y="914"/>
                    </a:cubicBezTo>
                    <a:lnTo>
                      <a:pt x="1081" y="285"/>
                    </a:lnTo>
                    <a:cubicBezTo>
                      <a:pt x="1150" y="230"/>
                      <a:pt x="1164" y="131"/>
                      <a:pt x="1109" y="62"/>
                    </a:cubicBezTo>
                    <a:cubicBezTo>
                      <a:pt x="1077" y="21"/>
                      <a:pt x="1031" y="0"/>
                      <a:pt x="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9"/>
              <p:cNvSpPr/>
              <p:nvPr/>
            </p:nvSpPr>
            <p:spPr>
              <a:xfrm rot="596871">
                <a:off x="2729392" y="782824"/>
                <a:ext cx="15852" cy="11761"/>
              </a:xfrm>
              <a:custGeom>
                <a:avLst/>
                <a:gdLst/>
                <a:ahLst/>
                <a:cxnLst/>
                <a:rect l="l" t="t" r="r" b="b"/>
                <a:pathLst>
                  <a:path w="403" h="299" extrusionOk="0">
                    <a:moveTo>
                      <a:pt x="204" y="0"/>
                    </a:moveTo>
                    <a:cubicBezTo>
                      <a:pt x="201" y="0"/>
                      <a:pt x="198" y="0"/>
                      <a:pt x="195" y="0"/>
                    </a:cubicBezTo>
                    <a:cubicBezTo>
                      <a:pt x="62" y="4"/>
                      <a:pt x="0" y="164"/>
                      <a:pt x="96" y="257"/>
                    </a:cubicBezTo>
                    <a:cubicBezTo>
                      <a:pt x="126" y="285"/>
                      <a:pt x="164" y="299"/>
                      <a:pt x="202" y="299"/>
                    </a:cubicBezTo>
                    <a:cubicBezTo>
                      <a:pt x="242" y="299"/>
                      <a:pt x="282" y="283"/>
                      <a:pt x="312" y="253"/>
                    </a:cubicBezTo>
                    <a:cubicBezTo>
                      <a:pt x="402" y="156"/>
                      <a:pt x="332" y="0"/>
                      <a:pt x="2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39"/>
              <p:cNvSpPr/>
              <p:nvPr/>
            </p:nvSpPr>
            <p:spPr>
              <a:xfrm rot="596871">
                <a:off x="2740497" y="771046"/>
                <a:ext cx="94913" cy="276674"/>
              </a:xfrm>
              <a:custGeom>
                <a:avLst/>
                <a:gdLst/>
                <a:ahLst/>
                <a:cxnLst/>
                <a:rect l="l" t="t" r="r" b="b"/>
                <a:pathLst>
                  <a:path w="2413" h="7034" extrusionOk="0">
                    <a:moveTo>
                      <a:pt x="1181" y="0"/>
                    </a:moveTo>
                    <a:lnTo>
                      <a:pt x="1" y="996"/>
                    </a:lnTo>
                    <a:lnTo>
                      <a:pt x="1085" y="6254"/>
                    </a:lnTo>
                    <a:lnTo>
                      <a:pt x="2413" y="7034"/>
                    </a:lnTo>
                    <a:lnTo>
                      <a:pt x="1181"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39"/>
              <p:cNvSpPr/>
              <p:nvPr/>
            </p:nvSpPr>
            <p:spPr>
              <a:xfrm rot="596871">
                <a:off x="2818673" y="797284"/>
                <a:ext cx="69346" cy="296341"/>
              </a:xfrm>
              <a:custGeom>
                <a:avLst/>
                <a:gdLst/>
                <a:ahLst/>
                <a:cxnLst/>
                <a:rect l="l" t="t" r="r" b="b"/>
                <a:pathLst>
                  <a:path w="1763" h="7534" extrusionOk="0">
                    <a:moveTo>
                      <a:pt x="1" y="0"/>
                    </a:moveTo>
                    <a:lnTo>
                      <a:pt x="1178" y="7191"/>
                    </a:lnTo>
                    <a:lnTo>
                      <a:pt x="1763" y="7533"/>
                    </a:lnTo>
                    <a:lnTo>
                      <a:pt x="1763" y="7533"/>
                    </a:lnTo>
                    <a:lnTo>
                      <a:pt x="610" y="329"/>
                    </a:lnTo>
                    <a:lnTo>
                      <a:pt x="1"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9"/>
              <p:cNvSpPr/>
              <p:nvPr/>
            </p:nvSpPr>
            <p:spPr>
              <a:xfrm rot="596871">
                <a:off x="2923103" y="887644"/>
                <a:ext cx="135663" cy="329854"/>
              </a:xfrm>
              <a:custGeom>
                <a:avLst/>
                <a:gdLst/>
                <a:ahLst/>
                <a:cxnLst/>
                <a:rect l="l" t="t" r="r" b="b"/>
                <a:pathLst>
                  <a:path w="3449" h="8386" extrusionOk="0">
                    <a:moveTo>
                      <a:pt x="0" y="1"/>
                    </a:moveTo>
                    <a:cubicBezTo>
                      <a:pt x="233" y="1667"/>
                      <a:pt x="855" y="5710"/>
                      <a:pt x="1102" y="7298"/>
                    </a:cubicBezTo>
                    <a:lnTo>
                      <a:pt x="2942" y="8385"/>
                    </a:lnTo>
                    <a:lnTo>
                      <a:pt x="3448" y="7848"/>
                    </a:lnTo>
                    <a:lnTo>
                      <a:pt x="2090" y="1126"/>
                    </a:lnTo>
                    <a:lnTo>
                      <a:pt x="0"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67" name="Google Shape;1167;p39"/>
          <p:cNvGrpSpPr/>
          <p:nvPr/>
        </p:nvGrpSpPr>
        <p:grpSpPr>
          <a:xfrm>
            <a:off x="6824303" y="900071"/>
            <a:ext cx="2174048" cy="3861216"/>
            <a:chOff x="6824303" y="900071"/>
            <a:chExt cx="2174048" cy="3861216"/>
          </a:xfrm>
        </p:grpSpPr>
        <p:grpSp>
          <p:nvGrpSpPr>
            <p:cNvPr id="1168" name="Google Shape;1168;p39"/>
            <p:cNvGrpSpPr/>
            <p:nvPr/>
          </p:nvGrpSpPr>
          <p:grpSpPr>
            <a:xfrm>
              <a:off x="6824303" y="900071"/>
              <a:ext cx="2174048" cy="3803100"/>
              <a:chOff x="6701978" y="951271"/>
              <a:chExt cx="2174048" cy="3803100"/>
            </a:xfrm>
          </p:grpSpPr>
          <p:sp>
            <p:nvSpPr>
              <p:cNvPr id="1169" name="Google Shape;1169;p39"/>
              <p:cNvSpPr/>
              <p:nvPr/>
            </p:nvSpPr>
            <p:spPr>
              <a:xfrm>
                <a:off x="6796490" y="1266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39"/>
              <p:cNvSpPr/>
              <p:nvPr/>
            </p:nvSpPr>
            <p:spPr>
              <a:xfrm>
                <a:off x="8430775" y="21632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9"/>
              <p:cNvSpPr/>
              <p:nvPr/>
            </p:nvSpPr>
            <p:spPr>
              <a:xfrm>
                <a:off x="6956100" y="951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9"/>
              <p:cNvSpPr/>
              <p:nvPr/>
            </p:nvSpPr>
            <p:spPr>
              <a:xfrm>
                <a:off x="8110465" y="14263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9"/>
              <p:cNvSpPr/>
              <p:nvPr/>
            </p:nvSpPr>
            <p:spPr>
              <a:xfrm>
                <a:off x="8776125" y="9512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39"/>
              <p:cNvSpPr/>
              <p:nvPr/>
            </p:nvSpPr>
            <p:spPr>
              <a:xfrm>
                <a:off x="7375900" y="31418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9"/>
              <p:cNvSpPr/>
              <p:nvPr/>
            </p:nvSpPr>
            <p:spPr>
              <a:xfrm>
                <a:off x="8538975" y="46541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9"/>
              <p:cNvSpPr/>
              <p:nvPr/>
            </p:nvSpPr>
            <p:spPr>
              <a:xfrm>
                <a:off x="6936400" y="34433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9"/>
              <p:cNvSpPr/>
              <p:nvPr/>
            </p:nvSpPr>
            <p:spPr>
              <a:xfrm>
                <a:off x="6701978" y="38836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78" name="Google Shape;1178;p39"/>
              <p:cNvCxnSpPr>
                <a:stCxn id="1169" idx="6"/>
                <a:endCxn id="1172" idx="2"/>
              </p:cNvCxnSpPr>
              <p:nvPr/>
            </p:nvCxnSpPr>
            <p:spPr>
              <a:xfrm>
                <a:off x="6956090" y="1346192"/>
                <a:ext cx="1154400" cy="160200"/>
              </a:xfrm>
              <a:prstGeom prst="straightConnector1">
                <a:avLst/>
              </a:prstGeom>
              <a:noFill/>
              <a:ln w="19050" cap="flat" cmpd="sng">
                <a:solidFill>
                  <a:schemeClr val="dk2"/>
                </a:solidFill>
                <a:prstDash val="solid"/>
                <a:round/>
                <a:headEnd type="none" w="med" len="med"/>
                <a:tailEnd type="none" w="med" len="med"/>
              </a:ln>
            </p:spPr>
          </p:cxnSp>
          <p:cxnSp>
            <p:nvCxnSpPr>
              <p:cNvPr id="1179" name="Google Shape;1179;p39"/>
              <p:cNvCxnSpPr>
                <a:stCxn id="1169" idx="0"/>
                <a:endCxn id="1171" idx="3"/>
              </p:cNvCxnSpPr>
              <p:nvPr/>
            </p:nvCxnSpPr>
            <p:spPr>
              <a:xfrm rot="10800000" flipH="1">
                <a:off x="6876290" y="1036892"/>
                <a:ext cx="94500" cy="229200"/>
              </a:xfrm>
              <a:prstGeom prst="straightConnector1">
                <a:avLst/>
              </a:prstGeom>
              <a:noFill/>
              <a:ln w="19050" cap="flat" cmpd="sng">
                <a:solidFill>
                  <a:schemeClr val="dk2"/>
                </a:solidFill>
                <a:prstDash val="solid"/>
                <a:round/>
                <a:headEnd type="none" w="med" len="med"/>
                <a:tailEnd type="none" w="med" len="med"/>
              </a:ln>
            </p:spPr>
          </p:cxnSp>
          <p:cxnSp>
            <p:nvCxnSpPr>
              <p:cNvPr id="1180" name="Google Shape;1180;p39"/>
              <p:cNvCxnSpPr>
                <a:stCxn id="1172" idx="7"/>
                <a:endCxn id="1173" idx="3"/>
              </p:cNvCxnSpPr>
              <p:nvPr/>
            </p:nvCxnSpPr>
            <p:spPr>
              <a:xfrm rot="10800000" flipH="1">
                <a:off x="8246692" y="1036665"/>
                <a:ext cx="544200" cy="413100"/>
              </a:xfrm>
              <a:prstGeom prst="straightConnector1">
                <a:avLst/>
              </a:prstGeom>
              <a:noFill/>
              <a:ln w="19050" cap="flat" cmpd="sng">
                <a:solidFill>
                  <a:schemeClr val="dk2"/>
                </a:solidFill>
                <a:prstDash val="solid"/>
                <a:round/>
                <a:headEnd type="none" w="med" len="med"/>
                <a:tailEnd type="none" w="med" len="med"/>
              </a:ln>
            </p:spPr>
          </p:cxnSp>
          <p:cxnSp>
            <p:nvCxnSpPr>
              <p:cNvPr id="1181" name="Google Shape;1181;p39"/>
              <p:cNvCxnSpPr>
                <a:stCxn id="1173" idx="4"/>
                <a:endCxn id="1170" idx="7"/>
              </p:cNvCxnSpPr>
              <p:nvPr/>
            </p:nvCxnSpPr>
            <p:spPr>
              <a:xfrm flipH="1">
                <a:off x="8516175" y="1051471"/>
                <a:ext cx="309900" cy="1126500"/>
              </a:xfrm>
              <a:prstGeom prst="straightConnector1">
                <a:avLst/>
              </a:prstGeom>
              <a:noFill/>
              <a:ln w="19050" cap="flat" cmpd="sng">
                <a:solidFill>
                  <a:schemeClr val="dk2"/>
                </a:solidFill>
                <a:prstDash val="solid"/>
                <a:round/>
                <a:headEnd type="none" w="med" len="med"/>
                <a:tailEnd type="none" w="med" len="med"/>
              </a:ln>
            </p:spPr>
          </p:cxnSp>
          <p:cxnSp>
            <p:nvCxnSpPr>
              <p:cNvPr id="1182" name="Google Shape;1182;p39"/>
              <p:cNvCxnSpPr>
                <a:stCxn id="1170" idx="3"/>
                <a:endCxn id="1174" idx="7"/>
              </p:cNvCxnSpPr>
              <p:nvPr/>
            </p:nvCxnSpPr>
            <p:spPr>
              <a:xfrm flipH="1">
                <a:off x="7461105" y="2248772"/>
                <a:ext cx="984300" cy="907800"/>
              </a:xfrm>
              <a:prstGeom prst="straightConnector1">
                <a:avLst/>
              </a:prstGeom>
              <a:noFill/>
              <a:ln w="19050" cap="flat" cmpd="sng">
                <a:solidFill>
                  <a:schemeClr val="dk2"/>
                </a:solidFill>
                <a:prstDash val="solid"/>
                <a:round/>
                <a:headEnd type="none" w="med" len="med"/>
                <a:tailEnd type="none" w="med" len="med"/>
              </a:ln>
            </p:spPr>
          </p:cxnSp>
          <p:cxnSp>
            <p:nvCxnSpPr>
              <p:cNvPr id="1183" name="Google Shape;1183;p39"/>
              <p:cNvCxnSpPr>
                <a:stCxn id="1174" idx="3"/>
                <a:endCxn id="1176" idx="7"/>
              </p:cNvCxnSpPr>
              <p:nvPr/>
            </p:nvCxnSpPr>
            <p:spPr>
              <a:xfrm flipH="1">
                <a:off x="7021530" y="3227347"/>
                <a:ext cx="369000" cy="230700"/>
              </a:xfrm>
              <a:prstGeom prst="straightConnector1">
                <a:avLst/>
              </a:prstGeom>
              <a:noFill/>
              <a:ln w="19050" cap="flat" cmpd="sng">
                <a:solidFill>
                  <a:schemeClr val="dk2"/>
                </a:solidFill>
                <a:prstDash val="solid"/>
                <a:round/>
                <a:headEnd type="none" w="med" len="med"/>
                <a:tailEnd type="none" w="med" len="med"/>
              </a:ln>
            </p:spPr>
          </p:cxnSp>
          <p:cxnSp>
            <p:nvCxnSpPr>
              <p:cNvPr id="1184" name="Google Shape;1184;p39"/>
              <p:cNvCxnSpPr>
                <a:stCxn id="1176" idx="3"/>
                <a:endCxn id="1177" idx="7"/>
              </p:cNvCxnSpPr>
              <p:nvPr/>
            </p:nvCxnSpPr>
            <p:spPr>
              <a:xfrm flipH="1">
                <a:off x="6838230" y="3528872"/>
                <a:ext cx="112800" cy="378300"/>
              </a:xfrm>
              <a:prstGeom prst="straightConnector1">
                <a:avLst/>
              </a:prstGeom>
              <a:noFill/>
              <a:ln w="19050" cap="flat" cmpd="sng">
                <a:solidFill>
                  <a:schemeClr val="dk2"/>
                </a:solidFill>
                <a:prstDash val="solid"/>
                <a:round/>
                <a:headEnd type="none" w="med" len="med"/>
                <a:tailEnd type="none" w="med" len="med"/>
              </a:ln>
            </p:spPr>
          </p:cxnSp>
          <p:cxnSp>
            <p:nvCxnSpPr>
              <p:cNvPr id="1185" name="Google Shape;1185;p39"/>
              <p:cNvCxnSpPr>
                <a:stCxn id="1176" idx="5"/>
                <a:endCxn id="1175" idx="1"/>
              </p:cNvCxnSpPr>
              <p:nvPr/>
            </p:nvCxnSpPr>
            <p:spPr>
              <a:xfrm>
                <a:off x="7021670" y="3528872"/>
                <a:ext cx="1531800" cy="1140000"/>
              </a:xfrm>
              <a:prstGeom prst="straightConnector1">
                <a:avLst/>
              </a:prstGeom>
              <a:noFill/>
              <a:ln w="19050" cap="flat" cmpd="sng">
                <a:solidFill>
                  <a:schemeClr val="dk2"/>
                </a:solidFill>
                <a:prstDash val="solid"/>
                <a:round/>
                <a:headEnd type="none" w="med" len="med"/>
                <a:tailEnd type="none" w="med" len="med"/>
              </a:ln>
            </p:spPr>
          </p:cxnSp>
          <p:sp>
            <p:nvSpPr>
              <p:cNvPr id="1186" name="Google Shape;1186;p39"/>
              <p:cNvSpPr/>
              <p:nvPr/>
            </p:nvSpPr>
            <p:spPr>
              <a:xfrm>
                <a:off x="8776125" y="23098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7" name="Google Shape;1187;p39"/>
              <p:cNvCxnSpPr>
                <a:stCxn id="1170" idx="5"/>
                <a:endCxn id="1186" idx="2"/>
              </p:cNvCxnSpPr>
              <p:nvPr/>
            </p:nvCxnSpPr>
            <p:spPr>
              <a:xfrm>
                <a:off x="8516045" y="2248772"/>
                <a:ext cx="260100" cy="111300"/>
              </a:xfrm>
              <a:prstGeom prst="straightConnector1">
                <a:avLst/>
              </a:prstGeom>
              <a:noFill/>
              <a:ln w="19050" cap="flat" cmpd="sng">
                <a:solidFill>
                  <a:schemeClr val="dk2"/>
                </a:solidFill>
                <a:prstDash val="solid"/>
                <a:round/>
                <a:headEnd type="none" w="med" len="med"/>
                <a:tailEnd type="none" w="med" len="med"/>
              </a:ln>
            </p:spPr>
          </p:cxnSp>
          <p:sp>
            <p:nvSpPr>
              <p:cNvPr id="1188" name="Google Shape;1188;p39"/>
              <p:cNvSpPr/>
              <p:nvPr/>
            </p:nvSpPr>
            <p:spPr>
              <a:xfrm>
                <a:off x="7096588" y="30096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9" name="Google Shape;1189;p39"/>
              <p:cNvCxnSpPr>
                <a:stCxn id="1174" idx="1"/>
                <a:endCxn id="1188" idx="6"/>
              </p:cNvCxnSpPr>
              <p:nvPr/>
            </p:nvCxnSpPr>
            <p:spPr>
              <a:xfrm rot="10800000">
                <a:off x="7196430" y="3059895"/>
                <a:ext cx="194100" cy="96600"/>
              </a:xfrm>
              <a:prstGeom prst="straightConnector1">
                <a:avLst/>
              </a:prstGeom>
              <a:noFill/>
              <a:ln w="19050" cap="flat" cmpd="sng">
                <a:solidFill>
                  <a:schemeClr val="dk2"/>
                </a:solidFill>
                <a:prstDash val="solid"/>
                <a:round/>
                <a:headEnd type="none" w="med" len="med"/>
                <a:tailEnd type="none" w="med" len="med"/>
              </a:ln>
            </p:spPr>
          </p:cxnSp>
        </p:grpSp>
        <p:grpSp>
          <p:nvGrpSpPr>
            <p:cNvPr id="1190" name="Google Shape;1190;p39"/>
            <p:cNvGrpSpPr/>
            <p:nvPr/>
          </p:nvGrpSpPr>
          <p:grpSpPr>
            <a:xfrm>
              <a:off x="7020049" y="2351861"/>
              <a:ext cx="1937224" cy="2409426"/>
              <a:chOff x="7049537" y="2516311"/>
              <a:chExt cx="1937224" cy="2409426"/>
            </a:xfrm>
          </p:grpSpPr>
          <p:sp>
            <p:nvSpPr>
              <p:cNvPr id="1191" name="Google Shape;1191;p39"/>
              <p:cNvSpPr/>
              <p:nvPr/>
            </p:nvSpPr>
            <p:spPr>
              <a:xfrm rot="1408716">
                <a:off x="7252015" y="3675719"/>
                <a:ext cx="442265" cy="980576"/>
              </a:xfrm>
              <a:custGeom>
                <a:avLst/>
                <a:gdLst/>
                <a:ahLst/>
                <a:cxnLst/>
                <a:rect l="l" t="t" r="r" b="b"/>
                <a:pathLst>
                  <a:path w="12081" h="26788" extrusionOk="0">
                    <a:moveTo>
                      <a:pt x="6414" y="0"/>
                    </a:moveTo>
                    <a:cubicBezTo>
                      <a:pt x="5935" y="17"/>
                      <a:pt x="5457" y="76"/>
                      <a:pt x="4991" y="181"/>
                    </a:cubicBezTo>
                    <a:cubicBezTo>
                      <a:pt x="4991" y="181"/>
                      <a:pt x="3371" y="1490"/>
                      <a:pt x="1994" y="4311"/>
                    </a:cubicBezTo>
                    <a:cubicBezTo>
                      <a:pt x="1025" y="6292"/>
                      <a:pt x="172" y="9012"/>
                      <a:pt x="76" y="12550"/>
                    </a:cubicBezTo>
                    <a:cubicBezTo>
                      <a:pt x="0" y="15115"/>
                      <a:pt x="731" y="17402"/>
                      <a:pt x="1784" y="19345"/>
                    </a:cubicBezTo>
                    <a:lnTo>
                      <a:pt x="2745" y="20907"/>
                    </a:lnTo>
                    <a:cubicBezTo>
                      <a:pt x="3417" y="21872"/>
                      <a:pt x="4168" y="22779"/>
                      <a:pt x="4991" y="23618"/>
                    </a:cubicBezTo>
                    <a:cubicBezTo>
                      <a:pt x="5990" y="24638"/>
                      <a:pt x="7081" y="25566"/>
                      <a:pt x="8252" y="26388"/>
                    </a:cubicBezTo>
                    <a:cubicBezTo>
                      <a:pt x="8437" y="26510"/>
                      <a:pt x="8538" y="26573"/>
                      <a:pt x="8538" y="26573"/>
                    </a:cubicBezTo>
                    <a:cubicBezTo>
                      <a:pt x="8538" y="26573"/>
                      <a:pt x="8769" y="26788"/>
                      <a:pt x="9043" y="26788"/>
                    </a:cubicBezTo>
                    <a:cubicBezTo>
                      <a:pt x="9179" y="26788"/>
                      <a:pt x="9327" y="26734"/>
                      <a:pt x="9461" y="26573"/>
                    </a:cubicBezTo>
                    <a:cubicBezTo>
                      <a:pt x="9864" y="26090"/>
                      <a:pt x="9864" y="25322"/>
                      <a:pt x="9864" y="25322"/>
                    </a:cubicBezTo>
                    <a:cubicBezTo>
                      <a:pt x="9864" y="25322"/>
                      <a:pt x="7740" y="22863"/>
                      <a:pt x="6607" y="19081"/>
                    </a:cubicBezTo>
                    <a:cubicBezTo>
                      <a:pt x="6196" y="17725"/>
                      <a:pt x="5965" y="16319"/>
                      <a:pt x="5919" y="14901"/>
                    </a:cubicBezTo>
                    <a:cubicBezTo>
                      <a:pt x="5914" y="14674"/>
                      <a:pt x="5914" y="14439"/>
                      <a:pt x="5919" y="14204"/>
                    </a:cubicBezTo>
                    <a:cubicBezTo>
                      <a:pt x="6007" y="9352"/>
                      <a:pt x="10099" y="6116"/>
                      <a:pt x="12080" y="4831"/>
                    </a:cubicBezTo>
                    <a:cubicBezTo>
                      <a:pt x="11291" y="3089"/>
                      <a:pt x="9344" y="1268"/>
                      <a:pt x="9344" y="1268"/>
                    </a:cubicBezTo>
                    <a:cubicBezTo>
                      <a:pt x="9344" y="1268"/>
                      <a:pt x="8026" y="252"/>
                      <a:pt x="64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9"/>
              <p:cNvSpPr/>
              <p:nvPr/>
            </p:nvSpPr>
            <p:spPr>
              <a:xfrm rot="1408716">
                <a:off x="7252015" y="3675719"/>
                <a:ext cx="442265" cy="980576"/>
              </a:xfrm>
              <a:custGeom>
                <a:avLst/>
                <a:gdLst/>
                <a:ahLst/>
                <a:cxnLst/>
                <a:rect l="l" t="t" r="r" b="b"/>
                <a:pathLst>
                  <a:path w="12081" h="26788" extrusionOk="0">
                    <a:moveTo>
                      <a:pt x="6414" y="0"/>
                    </a:moveTo>
                    <a:cubicBezTo>
                      <a:pt x="5935" y="17"/>
                      <a:pt x="5457" y="76"/>
                      <a:pt x="4991" y="181"/>
                    </a:cubicBezTo>
                    <a:cubicBezTo>
                      <a:pt x="4991" y="181"/>
                      <a:pt x="3371" y="1490"/>
                      <a:pt x="1994" y="4311"/>
                    </a:cubicBezTo>
                    <a:cubicBezTo>
                      <a:pt x="1025" y="6292"/>
                      <a:pt x="172" y="9012"/>
                      <a:pt x="76" y="12550"/>
                    </a:cubicBezTo>
                    <a:cubicBezTo>
                      <a:pt x="0" y="15115"/>
                      <a:pt x="731" y="17402"/>
                      <a:pt x="1784" y="19345"/>
                    </a:cubicBezTo>
                    <a:lnTo>
                      <a:pt x="2745" y="20907"/>
                    </a:lnTo>
                    <a:cubicBezTo>
                      <a:pt x="3417" y="21872"/>
                      <a:pt x="4168" y="22779"/>
                      <a:pt x="4991" y="23618"/>
                    </a:cubicBezTo>
                    <a:cubicBezTo>
                      <a:pt x="5990" y="24638"/>
                      <a:pt x="7081" y="25566"/>
                      <a:pt x="8252" y="26388"/>
                    </a:cubicBezTo>
                    <a:cubicBezTo>
                      <a:pt x="8437" y="26510"/>
                      <a:pt x="8538" y="26573"/>
                      <a:pt x="8538" y="26573"/>
                    </a:cubicBezTo>
                    <a:cubicBezTo>
                      <a:pt x="8538" y="26573"/>
                      <a:pt x="8769" y="26788"/>
                      <a:pt x="9043" y="26788"/>
                    </a:cubicBezTo>
                    <a:cubicBezTo>
                      <a:pt x="9179" y="26788"/>
                      <a:pt x="9327" y="26734"/>
                      <a:pt x="9461" y="26573"/>
                    </a:cubicBezTo>
                    <a:cubicBezTo>
                      <a:pt x="9864" y="26090"/>
                      <a:pt x="9864" y="25322"/>
                      <a:pt x="9864" y="25322"/>
                    </a:cubicBezTo>
                    <a:cubicBezTo>
                      <a:pt x="9864" y="25322"/>
                      <a:pt x="7740" y="22863"/>
                      <a:pt x="6607" y="19081"/>
                    </a:cubicBezTo>
                    <a:cubicBezTo>
                      <a:pt x="6196" y="17725"/>
                      <a:pt x="5965" y="16319"/>
                      <a:pt x="5919" y="14901"/>
                    </a:cubicBezTo>
                    <a:cubicBezTo>
                      <a:pt x="5914" y="14674"/>
                      <a:pt x="5914" y="14439"/>
                      <a:pt x="5919" y="14204"/>
                    </a:cubicBezTo>
                    <a:cubicBezTo>
                      <a:pt x="6007" y="9352"/>
                      <a:pt x="10099" y="6116"/>
                      <a:pt x="12080" y="4831"/>
                    </a:cubicBezTo>
                    <a:cubicBezTo>
                      <a:pt x="11291" y="3089"/>
                      <a:pt x="9344" y="1268"/>
                      <a:pt x="9344" y="1268"/>
                    </a:cubicBezTo>
                    <a:cubicBezTo>
                      <a:pt x="9344" y="1268"/>
                      <a:pt x="8026" y="252"/>
                      <a:pt x="6414" y="0"/>
                    </a:cubicBezTo>
                    <a:close/>
                  </a:path>
                </a:pathLst>
              </a:custGeom>
              <a:solidFill>
                <a:srgbClr val="97504E">
                  <a:alpha val="39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9"/>
              <p:cNvSpPr/>
              <p:nvPr/>
            </p:nvSpPr>
            <p:spPr>
              <a:xfrm rot="1408716">
                <a:off x="7230638" y="3798379"/>
                <a:ext cx="642001" cy="1042622"/>
              </a:xfrm>
              <a:custGeom>
                <a:avLst/>
                <a:gdLst/>
                <a:ahLst/>
                <a:cxnLst/>
                <a:rect l="l" t="t" r="r" b="b"/>
                <a:pathLst>
                  <a:path w="17537" h="28483" extrusionOk="0">
                    <a:moveTo>
                      <a:pt x="12527" y="1"/>
                    </a:moveTo>
                    <a:cubicBezTo>
                      <a:pt x="11058" y="1"/>
                      <a:pt x="10002" y="609"/>
                      <a:pt x="10002" y="609"/>
                    </a:cubicBezTo>
                    <a:cubicBezTo>
                      <a:pt x="10002" y="609"/>
                      <a:pt x="9511" y="928"/>
                      <a:pt x="8752" y="1650"/>
                    </a:cubicBezTo>
                    <a:cubicBezTo>
                      <a:pt x="7094" y="3220"/>
                      <a:pt x="4160" y="6699"/>
                      <a:pt x="2225" y="12940"/>
                    </a:cubicBezTo>
                    <a:cubicBezTo>
                      <a:pt x="0" y="20118"/>
                      <a:pt x="2430" y="25368"/>
                      <a:pt x="3559" y="27274"/>
                    </a:cubicBezTo>
                    <a:cubicBezTo>
                      <a:pt x="3719" y="27543"/>
                      <a:pt x="3891" y="27803"/>
                      <a:pt x="4076" y="28055"/>
                    </a:cubicBezTo>
                    <a:cubicBezTo>
                      <a:pt x="4076" y="28055"/>
                      <a:pt x="4445" y="28482"/>
                      <a:pt x="5134" y="28482"/>
                    </a:cubicBezTo>
                    <a:cubicBezTo>
                      <a:pt x="5232" y="28482"/>
                      <a:pt x="5337" y="28473"/>
                      <a:pt x="5448" y="28453"/>
                    </a:cubicBezTo>
                    <a:cubicBezTo>
                      <a:pt x="6334" y="28290"/>
                      <a:pt x="6376" y="27568"/>
                      <a:pt x="6376" y="27568"/>
                    </a:cubicBezTo>
                    <a:cubicBezTo>
                      <a:pt x="6376" y="27568"/>
                      <a:pt x="6187" y="27178"/>
                      <a:pt x="5952" y="26514"/>
                    </a:cubicBezTo>
                    <a:cubicBezTo>
                      <a:pt x="5822" y="26158"/>
                      <a:pt x="5679" y="25721"/>
                      <a:pt x="5541" y="25222"/>
                    </a:cubicBezTo>
                    <a:cubicBezTo>
                      <a:pt x="4873" y="22800"/>
                      <a:pt x="4344" y="18934"/>
                      <a:pt x="6376" y="15761"/>
                    </a:cubicBezTo>
                    <a:cubicBezTo>
                      <a:pt x="8227" y="12869"/>
                      <a:pt x="11375" y="10074"/>
                      <a:pt x="13864" y="7795"/>
                    </a:cubicBezTo>
                    <a:cubicBezTo>
                      <a:pt x="14342" y="7354"/>
                      <a:pt x="14800" y="6930"/>
                      <a:pt x="15215" y="6531"/>
                    </a:cubicBezTo>
                    <a:cubicBezTo>
                      <a:pt x="16399" y="5402"/>
                      <a:pt x="17272" y="4449"/>
                      <a:pt x="17499" y="3753"/>
                    </a:cubicBezTo>
                    <a:cubicBezTo>
                      <a:pt x="17499" y="3753"/>
                      <a:pt x="17536" y="1981"/>
                      <a:pt x="14959" y="609"/>
                    </a:cubicBezTo>
                    <a:cubicBezTo>
                      <a:pt x="14099" y="153"/>
                      <a:pt x="13261" y="1"/>
                      <a:pt x="125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9"/>
              <p:cNvSpPr/>
              <p:nvPr/>
            </p:nvSpPr>
            <p:spPr>
              <a:xfrm rot="1408716">
                <a:off x="7147224" y="4677375"/>
                <a:ext cx="155219" cy="177022"/>
              </a:xfrm>
              <a:custGeom>
                <a:avLst/>
                <a:gdLst/>
                <a:ahLst/>
                <a:cxnLst/>
                <a:rect l="l" t="t" r="r" b="b"/>
                <a:pathLst>
                  <a:path w="4240" h="4836" extrusionOk="0">
                    <a:moveTo>
                      <a:pt x="2825" y="1"/>
                    </a:moveTo>
                    <a:cubicBezTo>
                      <a:pt x="2304" y="26"/>
                      <a:pt x="1792" y="147"/>
                      <a:pt x="1318" y="357"/>
                    </a:cubicBezTo>
                    <a:cubicBezTo>
                      <a:pt x="571" y="697"/>
                      <a:pt x="202" y="1029"/>
                      <a:pt x="202" y="1029"/>
                    </a:cubicBezTo>
                    <a:cubicBezTo>
                      <a:pt x="202" y="1029"/>
                      <a:pt x="974" y="2393"/>
                      <a:pt x="1024" y="2976"/>
                    </a:cubicBezTo>
                    <a:cubicBezTo>
                      <a:pt x="1075" y="3560"/>
                      <a:pt x="0" y="3711"/>
                      <a:pt x="344" y="4546"/>
                    </a:cubicBezTo>
                    <a:cubicBezTo>
                      <a:pt x="429" y="4753"/>
                      <a:pt x="648" y="4835"/>
                      <a:pt x="937" y="4835"/>
                    </a:cubicBezTo>
                    <a:cubicBezTo>
                      <a:pt x="1813" y="4835"/>
                      <a:pt x="3332" y="4080"/>
                      <a:pt x="3723" y="3711"/>
                    </a:cubicBezTo>
                    <a:cubicBezTo>
                      <a:pt x="4239" y="3216"/>
                      <a:pt x="2825" y="1"/>
                      <a:pt x="28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9"/>
              <p:cNvSpPr/>
              <p:nvPr/>
            </p:nvSpPr>
            <p:spPr>
              <a:xfrm rot="1408716">
                <a:off x="7145119" y="4635635"/>
                <a:ext cx="166605" cy="85107"/>
              </a:xfrm>
              <a:custGeom>
                <a:avLst/>
                <a:gdLst/>
                <a:ahLst/>
                <a:cxnLst/>
                <a:rect l="l" t="t" r="r" b="b"/>
                <a:pathLst>
                  <a:path w="4551" h="2325" extrusionOk="0">
                    <a:moveTo>
                      <a:pt x="3531" y="1"/>
                    </a:moveTo>
                    <a:cubicBezTo>
                      <a:pt x="3511" y="1"/>
                      <a:pt x="3492" y="3"/>
                      <a:pt x="3475" y="8"/>
                    </a:cubicBezTo>
                    <a:cubicBezTo>
                      <a:pt x="3211" y="83"/>
                      <a:pt x="542" y="1187"/>
                      <a:pt x="542" y="1187"/>
                    </a:cubicBezTo>
                    <a:cubicBezTo>
                      <a:pt x="0" y="1549"/>
                      <a:pt x="570" y="2325"/>
                      <a:pt x="973" y="2325"/>
                    </a:cubicBezTo>
                    <a:cubicBezTo>
                      <a:pt x="976" y="2325"/>
                      <a:pt x="979" y="2325"/>
                      <a:pt x="982" y="2325"/>
                    </a:cubicBezTo>
                    <a:cubicBezTo>
                      <a:pt x="1389" y="2312"/>
                      <a:pt x="3400" y="1666"/>
                      <a:pt x="3996" y="1070"/>
                    </a:cubicBezTo>
                    <a:cubicBezTo>
                      <a:pt x="4551" y="515"/>
                      <a:pt x="3840" y="1"/>
                      <a:pt x="3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9"/>
              <p:cNvSpPr/>
              <p:nvPr/>
            </p:nvSpPr>
            <p:spPr>
              <a:xfrm rot="1408716">
                <a:off x="7345986" y="4630592"/>
                <a:ext cx="149252" cy="181634"/>
              </a:xfrm>
              <a:custGeom>
                <a:avLst/>
                <a:gdLst/>
                <a:ahLst/>
                <a:cxnLst/>
                <a:rect l="l" t="t" r="r" b="b"/>
                <a:pathLst>
                  <a:path w="4077" h="4962" extrusionOk="0">
                    <a:moveTo>
                      <a:pt x="1936" y="0"/>
                    </a:moveTo>
                    <a:cubicBezTo>
                      <a:pt x="1202" y="0"/>
                      <a:pt x="13" y="1663"/>
                      <a:pt x="13" y="1663"/>
                    </a:cubicBezTo>
                    <a:cubicBezTo>
                      <a:pt x="1" y="1701"/>
                      <a:pt x="1180" y="2498"/>
                      <a:pt x="1268" y="3220"/>
                    </a:cubicBezTo>
                    <a:cubicBezTo>
                      <a:pt x="1356" y="3942"/>
                      <a:pt x="723" y="4056"/>
                      <a:pt x="937" y="4652"/>
                    </a:cubicBezTo>
                    <a:cubicBezTo>
                      <a:pt x="1018" y="4873"/>
                      <a:pt x="1191" y="4961"/>
                      <a:pt x="1411" y="4961"/>
                    </a:cubicBezTo>
                    <a:cubicBezTo>
                      <a:pt x="1782" y="4961"/>
                      <a:pt x="2284" y="4710"/>
                      <a:pt x="2695" y="4425"/>
                    </a:cubicBezTo>
                    <a:cubicBezTo>
                      <a:pt x="3354" y="3967"/>
                      <a:pt x="4001" y="3397"/>
                      <a:pt x="4038" y="2805"/>
                    </a:cubicBezTo>
                    <a:cubicBezTo>
                      <a:pt x="4076" y="2209"/>
                      <a:pt x="2746" y="161"/>
                      <a:pt x="2028" y="9"/>
                    </a:cubicBezTo>
                    <a:cubicBezTo>
                      <a:pt x="1998" y="3"/>
                      <a:pt x="1968" y="0"/>
                      <a:pt x="1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9"/>
              <p:cNvSpPr/>
              <p:nvPr/>
            </p:nvSpPr>
            <p:spPr>
              <a:xfrm rot="1408716">
                <a:off x="7331221" y="4581814"/>
                <a:ext cx="133840" cy="112048"/>
              </a:xfrm>
              <a:custGeom>
                <a:avLst/>
                <a:gdLst/>
                <a:ahLst/>
                <a:cxnLst/>
                <a:rect l="l" t="t" r="r" b="b"/>
                <a:pathLst>
                  <a:path w="3656" h="3061" extrusionOk="0">
                    <a:moveTo>
                      <a:pt x="2757" y="0"/>
                    </a:moveTo>
                    <a:cubicBezTo>
                      <a:pt x="2613" y="0"/>
                      <a:pt x="2459" y="51"/>
                      <a:pt x="2304" y="174"/>
                    </a:cubicBezTo>
                    <a:cubicBezTo>
                      <a:pt x="1594" y="728"/>
                      <a:pt x="1263" y="1085"/>
                      <a:pt x="1263" y="1085"/>
                    </a:cubicBezTo>
                    <a:cubicBezTo>
                      <a:pt x="1263" y="1085"/>
                      <a:pt x="276" y="1882"/>
                      <a:pt x="125" y="2197"/>
                    </a:cubicBezTo>
                    <a:cubicBezTo>
                      <a:pt x="1" y="2456"/>
                      <a:pt x="278" y="3061"/>
                      <a:pt x="798" y="3061"/>
                    </a:cubicBezTo>
                    <a:cubicBezTo>
                      <a:pt x="909" y="3061"/>
                      <a:pt x="1031" y="3034"/>
                      <a:pt x="1162" y="2969"/>
                    </a:cubicBezTo>
                    <a:cubicBezTo>
                      <a:pt x="1909" y="2604"/>
                      <a:pt x="3454" y="1261"/>
                      <a:pt x="3567" y="908"/>
                    </a:cubicBezTo>
                    <a:cubicBezTo>
                      <a:pt x="3655" y="630"/>
                      <a:pt x="3267" y="0"/>
                      <a:pt x="2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9"/>
              <p:cNvSpPr/>
              <p:nvPr/>
            </p:nvSpPr>
            <p:spPr>
              <a:xfrm rot="1408716">
                <a:off x="7395127" y="3551968"/>
                <a:ext cx="923958" cy="593624"/>
              </a:xfrm>
              <a:custGeom>
                <a:avLst/>
                <a:gdLst/>
                <a:ahLst/>
                <a:cxnLst/>
                <a:rect l="l" t="t" r="r" b="b"/>
                <a:pathLst>
                  <a:path w="25239" h="16217" extrusionOk="0">
                    <a:moveTo>
                      <a:pt x="11114" y="1"/>
                    </a:moveTo>
                    <a:cubicBezTo>
                      <a:pt x="11106" y="9"/>
                      <a:pt x="11098" y="22"/>
                      <a:pt x="11098" y="30"/>
                    </a:cubicBezTo>
                    <a:cubicBezTo>
                      <a:pt x="11077" y="72"/>
                      <a:pt x="11056" y="114"/>
                      <a:pt x="11030" y="152"/>
                    </a:cubicBezTo>
                    <a:cubicBezTo>
                      <a:pt x="9838" y="2179"/>
                      <a:pt x="3425" y="3724"/>
                      <a:pt x="1734" y="4118"/>
                    </a:cubicBezTo>
                    <a:cubicBezTo>
                      <a:pt x="0" y="4521"/>
                      <a:pt x="281" y="6700"/>
                      <a:pt x="1289" y="7384"/>
                    </a:cubicBezTo>
                    <a:cubicBezTo>
                      <a:pt x="1918" y="7812"/>
                      <a:pt x="2359" y="8475"/>
                      <a:pt x="2888" y="9121"/>
                    </a:cubicBezTo>
                    <a:cubicBezTo>
                      <a:pt x="3203" y="9508"/>
                      <a:pt x="3551" y="9889"/>
                      <a:pt x="3992" y="10204"/>
                    </a:cubicBezTo>
                    <a:cubicBezTo>
                      <a:pt x="5159" y="11052"/>
                      <a:pt x="7257" y="10204"/>
                      <a:pt x="8827" y="11254"/>
                    </a:cubicBezTo>
                    <a:cubicBezTo>
                      <a:pt x="10397" y="12303"/>
                      <a:pt x="12202" y="14758"/>
                      <a:pt x="13696" y="15283"/>
                    </a:cubicBezTo>
                    <a:cubicBezTo>
                      <a:pt x="15194" y="15808"/>
                      <a:pt x="15513" y="15358"/>
                      <a:pt x="16600" y="15925"/>
                    </a:cubicBezTo>
                    <a:cubicBezTo>
                      <a:pt x="17018" y="16142"/>
                      <a:pt x="17406" y="16216"/>
                      <a:pt x="17775" y="16216"/>
                    </a:cubicBezTo>
                    <a:cubicBezTo>
                      <a:pt x="18370" y="16216"/>
                      <a:pt x="18916" y="16024"/>
                      <a:pt x="19463" y="15925"/>
                    </a:cubicBezTo>
                    <a:cubicBezTo>
                      <a:pt x="19582" y="15904"/>
                      <a:pt x="19715" y="15895"/>
                      <a:pt x="19861" y="15895"/>
                    </a:cubicBezTo>
                    <a:cubicBezTo>
                      <a:pt x="20402" y="15895"/>
                      <a:pt x="21107" y="16012"/>
                      <a:pt x="21848" y="16012"/>
                    </a:cubicBezTo>
                    <a:cubicBezTo>
                      <a:pt x="22394" y="16012"/>
                      <a:pt x="22960" y="15949"/>
                      <a:pt x="23492" y="15728"/>
                    </a:cubicBezTo>
                    <a:cubicBezTo>
                      <a:pt x="23908" y="15552"/>
                      <a:pt x="24227" y="15400"/>
                      <a:pt x="24479" y="15237"/>
                    </a:cubicBezTo>
                    <a:cubicBezTo>
                      <a:pt x="25104" y="14834"/>
                      <a:pt x="25238" y="14397"/>
                      <a:pt x="25066" y="13587"/>
                    </a:cubicBezTo>
                    <a:cubicBezTo>
                      <a:pt x="24823" y="12462"/>
                      <a:pt x="22770" y="9638"/>
                      <a:pt x="21679" y="7501"/>
                    </a:cubicBezTo>
                    <a:cubicBezTo>
                      <a:pt x="20613" y="5411"/>
                      <a:pt x="21452" y="2540"/>
                      <a:pt x="21557" y="2330"/>
                    </a:cubicBezTo>
                    <a:cubicBezTo>
                      <a:pt x="21561" y="2326"/>
                      <a:pt x="21561" y="2322"/>
                      <a:pt x="21561" y="2318"/>
                    </a:cubicBezTo>
                    <a:cubicBezTo>
                      <a:pt x="21561" y="2225"/>
                      <a:pt x="15270" y="882"/>
                      <a:pt x="12449" y="286"/>
                    </a:cubicBezTo>
                    <a:cubicBezTo>
                      <a:pt x="11660" y="118"/>
                      <a:pt x="11148" y="9"/>
                      <a:pt x="11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9"/>
              <p:cNvSpPr/>
              <p:nvPr/>
            </p:nvSpPr>
            <p:spPr>
              <a:xfrm rot="1408716">
                <a:off x="8329064" y="3645732"/>
                <a:ext cx="253440" cy="516314"/>
              </a:xfrm>
              <a:custGeom>
                <a:avLst/>
                <a:gdLst/>
                <a:ahLst/>
                <a:cxnLst/>
                <a:rect l="l" t="t" r="r" b="b"/>
                <a:pathLst>
                  <a:path w="6923" h="14105" extrusionOk="0">
                    <a:moveTo>
                      <a:pt x="2595" y="0"/>
                    </a:moveTo>
                    <a:cubicBezTo>
                      <a:pt x="1757" y="0"/>
                      <a:pt x="1" y="1569"/>
                      <a:pt x="1" y="1569"/>
                    </a:cubicBezTo>
                    <a:cubicBezTo>
                      <a:pt x="240" y="2203"/>
                      <a:pt x="563" y="2920"/>
                      <a:pt x="958" y="3726"/>
                    </a:cubicBezTo>
                    <a:cubicBezTo>
                      <a:pt x="1352" y="4532"/>
                      <a:pt x="1717" y="5779"/>
                      <a:pt x="2381" y="7008"/>
                    </a:cubicBezTo>
                    <a:cubicBezTo>
                      <a:pt x="3044" y="8238"/>
                      <a:pt x="3249" y="8700"/>
                      <a:pt x="3287" y="9246"/>
                    </a:cubicBezTo>
                    <a:cubicBezTo>
                      <a:pt x="3329" y="9787"/>
                      <a:pt x="3132" y="10358"/>
                      <a:pt x="2998" y="10555"/>
                    </a:cubicBezTo>
                    <a:cubicBezTo>
                      <a:pt x="2867" y="10752"/>
                      <a:pt x="1978" y="11340"/>
                      <a:pt x="1831" y="11478"/>
                    </a:cubicBezTo>
                    <a:cubicBezTo>
                      <a:pt x="1705" y="11600"/>
                      <a:pt x="1617" y="11797"/>
                      <a:pt x="1705" y="11940"/>
                    </a:cubicBezTo>
                    <a:cubicBezTo>
                      <a:pt x="1722" y="11970"/>
                      <a:pt x="1738" y="11995"/>
                      <a:pt x="1764" y="12016"/>
                    </a:cubicBezTo>
                    <a:cubicBezTo>
                      <a:pt x="1828" y="12068"/>
                      <a:pt x="1888" y="12089"/>
                      <a:pt x="1951" y="12089"/>
                    </a:cubicBezTo>
                    <a:cubicBezTo>
                      <a:pt x="2061" y="12089"/>
                      <a:pt x="2178" y="12023"/>
                      <a:pt x="2330" y="11940"/>
                    </a:cubicBezTo>
                    <a:cubicBezTo>
                      <a:pt x="2569" y="11806"/>
                      <a:pt x="2926" y="11520"/>
                      <a:pt x="3149" y="11478"/>
                    </a:cubicBezTo>
                    <a:cubicBezTo>
                      <a:pt x="3169" y="11474"/>
                      <a:pt x="3190" y="11472"/>
                      <a:pt x="3210" y="11472"/>
                    </a:cubicBezTo>
                    <a:cubicBezTo>
                      <a:pt x="3374" y="11472"/>
                      <a:pt x="3511" y="11617"/>
                      <a:pt x="3484" y="11789"/>
                    </a:cubicBezTo>
                    <a:cubicBezTo>
                      <a:pt x="3455" y="11965"/>
                      <a:pt x="2742" y="12855"/>
                      <a:pt x="2511" y="13149"/>
                    </a:cubicBezTo>
                    <a:cubicBezTo>
                      <a:pt x="2276" y="13439"/>
                      <a:pt x="2129" y="13565"/>
                      <a:pt x="2490" y="13812"/>
                    </a:cubicBezTo>
                    <a:cubicBezTo>
                      <a:pt x="2560" y="13860"/>
                      <a:pt x="2628" y="13880"/>
                      <a:pt x="2694" y="13880"/>
                    </a:cubicBezTo>
                    <a:cubicBezTo>
                      <a:pt x="2972" y="13880"/>
                      <a:pt x="3212" y="13523"/>
                      <a:pt x="3405" y="13329"/>
                    </a:cubicBezTo>
                    <a:cubicBezTo>
                      <a:pt x="3640" y="13094"/>
                      <a:pt x="4030" y="12263"/>
                      <a:pt x="4181" y="12179"/>
                    </a:cubicBezTo>
                    <a:cubicBezTo>
                      <a:pt x="4196" y="12172"/>
                      <a:pt x="4211" y="12168"/>
                      <a:pt x="4225" y="12168"/>
                    </a:cubicBezTo>
                    <a:cubicBezTo>
                      <a:pt x="4360" y="12168"/>
                      <a:pt x="4462" y="12484"/>
                      <a:pt x="4379" y="12704"/>
                    </a:cubicBezTo>
                    <a:cubicBezTo>
                      <a:pt x="4282" y="12952"/>
                      <a:pt x="3850" y="13644"/>
                      <a:pt x="3892" y="13879"/>
                    </a:cubicBezTo>
                    <a:cubicBezTo>
                      <a:pt x="3915" y="14014"/>
                      <a:pt x="3998" y="14105"/>
                      <a:pt x="4125" y="14105"/>
                    </a:cubicBezTo>
                    <a:cubicBezTo>
                      <a:pt x="4224" y="14105"/>
                      <a:pt x="4348" y="14049"/>
                      <a:pt x="4492" y="13917"/>
                    </a:cubicBezTo>
                    <a:cubicBezTo>
                      <a:pt x="4819" y="13611"/>
                      <a:pt x="4979" y="13342"/>
                      <a:pt x="5029" y="13036"/>
                    </a:cubicBezTo>
                    <a:cubicBezTo>
                      <a:pt x="5075" y="12725"/>
                      <a:pt x="5046" y="12322"/>
                      <a:pt x="5142" y="12276"/>
                    </a:cubicBezTo>
                    <a:cubicBezTo>
                      <a:pt x="5157" y="12269"/>
                      <a:pt x="5171" y="12265"/>
                      <a:pt x="5186" y="12265"/>
                    </a:cubicBezTo>
                    <a:cubicBezTo>
                      <a:pt x="5263" y="12265"/>
                      <a:pt x="5336" y="12379"/>
                      <a:pt x="5386" y="12704"/>
                    </a:cubicBezTo>
                    <a:cubicBezTo>
                      <a:pt x="5440" y="13094"/>
                      <a:pt x="5243" y="13443"/>
                      <a:pt x="5335" y="13586"/>
                    </a:cubicBezTo>
                    <a:cubicBezTo>
                      <a:pt x="5387" y="13660"/>
                      <a:pt x="5525" y="13764"/>
                      <a:pt x="5670" y="13764"/>
                    </a:cubicBezTo>
                    <a:cubicBezTo>
                      <a:pt x="5796" y="13764"/>
                      <a:pt x="5928" y="13686"/>
                      <a:pt x="6015" y="13443"/>
                    </a:cubicBezTo>
                    <a:cubicBezTo>
                      <a:pt x="6167" y="13019"/>
                      <a:pt x="6183" y="12717"/>
                      <a:pt x="6175" y="12515"/>
                    </a:cubicBezTo>
                    <a:cubicBezTo>
                      <a:pt x="6171" y="12465"/>
                      <a:pt x="6167" y="12427"/>
                      <a:pt x="6162" y="12389"/>
                    </a:cubicBezTo>
                    <a:cubicBezTo>
                      <a:pt x="6150" y="12259"/>
                      <a:pt x="6120" y="12125"/>
                      <a:pt x="6083" y="11995"/>
                    </a:cubicBezTo>
                    <a:lnTo>
                      <a:pt x="6083" y="11995"/>
                    </a:lnTo>
                    <a:cubicBezTo>
                      <a:pt x="6083" y="11995"/>
                      <a:pt x="6305" y="12415"/>
                      <a:pt x="6330" y="12582"/>
                    </a:cubicBezTo>
                    <a:cubicBezTo>
                      <a:pt x="6341" y="12655"/>
                      <a:pt x="6433" y="12701"/>
                      <a:pt x="6541" y="12701"/>
                    </a:cubicBezTo>
                    <a:cubicBezTo>
                      <a:pt x="6688" y="12701"/>
                      <a:pt x="6863" y="12616"/>
                      <a:pt x="6897" y="12398"/>
                    </a:cubicBezTo>
                    <a:cubicBezTo>
                      <a:pt x="6901" y="12381"/>
                      <a:pt x="6901" y="12364"/>
                      <a:pt x="6901" y="12343"/>
                    </a:cubicBezTo>
                    <a:cubicBezTo>
                      <a:pt x="6922" y="11907"/>
                      <a:pt x="6427" y="11411"/>
                      <a:pt x="6062" y="10987"/>
                    </a:cubicBezTo>
                    <a:cubicBezTo>
                      <a:pt x="5701" y="10563"/>
                      <a:pt x="5403" y="10207"/>
                      <a:pt x="5344" y="9657"/>
                    </a:cubicBezTo>
                    <a:cubicBezTo>
                      <a:pt x="5285" y="9107"/>
                      <a:pt x="4920" y="5183"/>
                      <a:pt x="4496" y="3730"/>
                    </a:cubicBezTo>
                    <a:cubicBezTo>
                      <a:pt x="4290" y="2996"/>
                      <a:pt x="4043" y="2274"/>
                      <a:pt x="3753" y="1569"/>
                    </a:cubicBezTo>
                    <a:cubicBezTo>
                      <a:pt x="3480" y="918"/>
                      <a:pt x="3182" y="381"/>
                      <a:pt x="2884" y="100"/>
                    </a:cubicBezTo>
                    <a:cubicBezTo>
                      <a:pt x="2810" y="30"/>
                      <a:pt x="2712" y="0"/>
                      <a:pt x="25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9"/>
              <p:cNvSpPr/>
              <p:nvPr/>
            </p:nvSpPr>
            <p:spPr>
              <a:xfrm rot="1408716">
                <a:off x="7871620" y="2823805"/>
                <a:ext cx="568564" cy="655780"/>
              </a:xfrm>
              <a:custGeom>
                <a:avLst/>
                <a:gdLst/>
                <a:ahLst/>
                <a:cxnLst/>
                <a:rect l="l" t="t" r="r" b="b"/>
                <a:pathLst>
                  <a:path w="15531" h="17915" extrusionOk="0">
                    <a:moveTo>
                      <a:pt x="11046" y="1"/>
                    </a:moveTo>
                    <a:cubicBezTo>
                      <a:pt x="9292" y="1"/>
                      <a:pt x="7522" y="1161"/>
                      <a:pt x="7522" y="1161"/>
                    </a:cubicBezTo>
                    <a:cubicBezTo>
                      <a:pt x="8005" y="3876"/>
                      <a:pt x="6825" y="4733"/>
                      <a:pt x="4487" y="4921"/>
                    </a:cubicBezTo>
                    <a:cubicBezTo>
                      <a:pt x="2150" y="5110"/>
                      <a:pt x="1" y="6399"/>
                      <a:pt x="538" y="8011"/>
                    </a:cubicBezTo>
                    <a:cubicBezTo>
                      <a:pt x="869" y="9004"/>
                      <a:pt x="1292" y="9334"/>
                      <a:pt x="1745" y="9334"/>
                    </a:cubicBezTo>
                    <a:cubicBezTo>
                      <a:pt x="2026" y="9334"/>
                      <a:pt x="2319" y="9206"/>
                      <a:pt x="2607" y="9030"/>
                    </a:cubicBezTo>
                    <a:cubicBezTo>
                      <a:pt x="3215" y="8664"/>
                      <a:pt x="3859" y="8027"/>
                      <a:pt x="4312" y="8027"/>
                    </a:cubicBezTo>
                    <a:cubicBezTo>
                      <a:pt x="4418" y="8027"/>
                      <a:pt x="4514" y="8062"/>
                      <a:pt x="4597" y="8145"/>
                    </a:cubicBezTo>
                    <a:cubicBezTo>
                      <a:pt x="5025" y="8577"/>
                      <a:pt x="4513" y="9005"/>
                      <a:pt x="3413" y="9891"/>
                    </a:cubicBezTo>
                    <a:cubicBezTo>
                      <a:pt x="2309" y="10777"/>
                      <a:pt x="2070" y="11398"/>
                      <a:pt x="2527" y="12388"/>
                    </a:cubicBezTo>
                    <a:cubicBezTo>
                      <a:pt x="2985" y="13383"/>
                      <a:pt x="3627" y="13866"/>
                      <a:pt x="3090" y="14781"/>
                    </a:cubicBezTo>
                    <a:cubicBezTo>
                      <a:pt x="2553" y="15696"/>
                      <a:pt x="2070" y="16821"/>
                      <a:pt x="3304" y="17631"/>
                    </a:cubicBezTo>
                    <a:cubicBezTo>
                      <a:pt x="3617" y="17835"/>
                      <a:pt x="3905" y="17915"/>
                      <a:pt x="4167" y="17915"/>
                    </a:cubicBezTo>
                    <a:cubicBezTo>
                      <a:pt x="4940" y="17915"/>
                      <a:pt x="5495" y="17218"/>
                      <a:pt x="5856" y="16955"/>
                    </a:cubicBezTo>
                    <a:cubicBezTo>
                      <a:pt x="6041" y="16823"/>
                      <a:pt x="6204" y="16777"/>
                      <a:pt x="6412" y="16777"/>
                    </a:cubicBezTo>
                    <a:cubicBezTo>
                      <a:pt x="6751" y="16777"/>
                      <a:pt x="7206" y="16898"/>
                      <a:pt x="8059" y="16955"/>
                    </a:cubicBezTo>
                    <a:cubicBezTo>
                      <a:pt x="8124" y="16959"/>
                      <a:pt x="8187" y="16962"/>
                      <a:pt x="8248" y="16962"/>
                    </a:cubicBezTo>
                    <a:cubicBezTo>
                      <a:pt x="9479" y="16962"/>
                      <a:pt x="9921" y="16052"/>
                      <a:pt x="10561" y="15104"/>
                    </a:cubicBezTo>
                    <a:cubicBezTo>
                      <a:pt x="11232" y="14109"/>
                      <a:pt x="14116" y="13035"/>
                      <a:pt x="14490" y="11503"/>
                    </a:cubicBezTo>
                    <a:cubicBezTo>
                      <a:pt x="14859" y="9971"/>
                      <a:pt x="15530" y="5996"/>
                      <a:pt x="15073" y="3767"/>
                    </a:cubicBezTo>
                    <a:cubicBezTo>
                      <a:pt x="14615" y="1538"/>
                      <a:pt x="13784" y="544"/>
                      <a:pt x="11824" y="86"/>
                    </a:cubicBezTo>
                    <a:cubicBezTo>
                      <a:pt x="11569" y="27"/>
                      <a:pt x="11308" y="1"/>
                      <a:pt x="110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9"/>
              <p:cNvSpPr/>
              <p:nvPr/>
            </p:nvSpPr>
            <p:spPr>
              <a:xfrm rot="1408716">
                <a:off x="7871620" y="2823805"/>
                <a:ext cx="568564" cy="655780"/>
              </a:xfrm>
              <a:custGeom>
                <a:avLst/>
                <a:gdLst/>
                <a:ahLst/>
                <a:cxnLst/>
                <a:rect l="l" t="t" r="r" b="b"/>
                <a:pathLst>
                  <a:path w="15531" h="17915" extrusionOk="0">
                    <a:moveTo>
                      <a:pt x="11046" y="1"/>
                    </a:moveTo>
                    <a:cubicBezTo>
                      <a:pt x="9292" y="1"/>
                      <a:pt x="7522" y="1161"/>
                      <a:pt x="7522" y="1161"/>
                    </a:cubicBezTo>
                    <a:cubicBezTo>
                      <a:pt x="8005" y="3876"/>
                      <a:pt x="6825" y="4733"/>
                      <a:pt x="4487" y="4921"/>
                    </a:cubicBezTo>
                    <a:cubicBezTo>
                      <a:pt x="2150" y="5110"/>
                      <a:pt x="1" y="6399"/>
                      <a:pt x="538" y="8011"/>
                    </a:cubicBezTo>
                    <a:cubicBezTo>
                      <a:pt x="869" y="9004"/>
                      <a:pt x="1292" y="9334"/>
                      <a:pt x="1745" y="9334"/>
                    </a:cubicBezTo>
                    <a:cubicBezTo>
                      <a:pt x="2026" y="9334"/>
                      <a:pt x="2319" y="9206"/>
                      <a:pt x="2607" y="9030"/>
                    </a:cubicBezTo>
                    <a:cubicBezTo>
                      <a:pt x="3215" y="8664"/>
                      <a:pt x="3859" y="8027"/>
                      <a:pt x="4312" y="8027"/>
                    </a:cubicBezTo>
                    <a:cubicBezTo>
                      <a:pt x="4418" y="8027"/>
                      <a:pt x="4514" y="8062"/>
                      <a:pt x="4597" y="8145"/>
                    </a:cubicBezTo>
                    <a:cubicBezTo>
                      <a:pt x="5025" y="8577"/>
                      <a:pt x="4513" y="9005"/>
                      <a:pt x="3413" y="9891"/>
                    </a:cubicBezTo>
                    <a:cubicBezTo>
                      <a:pt x="2309" y="10777"/>
                      <a:pt x="2070" y="11398"/>
                      <a:pt x="2527" y="12388"/>
                    </a:cubicBezTo>
                    <a:cubicBezTo>
                      <a:pt x="2985" y="13383"/>
                      <a:pt x="3627" y="13866"/>
                      <a:pt x="3090" y="14781"/>
                    </a:cubicBezTo>
                    <a:cubicBezTo>
                      <a:pt x="2553" y="15696"/>
                      <a:pt x="2070" y="16821"/>
                      <a:pt x="3304" y="17631"/>
                    </a:cubicBezTo>
                    <a:cubicBezTo>
                      <a:pt x="3617" y="17835"/>
                      <a:pt x="3905" y="17915"/>
                      <a:pt x="4167" y="17915"/>
                    </a:cubicBezTo>
                    <a:cubicBezTo>
                      <a:pt x="4940" y="17915"/>
                      <a:pt x="5495" y="17218"/>
                      <a:pt x="5856" y="16955"/>
                    </a:cubicBezTo>
                    <a:cubicBezTo>
                      <a:pt x="6041" y="16823"/>
                      <a:pt x="6204" y="16777"/>
                      <a:pt x="6412" y="16777"/>
                    </a:cubicBezTo>
                    <a:cubicBezTo>
                      <a:pt x="6751" y="16777"/>
                      <a:pt x="7206" y="16898"/>
                      <a:pt x="8059" y="16955"/>
                    </a:cubicBezTo>
                    <a:cubicBezTo>
                      <a:pt x="8124" y="16959"/>
                      <a:pt x="8187" y="16962"/>
                      <a:pt x="8248" y="16962"/>
                    </a:cubicBezTo>
                    <a:cubicBezTo>
                      <a:pt x="9479" y="16962"/>
                      <a:pt x="9921" y="16052"/>
                      <a:pt x="10561" y="15104"/>
                    </a:cubicBezTo>
                    <a:cubicBezTo>
                      <a:pt x="11232" y="14109"/>
                      <a:pt x="14116" y="13035"/>
                      <a:pt x="14490" y="11503"/>
                    </a:cubicBezTo>
                    <a:cubicBezTo>
                      <a:pt x="14859" y="9971"/>
                      <a:pt x="15530" y="5996"/>
                      <a:pt x="15073" y="3767"/>
                    </a:cubicBezTo>
                    <a:cubicBezTo>
                      <a:pt x="14615" y="1538"/>
                      <a:pt x="13784" y="544"/>
                      <a:pt x="11824" y="86"/>
                    </a:cubicBezTo>
                    <a:cubicBezTo>
                      <a:pt x="11569" y="27"/>
                      <a:pt x="11308" y="1"/>
                      <a:pt x="110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9"/>
              <p:cNvSpPr/>
              <p:nvPr/>
            </p:nvSpPr>
            <p:spPr>
              <a:xfrm rot="1408716">
                <a:off x="8347560" y="2605393"/>
                <a:ext cx="346681" cy="197924"/>
              </a:xfrm>
              <a:custGeom>
                <a:avLst/>
                <a:gdLst/>
                <a:ahLst/>
                <a:cxnLst/>
                <a:rect l="l" t="t" r="r" b="b"/>
                <a:pathLst>
                  <a:path w="9470" h="5407" extrusionOk="0">
                    <a:moveTo>
                      <a:pt x="4061" y="0"/>
                    </a:moveTo>
                    <a:cubicBezTo>
                      <a:pt x="3477" y="0"/>
                      <a:pt x="2870" y="143"/>
                      <a:pt x="2309" y="526"/>
                    </a:cubicBezTo>
                    <a:cubicBezTo>
                      <a:pt x="1964" y="766"/>
                      <a:pt x="1666" y="1068"/>
                      <a:pt x="1423" y="1412"/>
                    </a:cubicBezTo>
                    <a:cubicBezTo>
                      <a:pt x="0" y="3401"/>
                      <a:pt x="2447" y="4581"/>
                      <a:pt x="2447" y="4581"/>
                    </a:cubicBezTo>
                    <a:cubicBezTo>
                      <a:pt x="2565" y="4745"/>
                      <a:pt x="2703" y="4891"/>
                      <a:pt x="2858" y="5022"/>
                    </a:cubicBezTo>
                    <a:cubicBezTo>
                      <a:pt x="2905" y="5059"/>
                      <a:pt x="2955" y="5105"/>
                      <a:pt x="3009" y="5147"/>
                    </a:cubicBezTo>
                    <a:cubicBezTo>
                      <a:pt x="3172" y="5275"/>
                      <a:pt x="3850" y="5406"/>
                      <a:pt x="4688" y="5406"/>
                    </a:cubicBezTo>
                    <a:cubicBezTo>
                      <a:pt x="5778" y="5406"/>
                      <a:pt x="7137" y="5185"/>
                      <a:pt x="7979" y="4447"/>
                    </a:cubicBezTo>
                    <a:cubicBezTo>
                      <a:pt x="9469" y="3141"/>
                      <a:pt x="7253" y="1168"/>
                      <a:pt x="6128" y="551"/>
                    </a:cubicBezTo>
                    <a:cubicBezTo>
                      <a:pt x="5601" y="264"/>
                      <a:pt x="4853" y="0"/>
                      <a:pt x="40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9"/>
              <p:cNvSpPr/>
              <p:nvPr/>
            </p:nvSpPr>
            <p:spPr>
              <a:xfrm rot="1408716">
                <a:off x="7652549" y="3092908"/>
                <a:ext cx="565635" cy="266412"/>
              </a:xfrm>
              <a:custGeom>
                <a:avLst/>
                <a:gdLst/>
                <a:ahLst/>
                <a:cxnLst/>
                <a:rect l="l" t="t" r="r" b="b"/>
                <a:pathLst>
                  <a:path w="15451" h="7278" extrusionOk="0">
                    <a:moveTo>
                      <a:pt x="990" y="0"/>
                    </a:moveTo>
                    <a:cubicBezTo>
                      <a:pt x="955" y="0"/>
                      <a:pt x="920" y="4"/>
                      <a:pt x="886" y="10"/>
                    </a:cubicBezTo>
                    <a:cubicBezTo>
                      <a:pt x="719" y="44"/>
                      <a:pt x="660" y="383"/>
                      <a:pt x="685" y="619"/>
                    </a:cubicBezTo>
                    <a:cubicBezTo>
                      <a:pt x="702" y="795"/>
                      <a:pt x="924" y="1332"/>
                      <a:pt x="1038" y="1592"/>
                    </a:cubicBezTo>
                    <a:cubicBezTo>
                      <a:pt x="903" y="1315"/>
                      <a:pt x="635" y="753"/>
                      <a:pt x="542" y="702"/>
                    </a:cubicBezTo>
                    <a:cubicBezTo>
                      <a:pt x="499" y="680"/>
                      <a:pt x="444" y="669"/>
                      <a:pt x="386" y="669"/>
                    </a:cubicBezTo>
                    <a:cubicBezTo>
                      <a:pt x="281" y="669"/>
                      <a:pt x="167" y="706"/>
                      <a:pt x="102" y="782"/>
                    </a:cubicBezTo>
                    <a:cubicBezTo>
                      <a:pt x="1" y="904"/>
                      <a:pt x="223" y="1571"/>
                      <a:pt x="328" y="1957"/>
                    </a:cubicBezTo>
                    <a:cubicBezTo>
                      <a:pt x="404" y="2197"/>
                      <a:pt x="500" y="2432"/>
                      <a:pt x="622" y="2650"/>
                    </a:cubicBezTo>
                    <a:cubicBezTo>
                      <a:pt x="603" y="2645"/>
                      <a:pt x="527" y="2616"/>
                      <a:pt x="446" y="2616"/>
                    </a:cubicBezTo>
                    <a:cubicBezTo>
                      <a:pt x="399" y="2616"/>
                      <a:pt x="351" y="2625"/>
                      <a:pt x="311" y="2654"/>
                    </a:cubicBezTo>
                    <a:cubicBezTo>
                      <a:pt x="185" y="2742"/>
                      <a:pt x="160" y="2931"/>
                      <a:pt x="253" y="3166"/>
                    </a:cubicBezTo>
                    <a:cubicBezTo>
                      <a:pt x="345" y="3401"/>
                      <a:pt x="874" y="3909"/>
                      <a:pt x="1050" y="4014"/>
                    </a:cubicBezTo>
                    <a:cubicBezTo>
                      <a:pt x="1113" y="4051"/>
                      <a:pt x="1164" y="4057"/>
                      <a:pt x="1211" y="4057"/>
                    </a:cubicBezTo>
                    <a:cubicBezTo>
                      <a:pt x="1235" y="4057"/>
                      <a:pt x="1258" y="4055"/>
                      <a:pt x="1281" y="4055"/>
                    </a:cubicBezTo>
                    <a:cubicBezTo>
                      <a:pt x="1339" y="4055"/>
                      <a:pt x="1398" y="4065"/>
                      <a:pt x="1474" y="4132"/>
                    </a:cubicBezTo>
                    <a:cubicBezTo>
                      <a:pt x="1638" y="4279"/>
                      <a:pt x="2931" y="5403"/>
                      <a:pt x="5550" y="6558"/>
                    </a:cubicBezTo>
                    <a:cubicBezTo>
                      <a:pt x="6861" y="7134"/>
                      <a:pt x="9156" y="7277"/>
                      <a:pt x="11124" y="7277"/>
                    </a:cubicBezTo>
                    <a:cubicBezTo>
                      <a:pt x="11934" y="7277"/>
                      <a:pt x="12689" y="7253"/>
                      <a:pt x="13298" y="7225"/>
                    </a:cubicBezTo>
                    <a:cubicBezTo>
                      <a:pt x="14167" y="7187"/>
                      <a:pt x="14737" y="7133"/>
                      <a:pt x="14737" y="7133"/>
                    </a:cubicBezTo>
                    <a:cubicBezTo>
                      <a:pt x="14737" y="7133"/>
                      <a:pt x="15153" y="4140"/>
                      <a:pt x="15300" y="2822"/>
                    </a:cubicBezTo>
                    <a:cubicBezTo>
                      <a:pt x="15451" y="1504"/>
                      <a:pt x="15178" y="1437"/>
                      <a:pt x="15174" y="1437"/>
                    </a:cubicBezTo>
                    <a:cubicBezTo>
                      <a:pt x="13881" y="3431"/>
                      <a:pt x="10658" y="4190"/>
                      <a:pt x="7929" y="4253"/>
                    </a:cubicBezTo>
                    <a:cubicBezTo>
                      <a:pt x="7793" y="4257"/>
                      <a:pt x="7659" y="4258"/>
                      <a:pt x="7528" y="4258"/>
                    </a:cubicBezTo>
                    <a:cubicBezTo>
                      <a:pt x="5047" y="4258"/>
                      <a:pt x="3653" y="3713"/>
                      <a:pt x="3426" y="3502"/>
                    </a:cubicBezTo>
                    <a:cubicBezTo>
                      <a:pt x="3187" y="3275"/>
                      <a:pt x="3157" y="2747"/>
                      <a:pt x="3145" y="2511"/>
                    </a:cubicBezTo>
                    <a:cubicBezTo>
                      <a:pt x="3128" y="2272"/>
                      <a:pt x="3258" y="1332"/>
                      <a:pt x="3212" y="1206"/>
                    </a:cubicBezTo>
                    <a:cubicBezTo>
                      <a:pt x="3186" y="1142"/>
                      <a:pt x="3135" y="1119"/>
                      <a:pt x="3076" y="1119"/>
                    </a:cubicBezTo>
                    <a:cubicBezTo>
                      <a:pt x="3020" y="1119"/>
                      <a:pt x="2956" y="1140"/>
                      <a:pt x="2901" y="1164"/>
                    </a:cubicBezTo>
                    <a:cubicBezTo>
                      <a:pt x="2788" y="1215"/>
                      <a:pt x="2616" y="2205"/>
                      <a:pt x="2616" y="2205"/>
                    </a:cubicBezTo>
                    <a:cubicBezTo>
                      <a:pt x="2616" y="2205"/>
                      <a:pt x="2406" y="904"/>
                      <a:pt x="2381" y="606"/>
                    </a:cubicBezTo>
                    <a:cubicBezTo>
                      <a:pt x="2355" y="308"/>
                      <a:pt x="2141" y="283"/>
                      <a:pt x="1978" y="274"/>
                    </a:cubicBezTo>
                    <a:cubicBezTo>
                      <a:pt x="1971" y="273"/>
                      <a:pt x="1964" y="273"/>
                      <a:pt x="1958" y="273"/>
                    </a:cubicBezTo>
                    <a:cubicBezTo>
                      <a:pt x="1939" y="273"/>
                      <a:pt x="1922" y="277"/>
                      <a:pt x="1906" y="283"/>
                    </a:cubicBezTo>
                    <a:cubicBezTo>
                      <a:pt x="1785" y="312"/>
                      <a:pt x="1697" y="421"/>
                      <a:pt x="1697" y="547"/>
                    </a:cubicBezTo>
                    <a:cubicBezTo>
                      <a:pt x="1692" y="681"/>
                      <a:pt x="1768" y="1546"/>
                      <a:pt x="1768" y="1546"/>
                    </a:cubicBezTo>
                    <a:cubicBezTo>
                      <a:pt x="1768" y="1546"/>
                      <a:pt x="1373" y="459"/>
                      <a:pt x="1310" y="237"/>
                    </a:cubicBezTo>
                    <a:cubicBezTo>
                      <a:pt x="1260" y="56"/>
                      <a:pt x="1127" y="0"/>
                      <a:pt x="9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9"/>
              <p:cNvSpPr/>
              <p:nvPr/>
            </p:nvSpPr>
            <p:spPr>
              <a:xfrm rot="1408716">
                <a:off x="7950568" y="3131985"/>
                <a:ext cx="582549" cy="733309"/>
              </a:xfrm>
              <a:custGeom>
                <a:avLst/>
                <a:gdLst/>
                <a:ahLst/>
                <a:cxnLst/>
                <a:rect l="l" t="t" r="r" b="b"/>
                <a:pathLst>
                  <a:path w="15913" h="20033" extrusionOk="0">
                    <a:moveTo>
                      <a:pt x="9536" y="1"/>
                    </a:moveTo>
                    <a:cubicBezTo>
                      <a:pt x="9352" y="1"/>
                      <a:pt x="9202" y="9"/>
                      <a:pt x="9096" y="23"/>
                    </a:cubicBezTo>
                    <a:cubicBezTo>
                      <a:pt x="8760" y="65"/>
                      <a:pt x="8454" y="124"/>
                      <a:pt x="8202" y="182"/>
                    </a:cubicBezTo>
                    <a:cubicBezTo>
                      <a:pt x="7816" y="266"/>
                      <a:pt x="7560" y="342"/>
                      <a:pt x="7560" y="342"/>
                    </a:cubicBezTo>
                    <a:cubicBezTo>
                      <a:pt x="7123" y="489"/>
                      <a:pt x="6707" y="699"/>
                      <a:pt x="6334" y="967"/>
                    </a:cubicBezTo>
                    <a:cubicBezTo>
                      <a:pt x="5578" y="1500"/>
                      <a:pt x="4924" y="2319"/>
                      <a:pt x="4659" y="3515"/>
                    </a:cubicBezTo>
                    <a:cubicBezTo>
                      <a:pt x="4256" y="5341"/>
                      <a:pt x="3614" y="10579"/>
                      <a:pt x="2321" y="12405"/>
                    </a:cubicBezTo>
                    <a:cubicBezTo>
                      <a:pt x="1423" y="13681"/>
                      <a:pt x="903" y="14352"/>
                      <a:pt x="621" y="14873"/>
                    </a:cubicBezTo>
                    <a:cubicBezTo>
                      <a:pt x="613" y="14881"/>
                      <a:pt x="605" y="14890"/>
                      <a:pt x="605" y="14902"/>
                    </a:cubicBezTo>
                    <a:cubicBezTo>
                      <a:pt x="584" y="14944"/>
                      <a:pt x="563" y="14982"/>
                      <a:pt x="537" y="15020"/>
                    </a:cubicBezTo>
                    <a:cubicBezTo>
                      <a:pt x="462" y="15171"/>
                      <a:pt x="403" y="15335"/>
                      <a:pt x="361" y="15498"/>
                    </a:cubicBezTo>
                    <a:cubicBezTo>
                      <a:pt x="273" y="15863"/>
                      <a:pt x="0" y="16476"/>
                      <a:pt x="139" y="17194"/>
                    </a:cubicBezTo>
                    <a:cubicBezTo>
                      <a:pt x="189" y="17475"/>
                      <a:pt x="298" y="17748"/>
                      <a:pt x="454" y="17987"/>
                    </a:cubicBezTo>
                    <a:cubicBezTo>
                      <a:pt x="689" y="18361"/>
                      <a:pt x="1066" y="18743"/>
                      <a:pt x="1654" y="19125"/>
                    </a:cubicBezTo>
                    <a:cubicBezTo>
                      <a:pt x="2443" y="19637"/>
                      <a:pt x="3434" y="19918"/>
                      <a:pt x="4462" y="20006"/>
                    </a:cubicBezTo>
                    <a:cubicBezTo>
                      <a:pt x="4705" y="20024"/>
                      <a:pt x="4949" y="20033"/>
                      <a:pt x="5194" y="20033"/>
                    </a:cubicBezTo>
                    <a:cubicBezTo>
                      <a:pt x="5303" y="20033"/>
                      <a:pt x="5413" y="20031"/>
                      <a:pt x="5524" y="20027"/>
                    </a:cubicBezTo>
                    <a:cubicBezTo>
                      <a:pt x="5889" y="20015"/>
                      <a:pt x="6250" y="19977"/>
                      <a:pt x="6615" y="19922"/>
                    </a:cubicBezTo>
                    <a:cubicBezTo>
                      <a:pt x="7178" y="19834"/>
                      <a:pt x="7732" y="19691"/>
                      <a:pt x="8269" y="19486"/>
                    </a:cubicBezTo>
                    <a:cubicBezTo>
                      <a:pt x="8277" y="19486"/>
                      <a:pt x="8290" y="19482"/>
                      <a:pt x="8298" y="19477"/>
                    </a:cubicBezTo>
                    <a:cubicBezTo>
                      <a:pt x="8302" y="19477"/>
                      <a:pt x="8307" y="19473"/>
                      <a:pt x="8311" y="19473"/>
                    </a:cubicBezTo>
                    <a:lnTo>
                      <a:pt x="8315" y="19473"/>
                    </a:lnTo>
                    <a:cubicBezTo>
                      <a:pt x="8731" y="19314"/>
                      <a:pt x="9125" y="19108"/>
                      <a:pt x="9486" y="18852"/>
                    </a:cubicBezTo>
                    <a:cubicBezTo>
                      <a:pt x="10032" y="18457"/>
                      <a:pt x="10565" y="17882"/>
                      <a:pt x="11064" y="17198"/>
                    </a:cubicBezTo>
                    <a:cubicBezTo>
                      <a:pt x="11068" y="17194"/>
                      <a:pt x="11068" y="17194"/>
                      <a:pt x="11073" y="17190"/>
                    </a:cubicBezTo>
                    <a:cubicBezTo>
                      <a:pt x="12198" y="15645"/>
                      <a:pt x="13159" y="13530"/>
                      <a:pt x="13713" y="11658"/>
                    </a:cubicBezTo>
                    <a:cubicBezTo>
                      <a:pt x="14498" y="9018"/>
                      <a:pt x="15912" y="5114"/>
                      <a:pt x="14833" y="2705"/>
                    </a:cubicBezTo>
                    <a:cubicBezTo>
                      <a:pt x="14800" y="2630"/>
                      <a:pt x="14766" y="2562"/>
                      <a:pt x="14733" y="2495"/>
                    </a:cubicBezTo>
                    <a:cubicBezTo>
                      <a:pt x="14569" y="2189"/>
                      <a:pt x="14363" y="1903"/>
                      <a:pt x="14120" y="1652"/>
                    </a:cubicBezTo>
                    <a:cubicBezTo>
                      <a:pt x="12799" y="295"/>
                      <a:pt x="10602" y="1"/>
                      <a:pt x="9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9"/>
              <p:cNvSpPr/>
              <p:nvPr/>
            </p:nvSpPr>
            <p:spPr>
              <a:xfrm rot="1408716">
                <a:off x="8206872" y="2585188"/>
                <a:ext cx="579656" cy="1125715"/>
              </a:xfrm>
              <a:custGeom>
                <a:avLst/>
                <a:gdLst/>
                <a:ahLst/>
                <a:cxnLst/>
                <a:rect l="l" t="t" r="r" b="b"/>
                <a:pathLst>
                  <a:path w="15834" h="30753" extrusionOk="0">
                    <a:moveTo>
                      <a:pt x="6559" y="0"/>
                    </a:moveTo>
                    <a:cubicBezTo>
                      <a:pt x="6282" y="0"/>
                      <a:pt x="6018" y="28"/>
                      <a:pt x="5772" y="85"/>
                    </a:cubicBezTo>
                    <a:cubicBezTo>
                      <a:pt x="4845" y="295"/>
                      <a:pt x="4173" y="907"/>
                      <a:pt x="4009" y="1953"/>
                    </a:cubicBezTo>
                    <a:cubicBezTo>
                      <a:pt x="3787" y="3388"/>
                      <a:pt x="4584" y="4202"/>
                      <a:pt x="5264" y="4622"/>
                    </a:cubicBezTo>
                    <a:cubicBezTo>
                      <a:pt x="5218" y="5403"/>
                      <a:pt x="5222" y="6952"/>
                      <a:pt x="5827" y="8034"/>
                    </a:cubicBezTo>
                    <a:cubicBezTo>
                      <a:pt x="6662" y="9541"/>
                      <a:pt x="7422" y="11006"/>
                      <a:pt x="8404" y="11971"/>
                    </a:cubicBezTo>
                    <a:cubicBezTo>
                      <a:pt x="8690" y="12253"/>
                      <a:pt x="8983" y="12367"/>
                      <a:pt x="9261" y="12367"/>
                    </a:cubicBezTo>
                    <a:cubicBezTo>
                      <a:pt x="9712" y="12367"/>
                      <a:pt x="10122" y="12066"/>
                      <a:pt x="10398" y="11694"/>
                    </a:cubicBezTo>
                    <a:lnTo>
                      <a:pt x="10398" y="11694"/>
                    </a:lnTo>
                    <a:cubicBezTo>
                      <a:pt x="10549" y="12689"/>
                      <a:pt x="10515" y="13415"/>
                      <a:pt x="10188" y="13436"/>
                    </a:cubicBezTo>
                    <a:cubicBezTo>
                      <a:pt x="9466" y="13478"/>
                      <a:pt x="8950" y="14418"/>
                      <a:pt x="8815" y="15627"/>
                    </a:cubicBezTo>
                    <a:cubicBezTo>
                      <a:pt x="8681" y="16836"/>
                      <a:pt x="8731" y="17415"/>
                      <a:pt x="7636" y="17801"/>
                    </a:cubicBezTo>
                    <a:cubicBezTo>
                      <a:pt x="6536" y="18188"/>
                      <a:pt x="4626" y="18742"/>
                      <a:pt x="4169" y="19602"/>
                    </a:cubicBezTo>
                    <a:cubicBezTo>
                      <a:pt x="3711" y="20458"/>
                      <a:pt x="5164" y="20916"/>
                      <a:pt x="4626" y="21722"/>
                    </a:cubicBezTo>
                    <a:cubicBezTo>
                      <a:pt x="4089" y="22528"/>
                      <a:pt x="1512" y="23871"/>
                      <a:pt x="756" y="25617"/>
                    </a:cubicBezTo>
                    <a:cubicBezTo>
                      <a:pt x="1" y="27359"/>
                      <a:pt x="2070" y="27686"/>
                      <a:pt x="2070" y="27686"/>
                    </a:cubicBezTo>
                    <a:cubicBezTo>
                      <a:pt x="2070" y="27686"/>
                      <a:pt x="1000" y="28626"/>
                      <a:pt x="1911" y="30053"/>
                    </a:cubicBezTo>
                    <a:cubicBezTo>
                      <a:pt x="2225" y="30539"/>
                      <a:pt x="2668" y="30752"/>
                      <a:pt x="3167" y="30752"/>
                    </a:cubicBezTo>
                    <a:cubicBezTo>
                      <a:pt x="3447" y="30752"/>
                      <a:pt x="3745" y="30685"/>
                      <a:pt x="4047" y="30561"/>
                    </a:cubicBezTo>
                    <a:cubicBezTo>
                      <a:pt x="4773" y="30267"/>
                      <a:pt x="5537" y="29642"/>
                      <a:pt x="6133" y="28844"/>
                    </a:cubicBezTo>
                    <a:cubicBezTo>
                      <a:pt x="7430" y="27124"/>
                      <a:pt x="7443" y="23631"/>
                      <a:pt x="10402" y="21696"/>
                    </a:cubicBezTo>
                    <a:cubicBezTo>
                      <a:pt x="14675" y="18901"/>
                      <a:pt x="15833" y="14956"/>
                      <a:pt x="15778" y="11136"/>
                    </a:cubicBezTo>
                    <a:cubicBezTo>
                      <a:pt x="15715" y="6253"/>
                      <a:pt x="13678" y="5973"/>
                      <a:pt x="13212" y="5973"/>
                    </a:cubicBezTo>
                    <a:cubicBezTo>
                      <a:pt x="13151" y="5973"/>
                      <a:pt x="13117" y="5978"/>
                      <a:pt x="13117" y="5978"/>
                    </a:cubicBezTo>
                    <a:cubicBezTo>
                      <a:pt x="13117" y="5978"/>
                      <a:pt x="12878" y="3161"/>
                      <a:pt x="10192" y="1294"/>
                    </a:cubicBezTo>
                    <a:cubicBezTo>
                      <a:pt x="8968" y="442"/>
                      <a:pt x="7659" y="0"/>
                      <a:pt x="65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9"/>
              <p:cNvSpPr/>
              <p:nvPr/>
            </p:nvSpPr>
            <p:spPr>
              <a:xfrm rot="1408716">
                <a:off x="8189424" y="2716753"/>
                <a:ext cx="587198" cy="521073"/>
              </a:xfrm>
              <a:custGeom>
                <a:avLst/>
                <a:gdLst/>
                <a:ahLst/>
                <a:cxnLst/>
                <a:rect l="l" t="t" r="r" b="b"/>
                <a:pathLst>
                  <a:path w="16040" h="14235" extrusionOk="0">
                    <a:moveTo>
                      <a:pt x="7650" y="1"/>
                    </a:moveTo>
                    <a:cubicBezTo>
                      <a:pt x="7409" y="1"/>
                      <a:pt x="7279" y="31"/>
                      <a:pt x="7279" y="31"/>
                    </a:cubicBezTo>
                    <a:cubicBezTo>
                      <a:pt x="7279" y="31"/>
                      <a:pt x="7178" y="31"/>
                      <a:pt x="6997" y="44"/>
                    </a:cubicBezTo>
                    <a:cubicBezTo>
                      <a:pt x="5994" y="132"/>
                      <a:pt x="2607" y="678"/>
                      <a:pt x="1411" y="4187"/>
                    </a:cubicBezTo>
                    <a:cubicBezTo>
                      <a:pt x="1" y="8325"/>
                      <a:pt x="3048" y="10499"/>
                      <a:pt x="4513" y="10982"/>
                    </a:cubicBezTo>
                    <a:cubicBezTo>
                      <a:pt x="5106" y="11176"/>
                      <a:pt x="5635" y="11227"/>
                      <a:pt x="6071" y="11227"/>
                    </a:cubicBezTo>
                    <a:cubicBezTo>
                      <a:pt x="6561" y="11227"/>
                      <a:pt x="6932" y="11162"/>
                      <a:pt x="7138" y="11162"/>
                    </a:cubicBezTo>
                    <a:cubicBezTo>
                      <a:pt x="7201" y="11162"/>
                      <a:pt x="7248" y="11168"/>
                      <a:pt x="7279" y="11183"/>
                    </a:cubicBezTo>
                    <a:cubicBezTo>
                      <a:pt x="7497" y="11297"/>
                      <a:pt x="7182" y="13761"/>
                      <a:pt x="7182" y="13761"/>
                    </a:cubicBezTo>
                    <a:cubicBezTo>
                      <a:pt x="7182" y="13761"/>
                      <a:pt x="7484" y="14159"/>
                      <a:pt x="8366" y="14235"/>
                    </a:cubicBezTo>
                    <a:cubicBezTo>
                      <a:pt x="8433" y="14205"/>
                      <a:pt x="8500" y="14180"/>
                      <a:pt x="8567" y="14155"/>
                    </a:cubicBezTo>
                    <a:cubicBezTo>
                      <a:pt x="9063" y="13966"/>
                      <a:pt x="9554" y="13807"/>
                      <a:pt x="9940" y="13672"/>
                    </a:cubicBezTo>
                    <a:cubicBezTo>
                      <a:pt x="11039" y="13286"/>
                      <a:pt x="10989" y="12703"/>
                      <a:pt x="11123" y="11498"/>
                    </a:cubicBezTo>
                    <a:cubicBezTo>
                      <a:pt x="11182" y="10953"/>
                      <a:pt x="11316" y="10466"/>
                      <a:pt x="11518" y="10092"/>
                    </a:cubicBezTo>
                    <a:cubicBezTo>
                      <a:pt x="11585" y="9958"/>
                      <a:pt x="11665" y="9832"/>
                      <a:pt x="11761" y="9714"/>
                    </a:cubicBezTo>
                    <a:cubicBezTo>
                      <a:pt x="11883" y="9568"/>
                      <a:pt x="12038" y="9450"/>
                      <a:pt x="12219" y="9374"/>
                    </a:cubicBezTo>
                    <a:cubicBezTo>
                      <a:pt x="12286" y="9345"/>
                      <a:pt x="12362" y="9324"/>
                      <a:pt x="12437" y="9316"/>
                    </a:cubicBezTo>
                    <a:cubicBezTo>
                      <a:pt x="12458" y="9311"/>
                      <a:pt x="12479" y="9307"/>
                      <a:pt x="12500" y="9307"/>
                    </a:cubicBezTo>
                    <a:cubicBezTo>
                      <a:pt x="12524" y="9304"/>
                      <a:pt x="12548" y="9303"/>
                      <a:pt x="12572" y="9303"/>
                    </a:cubicBezTo>
                    <a:cubicBezTo>
                      <a:pt x="12645" y="9303"/>
                      <a:pt x="12716" y="9317"/>
                      <a:pt x="12786" y="9345"/>
                    </a:cubicBezTo>
                    <a:cubicBezTo>
                      <a:pt x="12869" y="9376"/>
                      <a:pt x="13044" y="9400"/>
                      <a:pt x="13270" y="9400"/>
                    </a:cubicBezTo>
                    <a:cubicBezTo>
                      <a:pt x="14100" y="9400"/>
                      <a:pt x="15620" y="9079"/>
                      <a:pt x="15812" y="7637"/>
                    </a:cubicBezTo>
                    <a:cubicBezTo>
                      <a:pt x="16040" y="5883"/>
                      <a:pt x="14649" y="5447"/>
                      <a:pt x="13988" y="5447"/>
                    </a:cubicBezTo>
                    <a:cubicBezTo>
                      <a:pt x="13956" y="5447"/>
                      <a:pt x="13926" y="5448"/>
                      <a:pt x="13898" y="5450"/>
                    </a:cubicBezTo>
                    <a:cubicBezTo>
                      <a:pt x="13285" y="5488"/>
                      <a:pt x="13159" y="5857"/>
                      <a:pt x="13159" y="5857"/>
                    </a:cubicBezTo>
                    <a:cubicBezTo>
                      <a:pt x="13159" y="5857"/>
                      <a:pt x="13000" y="6667"/>
                      <a:pt x="12588" y="6940"/>
                    </a:cubicBezTo>
                    <a:cubicBezTo>
                      <a:pt x="12504" y="7003"/>
                      <a:pt x="12400" y="7035"/>
                      <a:pt x="12297" y="7035"/>
                    </a:cubicBezTo>
                    <a:cubicBezTo>
                      <a:pt x="12262" y="7035"/>
                      <a:pt x="12228" y="7031"/>
                      <a:pt x="12194" y="7024"/>
                    </a:cubicBezTo>
                    <a:cubicBezTo>
                      <a:pt x="11593" y="6898"/>
                      <a:pt x="11942" y="6122"/>
                      <a:pt x="12114" y="5177"/>
                    </a:cubicBezTo>
                    <a:cubicBezTo>
                      <a:pt x="12152" y="5001"/>
                      <a:pt x="12177" y="4829"/>
                      <a:pt x="12194" y="4653"/>
                    </a:cubicBezTo>
                    <a:cubicBezTo>
                      <a:pt x="12286" y="3481"/>
                      <a:pt x="11505" y="1534"/>
                      <a:pt x="10078" y="736"/>
                    </a:cubicBezTo>
                    <a:cubicBezTo>
                      <a:pt x="9965" y="674"/>
                      <a:pt x="9852" y="611"/>
                      <a:pt x="9743" y="560"/>
                    </a:cubicBezTo>
                    <a:lnTo>
                      <a:pt x="9738" y="560"/>
                    </a:lnTo>
                    <a:cubicBezTo>
                      <a:pt x="8784" y="88"/>
                      <a:pt x="8058" y="1"/>
                      <a:pt x="76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9"/>
              <p:cNvSpPr/>
              <p:nvPr/>
            </p:nvSpPr>
            <p:spPr>
              <a:xfrm rot="1408716">
                <a:off x="8401530" y="3540722"/>
                <a:ext cx="165213" cy="182257"/>
              </a:xfrm>
              <a:custGeom>
                <a:avLst/>
                <a:gdLst/>
                <a:ahLst/>
                <a:cxnLst/>
                <a:rect l="l" t="t" r="r" b="b"/>
                <a:pathLst>
                  <a:path w="4513" h="4979" extrusionOk="0">
                    <a:moveTo>
                      <a:pt x="3165" y="1"/>
                    </a:moveTo>
                    <a:cubicBezTo>
                      <a:pt x="3165" y="1"/>
                      <a:pt x="1491" y="483"/>
                      <a:pt x="748" y="1188"/>
                    </a:cubicBezTo>
                    <a:cubicBezTo>
                      <a:pt x="1" y="1894"/>
                      <a:pt x="43" y="2095"/>
                      <a:pt x="34" y="2809"/>
                    </a:cubicBezTo>
                    <a:cubicBezTo>
                      <a:pt x="30" y="3518"/>
                      <a:pt x="1209" y="4979"/>
                      <a:pt x="1209" y="4979"/>
                    </a:cubicBezTo>
                    <a:cubicBezTo>
                      <a:pt x="1209" y="4979"/>
                      <a:pt x="1310" y="4210"/>
                      <a:pt x="2720" y="3510"/>
                    </a:cubicBezTo>
                    <a:cubicBezTo>
                      <a:pt x="3364" y="3188"/>
                      <a:pt x="3794" y="3100"/>
                      <a:pt x="4070" y="3100"/>
                    </a:cubicBezTo>
                    <a:cubicBezTo>
                      <a:pt x="4400" y="3100"/>
                      <a:pt x="4513" y="3224"/>
                      <a:pt x="4513" y="3224"/>
                    </a:cubicBezTo>
                    <a:cubicBezTo>
                      <a:pt x="4513" y="3224"/>
                      <a:pt x="4412" y="2662"/>
                      <a:pt x="4072" y="1789"/>
                    </a:cubicBezTo>
                    <a:cubicBezTo>
                      <a:pt x="3728" y="916"/>
                      <a:pt x="3421" y="580"/>
                      <a:pt x="3421" y="580"/>
                    </a:cubicBezTo>
                    <a:lnTo>
                      <a:pt x="31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9"/>
              <p:cNvSpPr/>
              <p:nvPr/>
            </p:nvSpPr>
            <p:spPr>
              <a:xfrm rot="1408716">
                <a:off x="8315273" y="3331292"/>
                <a:ext cx="299054" cy="291742"/>
              </a:xfrm>
              <a:custGeom>
                <a:avLst/>
                <a:gdLst/>
                <a:ahLst/>
                <a:cxnLst/>
                <a:rect l="l" t="t" r="r" b="b"/>
                <a:pathLst>
                  <a:path w="8169" h="7970" extrusionOk="0">
                    <a:moveTo>
                      <a:pt x="4057" y="1"/>
                    </a:moveTo>
                    <a:cubicBezTo>
                      <a:pt x="3367" y="1"/>
                      <a:pt x="2647" y="305"/>
                      <a:pt x="1961" y="1040"/>
                    </a:cubicBezTo>
                    <a:cubicBezTo>
                      <a:pt x="1210" y="1846"/>
                      <a:pt x="1" y="3374"/>
                      <a:pt x="987" y="5472"/>
                    </a:cubicBezTo>
                    <a:cubicBezTo>
                      <a:pt x="1978" y="7575"/>
                      <a:pt x="4030" y="7970"/>
                      <a:pt x="4030" y="7970"/>
                    </a:cubicBezTo>
                    <a:cubicBezTo>
                      <a:pt x="4400" y="7483"/>
                      <a:pt x="4807" y="7021"/>
                      <a:pt x="5252" y="6601"/>
                    </a:cubicBezTo>
                    <a:cubicBezTo>
                      <a:pt x="5957" y="5930"/>
                      <a:pt x="7417" y="5741"/>
                      <a:pt x="7417" y="5741"/>
                    </a:cubicBezTo>
                    <a:cubicBezTo>
                      <a:pt x="7417" y="5741"/>
                      <a:pt x="8169" y="4666"/>
                      <a:pt x="7254" y="2572"/>
                    </a:cubicBezTo>
                    <a:cubicBezTo>
                      <a:pt x="6650" y="1180"/>
                      <a:pt x="5414"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9"/>
              <p:cNvSpPr/>
              <p:nvPr/>
            </p:nvSpPr>
            <p:spPr>
              <a:xfrm rot="1408716">
                <a:off x="8344070" y="2740292"/>
                <a:ext cx="41697" cy="47330"/>
              </a:xfrm>
              <a:custGeom>
                <a:avLst/>
                <a:gdLst/>
                <a:ahLst/>
                <a:cxnLst/>
                <a:rect l="l" t="t" r="r" b="b"/>
                <a:pathLst>
                  <a:path w="1139" h="1293" extrusionOk="0">
                    <a:moveTo>
                      <a:pt x="680" y="1"/>
                    </a:moveTo>
                    <a:cubicBezTo>
                      <a:pt x="464" y="1"/>
                      <a:pt x="233" y="193"/>
                      <a:pt x="127" y="483"/>
                    </a:cubicBezTo>
                    <a:cubicBezTo>
                      <a:pt x="1" y="831"/>
                      <a:pt x="97" y="1180"/>
                      <a:pt x="345" y="1272"/>
                    </a:cubicBezTo>
                    <a:cubicBezTo>
                      <a:pt x="382" y="1286"/>
                      <a:pt x="421" y="1292"/>
                      <a:pt x="461" y="1292"/>
                    </a:cubicBezTo>
                    <a:cubicBezTo>
                      <a:pt x="676" y="1292"/>
                      <a:pt x="906" y="1097"/>
                      <a:pt x="1012" y="806"/>
                    </a:cubicBezTo>
                    <a:cubicBezTo>
                      <a:pt x="1138" y="462"/>
                      <a:pt x="1042" y="109"/>
                      <a:pt x="798" y="21"/>
                    </a:cubicBezTo>
                    <a:cubicBezTo>
                      <a:pt x="760" y="7"/>
                      <a:pt x="720"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9"/>
              <p:cNvSpPr/>
              <p:nvPr/>
            </p:nvSpPr>
            <p:spPr>
              <a:xfrm rot="1408716">
                <a:off x="8507642" y="2849680"/>
                <a:ext cx="41660" cy="47330"/>
              </a:xfrm>
              <a:custGeom>
                <a:avLst/>
                <a:gdLst/>
                <a:ahLst/>
                <a:cxnLst/>
                <a:rect l="l" t="t" r="r" b="b"/>
                <a:pathLst>
                  <a:path w="1138" h="1293" extrusionOk="0">
                    <a:moveTo>
                      <a:pt x="680" y="1"/>
                    </a:moveTo>
                    <a:cubicBezTo>
                      <a:pt x="464" y="1"/>
                      <a:pt x="232" y="193"/>
                      <a:pt x="126" y="487"/>
                    </a:cubicBezTo>
                    <a:cubicBezTo>
                      <a:pt x="0" y="831"/>
                      <a:pt x="97" y="1184"/>
                      <a:pt x="340" y="1272"/>
                    </a:cubicBezTo>
                    <a:cubicBezTo>
                      <a:pt x="379" y="1286"/>
                      <a:pt x="419" y="1293"/>
                      <a:pt x="459" y="1293"/>
                    </a:cubicBezTo>
                    <a:cubicBezTo>
                      <a:pt x="677" y="1293"/>
                      <a:pt x="906" y="1101"/>
                      <a:pt x="1012" y="810"/>
                    </a:cubicBezTo>
                    <a:cubicBezTo>
                      <a:pt x="1138" y="466"/>
                      <a:pt x="1041" y="114"/>
                      <a:pt x="798" y="21"/>
                    </a:cubicBezTo>
                    <a:cubicBezTo>
                      <a:pt x="760" y="8"/>
                      <a:pt x="720" y="1"/>
                      <a:pt x="6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9"/>
              <p:cNvSpPr/>
              <p:nvPr/>
            </p:nvSpPr>
            <p:spPr>
              <a:xfrm rot="1408716">
                <a:off x="8372453" y="2752957"/>
                <a:ext cx="77463" cy="117063"/>
              </a:xfrm>
              <a:custGeom>
                <a:avLst/>
                <a:gdLst/>
                <a:ahLst/>
                <a:cxnLst/>
                <a:rect l="l" t="t" r="r" b="b"/>
                <a:pathLst>
                  <a:path w="2116" h="3198" extrusionOk="0">
                    <a:moveTo>
                      <a:pt x="2116" y="1"/>
                    </a:moveTo>
                    <a:cubicBezTo>
                      <a:pt x="2115" y="1"/>
                      <a:pt x="0" y="1680"/>
                      <a:pt x="227" y="2511"/>
                    </a:cubicBezTo>
                    <a:cubicBezTo>
                      <a:pt x="389" y="3116"/>
                      <a:pt x="1018" y="3198"/>
                      <a:pt x="1348" y="3198"/>
                    </a:cubicBezTo>
                    <a:cubicBezTo>
                      <a:pt x="1472" y="3198"/>
                      <a:pt x="1553" y="3186"/>
                      <a:pt x="1553" y="3186"/>
                    </a:cubicBezTo>
                    <a:cubicBezTo>
                      <a:pt x="1553" y="3186"/>
                      <a:pt x="563" y="3090"/>
                      <a:pt x="479" y="2456"/>
                    </a:cubicBezTo>
                    <a:cubicBezTo>
                      <a:pt x="395" y="1827"/>
                      <a:pt x="2115" y="1"/>
                      <a:pt x="2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9"/>
              <p:cNvSpPr/>
              <p:nvPr/>
            </p:nvSpPr>
            <p:spPr>
              <a:xfrm rot="1408716">
                <a:off x="8226231" y="2874431"/>
                <a:ext cx="300738" cy="166553"/>
              </a:xfrm>
              <a:custGeom>
                <a:avLst/>
                <a:gdLst/>
                <a:ahLst/>
                <a:cxnLst/>
                <a:rect l="l" t="t" r="r" b="b"/>
                <a:pathLst>
                  <a:path w="8215" h="4550" extrusionOk="0">
                    <a:moveTo>
                      <a:pt x="1042" y="0"/>
                    </a:moveTo>
                    <a:cubicBezTo>
                      <a:pt x="882" y="0"/>
                      <a:pt x="731" y="27"/>
                      <a:pt x="600" y="87"/>
                    </a:cubicBezTo>
                    <a:cubicBezTo>
                      <a:pt x="391" y="179"/>
                      <a:pt x="231" y="360"/>
                      <a:pt x="168" y="641"/>
                    </a:cubicBezTo>
                    <a:cubicBezTo>
                      <a:pt x="97" y="973"/>
                      <a:pt x="0" y="1233"/>
                      <a:pt x="155" y="1913"/>
                    </a:cubicBezTo>
                    <a:cubicBezTo>
                      <a:pt x="277" y="2437"/>
                      <a:pt x="445" y="3063"/>
                      <a:pt x="1142" y="3587"/>
                    </a:cubicBezTo>
                    <a:cubicBezTo>
                      <a:pt x="1629" y="3953"/>
                      <a:pt x="2380" y="4272"/>
                      <a:pt x="3555" y="4477"/>
                    </a:cubicBezTo>
                    <a:cubicBezTo>
                      <a:pt x="3838" y="4527"/>
                      <a:pt x="4112" y="4550"/>
                      <a:pt x="4375" y="4550"/>
                    </a:cubicBezTo>
                    <a:cubicBezTo>
                      <a:pt x="5028" y="4550"/>
                      <a:pt x="5618" y="4410"/>
                      <a:pt x="6120" y="4192"/>
                    </a:cubicBezTo>
                    <a:cubicBezTo>
                      <a:pt x="7463" y="3608"/>
                      <a:pt x="8214" y="2442"/>
                      <a:pt x="7988" y="1791"/>
                    </a:cubicBezTo>
                    <a:cubicBezTo>
                      <a:pt x="7799" y="1233"/>
                      <a:pt x="7572" y="952"/>
                      <a:pt x="7169" y="863"/>
                    </a:cubicBezTo>
                    <a:cubicBezTo>
                      <a:pt x="7064" y="838"/>
                      <a:pt x="6947" y="827"/>
                      <a:pt x="6814" y="827"/>
                    </a:cubicBezTo>
                    <a:cubicBezTo>
                      <a:pt x="6549" y="827"/>
                      <a:pt x="6225" y="873"/>
                      <a:pt x="5822" y="952"/>
                    </a:cubicBezTo>
                    <a:cubicBezTo>
                      <a:pt x="5654" y="981"/>
                      <a:pt x="5482" y="1006"/>
                      <a:pt x="5318" y="1023"/>
                    </a:cubicBezTo>
                    <a:cubicBezTo>
                      <a:pt x="5125" y="1044"/>
                      <a:pt x="4932" y="1056"/>
                      <a:pt x="4739" y="1056"/>
                    </a:cubicBezTo>
                    <a:cubicBezTo>
                      <a:pt x="4025" y="1056"/>
                      <a:pt x="3341" y="935"/>
                      <a:pt x="2817" y="725"/>
                    </a:cubicBezTo>
                    <a:cubicBezTo>
                      <a:pt x="2691" y="675"/>
                      <a:pt x="2569" y="616"/>
                      <a:pt x="2456" y="549"/>
                    </a:cubicBezTo>
                    <a:cubicBezTo>
                      <a:pt x="2380" y="507"/>
                      <a:pt x="2313" y="465"/>
                      <a:pt x="2250" y="418"/>
                    </a:cubicBezTo>
                    <a:cubicBezTo>
                      <a:pt x="1889" y="165"/>
                      <a:pt x="1436"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9"/>
              <p:cNvSpPr/>
              <p:nvPr/>
            </p:nvSpPr>
            <p:spPr>
              <a:xfrm rot="1408716">
                <a:off x="8276958" y="2841086"/>
                <a:ext cx="69629" cy="53443"/>
              </a:xfrm>
              <a:custGeom>
                <a:avLst/>
                <a:gdLst/>
                <a:ahLst/>
                <a:cxnLst/>
                <a:rect l="l" t="t" r="r" b="b"/>
                <a:pathLst>
                  <a:path w="1902" h="1460" extrusionOk="0">
                    <a:moveTo>
                      <a:pt x="489" y="0"/>
                    </a:moveTo>
                    <a:cubicBezTo>
                      <a:pt x="329" y="0"/>
                      <a:pt x="180" y="27"/>
                      <a:pt x="51" y="85"/>
                    </a:cubicBezTo>
                    <a:cubicBezTo>
                      <a:pt x="0" y="467"/>
                      <a:pt x="46" y="1100"/>
                      <a:pt x="810" y="1394"/>
                    </a:cubicBezTo>
                    <a:cubicBezTo>
                      <a:pt x="928" y="1439"/>
                      <a:pt x="1034" y="1460"/>
                      <a:pt x="1130" y="1460"/>
                    </a:cubicBezTo>
                    <a:cubicBezTo>
                      <a:pt x="1601" y="1460"/>
                      <a:pt x="1811" y="966"/>
                      <a:pt x="1902" y="551"/>
                    </a:cubicBezTo>
                    <a:cubicBezTo>
                      <a:pt x="1830" y="509"/>
                      <a:pt x="1759" y="467"/>
                      <a:pt x="1696" y="420"/>
                    </a:cubicBezTo>
                    <a:cubicBezTo>
                      <a:pt x="1337" y="163"/>
                      <a:pt x="883" y="0"/>
                      <a:pt x="4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9"/>
              <p:cNvSpPr/>
              <p:nvPr/>
            </p:nvSpPr>
            <p:spPr>
              <a:xfrm rot="1408716">
                <a:off x="8341678" y="2898367"/>
                <a:ext cx="72594" cy="47074"/>
              </a:xfrm>
              <a:custGeom>
                <a:avLst/>
                <a:gdLst/>
                <a:ahLst/>
                <a:cxnLst/>
                <a:rect l="l" t="t" r="r" b="b"/>
                <a:pathLst>
                  <a:path w="1983" h="1286" extrusionOk="0">
                    <a:moveTo>
                      <a:pt x="60" y="1"/>
                    </a:moveTo>
                    <a:lnTo>
                      <a:pt x="60" y="1"/>
                    </a:lnTo>
                    <a:cubicBezTo>
                      <a:pt x="1" y="404"/>
                      <a:pt x="47" y="1004"/>
                      <a:pt x="723" y="1235"/>
                    </a:cubicBezTo>
                    <a:cubicBezTo>
                      <a:pt x="824" y="1270"/>
                      <a:pt x="919" y="1286"/>
                      <a:pt x="1008" y="1286"/>
                    </a:cubicBezTo>
                    <a:cubicBezTo>
                      <a:pt x="1523" y="1286"/>
                      <a:pt x="1824" y="748"/>
                      <a:pt x="1982" y="332"/>
                    </a:cubicBezTo>
                    <a:lnTo>
                      <a:pt x="1982" y="332"/>
                    </a:lnTo>
                    <a:cubicBezTo>
                      <a:pt x="1970" y="332"/>
                      <a:pt x="1959" y="332"/>
                      <a:pt x="1947" y="332"/>
                    </a:cubicBezTo>
                    <a:cubicBezTo>
                      <a:pt x="1242" y="332"/>
                      <a:pt x="576" y="207"/>
                      <a:pt x="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9"/>
              <p:cNvSpPr/>
              <p:nvPr/>
            </p:nvSpPr>
            <p:spPr>
              <a:xfrm rot="1408716">
                <a:off x="8424831" y="2937941"/>
                <a:ext cx="69812" cy="44256"/>
              </a:xfrm>
              <a:custGeom>
                <a:avLst/>
                <a:gdLst/>
                <a:ahLst/>
                <a:cxnLst/>
                <a:rect l="l" t="t" r="r" b="b"/>
                <a:pathLst>
                  <a:path w="1907" h="1209" extrusionOk="0">
                    <a:moveTo>
                      <a:pt x="1559" y="0"/>
                    </a:moveTo>
                    <a:cubicBezTo>
                      <a:pt x="1293" y="0"/>
                      <a:pt x="966" y="46"/>
                      <a:pt x="559" y="122"/>
                    </a:cubicBezTo>
                    <a:cubicBezTo>
                      <a:pt x="391" y="156"/>
                      <a:pt x="223" y="181"/>
                      <a:pt x="55" y="198"/>
                    </a:cubicBezTo>
                    <a:cubicBezTo>
                      <a:pt x="1" y="521"/>
                      <a:pt x="22" y="1029"/>
                      <a:pt x="580" y="1180"/>
                    </a:cubicBezTo>
                    <a:cubicBezTo>
                      <a:pt x="649" y="1199"/>
                      <a:pt x="716" y="1208"/>
                      <a:pt x="780" y="1208"/>
                    </a:cubicBezTo>
                    <a:cubicBezTo>
                      <a:pt x="1361" y="1208"/>
                      <a:pt x="1763" y="484"/>
                      <a:pt x="1906" y="34"/>
                    </a:cubicBezTo>
                    <a:cubicBezTo>
                      <a:pt x="1803" y="11"/>
                      <a:pt x="1689" y="0"/>
                      <a:pt x="15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9"/>
              <p:cNvSpPr/>
              <p:nvPr/>
            </p:nvSpPr>
            <p:spPr>
              <a:xfrm rot="1408716">
                <a:off x="8249656" y="2962708"/>
                <a:ext cx="182273" cy="67207"/>
              </a:xfrm>
              <a:custGeom>
                <a:avLst/>
                <a:gdLst/>
                <a:ahLst/>
                <a:cxnLst/>
                <a:rect l="l" t="t" r="r" b="b"/>
                <a:pathLst>
                  <a:path w="4979" h="1836" extrusionOk="0">
                    <a:moveTo>
                      <a:pt x="2033" y="1"/>
                    </a:moveTo>
                    <a:cubicBezTo>
                      <a:pt x="741" y="1"/>
                      <a:pt x="209" y="522"/>
                      <a:pt x="1" y="873"/>
                    </a:cubicBezTo>
                    <a:cubicBezTo>
                      <a:pt x="488" y="1239"/>
                      <a:pt x="1239" y="1558"/>
                      <a:pt x="2414" y="1763"/>
                    </a:cubicBezTo>
                    <a:cubicBezTo>
                      <a:pt x="2697" y="1813"/>
                      <a:pt x="2971" y="1836"/>
                      <a:pt x="3234" y="1836"/>
                    </a:cubicBezTo>
                    <a:cubicBezTo>
                      <a:pt x="3887" y="1836"/>
                      <a:pt x="4477" y="1696"/>
                      <a:pt x="4979" y="1478"/>
                    </a:cubicBezTo>
                    <a:cubicBezTo>
                      <a:pt x="4765" y="857"/>
                      <a:pt x="3984" y="122"/>
                      <a:pt x="2389" y="13"/>
                    </a:cubicBezTo>
                    <a:cubicBezTo>
                      <a:pt x="2264" y="5"/>
                      <a:pt x="214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9"/>
              <p:cNvSpPr/>
              <p:nvPr/>
            </p:nvSpPr>
            <p:spPr>
              <a:xfrm rot="1408716">
                <a:off x="8628054" y="3038852"/>
                <a:ext cx="93534" cy="79470"/>
              </a:xfrm>
              <a:custGeom>
                <a:avLst/>
                <a:gdLst/>
                <a:ahLst/>
                <a:cxnLst/>
                <a:rect l="l" t="t" r="r" b="b"/>
                <a:pathLst>
                  <a:path w="2555" h="2171" extrusionOk="0">
                    <a:moveTo>
                      <a:pt x="1410" y="0"/>
                    </a:moveTo>
                    <a:cubicBezTo>
                      <a:pt x="1257" y="0"/>
                      <a:pt x="1106" y="48"/>
                      <a:pt x="970" y="155"/>
                    </a:cubicBezTo>
                    <a:cubicBezTo>
                      <a:pt x="151" y="801"/>
                      <a:pt x="0" y="1477"/>
                      <a:pt x="466" y="1943"/>
                    </a:cubicBezTo>
                    <a:cubicBezTo>
                      <a:pt x="620" y="2097"/>
                      <a:pt x="861" y="2170"/>
                      <a:pt x="1123" y="2170"/>
                    </a:cubicBezTo>
                    <a:cubicBezTo>
                      <a:pt x="1661" y="2170"/>
                      <a:pt x="2285" y="1860"/>
                      <a:pt x="2409" y="1301"/>
                    </a:cubicBezTo>
                    <a:cubicBezTo>
                      <a:pt x="2555" y="647"/>
                      <a:pt x="1975" y="0"/>
                      <a:pt x="14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9"/>
              <p:cNvSpPr/>
              <p:nvPr/>
            </p:nvSpPr>
            <p:spPr>
              <a:xfrm rot="1408716">
                <a:off x="8525752" y="2797303"/>
                <a:ext cx="74169" cy="39058"/>
              </a:xfrm>
              <a:custGeom>
                <a:avLst/>
                <a:gdLst/>
                <a:ahLst/>
                <a:cxnLst/>
                <a:rect l="l" t="t" r="r" b="b"/>
                <a:pathLst>
                  <a:path w="2026" h="1067" extrusionOk="0">
                    <a:moveTo>
                      <a:pt x="422" y="0"/>
                    </a:moveTo>
                    <a:cubicBezTo>
                      <a:pt x="374" y="0"/>
                      <a:pt x="330" y="5"/>
                      <a:pt x="291" y="15"/>
                    </a:cubicBezTo>
                    <a:cubicBezTo>
                      <a:pt x="1" y="87"/>
                      <a:pt x="253" y="427"/>
                      <a:pt x="618" y="452"/>
                    </a:cubicBezTo>
                    <a:cubicBezTo>
                      <a:pt x="979" y="477"/>
                      <a:pt x="1512" y="813"/>
                      <a:pt x="1802" y="1014"/>
                    </a:cubicBezTo>
                    <a:cubicBezTo>
                      <a:pt x="1853" y="1050"/>
                      <a:pt x="1890" y="1066"/>
                      <a:pt x="1915" y="1066"/>
                    </a:cubicBezTo>
                    <a:cubicBezTo>
                      <a:pt x="2026" y="1066"/>
                      <a:pt x="1867" y="735"/>
                      <a:pt x="1629" y="515"/>
                    </a:cubicBezTo>
                    <a:cubicBezTo>
                      <a:pt x="1373" y="277"/>
                      <a:pt x="789" y="0"/>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9"/>
              <p:cNvSpPr/>
              <p:nvPr/>
            </p:nvSpPr>
            <p:spPr>
              <a:xfrm rot="1408716">
                <a:off x="8404627" y="2716046"/>
                <a:ext cx="33643" cy="29028"/>
              </a:xfrm>
              <a:custGeom>
                <a:avLst/>
                <a:gdLst/>
                <a:ahLst/>
                <a:cxnLst/>
                <a:rect l="l" t="t" r="r" b="b"/>
                <a:pathLst>
                  <a:path w="919" h="793" extrusionOk="0">
                    <a:moveTo>
                      <a:pt x="244" y="0"/>
                    </a:moveTo>
                    <a:cubicBezTo>
                      <a:pt x="43" y="0"/>
                      <a:pt x="0" y="228"/>
                      <a:pt x="0" y="228"/>
                    </a:cubicBezTo>
                    <a:cubicBezTo>
                      <a:pt x="311" y="241"/>
                      <a:pt x="647" y="745"/>
                      <a:pt x="789" y="791"/>
                    </a:cubicBezTo>
                    <a:cubicBezTo>
                      <a:pt x="794" y="792"/>
                      <a:pt x="798" y="793"/>
                      <a:pt x="802" y="793"/>
                    </a:cubicBezTo>
                    <a:cubicBezTo>
                      <a:pt x="919" y="793"/>
                      <a:pt x="712" y="178"/>
                      <a:pt x="395" y="35"/>
                    </a:cubicBezTo>
                    <a:cubicBezTo>
                      <a:pt x="337" y="10"/>
                      <a:pt x="287"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0" name="Google Shape;1220;p39"/>
            <p:cNvGrpSpPr/>
            <p:nvPr/>
          </p:nvGrpSpPr>
          <p:grpSpPr>
            <a:xfrm>
              <a:off x="7020050" y="1002888"/>
              <a:ext cx="963400" cy="1348950"/>
              <a:chOff x="7008450" y="1377738"/>
              <a:chExt cx="963400" cy="1348950"/>
            </a:xfrm>
          </p:grpSpPr>
          <p:sp>
            <p:nvSpPr>
              <p:cNvPr id="1221" name="Google Shape;1221;p39"/>
              <p:cNvSpPr/>
              <p:nvPr/>
            </p:nvSpPr>
            <p:spPr>
              <a:xfrm>
                <a:off x="7479325" y="2266713"/>
                <a:ext cx="464675" cy="448625"/>
              </a:xfrm>
              <a:custGeom>
                <a:avLst/>
                <a:gdLst/>
                <a:ahLst/>
                <a:cxnLst/>
                <a:rect l="l" t="t" r="r" b="b"/>
                <a:pathLst>
                  <a:path w="18587" h="17945" extrusionOk="0">
                    <a:moveTo>
                      <a:pt x="7486" y="0"/>
                    </a:moveTo>
                    <a:lnTo>
                      <a:pt x="0" y="7923"/>
                    </a:lnTo>
                    <a:lnTo>
                      <a:pt x="3238" y="16964"/>
                    </a:lnTo>
                    <a:lnTo>
                      <a:pt x="11464" y="17944"/>
                    </a:lnTo>
                    <a:lnTo>
                      <a:pt x="18586" y="10209"/>
                    </a:lnTo>
                    <a:lnTo>
                      <a:pt x="10296" y="9261"/>
                    </a:lnTo>
                    <a:lnTo>
                      <a:pt x="74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9"/>
              <p:cNvSpPr/>
              <p:nvPr/>
            </p:nvSpPr>
            <p:spPr>
              <a:xfrm>
                <a:off x="7479325" y="2266713"/>
                <a:ext cx="257400" cy="424100"/>
              </a:xfrm>
              <a:custGeom>
                <a:avLst/>
                <a:gdLst/>
                <a:ahLst/>
                <a:cxnLst/>
                <a:rect l="l" t="t" r="r" b="b"/>
                <a:pathLst>
                  <a:path w="10296" h="16964" extrusionOk="0">
                    <a:moveTo>
                      <a:pt x="7486" y="0"/>
                    </a:moveTo>
                    <a:lnTo>
                      <a:pt x="0" y="7923"/>
                    </a:lnTo>
                    <a:lnTo>
                      <a:pt x="3238" y="16964"/>
                    </a:lnTo>
                    <a:lnTo>
                      <a:pt x="10296" y="9261"/>
                    </a:lnTo>
                    <a:lnTo>
                      <a:pt x="74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9"/>
              <p:cNvSpPr/>
              <p:nvPr/>
            </p:nvSpPr>
            <p:spPr>
              <a:xfrm>
                <a:off x="7498875" y="2248138"/>
                <a:ext cx="445125" cy="448350"/>
              </a:xfrm>
              <a:custGeom>
                <a:avLst/>
                <a:gdLst/>
                <a:ahLst/>
                <a:cxnLst/>
                <a:rect l="l" t="t" r="r" b="b"/>
                <a:pathLst>
                  <a:path w="17805" h="17934" extrusionOk="0">
                    <a:moveTo>
                      <a:pt x="7483" y="0"/>
                    </a:moveTo>
                    <a:lnTo>
                      <a:pt x="1" y="7923"/>
                    </a:lnTo>
                    <a:lnTo>
                      <a:pt x="3239" y="16967"/>
                    </a:lnTo>
                    <a:lnTo>
                      <a:pt x="10419" y="17822"/>
                    </a:lnTo>
                    <a:lnTo>
                      <a:pt x="11378" y="17934"/>
                    </a:lnTo>
                    <a:lnTo>
                      <a:pt x="17804" y="10952"/>
                    </a:lnTo>
                    <a:lnTo>
                      <a:pt x="17530" y="10043"/>
                    </a:lnTo>
                    <a:lnTo>
                      <a:pt x="10296" y="9265"/>
                    </a:lnTo>
                    <a:lnTo>
                      <a:pt x="748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9"/>
              <p:cNvSpPr/>
              <p:nvPr/>
            </p:nvSpPr>
            <p:spPr>
              <a:xfrm>
                <a:off x="7498975" y="2248213"/>
                <a:ext cx="257325" cy="424025"/>
              </a:xfrm>
              <a:custGeom>
                <a:avLst/>
                <a:gdLst/>
                <a:ahLst/>
                <a:cxnLst/>
                <a:rect l="l" t="t" r="r" b="b"/>
                <a:pathLst>
                  <a:path w="10293" h="16961" extrusionOk="0">
                    <a:moveTo>
                      <a:pt x="7483" y="1"/>
                    </a:moveTo>
                    <a:lnTo>
                      <a:pt x="0" y="7920"/>
                    </a:lnTo>
                    <a:lnTo>
                      <a:pt x="3235" y="16961"/>
                    </a:lnTo>
                    <a:lnTo>
                      <a:pt x="10292" y="9258"/>
                    </a:lnTo>
                    <a:lnTo>
                      <a:pt x="748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9"/>
              <p:cNvSpPr/>
              <p:nvPr/>
            </p:nvSpPr>
            <p:spPr>
              <a:xfrm>
                <a:off x="7759325" y="2499213"/>
                <a:ext cx="184675" cy="216125"/>
              </a:xfrm>
              <a:custGeom>
                <a:avLst/>
                <a:gdLst/>
                <a:ahLst/>
                <a:cxnLst/>
                <a:rect l="l" t="t" r="r" b="b"/>
                <a:pathLst>
                  <a:path w="7387" h="8645" extrusionOk="0">
                    <a:moveTo>
                      <a:pt x="7112" y="0"/>
                    </a:moveTo>
                    <a:lnTo>
                      <a:pt x="1" y="7779"/>
                    </a:lnTo>
                    <a:lnTo>
                      <a:pt x="264" y="8644"/>
                    </a:lnTo>
                    <a:lnTo>
                      <a:pt x="960" y="7891"/>
                    </a:lnTo>
                    <a:lnTo>
                      <a:pt x="7386" y="909"/>
                    </a:lnTo>
                    <a:lnTo>
                      <a:pt x="7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9"/>
              <p:cNvSpPr/>
              <p:nvPr/>
            </p:nvSpPr>
            <p:spPr>
              <a:xfrm>
                <a:off x="7008450" y="1377738"/>
                <a:ext cx="917050" cy="1348875"/>
              </a:xfrm>
              <a:custGeom>
                <a:avLst/>
                <a:gdLst/>
                <a:ahLst/>
                <a:cxnLst/>
                <a:rect l="l" t="t" r="r" b="b"/>
                <a:pathLst>
                  <a:path w="36682" h="53955" extrusionOk="0">
                    <a:moveTo>
                      <a:pt x="27502" y="0"/>
                    </a:moveTo>
                    <a:cubicBezTo>
                      <a:pt x="27070" y="0"/>
                      <a:pt x="26665" y="167"/>
                      <a:pt x="26314" y="500"/>
                    </a:cubicBezTo>
                    <a:lnTo>
                      <a:pt x="620" y="25026"/>
                    </a:lnTo>
                    <a:cubicBezTo>
                      <a:pt x="170" y="25455"/>
                      <a:pt x="0" y="26100"/>
                      <a:pt x="177" y="26695"/>
                    </a:cubicBezTo>
                    <a:lnTo>
                      <a:pt x="8013" y="52501"/>
                    </a:lnTo>
                    <a:cubicBezTo>
                      <a:pt x="8255" y="53294"/>
                      <a:pt x="8853" y="53521"/>
                      <a:pt x="9917" y="53691"/>
                    </a:cubicBezTo>
                    <a:lnTo>
                      <a:pt x="11049" y="53904"/>
                    </a:lnTo>
                    <a:lnTo>
                      <a:pt x="11280" y="53947"/>
                    </a:lnTo>
                    <a:cubicBezTo>
                      <a:pt x="11284" y="53945"/>
                      <a:pt x="11287" y="53944"/>
                      <a:pt x="11288" y="53944"/>
                    </a:cubicBezTo>
                    <a:cubicBezTo>
                      <a:pt x="11290" y="53944"/>
                      <a:pt x="11291" y="53945"/>
                      <a:pt x="11291" y="53947"/>
                    </a:cubicBezTo>
                    <a:cubicBezTo>
                      <a:pt x="11343" y="53952"/>
                      <a:pt x="11395" y="53954"/>
                      <a:pt x="11447" y="53954"/>
                    </a:cubicBezTo>
                    <a:cubicBezTo>
                      <a:pt x="11883" y="53954"/>
                      <a:pt x="12305" y="53779"/>
                      <a:pt x="12611" y="53460"/>
                    </a:cubicBezTo>
                    <a:lnTo>
                      <a:pt x="14180" y="51870"/>
                    </a:lnTo>
                    <a:cubicBezTo>
                      <a:pt x="14414" y="51296"/>
                      <a:pt x="14519" y="50698"/>
                      <a:pt x="14327" y="50204"/>
                    </a:cubicBezTo>
                    <a:cubicBezTo>
                      <a:pt x="14270" y="50052"/>
                      <a:pt x="14201" y="49904"/>
                      <a:pt x="14129" y="49760"/>
                    </a:cubicBezTo>
                    <a:lnTo>
                      <a:pt x="36105" y="27496"/>
                    </a:lnTo>
                    <a:cubicBezTo>
                      <a:pt x="36527" y="27067"/>
                      <a:pt x="36682" y="26439"/>
                      <a:pt x="36505" y="25862"/>
                    </a:cubicBezTo>
                    <a:lnTo>
                      <a:pt x="29585" y="3071"/>
                    </a:lnTo>
                    <a:cubicBezTo>
                      <a:pt x="30169" y="2559"/>
                      <a:pt x="30591" y="1925"/>
                      <a:pt x="30854" y="1441"/>
                    </a:cubicBezTo>
                    <a:cubicBezTo>
                      <a:pt x="30714" y="1019"/>
                      <a:pt x="30404" y="673"/>
                      <a:pt x="30000" y="489"/>
                    </a:cubicBezTo>
                    <a:lnTo>
                      <a:pt x="29549" y="623"/>
                    </a:lnTo>
                    <a:lnTo>
                      <a:pt x="29408" y="341"/>
                    </a:lnTo>
                    <a:lnTo>
                      <a:pt x="29408" y="338"/>
                    </a:lnTo>
                    <a:lnTo>
                      <a:pt x="27998" y="71"/>
                    </a:lnTo>
                    <a:cubicBezTo>
                      <a:pt x="27830" y="24"/>
                      <a:pt x="27664" y="0"/>
                      <a:pt x="27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9"/>
              <p:cNvSpPr/>
              <p:nvPr/>
            </p:nvSpPr>
            <p:spPr>
              <a:xfrm>
                <a:off x="7054775" y="1386313"/>
                <a:ext cx="917075" cy="1340375"/>
              </a:xfrm>
              <a:custGeom>
                <a:avLst/>
                <a:gdLst/>
                <a:ahLst/>
                <a:cxnLst/>
                <a:rect l="l" t="t" r="r" b="b"/>
                <a:pathLst>
                  <a:path w="36683" h="53615" extrusionOk="0">
                    <a:moveTo>
                      <a:pt x="27423" y="0"/>
                    </a:moveTo>
                    <a:cubicBezTo>
                      <a:pt x="27379" y="0"/>
                      <a:pt x="27334" y="2"/>
                      <a:pt x="27288" y="6"/>
                    </a:cubicBezTo>
                    <a:lnTo>
                      <a:pt x="27285" y="6"/>
                    </a:lnTo>
                    <a:cubicBezTo>
                      <a:pt x="26921" y="42"/>
                      <a:pt x="26578" y="200"/>
                      <a:pt x="26311" y="453"/>
                    </a:cubicBezTo>
                    <a:lnTo>
                      <a:pt x="617" y="24975"/>
                    </a:lnTo>
                    <a:cubicBezTo>
                      <a:pt x="170" y="25404"/>
                      <a:pt x="1" y="26049"/>
                      <a:pt x="181" y="26641"/>
                    </a:cubicBezTo>
                    <a:lnTo>
                      <a:pt x="8017" y="52450"/>
                    </a:lnTo>
                    <a:cubicBezTo>
                      <a:pt x="8183" y="53005"/>
                      <a:pt x="8634" y="53431"/>
                      <a:pt x="9196" y="53561"/>
                    </a:cubicBezTo>
                    <a:lnTo>
                      <a:pt x="9427" y="53608"/>
                    </a:lnTo>
                    <a:cubicBezTo>
                      <a:pt x="9429" y="53606"/>
                      <a:pt x="9432" y="53605"/>
                      <a:pt x="9434" y="53605"/>
                    </a:cubicBezTo>
                    <a:cubicBezTo>
                      <a:pt x="9436" y="53605"/>
                      <a:pt x="9438" y="53606"/>
                      <a:pt x="9438" y="53608"/>
                    </a:cubicBezTo>
                    <a:cubicBezTo>
                      <a:pt x="9489" y="53612"/>
                      <a:pt x="9541" y="53615"/>
                      <a:pt x="9592" y="53615"/>
                    </a:cubicBezTo>
                    <a:cubicBezTo>
                      <a:pt x="10029" y="53615"/>
                      <a:pt x="10451" y="53437"/>
                      <a:pt x="10758" y="53121"/>
                    </a:cubicBezTo>
                    <a:lnTo>
                      <a:pt x="12327" y="51530"/>
                    </a:lnTo>
                    <a:lnTo>
                      <a:pt x="36105" y="27441"/>
                    </a:lnTo>
                    <a:cubicBezTo>
                      <a:pt x="36527" y="27012"/>
                      <a:pt x="36682" y="26388"/>
                      <a:pt x="36509" y="25811"/>
                    </a:cubicBezTo>
                    <a:lnTo>
                      <a:pt x="29023" y="1160"/>
                    </a:lnTo>
                    <a:cubicBezTo>
                      <a:pt x="29016" y="1138"/>
                      <a:pt x="29009" y="1120"/>
                      <a:pt x="28998" y="1106"/>
                    </a:cubicBezTo>
                    <a:cubicBezTo>
                      <a:pt x="28861" y="684"/>
                      <a:pt x="28551" y="337"/>
                      <a:pt x="28147" y="154"/>
                    </a:cubicBezTo>
                    <a:cubicBezTo>
                      <a:pt x="27963" y="63"/>
                      <a:pt x="27761" y="13"/>
                      <a:pt x="27555" y="6"/>
                    </a:cubicBezTo>
                    <a:cubicBezTo>
                      <a:pt x="27512" y="2"/>
                      <a:pt x="27468" y="0"/>
                      <a:pt x="2742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9"/>
              <p:cNvSpPr/>
              <p:nvPr/>
            </p:nvSpPr>
            <p:spPr>
              <a:xfrm>
                <a:off x="7092925" y="1441338"/>
                <a:ext cx="841500" cy="1230050"/>
              </a:xfrm>
              <a:custGeom>
                <a:avLst/>
                <a:gdLst/>
                <a:ahLst/>
                <a:cxnLst/>
                <a:rect l="l" t="t" r="r" b="b"/>
                <a:pathLst>
                  <a:path w="33660" h="49202" extrusionOk="0">
                    <a:moveTo>
                      <a:pt x="25184" y="1"/>
                    </a:moveTo>
                    <a:cubicBezTo>
                      <a:pt x="24817" y="1"/>
                      <a:pt x="24446" y="133"/>
                      <a:pt x="24147" y="419"/>
                    </a:cubicBezTo>
                    <a:lnTo>
                      <a:pt x="17854" y="6423"/>
                    </a:lnTo>
                    <a:lnTo>
                      <a:pt x="13343" y="10726"/>
                    </a:lnTo>
                    <a:lnTo>
                      <a:pt x="5958" y="17776"/>
                    </a:lnTo>
                    <a:lnTo>
                      <a:pt x="570" y="22922"/>
                    </a:lnTo>
                    <a:cubicBezTo>
                      <a:pt x="155" y="23315"/>
                      <a:pt x="0" y="23906"/>
                      <a:pt x="166" y="24451"/>
                    </a:cubicBezTo>
                    <a:lnTo>
                      <a:pt x="7357" y="48129"/>
                    </a:lnTo>
                    <a:cubicBezTo>
                      <a:pt x="7418" y="48338"/>
                      <a:pt x="7526" y="48529"/>
                      <a:pt x="7670" y="48688"/>
                    </a:cubicBezTo>
                    <a:cubicBezTo>
                      <a:pt x="7969" y="49029"/>
                      <a:pt x="8384" y="49202"/>
                      <a:pt x="8801" y="49202"/>
                    </a:cubicBezTo>
                    <a:cubicBezTo>
                      <a:pt x="9189" y="49202"/>
                      <a:pt x="9578" y="49052"/>
                      <a:pt x="9874" y="48749"/>
                    </a:cubicBezTo>
                    <a:lnTo>
                      <a:pt x="19160" y="39344"/>
                    </a:lnTo>
                    <a:lnTo>
                      <a:pt x="24205" y="34227"/>
                    </a:lnTo>
                    <a:lnTo>
                      <a:pt x="28774" y="29600"/>
                    </a:lnTo>
                    <a:lnTo>
                      <a:pt x="33130" y="25186"/>
                    </a:lnTo>
                    <a:cubicBezTo>
                      <a:pt x="33519" y="24793"/>
                      <a:pt x="33660" y="24220"/>
                      <a:pt x="33501" y="23690"/>
                    </a:cubicBezTo>
                    <a:lnTo>
                      <a:pt x="26632" y="1072"/>
                    </a:lnTo>
                    <a:cubicBezTo>
                      <a:pt x="26424" y="391"/>
                      <a:pt x="25812" y="1"/>
                      <a:pt x="251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9"/>
              <p:cNvSpPr/>
              <p:nvPr/>
            </p:nvSpPr>
            <p:spPr>
              <a:xfrm>
                <a:off x="7163225" y="1709463"/>
                <a:ext cx="263275" cy="848100"/>
              </a:xfrm>
              <a:custGeom>
                <a:avLst/>
                <a:gdLst/>
                <a:ahLst/>
                <a:cxnLst/>
                <a:rect l="l" t="t" r="r" b="b"/>
                <a:pathLst>
                  <a:path w="10531" h="33924" extrusionOk="0">
                    <a:moveTo>
                      <a:pt x="10531" y="1"/>
                    </a:moveTo>
                    <a:lnTo>
                      <a:pt x="3146" y="7051"/>
                    </a:lnTo>
                    <a:lnTo>
                      <a:pt x="1" y="22438"/>
                    </a:lnTo>
                    <a:lnTo>
                      <a:pt x="3488" y="33924"/>
                    </a:lnTo>
                    <a:lnTo>
                      <a:pt x="10531" y="1"/>
                    </a:lnTo>
                    <a:close/>
                  </a:path>
                </a:pathLst>
              </a:custGeom>
              <a:solidFill>
                <a:srgbClr val="FFFFFF">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9"/>
              <p:cNvSpPr/>
              <p:nvPr/>
            </p:nvSpPr>
            <p:spPr>
              <a:xfrm>
                <a:off x="7698025" y="1663388"/>
                <a:ext cx="172225" cy="633625"/>
              </a:xfrm>
              <a:custGeom>
                <a:avLst/>
                <a:gdLst/>
                <a:ahLst/>
                <a:cxnLst/>
                <a:rect l="l" t="t" r="r" b="b"/>
                <a:pathLst>
                  <a:path w="6889" h="25345" extrusionOk="0">
                    <a:moveTo>
                      <a:pt x="4800" y="1"/>
                    </a:moveTo>
                    <a:lnTo>
                      <a:pt x="1" y="25345"/>
                    </a:lnTo>
                    <a:lnTo>
                      <a:pt x="4570" y="20718"/>
                    </a:lnTo>
                    <a:lnTo>
                      <a:pt x="6888" y="6878"/>
                    </a:lnTo>
                    <a:lnTo>
                      <a:pt x="4800" y="1"/>
                    </a:lnTo>
                    <a:close/>
                  </a:path>
                </a:pathLst>
              </a:custGeom>
              <a:solidFill>
                <a:srgbClr val="FFFFFF">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9"/>
              <p:cNvSpPr/>
              <p:nvPr/>
            </p:nvSpPr>
            <p:spPr>
              <a:xfrm>
                <a:off x="7284575" y="1441338"/>
                <a:ext cx="493625" cy="1230050"/>
              </a:xfrm>
              <a:custGeom>
                <a:avLst/>
                <a:gdLst/>
                <a:ahLst/>
                <a:cxnLst/>
                <a:rect l="l" t="t" r="r" b="b"/>
                <a:pathLst>
                  <a:path w="19745" h="49202" extrusionOk="0">
                    <a:moveTo>
                      <a:pt x="17518" y="1"/>
                    </a:moveTo>
                    <a:cubicBezTo>
                      <a:pt x="17151" y="1"/>
                      <a:pt x="16780" y="133"/>
                      <a:pt x="16481" y="419"/>
                    </a:cubicBezTo>
                    <a:lnTo>
                      <a:pt x="10188" y="6423"/>
                    </a:lnTo>
                    <a:lnTo>
                      <a:pt x="1" y="48688"/>
                    </a:lnTo>
                    <a:cubicBezTo>
                      <a:pt x="301" y="49029"/>
                      <a:pt x="718" y="49202"/>
                      <a:pt x="1134" y="49202"/>
                    </a:cubicBezTo>
                    <a:cubicBezTo>
                      <a:pt x="1523" y="49202"/>
                      <a:pt x="1912" y="49052"/>
                      <a:pt x="2208" y="48749"/>
                    </a:cubicBezTo>
                    <a:lnTo>
                      <a:pt x="11494" y="39344"/>
                    </a:lnTo>
                    <a:lnTo>
                      <a:pt x="19744" y="3629"/>
                    </a:lnTo>
                    <a:lnTo>
                      <a:pt x="18966" y="1072"/>
                    </a:lnTo>
                    <a:cubicBezTo>
                      <a:pt x="18758" y="391"/>
                      <a:pt x="18146" y="1"/>
                      <a:pt x="17518" y="1"/>
                    </a:cubicBezTo>
                    <a:close/>
                  </a:path>
                </a:pathLst>
              </a:custGeom>
              <a:solidFill>
                <a:srgbClr val="FFFFFF">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028" name="Picture 4" descr="Tap Click Sticker for iOS &amp; Android | GIPHY">
            <a:hlinkClick r:id="rId3"/>
            <a:extLst>
              <a:ext uri="{FF2B5EF4-FFF2-40B4-BE49-F238E27FC236}">
                <a16:creationId xmlns:a16="http://schemas.microsoft.com/office/drawing/2014/main" id="{0A784806-4B11-4152-B18C-D4882C4D12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544718" y="121650"/>
            <a:ext cx="1602459" cy="16024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F43A90-BAE1-4A0F-8DAD-2BF22E7AC7CC}"/>
              </a:ext>
            </a:extLst>
          </p:cNvPr>
          <p:cNvPicPr>
            <a:picLocks noChangeAspect="1"/>
          </p:cNvPicPr>
          <p:nvPr/>
        </p:nvPicPr>
        <p:blipFill rotWithShape="1">
          <a:blip r:embed="rId2"/>
          <a:srcRect b="29336"/>
          <a:stretch/>
        </p:blipFill>
        <p:spPr>
          <a:xfrm>
            <a:off x="0" y="0"/>
            <a:ext cx="4572000" cy="3634633"/>
          </a:xfrm>
          <a:prstGeom prst="rect">
            <a:avLst/>
          </a:prstGeom>
        </p:spPr>
      </p:pic>
      <p:pic>
        <p:nvPicPr>
          <p:cNvPr id="6" name="Picture 5">
            <a:extLst>
              <a:ext uri="{FF2B5EF4-FFF2-40B4-BE49-F238E27FC236}">
                <a16:creationId xmlns:a16="http://schemas.microsoft.com/office/drawing/2014/main" id="{C61079B1-E92D-4B1A-AA4E-23250ABAB2C8}"/>
              </a:ext>
            </a:extLst>
          </p:cNvPr>
          <p:cNvPicPr>
            <a:picLocks noChangeAspect="1"/>
          </p:cNvPicPr>
          <p:nvPr/>
        </p:nvPicPr>
        <p:blipFill>
          <a:blip r:embed="rId3"/>
          <a:stretch>
            <a:fillRect/>
          </a:stretch>
        </p:blipFill>
        <p:spPr>
          <a:xfrm>
            <a:off x="4661287" y="2445808"/>
            <a:ext cx="4482713" cy="1341236"/>
          </a:xfrm>
          <a:prstGeom prst="rect">
            <a:avLst/>
          </a:prstGeom>
        </p:spPr>
      </p:pic>
      <p:sp>
        <p:nvSpPr>
          <p:cNvPr id="2" name="Rectangle 1">
            <a:extLst>
              <a:ext uri="{FF2B5EF4-FFF2-40B4-BE49-F238E27FC236}">
                <a16:creationId xmlns:a16="http://schemas.microsoft.com/office/drawing/2014/main" id="{CD225695-9BA9-474E-8B74-A2BF1AC2C789}"/>
              </a:ext>
            </a:extLst>
          </p:cNvPr>
          <p:cNvSpPr/>
          <p:nvPr/>
        </p:nvSpPr>
        <p:spPr>
          <a:xfrm>
            <a:off x="97536" y="694944"/>
            <a:ext cx="3657600" cy="5232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899731B-35F3-4773-B2CF-D2408DA7B647}"/>
              </a:ext>
            </a:extLst>
          </p:cNvPr>
          <p:cNvSpPr txBox="1"/>
          <p:nvPr/>
        </p:nvSpPr>
        <p:spPr>
          <a:xfrm>
            <a:off x="97536" y="661439"/>
            <a:ext cx="3708113" cy="523220"/>
          </a:xfrm>
          <a:prstGeom prst="rect">
            <a:avLst/>
          </a:prstGeom>
          <a:noFill/>
        </p:spPr>
        <p:txBody>
          <a:bodyPr wrap="square" rtlCol="0">
            <a:spAutoFit/>
          </a:bodyPr>
          <a:lstStyle/>
          <a:p>
            <a:pPr algn="just"/>
            <a:r>
              <a:rPr lang="en-US" dirty="0">
                <a:solidFill>
                  <a:srgbClr val="FF0000"/>
                </a:solidFill>
              </a:rPr>
              <a:t>A source of electrical energy, connecting wires, and a device that runs on the energy.</a:t>
            </a:r>
          </a:p>
        </p:txBody>
      </p:sp>
      <p:sp>
        <p:nvSpPr>
          <p:cNvPr id="7" name="Rectangle 6">
            <a:extLst>
              <a:ext uri="{FF2B5EF4-FFF2-40B4-BE49-F238E27FC236}">
                <a16:creationId xmlns:a16="http://schemas.microsoft.com/office/drawing/2014/main" id="{7851A8D3-0372-48A4-94DD-7EC93D99CE45}"/>
              </a:ext>
            </a:extLst>
          </p:cNvPr>
          <p:cNvSpPr/>
          <p:nvPr/>
        </p:nvSpPr>
        <p:spPr>
          <a:xfrm>
            <a:off x="-1" y="3525433"/>
            <a:ext cx="4571999" cy="171675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D09492-1ACC-47FC-B1AD-C97F58833E0C}"/>
              </a:ext>
            </a:extLst>
          </p:cNvPr>
          <p:cNvPicPr>
            <a:picLocks noChangeAspect="1"/>
          </p:cNvPicPr>
          <p:nvPr/>
        </p:nvPicPr>
        <p:blipFill rotWithShape="1">
          <a:blip r:embed="rId2"/>
          <a:srcRect t="70665"/>
          <a:stretch/>
        </p:blipFill>
        <p:spPr>
          <a:xfrm>
            <a:off x="4572000" y="-1"/>
            <a:ext cx="4572000" cy="1508869"/>
          </a:xfrm>
          <a:prstGeom prst="rect">
            <a:avLst/>
          </a:prstGeom>
        </p:spPr>
      </p:pic>
      <p:sp>
        <p:nvSpPr>
          <p:cNvPr id="10" name="Rectangle 9">
            <a:extLst>
              <a:ext uri="{FF2B5EF4-FFF2-40B4-BE49-F238E27FC236}">
                <a16:creationId xmlns:a16="http://schemas.microsoft.com/office/drawing/2014/main" id="{3BE53F7E-3A56-468C-AA14-90EA806AFD35}"/>
              </a:ext>
            </a:extLst>
          </p:cNvPr>
          <p:cNvSpPr/>
          <p:nvPr/>
        </p:nvSpPr>
        <p:spPr>
          <a:xfrm>
            <a:off x="122792" y="1726828"/>
            <a:ext cx="3657600" cy="5232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23ED28-E87D-4329-B7FD-3DBCE3EFA6A5}"/>
              </a:ext>
            </a:extLst>
          </p:cNvPr>
          <p:cNvSpPr txBox="1"/>
          <p:nvPr/>
        </p:nvSpPr>
        <p:spPr>
          <a:xfrm>
            <a:off x="122792" y="1681705"/>
            <a:ext cx="3708113" cy="738664"/>
          </a:xfrm>
          <a:prstGeom prst="rect">
            <a:avLst/>
          </a:prstGeom>
          <a:noFill/>
        </p:spPr>
        <p:txBody>
          <a:bodyPr wrap="square" rtlCol="0">
            <a:spAutoFit/>
          </a:bodyPr>
          <a:lstStyle/>
          <a:p>
            <a:pPr algn="just"/>
            <a:r>
              <a:rPr lang="en-US" dirty="0">
                <a:solidFill>
                  <a:srgbClr val="FF0000"/>
                </a:solidFill>
              </a:rPr>
              <a:t>Voltage is the difference in electric potential energy per charge between two points in a circuit.</a:t>
            </a:r>
          </a:p>
        </p:txBody>
      </p:sp>
      <p:sp>
        <p:nvSpPr>
          <p:cNvPr id="12" name="Rectangle 11">
            <a:extLst>
              <a:ext uri="{FF2B5EF4-FFF2-40B4-BE49-F238E27FC236}">
                <a16:creationId xmlns:a16="http://schemas.microsoft.com/office/drawing/2014/main" id="{20493C38-4E1F-4C23-91A4-6C4562E1DCC1}"/>
              </a:ext>
            </a:extLst>
          </p:cNvPr>
          <p:cNvSpPr/>
          <p:nvPr/>
        </p:nvSpPr>
        <p:spPr>
          <a:xfrm>
            <a:off x="1383791" y="2496733"/>
            <a:ext cx="1639825" cy="2954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C3B6B6D1-EE54-4A83-8C34-AB303DAF4665}"/>
              </a:ext>
            </a:extLst>
          </p:cNvPr>
          <p:cNvGrpSpPr/>
          <p:nvPr/>
        </p:nvGrpSpPr>
        <p:grpSpPr>
          <a:xfrm>
            <a:off x="914400" y="3116426"/>
            <a:ext cx="3657600" cy="2236332"/>
            <a:chOff x="914400" y="3116426"/>
            <a:chExt cx="3657600" cy="2236332"/>
          </a:xfrm>
        </p:grpSpPr>
        <p:sp>
          <p:nvSpPr>
            <p:cNvPr id="8" name="Rectangle 7">
              <a:extLst>
                <a:ext uri="{FF2B5EF4-FFF2-40B4-BE49-F238E27FC236}">
                  <a16:creationId xmlns:a16="http://schemas.microsoft.com/office/drawing/2014/main" id="{5D9D2682-0430-4543-94D1-01809FAD6E1F}"/>
                </a:ext>
              </a:extLst>
            </p:cNvPr>
            <p:cNvSpPr/>
            <p:nvPr/>
          </p:nvSpPr>
          <p:spPr>
            <a:xfrm>
              <a:off x="914400" y="3116426"/>
              <a:ext cx="3657600" cy="5232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Series Circuit - StickMan Physics">
              <a:extLst>
                <a:ext uri="{FF2B5EF4-FFF2-40B4-BE49-F238E27FC236}">
                  <a16:creationId xmlns:a16="http://schemas.microsoft.com/office/drawing/2014/main" id="{ED297DBA-5B9B-4C48-AF92-BDA2F457C2C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077"/>
            <a:stretch/>
          </p:blipFill>
          <p:spPr bwMode="auto">
            <a:xfrm>
              <a:off x="914400" y="3175077"/>
              <a:ext cx="3419051" cy="217768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ntro Lab - Circuit With a Switch | Basic Projects and Test Equipment |  Electronics Textbook">
              <a:extLst>
                <a:ext uri="{FF2B5EF4-FFF2-40B4-BE49-F238E27FC236}">
                  <a16:creationId xmlns:a16="http://schemas.microsoft.com/office/drawing/2014/main" id="{71D6E3E0-54F7-4D65-8405-5512A505E4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894" t="6831" r="73814" b="59518"/>
            <a:stretch/>
          </p:blipFill>
          <p:spPr bwMode="auto">
            <a:xfrm>
              <a:off x="1859302" y="3315677"/>
              <a:ext cx="460722" cy="307539"/>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DB79C141-237B-4FB0-B76E-53B0E052D3A9}"/>
                </a:ext>
              </a:extLst>
            </p:cNvPr>
            <p:cNvCxnSpPr/>
            <p:nvPr/>
          </p:nvCxnSpPr>
          <p:spPr>
            <a:xfrm flipH="1">
              <a:off x="1832472" y="3536449"/>
              <a:ext cx="144376" cy="0"/>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607140F2-252C-4458-9105-CC37341BA77C}"/>
                </a:ext>
              </a:extLst>
            </p:cNvPr>
            <p:cNvCxnSpPr/>
            <p:nvPr/>
          </p:nvCxnSpPr>
          <p:spPr>
            <a:xfrm flipH="1">
              <a:off x="2229476" y="3536449"/>
              <a:ext cx="144376" cy="0"/>
            </a:xfrm>
            <a:prstGeom prst="line">
              <a:avLst/>
            </a:prstGeom>
            <a:ln w="28575"/>
          </p:spPr>
          <p:style>
            <a:lnRef idx="1">
              <a:schemeClr val="dk1"/>
            </a:lnRef>
            <a:fillRef idx="0">
              <a:schemeClr val="dk1"/>
            </a:fillRef>
            <a:effectRef idx="0">
              <a:schemeClr val="dk1"/>
            </a:effectRef>
            <a:fontRef idx="minor">
              <a:schemeClr val="tx1"/>
            </a:fontRef>
          </p:style>
        </p:cxnSp>
      </p:grpSp>
      <p:sp>
        <p:nvSpPr>
          <p:cNvPr id="18" name="Rectangle 17">
            <a:extLst>
              <a:ext uri="{FF2B5EF4-FFF2-40B4-BE49-F238E27FC236}">
                <a16:creationId xmlns:a16="http://schemas.microsoft.com/office/drawing/2014/main" id="{1ACFED74-4A07-4353-A905-8A922E2B6C16}"/>
              </a:ext>
            </a:extLst>
          </p:cNvPr>
          <p:cNvSpPr/>
          <p:nvPr/>
        </p:nvSpPr>
        <p:spPr>
          <a:xfrm>
            <a:off x="4571998" y="987864"/>
            <a:ext cx="4597257" cy="150886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38A3745-14B7-41E5-AB97-0445DF6884F7}"/>
              </a:ext>
            </a:extLst>
          </p:cNvPr>
          <p:cNvSpPr/>
          <p:nvPr/>
        </p:nvSpPr>
        <p:spPr>
          <a:xfrm>
            <a:off x="4661287" y="3295938"/>
            <a:ext cx="4495340" cy="194625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9F37DAA-C21E-470F-9A2A-D19BEAE0C985}"/>
              </a:ext>
            </a:extLst>
          </p:cNvPr>
          <p:cNvSpPr txBox="1"/>
          <p:nvPr/>
        </p:nvSpPr>
        <p:spPr>
          <a:xfrm>
            <a:off x="4654017" y="1013751"/>
            <a:ext cx="4392448" cy="1169551"/>
          </a:xfrm>
          <a:prstGeom prst="rect">
            <a:avLst/>
          </a:prstGeom>
          <a:noFill/>
        </p:spPr>
        <p:txBody>
          <a:bodyPr wrap="square" rtlCol="0">
            <a:spAutoFit/>
          </a:bodyPr>
          <a:lstStyle/>
          <a:p>
            <a:pPr algn="just"/>
            <a:r>
              <a:rPr lang="en-US" dirty="0">
                <a:solidFill>
                  <a:srgbClr val="FF0000"/>
                </a:solidFill>
              </a:rPr>
              <a:t>The long, narrow resistor will have the greater voltage drop. It is long and narrow, so it has a higher resistance because resistance increases as diameter decreases and length increases. Higher resistance means greater voltage drop in a series circuit.</a:t>
            </a:r>
          </a:p>
        </p:txBody>
      </p:sp>
      <p:sp>
        <p:nvSpPr>
          <p:cNvPr id="21" name="TextBox 20">
            <a:extLst>
              <a:ext uri="{FF2B5EF4-FFF2-40B4-BE49-F238E27FC236}">
                <a16:creationId xmlns:a16="http://schemas.microsoft.com/office/drawing/2014/main" id="{DBA59721-01FC-466C-9916-44D242528F92}"/>
              </a:ext>
            </a:extLst>
          </p:cNvPr>
          <p:cNvSpPr txBox="1"/>
          <p:nvPr/>
        </p:nvSpPr>
        <p:spPr>
          <a:xfrm>
            <a:off x="4661285" y="3328892"/>
            <a:ext cx="4385180" cy="1169551"/>
          </a:xfrm>
          <a:prstGeom prst="rect">
            <a:avLst/>
          </a:prstGeom>
          <a:noFill/>
        </p:spPr>
        <p:txBody>
          <a:bodyPr wrap="square" rtlCol="0">
            <a:spAutoFit/>
          </a:bodyPr>
          <a:lstStyle/>
          <a:p>
            <a:pPr algn="just"/>
            <a:r>
              <a:rPr lang="en-US" dirty="0">
                <a:solidFill>
                  <a:srgbClr val="FF0000"/>
                </a:solidFill>
              </a:rPr>
              <a:t>The other light bulbs will continue burning as bright as they were before. The branch of the circuit with the burnt-out light bulb no longer provides a path for the current. Current can still flow along the other branches, so the other branches are unaffected.</a:t>
            </a:r>
          </a:p>
        </p:txBody>
      </p:sp>
    </p:spTree>
    <p:extLst>
      <p:ext uri="{BB962C8B-B14F-4D97-AF65-F5344CB8AC3E}">
        <p14:creationId xmlns:p14="http://schemas.microsoft.com/office/powerpoint/2010/main" val="3100449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20" grpId="0"/>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902"/>
        <p:cNvGrpSpPr/>
        <p:nvPr/>
      </p:nvGrpSpPr>
      <p:grpSpPr>
        <a:xfrm>
          <a:off x="0" y="0"/>
          <a:ext cx="0" cy="0"/>
          <a:chOff x="0" y="0"/>
          <a:chExt cx="0" cy="0"/>
        </a:xfrm>
      </p:grpSpPr>
      <p:sp>
        <p:nvSpPr>
          <p:cNvPr id="2907" name="Google Shape;2907;p70"/>
          <p:cNvSpPr txBox="1">
            <a:spLocks noGrp="1"/>
          </p:cNvSpPr>
          <p:nvPr>
            <p:ph type="title"/>
          </p:nvPr>
        </p:nvSpPr>
        <p:spPr>
          <a:xfrm>
            <a:off x="500629" y="1961513"/>
            <a:ext cx="4448100" cy="71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0" dirty="0"/>
              <a:t>Thanks!</a:t>
            </a:r>
            <a:endParaRPr sz="8000" dirty="0"/>
          </a:p>
        </p:txBody>
      </p:sp>
      <p:grpSp>
        <p:nvGrpSpPr>
          <p:cNvPr id="2923" name="Google Shape;2923;p70"/>
          <p:cNvGrpSpPr/>
          <p:nvPr/>
        </p:nvGrpSpPr>
        <p:grpSpPr>
          <a:xfrm>
            <a:off x="5222431" y="539509"/>
            <a:ext cx="3644678" cy="4165275"/>
            <a:chOff x="5222431" y="539509"/>
            <a:chExt cx="3644678" cy="4165275"/>
          </a:xfrm>
        </p:grpSpPr>
        <p:grpSp>
          <p:nvGrpSpPr>
            <p:cNvPr id="2924" name="Google Shape;2924;p70"/>
            <p:cNvGrpSpPr/>
            <p:nvPr/>
          </p:nvGrpSpPr>
          <p:grpSpPr>
            <a:xfrm>
              <a:off x="5469100" y="963329"/>
              <a:ext cx="3398009" cy="3394412"/>
              <a:chOff x="5463275" y="840692"/>
              <a:chExt cx="3398009" cy="3394412"/>
            </a:xfrm>
          </p:grpSpPr>
          <p:sp>
            <p:nvSpPr>
              <p:cNvPr id="2925" name="Google Shape;2925;p70"/>
              <p:cNvSpPr/>
              <p:nvPr/>
            </p:nvSpPr>
            <p:spPr>
              <a:xfrm>
                <a:off x="8142890" y="26794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70"/>
              <p:cNvSpPr/>
              <p:nvPr/>
            </p:nvSpPr>
            <p:spPr>
              <a:xfrm>
                <a:off x="7663699" y="198077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70"/>
              <p:cNvSpPr/>
              <p:nvPr/>
            </p:nvSpPr>
            <p:spPr>
              <a:xfrm>
                <a:off x="8217100" y="18500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70"/>
              <p:cNvSpPr/>
              <p:nvPr/>
            </p:nvSpPr>
            <p:spPr>
              <a:xfrm>
                <a:off x="8761384" y="141875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70"/>
              <p:cNvSpPr/>
              <p:nvPr/>
            </p:nvSpPr>
            <p:spPr>
              <a:xfrm>
                <a:off x="8467690" y="34824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70"/>
              <p:cNvSpPr/>
              <p:nvPr/>
            </p:nvSpPr>
            <p:spPr>
              <a:xfrm>
                <a:off x="8603924" y="4110603"/>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70"/>
              <p:cNvSpPr/>
              <p:nvPr/>
            </p:nvSpPr>
            <p:spPr>
              <a:xfrm>
                <a:off x="7578425" y="1368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70"/>
              <p:cNvSpPr/>
              <p:nvPr/>
            </p:nvSpPr>
            <p:spPr>
              <a:xfrm>
                <a:off x="8467659" y="214532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70"/>
              <p:cNvSpPr/>
              <p:nvPr/>
            </p:nvSpPr>
            <p:spPr>
              <a:xfrm>
                <a:off x="6648665" y="35059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70"/>
              <p:cNvSpPr/>
              <p:nvPr/>
            </p:nvSpPr>
            <p:spPr>
              <a:xfrm>
                <a:off x="6773550" y="28760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70"/>
              <p:cNvSpPr/>
              <p:nvPr/>
            </p:nvSpPr>
            <p:spPr>
              <a:xfrm>
                <a:off x="6265115" y="8406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70"/>
              <p:cNvSpPr/>
              <p:nvPr/>
            </p:nvSpPr>
            <p:spPr>
              <a:xfrm>
                <a:off x="6009963" y="33299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70"/>
              <p:cNvSpPr/>
              <p:nvPr/>
            </p:nvSpPr>
            <p:spPr>
              <a:xfrm>
                <a:off x="5829638" y="40045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70"/>
              <p:cNvSpPr/>
              <p:nvPr/>
            </p:nvSpPr>
            <p:spPr>
              <a:xfrm>
                <a:off x="5463275" y="1866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70"/>
              <p:cNvSpPr/>
              <p:nvPr/>
            </p:nvSpPr>
            <p:spPr>
              <a:xfrm>
                <a:off x="5582200" y="9465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40" name="Google Shape;2940;p70"/>
              <p:cNvCxnSpPr>
                <a:stCxn id="2939" idx="6"/>
                <a:endCxn id="2935" idx="2"/>
              </p:cNvCxnSpPr>
              <p:nvPr/>
            </p:nvCxnSpPr>
            <p:spPr>
              <a:xfrm rot="10800000" flipH="1">
                <a:off x="5682100" y="920784"/>
                <a:ext cx="582900" cy="75900"/>
              </a:xfrm>
              <a:prstGeom prst="straightConnector1">
                <a:avLst/>
              </a:prstGeom>
              <a:noFill/>
              <a:ln w="19050" cap="flat" cmpd="sng">
                <a:solidFill>
                  <a:schemeClr val="dk2"/>
                </a:solidFill>
                <a:prstDash val="solid"/>
                <a:round/>
                <a:headEnd type="none" w="med" len="med"/>
                <a:tailEnd type="none" w="med" len="med"/>
              </a:ln>
            </p:spPr>
          </p:cxnSp>
          <p:cxnSp>
            <p:nvCxnSpPr>
              <p:cNvPr id="2941" name="Google Shape;2941;p70"/>
              <p:cNvCxnSpPr>
                <a:stCxn id="2935" idx="3"/>
                <a:endCxn id="2938" idx="7"/>
              </p:cNvCxnSpPr>
              <p:nvPr/>
            </p:nvCxnSpPr>
            <p:spPr>
              <a:xfrm flipH="1">
                <a:off x="5548688" y="977431"/>
                <a:ext cx="739800" cy="903900"/>
              </a:xfrm>
              <a:prstGeom prst="straightConnector1">
                <a:avLst/>
              </a:prstGeom>
              <a:noFill/>
              <a:ln w="19050" cap="flat" cmpd="sng">
                <a:solidFill>
                  <a:schemeClr val="dk2"/>
                </a:solidFill>
                <a:prstDash val="solid"/>
                <a:round/>
                <a:headEnd type="none" w="med" len="med"/>
                <a:tailEnd type="none" w="med" len="med"/>
              </a:ln>
            </p:spPr>
          </p:cxnSp>
          <p:cxnSp>
            <p:nvCxnSpPr>
              <p:cNvPr id="2942" name="Google Shape;2942;p70"/>
              <p:cNvCxnSpPr>
                <a:stCxn id="2935" idx="5"/>
                <a:endCxn id="2934" idx="0"/>
              </p:cNvCxnSpPr>
              <p:nvPr/>
            </p:nvCxnSpPr>
            <p:spPr>
              <a:xfrm>
                <a:off x="6401342" y="977431"/>
                <a:ext cx="422100" cy="1898700"/>
              </a:xfrm>
              <a:prstGeom prst="straightConnector1">
                <a:avLst/>
              </a:prstGeom>
              <a:noFill/>
              <a:ln w="19050" cap="flat" cmpd="sng">
                <a:solidFill>
                  <a:schemeClr val="dk2"/>
                </a:solidFill>
                <a:prstDash val="solid"/>
                <a:round/>
                <a:headEnd type="none" w="med" len="med"/>
                <a:tailEnd type="none" w="med" len="med"/>
              </a:ln>
            </p:spPr>
          </p:cxnSp>
          <p:cxnSp>
            <p:nvCxnSpPr>
              <p:cNvPr id="2943" name="Google Shape;2943;p70"/>
              <p:cNvCxnSpPr>
                <a:stCxn id="2934" idx="4"/>
                <a:endCxn id="2933" idx="7"/>
              </p:cNvCxnSpPr>
              <p:nvPr/>
            </p:nvCxnSpPr>
            <p:spPr>
              <a:xfrm flipH="1">
                <a:off x="6784800" y="2976234"/>
                <a:ext cx="38700" cy="553200"/>
              </a:xfrm>
              <a:prstGeom prst="straightConnector1">
                <a:avLst/>
              </a:prstGeom>
              <a:noFill/>
              <a:ln w="19050" cap="flat" cmpd="sng">
                <a:solidFill>
                  <a:schemeClr val="dk2"/>
                </a:solidFill>
                <a:prstDash val="solid"/>
                <a:round/>
                <a:headEnd type="none" w="med" len="med"/>
                <a:tailEnd type="none" w="med" len="med"/>
              </a:ln>
            </p:spPr>
          </p:cxnSp>
          <p:cxnSp>
            <p:nvCxnSpPr>
              <p:cNvPr id="2944" name="Google Shape;2944;p70"/>
              <p:cNvCxnSpPr>
                <a:stCxn id="2933" idx="2"/>
                <a:endCxn id="2936" idx="6"/>
              </p:cNvCxnSpPr>
              <p:nvPr/>
            </p:nvCxnSpPr>
            <p:spPr>
              <a:xfrm rot="10800000">
                <a:off x="6109865" y="3379967"/>
                <a:ext cx="538800" cy="206100"/>
              </a:xfrm>
              <a:prstGeom prst="straightConnector1">
                <a:avLst/>
              </a:prstGeom>
              <a:noFill/>
              <a:ln w="19050" cap="flat" cmpd="sng">
                <a:solidFill>
                  <a:schemeClr val="dk2"/>
                </a:solidFill>
                <a:prstDash val="solid"/>
                <a:round/>
                <a:headEnd type="none" w="med" len="med"/>
                <a:tailEnd type="none" w="med" len="med"/>
              </a:ln>
            </p:spPr>
          </p:cxnSp>
          <p:cxnSp>
            <p:nvCxnSpPr>
              <p:cNvPr id="2945" name="Google Shape;2945;p70"/>
              <p:cNvCxnSpPr>
                <a:stCxn id="2936" idx="4"/>
                <a:endCxn id="2937" idx="0"/>
              </p:cNvCxnSpPr>
              <p:nvPr/>
            </p:nvCxnSpPr>
            <p:spPr>
              <a:xfrm flipH="1">
                <a:off x="5879613" y="3430134"/>
                <a:ext cx="180300" cy="574500"/>
              </a:xfrm>
              <a:prstGeom prst="straightConnector1">
                <a:avLst/>
              </a:prstGeom>
              <a:noFill/>
              <a:ln w="19050" cap="flat" cmpd="sng">
                <a:solidFill>
                  <a:schemeClr val="dk2"/>
                </a:solidFill>
                <a:prstDash val="solid"/>
                <a:round/>
                <a:headEnd type="none" w="med" len="med"/>
                <a:tailEnd type="none" w="med" len="med"/>
              </a:ln>
            </p:spPr>
          </p:cxnSp>
          <p:cxnSp>
            <p:nvCxnSpPr>
              <p:cNvPr id="2946" name="Google Shape;2946;p70"/>
              <p:cNvCxnSpPr>
                <a:stCxn id="2931" idx="2"/>
                <a:endCxn id="2935" idx="6"/>
              </p:cNvCxnSpPr>
              <p:nvPr/>
            </p:nvCxnSpPr>
            <p:spPr>
              <a:xfrm rot="10800000">
                <a:off x="6424625" y="920759"/>
                <a:ext cx="1153800" cy="498000"/>
              </a:xfrm>
              <a:prstGeom prst="straightConnector1">
                <a:avLst/>
              </a:prstGeom>
              <a:noFill/>
              <a:ln w="19050" cap="flat" cmpd="sng">
                <a:solidFill>
                  <a:schemeClr val="dk2"/>
                </a:solidFill>
                <a:prstDash val="solid"/>
                <a:round/>
                <a:headEnd type="none" w="med" len="med"/>
                <a:tailEnd type="none" w="med" len="med"/>
              </a:ln>
            </p:spPr>
          </p:cxnSp>
          <p:cxnSp>
            <p:nvCxnSpPr>
              <p:cNvPr id="2947" name="Google Shape;2947;p70"/>
              <p:cNvCxnSpPr>
                <a:stCxn id="2931" idx="5"/>
                <a:endCxn id="2926" idx="0"/>
              </p:cNvCxnSpPr>
              <p:nvPr/>
            </p:nvCxnSpPr>
            <p:spPr>
              <a:xfrm>
                <a:off x="7663695" y="1454185"/>
                <a:ext cx="62100" cy="526500"/>
              </a:xfrm>
              <a:prstGeom prst="straightConnector1">
                <a:avLst/>
              </a:prstGeom>
              <a:noFill/>
              <a:ln w="19050" cap="flat" cmpd="sng">
                <a:solidFill>
                  <a:schemeClr val="dk2"/>
                </a:solidFill>
                <a:prstDash val="solid"/>
                <a:round/>
                <a:headEnd type="none" w="med" len="med"/>
                <a:tailEnd type="none" w="med" len="med"/>
              </a:ln>
            </p:spPr>
          </p:cxnSp>
          <p:cxnSp>
            <p:nvCxnSpPr>
              <p:cNvPr id="2948" name="Google Shape;2948;p70"/>
              <p:cNvCxnSpPr>
                <a:stCxn id="2926" idx="6"/>
                <a:endCxn id="2932" idx="2"/>
              </p:cNvCxnSpPr>
              <p:nvPr/>
            </p:nvCxnSpPr>
            <p:spPr>
              <a:xfrm>
                <a:off x="7787599" y="2043028"/>
                <a:ext cx="680100" cy="152400"/>
              </a:xfrm>
              <a:prstGeom prst="straightConnector1">
                <a:avLst/>
              </a:prstGeom>
              <a:noFill/>
              <a:ln w="19050" cap="flat" cmpd="sng">
                <a:solidFill>
                  <a:schemeClr val="dk2"/>
                </a:solidFill>
                <a:prstDash val="solid"/>
                <a:round/>
                <a:headEnd type="none" w="med" len="med"/>
                <a:tailEnd type="none" w="med" len="med"/>
              </a:ln>
            </p:spPr>
          </p:cxnSp>
          <p:cxnSp>
            <p:nvCxnSpPr>
              <p:cNvPr id="2949" name="Google Shape;2949;p70"/>
              <p:cNvCxnSpPr>
                <a:stCxn id="2932" idx="1"/>
                <a:endCxn id="2927" idx="5"/>
              </p:cNvCxnSpPr>
              <p:nvPr/>
            </p:nvCxnSpPr>
            <p:spPr>
              <a:xfrm rot="10800000">
                <a:off x="8302289" y="1935600"/>
                <a:ext cx="180000" cy="224400"/>
              </a:xfrm>
              <a:prstGeom prst="straightConnector1">
                <a:avLst/>
              </a:prstGeom>
              <a:noFill/>
              <a:ln w="19050" cap="flat" cmpd="sng">
                <a:solidFill>
                  <a:schemeClr val="dk2"/>
                </a:solidFill>
                <a:prstDash val="solid"/>
                <a:round/>
                <a:headEnd type="none" w="med" len="med"/>
                <a:tailEnd type="none" w="med" len="med"/>
              </a:ln>
            </p:spPr>
          </p:cxnSp>
          <p:cxnSp>
            <p:nvCxnSpPr>
              <p:cNvPr id="2950" name="Google Shape;2950;p70"/>
              <p:cNvCxnSpPr>
                <a:stCxn id="2927" idx="7"/>
                <a:endCxn id="2928" idx="3"/>
              </p:cNvCxnSpPr>
              <p:nvPr/>
            </p:nvCxnSpPr>
            <p:spPr>
              <a:xfrm rot="10800000" flipH="1">
                <a:off x="8302370" y="1504383"/>
                <a:ext cx="473700" cy="360300"/>
              </a:xfrm>
              <a:prstGeom prst="straightConnector1">
                <a:avLst/>
              </a:prstGeom>
              <a:noFill/>
              <a:ln w="19050" cap="flat" cmpd="sng">
                <a:solidFill>
                  <a:schemeClr val="dk2"/>
                </a:solidFill>
                <a:prstDash val="solid"/>
                <a:round/>
                <a:headEnd type="none" w="med" len="med"/>
                <a:tailEnd type="none" w="med" len="med"/>
              </a:ln>
            </p:spPr>
          </p:cxnSp>
          <p:cxnSp>
            <p:nvCxnSpPr>
              <p:cNvPr id="2951" name="Google Shape;2951;p70"/>
              <p:cNvCxnSpPr>
                <a:stCxn id="2926" idx="5"/>
                <a:endCxn id="2925" idx="1"/>
              </p:cNvCxnSpPr>
              <p:nvPr/>
            </p:nvCxnSpPr>
            <p:spPr>
              <a:xfrm>
                <a:off x="7769454" y="2087046"/>
                <a:ext cx="396900" cy="615900"/>
              </a:xfrm>
              <a:prstGeom prst="straightConnector1">
                <a:avLst/>
              </a:prstGeom>
              <a:noFill/>
              <a:ln w="19050" cap="flat" cmpd="sng">
                <a:solidFill>
                  <a:schemeClr val="dk2"/>
                </a:solidFill>
                <a:prstDash val="solid"/>
                <a:round/>
                <a:headEnd type="none" w="med" len="med"/>
                <a:tailEnd type="none" w="med" len="med"/>
              </a:ln>
            </p:spPr>
          </p:cxnSp>
          <p:cxnSp>
            <p:nvCxnSpPr>
              <p:cNvPr id="2952" name="Google Shape;2952;p70"/>
              <p:cNvCxnSpPr>
                <a:stCxn id="2929" idx="0"/>
                <a:endCxn id="2925" idx="5"/>
              </p:cNvCxnSpPr>
              <p:nvPr/>
            </p:nvCxnSpPr>
            <p:spPr>
              <a:xfrm rot="10800000">
                <a:off x="8278990" y="2816192"/>
                <a:ext cx="268500" cy="666300"/>
              </a:xfrm>
              <a:prstGeom prst="straightConnector1">
                <a:avLst/>
              </a:prstGeom>
              <a:noFill/>
              <a:ln w="19050" cap="flat" cmpd="sng">
                <a:solidFill>
                  <a:schemeClr val="dk2"/>
                </a:solidFill>
                <a:prstDash val="solid"/>
                <a:round/>
                <a:headEnd type="none" w="med" len="med"/>
                <a:tailEnd type="none" w="med" len="med"/>
              </a:ln>
            </p:spPr>
          </p:cxnSp>
          <p:cxnSp>
            <p:nvCxnSpPr>
              <p:cNvPr id="2953" name="Google Shape;2953;p70"/>
              <p:cNvCxnSpPr>
                <a:stCxn id="2929" idx="4"/>
                <a:endCxn id="2930" idx="0"/>
              </p:cNvCxnSpPr>
              <p:nvPr/>
            </p:nvCxnSpPr>
            <p:spPr>
              <a:xfrm>
                <a:off x="8547490" y="3642692"/>
                <a:ext cx="118500" cy="468000"/>
              </a:xfrm>
              <a:prstGeom prst="straightConnector1">
                <a:avLst/>
              </a:prstGeom>
              <a:noFill/>
              <a:ln w="19050" cap="flat" cmpd="sng">
                <a:solidFill>
                  <a:schemeClr val="dk2"/>
                </a:solidFill>
                <a:prstDash val="solid"/>
                <a:round/>
                <a:headEnd type="none" w="med" len="med"/>
                <a:tailEnd type="none" w="med" len="med"/>
              </a:ln>
            </p:spPr>
          </p:cxnSp>
          <p:sp>
            <p:nvSpPr>
              <p:cNvPr id="2954" name="Google Shape;2954;p70"/>
              <p:cNvSpPr/>
              <p:nvPr/>
            </p:nvSpPr>
            <p:spPr>
              <a:xfrm>
                <a:off x="7687709" y="390432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70"/>
              <p:cNvSpPr/>
              <p:nvPr/>
            </p:nvSpPr>
            <p:spPr>
              <a:xfrm>
                <a:off x="7494834" y="264825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56" name="Google Shape;2956;p70"/>
              <p:cNvCxnSpPr>
                <a:stCxn id="2926" idx="4"/>
                <a:endCxn id="2955" idx="0"/>
              </p:cNvCxnSpPr>
              <p:nvPr/>
            </p:nvCxnSpPr>
            <p:spPr>
              <a:xfrm flipH="1">
                <a:off x="7544749" y="2105278"/>
                <a:ext cx="180900" cy="543000"/>
              </a:xfrm>
              <a:prstGeom prst="straightConnector1">
                <a:avLst/>
              </a:prstGeom>
              <a:noFill/>
              <a:ln w="19050" cap="flat" cmpd="sng">
                <a:solidFill>
                  <a:schemeClr val="dk2"/>
                </a:solidFill>
                <a:prstDash val="solid"/>
                <a:round/>
                <a:headEnd type="none" w="med" len="med"/>
                <a:tailEnd type="none" w="med" len="med"/>
              </a:ln>
            </p:spPr>
          </p:cxnSp>
          <p:cxnSp>
            <p:nvCxnSpPr>
              <p:cNvPr id="2957" name="Google Shape;2957;p70"/>
              <p:cNvCxnSpPr>
                <a:stCxn id="2929" idx="3"/>
                <a:endCxn id="2954" idx="7"/>
              </p:cNvCxnSpPr>
              <p:nvPr/>
            </p:nvCxnSpPr>
            <p:spPr>
              <a:xfrm flipH="1">
                <a:off x="7772863" y="3619231"/>
                <a:ext cx="718200" cy="299700"/>
              </a:xfrm>
              <a:prstGeom prst="straightConnector1">
                <a:avLst/>
              </a:prstGeom>
              <a:noFill/>
              <a:ln w="19050" cap="flat" cmpd="sng">
                <a:solidFill>
                  <a:schemeClr val="dk2"/>
                </a:solidFill>
                <a:prstDash val="solid"/>
                <a:round/>
                <a:headEnd type="none" w="med" len="med"/>
                <a:tailEnd type="none" w="med" len="med"/>
              </a:ln>
            </p:spPr>
          </p:cxnSp>
        </p:grpSp>
        <p:grpSp>
          <p:nvGrpSpPr>
            <p:cNvPr id="2958" name="Google Shape;2958;p70"/>
            <p:cNvGrpSpPr/>
            <p:nvPr/>
          </p:nvGrpSpPr>
          <p:grpSpPr>
            <a:xfrm>
              <a:off x="5712515" y="2975227"/>
              <a:ext cx="2474309" cy="1729557"/>
              <a:chOff x="5684015" y="2953552"/>
              <a:chExt cx="2474309" cy="1729557"/>
            </a:xfrm>
          </p:grpSpPr>
          <p:sp>
            <p:nvSpPr>
              <p:cNvPr id="2959" name="Google Shape;2959;p70"/>
              <p:cNvSpPr/>
              <p:nvPr/>
            </p:nvSpPr>
            <p:spPr>
              <a:xfrm>
                <a:off x="5684015" y="3786978"/>
                <a:ext cx="2306989" cy="896132"/>
              </a:xfrm>
              <a:custGeom>
                <a:avLst/>
                <a:gdLst/>
                <a:ahLst/>
                <a:cxnLst/>
                <a:rect l="l" t="t" r="r" b="b"/>
                <a:pathLst>
                  <a:path w="114434" h="44451" extrusionOk="0">
                    <a:moveTo>
                      <a:pt x="50145" y="0"/>
                    </a:moveTo>
                    <a:lnTo>
                      <a:pt x="1" y="14692"/>
                    </a:lnTo>
                    <a:cubicBezTo>
                      <a:pt x="1" y="14692"/>
                      <a:pt x="1" y="17633"/>
                      <a:pt x="1289" y="20939"/>
                    </a:cubicBezTo>
                    <a:cubicBezTo>
                      <a:pt x="1289" y="20939"/>
                      <a:pt x="57243" y="44451"/>
                      <a:pt x="61307" y="44451"/>
                    </a:cubicBezTo>
                    <a:cubicBezTo>
                      <a:pt x="61323" y="44451"/>
                      <a:pt x="61338" y="44450"/>
                      <a:pt x="61352" y="44450"/>
                    </a:cubicBezTo>
                    <a:cubicBezTo>
                      <a:pt x="65028" y="44267"/>
                      <a:pt x="110396" y="27918"/>
                      <a:pt x="112049" y="27365"/>
                    </a:cubicBezTo>
                    <a:cubicBezTo>
                      <a:pt x="112049" y="27365"/>
                      <a:pt x="114254" y="24428"/>
                      <a:pt x="114433" y="21857"/>
                    </a:cubicBezTo>
                    <a:lnTo>
                      <a:pt x="50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70"/>
              <p:cNvSpPr/>
              <p:nvPr/>
            </p:nvSpPr>
            <p:spPr>
              <a:xfrm>
                <a:off x="6787585" y="2953552"/>
                <a:ext cx="1370739" cy="1262903"/>
              </a:xfrm>
              <a:custGeom>
                <a:avLst/>
                <a:gdLst/>
                <a:ahLst/>
                <a:cxnLst/>
                <a:rect l="l" t="t" r="r" b="b"/>
                <a:pathLst>
                  <a:path w="67993" h="62644" extrusionOk="0">
                    <a:moveTo>
                      <a:pt x="5095" y="1"/>
                    </a:moveTo>
                    <a:cubicBezTo>
                      <a:pt x="5041" y="1"/>
                      <a:pt x="4996" y="2"/>
                      <a:pt x="4960" y="5"/>
                    </a:cubicBezTo>
                    <a:cubicBezTo>
                      <a:pt x="2571" y="196"/>
                      <a:pt x="0" y="1297"/>
                      <a:pt x="0" y="1297"/>
                    </a:cubicBezTo>
                    <a:cubicBezTo>
                      <a:pt x="21" y="1301"/>
                      <a:pt x="41" y="1305"/>
                      <a:pt x="61" y="1309"/>
                    </a:cubicBezTo>
                    <a:cubicBezTo>
                      <a:pt x="39839" y="10014"/>
                      <a:pt x="62432" y="19746"/>
                      <a:pt x="63849" y="20367"/>
                    </a:cubicBezTo>
                    <a:cubicBezTo>
                      <a:pt x="63870" y="20380"/>
                      <a:pt x="63894" y="20384"/>
                      <a:pt x="63902" y="20392"/>
                    </a:cubicBezTo>
                    <a:cubicBezTo>
                      <a:pt x="63910" y="20392"/>
                      <a:pt x="63914" y="20396"/>
                      <a:pt x="63918" y="20396"/>
                    </a:cubicBezTo>
                    <a:cubicBezTo>
                      <a:pt x="64288" y="27195"/>
                      <a:pt x="59694" y="62644"/>
                      <a:pt x="59694" y="62644"/>
                    </a:cubicBezTo>
                    <a:cubicBezTo>
                      <a:pt x="59743" y="62615"/>
                      <a:pt x="59792" y="62595"/>
                      <a:pt x="59844" y="62563"/>
                    </a:cubicBezTo>
                    <a:cubicBezTo>
                      <a:pt x="62935" y="60958"/>
                      <a:pt x="63187" y="59890"/>
                      <a:pt x="63187" y="59890"/>
                    </a:cubicBezTo>
                    <a:cubicBezTo>
                      <a:pt x="67696" y="41237"/>
                      <a:pt x="67993" y="24027"/>
                      <a:pt x="67976" y="19177"/>
                    </a:cubicBezTo>
                    <a:cubicBezTo>
                      <a:pt x="67976" y="18848"/>
                      <a:pt x="67903" y="18519"/>
                      <a:pt x="67765" y="18219"/>
                    </a:cubicBezTo>
                    <a:cubicBezTo>
                      <a:pt x="67558" y="17756"/>
                      <a:pt x="67209" y="17370"/>
                      <a:pt x="66770" y="17118"/>
                    </a:cubicBezTo>
                    <a:cubicBezTo>
                      <a:pt x="46690" y="5480"/>
                      <a:pt x="8504" y="1"/>
                      <a:pt x="5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70"/>
              <p:cNvSpPr/>
              <p:nvPr/>
            </p:nvSpPr>
            <p:spPr>
              <a:xfrm>
                <a:off x="5684015" y="3772139"/>
                <a:ext cx="2306989" cy="799908"/>
              </a:xfrm>
              <a:custGeom>
                <a:avLst/>
                <a:gdLst/>
                <a:ahLst/>
                <a:cxnLst/>
                <a:rect l="l" t="t" r="r" b="b"/>
                <a:pathLst>
                  <a:path w="114434" h="39678" extrusionOk="0">
                    <a:moveTo>
                      <a:pt x="50332" y="1"/>
                    </a:moveTo>
                    <a:cubicBezTo>
                      <a:pt x="33248" y="3120"/>
                      <a:pt x="1" y="15428"/>
                      <a:pt x="1" y="15428"/>
                    </a:cubicBezTo>
                    <a:cubicBezTo>
                      <a:pt x="30124" y="29389"/>
                      <a:pt x="60986" y="39674"/>
                      <a:pt x="60982" y="39678"/>
                    </a:cubicBezTo>
                    <a:cubicBezTo>
                      <a:pt x="78615" y="34901"/>
                      <a:pt x="114433" y="22593"/>
                      <a:pt x="114433" y="22593"/>
                    </a:cubicBezTo>
                    <a:cubicBezTo>
                      <a:pt x="98088" y="14510"/>
                      <a:pt x="50332" y="1"/>
                      <a:pt x="50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70"/>
              <p:cNvSpPr/>
              <p:nvPr/>
            </p:nvSpPr>
            <p:spPr>
              <a:xfrm>
                <a:off x="6232120" y="3868367"/>
                <a:ext cx="1347898" cy="507407"/>
              </a:xfrm>
              <a:custGeom>
                <a:avLst/>
                <a:gdLst/>
                <a:ahLst/>
                <a:cxnLst/>
                <a:rect l="l" t="t" r="r" b="b"/>
                <a:pathLst>
                  <a:path w="66860" h="25169" extrusionOk="0">
                    <a:moveTo>
                      <a:pt x="22410" y="1"/>
                    </a:moveTo>
                    <a:cubicBezTo>
                      <a:pt x="12799" y="2019"/>
                      <a:pt x="0" y="7901"/>
                      <a:pt x="0" y="7901"/>
                    </a:cubicBezTo>
                    <a:cubicBezTo>
                      <a:pt x="19835" y="18738"/>
                      <a:pt x="41513" y="25168"/>
                      <a:pt x="41513" y="25168"/>
                    </a:cubicBezTo>
                    <a:cubicBezTo>
                      <a:pt x="52533" y="22410"/>
                      <a:pt x="66859" y="16715"/>
                      <a:pt x="66859" y="16715"/>
                    </a:cubicBezTo>
                    <a:cubicBezTo>
                      <a:pt x="48491" y="7718"/>
                      <a:pt x="22410" y="1"/>
                      <a:pt x="22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70"/>
              <p:cNvSpPr/>
              <p:nvPr/>
            </p:nvSpPr>
            <p:spPr>
              <a:xfrm>
                <a:off x="6309840" y="4205354"/>
                <a:ext cx="407413" cy="181480"/>
              </a:xfrm>
              <a:custGeom>
                <a:avLst/>
                <a:gdLst/>
                <a:ahLst/>
                <a:cxnLst/>
                <a:rect l="l" t="t" r="r" b="b"/>
                <a:pathLst>
                  <a:path w="20209" h="9002" extrusionOk="0">
                    <a:moveTo>
                      <a:pt x="6796" y="0"/>
                    </a:moveTo>
                    <a:cubicBezTo>
                      <a:pt x="3493" y="370"/>
                      <a:pt x="0" y="2576"/>
                      <a:pt x="0" y="2576"/>
                    </a:cubicBezTo>
                    <a:cubicBezTo>
                      <a:pt x="5565" y="6077"/>
                      <a:pt x="14485" y="9002"/>
                      <a:pt x="14485" y="9002"/>
                    </a:cubicBezTo>
                    <a:cubicBezTo>
                      <a:pt x="18132" y="8084"/>
                      <a:pt x="20208" y="5882"/>
                      <a:pt x="20208" y="5882"/>
                    </a:cubicBezTo>
                    <a:cubicBezTo>
                      <a:pt x="17450" y="4229"/>
                      <a:pt x="6796" y="0"/>
                      <a:pt x="6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70"/>
              <p:cNvSpPr/>
              <p:nvPr/>
            </p:nvSpPr>
            <p:spPr>
              <a:xfrm>
                <a:off x="6695048" y="2979681"/>
                <a:ext cx="1414466" cy="1247844"/>
              </a:xfrm>
              <a:custGeom>
                <a:avLst/>
                <a:gdLst/>
                <a:ahLst/>
                <a:cxnLst/>
                <a:rect l="l" t="t" r="r" b="b"/>
                <a:pathLst>
                  <a:path w="70162" h="61897" extrusionOk="0">
                    <a:moveTo>
                      <a:pt x="4590" y="1"/>
                    </a:moveTo>
                    <a:cubicBezTo>
                      <a:pt x="4448" y="326"/>
                      <a:pt x="4302" y="671"/>
                      <a:pt x="4172" y="1053"/>
                    </a:cubicBezTo>
                    <a:cubicBezTo>
                      <a:pt x="512" y="11183"/>
                      <a:pt x="0" y="40039"/>
                      <a:pt x="0" y="40039"/>
                    </a:cubicBezTo>
                    <a:cubicBezTo>
                      <a:pt x="12673" y="45917"/>
                      <a:pt x="64284" y="61896"/>
                      <a:pt x="64284" y="61896"/>
                    </a:cubicBezTo>
                    <a:cubicBezTo>
                      <a:pt x="64333" y="61689"/>
                      <a:pt x="64382" y="61478"/>
                      <a:pt x="64434" y="61262"/>
                    </a:cubicBezTo>
                    <a:cubicBezTo>
                      <a:pt x="68354" y="44645"/>
                      <a:pt x="70003" y="20424"/>
                      <a:pt x="70154" y="18166"/>
                    </a:cubicBezTo>
                    <a:cubicBezTo>
                      <a:pt x="70158" y="18056"/>
                      <a:pt x="70162" y="17995"/>
                      <a:pt x="70162" y="17995"/>
                    </a:cubicBezTo>
                    <a:cubicBezTo>
                      <a:pt x="43077" y="6163"/>
                      <a:pt x="6357" y="281"/>
                      <a:pt x="4651" y="9"/>
                    </a:cubicBezTo>
                    <a:cubicBezTo>
                      <a:pt x="4631" y="9"/>
                      <a:pt x="4611" y="5"/>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70"/>
              <p:cNvSpPr/>
              <p:nvPr/>
            </p:nvSpPr>
            <p:spPr>
              <a:xfrm>
                <a:off x="6759320" y="3072219"/>
                <a:ext cx="1247259" cy="1049832"/>
              </a:xfrm>
              <a:custGeom>
                <a:avLst/>
                <a:gdLst/>
                <a:ahLst/>
                <a:cxnLst/>
                <a:rect l="l" t="t" r="r" b="b"/>
                <a:pathLst>
                  <a:path w="61868" h="52075" extrusionOk="0">
                    <a:moveTo>
                      <a:pt x="2873" y="1"/>
                    </a:moveTo>
                    <a:cubicBezTo>
                      <a:pt x="2873" y="1"/>
                      <a:pt x="1942" y="4237"/>
                      <a:pt x="1146" y="11248"/>
                    </a:cubicBezTo>
                    <a:cubicBezTo>
                      <a:pt x="846" y="13872"/>
                      <a:pt x="565" y="16886"/>
                      <a:pt x="358" y="20213"/>
                    </a:cubicBezTo>
                    <a:cubicBezTo>
                      <a:pt x="135" y="23795"/>
                      <a:pt x="1" y="27748"/>
                      <a:pt x="21" y="31960"/>
                    </a:cubicBezTo>
                    <a:lnTo>
                      <a:pt x="2353" y="32801"/>
                    </a:lnTo>
                    <a:lnTo>
                      <a:pt x="2357" y="32801"/>
                    </a:lnTo>
                    <a:cubicBezTo>
                      <a:pt x="5927" y="34068"/>
                      <a:pt x="13202" y="36663"/>
                      <a:pt x="21423" y="39568"/>
                    </a:cubicBezTo>
                    <a:lnTo>
                      <a:pt x="21427" y="39568"/>
                    </a:lnTo>
                    <a:cubicBezTo>
                      <a:pt x="35283" y="44454"/>
                      <a:pt x="51806" y="50230"/>
                      <a:pt x="57794" y="52074"/>
                    </a:cubicBezTo>
                    <a:cubicBezTo>
                      <a:pt x="57794" y="52074"/>
                      <a:pt x="61348" y="32593"/>
                      <a:pt x="61803" y="20371"/>
                    </a:cubicBezTo>
                    <a:lnTo>
                      <a:pt x="61803" y="20367"/>
                    </a:lnTo>
                    <a:cubicBezTo>
                      <a:pt x="61860" y="18986"/>
                      <a:pt x="61868" y="17690"/>
                      <a:pt x="61831" y="16533"/>
                    </a:cubicBezTo>
                    <a:cubicBezTo>
                      <a:pt x="61831" y="16533"/>
                      <a:pt x="57164" y="14725"/>
                      <a:pt x="50072" y="12280"/>
                    </a:cubicBezTo>
                    <a:cubicBezTo>
                      <a:pt x="45421" y="10679"/>
                      <a:pt x="39726" y="8807"/>
                      <a:pt x="33621" y="6987"/>
                    </a:cubicBezTo>
                    <a:cubicBezTo>
                      <a:pt x="29348" y="5720"/>
                      <a:pt x="24880" y="4481"/>
                      <a:pt x="20428" y="3388"/>
                    </a:cubicBezTo>
                    <a:cubicBezTo>
                      <a:pt x="14360" y="1898"/>
                      <a:pt x="8320" y="667"/>
                      <a:pt x="28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70"/>
              <p:cNvSpPr/>
              <p:nvPr/>
            </p:nvSpPr>
            <p:spPr>
              <a:xfrm>
                <a:off x="6766537" y="3140523"/>
                <a:ext cx="670522" cy="339192"/>
              </a:xfrm>
              <a:custGeom>
                <a:avLst/>
                <a:gdLst/>
                <a:ahLst/>
                <a:cxnLst/>
                <a:rect l="l" t="t" r="r" b="b"/>
                <a:pathLst>
                  <a:path w="33260" h="16825" extrusionOk="0">
                    <a:moveTo>
                      <a:pt x="20066" y="0"/>
                    </a:moveTo>
                    <a:lnTo>
                      <a:pt x="788" y="7860"/>
                    </a:lnTo>
                    <a:cubicBezTo>
                      <a:pt x="488" y="10484"/>
                      <a:pt x="207" y="13498"/>
                      <a:pt x="0" y="16825"/>
                    </a:cubicBezTo>
                    <a:lnTo>
                      <a:pt x="33259" y="3599"/>
                    </a:lnTo>
                    <a:cubicBezTo>
                      <a:pt x="28990" y="2332"/>
                      <a:pt x="24518" y="1093"/>
                      <a:pt x="2006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70"/>
              <p:cNvSpPr/>
              <p:nvPr/>
            </p:nvSpPr>
            <p:spPr>
              <a:xfrm>
                <a:off x="6806818" y="3319692"/>
                <a:ext cx="1199762" cy="550146"/>
              </a:xfrm>
              <a:custGeom>
                <a:avLst/>
                <a:gdLst/>
                <a:ahLst/>
                <a:cxnLst/>
                <a:rect l="l" t="t" r="r" b="b"/>
                <a:pathLst>
                  <a:path w="59512" h="27289" extrusionOk="0">
                    <a:moveTo>
                      <a:pt x="47716" y="1"/>
                    </a:moveTo>
                    <a:lnTo>
                      <a:pt x="1" y="20522"/>
                    </a:lnTo>
                    <a:cubicBezTo>
                      <a:pt x="3571" y="21789"/>
                      <a:pt x="10846" y="24384"/>
                      <a:pt x="19067" y="27289"/>
                    </a:cubicBezTo>
                    <a:lnTo>
                      <a:pt x="19071" y="27289"/>
                    </a:lnTo>
                    <a:lnTo>
                      <a:pt x="59447" y="8096"/>
                    </a:lnTo>
                    <a:lnTo>
                      <a:pt x="59447" y="8092"/>
                    </a:lnTo>
                    <a:cubicBezTo>
                      <a:pt x="59504" y="6711"/>
                      <a:pt x="59512" y="5415"/>
                      <a:pt x="59475" y="4258"/>
                    </a:cubicBezTo>
                    <a:cubicBezTo>
                      <a:pt x="59475" y="4258"/>
                      <a:pt x="54808" y="2450"/>
                      <a:pt x="47716"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70"/>
            <p:cNvGrpSpPr/>
            <p:nvPr/>
          </p:nvGrpSpPr>
          <p:grpSpPr>
            <a:xfrm>
              <a:off x="6760238" y="1880014"/>
              <a:ext cx="557586" cy="335343"/>
              <a:chOff x="8351038" y="3222477"/>
              <a:chExt cx="557586" cy="335343"/>
            </a:xfrm>
          </p:grpSpPr>
          <p:sp>
            <p:nvSpPr>
              <p:cNvPr id="2969" name="Google Shape;2969;p70"/>
              <p:cNvSpPr/>
              <p:nvPr/>
            </p:nvSpPr>
            <p:spPr>
              <a:xfrm>
                <a:off x="8352349" y="3390537"/>
                <a:ext cx="25402" cy="37195"/>
              </a:xfrm>
              <a:custGeom>
                <a:avLst/>
                <a:gdLst/>
                <a:ahLst/>
                <a:cxnLst/>
                <a:rect l="l" t="t" r="r" b="b"/>
                <a:pathLst>
                  <a:path w="1260" h="1845" extrusionOk="0">
                    <a:moveTo>
                      <a:pt x="536" y="0"/>
                    </a:moveTo>
                    <a:lnTo>
                      <a:pt x="0" y="1844"/>
                    </a:lnTo>
                    <a:lnTo>
                      <a:pt x="1259" y="1690"/>
                    </a:lnTo>
                    <a:lnTo>
                      <a:pt x="5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70"/>
              <p:cNvSpPr/>
              <p:nvPr/>
            </p:nvSpPr>
            <p:spPr>
              <a:xfrm>
                <a:off x="8351038" y="3252294"/>
                <a:ext cx="549158" cy="305525"/>
              </a:xfrm>
              <a:custGeom>
                <a:avLst/>
                <a:gdLst/>
                <a:ahLst/>
                <a:cxnLst/>
                <a:rect l="l" t="t" r="r" b="b"/>
                <a:pathLst>
                  <a:path w="27240" h="15155" extrusionOk="0">
                    <a:moveTo>
                      <a:pt x="19458" y="0"/>
                    </a:moveTo>
                    <a:cubicBezTo>
                      <a:pt x="19375" y="0"/>
                      <a:pt x="19291" y="13"/>
                      <a:pt x="19209" y="37"/>
                    </a:cubicBezTo>
                    <a:cubicBezTo>
                      <a:pt x="13945" y="1613"/>
                      <a:pt x="3668" y="6447"/>
                      <a:pt x="646" y="7885"/>
                    </a:cubicBezTo>
                    <a:cubicBezTo>
                      <a:pt x="167" y="8112"/>
                      <a:pt x="0" y="8710"/>
                      <a:pt x="293" y="9152"/>
                    </a:cubicBezTo>
                    <a:cubicBezTo>
                      <a:pt x="1723" y="11358"/>
                      <a:pt x="4290" y="13925"/>
                      <a:pt x="5305" y="14912"/>
                    </a:cubicBezTo>
                    <a:cubicBezTo>
                      <a:pt x="5472" y="15071"/>
                      <a:pt x="5690" y="15155"/>
                      <a:pt x="5912" y="15155"/>
                    </a:cubicBezTo>
                    <a:cubicBezTo>
                      <a:pt x="6037" y="15155"/>
                      <a:pt x="6162" y="15128"/>
                      <a:pt x="6280" y="15075"/>
                    </a:cubicBezTo>
                    <a:cubicBezTo>
                      <a:pt x="7799" y="14364"/>
                      <a:pt x="9538" y="13511"/>
                      <a:pt x="10253" y="13157"/>
                    </a:cubicBezTo>
                    <a:cubicBezTo>
                      <a:pt x="10374" y="13098"/>
                      <a:pt x="10505" y="13068"/>
                      <a:pt x="10636" y="13068"/>
                    </a:cubicBezTo>
                    <a:cubicBezTo>
                      <a:pt x="10737" y="13068"/>
                      <a:pt x="10838" y="13085"/>
                      <a:pt x="10935" y="13121"/>
                    </a:cubicBezTo>
                    <a:cubicBezTo>
                      <a:pt x="11634" y="13377"/>
                      <a:pt x="12214" y="13604"/>
                      <a:pt x="12556" y="13738"/>
                    </a:cubicBezTo>
                    <a:cubicBezTo>
                      <a:pt x="12657" y="13780"/>
                      <a:pt x="12765" y="13800"/>
                      <a:pt x="12873" y="13800"/>
                    </a:cubicBezTo>
                    <a:cubicBezTo>
                      <a:pt x="12986" y="13800"/>
                      <a:pt x="13099" y="13778"/>
                      <a:pt x="13206" y="13734"/>
                    </a:cubicBezTo>
                    <a:cubicBezTo>
                      <a:pt x="13660" y="13543"/>
                      <a:pt x="14436" y="13226"/>
                      <a:pt x="14932" y="13023"/>
                    </a:cubicBezTo>
                    <a:cubicBezTo>
                      <a:pt x="15224" y="12905"/>
                      <a:pt x="15427" y="12637"/>
                      <a:pt x="15464" y="12325"/>
                    </a:cubicBezTo>
                    <a:cubicBezTo>
                      <a:pt x="15505" y="12024"/>
                      <a:pt x="15541" y="11683"/>
                      <a:pt x="15566" y="11415"/>
                    </a:cubicBezTo>
                    <a:cubicBezTo>
                      <a:pt x="15598" y="11122"/>
                      <a:pt x="15773" y="10866"/>
                      <a:pt x="16037" y="10732"/>
                    </a:cubicBezTo>
                    <a:cubicBezTo>
                      <a:pt x="16419" y="10541"/>
                      <a:pt x="16959" y="10273"/>
                      <a:pt x="17332" y="10091"/>
                    </a:cubicBezTo>
                    <a:cubicBezTo>
                      <a:pt x="17452" y="10032"/>
                      <a:pt x="17582" y="10003"/>
                      <a:pt x="17711" y="10003"/>
                    </a:cubicBezTo>
                    <a:cubicBezTo>
                      <a:pt x="17877" y="10003"/>
                      <a:pt x="18042" y="10050"/>
                      <a:pt x="18185" y="10143"/>
                    </a:cubicBezTo>
                    <a:cubicBezTo>
                      <a:pt x="18612" y="10416"/>
                      <a:pt x="19172" y="10822"/>
                      <a:pt x="19538" y="11086"/>
                    </a:cubicBezTo>
                    <a:cubicBezTo>
                      <a:pt x="19689" y="11198"/>
                      <a:pt x="19869" y="11256"/>
                      <a:pt x="20050" y="11256"/>
                    </a:cubicBezTo>
                    <a:cubicBezTo>
                      <a:pt x="20157" y="11256"/>
                      <a:pt x="20264" y="11236"/>
                      <a:pt x="20367" y="11195"/>
                    </a:cubicBezTo>
                    <a:cubicBezTo>
                      <a:pt x="22962" y="10168"/>
                      <a:pt x="25403" y="8807"/>
                      <a:pt x="26671" y="8064"/>
                    </a:cubicBezTo>
                    <a:cubicBezTo>
                      <a:pt x="27142" y="7779"/>
                      <a:pt x="27239" y="7138"/>
                      <a:pt x="26874" y="6727"/>
                    </a:cubicBezTo>
                    <a:cubicBezTo>
                      <a:pt x="23259" y="2694"/>
                      <a:pt x="20822" y="789"/>
                      <a:pt x="19956" y="163"/>
                    </a:cubicBezTo>
                    <a:cubicBezTo>
                      <a:pt x="19810" y="56"/>
                      <a:pt x="19636" y="0"/>
                      <a:pt x="19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70"/>
              <p:cNvSpPr/>
              <p:nvPr/>
            </p:nvSpPr>
            <p:spPr>
              <a:xfrm>
                <a:off x="8359465" y="3222477"/>
                <a:ext cx="549158" cy="305525"/>
              </a:xfrm>
              <a:custGeom>
                <a:avLst/>
                <a:gdLst/>
                <a:ahLst/>
                <a:cxnLst/>
                <a:rect l="l" t="t" r="r" b="b"/>
                <a:pathLst>
                  <a:path w="27240" h="15155" extrusionOk="0">
                    <a:moveTo>
                      <a:pt x="19459" y="1"/>
                    </a:moveTo>
                    <a:cubicBezTo>
                      <a:pt x="19375" y="1"/>
                      <a:pt x="19291" y="13"/>
                      <a:pt x="19209" y="38"/>
                    </a:cubicBezTo>
                    <a:cubicBezTo>
                      <a:pt x="13945" y="1614"/>
                      <a:pt x="3669" y="6448"/>
                      <a:pt x="646" y="7885"/>
                    </a:cubicBezTo>
                    <a:cubicBezTo>
                      <a:pt x="171" y="8113"/>
                      <a:pt x="1" y="8710"/>
                      <a:pt x="293" y="9153"/>
                    </a:cubicBezTo>
                    <a:cubicBezTo>
                      <a:pt x="1723" y="11358"/>
                      <a:pt x="4290" y="13925"/>
                      <a:pt x="5305" y="14908"/>
                    </a:cubicBezTo>
                    <a:cubicBezTo>
                      <a:pt x="5473" y="15070"/>
                      <a:pt x="5692" y="15155"/>
                      <a:pt x="5914" y="15155"/>
                    </a:cubicBezTo>
                    <a:cubicBezTo>
                      <a:pt x="6038" y="15155"/>
                      <a:pt x="6163" y="15129"/>
                      <a:pt x="6280" y="15075"/>
                    </a:cubicBezTo>
                    <a:cubicBezTo>
                      <a:pt x="7800" y="14364"/>
                      <a:pt x="9538" y="13511"/>
                      <a:pt x="10253" y="13158"/>
                    </a:cubicBezTo>
                    <a:cubicBezTo>
                      <a:pt x="10372" y="13098"/>
                      <a:pt x="10503" y="13068"/>
                      <a:pt x="10635" y="13068"/>
                    </a:cubicBezTo>
                    <a:cubicBezTo>
                      <a:pt x="10736" y="13068"/>
                      <a:pt x="10838" y="13086"/>
                      <a:pt x="10935" y="13121"/>
                    </a:cubicBezTo>
                    <a:cubicBezTo>
                      <a:pt x="11634" y="13377"/>
                      <a:pt x="12215" y="13605"/>
                      <a:pt x="12556" y="13739"/>
                    </a:cubicBezTo>
                    <a:cubicBezTo>
                      <a:pt x="12658" y="13779"/>
                      <a:pt x="12768" y="13799"/>
                      <a:pt x="12877" y="13799"/>
                    </a:cubicBezTo>
                    <a:cubicBezTo>
                      <a:pt x="12989" y="13799"/>
                      <a:pt x="13101" y="13778"/>
                      <a:pt x="13206" y="13735"/>
                    </a:cubicBezTo>
                    <a:cubicBezTo>
                      <a:pt x="13661" y="13544"/>
                      <a:pt x="14437" y="13227"/>
                      <a:pt x="14932" y="13024"/>
                    </a:cubicBezTo>
                    <a:cubicBezTo>
                      <a:pt x="15225" y="12906"/>
                      <a:pt x="15428" y="12638"/>
                      <a:pt x="15464" y="12325"/>
                    </a:cubicBezTo>
                    <a:cubicBezTo>
                      <a:pt x="15501" y="12029"/>
                      <a:pt x="15537" y="11683"/>
                      <a:pt x="15566" y="11419"/>
                    </a:cubicBezTo>
                    <a:cubicBezTo>
                      <a:pt x="15594" y="11123"/>
                      <a:pt x="15773" y="10867"/>
                      <a:pt x="16037" y="10733"/>
                    </a:cubicBezTo>
                    <a:cubicBezTo>
                      <a:pt x="16415" y="10542"/>
                      <a:pt x="16955" y="10274"/>
                      <a:pt x="17329" y="10091"/>
                    </a:cubicBezTo>
                    <a:cubicBezTo>
                      <a:pt x="17450" y="10032"/>
                      <a:pt x="17581" y="10003"/>
                      <a:pt x="17711" y="10003"/>
                    </a:cubicBezTo>
                    <a:cubicBezTo>
                      <a:pt x="17877" y="10003"/>
                      <a:pt x="18042" y="10050"/>
                      <a:pt x="18186" y="10144"/>
                    </a:cubicBezTo>
                    <a:cubicBezTo>
                      <a:pt x="18612" y="10420"/>
                      <a:pt x="19173" y="10822"/>
                      <a:pt x="19538" y="11090"/>
                    </a:cubicBezTo>
                    <a:cubicBezTo>
                      <a:pt x="19689" y="11200"/>
                      <a:pt x="19868" y="11257"/>
                      <a:pt x="20049" y="11257"/>
                    </a:cubicBezTo>
                    <a:cubicBezTo>
                      <a:pt x="20156" y="11257"/>
                      <a:pt x="20264" y="11237"/>
                      <a:pt x="20367" y="11196"/>
                    </a:cubicBezTo>
                    <a:cubicBezTo>
                      <a:pt x="22963" y="10172"/>
                      <a:pt x="25404" y="8812"/>
                      <a:pt x="26671" y="8064"/>
                    </a:cubicBezTo>
                    <a:cubicBezTo>
                      <a:pt x="27142" y="7784"/>
                      <a:pt x="27240" y="7138"/>
                      <a:pt x="26874" y="6728"/>
                    </a:cubicBezTo>
                    <a:cubicBezTo>
                      <a:pt x="23255" y="2698"/>
                      <a:pt x="20822" y="789"/>
                      <a:pt x="19957" y="164"/>
                    </a:cubicBezTo>
                    <a:cubicBezTo>
                      <a:pt x="19810" y="56"/>
                      <a:pt x="19636" y="1"/>
                      <a:pt x="19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70"/>
              <p:cNvSpPr/>
              <p:nvPr/>
            </p:nvSpPr>
            <p:spPr>
              <a:xfrm>
                <a:off x="8393698" y="3358017"/>
                <a:ext cx="109267" cy="58666"/>
              </a:xfrm>
              <a:custGeom>
                <a:avLst/>
                <a:gdLst/>
                <a:ahLst/>
                <a:cxnLst/>
                <a:rect l="l" t="t" r="r" b="b"/>
                <a:pathLst>
                  <a:path w="5420" h="2910" extrusionOk="0">
                    <a:moveTo>
                      <a:pt x="4802" y="1"/>
                    </a:moveTo>
                    <a:lnTo>
                      <a:pt x="1" y="2194"/>
                    </a:lnTo>
                    <a:lnTo>
                      <a:pt x="622" y="2909"/>
                    </a:lnTo>
                    <a:lnTo>
                      <a:pt x="5419" y="756"/>
                    </a:lnTo>
                    <a:lnTo>
                      <a:pt x="48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70"/>
              <p:cNvSpPr/>
              <p:nvPr/>
            </p:nvSpPr>
            <p:spPr>
              <a:xfrm>
                <a:off x="8415149" y="3387916"/>
                <a:ext cx="109267" cy="58645"/>
              </a:xfrm>
              <a:custGeom>
                <a:avLst/>
                <a:gdLst/>
                <a:ahLst/>
                <a:cxnLst/>
                <a:rect l="l" t="t" r="r" b="b"/>
                <a:pathLst>
                  <a:path w="5420" h="2909" extrusionOk="0">
                    <a:moveTo>
                      <a:pt x="4802" y="0"/>
                    </a:moveTo>
                    <a:lnTo>
                      <a:pt x="1" y="2194"/>
                    </a:lnTo>
                    <a:lnTo>
                      <a:pt x="622" y="2909"/>
                    </a:lnTo>
                    <a:lnTo>
                      <a:pt x="5419" y="756"/>
                    </a:lnTo>
                    <a:lnTo>
                      <a:pt x="4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70"/>
              <p:cNvSpPr/>
              <p:nvPr/>
            </p:nvSpPr>
            <p:spPr>
              <a:xfrm>
                <a:off x="8441277" y="3417068"/>
                <a:ext cx="109166" cy="58726"/>
              </a:xfrm>
              <a:custGeom>
                <a:avLst/>
                <a:gdLst/>
                <a:ahLst/>
                <a:cxnLst/>
                <a:rect l="l" t="t" r="r" b="b"/>
                <a:pathLst>
                  <a:path w="5415" h="2913" extrusionOk="0">
                    <a:moveTo>
                      <a:pt x="4798" y="0"/>
                    </a:moveTo>
                    <a:lnTo>
                      <a:pt x="0" y="2198"/>
                    </a:lnTo>
                    <a:lnTo>
                      <a:pt x="622" y="2913"/>
                    </a:lnTo>
                    <a:lnTo>
                      <a:pt x="5415" y="760"/>
                    </a:lnTo>
                    <a:lnTo>
                      <a:pt x="47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5" name="Google Shape;2975;p70"/>
            <p:cNvGrpSpPr/>
            <p:nvPr/>
          </p:nvGrpSpPr>
          <p:grpSpPr>
            <a:xfrm>
              <a:off x="8491148" y="2975236"/>
              <a:ext cx="288107" cy="242774"/>
              <a:chOff x="7220211" y="1901524"/>
              <a:chExt cx="288107" cy="242774"/>
            </a:xfrm>
          </p:grpSpPr>
          <p:sp>
            <p:nvSpPr>
              <p:cNvPr id="2976" name="Google Shape;2976;p70"/>
              <p:cNvSpPr/>
              <p:nvPr/>
            </p:nvSpPr>
            <p:spPr>
              <a:xfrm>
                <a:off x="7311518" y="2086398"/>
                <a:ext cx="64290" cy="57900"/>
              </a:xfrm>
              <a:custGeom>
                <a:avLst/>
                <a:gdLst/>
                <a:ahLst/>
                <a:cxnLst/>
                <a:rect l="l" t="t" r="r" b="b"/>
                <a:pathLst>
                  <a:path w="3189" h="2872" extrusionOk="0">
                    <a:moveTo>
                      <a:pt x="1596" y="0"/>
                    </a:moveTo>
                    <a:cubicBezTo>
                      <a:pt x="1205" y="0"/>
                      <a:pt x="815" y="159"/>
                      <a:pt x="532" y="473"/>
                    </a:cubicBezTo>
                    <a:cubicBezTo>
                      <a:pt x="0" y="1057"/>
                      <a:pt x="45" y="1963"/>
                      <a:pt x="630" y="2499"/>
                    </a:cubicBezTo>
                    <a:cubicBezTo>
                      <a:pt x="904" y="2749"/>
                      <a:pt x="1249" y="2871"/>
                      <a:pt x="1593" y="2871"/>
                    </a:cubicBezTo>
                    <a:cubicBezTo>
                      <a:pt x="1984" y="2871"/>
                      <a:pt x="2374" y="2713"/>
                      <a:pt x="2657" y="2402"/>
                    </a:cubicBezTo>
                    <a:cubicBezTo>
                      <a:pt x="3189" y="1813"/>
                      <a:pt x="3144" y="907"/>
                      <a:pt x="2559" y="375"/>
                    </a:cubicBezTo>
                    <a:cubicBezTo>
                      <a:pt x="2285" y="124"/>
                      <a:pt x="1940" y="0"/>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70"/>
              <p:cNvSpPr/>
              <p:nvPr/>
            </p:nvSpPr>
            <p:spPr>
              <a:xfrm>
                <a:off x="7273112" y="2029585"/>
                <a:ext cx="151099" cy="64149"/>
              </a:xfrm>
              <a:custGeom>
                <a:avLst/>
                <a:gdLst/>
                <a:ahLst/>
                <a:cxnLst/>
                <a:rect l="l" t="t" r="r" b="b"/>
                <a:pathLst>
                  <a:path w="7495" h="3182" extrusionOk="0">
                    <a:moveTo>
                      <a:pt x="3479" y="1"/>
                    </a:moveTo>
                    <a:cubicBezTo>
                      <a:pt x="1063" y="1"/>
                      <a:pt x="198" y="1554"/>
                      <a:pt x="163" y="1621"/>
                    </a:cubicBezTo>
                    <a:cubicBezTo>
                      <a:pt x="0" y="1922"/>
                      <a:pt x="110" y="2299"/>
                      <a:pt x="407" y="2462"/>
                    </a:cubicBezTo>
                    <a:cubicBezTo>
                      <a:pt x="503" y="2515"/>
                      <a:pt x="608" y="2541"/>
                      <a:pt x="712" y="2541"/>
                    </a:cubicBezTo>
                    <a:cubicBezTo>
                      <a:pt x="931" y="2541"/>
                      <a:pt x="1144" y="2428"/>
                      <a:pt x="1260" y="2226"/>
                    </a:cubicBezTo>
                    <a:cubicBezTo>
                      <a:pt x="1287" y="2187"/>
                      <a:pt x="1848" y="1257"/>
                      <a:pt x="3484" y="1257"/>
                    </a:cubicBezTo>
                    <a:cubicBezTo>
                      <a:pt x="3537" y="1257"/>
                      <a:pt x="3592" y="1258"/>
                      <a:pt x="3648" y="1260"/>
                    </a:cubicBezTo>
                    <a:cubicBezTo>
                      <a:pt x="5581" y="1325"/>
                      <a:pt x="6183" y="2726"/>
                      <a:pt x="6203" y="2783"/>
                    </a:cubicBezTo>
                    <a:cubicBezTo>
                      <a:pt x="6297" y="3027"/>
                      <a:pt x="6532" y="3181"/>
                      <a:pt x="6787" y="3181"/>
                    </a:cubicBezTo>
                    <a:cubicBezTo>
                      <a:pt x="6829" y="3181"/>
                      <a:pt x="6871" y="3177"/>
                      <a:pt x="6914" y="3169"/>
                    </a:cubicBezTo>
                    <a:cubicBezTo>
                      <a:pt x="6946" y="3161"/>
                      <a:pt x="6983" y="3148"/>
                      <a:pt x="7015" y="3136"/>
                    </a:cubicBezTo>
                    <a:cubicBezTo>
                      <a:pt x="7336" y="3010"/>
                      <a:pt x="7495" y="2649"/>
                      <a:pt x="7369" y="2324"/>
                    </a:cubicBezTo>
                    <a:cubicBezTo>
                      <a:pt x="7336" y="2234"/>
                      <a:pt x="6471" y="102"/>
                      <a:pt x="3689" y="4"/>
                    </a:cubicBezTo>
                    <a:cubicBezTo>
                      <a:pt x="3617" y="2"/>
                      <a:pt x="3547" y="1"/>
                      <a:pt x="3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70"/>
              <p:cNvSpPr/>
              <p:nvPr/>
            </p:nvSpPr>
            <p:spPr>
              <a:xfrm>
                <a:off x="7247387" y="1966643"/>
                <a:ext cx="225469" cy="87615"/>
              </a:xfrm>
              <a:custGeom>
                <a:avLst/>
                <a:gdLst/>
                <a:ahLst/>
                <a:cxnLst/>
                <a:rect l="l" t="t" r="r" b="b"/>
                <a:pathLst>
                  <a:path w="11184" h="4346" extrusionOk="0">
                    <a:moveTo>
                      <a:pt x="5159" y="1"/>
                    </a:moveTo>
                    <a:cubicBezTo>
                      <a:pt x="1509" y="1"/>
                      <a:pt x="223" y="2305"/>
                      <a:pt x="167" y="2403"/>
                    </a:cubicBezTo>
                    <a:cubicBezTo>
                      <a:pt x="1" y="2708"/>
                      <a:pt x="115" y="3090"/>
                      <a:pt x="419" y="3256"/>
                    </a:cubicBezTo>
                    <a:cubicBezTo>
                      <a:pt x="515" y="3308"/>
                      <a:pt x="617" y="3333"/>
                      <a:pt x="718" y="3333"/>
                    </a:cubicBezTo>
                    <a:cubicBezTo>
                      <a:pt x="939" y="3333"/>
                      <a:pt x="1154" y="3214"/>
                      <a:pt x="1268" y="3005"/>
                    </a:cubicBezTo>
                    <a:cubicBezTo>
                      <a:pt x="1312" y="2934"/>
                      <a:pt x="2292" y="1253"/>
                      <a:pt x="5169" y="1253"/>
                    </a:cubicBezTo>
                    <a:cubicBezTo>
                      <a:pt x="5258" y="1253"/>
                      <a:pt x="5348" y="1255"/>
                      <a:pt x="5440" y="1258"/>
                    </a:cubicBezTo>
                    <a:cubicBezTo>
                      <a:pt x="8815" y="1376"/>
                      <a:pt x="9847" y="3845"/>
                      <a:pt x="9888" y="3947"/>
                    </a:cubicBezTo>
                    <a:cubicBezTo>
                      <a:pt x="9982" y="4191"/>
                      <a:pt x="10217" y="4346"/>
                      <a:pt x="10472" y="4346"/>
                    </a:cubicBezTo>
                    <a:cubicBezTo>
                      <a:pt x="10514" y="4346"/>
                      <a:pt x="10556" y="4341"/>
                      <a:pt x="10598" y="4333"/>
                    </a:cubicBezTo>
                    <a:cubicBezTo>
                      <a:pt x="10635" y="4325"/>
                      <a:pt x="10667" y="4317"/>
                      <a:pt x="10700" y="4304"/>
                    </a:cubicBezTo>
                    <a:cubicBezTo>
                      <a:pt x="11025" y="4174"/>
                      <a:pt x="11183" y="3813"/>
                      <a:pt x="11057" y="3492"/>
                    </a:cubicBezTo>
                    <a:cubicBezTo>
                      <a:pt x="11005" y="3358"/>
                      <a:pt x="9705" y="153"/>
                      <a:pt x="5484" y="7"/>
                    </a:cubicBezTo>
                    <a:cubicBezTo>
                      <a:pt x="5374" y="3"/>
                      <a:pt x="5266" y="1"/>
                      <a:pt x="5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70"/>
              <p:cNvSpPr/>
              <p:nvPr/>
            </p:nvSpPr>
            <p:spPr>
              <a:xfrm>
                <a:off x="7220211" y="1901524"/>
                <a:ext cx="288107" cy="107533"/>
              </a:xfrm>
              <a:custGeom>
                <a:avLst/>
                <a:gdLst/>
                <a:ahLst/>
                <a:cxnLst/>
                <a:rect l="l" t="t" r="r" b="b"/>
                <a:pathLst>
                  <a:path w="14291" h="5334" extrusionOk="0">
                    <a:moveTo>
                      <a:pt x="6590" y="1"/>
                    </a:moveTo>
                    <a:cubicBezTo>
                      <a:pt x="1881" y="1"/>
                      <a:pt x="238" y="2940"/>
                      <a:pt x="167" y="3070"/>
                    </a:cubicBezTo>
                    <a:cubicBezTo>
                      <a:pt x="0" y="3371"/>
                      <a:pt x="114" y="3753"/>
                      <a:pt x="419" y="3919"/>
                    </a:cubicBezTo>
                    <a:cubicBezTo>
                      <a:pt x="514" y="3971"/>
                      <a:pt x="617" y="3996"/>
                      <a:pt x="718" y="3996"/>
                    </a:cubicBezTo>
                    <a:cubicBezTo>
                      <a:pt x="941" y="3996"/>
                      <a:pt x="1156" y="3877"/>
                      <a:pt x="1268" y="3667"/>
                    </a:cubicBezTo>
                    <a:cubicBezTo>
                      <a:pt x="1327" y="3569"/>
                      <a:pt x="2665" y="1256"/>
                      <a:pt x="6592" y="1256"/>
                    </a:cubicBezTo>
                    <a:cubicBezTo>
                      <a:pt x="6709" y="1256"/>
                      <a:pt x="6828" y="1259"/>
                      <a:pt x="6950" y="1263"/>
                    </a:cubicBezTo>
                    <a:cubicBezTo>
                      <a:pt x="11540" y="1425"/>
                      <a:pt x="12938" y="4793"/>
                      <a:pt x="12994" y="4935"/>
                    </a:cubicBezTo>
                    <a:cubicBezTo>
                      <a:pt x="13089" y="5179"/>
                      <a:pt x="13324" y="5333"/>
                      <a:pt x="13579" y="5333"/>
                    </a:cubicBezTo>
                    <a:cubicBezTo>
                      <a:pt x="13621" y="5333"/>
                      <a:pt x="13663" y="5329"/>
                      <a:pt x="13705" y="5321"/>
                    </a:cubicBezTo>
                    <a:cubicBezTo>
                      <a:pt x="13742" y="5313"/>
                      <a:pt x="13774" y="5304"/>
                      <a:pt x="13807" y="5288"/>
                    </a:cubicBezTo>
                    <a:cubicBezTo>
                      <a:pt x="14132" y="5162"/>
                      <a:pt x="14290" y="4801"/>
                      <a:pt x="14164" y="4476"/>
                    </a:cubicBezTo>
                    <a:cubicBezTo>
                      <a:pt x="14095" y="4305"/>
                      <a:pt x="12434" y="199"/>
                      <a:pt x="6995" y="8"/>
                    </a:cubicBezTo>
                    <a:cubicBezTo>
                      <a:pt x="6858" y="3"/>
                      <a:pt x="6723" y="1"/>
                      <a:pt x="65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0" name="Google Shape;2980;p70"/>
            <p:cNvSpPr/>
            <p:nvPr/>
          </p:nvSpPr>
          <p:spPr>
            <a:xfrm>
              <a:off x="7875968" y="1598604"/>
              <a:ext cx="310867" cy="281413"/>
            </a:xfrm>
            <a:custGeom>
              <a:avLst/>
              <a:gdLst/>
              <a:ahLst/>
              <a:cxnLst/>
              <a:rect l="l" t="t" r="r" b="b"/>
              <a:pathLst>
                <a:path w="15420" h="13959" extrusionOk="0">
                  <a:moveTo>
                    <a:pt x="7231" y="2778"/>
                  </a:moveTo>
                  <a:cubicBezTo>
                    <a:pt x="9563" y="5045"/>
                    <a:pt x="11061" y="8505"/>
                    <a:pt x="11061" y="8505"/>
                  </a:cubicBezTo>
                  <a:cubicBezTo>
                    <a:pt x="9110" y="9256"/>
                    <a:pt x="4543" y="10163"/>
                    <a:pt x="4384" y="10194"/>
                  </a:cubicBezTo>
                  <a:lnTo>
                    <a:pt x="4384" y="10194"/>
                  </a:lnTo>
                  <a:cubicBezTo>
                    <a:pt x="5180" y="7286"/>
                    <a:pt x="7231" y="2778"/>
                    <a:pt x="7231" y="2778"/>
                  </a:cubicBezTo>
                  <a:close/>
                  <a:moveTo>
                    <a:pt x="7522" y="0"/>
                  </a:moveTo>
                  <a:cubicBezTo>
                    <a:pt x="5645" y="0"/>
                    <a:pt x="3806" y="759"/>
                    <a:pt x="2462" y="2173"/>
                  </a:cubicBezTo>
                  <a:cubicBezTo>
                    <a:pt x="521" y="4220"/>
                    <a:pt x="1" y="7238"/>
                    <a:pt x="1146" y="9817"/>
                  </a:cubicBezTo>
                  <a:cubicBezTo>
                    <a:pt x="2271" y="12341"/>
                    <a:pt x="4772" y="13959"/>
                    <a:pt x="7520" y="13959"/>
                  </a:cubicBezTo>
                  <a:cubicBezTo>
                    <a:pt x="7581" y="13959"/>
                    <a:pt x="7641" y="13958"/>
                    <a:pt x="7702" y="13956"/>
                  </a:cubicBezTo>
                  <a:cubicBezTo>
                    <a:pt x="10525" y="13883"/>
                    <a:pt x="13027" y="12116"/>
                    <a:pt x="14039" y="9484"/>
                  </a:cubicBezTo>
                  <a:cubicBezTo>
                    <a:pt x="15420" y="5885"/>
                    <a:pt x="13624" y="1848"/>
                    <a:pt x="10026" y="467"/>
                  </a:cubicBezTo>
                  <a:cubicBezTo>
                    <a:pt x="9211" y="153"/>
                    <a:pt x="8363" y="0"/>
                    <a:pt x="7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1" name="Google Shape;2981;p70"/>
            <p:cNvGrpSpPr/>
            <p:nvPr/>
          </p:nvGrpSpPr>
          <p:grpSpPr>
            <a:xfrm>
              <a:off x="8265125" y="900050"/>
              <a:ext cx="261600" cy="352550"/>
              <a:chOff x="5658788" y="2331488"/>
              <a:chExt cx="261600" cy="352550"/>
            </a:xfrm>
          </p:grpSpPr>
          <p:sp>
            <p:nvSpPr>
              <p:cNvPr id="2982" name="Google Shape;2982;p70"/>
              <p:cNvSpPr/>
              <p:nvPr/>
            </p:nvSpPr>
            <p:spPr>
              <a:xfrm>
                <a:off x="5714063" y="2331488"/>
                <a:ext cx="206325" cy="352550"/>
              </a:xfrm>
              <a:custGeom>
                <a:avLst/>
                <a:gdLst/>
                <a:ahLst/>
                <a:cxnLst/>
                <a:rect l="l" t="t" r="r" b="b"/>
                <a:pathLst>
                  <a:path w="8253" h="14102" extrusionOk="0">
                    <a:moveTo>
                      <a:pt x="1412" y="1433"/>
                    </a:moveTo>
                    <a:lnTo>
                      <a:pt x="4256" y="2985"/>
                    </a:lnTo>
                    <a:lnTo>
                      <a:pt x="3224" y="5978"/>
                    </a:lnTo>
                    <a:lnTo>
                      <a:pt x="1412" y="1433"/>
                    </a:lnTo>
                    <a:close/>
                    <a:moveTo>
                      <a:pt x="3894" y="7652"/>
                    </a:moveTo>
                    <a:lnTo>
                      <a:pt x="7168" y="8460"/>
                    </a:lnTo>
                    <a:lnTo>
                      <a:pt x="5787" y="12392"/>
                    </a:lnTo>
                    <a:lnTo>
                      <a:pt x="3894" y="7652"/>
                    </a:lnTo>
                    <a:close/>
                    <a:moveTo>
                      <a:pt x="537" y="0"/>
                    </a:moveTo>
                    <a:cubicBezTo>
                      <a:pt x="246" y="0"/>
                      <a:pt x="0" y="301"/>
                      <a:pt x="125" y="612"/>
                    </a:cubicBezTo>
                    <a:lnTo>
                      <a:pt x="5397" y="13822"/>
                    </a:lnTo>
                    <a:cubicBezTo>
                      <a:pt x="5462" y="13992"/>
                      <a:pt x="5629" y="14102"/>
                      <a:pt x="5807" y="14102"/>
                    </a:cubicBezTo>
                    <a:lnTo>
                      <a:pt x="5820" y="14102"/>
                    </a:lnTo>
                    <a:cubicBezTo>
                      <a:pt x="6002" y="14098"/>
                      <a:pt x="6169" y="13980"/>
                      <a:pt x="6230" y="13805"/>
                    </a:cubicBezTo>
                    <a:lnTo>
                      <a:pt x="8167" y="8293"/>
                    </a:lnTo>
                    <a:cubicBezTo>
                      <a:pt x="8253" y="8042"/>
                      <a:pt x="8110" y="7774"/>
                      <a:pt x="7855" y="7713"/>
                    </a:cubicBezTo>
                    <a:lnTo>
                      <a:pt x="3906" y="6738"/>
                    </a:lnTo>
                    <a:lnTo>
                      <a:pt x="5218" y="2915"/>
                    </a:lnTo>
                    <a:cubicBezTo>
                      <a:pt x="5287" y="2712"/>
                      <a:pt x="5202" y="2485"/>
                      <a:pt x="5011" y="2379"/>
                    </a:cubicBezTo>
                    <a:lnTo>
                      <a:pt x="750" y="56"/>
                    </a:lnTo>
                    <a:cubicBezTo>
                      <a:pt x="680" y="17"/>
                      <a:pt x="607"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70"/>
              <p:cNvSpPr/>
              <p:nvPr/>
            </p:nvSpPr>
            <p:spPr>
              <a:xfrm>
                <a:off x="5658788" y="2445163"/>
                <a:ext cx="151025" cy="201525"/>
              </a:xfrm>
              <a:custGeom>
                <a:avLst/>
                <a:gdLst/>
                <a:ahLst/>
                <a:cxnLst/>
                <a:rect l="l" t="t" r="r" b="b"/>
                <a:pathLst>
                  <a:path w="6041" h="8061" extrusionOk="0">
                    <a:moveTo>
                      <a:pt x="506" y="0"/>
                    </a:moveTo>
                    <a:cubicBezTo>
                      <a:pt x="331" y="0"/>
                      <a:pt x="164" y="105"/>
                      <a:pt x="94" y="278"/>
                    </a:cubicBezTo>
                    <a:cubicBezTo>
                      <a:pt x="0" y="505"/>
                      <a:pt x="110" y="765"/>
                      <a:pt x="337" y="858"/>
                    </a:cubicBezTo>
                    <a:lnTo>
                      <a:pt x="4939" y="2743"/>
                    </a:lnTo>
                    <a:lnTo>
                      <a:pt x="2827" y="7435"/>
                    </a:lnTo>
                    <a:cubicBezTo>
                      <a:pt x="2693" y="7727"/>
                      <a:pt x="2908" y="8060"/>
                      <a:pt x="3233" y="8060"/>
                    </a:cubicBezTo>
                    <a:cubicBezTo>
                      <a:pt x="3408" y="8060"/>
                      <a:pt x="3562" y="7959"/>
                      <a:pt x="3636" y="7800"/>
                    </a:cubicBezTo>
                    <a:lnTo>
                      <a:pt x="5939" y="2690"/>
                    </a:lnTo>
                    <a:cubicBezTo>
                      <a:pt x="6040" y="2459"/>
                      <a:pt x="5935" y="2191"/>
                      <a:pt x="5699" y="2093"/>
                    </a:cubicBezTo>
                    <a:lnTo>
                      <a:pt x="674" y="34"/>
                    </a:lnTo>
                    <a:cubicBezTo>
                      <a:pt x="619" y="11"/>
                      <a:pt x="562"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4" name="Google Shape;2984;p70"/>
            <p:cNvGrpSpPr/>
            <p:nvPr/>
          </p:nvGrpSpPr>
          <p:grpSpPr>
            <a:xfrm rot="1863367">
              <a:off x="5459347" y="961761"/>
              <a:ext cx="1017520" cy="509024"/>
              <a:chOff x="6086682" y="1657156"/>
              <a:chExt cx="1017475" cy="509002"/>
            </a:xfrm>
          </p:grpSpPr>
          <p:sp>
            <p:nvSpPr>
              <p:cNvPr id="2985" name="Google Shape;2985;p70"/>
              <p:cNvSpPr/>
              <p:nvPr/>
            </p:nvSpPr>
            <p:spPr>
              <a:xfrm>
                <a:off x="7038826" y="1923197"/>
                <a:ext cx="64048" cy="53988"/>
              </a:xfrm>
              <a:custGeom>
                <a:avLst/>
                <a:gdLst/>
                <a:ahLst/>
                <a:cxnLst/>
                <a:rect l="l" t="t" r="r" b="b"/>
                <a:pathLst>
                  <a:path w="3177" h="2678" extrusionOk="0">
                    <a:moveTo>
                      <a:pt x="3103" y="1"/>
                    </a:moveTo>
                    <a:lnTo>
                      <a:pt x="0" y="1337"/>
                    </a:lnTo>
                    <a:lnTo>
                      <a:pt x="3103" y="2678"/>
                    </a:lnTo>
                    <a:cubicBezTo>
                      <a:pt x="3177" y="1199"/>
                      <a:pt x="310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86" name="Google Shape;2986;p70"/>
              <p:cNvGrpSpPr/>
              <p:nvPr/>
            </p:nvGrpSpPr>
            <p:grpSpPr>
              <a:xfrm>
                <a:off x="6086682" y="1657156"/>
                <a:ext cx="1017475" cy="509002"/>
                <a:chOff x="6086682" y="1657156"/>
                <a:chExt cx="1017475" cy="509002"/>
              </a:xfrm>
            </p:grpSpPr>
            <p:sp>
              <p:nvSpPr>
                <p:cNvPr id="2987" name="Google Shape;2987;p70"/>
                <p:cNvSpPr/>
                <p:nvPr/>
              </p:nvSpPr>
              <p:spPr>
                <a:xfrm>
                  <a:off x="6088234" y="1818139"/>
                  <a:ext cx="53323" cy="59311"/>
                </a:xfrm>
                <a:custGeom>
                  <a:avLst/>
                  <a:gdLst/>
                  <a:ahLst/>
                  <a:cxnLst/>
                  <a:rect l="l" t="t" r="r" b="b"/>
                  <a:pathLst>
                    <a:path w="2645" h="2942" extrusionOk="0">
                      <a:moveTo>
                        <a:pt x="49" y="1"/>
                      </a:moveTo>
                      <a:cubicBezTo>
                        <a:pt x="1" y="979"/>
                        <a:pt x="1" y="1958"/>
                        <a:pt x="49" y="2941"/>
                      </a:cubicBezTo>
                      <a:lnTo>
                        <a:pt x="2645" y="1861"/>
                      </a:lnTo>
                      <a:lnTo>
                        <a:pt x="49" y="1"/>
                      </a:lnTo>
                      <a:close/>
                    </a:path>
                  </a:pathLst>
                </a:custGeom>
                <a:solidFill>
                  <a:srgbClr val="9DA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70"/>
                <p:cNvSpPr/>
                <p:nvPr/>
              </p:nvSpPr>
              <p:spPr>
                <a:xfrm>
                  <a:off x="6086682" y="1708989"/>
                  <a:ext cx="1017475" cy="457168"/>
                </a:xfrm>
                <a:custGeom>
                  <a:avLst/>
                  <a:gdLst/>
                  <a:ahLst/>
                  <a:cxnLst/>
                  <a:rect l="l" t="t" r="r" b="b"/>
                  <a:pathLst>
                    <a:path w="50470" h="22677" extrusionOk="0">
                      <a:moveTo>
                        <a:pt x="18072" y="0"/>
                      </a:moveTo>
                      <a:cubicBezTo>
                        <a:pt x="17710" y="0"/>
                        <a:pt x="17347" y="57"/>
                        <a:pt x="16999" y="171"/>
                      </a:cubicBezTo>
                      <a:cubicBezTo>
                        <a:pt x="9408" y="2669"/>
                        <a:pt x="2978" y="6056"/>
                        <a:pt x="488" y="7445"/>
                      </a:cubicBezTo>
                      <a:cubicBezTo>
                        <a:pt x="0" y="7718"/>
                        <a:pt x="8" y="8416"/>
                        <a:pt x="500" y="8680"/>
                      </a:cubicBezTo>
                      <a:cubicBezTo>
                        <a:pt x="12576" y="15127"/>
                        <a:pt x="26598" y="20748"/>
                        <a:pt x="30924" y="22438"/>
                      </a:cubicBezTo>
                      <a:cubicBezTo>
                        <a:pt x="31332" y="22597"/>
                        <a:pt x="31761" y="22676"/>
                        <a:pt x="32191" y="22676"/>
                      </a:cubicBezTo>
                      <a:cubicBezTo>
                        <a:pt x="32672" y="22676"/>
                        <a:pt x="33152" y="22577"/>
                        <a:pt x="33600" y="22377"/>
                      </a:cubicBezTo>
                      <a:cubicBezTo>
                        <a:pt x="40136" y="19501"/>
                        <a:pt x="47301" y="15427"/>
                        <a:pt x="49990" y="13867"/>
                      </a:cubicBezTo>
                      <a:cubicBezTo>
                        <a:pt x="50470" y="13587"/>
                        <a:pt x="50453" y="12884"/>
                        <a:pt x="49958" y="12633"/>
                      </a:cubicBezTo>
                      <a:cubicBezTo>
                        <a:pt x="40579" y="7848"/>
                        <a:pt x="23689" y="1779"/>
                        <a:pt x="19225" y="199"/>
                      </a:cubicBezTo>
                      <a:cubicBezTo>
                        <a:pt x="18853" y="66"/>
                        <a:pt x="18462" y="0"/>
                        <a:pt x="18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70"/>
                <p:cNvSpPr/>
                <p:nvPr/>
              </p:nvSpPr>
              <p:spPr>
                <a:xfrm>
                  <a:off x="6086682" y="1657156"/>
                  <a:ext cx="1017475" cy="457168"/>
                </a:xfrm>
                <a:custGeom>
                  <a:avLst/>
                  <a:gdLst/>
                  <a:ahLst/>
                  <a:cxnLst/>
                  <a:rect l="l" t="t" r="r" b="b"/>
                  <a:pathLst>
                    <a:path w="50470" h="22677" extrusionOk="0">
                      <a:moveTo>
                        <a:pt x="18072" y="0"/>
                      </a:moveTo>
                      <a:cubicBezTo>
                        <a:pt x="17710" y="0"/>
                        <a:pt x="17347" y="57"/>
                        <a:pt x="16999" y="170"/>
                      </a:cubicBezTo>
                      <a:cubicBezTo>
                        <a:pt x="9408" y="2668"/>
                        <a:pt x="2978" y="6056"/>
                        <a:pt x="488" y="7445"/>
                      </a:cubicBezTo>
                      <a:cubicBezTo>
                        <a:pt x="0" y="7717"/>
                        <a:pt x="8" y="8416"/>
                        <a:pt x="500" y="8680"/>
                      </a:cubicBezTo>
                      <a:cubicBezTo>
                        <a:pt x="12576" y="15126"/>
                        <a:pt x="26598" y="20752"/>
                        <a:pt x="30924" y="22438"/>
                      </a:cubicBezTo>
                      <a:cubicBezTo>
                        <a:pt x="31332" y="22597"/>
                        <a:pt x="31761" y="22676"/>
                        <a:pt x="32191" y="22676"/>
                      </a:cubicBezTo>
                      <a:cubicBezTo>
                        <a:pt x="32672" y="22676"/>
                        <a:pt x="33152" y="22576"/>
                        <a:pt x="33600" y="22377"/>
                      </a:cubicBezTo>
                      <a:cubicBezTo>
                        <a:pt x="40136" y="19501"/>
                        <a:pt x="47301" y="15427"/>
                        <a:pt x="49990" y="13867"/>
                      </a:cubicBezTo>
                      <a:cubicBezTo>
                        <a:pt x="50470" y="13587"/>
                        <a:pt x="50453" y="12884"/>
                        <a:pt x="49958" y="12632"/>
                      </a:cubicBezTo>
                      <a:cubicBezTo>
                        <a:pt x="40579" y="7847"/>
                        <a:pt x="23689" y="1779"/>
                        <a:pt x="19225" y="199"/>
                      </a:cubicBezTo>
                      <a:cubicBezTo>
                        <a:pt x="18853" y="66"/>
                        <a:pt x="18462" y="0"/>
                        <a:pt x="18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70"/>
                <p:cNvSpPr/>
                <p:nvPr/>
              </p:nvSpPr>
              <p:spPr>
                <a:xfrm>
                  <a:off x="6139583" y="1675502"/>
                  <a:ext cx="862707" cy="374049"/>
                </a:xfrm>
                <a:custGeom>
                  <a:avLst/>
                  <a:gdLst/>
                  <a:ahLst/>
                  <a:cxnLst/>
                  <a:rect l="l" t="t" r="r" b="b"/>
                  <a:pathLst>
                    <a:path w="42793" h="18554" extrusionOk="0">
                      <a:moveTo>
                        <a:pt x="15310" y="1"/>
                      </a:moveTo>
                      <a:cubicBezTo>
                        <a:pt x="15007" y="1"/>
                        <a:pt x="14703" y="47"/>
                        <a:pt x="14408" y="138"/>
                      </a:cubicBezTo>
                      <a:cubicBezTo>
                        <a:pt x="7974" y="2181"/>
                        <a:pt x="2523" y="4955"/>
                        <a:pt x="407" y="6088"/>
                      </a:cubicBezTo>
                      <a:cubicBezTo>
                        <a:pt x="0" y="6308"/>
                        <a:pt x="8" y="6893"/>
                        <a:pt x="419" y="7104"/>
                      </a:cubicBezTo>
                      <a:cubicBezTo>
                        <a:pt x="630" y="7214"/>
                        <a:pt x="837" y="7319"/>
                        <a:pt x="1052" y="7425"/>
                      </a:cubicBezTo>
                      <a:cubicBezTo>
                        <a:pt x="2332" y="8079"/>
                        <a:pt x="3636" y="8725"/>
                        <a:pt x="4944" y="9346"/>
                      </a:cubicBezTo>
                      <a:cubicBezTo>
                        <a:pt x="6272" y="9984"/>
                        <a:pt x="7604" y="10601"/>
                        <a:pt x="8920" y="11198"/>
                      </a:cubicBezTo>
                      <a:cubicBezTo>
                        <a:pt x="11422" y="12332"/>
                        <a:pt x="13868" y="13392"/>
                        <a:pt x="16118" y="14326"/>
                      </a:cubicBezTo>
                      <a:cubicBezTo>
                        <a:pt x="17044" y="14720"/>
                        <a:pt x="17938" y="15090"/>
                        <a:pt x="18787" y="15435"/>
                      </a:cubicBezTo>
                      <a:cubicBezTo>
                        <a:pt x="22117" y="16796"/>
                        <a:pt x="24790" y="17823"/>
                        <a:pt x="26212" y="18364"/>
                      </a:cubicBezTo>
                      <a:cubicBezTo>
                        <a:pt x="26555" y="18491"/>
                        <a:pt x="26915" y="18554"/>
                        <a:pt x="27275" y="18554"/>
                      </a:cubicBezTo>
                      <a:cubicBezTo>
                        <a:pt x="27686" y="18554"/>
                        <a:pt x="28097" y="18471"/>
                        <a:pt x="28482" y="18307"/>
                      </a:cubicBezTo>
                      <a:cubicBezTo>
                        <a:pt x="30538" y="17437"/>
                        <a:pt x="32678" y="16426"/>
                        <a:pt x="34661" y="15435"/>
                      </a:cubicBezTo>
                      <a:cubicBezTo>
                        <a:pt x="35412" y="15061"/>
                        <a:pt x="36143" y="14692"/>
                        <a:pt x="36842" y="14330"/>
                      </a:cubicBezTo>
                      <a:cubicBezTo>
                        <a:pt x="39259" y="13079"/>
                        <a:pt x="41269" y="11970"/>
                        <a:pt x="42382" y="11349"/>
                      </a:cubicBezTo>
                      <a:cubicBezTo>
                        <a:pt x="42793" y="11125"/>
                        <a:pt x="42776" y="10528"/>
                        <a:pt x="42354" y="10329"/>
                      </a:cubicBezTo>
                      <a:cubicBezTo>
                        <a:pt x="42175" y="10240"/>
                        <a:pt x="41996" y="10154"/>
                        <a:pt x="41814" y="10065"/>
                      </a:cubicBezTo>
                      <a:cubicBezTo>
                        <a:pt x="40550" y="9460"/>
                        <a:pt x="39141" y="8826"/>
                        <a:pt x="37654" y="8193"/>
                      </a:cubicBezTo>
                      <a:cubicBezTo>
                        <a:pt x="35741" y="7368"/>
                        <a:pt x="33698" y="6543"/>
                        <a:pt x="31647" y="5743"/>
                      </a:cubicBezTo>
                      <a:lnTo>
                        <a:pt x="31639" y="5743"/>
                      </a:lnTo>
                      <a:cubicBezTo>
                        <a:pt x="30022" y="5114"/>
                        <a:pt x="28393" y="4500"/>
                        <a:pt x="26837" y="3915"/>
                      </a:cubicBezTo>
                      <a:lnTo>
                        <a:pt x="26829" y="3915"/>
                      </a:lnTo>
                      <a:cubicBezTo>
                        <a:pt x="22162" y="2189"/>
                        <a:pt x="18076" y="771"/>
                        <a:pt x="16293" y="166"/>
                      </a:cubicBezTo>
                      <a:cubicBezTo>
                        <a:pt x="15974" y="56"/>
                        <a:pt x="15642" y="1"/>
                        <a:pt x="1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70"/>
                <p:cNvSpPr/>
                <p:nvPr/>
              </p:nvSpPr>
              <p:spPr>
                <a:xfrm>
                  <a:off x="6141781" y="1754592"/>
                  <a:ext cx="635806" cy="70600"/>
                </a:xfrm>
                <a:custGeom>
                  <a:avLst/>
                  <a:gdLst/>
                  <a:ahLst/>
                  <a:cxnLst/>
                  <a:rect l="l" t="t" r="r" b="b"/>
                  <a:pathLst>
                    <a:path w="31538" h="3502" extrusionOk="0">
                      <a:moveTo>
                        <a:pt x="26724" y="0"/>
                      </a:moveTo>
                      <a:cubicBezTo>
                        <a:pt x="19828" y="564"/>
                        <a:pt x="4290" y="1801"/>
                        <a:pt x="1556" y="1801"/>
                      </a:cubicBezTo>
                      <a:cubicBezTo>
                        <a:pt x="1334" y="1801"/>
                        <a:pt x="1196" y="1793"/>
                        <a:pt x="1155" y="1776"/>
                      </a:cubicBezTo>
                      <a:lnTo>
                        <a:pt x="1" y="2641"/>
                      </a:lnTo>
                      <a:lnTo>
                        <a:pt x="943" y="3502"/>
                      </a:lnTo>
                      <a:lnTo>
                        <a:pt x="31534" y="1828"/>
                      </a:lnTo>
                      <a:lnTo>
                        <a:pt x="31538" y="1828"/>
                      </a:lnTo>
                      <a:lnTo>
                        <a:pt x="26728"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70"/>
                <p:cNvSpPr/>
                <p:nvPr/>
              </p:nvSpPr>
              <p:spPr>
                <a:xfrm>
                  <a:off x="6239237" y="1840820"/>
                  <a:ext cx="743319" cy="60540"/>
                </a:xfrm>
                <a:custGeom>
                  <a:avLst/>
                  <a:gdLst/>
                  <a:ahLst/>
                  <a:cxnLst/>
                  <a:rect l="l" t="t" r="r" b="b"/>
                  <a:pathLst>
                    <a:path w="36871" h="3003" extrusionOk="0">
                      <a:moveTo>
                        <a:pt x="32711" y="1"/>
                      </a:moveTo>
                      <a:lnTo>
                        <a:pt x="1" y="1150"/>
                      </a:lnTo>
                      <a:cubicBezTo>
                        <a:pt x="1329" y="1792"/>
                        <a:pt x="2661" y="2409"/>
                        <a:pt x="3981" y="3002"/>
                      </a:cubicBezTo>
                      <a:lnTo>
                        <a:pt x="36871" y="1873"/>
                      </a:lnTo>
                      <a:lnTo>
                        <a:pt x="32711"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70"/>
                <p:cNvSpPr/>
                <p:nvPr/>
              </p:nvSpPr>
              <p:spPr>
                <a:xfrm>
                  <a:off x="6464512" y="1964405"/>
                  <a:ext cx="417816" cy="22357"/>
                </a:xfrm>
                <a:custGeom>
                  <a:avLst/>
                  <a:gdLst/>
                  <a:ahLst/>
                  <a:cxnLst/>
                  <a:rect l="l" t="t" r="r" b="b"/>
                  <a:pathLst>
                    <a:path w="20725" h="1109" extrusionOk="0">
                      <a:moveTo>
                        <a:pt x="1" y="0"/>
                      </a:moveTo>
                      <a:lnTo>
                        <a:pt x="2670" y="1109"/>
                      </a:lnTo>
                      <a:lnTo>
                        <a:pt x="18544" y="1109"/>
                      </a:lnTo>
                      <a:lnTo>
                        <a:pt x="19100" y="825"/>
                      </a:lnTo>
                      <a:lnTo>
                        <a:pt x="20725"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70"/>
                <p:cNvSpPr/>
                <p:nvPr/>
              </p:nvSpPr>
              <p:spPr>
                <a:xfrm>
                  <a:off x="6883307" y="1982913"/>
                  <a:ext cx="40723" cy="27861"/>
                </a:xfrm>
                <a:custGeom>
                  <a:avLst/>
                  <a:gdLst/>
                  <a:ahLst/>
                  <a:cxnLst/>
                  <a:rect l="l" t="t" r="r" b="b"/>
                  <a:pathLst>
                    <a:path w="2020" h="1382" extrusionOk="0">
                      <a:moveTo>
                        <a:pt x="1012" y="0"/>
                      </a:moveTo>
                      <a:cubicBezTo>
                        <a:pt x="451" y="0"/>
                        <a:pt x="1" y="309"/>
                        <a:pt x="1" y="691"/>
                      </a:cubicBezTo>
                      <a:cubicBezTo>
                        <a:pt x="1" y="1072"/>
                        <a:pt x="451" y="1381"/>
                        <a:pt x="1012" y="1381"/>
                      </a:cubicBezTo>
                      <a:cubicBezTo>
                        <a:pt x="1569" y="1381"/>
                        <a:pt x="2019" y="1072"/>
                        <a:pt x="2019" y="691"/>
                      </a:cubicBezTo>
                      <a:cubicBezTo>
                        <a:pt x="2019" y="309"/>
                        <a:pt x="1569" y="0"/>
                        <a:pt x="1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95" name="Google Shape;2995;p70"/>
            <p:cNvGrpSpPr/>
            <p:nvPr/>
          </p:nvGrpSpPr>
          <p:grpSpPr>
            <a:xfrm>
              <a:off x="5222431" y="2255141"/>
              <a:ext cx="1041062" cy="810795"/>
              <a:chOff x="7432381" y="878104"/>
              <a:chExt cx="1041062" cy="810795"/>
            </a:xfrm>
          </p:grpSpPr>
          <p:sp>
            <p:nvSpPr>
              <p:cNvPr id="2996" name="Google Shape;2996;p70"/>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70"/>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70"/>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70"/>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70"/>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70"/>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70"/>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70"/>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70"/>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70"/>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70"/>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70"/>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70"/>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70"/>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70"/>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70"/>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70"/>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70"/>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70"/>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70"/>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6" name="Google Shape;3016;p70"/>
            <p:cNvGrpSpPr/>
            <p:nvPr/>
          </p:nvGrpSpPr>
          <p:grpSpPr>
            <a:xfrm>
              <a:off x="6760249" y="539509"/>
              <a:ext cx="1016340" cy="890949"/>
              <a:chOff x="7245674" y="2087184"/>
              <a:chExt cx="1016340" cy="890949"/>
            </a:xfrm>
          </p:grpSpPr>
          <p:sp>
            <p:nvSpPr>
              <p:cNvPr id="3017" name="Google Shape;3017;p70"/>
              <p:cNvSpPr/>
              <p:nvPr/>
            </p:nvSpPr>
            <p:spPr>
              <a:xfrm>
                <a:off x="7597852" y="2543321"/>
                <a:ext cx="466946" cy="395499"/>
              </a:xfrm>
              <a:custGeom>
                <a:avLst/>
                <a:gdLst/>
                <a:ahLst/>
                <a:cxnLst/>
                <a:rect l="l" t="t" r="r" b="b"/>
                <a:pathLst>
                  <a:path w="23162" h="19618" extrusionOk="0">
                    <a:moveTo>
                      <a:pt x="13823" y="1"/>
                    </a:moveTo>
                    <a:cubicBezTo>
                      <a:pt x="11183" y="1"/>
                      <a:pt x="8312" y="1035"/>
                      <a:pt x="5890" y="3082"/>
                    </a:cubicBezTo>
                    <a:cubicBezTo>
                      <a:pt x="1231" y="7026"/>
                      <a:pt x="0" y="13232"/>
                      <a:pt x="3144" y="16949"/>
                    </a:cubicBezTo>
                    <a:cubicBezTo>
                      <a:pt x="4653" y="18733"/>
                      <a:pt x="6897" y="19618"/>
                      <a:pt x="9339" y="19618"/>
                    </a:cubicBezTo>
                    <a:cubicBezTo>
                      <a:pt x="11978" y="19618"/>
                      <a:pt x="14849" y="18584"/>
                      <a:pt x="17271" y="16535"/>
                    </a:cubicBezTo>
                    <a:cubicBezTo>
                      <a:pt x="21930" y="12591"/>
                      <a:pt x="23161" y="6384"/>
                      <a:pt x="20017" y="2671"/>
                    </a:cubicBezTo>
                    <a:cubicBezTo>
                      <a:pt x="18509" y="886"/>
                      <a:pt x="16265" y="1"/>
                      <a:pt x="13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70"/>
              <p:cNvSpPr/>
              <p:nvPr/>
            </p:nvSpPr>
            <p:spPr>
              <a:xfrm>
                <a:off x="7618396" y="2556869"/>
                <a:ext cx="436484" cy="403603"/>
              </a:xfrm>
              <a:custGeom>
                <a:avLst/>
                <a:gdLst/>
                <a:ahLst/>
                <a:cxnLst/>
                <a:rect l="l" t="t" r="r" b="b"/>
                <a:pathLst>
                  <a:path w="21651" h="20020" extrusionOk="0">
                    <a:moveTo>
                      <a:pt x="15598" y="1"/>
                    </a:moveTo>
                    <a:cubicBezTo>
                      <a:pt x="13783" y="1"/>
                      <a:pt x="9020" y="469"/>
                      <a:pt x="5038" y="4952"/>
                    </a:cubicBezTo>
                    <a:cubicBezTo>
                      <a:pt x="1" y="10615"/>
                      <a:pt x="2487" y="16671"/>
                      <a:pt x="2487" y="16671"/>
                    </a:cubicBezTo>
                    <a:cubicBezTo>
                      <a:pt x="2487" y="16671"/>
                      <a:pt x="4550" y="19141"/>
                      <a:pt x="7495" y="19990"/>
                    </a:cubicBezTo>
                    <a:cubicBezTo>
                      <a:pt x="7565" y="20010"/>
                      <a:pt x="7640" y="20020"/>
                      <a:pt x="7719" y="20020"/>
                    </a:cubicBezTo>
                    <a:cubicBezTo>
                      <a:pt x="10968" y="20020"/>
                      <a:pt x="21651" y="3441"/>
                      <a:pt x="21651" y="3441"/>
                    </a:cubicBezTo>
                    <a:cubicBezTo>
                      <a:pt x="21651" y="3441"/>
                      <a:pt x="18767" y="1232"/>
                      <a:pt x="16350" y="34"/>
                    </a:cubicBezTo>
                    <a:cubicBezTo>
                      <a:pt x="16350" y="34"/>
                      <a:pt x="16076" y="1"/>
                      <a:pt x="15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70"/>
              <p:cNvSpPr/>
              <p:nvPr/>
            </p:nvSpPr>
            <p:spPr>
              <a:xfrm>
                <a:off x="7443268" y="2087628"/>
                <a:ext cx="560226" cy="260528"/>
              </a:xfrm>
              <a:custGeom>
                <a:avLst/>
                <a:gdLst/>
                <a:ahLst/>
                <a:cxnLst/>
                <a:rect l="l" t="t" r="r" b="b"/>
                <a:pathLst>
                  <a:path w="27789" h="12923" extrusionOk="0">
                    <a:moveTo>
                      <a:pt x="20590" y="1"/>
                    </a:moveTo>
                    <a:cubicBezTo>
                      <a:pt x="5972" y="1"/>
                      <a:pt x="1" y="12922"/>
                      <a:pt x="1" y="12922"/>
                    </a:cubicBezTo>
                    <a:lnTo>
                      <a:pt x="5554" y="12922"/>
                    </a:lnTo>
                    <a:cubicBezTo>
                      <a:pt x="10023" y="5126"/>
                      <a:pt x="15409" y="3125"/>
                      <a:pt x="19760" y="3125"/>
                    </a:cubicBezTo>
                    <a:cubicBezTo>
                      <a:pt x="24350" y="3125"/>
                      <a:pt x="27789" y="5351"/>
                      <a:pt x="27789" y="5351"/>
                    </a:cubicBezTo>
                    <a:cubicBezTo>
                      <a:pt x="27472" y="521"/>
                      <a:pt x="20741" y="1"/>
                      <a:pt x="20741" y="1"/>
                    </a:cubicBezTo>
                    <a:cubicBezTo>
                      <a:pt x="20691" y="1"/>
                      <a:pt x="20640" y="1"/>
                      <a:pt x="20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70"/>
              <p:cNvSpPr/>
              <p:nvPr/>
            </p:nvSpPr>
            <p:spPr>
              <a:xfrm>
                <a:off x="7245674" y="2277018"/>
                <a:ext cx="362215" cy="425880"/>
              </a:xfrm>
              <a:custGeom>
                <a:avLst/>
                <a:gdLst/>
                <a:ahLst/>
                <a:cxnLst/>
                <a:rect l="l" t="t" r="r" b="b"/>
                <a:pathLst>
                  <a:path w="17967" h="21125" extrusionOk="0">
                    <a:moveTo>
                      <a:pt x="11843" y="1"/>
                    </a:moveTo>
                    <a:cubicBezTo>
                      <a:pt x="8648" y="1"/>
                      <a:pt x="4899" y="2956"/>
                      <a:pt x="2694" y="7529"/>
                    </a:cubicBezTo>
                    <a:cubicBezTo>
                      <a:pt x="1" y="13114"/>
                      <a:pt x="630" y="19000"/>
                      <a:pt x="4107" y="20678"/>
                    </a:cubicBezTo>
                    <a:cubicBezTo>
                      <a:pt x="4735" y="20980"/>
                      <a:pt x="5414" y="21124"/>
                      <a:pt x="6119" y="21124"/>
                    </a:cubicBezTo>
                    <a:cubicBezTo>
                      <a:pt x="9314" y="21124"/>
                      <a:pt x="13067" y="18168"/>
                      <a:pt x="15273" y="13594"/>
                    </a:cubicBezTo>
                    <a:cubicBezTo>
                      <a:pt x="17966" y="8008"/>
                      <a:pt x="17333" y="2123"/>
                      <a:pt x="13860" y="449"/>
                    </a:cubicBezTo>
                    <a:cubicBezTo>
                      <a:pt x="13230" y="145"/>
                      <a:pt x="12550" y="1"/>
                      <a:pt x="11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70"/>
              <p:cNvSpPr/>
              <p:nvPr/>
            </p:nvSpPr>
            <p:spPr>
              <a:xfrm>
                <a:off x="7282689" y="2294820"/>
                <a:ext cx="362134" cy="425880"/>
              </a:xfrm>
              <a:custGeom>
                <a:avLst/>
                <a:gdLst/>
                <a:ahLst/>
                <a:cxnLst/>
                <a:rect l="l" t="t" r="r" b="b"/>
                <a:pathLst>
                  <a:path w="17963" h="21125" extrusionOk="0">
                    <a:moveTo>
                      <a:pt x="11846" y="1"/>
                    </a:moveTo>
                    <a:cubicBezTo>
                      <a:pt x="8651" y="1"/>
                      <a:pt x="4900" y="2957"/>
                      <a:pt x="2694" y="7532"/>
                    </a:cubicBezTo>
                    <a:cubicBezTo>
                      <a:pt x="1" y="13117"/>
                      <a:pt x="630" y="19003"/>
                      <a:pt x="4107" y="20676"/>
                    </a:cubicBezTo>
                    <a:cubicBezTo>
                      <a:pt x="4736" y="20980"/>
                      <a:pt x="5416" y="21125"/>
                      <a:pt x="6123" y="21125"/>
                    </a:cubicBezTo>
                    <a:cubicBezTo>
                      <a:pt x="9316" y="21125"/>
                      <a:pt x="13068" y="18169"/>
                      <a:pt x="15269" y="13596"/>
                    </a:cubicBezTo>
                    <a:cubicBezTo>
                      <a:pt x="17962" y="8011"/>
                      <a:pt x="17333" y="2125"/>
                      <a:pt x="13860" y="448"/>
                    </a:cubicBezTo>
                    <a:cubicBezTo>
                      <a:pt x="13231" y="145"/>
                      <a:pt x="12552" y="1"/>
                      <a:pt x="11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70"/>
              <p:cNvSpPr/>
              <p:nvPr/>
            </p:nvSpPr>
            <p:spPr>
              <a:xfrm>
                <a:off x="7660894" y="2582675"/>
                <a:ext cx="466946" cy="395459"/>
              </a:xfrm>
              <a:custGeom>
                <a:avLst/>
                <a:gdLst/>
                <a:ahLst/>
                <a:cxnLst/>
                <a:rect l="l" t="t" r="r" b="b"/>
                <a:pathLst>
                  <a:path w="23162" h="19616" extrusionOk="0">
                    <a:moveTo>
                      <a:pt x="13822" y="1"/>
                    </a:moveTo>
                    <a:cubicBezTo>
                      <a:pt x="11182" y="1"/>
                      <a:pt x="8311" y="1035"/>
                      <a:pt x="5891" y="3084"/>
                    </a:cubicBezTo>
                    <a:cubicBezTo>
                      <a:pt x="1232" y="7024"/>
                      <a:pt x="1" y="13234"/>
                      <a:pt x="3141" y="16947"/>
                    </a:cubicBezTo>
                    <a:cubicBezTo>
                      <a:pt x="4651" y="18731"/>
                      <a:pt x="6896" y="19615"/>
                      <a:pt x="9339" y="19615"/>
                    </a:cubicBezTo>
                    <a:cubicBezTo>
                      <a:pt x="11979" y="19615"/>
                      <a:pt x="14850" y="18581"/>
                      <a:pt x="17272" y="16533"/>
                    </a:cubicBezTo>
                    <a:cubicBezTo>
                      <a:pt x="21931" y="12592"/>
                      <a:pt x="23162" y="6386"/>
                      <a:pt x="20018" y="2669"/>
                    </a:cubicBezTo>
                    <a:cubicBezTo>
                      <a:pt x="18509" y="885"/>
                      <a:pt x="16264" y="1"/>
                      <a:pt x="1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70"/>
              <p:cNvSpPr/>
              <p:nvPr/>
            </p:nvSpPr>
            <p:spPr>
              <a:xfrm>
                <a:off x="7334683" y="2327662"/>
                <a:ext cx="362215" cy="425840"/>
              </a:xfrm>
              <a:custGeom>
                <a:avLst/>
                <a:gdLst/>
                <a:ahLst/>
                <a:cxnLst/>
                <a:rect l="l" t="t" r="r" b="b"/>
                <a:pathLst>
                  <a:path w="17967" h="21123" extrusionOk="0">
                    <a:moveTo>
                      <a:pt x="11847" y="0"/>
                    </a:moveTo>
                    <a:cubicBezTo>
                      <a:pt x="8652" y="0"/>
                      <a:pt x="4899" y="2953"/>
                      <a:pt x="2694" y="7527"/>
                    </a:cubicBezTo>
                    <a:cubicBezTo>
                      <a:pt x="1" y="13117"/>
                      <a:pt x="635" y="19002"/>
                      <a:pt x="4107" y="20676"/>
                    </a:cubicBezTo>
                    <a:cubicBezTo>
                      <a:pt x="4736" y="20979"/>
                      <a:pt x="5415" y="21123"/>
                      <a:pt x="6121" y="21123"/>
                    </a:cubicBezTo>
                    <a:cubicBezTo>
                      <a:pt x="9318" y="21123"/>
                      <a:pt x="13071" y="18167"/>
                      <a:pt x="15274" y="13592"/>
                    </a:cubicBezTo>
                    <a:cubicBezTo>
                      <a:pt x="17967" y="8007"/>
                      <a:pt x="17333" y="2121"/>
                      <a:pt x="13860" y="448"/>
                    </a:cubicBezTo>
                    <a:cubicBezTo>
                      <a:pt x="13231" y="145"/>
                      <a:pt x="12553" y="0"/>
                      <a:pt x="11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70"/>
              <p:cNvSpPr/>
              <p:nvPr/>
            </p:nvSpPr>
            <p:spPr>
              <a:xfrm>
                <a:off x="7428957" y="2438477"/>
                <a:ext cx="173658" cy="204184"/>
              </a:xfrm>
              <a:custGeom>
                <a:avLst/>
                <a:gdLst/>
                <a:ahLst/>
                <a:cxnLst/>
                <a:rect l="l" t="t" r="r" b="b"/>
                <a:pathLst>
                  <a:path w="6683" h="7857" extrusionOk="0">
                    <a:moveTo>
                      <a:pt x="4407" y="0"/>
                    </a:moveTo>
                    <a:cubicBezTo>
                      <a:pt x="3219" y="0"/>
                      <a:pt x="1823" y="1099"/>
                      <a:pt x="1004" y="2803"/>
                    </a:cubicBezTo>
                    <a:cubicBezTo>
                      <a:pt x="1" y="4878"/>
                      <a:pt x="236" y="7068"/>
                      <a:pt x="1528" y="7689"/>
                    </a:cubicBezTo>
                    <a:cubicBezTo>
                      <a:pt x="1763" y="7803"/>
                      <a:pt x="2016" y="7857"/>
                      <a:pt x="2280" y="7857"/>
                    </a:cubicBezTo>
                    <a:cubicBezTo>
                      <a:pt x="3467" y="7857"/>
                      <a:pt x="4862" y="6759"/>
                      <a:pt x="5679" y="5057"/>
                    </a:cubicBezTo>
                    <a:cubicBezTo>
                      <a:pt x="6683" y="2981"/>
                      <a:pt x="6447" y="788"/>
                      <a:pt x="5155" y="166"/>
                    </a:cubicBezTo>
                    <a:cubicBezTo>
                      <a:pt x="4922" y="54"/>
                      <a:pt x="4670" y="0"/>
                      <a:pt x="4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70"/>
              <p:cNvSpPr/>
              <p:nvPr/>
            </p:nvSpPr>
            <p:spPr>
              <a:xfrm>
                <a:off x="7741443" y="2087184"/>
                <a:ext cx="520572" cy="668022"/>
              </a:xfrm>
              <a:custGeom>
                <a:avLst/>
                <a:gdLst/>
                <a:ahLst/>
                <a:cxnLst/>
                <a:rect l="l" t="t" r="r" b="b"/>
                <a:pathLst>
                  <a:path w="25822" h="33136" extrusionOk="0">
                    <a:moveTo>
                      <a:pt x="5763" y="1"/>
                    </a:moveTo>
                    <a:cubicBezTo>
                      <a:pt x="2471" y="1"/>
                      <a:pt x="0" y="921"/>
                      <a:pt x="0" y="921"/>
                    </a:cubicBezTo>
                    <a:cubicBezTo>
                      <a:pt x="1152" y="714"/>
                      <a:pt x="2240" y="615"/>
                      <a:pt x="3266" y="615"/>
                    </a:cubicBezTo>
                    <a:cubicBezTo>
                      <a:pt x="11885" y="615"/>
                      <a:pt x="16058" y="7597"/>
                      <a:pt x="15558" y="15881"/>
                    </a:cubicBezTo>
                    <a:cubicBezTo>
                      <a:pt x="14997" y="25150"/>
                      <a:pt x="9152" y="28554"/>
                      <a:pt x="9152" y="28554"/>
                    </a:cubicBezTo>
                    <a:cubicBezTo>
                      <a:pt x="10976" y="31324"/>
                      <a:pt x="10911" y="33136"/>
                      <a:pt x="10911" y="33136"/>
                    </a:cubicBezTo>
                    <a:cubicBezTo>
                      <a:pt x="10911" y="33136"/>
                      <a:pt x="25822" y="23765"/>
                      <a:pt x="19408" y="9297"/>
                    </a:cubicBezTo>
                    <a:cubicBezTo>
                      <a:pt x="16013" y="1640"/>
                      <a:pt x="10157" y="1"/>
                      <a:pt x="5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Rectangle 4">
            <a:extLst>
              <a:ext uri="{FF2B5EF4-FFF2-40B4-BE49-F238E27FC236}">
                <a16:creationId xmlns:a16="http://schemas.microsoft.com/office/drawing/2014/main" id="{1263640E-9472-419A-B2E2-60041BFE0467}"/>
              </a:ext>
            </a:extLst>
          </p:cNvPr>
          <p:cNvSpPr/>
          <p:nvPr/>
        </p:nvSpPr>
        <p:spPr>
          <a:xfrm>
            <a:off x="609600" y="3652071"/>
            <a:ext cx="4522986" cy="713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E6BFD5B-66F8-4CD3-8EFE-0167DDEE8BB9}"/>
              </a:ext>
            </a:extLst>
          </p:cNvPr>
          <p:cNvPicPr>
            <a:picLocks noChangeAspect="1"/>
          </p:cNvPicPr>
          <p:nvPr/>
        </p:nvPicPr>
        <p:blipFill>
          <a:blip r:embed="rId2"/>
          <a:stretch>
            <a:fillRect/>
          </a:stretch>
        </p:blipFill>
        <p:spPr>
          <a:xfrm>
            <a:off x="549519" y="0"/>
            <a:ext cx="8044961" cy="5143500"/>
          </a:xfrm>
          <a:prstGeom prst="rect">
            <a:avLst/>
          </a:prstGeom>
        </p:spPr>
      </p:pic>
    </p:spTree>
    <p:extLst>
      <p:ext uri="{BB962C8B-B14F-4D97-AF65-F5344CB8AC3E}">
        <p14:creationId xmlns:p14="http://schemas.microsoft.com/office/powerpoint/2010/main" val="1258310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42"/>
          <p:cNvSpPr txBox="1">
            <a:spLocks noGrp="1"/>
          </p:cNvSpPr>
          <p:nvPr>
            <p:ph type="title"/>
          </p:nvPr>
        </p:nvSpPr>
        <p:spPr>
          <a:xfrm>
            <a:off x="301485" y="-47530"/>
            <a:ext cx="7710900" cy="572700"/>
          </a:xfrm>
          <a:prstGeom prst="rect">
            <a:avLst/>
          </a:prstGeom>
        </p:spPr>
        <p:txBody>
          <a:bodyPr spcFirstLastPara="1" wrap="square" lIns="91425" tIns="91425" rIns="91425" bIns="91425" anchor="t" anchorCtr="0">
            <a:noAutofit/>
          </a:bodyPr>
          <a:lstStyle/>
          <a:p>
            <a:pPr lvl="0">
              <a:buSzPts val="1100"/>
            </a:pPr>
            <a:r>
              <a:rPr lang="en-US" dirty="0"/>
              <a:t>Parts of a Circuit</a:t>
            </a:r>
          </a:p>
        </p:txBody>
      </p:sp>
      <p:sp>
        <p:nvSpPr>
          <p:cNvPr id="1442" name="Google Shape;1442;p42"/>
          <p:cNvSpPr txBox="1">
            <a:spLocks noGrp="1"/>
          </p:cNvSpPr>
          <p:nvPr>
            <p:ph type="subTitle" idx="1"/>
          </p:nvPr>
        </p:nvSpPr>
        <p:spPr>
          <a:xfrm>
            <a:off x="280052" y="460515"/>
            <a:ext cx="6254528" cy="2298300"/>
          </a:xfrm>
          <a:prstGeom prst="rect">
            <a:avLst/>
          </a:prstGeom>
        </p:spPr>
        <p:txBody>
          <a:bodyPr spcFirstLastPara="1" wrap="square" lIns="91425" tIns="91425" rIns="91425" bIns="91425" anchor="t" anchorCtr="0">
            <a:noAutofit/>
          </a:bodyPr>
          <a:lstStyle/>
          <a:p>
            <a:pPr marL="285750" indent="-285750" algn="just">
              <a:buSzPts val="1100"/>
            </a:pPr>
            <a:r>
              <a:rPr lang="en-US" sz="1500" dirty="0"/>
              <a:t>The wall clock in Figure 1 is part of an electrical circuit. An electrical circuit is a complete, unbroken path that electric charges can flow through. </a:t>
            </a:r>
          </a:p>
          <a:p>
            <a:pPr marL="285750" indent="-285750" algn="just">
              <a:buSzPts val="1100"/>
            </a:pPr>
            <a:r>
              <a:rPr lang="en-US" sz="1500" dirty="0"/>
              <a:t>A circuit consists of a few basic parts: a source of electrical energy, conducting wires, and a device that runs on the electrical energy. In a wall clock batteries are the source of electrical energy. Conducting wires connect the batteries to a motor attached to the clock's arms. The motor runs on electrical energy—converting the batteries' energy to the clock's motions. Circuits sometimes also contain switches. When a switch is closed, charges can flow through the circuit. When a switch is open, the circuit is broken and charges cannot flow. A light switch in your home is used to open and close the circuit that sends electrical energy from a power plant to your light bulb. </a:t>
            </a:r>
          </a:p>
          <a:p>
            <a:pPr marL="285750" indent="-285750" algn="just">
              <a:buSzPts val="1100"/>
            </a:pPr>
            <a:r>
              <a:rPr lang="en-US" sz="1500" dirty="0"/>
              <a:t>Even though energy in circuits is used to power devices, the energy is always conserved. The electrical energy does not get used up—instead, it is transformed from one form to another. For example, in a table lamp, the electrical energy is transformed into light and heat.</a:t>
            </a:r>
            <a:endParaRPr sz="1500" dirty="0"/>
          </a:p>
        </p:txBody>
      </p:sp>
      <p:pic>
        <p:nvPicPr>
          <p:cNvPr id="1443" name="Google Shape;1443;p42"/>
          <p:cNvPicPr preferRelativeResize="0">
            <a:picLocks noGrp="1"/>
          </p:cNvPicPr>
          <p:nvPr>
            <p:ph type="pic" idx="2"/>
          </p:nvPr>
        </p:nvPicPr>
        <p:blipFill>
          <a:blip r:embed="rId3"/>
          <a:stretch>
            <a:fillRect/>
          </a:stretch>
        </p:blipFill>
        <p:spPr>
          <a:xfrm>
            <a:off x="6570006" y="440754"/>
            <a:ext cx="2177956" cy="4598574"/>
          </a:xfrm>
          <a:prstGeom prst="roundRect">
            <a:avLst>
              <a:gd name="adj" fmla="val 50000"/>
            </a:avLst>
          </a:prstGeom>
        </p:spPr>
      </p:pic>
      <p:grpSp>
        <p:nvGrpSpPr>
          <p:cNvPr id="1444" name="Google Shape;1444;p42"/>
          <p:cNvGrpSpPr/>
          <p:nvPr/>
        </p:nvGrpSpPr>
        <p:grpSpPr>
          <a:xfrm rot="16200000">
            <a:off x="7469874" y="323381"/>
            <a:ext cx="1845901" cy="1407483"/>
            <a:chOff x="7189537" y="3565621"/>
            <a:chExt cx="1845901" cy="1407483"/>
          </a:xfrm>
        </p:grpSpPr>
        <p:sp>
          <p:nvSpPr>
            <p:cNvPr id="1445" name="Google Shape;1445;p42"/>
            <p:cNvSpPr/>
            <p:nvPr/>
          </p:nvSpPr>
          <p:spPr>
            <a:xfrm>
              <a:off x="8873610" y="4323570"/>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2"/>
            <p:cNvSpPr/>
            <p:nvPr/>
          </p:nvSpPr>
          <p:spPr>
            <a:xfrm>
              <a:off x="8738012" y="48129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2"/>
            <p:cNvSpPr/>
            <p:nvPr/>
          </p:nvSpPr>
          <p:spPr>
            <a:xfrm>
              <a:off x="8380813" y="48428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2"/>
            <p:cNvSpPr/>
            <p:nvPr/>
          </p:nvSpPr>
          <p:spPr>
            <a:xfrm>
              <a:off x="7950435" y="4718395"/>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2"/>
            <p:cNvSpPr/>
            <p:nvPr/>
          </p:nvSpPr>
          <p:spPr>
            <a:xfrm>
              <a:off x="7189537" y="47829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2"/>
            <p:cNvSpPr/>
            <p:nvPr/>
          </p:nvSpPr>
          <p:spPr>
            <a:xfrm>
              <a:off x="8935538" y="37888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2"/>
            <p:cNvSpPr/>
            <p:nvPr/>
          </p:nvSpPr>
          <p:spPr>
            <a:xfrm>
              <a:off x="8767838" y="35656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2" name="Google Shape;1452;p42"/>
            <p:cNvCxnSpPr>
              <a:stCxn id="1451" idx="5"/>
              <a:endCxn id="1450" idx="1"/>
            </p:cNvCxnSpPr>
            <p:nvPr/>
          </p:nvCxnSpPr>
          <p:spPr>
            <a:xfrm>
              <a:off x="8853108" y="3651147"/>
              <a:ext cx="97200" cy="152400"/>
            </a:xfrm>
            <a:prstGeom prst="straightConnector1">
              <a:avLst/>
            </a:prstGeom>
            <a:noFill/>
            <a:ln w="19050" cap="flat" cmpd="sng">
              <a:solidFill>
                <a:schemeClr val="dk2"/>
              </a:solidFill>
              <a:prstDash val="solid"/>
              <a:round/>
              <a:headEnd type="none" w="med" len="med"/>
              <a:tailEnd type="none" w="med" len="med"/>
            </a:ln>
          </p:spPr>
        </p:cxnSp>
        <p:cxnSp>
          <p:nvCxnSpPr>
            <p:cNvPr id="1453" name="Google Shape;1453;p42"/>
            <p:cNvCxnSpPr>
              <a:stCxn id="1450" idx="4"/>
              <a:endCxn id="1445" idx="0"/>
            </p:cNvCxnSpPr>
            <p:nvPr/>
          </p:nvCxnSpPr>
          <p:spPr>
            <a:xfrm flipH="1">
              <a:off x="8935688" y="3889021"/>
              <a:ext cx="49800" cy="434400"/>
            </a:xfrm>
            <a:prstGeom prst="straightConnector1">
              <a:avLst/>
            </a:prstGeom>
            <a:noFill/>
            <a:ln w="19050" cap="flat" cmpd="sng">
              <a:solidFill>
                <a:schemeClr val="dk2"/>
              </a:solidFill>
              <a:prstDash val="solid"/>
              <a:round/>
              <a:headEnd type="none" w="med" len="med"/>
              <a:tailEnd type="none" w="med" len="med"/>
            </a:ln>
          </p:spPr>
        </p:cxnSp>
        <p:cxnSp>
          <p:nvCxnSpPr>
            <p:cNvPr id="1454" name="Google Shape;1454;p42"/>
            <p:cNvCxnSpPr>
              <a:stCxn id="1449" idx="6"/>
              <a:endCxn id="1448" idx="2"/>
            </p:cNvCxnSpPr>
            <p:nvPr/>
          </p:nvCxnSpPr>
          <p:spPr>
            <a:xfrm rot="10800000" flipH="1">
              <a:off x="7349137" y="4780504"/>
              <a:ext cx="601200" cy="82500"/>
            </a:xfrm>
            <a:prstGeom prst="straightConnector1">
              <a:avLst/>
            </a:prstGeom>
            <a:noFill/>
            <a:ln w="19050" cap="flat" cmpd="sng">
              <a:solidFill>
                <a:schemeClr val="dk2"/>
              </a:solidFill>
              <a:prstDash val="solid"/>
              <a:round/>
              <a:headEnd type="none" w="med" len="med"/>
              <a:tailEnd type="none" w="med" len="med"/>
            </a:ln>
          </p:spPr>
        </p:cxnSp>
        <p:cxnSp>
          <p:nvCxnSpPr>
            <p:cNvPr id="1455" name="Google Shape;1455;p42"/>
            <p:cNvCxnSpPr>
              <a:stCxn id="1448" idx="6"/>
              <a:endCxn id="1447" idx="2"/>
            </p:cNvCxnSpPr>
            <p:nvPr/>
          </p:nvCxnSpPr>
          <p:spPr>
            <a:xfrm>
              <a:off x="8074335" y="4780645"/>
              <a:ext cx="306600" cy="112500"/>
            </a:xfrm>
            <a:prstGeom prst="straightConnector1">
              <a:avLst/>
            </a:prstGeom>
            <a:noFill/>
            <a:ln w="19050" cap="flat" cmpd="sng">
              <a:solidFill>
                <a:schemeClr val="dk2"/>
              </a:solidFill>
              <a:prstDash val="solid"/>
              <a:round/>
              <a:headEnd type="none" w="med" len="med"/>
              <a:tailEnd type="none" w="med" len="med"/>
            </a:ln>
          </p:spPr>
        </p:cxnSp>
        <p:cxnSp>
          <p:nvCxnSpPr>
            <p:cNvPr id="1456" name="Google Shape;1456;p42"/>
            <p:cNvCxnSpPr>
              <a:stCxn id="1447" idx="7"/>
              <a:endCxn id="1445" idx="3"/>
            </p:cNvCxnSpPr>
            <p:nvPr/>
          </p:nvCxnSpPr>
          <p:spPr>
            <a:xfrm rot="10800000" flipH="1">
              <a:off x="8466083" y="4429770"/>
              <a:ext cx="425700" cy="427800"/>
            </a:xfrm>
            <a:prstGeom prst="straightConnector1">
              <a:avLst/>
            </a:prstGeom>
            <a:noFill/>
            <a:ln w="19050" cap="flat" cmpd="sng">
              <a:solidFill>
                <a:schemeClr val="dk2"/>
              </a:solidFill>
              <a:prstDash val="solid"/>
              <a:round/>
              <a:headEnd type="none" w="med" len="med"/>
              <a:tailEnd type="none" w="med" len="med"/>
            </a:ln>
          </p:spPr>
        </p:cxnSp>
        <p:cxnSp>
          <p:nvCxnSpPr>
            <p:cNvPr id="1457" name="Google Shape;1457;p42"/>
            <p:cNvCxnSpPr>
              <a:stCxn id="1447" idx="6"/>
              <a:endCxn id="1446" idx="2"/>
            </p:cNvCxnSpPr>
            <p:nvPr/>
          </p:nvCxnSpPr>
          <p:spPr>
            <a:xfrm>
              <a:off x="8480713" y="4892996"/>
              <a:ext cx="257400" cy="0"/>
            </a:xfrm>
            <a:prstGeom prst="straightConnector1">
              <a:avLst/>
            </a:prstGeom>
            <a:noFill/>
            <a:ln w="19050" cap="flat" cmpd="sng">
              <a:solidFill>
                <a:schemeClr val="dk2"/>
              </a:solidFill>
              <a:prstDash val="solid"/>
              <a:round/>
              <a:headEnd type="none" w="med" len="med"/>
              <a:tailEnd type="none" w="med" len="med"/>
            </a:ln>
          </p:spPr>
        </p:cxnSp>
        <p:sp>
          <p:nvSpPr>
            <p:cNvPr id="1458" name="Google Shape;1458;p42"/>
            <p:cNvSpPr/>
            <p:nvPr/>
          </p:nvSpPr>
          <p:spPr>
            <a:xfrm>
              <a:off x="8597463" y="402767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9" name="Google Shape;1459;p42"/>
            <p:cNvCxnSpPr>
              <a:stCxn id="1458" idx="5"/>
              <a:endCxn id="1445" idx="1"/>
            </p:cNvCxnSpPr>
            <p:nvPr/>
          </p:nvCxnSpPr>
          <p:spPr>
            <a:xfrm>
              <a:off x="8682733" y="4113197"/>
              <a:ext cx="209100" cy="228600"/>
            </a:xfrm>
            <a:prstGeom prst="straightConnector1">
              <a:avLst/>
            </a:prstGeom>
            <a:noFill/>
            <a:ln w="19050" cap="flat" cmpd="sng">
              <a:solidFill>
                <a:schemeClr val="dk2"/>
              </a:solidFill>
              <a:prstDash val="solid"/>
              <a:round/>
              <a:headEnd type="none" w="med" len="med"/>
              <a:tailEnd type="none" w="med" len="med"/>
            </a:ln>
          </p:spPr>
        </p:cxnSp>
      </p:grpSp>
      <p:grpSp>
        <p:nvGrpSpPr>
          <p:cNvPr id="1460" name="Google Shape;1460;p42"/>
          <p:cNvGrpSpPr/>
          <p:nvPr/>
        </p:nvGrpSpPr>
        <p:grpSpPr>
          <a:xfrm rot="-1039553">
            <a:off x="8026601" y="4292687"/>
            <a:ext cx="1033187" cy="733433"/>
            <a:chOff x="-2118495" y="2164912"/>
            <a:chExt cx="1149810" cy="813696"/>
          </a:xfrm>
        </p:grpSpPr>
        <p:sp>
          <p:nvSpPr>
            <p:cNvPr id="1461" name="Google Shape;1461;p42"/>
            <p:cNvSpPr/>
            <p:nvPr/>
          </p:nvSpPr>
          <p:spPr>
            <a:xfrm>
              <a:off x="-2066760" y="2164928"/>
              <a:ext cx="1098076" cy="813681"/>
            </a:xfrm>
            <a:custGeom>
              <a:avLst/>
              <a:gdLst/>
              <a:ahLst/>
              <a:cxnLst/>
              <a:rect l="l" t="t" r="r" b="b"/>
              <a:pathLst>
                <a:path w="70187" h="52009" extrusionOk="0">
                  <a:moveTo>
                    <a:pt x="37007" y="0"/>
                  </a:moveTo>
                  <a:cubicBezTo>
                    <a:pt x="31197" y="0"/>
                    <a:pt x="26278" y="3877"/>
                    <a:pt x="24540" y="9250"/>
                  </a:cubicBezTo>
                  <a:cubicBezTo>
                    <a:pt x="24317" y="9232"/>
                    <a:pt x="24089" y="9214"/>
                    <a:pt x="23862" y="9214"/>
                  </a:cubicBezTo>
                  <a:cubicBezTo>
                    <a:pt x="18312" y="9214"/>
                    <a:pt x="13812" y="13841"/>
                    <a:pt x="13812" y="19546"/>
                  </a:cubicBezTo>
                  <a:cubicBezTo>
                    <a:pt x="13816" y="20332"/>
                    <a:pt x="13906" y="21118"/>
                    <a:pt x="14082" y="21886"/>
                  </a:cubicBezTo>
                  <a:cubicBezTo>
                    <a:pt x="6257" y="22192"/>
                    <a:pt x="0" y="28813"/>
                    <a:pt x="0" y="36942"/>
                  </a:cubicBezTo>
                  <a:cubicBezTo>
                    <a:pt x="0" y="45265"/>
                    <a:pt x="6560" y="52008"/>
                    <a:pt x="14649" y="52008"/>
                  </a:cubicBezTo>
                  <a:lnTo>
                    <a:pt x="55535" y="52008"/>
                  </a:lnTo>
                  <a:cubicBezTo>
                    <a:pt x="63627" y="52008"/>
                    <a:pt x="70187" y="45265"/>
                    <a:pt x="70187" y="36942"/>
                  </a:cubicBezTo>
                  <a:cubicBezTo>
                    <a:pt x="70187" y="29942"/>
                    <a:pt x="65549" y="24064"/>
                    <a:pt x="59264" y="22366"/>
                  </a:cubicBezTo>
                  <a:cubicBezTo>
                    <a:pt x="58600" y="17638"/>
                    <a:pt x="54832" y="13949"/>
                    <a:pt x="50147" y="13559"/>
                  </a:cubicBezTo>
                  <a:cubicBezTo>
                    <a:pt x="50147" y="13545"/>
                    <a:pt x="50151" y="13534"/>
                    <a:pt x="50151" y="13520"/>
                  </a:cubicBezTo>
                  <a:cubicBezTo>
                    <a:pt x="50151" y="6051"/>
                    <a:pt x="44266" y="0"/>
                    <a:pt x="37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42"/>
            <p:cNvSpPr/>
            <p:nvPr/>
          </p:nvSpPr>
          <p:spPr>
            <a:xfrm>
              <a:off x="-2118495" y="2164912"/>
              <a:ext cx="1098310" cy="813696"/>
            </a:xfrm>
            <a:custGeom>
              <a:avLst/>
              <a:gdLst/>
              <a:ahLst/>
              <a:cxnLst/>
              <a:rect l="l" t="t" r="r" b="b"/>
              <a:pathLst>
                <a:path w="70202" h="52010" extrusionOk="0">
                  <a:moveTo>
                    <a:pt x="37082" y="1"/>
                  </a:moveTo>
                  <a:cubicBezTo>
                    <a:pt x="37059" y="1"/>
                    <a:pt x="37037" y="1"/>
                    <a:pt x="37014" y="1"/>
                  </a:cubicBezTo>
                  <a:cubicBezTo>
                    <a:pt x="31212" y="1"/>
                    <a:pt x="26293" y="3878"/>
                    <a:pt x="24551" y="9251"/>
                  </a:cubicBezTo>
                  <a:cubicBezTo>
                    <a:pt x="24328" y="9237"/>
                    <a:pt x="24097" y="9218"/>
                    <a:pt x="23873" y="9218"/>
                  </a:cubicBezTo>
                  <a:cubicBezTo>
                    <a:pt x="23747" y="9218"/>
                    <a:pt x="23621" y="9218"/>
                    <a:pt x="23505" y="9226"/>
                  </a:cubicBezTo>
                  <a:cubicBezTo>
                    <a:pt x="18121" y="9428"/>
                    <a:pt x="13823" y="13964"/>
                    <a:pt x="13823" y="19550"/>
                  </a:cubicBezTo>
                  <a:cubicBezTo>
                    <a:pt x="13827" y="20336"/>
                    <a:pt x="13917" y="21122"/>
                    <a:pt x="14093" y="21891"/>
                  </a:cubicBezTo>
                  <a:cubicBezTo>
                    <a:pt x="12344" y="21955"/>
                    <a:pt x="10624" y="22345"/>
                    <a:pt x="9016" y="23037"/>
                  </a:cubicBezTo>
                  <a:cubicBezTo>
                    <a:pt x="3722" y="25306"/>
                    <a:pt x="11" y="30672"/>
                    <a:pt x="11" y="36943"/>
                  </a:cubicBezTo>
                  <a:cubicBezTo>
                    <a:pt x="1" y="40195"/>
                    <a:pt x="1032" y="43365"/>
                    <a:pt x="2950" y="45990"/>
                  </a:cubicBezTo>
                  <a:cubicBezTo>
                    <a:pt x="5320" y="49240"/>
                    <a:pt x="8940" y="51465"/>
                    <a:pt x="13080" y="51919"/>
                  </a:cubicBezTo>
                  <a:cubicBezTo>
                    <a:pt x="13577" y="51977"/>
                    <a:pt x="14080" y="52009"/>
                    <a:pt x="14583" y="52009"/>
                  </a:cubicBezTo>
                  <a:cubicBezTo>
                    <a:pt x="14610" y="52009"/>
                    <a:pt x="14637" y="52009"/>
                    <a:pt x="14663" y="52009"/>
                  </a:cubicBezTo>
                  <a:lnTo>
                    <a:pt x="55546" y="52009"/>
                  </a:lnTo>
                  <a:cubicBezTo>
                    <a:pt x="57735" y="52009"/>
                    <a:pt x="59895" y="51508"/>
                    <a:pt x="61857" y="50545"/>
                  </a:cubicBezTo>
                  <a:cubicBezTo>
                    <a:pt x="66786" y="48118"/>
                    <a:pt x="70198" y="42936"/>
                    <a:pt x="70198" y="36943"/>
                  </a:cubicBezTo>
                  <a:cubicBezTo>
                    <a:pt x="70201" y="34519"/>
                    <a:pt x="69635" y="32132"/>
                    <a:pt x="68539" y="29972"/>
                  </a:cubicBezTo>
                  <a:cubicBezTo>
                    <a:pt x="66804" y="26557"/>
                    <a:pt x="63837" y="23914"/>
                    <a:pt x="60238" y="22669"/>
                  </a:cubicBezTo>
                  <a:cubicBezTo>
                    <a:pt x="59924" y="22550"/>
                    <a:pt x="59599" y="22449"/>
                    <a:pt x="59275" y="22363"/>
                  </a:cubicBezTo>
                  <a:cubicBezTo>
                    <a:pt x="58615" y="17635"/>
                    <a:pt x="54843" y="13950"/>
                    <a:pt x="50162" y="13560"/>
                  </a:cubicBezTo>
                  <a:lnTo>
                    <a:pt x="50162" y="13521"/>
                  </a:lnTo>
                  <a:cubicBezTo>
                    <a:pt x="50162" y="12287"/>
                    <a:pt x="49996" y="11061"/>
                    <a:pt x="49668" y="9871"/>
                  </a:cubicBezTo>
                  <a:cubicBezTo>
                    <a:pt x="48283" y="4740"/>
                    <a:pt x="44017" y="845"/>
                    <a:pt x="38774" y="124"/>
                  </a:cubicBezTo>
                  <a:cubicBezTo>
                    <a:pt x="38216" y="44"/>
                    <a:pt x="37647" y="1"/>
                    <a:pt x="370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42"/>
            <p:cNvSpPr/>
            <p:nvPr/>
          </p:nvSpPr>
          <p:spPr>
            <a:xfrm>
              <a:off x="-1796933" y="2465178"/>
              <a:ext cx="201101" cy="364184"/>
            </a:xfrm>
            <a:custGeom>
              <a:avLst/>
              <a:gdLst/>
              <a:ahLst/>
              <a:cxnLst/>
              <a:rect l="l" t="t" r="r" b="b"/>
              <a:pathLst>
                <a:path w="12854" h="23278" extrusionOk="0">
                  <a:moveTo>
                    <a:pt x="12241" y="0"/>
                  </a:moveTo>
                  <a:cubicBezTo>
                    <a:pt x="12223" y="0"/>
                    <a:pt x="12204" y="1"/>
                    <a:pt x="12186" y="3"/>
                  </a:cubicBezTo>
                  <a:cubicBezTo>
                    <a:pt x="8407" y="389"/>
                    <a:pt x="4844" y="2509"/>
                    <a:pt x="2698" y="6075"/>
                  </a:cubicBezTo>
                  <a:cubicBezTo>
                    <a:pt x="1" y="10569"/>
                    <a:pt x="304" y="16104"/>
                    <a:pt x="3026" y="20208"/>
                  </a:cubicBezTo>
                  <a:cubicBezTo>
                    <a:pt x="3149" y="20392"/>
                    <a:pt x="3156" y="20626"/>
                    <a:pt x="3044" y="20817"/>
                  </a:cubicBezTo>
                  <a:lnTo>
                    <a:pt x="2078" y="22422"/>
                  </a:lnTo>
                  <a:cubicBezTo>
                    <a:pt x="1853" y="22799"/>
                    <a:pt x="2118" y="23278"/>
                    <a:pt x="2543" y="23278"/>
                  </a:cubicBezTo>
                  <a:cubicBezTo>
                    <a:pt x="2554" y="23278"/>
                    <a:pt x="2564" y="23277"/>
                    <a:pt x="2575" y="23277"/>
                  </a:cubicBezTo>
                  <a:lnTo>
                    <a:pt x="7689" y="22992"/>
                  </a:lnTo>
                  <a:cubicBezTo>
                    <a:pt x="8068" y="22974"/>
                    <a:pt x="8313" y="22570"/>
                    <a:pt x="8158" y="22209"/>
                  </a:cubicBezTo>
                  <a:lnTo>
                    <a:pt x="6117" y="17381"/>
                  </a:lnTo>
                  <a:cubicBezTo>
                    <a:pt x="6026" y="17160"/>
                    <a:pt x="5821" y="17046"/>
                    <a:pt x="5615" y="17046"/>
                  </a:cubicBezTo>
                  <a:cubicBezTo>
                    <a:pt x="5437" y="17046"/>
                    <a:pt x="5259" y="17131"/>
                    <a:pt x="5154" y="17309"/>
                  </a:cubicBezTo>
                  <a:lnTo>
                    <a:pt x="4836" y="17832"/>
                  </a:lnTo>
                  <a:cubicBezTo>
                    <a:pt x="4732" y="18012"/>
                    <a:pt x="4552" y="18100"/>
                    <a:pt x="4373" y="18100"/>
                  </a:cubicBezTo>
                  <a:cubicBezTo>
                    <a:pt x="4175" y="18100"/>
                    <a:pt x="3977" y="17993"/>
                    <a:pt x="3881" y="17785"/>
                  </a:cubicBezTo>
                  <a:cubicBezTo>
                    <a:pt x="2287" y="14499"/>
                    <a:pt x="2319" y="10468"/>
                    <a:pt x="4335" y="7118"/>
                  </a:cubicBezTo>
                  <a:cubicBezTo>
                    <a:pt x="6109" y="4157"/>
                    <a:pt x="9041" y="2383"/>
                    <a:pt x="12153" y="1997"/>
                  </a:cubicBezTo>
                  <a:cubicBezTo>
                    <a:pt x="12395" y="1968"/>
                    <a:pt x="12590" y="1784"/>
                    <a:pt x="12633" y="1543"/>
                  </a:cubicBezTo>
                  <a:lnTo>
                    <a:pt x="12788" y="663"/>
                  </a:lnTo>
                  <a:cubicBezTo>
                    <a:pt x="12853" y="313"/>
                    <a:pt x="12583" y="0"/>
                    <a:pt x="12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42"/>
            <p:cNvSpPr/>
            <p:nvPr/>
          </p:nvSpPr>
          <p:spPr>
            <a:xfrm>
              <a:off x="-1638350" y="2459953"/>
              <a:ext cx="272113" cy="409555"/>
            </a:xfrm>
            <a:custGeom>
              <a:avLst/>
              <a:gdLst/>
              <a:ahLst/>
              <a:cxnLst/>
              <a:rect l="l" t="t" r="r" b="b"/>
              <a:pathLst>
                <a:path w="17393" h="26178" extrusionOk="0">
                  <a:moveTo>
                    <a:pt x="11346" y="0"/>
                  </a:moveTo>
                  <a:cubicBezTo>
                    <a:pt x="11335" y="0"/>
                    <a:pt x="11324" y="1"/>
                    <a:pt x="11313" y="1"/>
                  </a:cubicBezTo>
                  <a:lnTo>
                    <a:pt x="6199" y="283"/>
                  </a:lnTo>
                  <a:cubicBezTo>
                    <a:pt x="5821" y="308"/>
                    <a:pt x="5579" y="712"/>
                    <a:pt x="5731" y="1069"/>
                  </a:cubicBezTo>
                  <a:lnTo>
                    <a:pt x="7772" y="5901"/>
                  </a:lnTo>
                  <a:cubicBezTo>
                    <a:pt x="7862" y="6121"/>
                    <a:pt x="8068" y="6236"/>
                    <a:pt x="8274" y="6236"/>
                  </a:cubicBezTo>
                  <a:cubicBezTo>
                    <a:pt x="8453" y="6236"/>
                    <a:pt x="8633" y="6149"/>
                    <a:pt x="8738" y="5970"/>
                  </a:cubicBezTo>
                  <a:lnTo>
                    <a:pt x="9340" y="4967"/>
                  </a:lnTo>
                  <a:cubicBezTo>
                    <a:pt x="9446" y="4794"/>
                    <a:pt x="9628" y="4698"/>
                    <a:pt x="9811" y="4698"/>
                  </a:cubicBezTo>
                  <a:cubicBezTo>
                    <a:pt x="9929" y="4698"/>
                    <a:pt x="10047" y="4738"/>
                    <a:pt x="10145" y="4823"/>
                  </a:cubicBezTo>
                  <a:cubicBezTo>
                    <a:pt x="14137" y="8267"/>
                    <a:pt x="15179" y="14303"/>
                    <a:pt x="12362" y="18991"/>
                  </a:cubicBezTo>
                  <a:cubicBezTo>
                    <a:pt x="10346" y="22350"/>
                    <a:pt x="6846" y="24202"/>
                    <a:pt x="3267" y="24202"/>
                  </a:cubicBezTo>
                  <a:cubicBezTo>
                    <a:pt x="2462" y="24202"/>
                    <a:pt x="1653" y="24109"/>
                    <a:pt x="855" y="23917"/>
                  </a:cubicBezTo>
                  <a:cubicBezTo>
                    <a:pt x="810" y="23906"/>
                    <a:pt x="765" y="23901"/>
                    <a:pt x="721" y="23901"/>
                  </a:cubicBezTo>
                  <a:cubicBezTo>
                    <a:pt x="457" y="23901"/>
                    <a:pt x="221" y="24093"/>
                    <a:pt x="181" y="24368"/>
                  </a:cubicBezTo>
                  <a:lnTo>
                    <a:pt x="47" y="25212"/>
                  </a:lnTo>
                  <a:cubicBezTo>
                    <a:pt x="1" y="25504"/>
                    <a:pt x="181" y="25785"/>
                    <a:pt x="455" y="25850"/>
                  </a:cubicBezTo>
                  <a:cubicBezTo>
                    <a:pt x="1383" y="26070"/>
                    <a:pt x="2325" y="26177"/>
                    <a:pt x="3263" y="26177"/>
                  </a:cubicBezTo>
                  <a:cubicBezTo>
                    <a:pt x="7487" y="26177"/>
                    <a:pt x="11618" y="23994"/>
                    <a:pt x="14000" y="20030"/>
                  </a:cubicBezTo>
                  <a:cubicBezTo>
                    <a:pt x="17393" y="14379"/>
                    <a:pt x="16033" y="7069"/>
                    <a:pt x="11068" y="3052"/>
                  </a:cubicBezTo>
                  <a:cubicBezTo>
                    <a:pt x="10848" y="2875"/>
                    <a:pt x="10790" y="2558"/>
                    <a:pt x="10934" y="2313"/>
                  </a:cubicBezTo>
                  <a:lnTo>
                    <a:pt x="11811" y="856"/>
                  </a:lnTo>
                  <a:cubicBezTo>
                    <a:pt x="12036" y="480"/>
                    <a:pt x="11770" y="0"/>
                    <a:pt x="113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2">
                                            <p:txEl>
                                              <p:pRg st="0" end="0"/>
                                            </p:txEl>
                                          </p:spTgt>
                                        </p:tgtEl>
                                        <p:attrNameLst>
                                          <p:attrName>style.visibility</p:attrName>
                                        </p:attrNameLst>
                                      </p:cBhvr>
                                      <p:to>
                                        <p:strVal val="visible"/>
                                      </p:to>
                                    </p:set>
                                    <p:animEffect transition="in" filter="fade">
                                      <p:cBhvr>
                                        <p:cTn id="7" dur="1000"/>
                                        <p:tgtEl>
                                          <p:spTgt spid="1442">
                                            <p:txEl>
                                              <p:pRg st="0" end="0"/>
                                            </p:txEl>
                                          </p:spTgt>
                                        </p:tgtEl>
                                      </p:cBhvr>
                                    </p:animEffect>
                                    <p:anim calcmode="lin" valueType="num">
                                      <p:cBhvr>
                                        <p:cTn id="8" dur="1000" fill="hold"/>
                                        <p:tgtEl>
                                          <p:spTgt spid="144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4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42">
                                            <p:txEl>
                                              <p:pRg st="1" end="1"/>
                                            </p:txEl>
                                          </p:spTgt>
                                        </p:tgtEl>
                                        <p:attrNameLst>
                                          <p:attrName>style.visibility</p:attrName>
                                        </p:attrNameLst>
                                      </p:cBhvr>
                                      <p:to>
                                        <p:strVal val="visible"/>
                                      </p:to>
                                    </p:set>
                                    <p:animEffect transition="in" filter="fade">
                                      <p:cBhvr>
                                        <p:cTn id="14" dur="1000"/>
                                        <p:tgtEl>
                                          <p:spTgt spid="1442">
                                            <p:txEl>
                                              <p:pRg st="1" end="1"/>
                                            </p:txEl>
                                          </p:spTgt>
                                        </p:tgtEl>
                                      </p:cBhvr>
                                    </p:animEffect>
                                    <p:anim calcmode="lin" valueType="num">
                                      <p:cBhvr>
                                        <p:cTn id="15" dur="1000" fill="hold"/>
                                        <p:tgtEl>
                                          <p:spTgt spid="144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44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42">
                                            <p:txEl>
                                              <p:pRg st="2" end="2"/>
                                            </p:txEl>
                                          </p:spTgt>
                                        </p:tgtEl>
                                        <p:attrNameLst>
                                          <p:attrName>style.visibility</p:attrName>
                                        </p:attrNameLst>
                                      </p:cBhvr>
                                      <p:to>
                                        <p:strVal val="visible"/>
                                      </p:to>
                                    </p:set>
                                    <p:animEffect transition="in" filter="fade">
                                      <p:cBhvr>
                                        <p:cTn id="21" dur="1000"/>
                                        <p:tgtEl>
                                          <p:spTgt spid="1442">
                                            <p:txEl>
                                              <p:pRg st="2" end="2"/>
                                            </p:txEl>
                                          </p:spTgt>
                                        </p:tgtEl>
                                      </p:cBhvr>
                                    </p:animEffect>
                                    <p:anim calcmode="lin" valueType="num">
                                      <p:cBhvr>
                                        <p:cTn id="22" dur="1000" fill="hold"/>
                                        <p:tgtEl>
                                          <p:spTgt spid="144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44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35"/>
        <p:cNvGrpSpPr/>
        <p:nvPr/>
      </p:nvGrpSpPr>
      <p:grpSpPr>
        <a:xfrm>
          <a:off x="0" y="0"/>
          <a:ext cx="0" cy="0"/>
          <a:chOff x="0" y="0"/>
          <a:chExt cx="0" cy="0"/>
        </a:xfrm>
      </p:grpSpPr>
      <p:grpSp>
        <p:nvGrpSpPr>
          <p:cNvPr id="1240" name="Google Shape;1240;p40"/>
          <p:cNvGrpSpPr/>
          <p:nvPr/>
        </p:nvGrpSpPr>
        <p:grpSpPr>
          <a:xfrm>
            <a:off x="6068746" y="3305662"/>
            <a:ext cx="2474309" cy="1729557"/>
            <a:chOff x="5684015" y="2953552"/>
            <a:chExt cx="2474309" cy="1729557"/>
          </a:xfrm>
        </p:grpSpPr>
        <p:sp>
          <p:nvSpPr>
            <p:cNvPr id="1241" name="Google Shape;1241;p40"/>
            <p:cNvSpPr/>
            <p:nvPr/>
          </p:nvSpPr>
          <p:spPr>
            <a:xfrm>
              <a:off x="5684015" y="3786978"/>
              <a:ext cx="2306989" cy="896132"/>
            </a:xfrm>
            <a:custGeom>
              <a:avLst/>
              <a:gdLst/>
              <a:ahLst/>
              <a:cxnLst/>
              <a:rect l="l" t="t" r="r" b="b"/>
              <a:pathLst>
                <a:path w="114434" h="44451" extrusionOk="0">
                  <a:moveTo>
                    <a:pt x="50145" y="0"/>
                  </a:moveTo>
                  <a:lnTo>
                    <a:pt x="1" y="14692"/>
                  </a:lnTo>
                  <a:cubicBezTo>
                    <a:pt x="1" y="14692"/>
                    <a:pt x="1" y="17633"/>
                    <a:pt x="1289" y="20939"/>
                  </a:cubicBezTo>
                  <a:cubicBezTo>
                    <a:pt x="1289" y="20939"/>
                    <a:pt x="57243" y="44451"/>
                    <a:pt x="61307" y="44451"/>
                  </a:cubicBezTo>
                  <a:cubicBezTo>
                    <a:pt x="61323" y="44451"/>
                    <a:pt x="61338" y="44450"/>
                    <a:pt x="61352" y="44450"/>
                  </a:cubicBezTo>
                  <a:cubicBezTo>
                    <a:pt x="65028" y="44267"/>
                    <a:pt x="110396" y="27918"/>
                    <a:pt x="112049" y="27365"/>
                  </a:cubicBezTo>
                  <a:cubicBezTo>
                    <a:pt x="112049" y="27365"/>
                    <a:pt x="114254" y="24428"/>
                    <a:pt x="114433" y="21857"/>
                  </a:cubicBezTo>
                  <a:lnTo>
                    <a:pt x="5014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0"/>
            <p:cNvSpPr/>
            <p:nvPr/>
          </p:nvSpPr>
          <p:spPr>
            <a:xfrm>
              <a:off x="6787585" y="2953552"/>
              <a:ext cx="1370739" cy="1262903"/>
            </a:xfrm>
            <a:custGeom>
              <a:avLst/>
              <a:gdLst/>
              <a:ahLst/>
              <a:cxnLst/>
              <a:rect l="l" t="t" r="r" b="b"/>
              <a:pathLst>
                <a:path w="67993" h="62644" extrusionOk="0">
                  <a:moveTo>
                    <a:pt x="5095" y="1"/>
                  </a:moveTo>
                  <a:cubicBezTo>
                    <a:pt x="5041" y="1"/>
                    <a:pt x="4996" y="2"/>
                    <a:pt x="4960" y="5"/>
                  </a:cubicBezTo>
                  <a:cubicBezTo>
                    <a:pt x="2571" y="196"/>
                    <a:pt x="0" y="1297"/>
                    <a:pt x="0" y="1297"/>
                  </a:cubicBezTo>
                  <a:cubicBezTo>
                    <a:pt x="21" y="1301"/>
                    <a:pt x="41" y="1305"/>
                    <a:pt x="61" y="1309"/>
                  </a:cubicBezTo>
                  <a:cubicBezTo>
                    <a:pt x="39839" y="10014"/>
                    <a:pt x="62432" y="19746"/>
                    <a:pt x="63849" y="20367"/>
                  </a:cubicBezTo>
                  <a:cubicBezTo>
                    <a:pt x="63870" y="20380"/>
                    <a:pt x="63894" y="20384"/>
                    <a:pt x="63902" y="20392"/>
                  </a:cubicBezTo>
                  <a:cubicBezTo>
                    <a:pt x="63910" y="20392"/>
                    <a:pt x="63914" y="20396"/>
                    <a:pt x="63918" y="20396"/>
                  </a:cubicBezTo>
                  <a:cubicBezTo>
                    <a:pt x="64288" y="27195"/>
                    <a:pt x="59694" y="62644"/>
                    <a:pt x="59694" y="62644"/>
                  </a:cubicBezTo>
                  <a:cubicBezTo>
                    <a:pt x="59743" y="62615"/>
                    <a:pt x="59792" y="62595"/>
                    <a:pt x="59844" y="62563"/>
                  </a:cubicBezTo>
                  <a:cubicBezTo>
                    <a:pt x="62935" y="60958"/>
                    <a:pt x="63187" y="59890"/>
                    <a:pt x="63187" y="59890"/>
                  </a:cubicBezTo>
                  <a:cubicBezTo>
                    <a:pt x="67696" y="41237"/>
                    <a:pt x="67993" y="24027"/>
                    <a:pt x="67976" y="19177"/>
                  </a:cubicBezTo>
                  <a:cubicBezTo>
                    <a:pt x="67976" y="18848"/>
                    <a:pt x="67903" y="18519"/>
                    <a:pt x="67765" y="18219"/>
                  </a:cubicBezTo>
                  <a:cubicBezTo>
                    <a:pt x="67558" y="17756"/>
                    <a:pt x="67209" y="17370"/>
                    <a:pt x="66770" y="17118"/>
                  </a:cubicBezTo>
                  <a:cubicBezTo>
                    <a:pt x="46690" y="5480"/>
                    <a:pt x="8504" y="1"/>
                    <a:pt x="50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0"/>
            <p:cNvSpPr/>
            <p:nvPr/>
          </p:nvSpPr>
          <p:spPr>
            <a:xfrm>
              <a:off x="5684015" y="3772139"/>
              <a:ext cx="2306989" cy="799908"/>
            </a:xfrm>
            <a:custGeom>
              <a:avLst/>
              <a:gdLst/>
              <a:ahLst/>
              <a:cxnLst/>
              <a:rect l="l" t="t" r="r" b="b"/>
              <a:pathLst>
                <a:path w="114434" h="39678" extrusionOk="0">
                  <a:moveTo>
                    <a:pt x="50332" y="1"/>
                  </a:moveTo>
                  <a:cubicBezTo>
                    <a:pt x="33248" y="3120"/>
                    <a:pt x="1" y="15428"/>
                    <a:pt x="1" y="15428"/>
                  </a:cubicBezTo>
                  <a:cubicBezTo>
                    <a:pt x="30124" y="29389"/>
                    <a:pt x="60986" y="39674"/>
                    <a:pt x="60982" y="39678"/>
                  </a:cubicBezTo>
                  <a:cubicBezTo>
                    <a:pt x="78615" y="34901"/>
                    <a:pt x="114433" y="22593"/>
                    <a:pt x="114433" y="22593"/>
                  </a:cubicBezTo>
                  <a:cubicBezTo>
                    <a:pt x="98088" y="14510"/>
                    <a:pt x="50332" y="1"/>
                    <a:pt x="50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0"/>
            <p:cNvSpPr/>
            <p:nvPr/>
          </p:nvSpPr>
          <p:spPr>
            <a:xfrm>
              <a:off x="6232120" y="3868367"/>
              <a:ext cx="1347898" cy="507407"/>
            </a:xfrm>
            <a:custGeom>
              <a:avLst/>
              <a:gdLst/>
              <a:ahLst/>
              <a:cxnLst/>
              <a:rect l="l" t="t" r="r" b="b"/>
              <a:pathLst>
                <a:path w="66860" h="25169" extrusionOk="0">
                  <a:moveTo>
                    <a:pt x="22410" y="1"/>
                  </a:moveTo>
                  <a:cubicBezTo>
                    <a:pt x="12799" y="2019"/>
                    <a:pt x="0" y="7901"/>
                    <a:pt x="0" y="7901"/>
                  </a:cubicBezTo>
                  <a:cubicBezTo>
                    <a:pt x="19835" y="18738"/>
                    <a:pt x="41513" y="25168"/>
                    <a:pt x="41513" y="25168"/>
                  </a:cubicBezTo>
                  <a:cubicBezTo>
                    <a:pt x="52533" y="22410"/>
                    <a:pt x="66859" y="16715"/>
                    <a:pt x="66859" y="16715"/>
                  </a:cubicBezTo>
                  <a:cubicBezTo>
                    <a:pt x="48491" y="7718"/>
                    <a:pt x="22410" y="1"/>
                    <a:pt x="224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0"/>
            <p:cNvSpPr/>
            <p:nvPr/>
          </p:nvSpPr>
          <p:spPr>
            <a:xfrm>
              <a:off x="6309840" y="4205354"/>
              <a:ext cx="407413" cy="181480"/>
            </a:xfrm>
            <a:custGeom>
              <a:avLst/>
              <a:gdLst/>
              <a:ahLst/>
              <a:cxnLst/>
              <a:rect l="l" t="t" r="r" b="b"/>
              <a:pathLst>
                <a:path w="20209" h="9002" extrusionOk="0">
                  <a:moveTo>
                    <a:pt x="6796" y="0"/>
                  </a:moveTo>
                  <a:cubicBezTo>
                    <a:pt x="3493" y="370"/>
                    <a:pt x="0" y="2576"/>
                    <a:pt x="0" y="2576"/>
                  </a:cubicBezTo>
                  <a:cubicBezTo>
                    <a:pt x="5565" y="6077"/>
                    <a:pt x="14485" y="9002"/>
                    <a:pt x="14485" y="9002"/>
                  </a:cubicBezTo>
                  <a:cubicBezTo>
                    <a:pt x="18132" y="8084"/>
                    <a:pt x="20208" y="5882"/>
                    <a:pt x="20208" y="5882"/>
                  </a:cubicBezTo>
                  <a:cubicBezTo>
                    <a:pt x="17450" y="4229"/>
                    <a:pt x="6796" y="0"/>
                    <a:pt x="67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0"/>
            <p:cNvSpPr/>
            <p:nvPr/>
          </p:nvSpPr>
          <p:spPr>
            <a:xfrm>
              <a:off x="6695048" y="2979681"/>
              <a:ext cx="1414466" cy="1247844"/>
            </a:xfrm>
            <a:custGeom>
              <a:avLst/>
              <a:gdLst/>
              <a:ahLst/>
              <a:cxnLst/>
              <a:rect l="l" t="t" r="r" b="b"/>
              <a:pathLst>
                <a:path w="70162" h="61897" extrusionOk="0">
                  <a:moveTo>
                    <a:pt x="4590" y="1"/>
                  </a:moveTo>
                  <a:cubicBezTo>
                    <a:pt x="4448" y="326"/>
                    <a:pt x="4302" y="671"/>
                    <a:pt x="4172" y="1053"/>
                  </a:cubicBezTo>
                  <a:cubicBezTo>
                    <a:pt x="512" y="11183"/>
                    <a:pt x="0" y="40039"/>
                    <a:pt x="0" y="40039"/>
                  </a:cubicBezTo>
                  <a:cubicBezTo>
                    <a:pt x="12673" y="45917"/>
                    <a:pt x="64284" y="61896"/>
                    <a:pt x="64284" y="61896"/>
                  </a:cubicBezTo>
                  <a:cubicBezTo>
                    <a:pt x="64333" y="61689"/>
                    <a:pt x="64382" y="61478"/>
                    <a:pt x="64434" y="61262"/>
                  </a:cubicBezTo>
                  <a:cubicBezTo>
                    <a:pt x="68354" y="44645"/>
                    <a:pt x="70003" y="20424"/>
                    <a:pt x="70154" y="18166"/>
                  </a:cubicBezTo>
                  <a:cubicBezTo>
                    <a:pt x="70158" y="18056"/>
                    <a:pt x="70162" y="17995"/>
                    <a:pt x="70162" y="17995"/>
                  </a:cubicBezTo>
                  <a:cubicBezTo>
                    <a:pt x="43077" y="6163"/>
                    <a:pt x="6357" y="281"/>
                    <a:pt x="4651" y="9"/>
                  </a:cubicBezTo>
                  <a:cubicBezTo>
                    <a:pt x="4631" y="9"/>
                    <a:pt x="4611" y="5"/>
                    <a:pt x="4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0"/>
            <p:cNvSpPr/>
            <p:nvPr/>
          </p:nvSpPr>
          <p:spPr>
            <a:xfrm>
              <a:off x="6759320" y="3072219"/>
              <a:ext cx="1247259" cy="1049832"/>
            </a:xfrm>
            <a:custGeom>
              <a:avLst/>
              <a:gdLst/>
              <a:ahLst/>
              <a:cxnLst/>
              <a:rect l="l" t="t" r="r" b="b"/>
              <a:pathLst>
                <a:path w="61868" h="52075" extrusionOk="0">
                  <a:moveTo>
                    <a:pt x="2873" y="1"/>
                  </a:moveTo>
                  <a:cubicBezTo>
                    <a:pt x="2873" y="1"/>
                    <a:pt x="1942" y="4237"/>
                    <a:pt x="1146" y="11248"/>
                  </a:cubicBezTo>
                  <a:cubicBezTo>
                    <a:pt x="846" y="13872"/>
                    <a:pt x="565" y="16886"/>
                    <a:pt x="358" y="20213"/>
                  </a:cubicBezTo>
                  <a:cubicBezTo>
                    <a:pt x="135" y="23795"/>
                    <a:pt x="1" y="27748"/>
                    <a:pt x="21" y="31960"/>
                  </a:cubicBezTo>
                  <a:lnTo>
                    <a:pt x="2353" y="32801"/>
                  </a:lnTo>
                  <a:lnTo>
                    <a:pt x="2357" y="32801"/>
                  </a:lnTo>
                  <a:cubicBezTo>
                    <a:pt x="5927" y="34068"/>
                    <a:pt x="13202" y="36663"/>
                    <a:pt x="21423" y="39568"/>
                  </a:cubicBezTo>
                  <a:lnTo>
                    <a:pt x="21427" y="39568"/>
                  </a:lnTo>
                  <a:cubicBezTo>
                    <a:pt x="35283" y="44454"/>
                    <a:pt x="51806" y="50230"/>
                    <a:pt x="57794" y="52074"/>
                  </a:cubicBezTo>
                  <a:cubicBezTo>
                    <a:pt x="57794" y="52074"/>
                    <a:pt x="61348" y="32593"/>
                    <a:pt x="61803" y="20371"/>
                  </a:cubicBezTo>
                  <a:lnTo>
                    <a:pt x="61803" y="20367"/>
                  </a:lnTo>
                  <a:cubicBezTo>
                    <a:pt x="61860" y="18986"/>
                    <a:pt x="61868" y="17690"/>
                    <a:pt x="61831" y="16533"/>
                  </a:cubicBezTo>
                  <a:cubicBezTo>
                    <a:pt x="61831" y="16533"/>
                    <a:pt x="57164" y="14725"/>
                    <a:pt x="50072" y="12280"/>
                  </a:cubicBezTo>
                  <a:cubicBezTo>
                    <a:pt x="45421" y="10679"/>
                    <a:pt x="39726" y="8807"/>
                    <a:pt x="33621" y="6987"/>
                  </a:cubicBezTo>
                  <a:cubicBezTo>
                    <a:pt x="29348" y="5720"/>
                    <a:pt x="24880" y="4481"/>
                    <a:pt x="20428" y="3388"/>
                  </a:cubicBezTo>
                  <a:cubicBezTo>
                    <a:pt x="14360" y="1898"/>
                    <a:pt x="8320" y="667"/>
                    <a:pt x="287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0"/>
            <p:cNvSpPr/>
            <p:nvPr/>
          </p:nvSpPr>
          <p:spPr>
            <a:xfrm>
              <a:off x="6766537" y="3140523"/>
              <a:ext cx="670522" cy="339192"/>
            </a:xfrm>
            <a:custGeom>
              <a:avLst/>
              <a:gdLst/>
              <a:ahLst/>
              <a:cxnLst/>
              <a:rect l="l" t="t" r="r" b="b"/>
              <a:pathLst>
                <a:path w="33260" h="16825" extrusionOk="0">
                  <a:moveTo>
                    <a:pt x="20066" y="0"/>
                  </a:moveTo>
                  <a:lnTo>
                    <a:pt x="788" y="7860"/>
                  </a:lnTo>
                  <a:cubicBezTo>
                    <a:pt x="488" y="10484"/>
                    <a:pt x="207" y="13498"/>
                    <a:pt x="0" y="16825"/>
                  </a:cubicBezTo>
                  <a:lnTo>
                    <a:pt x="33259" y="3599"/>
                  </a:lnTo>
                  <a:cubicBezTo>
                    <a:pt x="28990" y="2332"/>
                    <a:pt x="24518" y="1093"/>
                    <a:pt x="2006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0"/>
            <p:cNvSpPr/>
            <p:nvPr/>
          </p:nvSpPr>
          <p:spPr>
            <a:xfrm>
              <a:off x="6806818" y="3319692"/>
              <a:ext cx="1199762" cy="550146"/>
            </a:xfrm>
            <a:custGeom>
              <a:avLst/>
              <a:gdLst/>
              <a:ahLst/>
              <a:cxnLst/>
              <a:rect l="l" t="t" r="r" b="b"/>
              <a:pathLst>
                <a:path w="59512" h="27289" extrusionOk="0">
                  <a:moveTo>
                    <a:pt x="47716" y="1"/>
                  </a:moveTo>
                  <a:lnTo>
                    <a:pt x="1" y="20522"/>
                  </a:lnTo>
                  <a:cubicBezTo>
                    <a:pt x="3571" y="21789"/>
                    <a:pt x="10846" y="24384"/>
                    <a:pt x="19067" y="27289"/>
                  </a:cubicBezTo>
                  <a:lnTo>
                    <a:pt x="19071" y="27289"/>
                  </a:lnTo>
                  <a:lnTo>
                    <a:pt x="59447" y="8096"/>
                  </a:lnTo>
                  <a:lnTo>
                    <a:pt x="59447" y="8092"/>
                  </a:lnTo>
                  <a:cubicBezTo>
                    <a:pt x="59504" y="6711"/>
                    <a:pt x="59512" y="5415"/>
                    <a:pt x="59475" y="4258"/>
                  </a:cubicBezTo>
                  <a:cubicBezTo>
                    <a:pt x="59475" y="4258"/>
                    <a:pt x="54808" y="2450"/>
                    <a:pt x="47716" y="1"/>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0" name="Google Shape;1250;p40"/>
          <p:cNvGrpSpPr/>
          <p:nvPr/>
        </p:nvGrpSpPr>
        <p:grpSpPr>
          <a:xfrm>
            <a:off x="7752938" y="194621"/>
            <a:ext cx="557586" cy="335343"/>
            <a:chOff x="8351038" y="3222477"/>
            <a:chExt cx="557586" cy="335343"/>
          </a:xfrm>
        </p:grpSpPr>
        <p:sp>
          <p:nvSpPr>
            <p:cNvPr id="1251" name="Google Shape;1251;p40"/>
            <p:cNvSpPr/>
            <p:nvPr/>
          </p:nvSpPr>
          <p:spPr>
            <a:xfrm>
              <a:off x="8352349" y="3390537"/>
              <a:ext cx="25402" cy="37195"/>
            </a:xfrm>
            <a:custGeom>
              <a:avLst/>
              <a:gdLst/>
              <a:ahLst/>
              <a:cxnLst/>
              <a:rect l="l" t="t" r="r" b="b"/>
              <a:pathLst>
                <a:path w="1260" h="1845" extrusionOk="0">
                  <a:moveTo>
                    <a:pt x="536" y="0"/>
                  </a:moveTo>
                  <a:lnTo>
                    <a:pt x="0" y="1844"/>
                  </a:lnTo>
                  <a:lnTo>
                    <a:pt x="1259" y="1690"/>
                  </a:lnTo>
                  <a:lnTo>
                    <a:pt x="5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0"/>
            <p:cNvSpPr/>
            <p:nvPr/>
          </p:nvSpPr>
          <p:spPr>
            <a:xfrm>
              <a:off x="8351038" y="3252294"/>
              <a:ext cx="549158" cy="305525"/>
            </a:xfrm>
            <a:custGeom>
              <a:avLst/>
              <a:gdLst/>
              <a:ahLst/>
              <a:cxnLst/>
              <a:rect l="l" t="t" r="r" b="b"/>
              <a:pathLst>
                <a:path w="27240" h="15155" extrusionOk="0">
                  <a:moveTo>
                    <a:pt x="19458" y="0"/>
                  </a:moveTo>
                  <a:cubicBezTo>
                    <a:pt x="19375" y="0"/>
                    <a:pt x="19291" y="13"/>
                    <a:pt x="19209" y="37"/>
                  </a:cubicBezTo>
                  <a:cubicBezTo>
                    <a:pt x="13945" y="1613"/>
                    <a:pt x="3668" y="6447"/>
                    <a:pt x="646" y="7885"/>
                  </a:cubicBezTo>
                  <a:cubicBezTo>
                    <a:pt x="167" y="8112"/>
                    <a:pt x="0" y="8710"/>
                    <a:pt x="293" y="9152"/>
                  </a:cubicBezTo>
                  <a:cubicBezTo>
                    <a:pt x="1723" y="11358"/>
                    <a:pt x="4290" y="13925"/>
                    <a:pt x="5305" y="14912"/>
                  </a:cubicBezTo>
                  <a:cubicBezTo>
                    <a:pt x="5472" y="15071"/>
                    <a:pt x="5690" y="15155"/>
                    <a:pt x="5912" y="15155"/>
                  </a:cubicBezTo>
                  <a:cubicBezTo>
                    <a:pt x="6037" y="15155"/>
                    <a:pt x="6162" y="15128"/>
                    <a:pt x="6280" y="15075"/>
                  </a:cubicBezTo>
                  <a:cubicBezTo>
                    <a:pt x="7799" y="14364"/>
                    <a:pt x="9538" y="13511"/>
                    <a:pt x="10253" y="13157"/>
                  </a:cubicBezTo>
                  <a:cubicBezTo>
                    <a:pt x="10374" y="13098"/>
                    <a:pt x="10505" y="13068"/>
                    <a:pt x="10636" y="13068"/>
                  </a:cubicBezTo>
                  <a:cubicBezTo>
                    <a:pt x="10737" y="13068"/>
                    <a:pt x="10838" y="13085"/>
                    <a:pt x="10935" y="13121"/>
                  </a:cubicBezTo>
                  <a:cubicBezTo>
                    <a:pt x="11634" y="13377"/>
                    <a:pt x="12214" y="13604"/>
                    <a:pt x="12556" y="13738"/>
                  </a:cubicBezTo>
                  <a:cubicBezTo>
                    <a:pt x="12657" y="13780"/>
                    <a:pt x="12765" y="13800"/>
                    <a:pt x="12873" y="13800"/>
                  </a:cubicBezTo>
                  <a:cubicBezTo>
                    <a:pt x="12986" y="13800"/>
                    <a:pt x="13099" y="13778"/>
                    <a:pt x="13206" y="13734"/>
                  </a:cubicBezTo>
                  <a:cubicBezTo>
                    <a:pt x="13660" y="13543"/>
                    <a:pt x="14436" y="13226"/>
                    <a:pt x="14932" y="13023"/>
                  </a:cubicBezTo>
                  <a:cubicBezTo>
                    <a:pt x="15224" y="12905"/>
                    <a:pt x="15427" y="12637"/>
                    <a:pt x="15464" y="12325"/>
                  </a:cubicBezTo>
                  <a:cubicBezTo>
                    <a:pt x="15505" y="12024"/>
                    <a:pt x="15541" y="11683"/>
                    <a:pt x="15566" y="11415"/>
                  </a:cubicBezTo>
                  <a:cubicBezTo>
                    <a:pt x="15598" y="11122"/>
                    <a:pt x="15773" y="10866"/>
                    <a:pt x="16037" y="10732"/>
                  </a:cubicBezTo>
                  <a:cubicBezTo>
                    <a:pt x="16419" y="10541"/>
                    <a:pt x="16959" y="10273"/>
                    <a:pt x="17332" y="10091"/>
                  </a:cubicBezTo>
                  <a:cubicBezTo>
                    <a:pt x="17452" y="10032"/>
                    <a:pt x="17582" y="10003"/>
                    <a:pt x="17711" y="10003"/>
                  </a:cubicBezTo>
                  <a:cubicBezTo>
                    <a:pt x="17877" y="10003"/>
                    <a:pt x="18042" y="10050"/>
                    <a:pt x="18185" y="10143"/>
                  </a:cubicBezTo>
                  <a:cubicBezTo>
                    <a:pt x="18612" y="10416"/>
                    <a:pt x="19172" y="10822"/>
                    <a:pt x="19538" y="11086"/>
                  </a:cubicBezTo>
                  <a:cubicBezTo>
                    <a:pt x="19689" y="11198"/>
                    <a:pt x="19869" y="11256"/>
                    <a:pt x="20050" y="11256"/>
                  </a:cubicBezTo>
                  <a:cubicBezTo>
                    <a:pt x="20157" y="11256"/>
                    <a:pt x="20264" y="11236"/>
                    <a:pt x="20367" y="11195"/>
                  </a:cubicBezTo>
                  <a:cubicBezTo>
                    <a:pt x="22962" y="10168"/>
                    <a:pt x="25403" y="8807"/>
                    <a:pt x="26671" y="8064"/>
                  </a:cubicBezTo>
                  <a:cubicBezTo>
                    <a:pt x="27142" y="7779"/>
                    <a:pt x="27239" y="7138"/>
                    <a:pt x="26874" y="6727"/>
                  </a:cubicBezTo>
                  <a:cubicBezTo>
                    <a:pt x="23259" y="2694"/>
                    <a:pt x="20822" y="789"/>
                    <a:pt x="19956" y="163"/>
                  </a:cubicBezTo>
                  <a:cubicBezTo>
                    <a:pt x="19810" y="56"/>
                    <a:pt x="19636" y="0"/>
                    <a:pt x="194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0"/>
            <p:cNvSpPr/>
            <p:nvPr/>
          </p:nvSpPr>
          <p:spPr>
            <a:xfrm>
              <a:off x="8359465" y="3222477"/>
              <a:ext cx="549158" cy="305525"/>
            </a:xfrm>
            <a:custGeom>
              <a:avLst/>
              <a:gdLst/>
              <a:ahLst/>
              <a:cxnLst/>
              <a:rect l="l" t="t" r="r" b="b"/>
              <a:pathLst>
                <a:path w="27240" h="15155" extrusionOk="0">
                  <a:moveTo>
                    <a:pt x="19459" y="1"/>
                  </a:moveTo>
                  <a:cubicBezTo>
                    <a:pt x="19375" y="1"/>
                    <a:pt x="19291" y="13"/>
                    <a:pt x="19209" y="38"/>
                  </a:cubicBezTo>
                  <a:cubicBezTo>
                    <a:pt x="13945" y="1614"/>
                    <a:pt x="3669" y="6448"/>
                    <a:pt x="646" y="7885"/>
                  </a:cubicBezTo>
                  <a:cubicBezTo>
                    <a:pt x="171" y="8113"/>
                    <a:pt x="1" y="8710"/>
                    <a:pt x="293" y="9153"/>
                  </a:cubicBezTo>
                  <a:cubicBezTo>
                    <a:pt x="1723" y="11358"/>
                    <a:pt x="4290" y="13925"/>
                    <a:pt x="5305" y="14908"/>
                  </a:cubicBezTo>
                  <a:cubicBezTo>
                    <a:pt x="5473" y="15070"/>
                    <a:pt x="5692" y="15155"/>
                    <a:pt x="5914" y="15155"/>
                  </a:cubicBezTo>
                  <a:cubicBezTo>
                    <a:pt x="6038" y="15155"/>
                    <a:pt x="6163" y="15129"/>
                    <a:pt x="6280" y="15075"/>
                  </a:cubicBezTo>
                  <a:cubicBezTo>
                    <a:pt x="7800" y="14364"/>
                    <a:pt x="9538" y="13511"/>
                    <a:pt x="10253" y="13158"/>
                  </a:cubicBezTo>
                  <a:cubicBezTo>
                    <a:pt x="10372" y="13098"/>
                    <a:pt x="10503" y="13068"/>
                    <a:pt x="10635" y="13068"/>
                  </a:cubicBezTo>
                  <a:cubicBezTo>
                    <a:pt x="10736" y="13068"/>
                    <a:pt x="10838" y="13086"/>
                    <a:pt x="10935" y="13121"/>
                  </a:cubicBezTo>
                  <a:cubicBezTo>
                    <a:pt x="11634" y="13377"/>
                    <a:pt x="12215" y="13605"/>
                    <a:pt x="12556" y="13739"/>
                  </a:cubicBezTo>
                  <a:cubicBezTo>
                    <a:pt x="12658" y="13779"/>
                    <a:pt x="12768" y="13799"/>
                    <a:pt x="12877" y="13799"/>
                  </a:cubicBezTo>
                  <a:cubicBezTo>
                    <a:pt x="12989" y="13799"/>
                    <a:pt x="13101" y="13778"/>
                    <a:pt x="13206" y="13735"/>
                  </a:cubicBezTo>
                  <a:cubicBezTo>
                    <a:pt x="13661" y="13544"/>
                    <a:pt x="14437" y="13227"/>
                    <a:pt x="14932" y="13024"/>
                  </a:cubicBezTo>
                  <a:cubicBezTo>
                    <a:pt x="15225" y="12906"/>
                    <a:pt x="15428" y="12638"/>
                    <a:pt x="15464" y="12325"/>
                  </a:cubicBezTo>
                  <a:cubicBezTo>
                    <a:pt x="15501" y="12029"/>
                    <a:pt x="15537" y="11683"/>
                    <a:pt x="15566" y="11419"/>
                  </a:cubicBezTo>
                  <a:cubicBezTo>
                    <a:pt x="15594" y="11123"/>
                    <a:pt x="15773" y="10867"/>
                    <a:pt x="16037" y="10733"/>
                  </a:cubicBezTo>
                  <a:cubicBezTo>
                    <a:pt x="16415" y="10542"/>
                    <a:pt x="16955" y="10274"/>
                    <a:pt x="17329" y="10091"/>
                  </a:cubicBezTo>
                  <a:cubicBezTo>
                    <a:pt x="17450" y="10032"/>
                    <a:pt x="17581" y="10003"/>
                    <a:pt x="17711" y="10003"/>
                  </a:cubicBezTo>
                  <a:cubicBezTo>
                    <a:pt x="17877" y="10003"/>
                    <a:pt x="18042" y="10050"/>
                    <a:pt x="18186" y="10144"/>
                  </a:cubicBezTo>
                  <a:cubicBezTo>
                    <a:pt x="18612" y="10420"/>
                    <a:pt x="19173" y="10822"/>
                    <a:pt x="19538" y="11090"/>
                  </a:cubicBezTo>
                  <a:cubicBezTo>
                    <a:pt x="19689" y="11200"/>
                    <a:pt x="19868" y="11257"/>
                    <a:pt x="20049" y="11257"/>
                  </a:cubicBezTo>
                  <a:cubicBezTo>
                    <a:pt x="20156" y="11257"/>
                    <a:pt x="20264" y="11237"/>
                    <a:pt x="20367" y="11196"/>
                  </a:cubicBezTo>
                  <a:cubicBezTo>
                    <a:pt x="22963" y="10172"/>
                    <a:pt x="25404" y="8812"/>
                    <a:pt x="26671" y="8064"/>
                  </a:cubicBezTo>
                  <a:cubicBezTo>
                    <a:pt x="27142" y="7784"/>
                    <a:pt x="27240" y="7138"/>
                    <a:pt x="26874" y="6728"/>
                  </a:cubicBezTo>
                  <a:cubicBezTo>
                    <a:pt x="23255" y="2698"/>
                    <a:pt x="20822" y="789"/>
                    <a:pt x="19957" y="164"/>
                  </a:cubicBezTo>
                  <a:cubicBezTo>
                    <a:pt x="19810" y="56"/>
                    <a:pt x="19636" y="1"/>
                    <a:pt x="194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0"/>
            <p:cNvSpPr/>
            <p:nvPr/>
          </p:nvSpPr>
          <p:spPr>
            <a:xfrm>
              <a:off x="8393698" y="3358017"/>
              <a:ext cx="109267" cy="58666"/>
            </a:xfrm>
            <a:custGeom>
              <a:avLst/>
              <a:gdLst/>
              <a:ahLst/>
              <a:cxnLst/>
              <a:rect l="l" t="t" r="r" b="b"/>
              <a:pathLst>
                <a:path w="5420" h="2910" extrusionOk="0">
                  <a:moveTo>
                    <a:pt x="4802" y="1"/>
                  </a:moveTo>
                  <a:lnTo>
                    <a:pt x="1" y="2194"/>
                  </a:lnTo>
                  <a:lnTo>
                    <a:pt x="622" y="2909"/>
                  </a:lnTo>
                  <a:lnTo>
                    <a:pt x="5419" y="756"/>
                  </a:lnTo>
                  <a:lnTo>
                    <a:pt x="48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0"/>
            <p:cNvSpPr/>
            <p:nvPr/>
          </p:nvSpPr>
          <p:spPr>
            <a:xfrm>
              <a:off x="8415149" y="3387916"/>
              <a:ext cx="109267" cy="58645"/>
            </a:xfrm>
            <a:custGeom>
              <a:avLst/>
              <a:gdLst/>
              <a:ahLst/>
              <a:cxnLst/>
              <a:rect l="l" t="t" r="r" b="b"/>
              <a:pathLst>
                <a:path w="5420" h="2909" extrusionOk="0">
                  <a:moveTo>
                    <a:pt x="4802" y="0"/>
                  </a:moveTo>
                  <a:lnTo>
                    <a:pt x="1" y="2194"/>
                  </a:lnTo>
                  <a:lnTo>
                    <a:pt x="622" y="2909"/>
                  </a:lnTo>
                  <a:lnTo>
                    <a:pt x="5419" y="756"/>
                  </a:lnTo>
                  <a:lnTo>
                    <a:pt x="4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0"/>
            <p:cNvSpPr/>
            <p:nvPr/>
          </p:nvSpPr>
          <p:spPr>
            <a:xfrm>
              <a:off x="8441277" y="3417068"/>
              <a:ext cx="109166" cy="58726"/>
            </a:xfrm>
            <a:custGeom>
              <a:avLst/>
              <a:gdLst/>
              <a:ahLst/>
              <a:cxnLst/>
              <a:rect l="l" t="t" r="r" b="b"/>
              <a:pathLst>
                <a:path w="5415" h="2913" extrusionOk="0">
                  <a:moveTo>
                    <a:pt x="4798" y="0"/>
                  </a:moveTo>
                  <a:lnTo>
                    <a:pt x="0" y="2198"/>
                  </a:lnTo>
                  <a:lnTo>
                    <a:pt x="622" y="2913"/>
                  </a:lnTo>
                  <a:lnTo>
                    <a:pt x="5415" y="760"/>
                  </a:lnTo>
                  <a:lnTo>
                    <a:pt x="47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7" name="Google Shape;1257;p40"/>
          <p:cNvGrpSpPr/>
          <p:nvPr/>
        </p:nvGrpSpPr>
        <p:grpSpPr>
          <a:xfrm>
            <a:off x="7161854" y="1813842"/>
            <a:ext cx="288107" cy="242774"/>
            <a:chOff x="7220211" y="1901524"/>
            <a:chExt cx="288107" cy="242774"/>
          </a:xfrm>
        </p:grpSpPr>
        <p:sp>
          <p:nvSpPr>
            <p:cNvPr id="1258" name="Google Shape;1258;p40"/>
            <p:cNvSpPr/>
            <p:nvPr/>
          </p:nvSpPr>
          <p:spPr>
            <a:xfrm>
              <a:off x="7311518" y="2086398"/>
              <a:ext cx="64290" cy="57900"/>
            </a:xfrm>
            <a:custGeom>
              <a:avLst/>
              <a:gdLst/>
              <a:ahLst/>
              <a:cxnLst/>
              <a:rect l="l" t="t" r="r" b="b"/>
              <a:pathLst>
                <a:path w="3189" h="2872" extrusionOk="0">
                  <a:moveTo>
                    <a:pt x="1596" y="0"/>
                  </a:moveTo>
                  <a:cubicBezTo>
                    <a:pt x="1205" y="0"/>
                    <a:pt x="815" y="159"/>
                    <a:pt x="532" y="473"/>
                  </a:cubicBezTo>
                  <a:cubicBezTo>
                    <a:pt x="0" y="1057"/>
                    <a:pt x="45" y="1963"/>
                    <a:pt x="630" y="2499"/>
                  </a:cubicBezTo>
                  <a:cubicBezTo>
                    <a:pt x="904" y="2749"/>
                    <a:pt x="1249" y="2871"/>
                    <a:pt x="1593" y="2871"/>
                  </a:cubicBezTo>
                  <a:cubicBezTo>
                    <a:pt x="1984" y="2871"/>
                    <a:pt x="2374" y="2713"/>
                    <a:pt x="2657" y="2402"/>
                  </a:cubicBezTo>
                  <a:cubicBezTo>
                    <a:pt x="3189" y="1813"/>
                    <a:pt x="3144" y="907"/>
                    <a:pt x="2559" y="375"/>
                  </a:cubicBezTo>
                  <a:cubicBezTo>
                    <a:pt x="2285" y="124"/>
                    <a:pt x="1940" y="0"/>
                    <a:pt x="15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0"/>
            <p:cNvSpPr/>
            <p:nvPr/>
          </p:nvSpPr>
          <p:spPr>
            <a:xfrm>
              <a:off x="7273112" y="2029585"/>
              <a:ext cx="151099" cy="64149"/>
            </a:xfrm>
            <a:custGeom>
              <a:avLst/>
              <a:gdLst/>
              <a:ahLst/>
              <a:cxnLst/>
              <a:rect l="l" t="t" r="r" b="b"/>
              <a:pathLst>
                <a:path w="7495" h="3182" extrusionOk="0">
                  <a:moveTo>
                    <a:pt x="3479" y="1"/>
                  </a:moveTo>
                  <a:cubicBezTo>
                    <a:pt x="1063" y="1"/>
                    <a:pt x="198" y="1554"/>
                    <a:pt x="163" y="1621"/>
                  </a:cubicBezTo>
                  <a:cubicBezTo>
                    <a:pt x="0" y="1922"/>
                    <a:pt x="110" y="2299"/>
                    <a:pt x="407" y="2462"/>
                  </a:cubicBezTo>
                  <a:cubicBezTo>
                    <a:pt x="503" y="2515"/>
                    <a:pt x="608" y="2541"/>
                    <a:pt x="712" y="2541"/>
                  </a:cubicBezTo>
                  <a:cubicBezTo>
                    <a:pt x="931" y="2541"/>
                    <a:pt x="1144" y="2428"/>
                    <a:pt x="1260" y="2226"/>
                  </a:cubicBezTo>
                  <a:cubicBezTo>
                    <a:pt x="1287" y="2187"/>
                    <a:pt x="1848" y="1257"/>
                    <a:pt x="3484" y="1257"/>
                  </a:cubicBezTo>
                  <a:cubicBezTo>
                    <a:pt x="3537" y="1257"/>
                    <a:pt x="3592" y="1258"/>
                    <a:pt x="3648" y="1260"/>
                  </a:cubicBezTo>
                  <a:cubicBezTo>
                    <a:pt x="5581" y="1325"/>
                    <a:pt x="6183" y="2726"/>
                    <a:pt x="6203" y="2783"/>
                  </a:cubicBezTo>
                  <a:cubicBezTo>
                    <a:pt x="6297" y="3027"/>
                    <a:pt x="6532" y="3181"/>
                    <a:pt x="6787" y="3181"/>
                  </a:cubicBezTo>
                  <a:cubicBezTo>
                    <a:pt x="6829" y="3181"/>
                    <a:pt x="6871" y="3177"/>
                    <a:pt x="6914" y="3169"/>
                  </a:cubicBezTo>
                  <a:cubicBezTo>
                    <a:pt x="6946" y="3161"/>
                    <a:pt x="6983" y="3148"/>
                    <a:pt x="7015" y="3136"/>
                  </a:cubicBezTo>
                  <a:cubicBezTo>
                    <a:pt x="7336" y="3010"/>
                    <a:pt x="7495" y="2649"/>
                    <a:pt x="7369" y="2324"/>
                  </a:cubicBezTo>
                  <a:cubicBezTo>
                    <a:pt x="7336" y="2234"/>
                    <a:pt x="6471" y="102"/>
                    <a:pt x="3689" y="4"/>
                  </a:cubicBezTo>
                  <a:cubicBezTo>
                    <a:pt x="3617" y="2"/>
                    <a:pt x="3547" y="1"/>
                    <a:pt x="34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0"/>
            <p:cNvSpPr/>
            <p:nvPr/>
          </p:nvSpPr>
          <p:spPr>
            <a:xfrm>
              <a:off x="7247387" y="1966643"/>
              <a:ext cx="225469" cy="87615"/>
            </a:xfrm>
            <a:custGeom>
              <a:avLst/>
              <a:gdLst/>
              <a:ahLst/>
              <a:cxnLst/>
              <a:rect l="l" t="t" r="r" b="b"/>
              <a:pathLst>
                <a:path w="11184" h="4346" extrusionOk="0">
                  <a:moveTo>
                    <a:pt x="5159" y="1"/>
                  </a:moveTo>
                  <a:cubicBezTo>
                    <a:pt x="1509" y="1"/>
                    <a:pt x="223" y="2305"/>
                    <a:pt x="167" y="2403"/>
                  </a:cubicBezTo>
                  <a:cubicBezTo>
                    <a:pt x="1" y="2708"/>
                    <a:pt x="115" y="3090"/>
                    <a:pt x="419" y="3256"/>
                  </a:cubicBezTo>
                  <a:cubicBezTo>
                    <a:pt x="515" y="3308"/>
                    <a:pt x="617" y="3333"/>
                    <a:pt x="718" y="3333"/>
                  </a:cubicBezTo>
                  <a:cubicBezTo>
                    <a:pt x="939" y="3333"/>
                    <a:pt x="1154" y="3214"/>
                    <a:pt x="1268" y="3005"/>
                  </a:cubicBezTo>
                  <a:cubicBezTo>
                    <a:pt x="1312" y="2934"/>
                    <a:pt x="2292" y="1253"/>
                    <a:pt x="5169" y="1253"/>
                  </a:cubicBezTo>
                  <a:cubicBezTo>
                    <a:pt x="5258" y="1253"/>
                    <a:pt x="5348" y="1255"/>
                    <a:pt x="5440" y="1258"/>
                  </a:cubicBezTo>
                  <a:cubicBezTo>
                    <a:pt x="8815" y="1376"/>
                    <a:pt x="9847" y="3845"/>
                    <a:pt x="9888" y="3947"/>
                  </a:cubicBezTo>
                  <a:cubicBezTo>
                    <a:pt x="9982" y="4191"/>
                    <a:pt x="10217" y="4346"/>
                    <a:pt x="10472" y="4346"/>
                  </a:cubicBezTo>
                  <a:cubicBezTo>
                    <a:pt x="10514" y="4346"/>
                    <a:pt x="10556" y="4341"/>
                    <a:pt x="10598" y="4333"/>
                  </a:cubicBezTo>
                  <a:cubicBezTo>
                    <a:pt x="10635" y="4325"/>
                    <a:pt x="10667" y="4317"/>
                    <a:pt x="10700" y="4304"/>
                  </a:cubicBezTo>
                  <a:cubicBezTo>
                    <a:pt x="11025" y="4174"/>
                    <a:pt x="11183" y="3813"/>
                    <a:pt x="11057" y="3492"/>
                  </a:cubicBezTo>
                  <a:cubicBezTo>
                    <a:pt x="11005" y="3358"/>
                    <a:pt x="9705" y="153"/>
                    <a:pt x="5484" y="7"/>
                  </a:cubicBezTo>
                  <a:cubicBezTo>
                    <a:pt x="5374" y="3"/>
                    <a:pt x="5266" y="1"/>
                    <a:pt x="51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0"/>
            <p:cNvSpPr/>
            <p:nvPr/>
          </p:nvSpPr>
          <p:spPr>
            <a:xfrm>
              <a:off x="7220211" y="1901524"/>
              <a:ext cx="288107" cy="107533"/>
            </a:xfrm>
            <a:custGeom>
              <a:avLst/>
              <a:gdLst/>
              <a:ahLst/>
              <a:cxnLst/>
              <a:rect l="l" t="t" r="r" b="b"/>
              <a:pathLst>
                <a:path w="14291" h="5334" extrusionOk="0">
                  <a:moveTo>
                    <a:pt x="6590" y="1"/>
                  </a:moveTo>
                  <a:cubicBezTo>
                    <a:pt x="1881" y="1"/>
                    <a:pt x="238" y="2940"/>
                    <a:pt x="167" y="3070"/>
                  </a:cubicBezTo>
                  <a:cubicBezTo>
                    <a:pt x="0" y="3371"/>
                    <a:pt x="114" y="3753"/>
                    <a:pt x="419" y="3919"/>
                  </a:cubicBezTo>
                  <a:cubicBezTo>
                    <a:pt x="514" y="3971"/>
                    <a:pt x="617" y="3996"/>
                    <a:pt x="718" y="3996"/>
                  </a:cubicBezTo>
                  <a:cubicBezTo>
                    <a:pt x="941" y="3996"/>
                    <a:pt x="1156" y="3877"/>
                    <a:pt x="1268" y="3667"/>
                  </a:cubicBezTo>
                  <a:cubicBezTo>
                    <a:pt x="1327" y="3569"/>
                    <a:pt x="2665" y="1256"/>
                    <a:pt x="6592" y="1256"/>
                  </a:cubicBezTo>
                  <a:cubicBezTo>
                    <a:pt x="6709" y="1256"/>
                    <a:pt x="6828" y="1259"/>
                    <a:pt x="6950" y="1263"/>
                  </a:cubicBezTo>
                  <a:cubicBezTo>
                    <a:pt x="11540" y="1425"/>
                    <a:pt x="12938" y="4793"/>
                    <a:pt x="12994" y="4935"/>
                  </a:cubicBezTo>
                  <a:cubicBezTo>
                    <a:pt x="13089" y="5179"/>
                    <a:pt x="13324" y="5333"/>
                    <a:pt x="13579" y="5333"/>
                  </a:cubicBezTo>
                  <a:cubicBezTo>
                    <a:pt x="13621" y="5333"/>
                    <a:pt x="13663" y="5329"/>
                    <a:pt x="13705" y="5321"/>
                  </a:cubicBezTo>
                  <a:cubicBezTo>
                    <a:pt x="13742" y="5313"/>
                    <a:pt x="13774" y="5304"/>
                    <a:pt x="13807" y="5288"/>
                  </a:cubicBezTo>
                  <a:cubicBezTo>
                    <a:pt x="14132" y="5162"/>
                    <a:pt x="14290" y="4801"/>
                    <a:pt x="14164" y="4476"/>
                  </a:cubicBezTo>
                  <a:cubicBezTo>
                    <a:pt x="14095" y="4305"/>
                    <a:pt x="12434" y="199"/>
                    <a:pt x="6995" y="8"/>
                  </a:cubicBezTo>
                  <a:cubicBezTo>
                    <a:pt x="6858" y="3"/>
                    <a:pt x="6723" y="1"/>
                    <a:pt x="659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62" name="Google Shape;1262;p40"/>
          <p:cNvSpPr/>
          <p:nvPr/>
        </p:nvSpPr>
        <p:spPr>
          <a:xfrm>
            <a:off x="8812849" y="1917885"/>
            <a:ext cx="310867" cy="281413"/>
          </a:xfrm>
          <a:custGeom>
            <a:avLst/>
            <a:gdLst/>
            <a:ahLst/>
            <a:cxnLst/>
            <a:rect l="l" t="t" r="r" b="b"/>
            <a:pathLst>
              <a:path w="15420" h="13959" extrusionOk="0">
                <a:moveTo>
                  <a:pt x="7231" y="2778"/>
                </a:moveTo>
                <a:cubicBezTo>
                  <a:pt x="9563" y="5045"/>
                  <a:pt x="11061" y="8505"/>
                  <a:pt x="11061" y="8505"/>
                </a:cubicBezTo>
                <a:cubicBezTo>
                  <a:pt x="9110" y="9256"/>
                  <a:pt x="4543" y="10163"/>
                  <a:pt x="4384" y="10194"/>
                </a:cubicBezTo>
                <a:lnTo>
                  <a:pt x="4384" y="10194"/>
                </a:lnTo>
                <a:cubicBezTo>
                  <a:pt x="5180" y="7286"/>
                  <a:pt x="7231" y="2778"/>
                  <a:pt x="7231" y="2778"/>
                </a:cubicBezTo>
                <a:close/>
                <a:moveTo>
                  <a:pt x="7522" y="0"/>
                </a:moveTo>
                <a:cubicBezTo>
                  <a:pt x="5645" y="0"/>
                  <a:pt x="3806" y="759"/>
                  <a:pt x="2462" y="2173"/>
                </a:cubicBezTo>
                <a:cubicBezTo>
                  <a:pt x="521" y="4220"/>
                  <a:pt x="1" y="7238"/>
                  <a:pt x="1146" y="9817"/>
                </a:cubicBezTo>
                <a:cubicBezTo>
                  <a:pt x="2271" y="12341"/>
                  <a:pt x="4772" y="13959"/>
                  <a:pt x="7520" y="13959"/>
                </a:cubicBezTo>
                <a:cubicBezTo>
                  <a:pt x="7581" y="13959"/>
                  <a:pt x="7641" y="13958"/>
                  <a:pt x="7702" y="13956"/>
                </a:cubicBezTo>
                <a:cubicBezTo>
                  <a:pt x="10525" y="13883"/>
                  <a:pt x="13027" y="12116"/>
                  <a:pt x="14039" y="9484"/>
                </a:cubicBezTo>
                <a:cubicBezTo>
                  <a:pt x="15420" y="5885"/>
                  <a:pt x="13624" y="1848"/>
                  <a:pt x="10026" y="467"/>
                </a:cubicBezTo>
                <a:cubicBezTo>
                  <a:pt x="9211" y="153"/>
                  <a:pt x="8363" y="0"/>
                  <a:pt x="75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3" name="Google Shape;1263;p40"/>
          <p:cNvGrpSpPr/>
          <p:nvPr/>
        </p:nvGrpSpPr>
        <p:grpSpPr>
          <a:xfrm>
            <a:off x="6372806" y="2477394"/>
            <a:ext cx="261600" cy="352550"/>
            <a:chOff x="5658788" y="2331488"/>
            <a:chExt cx="261600" cy="352550"/>
          </a:xfrm>
        </p:grpSpPr>
        <p:sp>
          <p:nvSpPr>
            <p:cNvPr id="1264" name="Google Shape;1264;p40"/>
            <p:cNvSpPr/>
            <p:nvPr/>
          </p:nvSpPr>
          <p:spPr>
            <a:xfrm>
              <a:off x="5714063" y="2331488"/>
              <a:ext cx="206325" cy="352550"/>
            </a:xfrm>
            <a:custGeom>
              <a:avLst/>
              <a:gdLst/>
              <a:ahLst/>
              <a:cxnLst/>
              <a:rect l="l" t="t" r="r" b="b"/>
              <a:pathLst>
                <a:path w="8253" h="14102" extrusionOk="0">
                  <a:moveTo>
                    <a:pt x="1412" y="1433"/>
                  </a:moveTo>
                  <a:lnTo>
                    <a:pt x="4256" y="2985"/>
                  </a:lnTo>
                  <a:lnTo>
                    <a:pt x="3224" y="5978"/>
                  </a:lnTo>
                  <a:lnTo>
                    <a:pt x="1412" y="1433"/>
                  </a:lnTo>
                  <a:close/>
                  <a:moveTo>
                    <a:pt x="3894" y="7652"/>
                  </a:moveTo>
                  <a:lnTo>
                    <a:pt x="7168" y="8460"/>
                  </a:lnTo>
                  <a:lnTo>
                    <a:pt x="5787" y="12392"/>
                  </a:lnTo>
                  <a:lnTo>
                    <a:pt x="3894" y="7652"/>
                  </a:lnTo>
                  <a:close/>
                  <a:moveTo>
                    <a:pt x="537" y="0"/>
                  </a:moveTo>
                  <a:cubicBezTo>
                    <a:pt x="246" y="0"/>
                    <a:pt x="0" y="301"/>
                    <a:pt x="125" y="612"/>
                  </a:cubicBezTo>
                  <a:lnTo>
                    <a:pt x="5397" y="13822"/>
                  </a:lnTo>
                  <a:cubicBezTo>
                    <a:pt x="5462" y="13992"/>
                    <a:pt x="5629" y="14102"/>
                    <a:pt x="5807" y="14102"/>
                  </a:cubicBezTo>
                  <a:lnTo>
                    <a:pt x="5820" y="14102"/>
                  </a:lnTo>
                  <a:cubicBezTo>
                    <a:pt x="6002" y="14098"/>
                    <a:pt x="6169" y="13980"/>
                    <a:pt x="6230" y="13805"/>
                  </a:cubicBezTo>
                  <a:lnTo>
                    <a:pt x="8167" y="8293"/>
                  </a:lnTo>
                  <a:cubicBezTo>
                    <a:pt x="8253" y="8042"/>
                    <a:pt x="8110" y="7774"/>
                    <a:pt x="7855" y="7713"/>
                  </a:cubicBezTo>
                  <a:lnTo>
                    <a:pt x="3906" y="6738"/>
                  </a:lnTo>
                  <a:lnTo>
                    <a:pt x="5218" y="2915"/>
                  </a:lnTo>
                  <a:cubicBezTo>
                    <a:pt x="5287" y="2712"/>
                    <a:pt x="5202" y="2485"/>
                    <a:pt x="5011" y="2379"/>
                  </a:cubicBezTo>
                  <a:lnTo>
                    <a:pt x="750" y="56"/>
                  </a:lnTo>
                  <a:cubicBezTo>
                    <a:pt x="680" y="17"/>
                    <a:pt x="607" y="0"/>
                    <a:pt x="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0"/>
            <p:cNvSpPr/>
            <p:nvPr/>
          </p:nvSpPr>
          <p:spPr>
            <a:xfrm>
              <a:off x="5658788" y="2445163"/>
              <a:ext cx="151025" cy="201525"/>
            </a:xfrm>
            <a:custGeom>
              <a:avLst/>
              <a:gdLst/>
              <a:ahLst/>
              <a:cxnLst/>
              <a:rect l="l" t="t" r="r" b="b"/>
              <a:pathLst>
                <a:path w="6041" h="8061" extrusionOk="0">
                  <a:moveTo>
                    <a:pt x="506" y="0"/>
                  </a:moveTo>
                  <a:cubicBezTo>
                    <a:pt x="331" y="0"/>
                    <a:pt x="164" y="105"/>
                    <a:pt x="94" y="278"/>
                  </a:cubicBezTo>
                  <a:cubicBezTo>
                    <a:pt x="0" y="505"/>
                    <a:pt x="110" y="765"/>
                    <a:pt x="337" y="858"/>
                  </a:cubicBezTo>
                  <a:lnTo>
                    <a:pt x="4939" y="2743"/>
                  </a:lnTo>
                  <a:lnTo>
                    <a:pt x="2827" y="7435"/>
                  </a:lnTo>
                  <a:cubicBezTo>
                    <a:pt x="2693" y="7727"/>
                    <a:pt x="2908" y="8060"/>
                    <a:pt x="3233" y="8060"/>
                  </a:cubicBezTo>
                  <a:cubicBezTo>
                    <a:pt x="3408" y="8060"/>
                    <a:pt x="3562" y="7959"/>
                    <a:pt x="3636" y="7800"/>
                  </a:cubicBezTo>
                  <a:lnTo>
                    <a:pt x="5939" y="2690"/>
                  </a:lnTo>
                  <a:cubicBezTo>
                    <a:pt x="6040" y="2459"/>
                    <a:pt x="5935" y="2191"/>
                    <a:pt x="5699" y="2093"/>
                  </a:cubicBezTo>
                  <a:lnTo>
                    <a:pt x="674" y="34"/>
                  </a:lnTo>
                  <a:cubicBezTo>
                    <a:pt x="619" y="11"/>
                    <a:pt x="562" y="0"/>
                    <a:pt x="5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6" name="Google Shape;1266;p40"/>
          <p:cNvGrpSpPr/>
          <p:nvPr/>
        </p:nvGrpSpPr>
        <p:grpSpPr>
          <a:xfrm>
            <a:off x="5231006" y="754910"/>
            <a:ext cx="4149799" cy="3107062"/>
            <a:chOff x="4631725" y="1441379"/>
            <a:chExt cx="4149799" cy="3107062"/>
          </a:xfrm>
        </p:grpSpPr>
        <p:sp>
          <p:nvSpPr>
            <p:cNvPr id="1267" name="Google Shape;1267;p40"/>
            <p:cNvSpPr/>
            <p:nvPr/>
          </p:nvSpPr>
          <p:spPr>
            <a:xfrm>
              <a:off x="8248690" y="3086967"/>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0"/>
            <p:cNvSpPr/>
            <p:nvPr/>
          </p:nvSpPr>
          <p:spPr>
            <a:xfrm>
              <a:off x="7469274" y="2293816"/>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0"/>
            <p:cNvSpPr/>
            <p:nvPr/>
          </p:nvSpPr>
          <p:spPr>
            <a:xfrm>
              <a:off x="8099000" y="18663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0"/>
            <p:cNvSpPr/>
            <p:nvPr/>
          </p:nvSpPr>
          <p:spPr>
            <a:xfrm>
              <a:off x="8557734" y="147136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0"/>
            <p:cNvSpPr/>
            <p:nvPr/>
          </p:nvSpPr>
          <p:spPr>
            <a:xfrm>
              <a:off x="8027990" y="40784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0"/>
            <p:cNvSpPr/>
            <p:nvPr/>
          </p:nvSpPr>
          <p:spPr>
            <a:xfrm>
              <a:off x="8657624" y="4423941"/>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0"/>
            <p:cNvSpPr/>
            <p:nvPr/>
          </p:nvSpPr>
          <p:spPr>
            <a:xfrm>
              <a:off x="6822900" y="17400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0"/>
            <p:cNvSpPr/>
            <p:nvPr/>
          </p:nvSpPr>
          <p:spPr>
            <a:xfrm>
              <a:off x="8398234" y="230596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0"/>
            <p:cNvSpPr/>
            <p:nvPr/>
          </p:nvSpPr>
          <p:spPr>
            <a:xfrm>
              <a:off x="5424340" y="3083204"/>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0"/>
            <p:cNvSpPr/>
            <p:nvPr/>
          </p:nvSpPr>
          <p:spPr>
            <a:xfrm>
              <a:off x="6159725" y="24759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0"/>
            <p:cNvSpPr/>
            <p:nvPr/>
          </p:nvSpPr>
          <p:spPr>
            <a:xfrm>
              <a:off x="5424340" y="1441379"/>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0"/>
            <p:cNvSpPr/>
            <p:nvPr/>
          </p:nvSpPr>
          <p:spPr>
            <a:xfrm>
              <a:off x="5150500" y="36753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0"/>
            <p:cNvSpPr/>
            <p:nvPr/>
          </p:nvSpPr>
          <p:spPr>
            <a:xfrm>
              <a:off x="5709938" y="370924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0"/>
            <p:cNvSpPr/>
            <p:nvPr/>
          </p:nvSpPr>
          <p:spPr>
            <a:xfrm>
              <a:off x="4631725" y="2554396"/>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0"/>
            <p:cNvSpPr/>
            <p:nvPr/>
          </p:nvSpPr>
          <p:spPr>
            <a:xfrm>
              <a:off x="5032375" y="150072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2" name="Google Shape;1282;p40"/>
            <p:cNvCxnSpPr>
              <a:stCxn id="1281" idx="6"/>
              <a:endCxn id="1277" idx="2"/>
            </p:cNvCxnSpPr>
            <p:nvPr/>
          </p:nvCxnSpPr>
          <p:spPr>
            <a:xfrm rot="10800000" flipH="1">
              <a:off x="5132275" y="1521421"/>
              <a:ext cx="292200" cy="29400"/>
            </a:xfrm>
            <a:prstGeom prst="straightConnector1">
              <a:avLst/>
            </a:prstGeom>
            <a:noFill/>
            <a:ln w="19050" cap="flat" cmpd="sng">
              <a:solidFill>
                <a:schemeClr val="dk2"/>
              </a:solidFill>
              <a:prstDash val="solid"/>
              <a:round/>
              <a:headEnd type="none" w="med" len="med"/>
              <a:tailEnd type="none" w="med" len="med"/>
            </a:ln>
          </p:spPr>
        </p:cxnSp>
        <p:cxnSp>
          <p:nvCxnSpPr>
            <p:cNvPr id="1283" name="Google Shape;1283;p40"/>
            <p:cNvCxnSpPr>
              <a:stCxn id="1277" idx="3"/>
              <a:endCxn id="1280" idx="7"/>
            </p:cNvCxnSpPr>
            <p:nvPr/>
          </p:nvCxnSpPr>
          <p:spPr>
            <a:xfrm flipH="1">
              <a:off x="4716913" y="1578118"/>
              <a:ext cx="730800" cy="990900"/>
            </a:xfrm>
            <a:prstGeom prst="straightConnector1">
              <a:avLst/>
            </a:prstGeom>
            <a:noFill/>
            <a:ln w="19050" cap="flat" cmpd="sng">
              <a:solidFill>
                <a:schemeClr val="dk2"/>
              </a:solidFill>
              <a:prstDash val="solid"/>
              <a:round/>
              <a:headEnd type="none" w="med" len="med"/>
              <a:tailEnd type="none" w="med" len="med"/>
            </a:ln>
          </p:spPr>
        </p:cxnSp>
        <p:cxnSp>
          <p:nvCxnSpPr>
            <p:cNvPr id="1284" name="Google Shape;1284;p40"/>
            <p:cNvCxnSpPr>
              <a:stCxn id="1277" idx="5"/>
              <a:endCxn id="1276" idx="1"/>
            </p:cNvCxnSpPr>
            <p:nvPr/>
          </p:nvCxnSpPr>
          <p:spPr>
            <a:xfrm>
              <a:off x="5560567" y="1578118"/>
              <a:ext cx="613800" cy="912600"/>
            </a:xfrm>
            <a:prstGeom prst="straightConnector1">
              <a:avLst/>
            </a:prstGeom>
            <a:noFill/>
            <a:ln w="19050" cap="flat" cmpd="sng">
              <a:solidFill>
                <a:schemeClr val="dk2"/>
              </a:solidFill>
              <a:prstDash val="solid"/>
              <a:round/>
              <a:headEnd type="none" w="med" len="med"/>
              <a:tailEnd type="none" w="med" len="med"/>
            </a:ln>
          </p:spPr>
        </p:cxnSp>
        <p:cxnSp>
          <p:nvCxnSpPr>
            <p:cNvPr id="1285" name="Google Shape;1285;p40"/>
            <p:cNvCxnSpPr>
              <a:stCxn id="1276" idx="3"/>
              <a:endCxn id="1275" idx="7"/>
            </p:cNvCxnSpPr>
            <p:nvPr/>
          </p:nvCxnSpPr>
          <p:spPr>
            <a:xfrm flipH="1">
              <a:off x="5560555" y="2561472"/>
              <a:ext cx="613800" cy="545100"/>
            </a:xfrm>
            <a:prstGeom prst="straightConnector1">
              <a:avLst/>
            </a:prstGeom>
            <a:noFill/>
            <a:ln w="19050" cap="flat" cmpd="sng">
              <a:solidFill>
                <a:schemeClr val="dk2"/>
              </a:solidFill>
              <a:prstDash val="solid"/>
              <a:round/>
              <a:headEnd type="none" w="med" len="med"/>
              <a:tailEnd type="none" w="med" len="med"/>
            </a:ln>
          </p:spPr>
        </p:cxnSp>
        <p:cxnSp>
          <p:nvCxnSpPr>
            <p:cNvPr id="1286" name="Google Shape;1286;p40"/>
            <p:cNvCxnSpPr>
              <a:stCxn id="1275" idx="3"/>
              <a:endCxn id="1278" idx="0"/>
            </p:cNvCxnSpPr>
            <p:nvPr/>
          </p:nvCxnSpPr>
          <p:spPr>
            <a:xfrm flipH="1">
              <a:off x="5200513" y="3219943"/>
              <a:ext cx="247200" cy="455400"/>
            </a:xfrm>
            <a:prstGeom prst="straightConnector1">
              <a:avLst/>
            </a:prstGeom>
            <a:noFill/>
            <a:ln w="19050" cap="flat" cmpd="sng">
              <a:solidFill>
                <a:schemeClr val="dk2"/>
              </a:solidFill>
              <a:prstDash val="solid"/>
              <a:round/>
              <a:headEnd type="none" w="med" len="med"/>
              <a:tailEnd type="none" w="med" len="med"/>
            </a:ln>
          </p:spPr>
        </p:cxnSp>
        <p:cxnSp>
          <p:nvCxnSpPr>
            <p:cNvPr id="1287" name="Google Shape;1287;p40"/>
            <p:cNvCxnSpPr>
              <a:stCxn id="1278" idx="6"/>
              <a:endCxn id="1279" idx="2"/>
            </p:cNvCxnSpPr>
            <p:nvPr/>
          </p:nvCxnSpPr>
          <p:spPr>
            <a:xfrm>
              <a:off x="5250400" y="3725421"/>
              <a:ext cx="459600" cy="33900"/>
            </a:xfrm>
            <a:prstGeom prst="straightConnector1">
              <a:avLst/>
            </a:prstGeom>
            <a:noFill/>
            <a:ln w="19050" cap="flat" cmpd="sng">
              <a:solidFill>
                <a:schemeClr val="dk2"/>
              </a:solidFill>
              <a:prstDash val="solid"/>
              <a:round/>
              <a:headEnd type="none" w="med" len="med"/>
              <a:tailEnd type="none" w="med" len="med"/>
            </a:ln>
          </p:spPr>
        </p:cxnSp>
        <p:cxnSp>
          <p:nvCxnSpPr>
            <p:cNvPr id="1288" name="Google Shape;1288;p40"/>
            <p:cNvCxnSpPr>
              <a:stCxn id="1273" idx="2"/>
              <a:endCxn id="1277" idx="6"/>
            </p:cNvCxnSpPr>
            <p:nvPr/>
          </p:nvCxnSpPr>
          <p:spPr>
            <a:xfrm rot="10800000">
              <a:off x="5583900" y="1521346"/>
              <a:ext cx="1239000" cy="268800"/>
            </a:xfrm>
            <a:prstGeom prst="straightConnector1">
              <a:avLst/>
            </a:prstGeom>
            <a:noFill/>
            <a:ln w="19050" cap="flat" cmpd="sng">
              <a:solidFill>
                <a:schemeClr val="dk2"/>
              </a:solidFill>
              <a:prstDash val="solid"/>
              <a:round/>
              <a:headEnd type="none" w="med" len="med"/>
              <a:tailEnd type="none" w="med" len="med"/>
            </a:ln>
          </p:spPr>
        </p:cxnSp>
        <p:cxnSp>
          <p:nvCxnSpPr>
            <p:cNvPr id="1289" name="Google Shape;1289;p40"/>
            <p:cNvCxnSpPr>
              <a:stCxn id="1273" idx="5"/>
              <a:endCxn id="1268" idx="1"/>
            </p:cNvCxnSpPr>
            <p:nvPr/>
          </p:nvCxnSpPr>
          <p:spPr>
            <a:xfrm>
              <a:off x="6908170" y="1825572"/>
              <a:ext cx="579300" cy="486600"/>
            </a:xfrm>
            <a:prstGeom prst="straightConnector1">
              <a:avLst/>
            </a:prstGeom>
            <a:noFill/>
            <a:ln w="19050" cap="flat" cmpd="sng">
              <a:solidFill>
                <a:schemeClr val="dk2"/>
              </a:solidFill>
              <a:prstDash val="solid"/>
              <a:round/>
              <a:headEnd type="none" w="med" len="med"/>
              <a:tailEnd type="none" w="med" len="med"/>
            </a:ln>
          </p:spPr>
        </p:cxnSp>
        <p:cxnSp>
          <p:nvCxnSpPr>
            <p:cNvPr id="1290" name="Google Shape;1290;p40"/>
            <p:cNvCxnSpPr>
              <a:stCxn id="1268" idx="6"/>
              <a:endCxn id="1274" idx="2"/>
            </p:cNvCxnSpPr>
            <p:nvPr/>
          </p:nvCxnSpPr>
          <p:spPr>
            <a:xfrm>
              <a:off x="7593174" y="2356066"/>
              <a:ext cx="805200" cy="0"/>
            </a:xfrm>
            <a:prstGeom prst="straightConnector1">
              <a:avLst/>
            </a:prstGeom>
            <a:noFill/>
            <a:ln w="19050" cap="flat" cmpd="sng">
              <a:solidFill>
                <a:schemeClr val="dk2"/>
              </a:solidFill>
              <a:prstDash val="solid"/>
              <a:round/>
              <a:headEnd type="none" w="med" len="med"/>
              <a:tailEnd type="none" w="med" len="med"/>
            </a:ln>
          </p:spPr>
        </p:cxnSp>
        <p:cxnSp>
          <p:nvCxnSpPr>
            <p:cNvPr id="1291" name="Google Shape;1291;p40"/>
            <p:cNvCxnSpPr>
              <a:stCxn id="1274" idx="0"/>
              <a:endCxn id="1269" idx="5"/>
            </p:cNvCxnSpPr>
            <p:nvPr/>
          </p:nvCxnSpPr>
          <p:spPr>
            <a:xfrm rot="10800000">
              <a:off x="8184184" y="1951964"/>
              <a:ext cx="264000" cy="354000"/>
            </a:xfrm>
            <a:prstGeom prst="straightConnector1">
              <a:avLst/>
            </a:prstGeom>
            <a:noFill/>
            <a:ln w="19050" cap="flat" cmpd="sng">
              <a:solidFill>
                <a:schemeClr val="dk2"/>
              </a:solidFill>
              <a:prstDash val="solid"/>
              <a:round/>
              <a:headEnd type="none" w="med" len="med"/>
              <a:tailEnd type="none" w="med" len="med"/>
            </a:ln>
          </p:spPr>
        </p:cxnSp>
        <p:cxnSp>
          <p:nvCxnSpPr>
            <p:cNvPr id="1292" name="Google Shape;1292;p40"/>
            <p:cNvCxnSpPr>
              <a:stCxn id="1269" idx="7"/>
              <a:endCxn id="1270" idx="3"/>
            </p:cNvCxnSpPr>
            <p:nvPr/>
          </p:nvCxnSpPr>
          <p:spPr>
            <a:xfrm rot="10800000" flipH="1">
              <a:off x="8184270" y="1556995"/>
              <a:ext cx="388200" cy="324000"/>
            </a:xfrm>
            <a:prstGeom prst="straightConnector1">
              <a:avLst/>
            </a:prstGeom>
            <a:noFill/>
            <a:ln w="19050" cap="flat" cmpd="sng">
              <a:solidFill>
                <a:schemeClr val="dk2"/>
              </a:solidFill>
              <a:prstDash val="solid"/>
              <a:round/>
              <a:headEnd type="none" w="med" len="med"/>
              <a:tailEnd type="none" w="med" len="med"/>
            </a:ln>
          </p:spPr>
        </p:cxnSp>
        <p:cxnSp>
          <p:nvCxnSpPr>
            <p:cNvPr id="1293" name="Google Shape;1293;p40"/>
            <p:cNvCxnSpPr>
              <a:stCxn id="1268" idx="5"/>
              <a:endCxn id="1267" idx="1"/>
            </p:cNvCxnSpPr>
            <p:nvPr/>
          </p:nvCxnSpPr>
          <p:spPr>
            <a:xfrm>
              <a:off x="7575029" y="2400083"/>
              <a:ext cx="696900" cy="710400"/>
            </a:xfrm>
            <a:prstGeom prst="straightConnector1">
              <a:avLst/>
            </a:prstGeom>
            <a:noFill/>
            <a:ln w="19050" cap="flat" cmpd="sng">
              <a:solidFill>
                <a:schemeClr val="dk2"/>
              </a:solidFill>
              <a:prstDash val="solid"/>
              <a:round/>
              <a:headEnd type="none" w="med" len="med"/>
              <a:tailEnd type="none" w="med" len="med"/>
            </a:ln>
          </p:spPr>
        </p:cxnSp>
        <p:cxnSp>
          <p:nvCxnSpPr>
            <p:cNvPr id="1294" name="Google Shape;1294;p40"/>
            <p:cNvCxnSpPr>
              <a:stCxn id="1271" idx="0"/>
              <a:endCxn id="1267" idx="4"/>
            </p:cNvCxnSpPr>
            <p:nvPr/>
          </p:nvCxnSpPr>
          <p:spPr>
            <a:xfrm rot="10800000" flipH="1">
              <a:off x="8107790" y="3247179"/>
              <a:ext cx="220800" cy="831300"/>
            </a:xfrm>
            <a:prstGeom prst="straightConnector1">
              <a:avLst/>
            </a:prstGeom>
            <a:noFill/>
            <a:ln w="19050" cap="flat" cmpd="sng">
              <a:solidFill>
                <a:schemeClr val="dk2"/>
              </a:solidFill>
              <a:prstDash val="solid"/>
              <a:round/>
              <a:headEnd type="none" w="med" len="med"/>
              <a:tailEnd type="none" w="med" len="med"/>
            </a:ln>
          </p:spPr>
        </p:cxnSp>
        <p:cxnSp>
          <p:nvCxnSpPr>
            <p:cNvPr id="1295" name="Google Shape;1295;p40"/>
            <p:cNvCxnSpPr>
              <a:stCxn id="1271" idx="5"/>
              <a:endCxn id="1272" idx="1"/>
            </p:cNvCxnSpPr>
            <p:nvPr/>
          </p:nvCxnSpPr>
          <p:spPr>
            <a:xfrm>
              <a:off x="8164217" y="4215218"/>
              <a:ext cx="511500" cy="227100"/>
            </a:xfrm>
            <a:prstGeom prst="straightConnector1">
              <a:avLst/>
            </a:prstGeom>
            <a:noFill/>
            <a:ln w="19050" cap="flat" cmpd="sng">
              <a:solidFill>
                <a:schemeClr val="dk2"/>
              </a:solidFill>
              <a:prstDash val="solid"/>
              <a:round/>
              <a:headEnd type="none" w="med" len="med"/>
              <a:tailEnd type="none" w="med" len="med"/>
            </a:ln>
          </p:spPr>
        </p:cxnSp>
        <p:sp>
          <p:nvSpPr>
            <p:cNvPr id="1296" name="Google Shape;1296;p40"/>
            <p:cNvSpPr/>
            <p:nvPr/>
          </p:nvSpPr>
          <p:spPr>
            <a:xfrm>
              <a:off x="8057859" y="434211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0"/>
            <p:cNvSpPr/>
            <p:nvPr/>
          </p:nvSpPr>
          <p:spPr>
            <a:xfrm>
              <a:off x="7305734" y="252163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8" name="Google Shape;1298;p40"/>
            <p:cNvCxnSpPr>
              <a:stCxn id="1268" idx="3"/>
              <a:endCxn id="1297" idx="7"/>
            </p:cNvCxnSpPr>
            <p:nvPr/>
          </p:nvCxnSpPr>
          <p:spPr>
            <a:xfrm flipH="1">
              <a:off x="7391119" y="2400083"/>
              <a:ext cx="96300" cy="136200"/>
            </a:xfrm>
            <a:prstGeom prst="straightConnector1">
              <a:avLst/>
            </a:prstGeom>
            <a:noFill/>
            <a:ln w="19050" cap="flat" cmpd="sng">
              <a:solidFill>
                <a:schemeClr val="dk2"/>
              </a:solidFill>
              <a:prstDash val="solid"/>
              <a:round/>
              <a:headEnd type="none" w="med" len="med"/>
              <a:tailEnd type="none" w="med" len="med"/>
            </a:ln>
          </p:spPr>
        </p:cxnSp>
        <p:cxnSp>
          <p:nvCxnSpPr>
            <p:cNvPr id="1299" name="Google Shape;1299;p40"/>
            <p:cNvCxnSpPr>
              <a:stCxn id="1271" idx="4"/>
              <a:endCxn id="1296" idx="0"/>
            </p:cNvCxnSpPr>
            <p:nvPr/>
          </p:nvCxnSpPr>
          <p:spPr>
            <a:xfrm>
              <a:off x="8107790" y="4238679"/>
              <a:ext cx="0" cy="103500"/>
            </a:xfrm>
            <a:prstGeom prst="straightConnector1">
              <a:avLst/>
            </a:prstGeom>
            <a:noFill/>
            <a:ln w="19050" cap="flat" cmpd="sng">
              <a:solidFill>
                <a:schemeClr val="dk2"/>
              </a:solidFill>
              <a:prstDash val="solid"/>
              <a:round/>
              <a:headEnd type="none" w="med" len="med"/>
              <a:tailEnd type="none" w="med" len="med"/>
            </a:ln>
          </p:spPr>
        </p:cxnSp>
      </p:grpSp>
      <p:grpSp>
        <p:nvGrpSpPr>
          <p:cNvPr id="1300" name="Google Shape;1300;p40"/>
          <p:cNvGrpSpPr/>
          <p:nvPr/>
        </p:nvGrpSpPr>
        <p:grpSpPr>
          <a:xfrm rot="1863367">
            <a:off x="5392453" y="1403367"/>
            <a:ext cx="1017520" cy="509024"/>
            <a:chOff x="6086682" y="1657156"/>
            <a:chExt cx="1017475" cy="509002"/>
          </a:xfrm>
        </p:grpSpPr>
        <p:sp>
          <p:nvSpPr>
            <p:cNvPr id="1301" name="Google Shape;1301;p40"/>
            <p:cNvSpPr/>
            <p:nvPr/>
          </p:nvSpPr>
          <p:spPr>
            <a:xfrm>
              <a:off x="7038826" y="1923197"/>
              <a:ext cx="64048" cy="53988"/>
            </a:xfrm>
            <a:custGeom>
              <a:avLst/>
              <a:gdLst/>
              <a:ahLst/>
              <a:cxnLst/>
              <a:rect l="l" t="t" r="r" b="b"/>
              <a:pathLst>
                <a:path w="3177" h="2678" extrusionOk="0">
                  <a:moveTo>
                    <a:pt x="3103" y="1"/>
                  </a:moveTo>
                  <a:lnTo>
                    <a:pt x="0" y="1337"/>
                  </a:lnTo>
                  <a:lnTo>
                    <a:pt x="3103" y="2678"/>
                  </a:lnTo>
                  <a:cubicBezTo>
                    <a:pt x="3177" y="1199"/>
                    <a:pt x="310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2" name="Google Shape;1302;p40"/>
            <p:cNvGrpSpPr/>
            <p:nvPr/>
          </p:nvGrpSpPr>
          <p:grpSpPr>
            <a:xfrm>
              <a:off x="6086682" y="1657156"/>
              <a:ext cx="1017475" cy="509002"/>
              <a:chOff x="6086682" y="1657156"/>
              <a:chExt cx="1017475" cy="509002"/>
            </a:xfrm>
          </p:grpSpPr>
          <p:sp>
            <p:nvSpPr>
              <p:cNvPr id="1303" name="Google Shape;1303;p40"/>
              <p:cNvSpPr/>
              <p:nvPr/>
            </p:nvSpPr>
            <p:spPr>
              <a:xfrm>
                <a:off x="6088234" y="1818139"/>
                <a:ext cx="53323" cy="59311"/>
              </a:xfrm>
              <a:custGeom>
                <a:avLst/>
                <a:gdLst/>
                <a:ahLst/>
                <a:cxnLst/>
                <a:rect l="l" t="t" r="r" b="b"/>
                <a:pathLst>
                  <a:path w="2645" h="2942" extrusionOk="0">
                    <a:moveTo>
                      <a:pt x="49" y="1"/>
                    </a:moveTo>
                    <a:cubicBezTo>
                      <a:pt x="1" y="979"/>
                      <a:pt x="1" y="1958"/>
                      <a:pt x="49" y="2941"/>
                    </a:cubicBezTo>
                    <a:lnTo>
                      <a:pt x="2645" y="1861"/>
                    </a:lnTo>
                    <a:lnTo>
                      <a:pt x="49" y="1"/>
                    </a:lnTo>
                    <a:close/>
                  </a:path>
                </a:pathLst>
              </a:custGeom>
              <a:solidFill>
                <a:srgbClr val="9DAB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0"/>
              <p:cNvSpPr/>
              <p:nvPr/>
            </p:nvSpPr>
            <p:spPr>
              <a:xfrm>
                <a:off x="6086682" y="1708989"/>
                <a:ext cx="1017475" cy="457168"/>
              </a:xfrm>
              <a:custGeom>
                <a:avLst/>
                <a:gdLst/>
                <a:ahLst/>
                <a:cxnLst/>
                <a:rect l="l" t="t" r="r" b="b"/>
                <a:pathLst>
                  <a:path w="50470" h="22677" extrusionOk="0">
                    <a:moveTo>
                      <a:pt x="18072" y="0"/>
                    </a:moveTo>
                    <a:cubicBezTo>
                      <a:pt x="17710" y="0"/>
                      <a:pt x="17347" y="57"/>
                      <a:pt x="16999" y="171"/>
                    </a:cubicBezTo>
                    <a:cubicBezTo>
                      <a:pt x="9408" y="2669"/>
                      <a:pt x="2978" y="6056"/>
                      <a:pt x="488" y="7445"/>
                    </a:cubicBezTo>
                    <a:cubicBezTo>
                      <a:pt x="0" y="7718"/>
                      <a:pt x="8" y="8416"/>
                      <a:pt x="500" y="8680"/>
                    </a:cubicBezTo>
                    <a:cubicBezTo>
                      <a:pt x="12576" y="15127"/>
                      <a:pt x="26598" y="20748"/>
                      <a:pt x="30924" y="22438"/>
                    </a:cubicBezTo>
                    <a:cubicBezTo>
                      <a:pt x="31332" y="22597"/>
                      <a:pt x="31761" y="22676"/>
                      <a:pt x="32191" y="22676"/>
                    </a:cubicBezTo>
                    <a:cubicBezTo>
                      <a:pt x="32672" y="22676"/>
                      <a:pt x="33152" y="22577"/>
                      <a:pt x="33600" y="22377"/>
                    </a:cubicBezTo>
                    <a:cubicBezTo>
                      <a:pt x="40136" y="19501"/>
                      <a:pt x="47301" y="15427"/>
                      <a:pt x="49990" y="13867"/>
                    </a:cubicBezTo>
                    <a:cubicBezTo>
                      <a:pt x="50470" y="13587"/>
                      <a:pt x="50453" y="12884"/>
                      <a:pt x="49958" y="12633"/>
                    </a:cubicBezTo>
                    <a:cubicBezTo>
                      <a:pt x="40579" y="7848"/>
                      <a:pt x="23689" y="1779"/>
                      <a:pt x="19225" y="199"/>
                    </a:cubicBezTo>
                    <a:cubicBezTo>
                      <a:pt x="18853" y="66"/>
                      <a:pt x="18462" y="0"/>
                      <a:pt x="180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0"/>
              <p:cNvSpPr/>
              <p:nvPr/>
            </p:nvSpPr>
            <p:spPr>
              <a:xfrm>
                <a:off x="6086682" y="1657156"/>
                <a:ext cx="1017475" cy="457168"/>
              </a:xfrm>
              <a:custGeom>
                <a:avLst/>
                <a:gdLst/>
                <a:ahLst/>
                <a:cxnLst/>
                <a:rect l="l" t="t" r="r" b="b"/>
                <a:pathLst>
                  <a:path w="50470" h="22677" extrusionOk="0">
                    <a:moveTo>
                      <a:pt x="18072" y="0"/>
                    </a:moveTo>
                    <a:cubicBezTo>
                      <a:pt x="17710" y="0"/>
                      <a:pt x="17347" y="57"/>
                      <a:pt x="16999" y="170"/>
                    </a:cubicBezTo>
                    <a:cubicBezTo>
                      <a:pt x="9408" y="2668"/>
                      <a:pt x="2978" y="6056"/>
                      <a:pt x="488" y="7445"/>
                    </a:cubicBezTo>
                    <a:cubicBezTo>
                      <a:pt x="0" y="7717"/>
                      <a:pt x="8" y="8416"/>
                      <a:pt x="500" y="8680"/>
                    </a:cubicBezTo>
                    <a:cubicBezTo>
                      <a:pt x="12576" y="15126"/>
                      <a:pt x="26598" y="20752"/>
                      <a:pt x="30924" y="22438"/>
                    </a:cubicBezTo>
                    <a:cubicBezTo>
                      <a:pt x="31332" y="22597"/>
                      <a:pt x="31761" y="22676"/>
                      <a:pt x="32191" y="22676"/>
                    </a:cubicBezTo>
                    <a:cubicBezTo>
                      <a:pt x="32672" y="22676"/>
                      <a:pt x="33152" y="22576"/>
                      <a:pt x="33600" y="22377"/>
                    </a:cubicBezTo>
                    <a:cubicBezTo>
                      <a:pt x="40136" y="19501"/>
                      <a:pt x="47301" y="15427"/>
                      <a:pt x="49990" y="13867"/>
                    </a:cubicBezTo>
                    <a:cubicBezTo>
                      <a:pt x="50470" y="13587"/>
                      <a:pt x="50453" y="12884"/>
                      <a:pt x="49958" y="12632"/>
                    </a:cubicBezTo>
                    <a:cubicBezTo>
                      <a:pt x="40579" y="7847"/>
                      <a:pt x="23689" y="1779"/>
                      <a:pt x="19225" y="199"/>
                    </a:cubicBezTo>
                    <a:cubicBezTo>
                      <a:pt x="18853" y="66"/>
                      <a:pt x="18462" y="0"/>
                      <a:pt x="180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0"/>
              <p:cNvSpPr/>
              <p:nvPr/>
            </p:nvSpPr>
            <p:spPr>
              <a:xfrm>
                <a:off x="6139583" y="1675502"/>
                <a:ext cx="862707" cy="374049"/>
              </a:xfrm>
              <a:custGeom>
                <a:avLst/>
                <a:gdLst/>
                <a:ahLst/>
                <a:cxnLst/>
                <a:rect l="l" t="t" r="r" b="b"/>
                <a:pathLst>
                  <a:path w="42793" h="18554" extrusionOk="0">
                    <a:moveTo>
                      <a:pt x="15310" y="1"/>
                    </a:moveTo>
                    <a:cubicBezTo>
                      <a:pt x="15007" y="1"/>
                      <a:pt x="14703" y="47"/>
                      <a:pt x="14408" y="138"/>
                    </a:cubicBezTo>
                    <a:cubicBezTo>
                      <a:pt x="7974" y="2181"/>
                      <a:pt x="2523" y="4955"/>
                      <a:pt x="407" y="6088"/>
                    </a:cubicBezTo>
                    <a:cubicBezTo>
                      <a:pt x="0" y="6308"/>
                      <a:pt x="8" y="6893"/>
                      <a:pt x="419" y="7104"/>
                    </a:cubicBezTo>
                    <a:cubicBezTo>
                      <a:pt x="630" y="7214"/>
                      <a:pt x="837" y="7319"/>
                      <a:pt x="1052" y="7425"/>
                    </a:cubicBezTo>
                    <a:cubicBezTo>
                      <a:pt x="2332" y="8079"/>
                      <a:pt x="3636" y="8725"/>
                      <a:pt x="4944" y="9346"/>
                    </a:cubicBezTo>
                    <a:cubicBezTo>
                      <a:pt x="6272" y="9984"/>
                      <a:pt x="7604" y="10601"/>
                      <a:pt x="8920" y="11198"/>
                    </a:cubicBezTo>
                    <a:cubicBezTo>
                      <a:pt x="11422" y="12332"/>
                      <a:pt x="13868" y="13392"/>
                      <a:pt x="16118" y="14326"/>
                    </a:cubicBezTo>
                    <a:cubicBezTo>
                      <a:pt x="17044" y="14720"/>
                      <a:pt x="17938" y="15090"/>
                      <a:pt x="18787" y="15435"/>
                    </a:cubicBezTo>
                    <a:cubicBezTo>
                      <a:pt x="22117" y="16796"/>
                      <a:pt x="24790" y="17823"/>
                      <a:pt x="26212" y="18364"/>
                    </a:cubicBezTo>
                    <a:cubicBezTo>
                      <a:pt x="26555" y="18491"/>
                      <a:pt x="26915" y="18554"/>
                      <a:pt x="27275" y="18554"/>
                    </a:cubicBezTo>
                    <a:cubicBezTo>
                      <a:pt x="27686" y="18554"/>
                      <a:pt x="28097" y="18471"/>
                      <a:pt x="28482" y="18307"/>
                    </a:cubicBezTo>
                    <a:cubicBezTo>
                      <a:pt x="30538" y="17437"/>
                      <a:pt x="32678" y="16426"/>
                      <a:pt x="34661" y="15435"/>
                    </a:cubicBezTo>
                    <a:cubicBezTo>
                      <a:pt x="35412" y="15061"/>
                      <a:pt x="36143" y="14692"/>
                      <a:pt x="36842" y="14330"/>
                    </a:cubicBezTo>
                    <a:cubicBezTo>
                      <a:pt x="39259" y="13079"/>
                      <a:pt x="41269" y="11970"/>
                      <a:pt x="42382" y="11349"/>
                    </a:cubicBezTo>
                    <a:cubicBezTo>
                      <a:pt x="42793" y="11125"/>
                      <a:pt x="42776" y="10528"/>
                      <a:pt x="42354" y="10329"/>
                    </a:cubicBezTo>
                    <a:cubicBezTo>
                      <a:pt x="42175" y="10240"/>
                      <a:pt x="41996" y="10154"/>
                      <a:pt x="41814" y="10065"/>
                    </a:cubicBezTo>
                    <a:cubicBezTo>
                      <a:pt x="40550" y="9460"/>
                      <a:pt x="39141" y="8826"/>
                      <a:pt x="37654" y="8193"/>
                    </a:cubicBezTo>
                    <a:cubicBezTo>
                      <a:pt x="35741" y="7368"/>
                      <a:pt x="33698" y="6543"/>
                      <a:pt x="31647" y="5743"/>
                    </a:cubicBezTo>
                    <a:lnTo>
                      <a:pt x="31639" y="5743"/>
                    </a:lnTo>
                    <a:cubicBezTo>
                      <a:pt x="30022" y="5114"/>
                      <a:pt x="28393" y="4500"/>
                      <a:pt x="26837" y="3915"/>
                    </a:cubicBezTo>
                    <a:lnTo>
                      <a:pt x="26829" y="3915"/>
                    </a:lnTo>
                    <a:cubicBezTo>
                      <a:pt x="22162" y="2189"/>
                      <a:pt x="18076" y="771"/>
                      <a:pt x="16293" y="166"/>
                    </a:cubicBezTo>
                    <a:cubicBezTo>
                      <a:pt x="15974" y="56"/>
                      <a:pt x="15642" y="1"/>
                      <a:pt x="153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0"/>
              <p:cNvSpPr/>
              <p:nvPr/>
            </p:nvSpPr>
            <p:spPr>
              <a:xfrm>
                <a:off x="6141781" y="1754592"/>
                <a:ext cx="635806" cy="70600"/>
              </a:xfrm>
              <a:custGeom>
                <a:avLst/>
                <a:gdLst/>
                <a:ahLst/>
                <a:cxnLst/>
                <a:rect l="l" t="t" r="r" b="b"/>
                <a:pathLst>
                  <a:path w="31538" h="3502" extrusionOk="0">
                    <a:moveTo>
                      <a:pt x="26724" y="0"/>
                    </a:moveTo>
                    <a:cubicBezTo>
                      <a:pt x="19828" y="564"/>
                      <a:pt x="4290" y="1801"/>
                      <a:pt x="1556" y="1801"/>
                    </a:cubicBezTo>
                    <a:cubicBezTo>
                      <a:pt x="1334" y="1801"/>
                      <a:pt x="1196" y="1793"/>
                      <a:pt x="1155" y="1776"/>
                    </a:cubicBezTo>
                    <a:lnTo>
                      <a:pt x="1" y="2641"/>
                    </a:lnTo>
                    <a:lnTo>
                      <a:pt x="943" y="3502"/>
                    </a:lnTo>
                    <a:lnTo>
                      <a:pt x="31534" y="1828"/>
                    </a:lnTo>
                    <a:lnTo>
                      <a:pt x="31538" y="1828"/>
                    </a:lnTo>
                    <a:lnTo>
                      <a:pt x="26728"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0"/>
              <p:cNvSpPr/>
              <p:nvPr/>
            </p:nvSpPr>
            <p:spPr>
              <a:xfrm>
                <a:off x="6239237" y="1840820"/>
                <a:ext cx="743319" cy="60540"/>
              </a:xfrm>
              <a:custGeom>
                <a:avLst/>
                <a:gdLst/>
                <a:ahLst/>
                <a:cxnLst/>
                <a:rect l="l" t="t" r="r" b="b"/>
                <a:pathLst>
                  <a:path w="36871" h="3003" extrusionOk="0">
                    <a:moveTo>
                      <a:pt x="32711" y="1"/>
                    </a:moveTo>
                    <a:lnTo>
                      <a:pt x="1" y="1150"/>
                    </a:lnTo>
                    <a:cubicBezTo>
                      <a:pt x="1329" y="1792"/>
                      <a:pt x="2661" y="2409"/>
                      <a:pt x="3981" y="3002"/>
                    </a:cubicBezTo>
                    <a:lnTo>
                      <a:pt x="36871" y="1873"/>
                    </a:lnTo>
                    <a:lnTo>
                      <a:pt x="32711"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0"/>
              <p:cNvSpPr/>
              <p:nvPr/>
            </p:nvSpPr>
            <p:spPr>
              <a:xfrm>
                <a:off x="6464512" y="1964405"/>
                <a:ext cx="417816" cy="22357"/>
              </a:xfrm>
              <a:custGeom>
                <a:avLst/>
                <a:gdLst/>
                <a:ahLst/>
                <a:cxnLst/>
                <a:rect l="l" t="t" r="r" b="b"/>
                <a:pathLst>
                  <a:path w="20725" h="1109" extrusionOk="0">
                    <a:moveTo>
                      <a:pt x="1" y="0"/>
                    </a:moveTo>
                    <a:lnTo>
                      <a:pt x="2670" y="1109"/>
                    </a:lnTo>
                    <a:lnTo>
                      <a:pt x="18544" y="1109"/>
                    </a:lnTo>
                    <a:lnTo>
                      <a:pt x="19100" y="825"/>
                    </a:lnTo>
                    <a:lnTo>
                      <a:pt x="20725"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0"/>
              <p:cNvSpPr/>
              <p:nvPr/>
            </p:nvSpPr>
            <p:spPr>
              <a:xfrm>
                <a:off x="6883307" y="1982913"/>
                <a:ext cx="40723" cy="27861"/>
              </a:xfrm>
              <a:custGeom>
                <a:avLst/>
                <a:gdLst/>
                <a:ahLst/>
                <a:cxnLst/>
                <a:rect l="l" t="t" r="r" b="b"/>
                <a:pathLst>
                  <a:path w="2020" h="1382" extrusionOk="0">
                    <a:moveTo>
                      <a:pt x="1012" y="0"/>
                    </a:moveTo>
                    <a:cubicBezTo>
                      <a:pt x="451" y="0"/>
                      <a:pt x="1" y="309"/>
                      <a:pt x="1" y="691"/>
                    </a:cubicBezTo>
                    <a:cubicBezTo>
                      <a:pt x="1" y="1072"/>
                      <a:pt x="451" y="1381"/>
                      <a:pt x="1012" y="1381"/>
                    </a:cubicBezTo>
                    <a:cubicBezTo>
                      <a:pt x="1569" y="1381"/>
                      <a:pt x="2019" y="1072"/>
                      <a:pt x="2019" y="691"/>
                    </a:cubicBezTo>
                    <a:cubicBezTo>
                      <a:pt x="2019" y="309"/>
                      <a:pt x="1569" y="0"/>
                      <a:pt x="10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11" name="Google Shape;1311;p40"/>
          <p:cNvGrpSpPr/>
          <p:nvPr/>
        </p:nvGrpSpPr>
        <p:grpSpPr>
          <a:xfrm>
            <a:off x="7989812" y="661485"/>
            <a:ext cx="1041062" cy="810795"/>
            <a:chOff x="7432381" y="878104"/>
            <a:chExt cx="1041062" cy="810795"/>
          </a:xfrm>
        </p:grpSpPr>
        <p:sp>
          <p:nvSpPr>
            <p:cNvPr id="1312" name="Google Shape;1312;p40"/>
            <p:cNvSpPr/>
            <p:nvPr/>
          </p:nvSpPr>
          <p:spPr>
            <a:xfrm>
              <a:off x="7432381" y="878104"/>
              <a:ext cx="1041062" cy="810795"/>
            </a:xfrm>
            <a:custGeom>
              <a:avLst/>
              <a:gdLst/>
              <a:ahLst/>
              <a:cxnLst/>
              <a:rect l="l" t="t" r="r" b="b"/>
              <a:pathLst>
                <a:path w="51640" h="40218" extrusionOk="0">
                  <a:moveTo>
                    <a:pt x="27239" y="0"/>
                  </a:moveTo>
                  <a:cubicBezTo>
                    <a:pt x="14735" y="0"/>
                    <a:pt x="5611" y="8132"/>
                    <a:pt x="3116" y="15696"/>
                  </a:cubicBezTo>
                  <a:cubicBezTo>
                    <a:pt x="322" y="24157"/>
                    <a:pt x="1" y="34937"/>
                    <a:pt x="5907" y="35969"/>
                  </a:cubicBezTo>
                  <a:cubicBezTo>
                    <a:pt x="6282" y="36037"/>
                    <a:pt x="6661" y="36071"/>
                    <a:pt x="7040" y="36071"/>
                  </a:cubicBezTo>
                  <a:cubicBezTo>
                    <a:pt x="7116" y="36071"/>
                    <a:pt x="7192" y="36069"/>
                    <a:pt x="7267" y="36067"/>
                  </a:cubicBezTo>
                  <a:cubicBezTo>
                    <a:pt x="9701" y="35953"/>
                    <a:pt x="11313" y="34271"/>
                    <a:pt x="12483" y="32252"/>
                  </a:cubicBezTo>
                  <a:cubicBezTo>
                    <a:pt x="13685" y="30181"/>
                    <a:pt x="14421" y="27764"/>
                    <a:pt x="15087" y="26314"/>
                  </a:cubicBezTo>
                  <a:cubicBezTo>
                    <a:pt x="15148" y="26180"/>
                    <a:pt x="15213" y="26054"/>
                    <a:pt x="15286" y="25928"/>
                  </a:cubicBezTo>
                  <a:cubicBezTo>
                    <a:pt x="15294" y="25912"/>
                    <a:pt x="15302" y="25900"/>
                    <a:pt x="15310" y="25883"/>
                  </a:cubicBezTo>
                  <a:cubicBezTo>
                    <a:pt x="15367" y="25774"/>
                    <a:pt x="15436" y="25668"/>
                    <a:pt x="15509" y="25571"/>
                  </a:cubicBezTo>
                  <a:cubicBezTo>
                    <a:pt x="15655" y="25343"/>
                    <a:pt x="15822" y="25132"/>
                    <a:pt x="16009" y="24937"/>
                  </a:cubicBezTo>
                  <a:lnTo>
                    <a:pt x="16025" y="24921"/>
                  </a:lnTo>
                  <a:cubicBezTo>
                    <a:pt x="16066" y="24876"/>
                    <a:pt x="16106" y="24831"/>
                    <a:pt x="16151" y="24791"/>
                  </a:cubicBezTo>
                  <a:cubicBezTo>
                    <a:pt x="16220" y="24726"/>
                    <a:pt x="16277" y="24665"/>
                    <a:pt x="16350" y="24604"/>
                  </a:cubicBezTo>
                  <a:cubicBezTo>
                    <a:pt x="16362" y="24596"/>
                    <a:pt x="16378" y="24584"/>
                    <a:pt x="16395" y="24567"/>
                  </a:cubicBezTo>
                  <a:cubicBezTo>
                    <a:pt x="16610" y="24389"/>
                    <a:pt x="16837" y="24226"/>
                    <a:pt x="17077" y="24088"/>
                  </a:cubicBezTo>
                  <a:cubicBezTo>
                    <a:pt x="17203" y="24011"/>
                    <a:pt x="17329" y="23942"/>
                    <a:pt x="17463" y="23885"/>
                  </a:cubicBezTo>
                  <a:cubicBezTo>
                    <a:pt x="17573" y="23832"/>
                    <a:pt x="17678" y="23783"/>
                    <a:pt x="17804" y="23731"/>
                  </a:cubicBezTo>
                  <a:cubicBezTo>
                    <a:pt x="17930" y="23682"/>
                    <a:pt x="18064" y="23633"/>
                    <a:pt x="18202" y="23588"/>
                  </a:cubicBezTo>
                  <a:cubicBezTo>
                    <a:pt x="18292" y="23556"/>
                    <a:pt x="18385" y="23527"/>
                    <a:pt x="18478" y="23499"/>
                  </a:cubicBezTo>
                  <a:lnTo>
                    <a:pt x="18608" y="23466"/>
                  </a:lnTo>
                  <a:cubicBezTo>
                    <a:pt x="18698" y="23438"/>
                    <a:pt x="18791" y="23418"/>
                    <a:pt x="18885" y="23397"/>
                  </a:cubicBezTo>
                  <a:lnTo>
                    <a:pt x="18901" y="23397"/>
                  </a:lnTo>
                  <a:cubicBezTo>
                    <a:pt x="19023" y="23369"/>
                    <a:pt x="19140" y="23345"/>
                    <a:pt x="19258" y="23324"/>
                  </a:cubicBezTo>
                  <a:cubicBezTo>
                    <a:pt x="19923" y="23202"/>
                    <a:pt x="20654" y="23146"/>
                    <a:pt x="21449" y="23146"/>
                  </a:cubicBezTo>
                  <a:cubicBezTo>
                    <a:pt x="21660" y="23146"/>
                    <a:pt x="21874" y="23150"/>
                    <a:pt x="22093" y="23158"/>
                  </a:cubicBezTo>
                  <a:cubicBezTo>
                    <a:pt x="22130" y="23158"/>
                    <a:pt x="22167" y="23158"/>
                    <a:pt x="22203" y="23166"/>
                  </a:cubicBezTo>
                  <a:cubicBezTo>
                    <a:pt x="22886" y="23190"/>
                    <a:pt x="23609" y="23255"/>
                    <a:pt x="24380" y="23357"/>
                  </a:cubicBezTo>
                  <a:cubicBezTo>
                    <a:pt x="24734" y="23401"/>
                    <a:pt x="25095" y="23454"/>
                    <a:pt x="25469" y="23515"/>
                  </a:cubicBezTo>
                  <a:cubicBezTo>
                    <a:pt x="25802" y="23572"/>
                    <a:pt x="26119" y="23625"/>
                    <a:pt x="26428" y="23686"/>
                  </a:cubicBezTo>
                  <a:cubicBezTo>
                    <a:pt x="26452" y="23698"/>
                    <a:pt x="26480" y="23702"/>
                    <a:pt x="26505" y="23702"/>
                  </a:cubicBezTo>
                  <a:cubicBezTo>
                    <a:pt x="26805" y="23763"/>
                    <a:pt x="27090" y="23832"/>
                    <a:pt x="27366" y="23901"/>
                  </a:cubicBezTo>
                  <a:cubicBezTo>
                    <a:pt x="27805" y="24011"/>
                    <a:pt x="28219" y="24125"/>
                    <a:pt x="28613" y="24259"/>
                  </a:cubicBezTo>
                  <a:cubicBezTo>
                    <a:pt x="28739" y="24295"/>
                    <a:pt x="28861" y="24340"/>
                    <a:pt x="28978" y="24384"/>
                  </a:cubicBezTo>
                  <a:cubicBezTo>
                    <a:pt x="29405" y="24531"/>
                    <a:pt x="29819" y="24705"/>
                    <a:pt x="30225" y="24904"/>
                  </a:cubicBezTo>
                  <a:cubicBezTo>
                    <a:pt x="30323" y="24945"/>
                    <a:pt x="30420" y="24998"/>
                    <a:pt x="30514" y="25043"/>
                  </a:cubicBezTo>
                  <a:cubicBezTo>
                    <a:pt x="30843" y="25213"/>
                    <a:pt x="31160" y="25404"/>
                    <a:pt x="31464" y="25619"/>
                  </a:cubicBezTo>
                  <a:cubicBezTo>
                    <a:pt x="31537" y="25668"/>
                    <a:pt x="31611" y="25717"/>
                    <a:pt x="31676" y="25770"/>
                  </a:cubicBezTo>
                  <a:cubicBezTo>
                    <a:pt x="31765" y="25835"/>
                    <a:pt x="31842" y="25900"/>
                    <a:pt x="31923" y="25965"/>
                  </a:cubicBezTo>
                  <a:cubicBezTo>
                    <a:pt x="31996" y="26025"/>
                    <a:pt x="32065" y="26086"/>
                    <a:pt x="32130" y="26147"/>
                  </a:cubicBezTo>
                  <a:cubicBezTo>
                    <a:pt x="32281" y="26281"/>
                    <a:pt x="32423" y="26419"/>
                    <a:pt x="32553" y="26574"/>
                  </a:cubicBezTo>
                  <a:cubicBezTo>
                    <a:pt x="32598" y="26619"/>
                    <a:pt x="32638" y="26663"/>
                    <a:pt x="32679" y="26716"/>
                  </a:cubicBezTo>
                  <a:cubicBezTo>
                    <a:pt x="32711" y="26749"/>
                    <a:pt x="32740" y="26785"/>
                    <a:pt x="32764" y="26826"/>
                  </a:cubicBezTo>
                  <a:cubicBezTo>
                    <a:pt x="32817" y="26883"/>
                    <a:pt x="32862" y="26948"/>
                    <a:pt x="32902" y="27013"/>
                  </a:cubicBezTo>
                  <a:cubicBezTo>
                    <a:pt x="33032" y="27195"/>
                    <a:pt x="33150" y="27386"/>
                    <a:pt x="33243" y="27585"/>
                  </a:cubicBezTo>
                  <a:cubicBezTo>
                    <a:pt x="33276" y="27650"/>
                    <a:pt x="33308" y="27711"/>
                    <a:pt x="33333" y="27780"/>
                  </a:cubicBezTo>
                  <a:cubicBezTo>
                    <a:pt x="33353" y="27825"/>
                    <a:pt x="33373" y="27874"/>
                    <a:pt x="33394" y="27926"/>
                  </a:cubicBezTo>
                  <a:cubicBezTo>
                    <a:pt x="33414" y="27983"/>
                    <a:pt x="33430" y="28032"/>
                    <a:pt x="33455" y="28089"/>
                  </a:cubicBezTo>
                  <a:cubicBezTo>
                    <a:pt x="33503" y="28243"/>
                    <a:pt x="33544" y="28406"/>
                    <a:pt x="33576" y="28568"/>
                  </a:cubicBezTo>
                  <a:cubicBezTo>
                    <a:pt x="33593" y="28637"/>
                    <a:pt x="33605" y="28710"/>
                    <a:pt x="33613" y="28784"/>
                  </a:cubicBezTo>
                  <a:cubicBezTo>
                    <a:pt x="33930" y="31103"/>
                    <a:pt x="33373" y="39162"/>
                    <a:pt x="37923" y="40124"/>
                  </a:cubicBezTo>
                  <a:cubicBezTo>
                    <a:pt x="38231" y="40185"/>
                    <a:pt x="38544" y="40218"/>
                    <a:pt x="38861" y="40218"/>
                  </a:cubicBezTo>
                  <a:lnTo>
                    <a:pt x="38865" y="40218"/>
                  </a:lnTo>
                  <a:cubicBezTo>
                    <a:pt x="40656" y="40218"/>
                    <a:pt x="42801" y="39267"/>
                    <a:pt x="44795" y="37517"/>
                  </a:cubicBezTo>
                  <a:cubicBezTo>
                    <a:pt x="44800" y="37509"/>
                    <a:pt x="44808" y="37509"/>
                    <a:pt x="44812" y="37504"/>
                  </a:cubicBezTo>
                  <a:cubicBezTo>
                    <a:pt x="47943" y="34755"/>
                    <a:pt x="50685" y="30051"/>
                    <a:pt x="51100" y="23995"/>
                  </a:cubicBezTo>
                  <a:cubicBezTo>
                    <a:pt x="51640" y="16009"/>
                    <a:pt x="48878" y="7970"/>
                    <a:pt x="41152" y="3494"/>
                  </a:cubicBezTo>
                  <a:cubicBezTo>
                    <a:pt x="39328" y="2442"/>
                    <a:pt x="37224" y="1581"/>
                    <a:pt x="34823" y="972"/>
                  </a:cubicBezTo>
                  <a:cubicBezTo>
                    <a:pt x="34815" y="972"/>
                    <a:pt x="34807" y="968"/>
                    <a:pt x="34799" y="963"/>
                  </a:cubicBezTo>
                  <a:cubicBezTo>
                    <a:pt x="34783" y="963"/>
                    <a:pt x="34763" y="959"/>
                    <a:pt x="34746" y="955"/>
                  </a:cubicBezTo>
                  <a:cubicBezTo>
                    <a:pt x="33824" y="724"/>
                    <a:pt x="32862" y="517"/>
                    <a:pt x="31858" y="366"/>
                  </a:cubicBezTo>
                  <a:cubicBezTo>
                    <a:pt x="31070" y="236"/>
                    <a:pt x="30294" y="151"/>
                    <a:pt x="29527" y="90"/>
                  </a:cubicBezTo>
                  <a:cubicBezTo>
                    <a:pt x="28752" y="30"/>
                    <a:pt x="27989" y="0"/>
                    <a:pt x="2723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0"/>
            <p:cNvSpPr/>
            <p:nvPr/>
          </p:nvSpPr>
          <p:spPr>
            <a:xfrm>
              <a:off x="8122074" y="1104025"/>
              <a:ext cx="257544" cy="252564"/>
            </a:xfrm>
            <a:custGeom>
              <a:avLst/>
              <a:gdLst/>
              <a:ahLst/>
              <a:cxnLst/>
              <a:rect l="l" t="t" r="r" b="b"/>
              <a:pathLst>
                <a:path w="12775" h="12528" extrusionOk="0">
                  <a:moveTo>
                    <a:pt x="7430" y="1"/>
                  </a:moveTo>
                  <a:cubicBezTo>
                    <a:pt x="5345" y="1"/>
                    <a:pt x="3125" y="1340"/>
                    <a:pt x="1808" y="3621"/>
                  </a:cubicBezTo>
                  <a:cubicBezTo>
                    <a:pt x="0" y="6757"/>
                    <a:pt x="581" y="10481"/>
                    <a:pt x="3108" y="11940"/>
                  </a:cubicBezTo>
                  <a:cubicBezTo>
                    <a:pt x="3798" y="12339"/>
                    <a:pt x="4561" y="12527"/>
                    <a:pt x="5344" y="12527"/>
                  </a:cubicBezTo>
                  <a:cubicBezTo>
                    <a:pt x="7428" y="12527"/>
                    <a:pt x="9646" y="11186"/>
                    <a:pt x="10963" y="8905"/>
                  </a:cubicBezTo>
                  <a:cubicBezTo>
                    <a:pt x="12775" y="5770"/>
                    <a:pt x="12194" y="2049"/>
                    <a:pt x="9663" y="587"/>
                  </a:cubicBezTo>
                  <a:cubicBezTo>
                    <a:pt x="8974" y="189"/>
                    <a:pt x="8212" y="1"/>
                    <a:pt x="74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0"/>
            <p:cNvSpPr/>
            <p:nvPr/>
          </p:nvSpPr>
          <p:spPr>
            <a:xfrm>
              <a:off x="7588061" y="1015197"/>
              <a:ext cx="257564" cy="252585"/>
            </a:xfrm>
            <a:custGeom>
              <a:avLst/>
              <a:gdLst/>
              <a:ahLst/>
              <a:cxnLst/>
              <a:rect l="l" t="t" r="r" b="b"/>
              <a:pathLst>
                <a:path w="12776" h="12529" extrusionOk="0">
                  <a:moveTo>
                    <a:pt x="7435" y="0"/>
                  </a:moveTo>
                  <a:cubicBezTo>
                    <a:pt x="5349" y="0"/>
                    <a:pt x="3130" y="1342"/>
                    <a:pt x="1812" y="3624"/>
                  </a:cubicBezTo>
                  <a:cubicBezTo>
                    <a:pt x="0" y="6759"/>
                    <a:pt x="581" y="10484"/>
                    <a:pt x="3112" y="11942"/>
                  </a:cubicBezTo>
                  <a:cubicBezTo>
                    <a:pt x="3801" y="12340"/>
                    <a:pt x="4564" y="12528"/>
                    <a:pt x="5345" y="12528"/>
                  </a:cubicBezTo>
                  <a:cubicBezTo>
                    <a:pt x="7430" y="12528"/>
                    <a:pt x="9649" y="11189"/>
                    <a:pt x="10964" y="8908"/>
                  </a:cubicBezTo>
                  <a:cubicBezTo>
                    <a:pt x="12775" y="5772"/>
                    <a:pt x="12194" y="2048"/>
                    <a:pt x="9668" y="585"/>
                  </a:cubicBezTo>
                  <a:cubicBezTo>
                    <a:pt x="8978" y="188"/>
                    <a:pt x="8216" y="0"/>
                    <a:pt x="74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0"/>
            <p:cNvSpPr/>
            <p:nvPr/>
          </p:nvSpPr>
          <p:spPr>
            <a:xfrm>
              <a:off x="7815311" y="879918"/>
              <a:ext cx="446705" cy="517709"/>
            </a:xfrm>
            <a:custGeom>
              <a:avLst/>
              <a:gdLst/>
              <a:ahLst/>
              <a:cxnLst/>
              <a:rect l="l" t="t" r="r" b="b"/>
              <a:pathLst>
                <a:path w="22158" h="25680" extrusionOk="0">
                  <a:moveTo>
                    <a:pt x="10533" y="0"/>
                  </a:moveTo>
                  <a:cubicBezTo>
                    <a:pt x="10301" y="146"/>
                    <a:pt x="10029" y="333"/>
                    <a:pt x="9720" y="569"/>
                  </a:cubicBezTo>
                  <a:lnTo>
                    <a:pt x="9716" y="569"/>
                  </a:lnTo>
                  <a:cubicBezTo>
                    <a:pt x="8047" y="1852"/>
                    <a:pt x="5325" y="4602"/>
                    <a:pt x="2722" y="10098"/>
                  </a:cubicBezTo>
                  <a:cubicBezTo>
                    <a:pt x="1483" y="12718"/>
                    <a:pt x="776" y="14993"/>
                    <a:pt x="398" y="16890"/>
                  </a:cubicBezTo>
                  <a:cubicBezTo>
                    <a:pt x="276" y="17507"/>
                    <a:pt x="187" y="18092"/>
                    <a:pt x="126" y="18632"/>
                  </a:cubicBezTo>
                  <a:lnTo>
                    <a:pt x="126" y="18636"/>
                  </a:lnTo>
                  <a:cubicBezTo>
                    <a:pt x="53" y="19266"/>
                    <a:pt x="12" y="19895"/>
                    <a:pt x="8" y="20529"/>
                  </a:cubicBezTo>
                  <a:lnTo>
                    <a:pt x="8" y="20558"/>
                  </a:lnTo>
                  <a:cubicBezTo>
                    <a:pt x="0" y="21813"/>
                    <a:pt x="142" y="22710"/>
                    <a:pt x="264" y="23230"/>
                  </a:cubicBezTo>
                  <a:lnTo>
                    <a:pt x="264" y="23234"/>
                  </a:lnTo>
                  <a:cubicBezTo>
                    <a:pt x="929" y="23112"/>
                    <a:pt x="1660" y="23056"/>
                    <a:pt x="2455" y="23056"/>
                  </a:cubicBezTo>
                  <a:cubicBezTo>
                    <a:pt x="2666" y="23056"/>
                    <a:pt x="2880" y="23060"/>
                    <a:pt x="3099" y="23068"/>
                  </a:cubicBezTo>
                  <a:cubicBezTo>
                    <a:pt x="3136" y="23068"/>
                    <a:pt x="3173" y="23072"/>
                    <a:pt x="3209" y="23076"/>
                  </a:cubicBezTo>
                  <a:cubicBezTo>
                    <a:pt x="3892" y="23100"/>
                    <a:pt x="4615" y="23165"/>
                    <a:pt x="5386" y="23267"/>
                  </a:cubicBezTo>
                  <a:cubicBezTo>
                    <a:pt x="5736" y="23311"/>
                    <a:pt x="6101" y="23364"/>
                    <a:pt x="6475" y="23425"/>
                  </a:cubicBezTo>
                  <a:cubicBezTo>
                    <a:pt x="6808" y="23482"/>
                    <a:pt x="7125" y="23535"/>
                    <a:pt x="7434" y="23596"/>
                  </a:cubicBezTo>
                  <a:cubicBezTo>
                    <a:pt x="7458" y="23608"/>
                    <a:pt x="7486" y="23612"/>
                    <a:pt x="7511" y="23612"/>
                  </a:cubicBezTo>
                  <a:cubicBezTo>
                    <a:pt x="7811" y="23673"/>
                    <a:pt x="8096" y="23742"/>
                    <a:pt x="8372" y="23811"/>
                  </a:cubicBezTo>
                  <a:cubicBezTo>
                    <a:pt x="8811" y="23921"/>
                    <a:pt x="9225" y="24035"/>
                    <a:pt x="9615" y="24169"/>
                  </a:cubicBezTo>
                  <a:cubicBezTo>
                    <a:pt x="9745" y="24205"/>
                    <a:pt x="9863" y="24250"/>
                    <a:pt x="9984" y="24294"/>
                  </a:cubicBezTo>
                  <a:cubicBezTo>
                    <a:pt x="10411" y="24445"/>
                    <a:pt x="10825" y="24615"/>
                    <a:pt x="11231" y="24814"/>
                  </a:cubicBezTo>
                  <a:cubicBezTo>
                    <a:pt x="11329" y="24855"/>
                    <a:pt x="11422" y="24908"/>
                    <a:pt x="11516" y="24953"/>
                  </a:cubicBezTo>
                  <a:cubicBezTo>
                    <a:pt x="11849" y="25123"/>
                    <a:pt x="12166" y="25314"/>
                    <a:pt x="12470" y="25529"/>
                  </a:cubicBezTo>
                  <a:cubicBezTo>
                    <a:pt x="12543" y="25578"/>
                    <a:pt x="12612" y="25627"/>
                    <a:pt x="12682" y="25680"/>
                  </a:cubicBezTo>
                  <a:cubicBezTo>
                    <a:pt x="12682" y="24863"/>
                    <a:pt x="12706" y="23645"/>
                    <a:pt x="12840" y="22170"/>
                  </a:cubicBezTo>
                  <a:cubicBezTo>
                    <a:pt x="12844" y="22146"/>
                    <a:pt x="12848" y="22121"/>
                    <a:pt x="12848" y="22097"/>
                  </a:cubicBezTo>
                  <a:cubicBezTo>
                    <a:pt x="13116" y="19197"/>
                    <a:pt x="13790" y="15330"/>
                    <a:pt x="15415" y="11638"/>
                  </a:cubicBezTo>
                  <a:cubicBezTo>
                    <a:pt x="17873" y="6073"/>
                    <a:pt x="20899" y="4046"/>
                    <a:pt x="22158" y="3404"/>
                  </a:cubicBezTo>
                  <a:cubicBezTo>
                    <a:pt x="20334" y="2352"/>
                    <a:pt x="18230" y="1491"/>
                    <a:pt x="15829" y="882"/>
                  </a:cubicBezTo>
                  <a:cubicBezTo>
                    <a:pt x="15821" y="882"/>
                    <a:pt x="15813" y="882"/>
                    <a:pt x="15809" y="878"/>
                  </a:cubicBezTo>
                  <a:cubicBezTo>
                    <a:pt x="15789" y="878"/>
                    <a:pt x="15769" y="873"/>
                    <a:pt x="15752" y="865"/>
                  </a:cubicBezTo>
                  <a:cubicBezTo>
                    <a:pt x="14830" y="634"/>
                    <a:pt x="13868" y="431"/>
                    <a:pt x="12864" y="276"/>
                  </a:cubicBezTo>
                  <a:cubicBezTo>
                    <a:pt x="12076" y="150"/>
                    <a:pt x="11300" y="61"/>
                    <a:pt x="105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0"/>
            <p:cNvSpPr/>
            <p:nvPr/>
          </p:nvSpPr>
          <p:spPr>
            <a:xfrm>
              <a:off x="7578807" y="1283476"/>
              <a:ext cx="637036" cy="405377"/>
            </a:xfrm>
            <a:custGeom>
              <a:avLst/>
              <a:gdLst/>
              <a:ahLst/>
              <a:cxnLst/>
              <a:rect l="l" t="t" r="r" b="b"/>
              <a:pathLst>
                <a:path w="31599" h="20108" extrusionOk="0">
                  <a:moveTo>
                    <a:pt x="16485" y="0"/>
                  </a:moveTo>
                  <a:cubicBezTo>
                    <a:pt x="14668" y="0"/>
                    <a:pt x="13148" y="174"/>
                    <a:pt x="11869" y="480"/>
                  </a:cubicBezTo>
                  <a:lnTo>
                    <a:pt x="11857" y="480"/>
                  </a:lnTo>
                  <a:cubicBezTo>
                    <a:pt x="11821" y="492"/>
                    <a:pt x="11780" y="504"/>
                    <a:pt x="11739" y="508"/>
                  </a:cubicBezTo>
                  <a:cubicBezTo>
                    <a:pt x="5317" y="2129"/>
                    <a:pt x="5159" y="7255"/>
                    <a:pt x="4233" y="11154"/>
                  </a:cubicBezTo>
                  <a:cubicBezTo>
                    <a:pt x="4083" y="11808"/>
                    <a:pt x="3863" y="12442"/>
                    <a:pt x="3579" y="13043"/>
                  </a:cubicBezTo>
                  <a:cubicBezTo>
                    <a:pt x="2214" y="15886"/>
                    <a:pt x="0" y="15955"/>
                    <a:pt x="0" y="15955"/>
                  </a:cubicBezTo>
                  <a:cubicBezTo>
                    <a:pt x="4" y="15955"/>
                    <a:pt x="4" y="15955"/>
                    <a:pt x="4" y="15960"/>
                  </a:cubicBezTo>
                  <a:cubicBezTo>
                    <a:pt x="2438" y="15846"/>
                    <a:pt x="4050" y="14164"/>
                    <a:pt x="5220" y="12145"/>
                  </a:cubicBezTo>
                  <a:cubicBezTo>
                    <a:pt x="6422" y="10074"/>
                    <a:pt x="7158" y="7657"/>
                    <a:pt x="7824" y="6207"/>
                  </a:cubicBezTo>
                  <a:cubicBezTo>
                    <a:pt x="7885" y="6073"/>
                    <a:pt x="7950" y="5947"/>
                    <a:pt x="8023" y="5821"/>
                  </a:cubicBezTo>
                  <a:cubicBezTo>
                    <a:pt x="8031" y="5805"/>
                    <a:pt x="8039" y="5793"/>
                    <a:pt x="8047" y="5776"/>
                  </a:cubicBezTo>
                  <a:cubicBezTo>
                    <a:pt x="8104" y="5667"/>
                    <a:pt x="8173" y="5561"/>
                    <a:pt x="8246" y="5464"/>
                  </a:cubicBezTo>
                  <a:cubicBezTo>
                    <a:pt x="8392" y="5236"/>
                    <a:pt x="8559" y="5025"/>
                    <a:pt x="8746" y="4830"/>
                  </a:cubicBezTo>
                  <a:lnTo>
                    <a:pt x="8762" y="4814"/>
                  </a:lnTo>
                  <a:cubicBezTo>
                    <a:pt x="8803" y="4769"/>
                    <a:pt x="8843" y="4724"/>
                    <a:pt x="8888" y="4684"/>
                  </a:cubicBezTo>
                  <a:cubicBezTo>
                    <a:pt x="8957" y="4619"/>
                    <a:pt x="9014" y="4558"/>
                    <a:pt x="9087" y="4497"/>
                  </a:cubicBezTo>
                  <a:cubicBezTo>
                    <a:pt x="9099" y="4485"/>
                    <a:pt x="9115" y="4477"/>
                    <a:pt x="9132" y="4460"/>
                  </a:cubicBezTo>
                  <a:cubicBezTo>
                    <a:pt x="9347" y="4282"/>
                    <a:pt x="9574" y="4119"/>
                    <a:pt x="9814" y="3981"/>
                  </a:cubicBezTo>
                  <a:cubicBezTo>
                    <a:pt x="9940" y="3904"/>
                    <a:pt x="10066" y="3835"/>
                    <a:pt x="10200" y="3778"/>
                  </a:cubicBezTo>
                  <a:cubicBezTo>
                    <a:pt x="10310" y="3725"/>
                    <a:pt x="10415" y="3672"/>
                    <a:pt x="10541" y="3624"/>
                  </a:cubicBezTo>
                  <a:cubicBezTo>
                    <a:pt x="10667" y="3575"/>
                    <a:pt x="10801" y="3526"/>
                    <a:pt x="10939" y="3481"/>
                  </a:cubicBezTo>
                  <a:cubicBezTo>
                    <a:pt x="11029" y="3449"/>
                    <a:pt x="11122" y="3420"/>
                    <a:pt x="11215" y="3392"/>
                  </a:cubicBezTo>
                  <a:lnTo>
                    <a:pt x="11345" y="3359"/>
                  </a:lnTo>
                  <a:cubicBezTo>
                    <a:pt x="11435" y="3331"/>
                    <a:pt x="11528" y="3311"/>
                    <a:pt x="11622" y="3286"/>
                  </a:cubicBezTo>
                  <a:lnTo>
                    <a:pt x="11638" y="3286"/>
                  </a:lnTo>
                  <a:cubicBezTo>
                    <a:pt x="11756" y="3262"/>
                    <a:pt x="11877" y="3234"/>
                    <a:pt x="11995" y="3209"/>
                  </a:cubicBezTo>
                  <a:cubicBezTo>
                    <a:pt x="12659" y="3094"/>
                    <a:pt x="13388" y="3039"/>
                    <a:pt x="14180" y="3039"/>
                  </a:cubicBezTo>
                  <a:cubicBezTo>
                    <a:pt x="14393" y="3039"/>
                    <a:pt x="14609" y="3043"/>
                    <a:pt x="14830" y="3051"/>
                  </a:cubicBezTo>
                  <a:cubicBezTo>
                    <a:pt x="14867" y="3051"/>
                    <a:pt x="14904" y="3051"/>
                    <a:pt x="14940" y="3055"/>
                  </a:cubicBezTo>
                  <a:cubicBezTo>
                    <a:pt x="15623" y="3083"/>
                    <a:pt x="16346" y="3148"/>
                    <a:pt x="17117" y="3250"/>
                  </a:cubicBezTo>
                  <a:cubicBezTo>
                    <a:pt x="17471" y="3294"/>
                    <a:pt x="17832" y="3347"/>
                    <a:pt x="18206" y="3408"/>
                  </a:cubicBezTo>
                  <a:cubicBezTo>
                    <a:pt x="18539" y="3465"/>
                    <a:pt x="18856" y="3518"/>
                    <a:pt x="19165" y="3579"/>
                  </a:cubicBezTo>
                  <a:cubicBezTo>
                    <a:pt x="19189" y="3591"/>
                    <a:pt x="19217" y="3595"/>
                    <a:pt x="19242" y="3595"/>
                  </a:cubicBezTo>
                  <a:cubicBezTo>
                    <a:pt x="19542" y="3656"/>
                    <a:pt x="19827" y="3725"/>
                    <a:pt x="20103" y="3794"/>
                  </a:cubicBezTo>
                  <a:cubicBezTo>
                    <a:pt x="20542" y="3904"/>
                    <a:pt x="20956" y="4018"/>
                    <a:pt x="21350" y="4152"/>
                  </a:cubicBezTo>
                  <a:cubicBezTo>
                    <a:pt x="21476" y="4188"/>
                    <a:pt x="21598" y="4233"/>
                    <a:pt x="21715" y="4277"/>
                  </a:cubicBezTo>
                  <a:cubicBezTo>
                    <a:pt x="22142" y="4424"/>
                    <a:pt x="22556" y="4598"/>
                    <a:pt x="22962" y="4793"/>
                  </a:cubicBezTo>
                  <a:cubicBezTo>
                    <a:pt x="23060" y="4838"/>
                    <a:pt x="23157" y="4891"/>
                    <a:pt x="23251" y="4931"/>
                  </a:cubicBezTo>
                  <a:cubicBezTo>
                    <a:pt x="23580" y="5106"/>
                    <a:pt x="23897" y="5297"/>
                    <a:pt x="24201" y="5512"/>
                  </a:cubicBezTo>
                  <a:cubicBezTo>
                    <a:pt x="24274" y="5561"/>
                    <a:pt x="24348" y="5610"/>
                    <a:pt x="24413" y="5663"/>
                  </a:cubicBezTo>
                  <a:cubicBezTo>
                    <a:pt x="24502" y="5728"/>
                    <a:pt x="24579" y="5793"/>
                    <a:pt x="24660" y="5858"/>
                  </a:cubicBezTo>
                  <a:cubicBezTo>
                    <a:pt x="24733" y="5918"/>
                    <a:pt x="24802" y="5979"/>
                    <a:pt x="24867" y="6040"/>
                  </a:cubicBezTo>
                  <a:cubicBezTo>
                    <a:pt x="25018" y="6174"/>
                    <a:pt x="25160" y="6312"/>
                    <a:pt x="25290" y="6467"/>
                  </a:cubicBezTo>
                  <a:cubicBezTo>
                    <a:pt x="25335" y="6512"/>
                    <a:pt x="25375" y="6556"/>
                    <a:pt x="25416" y="6609"/>
                  </a:cubicBezTo>
                  <a:cubicBezTo>
                    <a:pt x="25448" y="6642"/>
                    <a:pt x="25477" y="6678"/>
                    <a:pt x="25501" y="6719"/>
                  </a:cubicBezTo>
                  <a:cubicBezTo>
                    <a:pt x="25554" y="6776"/>
                    <a:pt x="25599" y="6841"/>
                    <a:pt x="25639" y="6906"/>
                  </a:cubicBezTo>
                  <a:cubicBezTo>
                    <a:pt x="25769" y="7088"/>
                    <a:pt x="25887" y="7279"/>
                    <a:pt x="25980" y="7478"/>
                  </a:cubicBezTo>
                  <a:cubicBezTo>
                    <a:pt x="26013" y="7543"/>
                    <a:pt x="26045" y="7604"/>
                    <a:pt x="26070" y="7673"/>
                  </a:cubicBezTo>
                  <a:cubicBezTo>
                    <a:pt x="26090" y="7718"/>
                    <a:pt x="26110" y="7767"/>
                    <a:pt x="26131" y="7819"/>
                  </a:cubicBezTo>
                  <a:cubicBezTo>
                    <a:pt x="26151" y="7876"/>
                    <a:pt x="26167" y="7925"/>
                    <a:pt x="26192" y="7982"/>
                  </a:cubicBezTo>
                  <a:cubicBezTo>
                    <a:pt x="26240" y="8136"/>
                    <a:pt x="26281" y="8299"/>
                    <a:pt x="26313" y="8461"/>
                  </a:cubicBezTo>
                  <a:cubicBezTo>
                    <a:pt x="26330" y="8530"/>
                    <a:pt x="26342" y="8603"/>
                    <a:pt x="26350" y="8677"/>
                  </a:cubicBezTo>
                  <a:cubicBezTo>
                    <a:pt x="26667" y="10996"/>
                    <a:pt x="26110" y="19055"/>
                    <a:pt x="30660" y="20017"/>
                  </a:cubicBezTo>
                  <a:cubicBezTo>
                    <a:pt x="30951" y="20075"/>
                    <a:pt x="31246" y="20107"/>
                    <a:pt x="31545" y="20107"/>
                  </a:cubicBezTo>
                  <a:cubicBezTo>
                    <a:pt x="31563" y="20107"/>
                    <a:pt x="31580" y="20107"/>
                    <a:pt x="31598" y="20107"/>
                  </a:cubicBezTo>
                  <a:cubicBezTo>
                    <a:pt x="31574" y="20107"/>
                    <a:pt x="31553" y="20103"/>
                    <a:pt x="31529" y="20103"/>
                  </a:cubicBezTo>
                  <a:cubicBezTo>
                    <a:pt x="28263" y="19806"/>
                    <a:pt x="27942" y="16102"/>
                    <a:pt x="28584" y="12267"/>
                  </a:cubicBezTo>
                  <a:cubicBezTo>
                    <a:pt x="29019" y="9651"/>
                    <a:pt x="28523" y="4907"/>
                    <a:pt x="24571" y="2149"/>
                  </a:cubicBezTo>
                  <a:cubicBezTo>
                    <a:pt x="24445" y="2056"/>
                    <a:pt x="24311" y="1970"/>
                    <a:pt x="24173" y="1885"/>
                  </a:cubicBezTo>
                  <a:cubicBezTo>
                    <a:pt x="22377" y="756"/>
                    <a:pt x="19920" y="17"/>
                    <a:pt x="16610" y="0"/>
                  </a:cubicBezTo>
                  <a:cubicBezTo>
                    <a:pt x="16568" y="0"/>
                    <a:pt x="16526" y="0"/>
                    <a:pt x="16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0"/>
            <p:cNvSpPr/>
            <p:nvPr/>
          </p:nvSpPr>
          <p:spPr>
            <a:xfrm>
              <a:off x="7563747" y="1007637"/>
              <a:ext cx="257544" cy="252524"/>
            </a:xfrm>
            <a:custGeom>
              <a:avLst/>
              <a:gdLst/>
              <a:ahLst/>
              <a:cxnLst/>
              <a:rect l="l" t="t" r="r" b="b"/>
              <a:pathLst>
                <a:path w="12775" h="12526" extrusionOk="0">
                  <a:moveTo>
                    <a:pt x="7430" y="1"/>
                  </a:moveTo>
                  <a:cubicBezTo>
                    <a:pt x="5345" y="1"/>
                    <a:pt x="3125" y="1340"/>
                    <a:pt x="1808" y="3621"/>
                  </a:cubicBezTo>
                  <a:cubicBezTo>
                    <a:pt x="0" y="6757"/>
                    <a:pt x="581" y="10481"/>
                    <a:pt x="3107" y="11940"/>
                  </a:cubicBezTo>
                  <a:cubicBezTo>
                    <a:pt x="3797" y="12337"/>
                    <a:pt x="4561" y="12526"/>
                    <a:pt x="5343" y="12526"/>
                  </a:cubicBezTo>
                  <a:cubicBezTo>
                    <a:pt x="7428" y="12526"/>
                    <a:pt x="9646" y="11186"/>
                    <a:pt x="10963" y="8905"/>
                  </a:cubicBezTo>
                  <a:cubicBezTo>
                    <a:pt x="12775" y="5770"/>
                    <a:pt x="12190" y="2045"/>
                    <a:pt x="9663" y="587"/>
                  </a:cubicBezTo>
                  <a:cubicBezTo>
                    <a:pt x="8974" y="189"/>
                    <a:pt x="8212" y="1"/>
                    <a:pt x="74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0"/>
            <p:cNvSpPr/>
            <p:nvPr/>
          </p:nvSpPr>
          <p:spPr>
            <a:xfrm>
              <a:off x="7909723" y="1156362"/>
              <a:ext cx="89531" cy="87837"/>
            </a:xfrm>
            <a:custGeom>
              <a:avLst/>
              <a:gdLst/>
              <a:ahLst/>
              <a:cxnLst/>
              <a:rect l="l" t="t" r="r" b="b"/>
              <a:pathLst>
                <a:path w="4441" h="4357" extrusionOk="0">
                  <a:moveTo>
                    <a:pt x="2584" y="1"/>
                  </a:moveTo>
                  <a:cubicBezTo>
                    <a:pt x="1859" y="1"/>
                    <a:pt x="1088" y="468"/>
                    <a:pt x="630" y="1260"/>
                  </a:cubicBezTo>
                  <a:cubicBezTo>
                    <a:pt x="1" y="2349"/>
                    <a:pt x="200" y="3645"/>
                    <a:pt x="1081" y="4152"/>
                  </a:cubicBezTo>
                  <a:cubicBezTo>
                    <a:pt x="1320" y="4291"/>
                    <a:pt x="1584" y="4356"/>
                    <a:pt x="1855" y="4356"/>
                  </a:cubicBezTo>
                  <a:cubicBezTo>
                    <a:pt x="2580" y="4356"/>
                    <a:pt x="3352" y="3889"/>
                    <a:pt x="3811" y="3096"/>
                  </a:cubicBezTo>
                  <a:cubicBezTo>
                    <a:pt x="4440" y="2008"/>
                    <a:pt x="4237" y="712"/>
                    <a:pt x="3360" y="204"/>
                  </a:cubicBezTo>
                  <a:cubicBezTo>
                    <a:pt x="3120" y="66"/>
                    <a:pt x="2855" y="1"/>
                    <a:pt x="25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0"/>
            <p:cNvSpPr/>
            <p:nvPr/>
          </p:nvSpPr>
          <p:spPr>
            <a:xfrm>
              <a:off x="7821117" y="1207752"/>
              <a:ext cx="63726" cy="62536"/>
            </a:xfrm>
            <a:custGeom>
              <a:avLst/>
              <a:gdLst/>
              <a:ahLst/>
              <a:cxnLst/>
              <a:rect l="l" t="t" r="r" b="b"/>
              <a:pathLst>
                <a:path w="3161" h="3102" extrusionOk="0">
                  <a:moveTo>
                    <a:pt x="1841" y="0"/>
                  </a:moveTo>
                  <a:cubicBezTo>
                    <a:pt x="1325" y="0"/>
                    <a:pt x="775" y="332"/>
                    <a:pt x="447" y="897"/>
                  </a:cubicBezTo>
                  <a:cubicBezTo>
                    <a:pt x="1" y="1673"/>
                    <a:pt x="147" y="2595"/>
                    <a:pt x="768" y="2956"/>
                  </a:cubicBezTo>
                  <a:cubicBezTo>
                    <a:pt x="939" y="3055"/>
                    <a:pt x="1128" y="3101"/>
                    <a:pt x="1321" y="3101"/>
                  </a:cubicBezTo>
                  <a:cubicBezTo>
                    <a:pt x="1838" y="3101"/>
                    <a:pt x="2389" y="2769"/>
                    <a:pt x="2714" y="2205"/>
                  </a:cubicBezTo>
                  <a:cubicBezTo>
                    <a:pt x="3161" y="1433"/>
                    <a:pt x="3015" y="507"/>
                    <a:pt x="2393" y="145"/>
                  </a:cubicBezTo>
                  <a:cubicBezTo>
                    <a:pt x="2223" y="47"/>
                    <a:pt x="2034" y="0"/>
                    <a:pt x="18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0"/>
            <p:cNvSpPr/>
            <p:nvPr/>
          </p:nvSpPr>
          <p:spPr>
            <a:xfrm>
              <a:off x="8003974" y="1219708"/>
              <a:ext cx="63746" cy="62536"/>
            </a:xfrm>
            <a:custGeom>
              <a:avLst/>
              <a:gdLst/>
              <a:ahLst/>
              <a:cxnLst/>
              <a:rect l="l" t="t" r="r" b="b"/>
              <a:pathLst>
                <a:path w="3162" h="3102" extrusionOk="0">
                  <a:moveTo>
                    <a:pt x="1840" y="0"/>
                  </a:moveTo>
                  <a:cubicBezTo>
                    <a:pt x="1323" y="0"/>
                    <a:pt x="773" y="332"/>
                    <a:pt x="448" y="897"/>
                  </a:cubicBezTo>
                  <a:cubicBezTo>
                    <a:pt x="1" y="1673"/>
                    <a:pt x="147" y="2595"/>
                    <a:pt x="769" y="2956"/>
                  </a:cubicBezTo>
                  <a:cubicBezTo>
                    <a:pt x="939" y="3055"/>
                    <a:pt x="1128" y="3101"/>
                    <a:pt x="1322" y="3101"/>
                  </a:cubicBezTo>
                  <a:cubicBezTo>
                    <a:pt x="1838" y="3101"/>
                    <a:pt x="2389" y="2769"/>
                    <a:pt x="2714" y="2205"/>
                  </a:cubicBezTo>
                  <a:cubicBezTo>
                    <a:pt x="3161" y="1429"/>
                    <a:pt x="3015" y="507"/>
                    <a:pt x="2393" y="145"/>
                  </a:cubicBezTo>
                  <a:cubicBezTo>
                    <a:pt x="2223" y="47"/>
                    <a:pt x="2034" y="0"/>
                    <a:pt x="18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0"/>
            <p:cNvSpPr/>
            <p:nvPr/>
          </p:nvSpPr>
          <p:spPr>
            <a:xfrm>
              <a:off x="8097660" y="1096404"/>
              <a:ext cx="257564" cy="252605"/>
            </a:xfrm>
            <a:custGeom>
              <a:avLst/>
              <a:gdLst/>
              <a:ahLst/>
              <a:cxnLst/>
              <a:rect l="l" t="t" r="r" b="b"/>
              <a:pathLst>
                <a:path w="12776" h="12530" extrusionOk="0">
                  <a:moveTo>
                    <a:pt x="7431" y="1"/>
                  </a:moveTo>
                  <a:cubicBezTo>
                    <a:pt x="5346" y="1"/>
                    <a:pt x="3127" y="1340"/>
                    <a:pt x="1812" y="3621"/>
                  </a:cubicBezTo>
                  <a:cubicBezTo>
                    <a:pt x="1" y="6757"/>
                    <a:pt x="582" y="10482"/>
                    <a:pt x="3112" y="11944"/>
                  </a:cubicBezTo>
                  <a:cubicBezTo>
                    <a:pt x="3800" y="12341"/>
                    <a:pt x="4562" y="12529"/>
                    <a:pt x="5343" y="12529"/>
                  </a:cubicBezTo>
                  <a:cubicBezTo>
                    <a:pt x="7428" y="12529"/>
                    <a:pt x="9649" y="11187"/>
                    <a:pt x="10964" y="8906"/>
                  </a:cubicBezTo>
                  <a:cubicBezTo>
                    <a:pt x="12775" y="5770"/>
                    <a:pt x="12195" y="2045"/>
                    <a:pt x="9664" y="587"/>
                  </a:cubicBezTo>
                  <a:cubicBezTo>
                    <a:pt x="8975" y="189"/>
                    <a:pt x="8212" y="1"/>
                    <a:pt x="74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0"/>
            <p:cNvSpPr/>
            <p:nvPr/>
          </p:nvSpPr>
          <p:spPr>
            <a:xfrm>
              <a:off x="8215176" y="1123097"/>
              <a:ext cx="56186" cy="55097"/>
            </a:xfrm>
            <a:custGeom>
              <a:avLst/>
              <a:gdLst/>
              <a:ahLst/>
              <a:cxnLst/>
              <a:rect l="l" t="t" r="r" b="b"/>
              <a:pathLst>
                <a:path w="2787" h="2733" extrusionOk="0">
                  <a:moveTo>
                    <a:pt x="1620" y="0"/>
                  </a:moveTo>
                  <a:cubicBezTo>
                    <a:pt x="1166" y="0"/>
                    <a:pt x="684" y="291"/>
                    <a:pt x="395" y="790"/>
                  </a:cubicBezTo>
                  <a:cubicBezTo>
                    <a:pt x="1" y="1472"/>
                    <a:pt x="126" y="2285"/>
                    <a:pt x="679" y="2606"/>
                  </a:cubicBezTo>
                  <a:cubicBezTo>
                    <a:pt x="829" y="2692"/>
                    <a:pt x="995" y="2733"/>
                    <a:pt x="1165" y="2733"/>
                  </a:cubicBezTo>
                  <a:cubicBezTo>
                    <a:pt x="1620" y="2733"/>
                    <a:pt x="2103" y="2440"/>
                    <a:pt x="2393" y="1944"/>
                  </a:cubicBezTo>
                  <a:cubicBezTo>
                    <a:pt x="2787" y="1261"/>
                    <a:pt x="2661" y="449"/>
                    <a:pt x="2109" y="128"/>
                  </a:cubicBezTo>
                  <a:cubicBezTo>
                    <a:pt x="1958" y="41"/>
                    <a:pt x="1791" y="0"/>
                    <a:pt x="16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0"/>
            <p:cNvSpPr/>
            <p:nvPr/>
          </p:nvSpPr>
          <p:spPr>
            <a:xfrm>
              <a:off x="8136892" y="1183257"/>
              <a:ext cx="56186" cy="55097"/>
            </a:xfrm>
            <a:custGeom>
              <a:avLst/>
              <a:gdLst/>
              <a:ahLst/>
              <a:cxnLst/>
              <a:rect l="l" t="t" r="r" b="b"/>
              <a:pathLst>
                <a:path w="2787" h="2733" extrusionOk="0">
                  <a:moveTo>
                    <a:pt x="1619" y="0"/>
                  </a:moveTo>
                  <a:cubicBezTo>
                    <a:pt x="1165" y="0"/>
                    <a:pt x="684" y="292"/>
                    <a:pt x="398" y="788"/>
                  </a:cubicBezTo>
                  <a:cubicBezTo>
                    <a:pt x="0" y="1474"/>
                    <a:pt x="130" y="2282"/>
                    <a:pt x="679" y="2603"/>
                  </a:cubicBezTo>
                  <a:cubicBezTo>
                    <a:pt x="830" y="2691"/>
                    <a:pt x="997" y="2733"/>
                    <a:pt x="1169" y="2733"/>
                  </a:cubicBezTo>
                  <a:cubicBezTo>
                    <a:pt x="1623" y="2733"/>
                    <a:pt x="2107" y="2440"/>
                    <a:pt x="2393" y="1941"/>
                  </a:cubicBezTo>
                  <a:cubicBezTo>
                    <a:pt x="2787" y="1259"/>
                    <a:pt x="2661" y="446"/>
                    <a:pt x="2108" y="129"/>
                  </a:cubicBezTo>
                  <a:cubicBezTo>
                    <a:pt x="1957" y="42"/>
                    <a:pt x="1790" y="0"/>
                    <a:pt x="16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0"/>
            <p:cNvSpPr/>
            <p:nvPr/>
          </p:nvSpPr>
          <p:spPr>
            <a:xfrm>
              <a:off x="8178826" y="1263658"/>
              <a:ext cx="56186" cy="55117"/>
            </a:xfrm>
            <a:custGeom>
              <a:avLst/>
              <a:gdLst/>
              <a:ahLst/>
              <a:cxnLst/>
              <a:rect l="l" t="t" r="r" b="b"/>
              <a:pathLst>
                <a:path w="2787" h="2734" extrusionOk="0">
                  <a:moveTo>
                    <a:pt x="1618" y="1"/>
                  </a:moveTo>
                  <a:cubicBezTo>
                    <a:pt x="1163" y="1"/>
                    <a:pt x="680" y="293"/>
                    <a:pt x="394" y="788"/>
                  </a:cubicBezTo>
                  <a:cubicBezTo>
                    <a:pt x="0" y="1471"/>
                    <a:pt x="126" y="2283"/>
                    <a:pt x="678" y="2604"/>
                  </a:cubicBezTo>
                  <a:cubicBezTo>
                    <a:pt x="830" y="2692"/>
                    <a:pt x="997" y="2733"/>
                    <a:pt x="1168" y="2733"/>
                  </a:cubicBezTo>
                  <a:cubicBezTo>
                    <a:pt x="1621" y="2733"/>
                    <a:pt x="2103" y="2440"/>
                    <a:pt x="2393" y="1942"/>
                  </a:cubicBezTo>
                  <a:cubicBezTo>
                    <a:pt x="2787" y="1259"/>
                    <a:pt x="2661" y="447"/>
                    <a:pt x="2108" y="130"/>
                  </a:cubicBezTo>
                  <a:cubicBezTo>
                    <a:pt x="1957" y="42"/>
                    <a:pt x="1789" y="1"/>
                    <a:pt x="16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0"/>
            <p:cNvSpPr/>
            <p:nvPr/>
          </p:nvSpPr>
          <p:spPr>
            <a:xfrm>
              <a:off x="8256525" y="1210756"/>
              <a:ext cx="56206" cy="55117"/>
            </a:xfrm>
            <a:custGeom>
              <a:avLst/>
              <a:gdLst/>
              <a:ahLst/>
              <a:cxnLst/>
              <a:rect l="l" t="t" r="r" b="b"/>
              <a:pathLst>
                <a:path w="2788" h="2734" extrusionOk="0">
                  <a:moveTo>
                    <a:pt x="1619" y="1"/>
                  </a:moveTo>
                  <a:cubicBezTo>
                    <a:pt x="1166" y="1"/>
                    <a:pt x="685" y="293"/>
                    <a:pt x="399" y="788"/>
                  </a:cubicBezTo>
                  <a:cubicBezTo>
                    <a:pt x="1" y="1475"/>
                    <a:pt x="131" y="2283"/>
                    <a:pt x="679" y="2604"/>
                  </a:cubicBezTo>
                  <a:cubicBezTo>
                    <a:pt x="830" y="2692"/>
                    <a:pt x="998" y="2733"/>
                    <a:pt x="1169" y="2733"/>
                  </a:cubicBezTo>
                  <a:cubicBezTo>
                    <a:pt x="1624" y="2733"/>
                    <a:pt x="2107" y="2441"/>
                    <a:pt x="2393" y="1946"/>
                  </a:cubicBezTo>
                  <a:cubicBezTo>
                    <a:pt x="2787" y="1259"/>
                    <a:pt x="2661" y="451"/>
                    <a:pt x="2109" y="130"/>
                  </a:cubicBezTo>
                  <a:cubicBezTo>
                    <a:pt x="1958" y="42"/>
                    <a:pt x="1790" y="1"/>
                    <a:pt x="16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0"/>
            <p:cNvSpPr/>
            <p:nvPr/>
          </p:nvSpPr>
          <p:spPr>
            <a:xfrm>
              <a:off x="7619431" y="1065861"/>
              <a:ext cx="155917" cy="146745"/>
            </a:xfrm>
            <a:custGeom>
              <a:avLst/>
              <a:gdLst/>
              <a:ahLst/>
              <a:cxnLst/>
              <a:rect l="l" t="t" r="r" b="b"/>
              <a:pathLst>
                <a:path w="7734" h="7279" extrusionOk="0">
                  <a:moveTo>
                    <a:pt x="4178" y="1"/>
                  </a:moveTo>
                  <a:cubicBezTo>
                    <a:pt x="3713" y="1"/>
                    <a:pt x="3298" y="297"/>
                    <a:pt x="3152" y="741"/>
                  </a:cubicBezTo>
                  <a:cubicBezTo>
                    <a:pt x="2884" y="1545"/>
                    <a:pt x="2620" y="2467"/>
                    <a:pt x="2620" y="2467"/>
                  </a:cubicBezTo>
                  <a:lnTo>
                    <a:pt x="1198" y="2467"/>
                  </a:lnTo>
                  <a:cubicBezTo>
                    <a:pt x="687" y="2467"/>
                    <a:pt x="244" y="2829"/>
                    <a:pt x="138" y="3333"/>
                  </a:cubicBezTo>
                  <a:lnTo>
                    <a:pt x="134" y="3365"/>
                  </a:lnTo>
                  <a:cubicBezTo>
                    <a:pt x="0" y="4015"/>
                    <a:pt x="488" y="4632"/>
                    <a:pt x="1154" y="4657"/>
                  </a:cubicBezTo>
                  <a:cubicBezTo>
                    <a:pt x="1771" y="4677"/>
                    <a:pt x="2380" y="4701"/>
                    <a:pt x="2380" y="4701"/>
                  </a:cubicBezTo>
                  <a:cubicBezTo>
                    <a:pt x="2242" y="5071"/>
                    <a:pt x="2137" y="5550"/>
                    <a:pt x="2060" y="5977"/>
                  </a:cubicBezTo>
                  <a:cubicBezTo>
                    <a:pt x="1954" y="6598"/>
                    <a:pt x="2397" y="7183"/>
                    <a:pt x="3026" y="7240"/>
                  </a:cubicBezTo>
                  <a:cubicBezTo>
                    <a:pt x="3201" y="7256"/>
                    <a:pt x="3372" y="7269"/>
                    <a:pt x="3526" y="7277"/>
                  </a:cubicBezTo>
                  <a:cubicBezTo>
                    <a:pt x="3549" y="7278"/>
                    <a:pt x="3572" y="7279"/>
                    <a:pt x="3595" y="7279"/>
                  </a:cubicBezTo>
                  <a:cubicBezTo>
                    <a:pt x="4067" y="7279"/>
                    <a:pt x="4483" y="6966"/>
                    <a:pt x="4619" y="6513"/>
                  </a:cubicBezTo>
                  <a:cubicBezTo>
                    <a:pt x="4805" y="5887"/>
                    <a:pt x="5013" y="5181"/>
                    <a:pt x="5013" y="5181"/>
                  </a:cubicBezTo>
                  <a:lnTo>
                    <a:pt x="6536" y="5181"/>
                  </a:lnTo>
                  <a:cubicBezTo>
                    <a:pt x="6539" y="5181"/>
                    <a:pt x="6542" y="5181"/>
                    <a:pt x="6545" y="5181"/>
                  </a:cubicBezTo>
                  <a:cubicBezTo>
                    <a:pt x="7045" y="5181"/>
                    <a:pt x="7479" y="4837"/>
                    <a:pt x="7588" y="4348"/>
                  </a:cubicBezTo>
                  <a:cubicBezTo>
                    <a:pt x="7608" y="4246"/>
                    <a:pt x="7628" y="4145"/>
                    <a:pt x="7641" y="4043"/>
                  </a:cubicBezTo>
                  <a:cubicBezTo>
                    <a:pt x="7734" y="3446"/>
                    <a:pt x="7295" y="2898"/>
                    <a:pt x="6694" y="2825"/>
                  </a:cubicBezTo>
                  <a:cubicBezTo>
                    <a:pt x="5991" y="2740"/>
                    <a:pt x="5252" y="2707"/>
                    <a:pt x="5252" y="2707"/>
                  </a:cubicBezTo>
                  <a:lnTo>
                    <a:pt x="5614" y="1399"/>
                  </a:lnTo>
                  <a:cubicBezTo>
                    <a:pt x="5788" y="761"/>
                    <a:pt x="5358" y="120"/>
                    <a:pt x="4700" y="42"/>
                  </a:cubicBezTo>
                  <a:cubicBezTo>
                    <a:pt x="4537" y="22"/>
                    <a:pt x="4375" y="10"/>
                    <a:pt x="4225" y="2"/>
                  </a:cubicBezTo>
                  <a:cubicBezTo>
                    <a:pt x="4209" y="1"/>
                    <a:pt x="4194" y="1"/>
                    <a:pt x="41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0"/>
            <p:cNvSpPr/>
            <p:nvPr/>
          </p:nvSpPr>
          <p:spPr>
            <a:xfrm>
              <a:off x="7875652" y="1119468"/>
              <a:ext cx="58081" cy="25019"/>
            </a:xfrm>
            <a:custGeom>
              <a:avLst/>
              <a:gdLst/>
              <a:ahLst/>
              <a:cxnLst/>
              <a:rect l="l" t="t" r="r" b="b"/>
              <a:pathLst>
                <a:path w="2881" h="1241" extrusionOk="0">
                  <a:moveTo>
                    <a:pt x="664" y="1"/>
                  </a:moveTo>
                  <a:cubicBezTo>
                    <a:pt x="464" y="1"/>
                    <a:pt x="281" y="108"/>
                    <a:pt x="188" y="288"/>
                  </a:cubicBezTo>
                  <a:lnTo>
                    <a:pt x="180" y="300"/>
                  </a:lnTo>
                  <a:cubicBezTo>
                    <a:pt x="1" y="637"/>
                    <a:pt x="220" y="1047"/>
                    <a:pt x="598" y="1084"/>
                  </a:cubicBezTo>
                  <a:lnTo>
                    <a:pt x="2186" y="1238"/>
                  </a:lnTo>
                  <a:cubicBezTo>
                    <a:pt x="2203" y="1240"/>
                    <a:pt x="2219" y="1240"/>
                    <a:pt x="2235" y="1240"/>
                  </a:cubicBezTo>
                  <a:cubicBezTo>
                    <a:pt x="2444" y="1240"/>
                    <a:pt x="2636" y="1122"/>
                    <a:pt x="2722" y="929"/>
                  </a:cubicBezTo>
                  <a:cubicBezTo>
                    <a:pt x="2881" y="596"/>
                    <a:pt x="2661" y="206"/>
                    <a:pt x="2292" y="170"/>
                  </a:cubicBezTo>
                  <a:lnTo>
                    <a:pt x="716" y="3"/>
                  </a:lnTo>
                  <a:cubicBezTo>
                    <a:pt x="698" y="2"/>
                    <a:pt x="681" y="1"/>
                    <a:pt x="6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0"/>
            <p:cNvSpPr/>
            <p:nvPr/>
          </p:nvSpPr>
          <p:spPr>
            <a:xfrm>
              <a:off x="8015606" y="1138298"/>
              <a:ext cx="58162" cy="24938"/>
            </a:xfrm>
            <a:custGeom>
              <a:avLst/>
              <a:gdLst/>
              <a:ahLst/>
              <a:cxnLst/>
              <a:rect l="l" t="t" r="r" b="b"/>
              <a:pathLst>
                <a:path w="2885" h="1237" extrusionOk="0">
                  <a:moveTo>
                    <a:pt x="657" y="0"/>
                  </a:moveTo>
                  <a:cubicBezTo>
                    <a:pt x="460" y="0"/>
                    <a:pt x="280" y="110"/>
                    <a:pt x="188" y="284"/>
                  </a:cubicBezTo>
                  <a:lnTo>
                    <a:pt x="179" y="296"/>
                  </a:lnTo>
                  <a:cubicBezTo>
                    <a:pt x="1" y="633"/>
                    <a:pt x="224" y="1043"/>
                    <a:pt x="602" y="1080"/>
                  </a:cubicBezTo>
                  <a:lnTo>
                    <a:pt x="2190" y="1234"/>
                  </a:lnTo>
                  <a:cubicBezTo>
                    <a:pt x="2206" y="1236"/>
                    <a:pt x="2222" y="1237"/>
                    <a:pt x="2238" y="1237"/>
                  </a:cubicBezTo>
                  <a:cubicBezTo>
                    <a:pt x="2444" y="1237"/>
                    <a:pt x="2636" y="1118"/>
                    <a:pt x="2726" y="930"/>
                  </a:cubicBezTo>
                  <a:cubicBezTo>
                    <a:pt x="2885" y="593"/>
                    <a:pt x="2665" y="203"/>
                    <a:pt x="2296" y="166"/>
                  </a:cubicBezTo>
                  <a:lnTo>
                    <a:pt x="716" y="4"/>
                  </a:lnTo>
                  <a:cubicBezTo>
                    <a:pt x="696" y="1"/>
                    <a:pt x="676" y="0"/>
                    <a:pt x="65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0"/>
            <p:cNvSpPr/>
            <p:nvPr/>
          </p:nvSpPr>
          <p:spPr>
            <a:xfrm>
              <a:off x="7896296" y="1154387"/>
              <a:ext cx="89531" cy="87777"/>
            </a:xfrm>
            <a:custGeom>
              <a:avLst/>
              <a:gdLst/>
              <a:ahLst/>
              <a:cxnLst/>
              <a:rect l="l" t="t" r="r" b="b"/>
              <a:pathLst>
                <a:path w="4441" h="4354" extrusionOk="0">
                  <a:moveTo>
                    <a:pt x="2583" y="0"/>
                  </a:moveTo>
                  <a:cubicBezTo>
                    <a:pt x="1859" y="0"/>
                    <a:pt x="1088" y="466"/>
                    <a:pt x="630" y="1257"/>
                  </a:cubicBezTo>
                  <a:cubicBezTo>
                    <a:pt x="0" y="2349"/>
                    <a:pt x="204" y="3641"/>
                    <a:pt x="1081" y="4149"/>
                  </a:cubicBezTo>
                  <a:cubicBezTo>
                    <a:pt x="1322" y="4288"/>
                    <a:pt x="1588" y="4353"/>
                    <a:pt x="1860" y="4353"/>
                  </a:cubicBezTo>
                  <a:cubicBezTo>
                    <a:pt x="2584" y="4353"/>
                    <a:pt x="3353" y="3888"/>
                    <a:pt x="3811" y="3097"/>
                  </a:cubicBezTo>
                  <a:cubicBezTo>
                    <a:pt x="4440" y="2004"/>
                    <a:pt x="4237" y="708"/>
                    <a:pt x="3360" y="205"/>
                  </a:cubicBezTo>
                  <a:cubicBezTo>
                    <a:pt x="3120" y="66"/>
                    <a:pt x="2855" y="0"/>
                    <a:pt x="25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0"/>
            <p:cNvSpPr/>
            <p:nvPr/>
          </p:nvSpPr>
          <p:spPr>
            <a:xfrm>
              <a:off x="7811622" y="1206361"/>
              <a:ext cx="63726" cy="62536"/>
            </a:xfrm>
            <a:custGeom>
              <a:avLst/>
              <a:gdLst/>
              <a:ahLst/>
              <a:cxnLst/>
              <a:rect l="l" t="t" r="r" b="b"/>
              <a:pathLst>
                <a:path w="3161" h="3102" extrusionOk="0">
                  <a:moveTo>
                    <a:pt x="1838" y="0"/>
                  </a:moveTo>
                  <a:cubicBezTo>
                    <a:pt x="1323" y="0"/>
                    <a:pt x="772" y="332"/>
                    <a:pt x="447" y="897"/>
                  </a:cubicBezTo>
                  <a:cubicBezTo>
                    <a:pt x="0" y="1672"/>
                    <a:pt x="147" y="2595"/>
                    <a:pt x="768" y="2956"/>
                  </a:cubicBezTo>
                  <a:cubicBezTo>
                    <a:pt x="939" y="3055"/>
                    <a:pt x="1127" y="3101"/>
                    <a:pt x="1320" y="3101"/>
                  </a:cubicBezTo>
                  <a:cubicBezTo>
                    <a:pt x="1836" y="3101"/>
                    <a:pt x="2386" y="2769"/>
                    <a:pt x="2714" y="2205"/>
                  </a:cubicBezTo>
                  <a:cubicBezTo>
                    <a:pt x="3161" y="1429"/>
                    <a:pt x="3014" y="507"/>
                    <a:pt x="2389" y="145"/>
                  </a:cubicBezTo>
                  <a:cubicBezTo>
                    <a:pt x="2219" y="47"/>
                    <a:pt x="2031" y="0"/>
                    <a:pt x="18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0"/>
            <p:cNvSpPr/>
            <p:nvPr/>
          </p:nvSpPr>
          <p:spPr>
            <a:xfrm>
              <a:off x="7994478" y="1218256"/>
              <a:ext cx="63726" cy="62516"/>
            </a:xfrm>
            <a:custGeom>
              <a:avLst/>
              <a:gdLst/>
              <a:ahLst/>
              <a:cxnLst/>
              <a:rect l="l" t="t" r="r" b="b"/>
              <a:pathLst>
                <a:path w="3161" h="3101" extrusionOk="0">
                  <a:moveTo>
                    <a:pt x="1839" y="1"/>
                  </a:moveTo>
                  <a:cubicBezTo>
                    <a:pt x="1324" y="1"/>
                    <a:pt x="773" y="331"/>
                    <a:pt x="448" y="896"/>
                  </a:cubicBezTo>
                  <a:cubicBezTo>
                    <a:pt x="1" y="1671"/>
                    <a:pt x="143" y="2594"/>
                    <a:pt x="768" y="2955"/>
                  </a:cubicBezTo>
                  <a:cubicBezTo>
                    <a:pt x="939" y="3054"/>
                    <a:pt x="1127" y="3100"/>
                    <a:pt x="1321" y="3100"/>
                  </a:cubicBezTo>
                  <a:cubicBezTo>
                    <a:pt x="1837" y="3100"/>
                    <a:pt x="2386" y="2768"/>
                    <a:pt x="2714" y="2204"/>
                  </a:cubicBezTo>
                  <a:cubicBezTo>
                    <a:pt x="3161" y="1432"/>
                    <a:pt x="3015" y="506"/>
                    <a:pt x="2389" y="144"/>
                  </a:cubicBezTo>
                  <a:cubicBezTo>
                    <a:pt x="2220" y="47"/>
                    <a:pt x="2032" y="1"/>
                    <a:pt x="18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2" name="Google Shape;1332;p40"/>
          <p:cNvGrpSpPr/>
          <p:nvPr/>
        </p:nvGrpSpPr>
        <p:grpSpPr>
          <a:xfrm>
            <a:off x="6959592" y="589949"/>
            <a:ext cx="692651" cy="720982"/>
            <a:chOff x="6225649" y="692968"/>
            <a:chExt cx="692651" cy="720982"/>
          </a:xfrm>
        </p:grpSpPr>
        <p:sp>
          <p:nvSpPr>
            <p:cNvPr id="1333" name="Google Shape;1333;p40"/>
            <p:cNvSpPr/>
            <p:nvPr/>
          </p:nvSpPr>
          <p:spPr>
            <a:xfrm>
              <a:off x="6518159" y="785969"/>
              <a:ext cx="387354" cy="608933"/>
            </a:xfrm>
            <a:custGeom>
              <a:avLst/>
              <a:gdLst/>
              <a:ahLst/>
              <a:cxnLst/>
              <a:rect l="l" t="t" r="r" b="b"/>
              <a:pathLst>
                <a:path w="19214" h="30205" extrusionOk="0">
                  <a:moveTo>
                    <a:pt x="11247" y="0"/>
                  </a:moveTo>
                  <a:cubicBezTo>
                    <a:pt x="9308" y="0"/>
                    <a:pt x="7560" y="565"/>
                    <a:pt x="6784" y="1455"/>
                  </a:cubicBezTo>
                  <a:cubicBezTo>
                    <a:pt x="6784" y="1455"/>
                    <a:pt x="10533" y="2650"/>
                    <a:pt x="10192" y="10639"/>
                  </a:cubicBezTo>
                  <a:cubicBezTo>
                    <a:pt x="9876" y="17954"/>
                    <a:pt x="6533" y="26236"/>
                    <a:pt x="1450" y="26236"/>
                  </a:cubicBezTo>
                  <a:cubicBezTo>
                    <a:pt x="982" y="26236"/>
                    <a:pt x="498" y="26166"/>
                    <a:pt x="1" y="26018"/>
                  </a:cubicBezTo>
                  <a:lnTo>
                    <a:pt x="1" y="26018"/>
                  </a:lnTo>
                  <a:cubicBezTo>
                    <a:pt x="1" y="26018"/>
                    <a:pt x="2389" y="30205"/>
                    <a:pt x="6789" y="30205"/>
                  </a:cubicBezTo>
                  <a:cubicBezTo>
                    <a:pt x="7566" y="30205"/>
                    <a:pt x="8406" y="30074"/>
                    <a:pt x="9306" y="29767"/>
                  </a:cubicBezTo>
                  <a:cubicBezTo>
                    <a:pt x="15286" y="27728"/>
                    <a:pt x="19213" y="16785"/>
                    <a:pt x="18734" y="6378"/>
                  </a:cubicBezTo>
                  <a:cubicBezTo>
                    <a:pt x="18734" y="6378"/>
                    <a:pt x="18693" y="2735"/>
                    <a:pt x="15570" y="1037"/>
                  </a:cubicBezTo>
                  <a:cubicBezTo>
                    <a:pt x="14238" y="313"/>
                    <a:pt x="12690" y="0"/>
                    <a:pt x="112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0"/>
            <p:cNvSpPr/>
            <p:nvPr/>
          </p:nvSpPr>
          <p:spPr>
            <a:xfrm>
              <a:off x="6327359" y="692968"/>
              <a:ext cx="568895" cy="224220"/>
            </a:xfrm>
            <a:custGeom>
              <a:avLst/>
              <a:gdLst/>
              <a:ahLst/>
              <a:cxnLst/>
              <a:rect l="l" t="t" r="r" b="b"/>
              <a:pathLst>
                <a:path w="28219" h="11122" extrusionOk="0">
                  <a:moveTo>
                    <a:pt x="14171" y="1"/>
                  </a:moveTo>
                  <a:cubicBezTo>
                    <a:pt x="8861" y="1"/>
                    <a:pt x="5388" y="2090"/>
                    <a:pt x="3213" y="4273"/>
                  </a:cubicBezTo>
                  <a:cubicBezTo>
                    <a:pt x="3136" y="4350"/>
                    <a:pt x="3059" y="4431"/>
                    <a:pt x="2982" y="4509"/>
                  </a:cubicBezTo>
                  <a:cubicBezTo>
                    <a:pt x="2689" y="4813"/>
                    <a:pt x="2409" y="5134"/>
                    <a:pt x="2145" y="5467"/>
                  </a:cubicBezTo>
                  <a:cubicBezTo>
                    <a:pt x="2141" y="5475"/>
                    <a:pt x="2129" y="5487"/>
                    <a:pt x="2117" y="5496"/>
                  </a:cubicBezTo>
                  <a:cubicBezTo>
                    <a:pt x="829" y="7116"/>
                    <a:pt x="216" y="8575"/>
                    <a:pt x="53" y="9009"/>
                  </a:cubicBezTo>
                  <a:cubicBezTo>
                    <a:pt x="17" y="9090"/>
                    <a:pt x="0" y="9139"/>
                    <a:pt x="0" y="9139"/>
                  </a:cubicBezTo>
                  <a:lnTo>
                    <a:pt x="1824" y="9046"/>
                  </a:lnTo>
                  <a:lnTo>
                    <a:pt x="2238" y="9021"/>
                  </a:lnTo>
                  <a:lnTo>
                    <a:pt x="3518" y="8956"/>
                  </a:lnTo>
                  <a:lnTo>
                    <a:pt x="4724" y="8895"/>
                  </a:lnTo>
                  <a:lnTo>
                    <a:pt x="5752" y="8847"/>
                  </a:lnTo>
                  <a:lnTo>
                    <a:pt x="12649" y="8497"/>
                  </a:lnTo>
                  <a:lnTo>
                    <a:pt x="14891" y="8384"/>
                  </a:lnTo>
                  <a:cubicBezTo>
                    <a:pt x="14948" y="8225"/>
                    <a:pt x="15017" y="8071"/>
                    <a:pt x="15098" y="7925"/>
                  </a:cubicBezTo>
                  <a:cubicBezTo>
                    <a:pt x="15456" y="7258"/>
                    <a:pt x="15951" y="6674"/>
                    <a:pt x="16544" y="6206"/>
                  </a:cubicBezTo>
                  <a:cubicBezTo>
                    <a:pt x="17398" y="5549"/>
                    <a:pt x="18640" y="4997"/>
                    <a:pt x="20416" y="4997"/>
                  </a:cubicBezTo>
                  <a:cubicBezTo>
                    <a:pt x="20922" y="4997"/>
                    <a:pt x="21472" y="5042"/>
                    <a:pt x="22069" y="5142"/>
                  </a:cubicBezTo>
                  <a:cubicBezTo>
                    <a:pt x="27101" y="5995"/>
                    <a:pt x="28040" y="9960"/>
                    <a:pt x="28194" y="10955"/>
                  </a:cubicBezTo>
                  <a:cubicBezTo>
                    <a:pt x="28194" y="10967"/>
                    <a:pt x="28194" y="10983"/>
                    <a:pt x="28198" y="10995"/>
                  </a:cubicBezTo>
                  <a:cubicBezTo>
                    <a:pt x="28206" y="11048"/>
                    <a:pt x="28214" y="11089"/>
                    <a:pt x="28218" y="11121"/>
                  </a:cubicBezTo>
                  <a:cubicBezTo>
                    <a:pt x="28214" y="11077"/>
                    <a:pt x="28210" y="11004"/>
                    <a:pt x="28194" y="10902"/>
                  </a:cubicBezTo>
                  <a:cubicBezTo>
                    <a:pt x="28198" y="10898"/>
                    <a:pt x="28198" y="10890"/>
                    <a:pt x="28194" y="10886"/>
                  </a:cubicBezTo>
                  <a:cubicBezTo>
                    <a:pt x="28121" y="10276"/>
                    <a:pt x="27999" y="9675"/>
                    <a:pt x="27828" y="9086"/>
                  </a:cubicBezTo>
                  <a:lnTo>
                    <a:pt x="27820" y="9050"/>
                  </a:lnTo>
                  <a:cubicBezTo>
                    <a:pt x="27292" y="7210"/>
                    <a:pt x="26090" y="4549"/>
                    <a:pt x="23360" y="2587"/>
                  </a:cubicBezTo>
                  <a:cubicBezTo>
                    <a:pt x="21407" y="1186"/>
                    <a:pt x="18673" y="146"/>
                    <a:pt x="14851" y="12"/>
                  </a:cubicBezTo>
                  <a:cubicBezTo>
                    <a:pt x="14621" y="4"/>
                    <a:pt x="14394" y="1"/>
                    <a:pt x="141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0"/>
            <p:cNvSpPr/>
            <p:nvPr/>
          </p:nvSpPr>
          <p:spPr>
            <a:xfrm>
              <a:off x="6266091" y="778772"/>
              <a:ext cx="377536" cy="473075"/>
            </a:xfrm>
            <a:custGeom>
              <a:avLst/>
              <a:gdLst/>
              <a:ahLst/>
              <a:cxnLst/>
              <a:rect l="l" t="t" r="r" b="b"/>
              <a:pathLst>
                <a:path w="18727" h="23466" extrusionOk="0">
                  <a:moveTo>
                    <a:pt x="6577" y="1"/>
                  </a:moveTo>
                  <a:cubicBezTo>
                    <a:pt x="6469" y="1"/>
                    <a:pt x="6361" y="6"/>
                    <a:pt x="6252" y="17"/>
                  </a:cubicBezTo>
                  <a:cubicBezTo>
                    <a:pt x="6057" y="29"/>
                    <a:pt x="5862" y="62"/>
                    <a:pt x="5667" y="114"/>
                  </a:cubicBezTo>
                  <a:lnTo>
                    <a:pt x="5663" y="114"/>
                  </a:lnTo>
                  <a:cubicBezTo>
                    <a:pt x="5655" y="119"/>
                    <a:pt x="5651" y="119"/>
                    <a:pt x="5647" y="119"/>
                  </a:cubicBezTo>
                  <a:cubicBezTo>
                    <a:pt x="5452" y="184"/>
                    <a:pt x="5269" y="248"/>
                    <a:pt x="5099" y="318"/>
                  </a:cubicBezTo>
                  <a:cubicBezTo>
                    <a:pt x="5086" y="318"/>
                    <a:pt x="5074" y="322"/>
                    <a:pt x="5062" y="330"/>
                  </a:cubicBezTo>
                  <a:cubicBezTo>
                    <a:pt x="4575" y="553"/>
                    <a:pt x="4148" y="882"/>
                    <a:pt x="3811" y="1296"/>
                  </a:cubicBezTo>
                  <a:cubicBezTo>
                    <a:pt x="3681" y="1447"/>
                    <a:pt x="3567" y="1609"/>
                    <a:pt x="3474" y="1780"/>
                  </a:cubicBezTo>
                  <a:cubicBezTo>
                    <a:pt x="3356" y="1975"/>
                    <a:pt x="3263" y="2178"/>
                    <a:pt x="3194" y="2389"/>
                  </a:cubicBezTo>
                  <a:cubicBezTo>
                    <a:pt x="2893" y="3246"/>
                    <a:pt x="2617" y="4107"/>
                    <a:pt x="2373" y="4956"/>
                  </a:cubicBezTo>
                  <a:cubicBezTo>
                    <a:pt x="2203" y="5529"/>
                    <a:pt x="2048" y="6094"/>
                    <a:pt x="1906" y="6650"/>
                  </a:cubicBezTo>
                  <a:cubicBezTo>
                    <a:pt x="1756" y="7231"/>
                    <a:pt x="1618" y="7804"/>
                    <a:pt x="1488" y="8364"/>
                  </a:cubicBezTo>
                  <a:cubicBezTo>
                    <a:pt x="1240" y="9449"/>
                    <a:pt x="1029" y="10497"/>
                    <a:pt x="858" y="11496"/>
                  </a:cubicBezTo>
                  <a:cubicBezTo>
                    <a:pt x="627" y="12796"/>
                    <a:pt x="452" y="14010"/>
                    <a:pt x="318" y="15103"/>
                  </a:cubicBezTo>
                  <a:cubicBezTo>
                    <a:pt x="216" y="15936"/>
                    <a:pt x="139" y="16703"/>
                    <a:pt x="86" y="17378"/>
                  </a:cubicBezTo>
                  <a:cubicBezTo>
                    <a:pt x="58" y="17678"/>
                    <a:pt x="33" y="17958"/>
                    <a:pt x="17" y="18222"/>
                  </a:cubicBezTo>
                  <a:cubicBezTo>
                    <a:pt x="1" y="18466"/>
                    <a:pt x="9" y="18714"/>
                    <a:pt x="46" y="18958"/>
                  </a:cubicBezTo>
                  <a:cubicBezTo>
                    <a:pt x="224" y="20298"/>
                    <a:pt x="1155" y="21415"/>
                    <a:pt x="2434" y="21838"/>
                  </a:cubicBezTo>
                  <a:cubicBezTo>
                    <a:pt x="5651" y="22898"/>
                    <a:pt x="9526" y="23308"/>
                    <a:pt x="12081" y="23462"/>
                  </a:cubicBezTo>
                  <a:cubicBezTo>
                    <a:pt x="12103" y="23464"/>
                    <a:pt x="12126" y="23465"/>
                    <a:pt x="12148" y="23465"/>
                  </a:cubicBezTo>
                  <a:cubicBezTo>
                    <a:pt x="12169" y="23465"/>
                    <a:pt x="12191" y="23464"/>
                    <a:pt x="12211" y="23462"/>
                  </a:cubicBezTo>
                  <a:cubicBezTo>
                    <a:pt x="12253" y="23464"/>
                    <a:pt x="12294" y="23465"/>
                    <a:pt x="12336" y="23465"/>
                  </a:cubicBezTo>
                  <a:cubicBezTo>
                    <a:pt x="12596" y="23465"/>
                    <a:pt x="12857" y="23432"/>
                    <a:pt x="13109" y="23373"/>
                  </a:cubicBezTo>
                  <a:cubicBezTo>
                    <a:pt x="13653" y="23251"/>
                    <a:pt x="14161" y="23003"/>
                    <a:pt x="14591" y="22646"/>
                  </a:cubicBezTo>
                  <a:cubicBezTo>
                    <a:pt x="14648" y="22597"/>
                    <a:pt x="14709" y="22548"/>
                    <a:pt x="14762" y="22492"/>
                  </a:cubicBezTo>
                  <a:cubicBezTo>
                    <a:pt x="15221" y="22061"/>
                    <a:pt x="15554" y="21517"/>
                    <a:pt x="15733" y="20911"/>
                  </a:cubicBezTo>
                  <a:cubicBezTo>
                    <a:pt x="16224" y="19205"/>
                    <a:pt x="16659" y="17382"/>
                    <a:pt x="17037" y="15570"/>
                  </a:cubicBezTo>
                  <a:cubicBezTo>
                    <a:pt x="17215" y="14725"/>
                    <a:pt x="17374" y="13888"/>
                    <a:pt x="17524" y="13064"/>
                  </a:cubicBezTo>
                  <a:cubicBezTo>
                    <a:pt x="17630" y="12503"/>
                    <a:pt x="17723" y="11943"/>
                    <a:pt x="17817" y="11407"/>
                  </a:cubicBezTo>
                  <a:cubicBezTo>
                    <a:pt x="18174" y="9302"/>
                    <a:pt x="18442" y="7393"/>
                    <a:pt x="18625" y="5964"/>
                  </a:cubicBezTo>
                  <a:cubicBezTo>
                    <a:pt x="18726" y="5163"/>
                    <a:pt x="18556" y="4355"/>
                    <a:pt x="18137" y="3669"/>
                  </a:cubicBezTo>
                  <a:cubicBezTo>
                    <a:pt x="17727" y="2994"/>
                    <a:pt x="17110" y="2474"/>
                    <a:pt x="16379" y="2186"/>
                  </a:cubicBezTo>
                  <a:cubicBezTo>
                    <a:pt x="12329" y="598"/>
                    <a:pt x="8933" y="119"/>
                    <a:pt x="6740" y="5"/>
                  </a:cubicBezTo>
                  <a:cubicBezTo>
                    <a:pt x="6686" y="2"/>
                    <a:pt x="6631" y="1"/>
                    <a:pt x="65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0"/>
            <p:cNvSpPr/>
            <p:nvPr/>
          </p:nvSpPr>
          <p:spPr>
            <a:xfrm>
              <a:off x="6285264" y="1228518"/>
              <a:ext cx="425598" cy="185432"/>
            </a:xfrm>
            <a:custGeom>
              <a:avLst/>
              <a:gdLst/>
              <a:ahLst/>
              <a:cxnLst/>
              <a:rect l="l" t="t" r="r" b="b"/>
              <a:pathLst>
                <a:path w="21111" h="9198" extrusionOk="0">
                  <a:moveTo>
                    <a:pt x="0" y="1"/>
                  </a:moveTo>
                  <a:cubicBezTo>
                    <a:pt x="208" y="3445"/>
                    <a:pt x="3031" y="7670"/>
                    <a:pt x="9509" y="8856"/>
                  </a:cubicBezTo>
                  <a:cubicBezTo>
                    <a:pt x="10760" y="9082"/>
                    <a:pt x="12030" y="9197"/>
                    <a:pt x="13301" y="9197"/>
                  </a:cubicBezTo>
                  <a:cubicBezTo>
                    <a:pt x="13693" y="9197"/>
                    <a:pt x="14085" y="9186"/>
                    <a:pt x="14477" y="9164"/>
                  </a:cubicBezTo>
                  <a:cubicBezTo>
                    <a:pt x="18417" y="8957"/>
                    <a:pt x="21110" y="7751"/>
                    <a:pt x="21110" y="7751"/>
                  </a:cubicBezTo>
                  <a:lnTo>
                    <a:pt x="21110" y="7751"/>
                  </a:lnTo>
                  <a:cubicBezTo>
                    <a:pt x="21110" y="7751"/>
                    <a:pt x="20538" y="7941"/>
                    <a:pt x="19530" y="7941"/>
                  </a:cubicBezTo>
                  <a:cubicBezTo>
                    <a:pt x="18405" y="7941"/>
                    <a:pt x="16736" y="7704"/>
                    <a:pt x="14713" y="6699"/>
                  </a:cubicBezTo>
                  <a:cubicBezTo>
                    <a:pt x="12787" y="5748"/>
                    <a:pt x="12036" y="4351"/>
                    <a:pt x="11772" y="3197"/>
                  </a:cubicBezTo>
                  <a:cubicBezTo>
                    <a:pt x="11500" y="2052"/>
                    <a:pt x="11707" y="1146"/>
                    <a:pt x="11707" y="1146"/>
                  </a:cubicBezTo>
                  <a:lnTo>
                    <a:pt x="11707" y="1146"/>
                  </a:lnTo>
                  <a:cubicBezTo>
                    <a:pt x="10790" y="1439"/>
                    <a:pt x="9729" y="1554"/>
                    <a:pt x="8629" y="1554"/>
                  </a:cubicBezTo>
                  <a:cubicBezTo>
                    <a:pt x="4586" y="1554"/>
                    <a:pt x="1"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0"/>
            <p:cNvSpPr/>
            <p:nvPr/>
          </p:nvSpPr>
          <p:spPr>
            <a:xfrm>
              <a:off x="6308106" y="780989"/>
              <a:ext cx="98038" cy="43183"/>
            </a:xfrm>
            <a:custGeom>
              <a:avLst/>
              <a:gdLst/>
              <a:ahLst/>
              <a:cxnLst/>
              <a:rect l="l" t="t" r="r" b="b"/>
              <a:pathLst>
                <a:path w="4863" h="2142" extrusionOk="0">
                  <a:moveTo>
                    <a:pt x="3579" y="0"/>
                  </a:moveTo>
                  <a:cubicBezTo>
                    <a:pt x="3575" y="4"/>
                    <a:pt x="3567" y="4"/>
                    <a:pt x="3563" y="9"/>
                  </a:cubicBezTo>
                  <a:cubicBezTo>
                    <a:pt x="3368" y="69"/>
                    <a:pt x="3185" y="138"/>
                    <a:pt x="3015" y="203"/>
                  </a:cubicBezTo>
                  <a:cubicBezTo>
                    <a:pt x="3002" y="208"/>
                    <a:pt x="2990" y="212"/>
                    <a:pt x="2978" y="220"/>
                  </a:cubicBezTo>
                  <a:cubicBezTo>
                    <a:pt x="521" y="1146"/>
                    <a:pt x="54" y="2015"/>
                    <a:pt x="9" y="2129"/>
                  </a:cubicBezTo>
                  <a:cubicBezTo>
                    <a:pt x="1" y="2133"/>
                    <a:pt x="1" y="2133"/>
                    <a:pt x="1" y="2141"/>
                  </a:cubicBezTo>
                  <a:lnTo>
                    <a:pt x="1386" y="1678"/>
                  </a:lnTo>
                  <a:lnTo>
                    <a:pt x="3019" y="1130"/>
                  </a:lnTo>
                  <a:lnTo>
                    <a:pt x="3100" y="1101"/>
                  </a:lnTo>
                  <a:lnTo>
                    <a:pt x="4863" y="508"/>
                  </a:lnTo>
                  <a:lnTo>
                    <a:pt x="3941" y="143"/>
                  </a:lnTo>
                  <a:lnTo>
                    <a:pt x="35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0"/>
            <p:cNvSpPr/>
            <p:nvPr/>
          </p:nvSpPr>
          <p:spPr>
            <a:xfrm>
              <a:off x="6496869" y="1232207"/>
              <a:ext cx="66931" cy="40723"/>
            </a:xfrm>
            <a:custGeom>
              <a:avLst/>
              <a:gdLst/>
              <a:ahLst/>
              <a:cxnLst/>
              <a:rect l="l" t="t" r="r" b="b"/>
              <a:pathLst>
                <a:path w="3320" h="2020" extrusionOk="0">
                  <a:moveTo>
                    <a:pt x="3319" y="1"/>
                  </a:moveTo>
                  <a:lnTo>
                    <a:pt x="1390" y="122"/>
                  </a:lnTo>
                  <a:lnTo>
                    <a:pt x="0" y="2019"/>
                  </a:lnTo>
                  <a:cubicBezTo>
                    <a:pt x="0" y="2019"/>
                    <a:pt x="1288" y="1889"/>
                    <a:pt x="33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0"/>
            <p:cNvSpPr/>
            <p:nvPr/>
          </p:nvSpPr>
          <p:spPr>
            <a:xfrm>
              <a:off x="6225649" y="803166"/>
              <a:ext cx="377516" cy="473316"/>
            </a:xfrm>
            <a:custGeom>
              <a:avLst/>
              <a:gdLst/>
              <a:ahLst/>
              <a:cxnLst/>
              <a:rect l="l" t="t" r="r" b="b"/>
              <a:pathLst>
                <a:path w="18726" h="23478" extrusionOk="0">
                  <a:moveTo>
                    <a:pt x="6607" y="1"/>
                  </a:moveTo>
                  <a:cubicBezTo>
                    <a:pt x="6341" y="1"/>
                    <a:pt x="6076" y="31"/>
                    <a:pt x="5817" y="91"/>
                  </a:cubicBezTo>
                  <a:cubicBezTo>
                    <a:pt x="5167" y="233"/>
                    <a:pt x="4570" y="562"/>
                    <a:pt x="4099" y="1029"/>
                  </a:cubicBezTo>
                  <a:cubicBezTo>
                    <a:pt x="4091" y="1033"/>
                    <a:pt x="4091" y="1033"/>
                    <a:pt x="4091" y="1041"/>
                  </a:cubicBezTo>
                  <a:cubicBezTo>
                    <a:pt x="3709" y="1419"/>
                    <a:pt x="3416" y="1882"/>
                    <a:pt x="3238" y="2394"/>
                  </a:cubicBezTo>
                  <a:cubicBezTo>
                    <a:pt x="3018" y="3019"/>
                    <a:pt x="2811" y="3649"/>
                    <a:pt x="2624" y="4274"/>
                  </a:cubicBezTo>
                  <a:cubicBezTo>
                    <a:pt x="2446" y="4851"/>
                    <a:pt x="2283" y="5416"/>
                    <a:pt x="2125" y="5980"/>
                  </a:cubicBezTo>
                  <a:cubicBezTo>
                    <a:pt x="2080" y="6135"/>
                    <a:pt x="2044" y="6281"/>
                    <a:pt x="2007" y="6435"/>
                  </a:cubicBezTo>
                  <a:cubicBezTo>
                    <a:pt x="1601" y="7967"/>
                    <a:pt x="1280" y="9441"/>
                    <a:pt x="1020" y="10838"/>
                  </a:cubicBezTo>
                  <a:cubicBezTo>
                    <a:pt x="776" y="12134"/>
                    <a:pt x="589" y="13349"/>
                    <a:pt x="447" y="14458"/>
                  </a:cubicBezTo>
                  <a:cubicBezTo>
                    <a:pt x="338" y="15278"/>
                    <a:pt x="252" y="16042"/>
                    <a:pt x="191" y="16736"/>
                  </a:cubicBezTo>
                  <a:cubicBezTo>
                    <a:pt x="130" y="17281"/>
                    <a:pt x="94" y="17780"/>
                    <a:pt x="61" y="18227"/>
                  </a:cubicBezTo>
                  <a:cubicBezTo>
                    <a:pt x="61" y="18268"/>
                    <a:pt x="61" y="18308"/>
                    <a:pt x="61" y="18345"/>
                  </a:cubicBezTo>
                  <a:cubicBezTo>
                    <a:pt x="0" y="19921"/>
                    <a:pt x="987" y="21347"/>
                    <a:pt x="2482" y="21842"/>
                  </a:cubicBezTo>
                  <a:cubicBezTo>
                    <a:pt x="2677" y="21907"/>
                    <a:pt x="2876" y="21972"/>
                    <a:pt x="3079" y="22025"/>
                  </a:cubicBezTo>
                  <a:cubicBezTo>
                    <a:pt x="6170" y="22947"/>
                    <a:pt x="9733" y="23321"/>
                    <a:pt x="12133" y="23471"/>
                  </a:cubicBezTo>
                  <a:cubicBezTo>
                    <a:pt x="12204" y="23475"/>
                    <a:pt x="12274" y="23477"/>
                    <a:pt x="12344" y="23477"/>
                  </a:cubicBezTo>
                  <a:cubicBezTo>
                    <a:pt x="13165" y="23477"/>
                    <a:pt x="13963" y="23195"/>
                    <a:pt x="14603" y="22675"/>
                  </a:cubicBezTo>
                  <a:cubicBezTo>
                    <a:pt x="14790" y="22524"/>
                    <a:pt x="14964" y="22350"/>
                    <a:pt x="15115" y="22163"/>
                  </a:cubicBezTo>
                  <a:cubicBezTo>
                    <a:pt x="15318" y="21919"/>
                    <a:pt x="15484" y="21647"/>
                    <a:pt x="15610" y="21355"/>
                  </a:cubicBezTo>
                  <a:cubicBezTo>
                    <a:pt x="15679" y="21212"/>
                    <a:pt x="15736" y="21062"/>
                    <a:pt x="15777" y="20912"/>
                  </a:cubicBezTo>
                  <a:cubicBezTo>
                    <a:pt x="16500" y="18422"/>
                    <a:pt x="17097" y="15672"/>
                    <a:pt x="17568" y="13089"/>
                  </a:cubicBezTo>
                  <a:lnTo>
                    <a:pt x="17848" y="11496"/>
                  </a:lnTo>
                  <a:cubicBezTo>
                    <a:pt x="17893" y="11232"/>
                    <a:pt x="17934" y="10972"/>
                    <a:pt x="17978" y="10716"/>
                  </a:cubicBezTo>
                  <a:cubicBezTo>
                    <a:pt x="18068" y="10168"/>
                    <a:pt x="18153" y="9628"/>
                    <a:pt x="18230" y="9116"/>
                  </a:cubicBezTo>
                  <a:lnTo>
                    <a:pt x="18230" y="9108"/>
                  </a:lnTo>
                  <a:cubicBezTo>
                    <a:pt x="18413" y="7922"/>
                    <a:pt x="18559" y="6850"/>
                    <a:pt x="18673" y="5960"/>
                  </a:cubicBezTo>
                  <a:cubicBezTo>
                    <a:pt x="18685" y="5838"/>
                    <a:pt x="18697" y="5716"/>
                    <a:pt x="18697" y="5594"/>
                  </a:cubicBezTo>
                  <a:cubicBezTo>
                    <a:pt x="18726" y="4640"/>
                    <a:pt x="18360" y="3714"/>
                    <a:pt x="17694" y="3031"/>
                  </a:cubicBezTo>
                  <a:cubicBezTo>
                    <a:pt x="17337" y="2662"/>
                    <a:pt x="16906" y="2373"/>
                    <a:pt x="16423" y="2191"/>
                  </a:cubicBezTo>
                  <a:cubicBezTo>
                    <a:pt x="16175" y="2093"/>
                    <a:pt x="15931" y="1996"/>
                    <a:pt x="15688" y="1910"/>
                  </a:cubicBezTo>
                  <a:cubicBezTo>
                    <a:pt x="14839" y="1597"/>
                    <a:pt x="14026" y="1338"/>
                    <a:pt x="13250" y="1118"/>
                  </a:cubicBezTo>
                  <a:cubicBezTo>
                    <a:pt x="10801" y="420"/>
                    <a:pt x="8717" y="135"/>
                    <a:pt x="7162" y="30"/>
                  </a:cubicBezTo>
                  <a:lnTo>
                    <a:pt x="7109" y="30"/>
                  </a:lnTo>
                  <a:cubicBezTo>
                    <a:pt x="6999" y="17"/>
                    <a:pt x="6889" y="9"/>
                    <a:pt x="6784" y="5"/>
                  </a:cubicBezTo>
                  <a:cubicBezTo>
                    <a:pt x="6725" y="2"/>
                    <a:pt x="6666" y="1"/>
                    <a:pt x="6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0"/>
            <p:cNvSpPr/>
            <p:nvPr/>
          </p:nvSpPr>
          <p:spPr>
            <a:xfrm>
              <a:off x="6268470" y="825706"/>
              <a:ext cx="273450" cy="98038"/>
            </a:xfrm>
            <a:custGeom>
              <a:avLst/>
              <a:gdLst/>
              <a:ahLst/>
              <a:cxnLst/>
              <a:rect l="l" t="t" r="r" b="b"/>
              <a:pathLst>
                <a:path w="13564" h="4863" extrusionOk="0">
                  <a:moveTo>
                    <a:pt x="11126" y="0"/>
                  </a:moveTo>
                  <a:lnTo>
                    <a:pt x="5310" y="1727"/>
                  </a:lnTo>
                  <a:lnTo>
                    <a:pt x="4879" y="1856"/>
                  </a:lnTo>
                  <a:lnTo>
                    <a:pt x="4855" y="1861"/>
                  </a:lnTo>
                  <a:lnTo>
                    <a:pt x="4103" y="2088"/>
                  </a:lnTo>
                  <a:lnTo>
                    <a:pt x="2974" y="2425"/>
                  </a:lnTo>
                  <a:lnTo>
                    <a:pt x="2255" y="2632"/>
                  </a:lnTo>
                  <a:lnTo>
                    <a:pt x="500" y="3156"/>
                  </a:lnTo>
                  <a:cubicBezTo>
                    <a:pt x="322" y="3733"/>
                    <a:pt x="159" y="4302"/>
                    <a:pt x="1" y="4862"/>
                  </a:cubicBezTo>
                  <a:lnTo>
                    <a:pt x="1784" y="4326"/>
                  </a:lnTo>
                  <a:lnTo>
                    <a:pt x="4526" y="3506"/>
                  </a:lnTo>
                  <a:lnTo>
                    <a:pt x="4964" y="3376"/>
                  </a:lnTo>
                  <a:lnTo>
                    <a:pt x="7154" y="2722"/>
                  </a:lnTo>
                  <a:lnTo>
                    <a:pt x="7592" y="2588"/>
                  </a:lnTo>
                  <a:lnTo>
                    <a:pt x="8673" y="2263"/>
                  </a:lnTo>
                  <a:lnTo>
                    <a:pt x="13564" y="796"/>
                  </a:lnTo>
                  <a:cubicBezTo>
                    <a:pt x="12715" y="484"/>
                    <a:pt x="11902" y="220"/>
                    <a:pt x="11126"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0"/>
            <p:cNvSpPr/>
            <p:nvPr/>
          </p:nvSpPr>
          <p:spPr>
            <a:xfrm>
              <a:off x="6226879" y="1034934"/>
              <a:ext cx="358606" cy="138076"/>
            </a:xfrm>
            <a:custGeom>
              <a:avLst/>
              <a:gdLst/>
              <a:ahLst/>
              <a:cxnLst/>
              <a:rect l="l" t="t" r="r" b="b"/>
              <a:pathLst>
                <a:path w="17788" h="6849" extrusionOk="0">
                  <a:moveTo>
                    <a:pt x="17787" y="0"/>
                  </a:moveTo>
                  <a:lnTo>
                    <a:pt x="130" y="5240"/>
                  </a:lnTo>
                  <a:lnTo>
                    <a:pt x="0" y="6849"/>
                  </a:lnTo>
                  <a:lnTo>
                    <a:pt x="0" y="6849"/>
                  </a:lnTo>
                  <a:lnTo>
                    <a:pt x="17503" y="1593"/>
                  </a:lnTo>
                  <a:lnTo>
                    <a:pt x="17787"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0"/>
            <p:cNvSpPr/>
            <p:nvPr/>
          </p:nvSpPr>
          <p:spPr>
            <a:xfrm>
              <a:off x="6234661" y="915945"/>
              <a:ext cx="367940" cy="178698"/>
            </a:xfrm>
            <a:custGeom>
              <a:avLst/>
              <a:gdLst/>
              <a:ahLst/>
              <a:cxnLst/>
              <a:rect l="l" t="t" r="r" b="b"/>
              <a:pathLst>
                <a:path w="18251" h="8864" extrusionOk="0">
                  <a:moveTo>
                    <a:pt x="18250" y="0"/>
                  </a:moveTo>
                  <a:lnTo>
                    <a:pt x="573" y="5244"/>
                  </a:lnTo>
                  <a:cubicBezTo>
                    <a:pt x="329" y="6540"/>
                    <a:pt x="142" y="7759"/>
                    <a:pt x="0" y="8864"/>
                  </a:cubicBezTo>
                  <a:lnTo>
                    <a:pt x="17783" y="3522"/>
                  </a:lnTo>
                  <a:lnTo>
                    <a:pt x="17783" y="3518"/>
                  </a:lnTo>
                  <a:cubicBezTo>
                    <a:pt x="17966" y="2328"/>
                    <a:pt x="18112" y="1256"/>
                    <a:pt x="18226" y="370"/>
                  </a:cubicBezTo>
                  <a:cubicBezTo>
                    <a:pt x="18238" y="248"/>
                    <a:pt x="18246" y="126"/>
                    <a:pt x="18250"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0"/>
            <p:cNvSpPr/>
            <p:nvPr/>
          </p:nvSpPr>
          <p:spPr>
            <a:xfrm>
              <a:off x="6306150" y="934493"/>
              <a:ext cx="103360" cy="104187"/>
            </a:xfrm>
            <a:custGeom>
              <a:avLst/>
              <a:gdLst/>
              <a:ahLst/>
              <a:cxnLst/>
              <a:rect l="l" t="t" r="r" b="b"/>
              <a:pathLst>
                <a:path w="5127" h="5168" extrusionOk="0">
                  <a:moveTo>
                    <a:pt x="1516" y="0"/>
                  </a:moveTo>
                  <a:cubicBezTo>
                    <a:pt x="1121" y="0"/>
                    <a:pt x="788" y="184"/>
                    <a:pt x="675" y="470"/>
                  </a:cubicBezTo>
                  <a:cubicBezTo>
                    <a:pt x="142" y="1814"/>
                    <a:pt x="25" y="3134"/>
                    <a:pt x="8" y="3853"/>
                  </a:cubicBezTo>
                  <a:cubicBezTo>
                    <a:pt x="0" y="4198"/>
                    <a:pt x="301" y="4540"/>
                    <a:pt x="744" y="4670"/>
                  </a:cubicBezTo>
                  <a:cubicBezTo>
                    <a:pt x="1666" y="4946"/>
                    <a:pt x="2770" y="5092"/>
                    <a:pt x="3494" y="5161"/>
                  </a:cubicBezTo>
                  <a:cubicBezTo>
                    <a:pt x="3537" y="5165"/>
                    <a:pt x="3580" y="5167"/>
                    <a:pt x="3622" y="5167"/>
                  </a:cubicBezTo>
                  <a:cubicBezTo>
                    <a:pt x="4038" y="5167"/>
                    <a:pt x="4389" y="4971"/>
                    <a:pt x="4489" y="4661"/>
                  </a:cubicBezTo>
                  <a:cubicBezTo>
                    <a:pt x="4834" y="3569"/>
                    <a:pt x="5013" y="2216"/>
                    <a:pt x="5090" y="1465"/>
                  </a:cubicBezTo>
                  <a:cubicBezTo>
                    <a:pt x="5126" y="1120"/>
                    <a:pt x="4838" y="770"/>
                    <a:pt x="4399" y="616"/>
                  </a:cubicBezTo>
                  <a:cubicBezTo>
                    <a:pt x="3510" y="303"/>
                    <a:pt x="2584" y="96"/>
                    <a:pt x="1645" y="7"/>
                  </a:cubicBezTo>
                  <a:cubicBezTo>
                    <a:pt x="1602" y="2"/>
                    <a:pt x="1558" y="0"/>
                    <a:pt x="15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0"/>
            <p:cNvSpPr/>
            <p:nvPr/>
          </p:nvSpPr>
          <p:spPr>
            <a:xfrm>
              <a:off x="6433968" y="958747"/>
              <a:ext cx="103380" cy="104247"/>
            </a:xfrm>
            <a:custGeom>
              <a:avLst/>
              <a:gdLst/>
              <a:ahLst/>
              <a:cxnLst/>
              <a:rect l="l" t="t" r="r" b="b"/>
              <a:pathLst>
                <a:path w="5128" h="5171" extrusionOk="0">
                  <a:moveTo>
                    <a:pt x="1527" y="0"/>
                  </a:moveTo>
                  <a:cubicBezTo>
                    <a:pt x="1130" y="0"/>
                    <a:pt x="790" y="185"/>
                    <a:pt x="675" y="473"/>
                  </a:cubicBezTo>
                  <a:cubicBezTo>
                    <a:pt x="143" y="1813"/>
                    <a:pt x="29" y="3138"/>
                    <a:pt x="9" y="3852"/>
                  </a:cubicBezTo>
                  <a:cubicBezTo>
                    <a:pt x="1" y="4202"/>
                    <a:pt x="306" y="4539"/>
                    <a:pt x="744" y="4673"/>
                  </a:cubicBezTo>
                  <a:cubicBezTo>
                    <a:pt x="1670" y="4949"/>
                    <a:pt x="2771" y="5091"/>
                    <a:pt x="3498" y="5164"/>
                  </a:cubicBezTo>
                  <a:cubicBezTo>
                    <a:pt x="3541" y="5169"/>
                    <a:pt x="3583" y="5171"/>
                    <a:pt x="3625" y="5171"/>
                  </a:cubicBezTo>
                  <a:cubicBezTo>
                    <a:pt x="4041" y="5171"/>
                    <a:pt x="4390" y="4971"/>
                    <a:pt x="4489" y="4665"/>
                  </a:cubicBezTo>
                  <a:cubicBezTo>
                    <a:pt x="4839" y="3572"/>
                    <a:pt x="5013" y="2220"/>
                    <a:pt x="5090" y="1468"/>
                  </a:cubicBezTo>
                  <a:cubicBezTo>
                    <a:pt x="5127" y="1119"/>
                    <a:pt x="4843" y="774"/>
                    <a:pt x="4400" y="619"/>
                  </a:cubicBezTo>
                  <a:cubicBezTo>
                    <a:pt x="3510" y="306"/>
                    <a:pt x="2584" y="99"/>
                    <a:pt x="1646" y="6"/>
                  </a:cubicBezTo>
                  <a:cubicBezTo>
                    <a:pt x="1606" y="2"/>
                    <a:pt x="1566" y="0"/>
                    <a:pt x="15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0"/>
            <p:cNvSpPr/>
            <p:nvPr/>
          </p:nvSpPr>
          <p:spPr>
            <a:xfrm>
              <a:off x="6284276" y="1065518"/>
              <a:ext cx="103360" cy="104207"/>
            </a:xfrm>
            <a:custGeom>
              <a:avLst/>
              <a:gdLst/>
              <a:ahLst/>
              <a:cxnLst/>
              <a:rect l="l" t="t" r="r" b="b"/>
              <a:pathLst>
                <a:path w="5127" h="5169" extrusionOk="0">
                  <a:moveTo>
                    <a:pt x="1516" y="0"/>
                  </a:moveTo>
                  <a:cubicBezTo>
                    <a:pt x="1121" y="0"/>
                    <a:pt x="789" y="184"/>
                    <a:pt x="675" y="470"/>
                  </a:cubicBezTo>
                  <a:cubicBezTo>
                    <a:pt x="143" y="1814"/>
                    <a:pt x="29" y="3134"/>
                    <a:pt x="9" y="3853"/>
                  </a:cubicBezTo>
                  <a:cubicBezTo>
                    <a:pt x="1" y="4203"/>
                    <a:pt x="301" y="4540"/>
                    <a:pt x="748" y="4670"/>
                  </a:cubicBezTo>
                  <a:cubicBezTo>
                    <a:pt x="1670" y="4946"/>
                    <a:pt x="2771" y="5092"/>
                    <a:pt x="3498" y="5161"/>
                  </a:cubicBezTo>
                  <a:cubicBezTo>
                    <a:pt x="3544" y="5166"/>
                    <a:pt x="3589" y="5168"/>
                    <a:pt x="3634" y="5168"/>
                  </a:cubicBezTo>
                  <a:cubicBezTo>
                    <a:pt x="4047" y="5168"/>
                    <a:pt x="4394" y="4969"/>
                    <a:pt x="4489" y="4662"/>
                  </a:cubicBezTo>
                  <a:cubicBezTo>
                    <a:pt x="4838" y="3569"/>
                    <a:pt x="5017" y="2216"/>
                    <a:pt x="5090" y="1469"/>
                  </a:cubicBezTo>
                  <a:cubicBezTo>
                    <a:pt x="5127" y="1120"/>
                    <a:pt x="4843" y="770"/>
                    <a:pt x="4404" y="616"/>
                  </a:cubicBezTo>
                  <a:cubicBezTo>
                    <a:pt x="3510" y="303"/>
                    <a:pt x="2584" y="100"/>
                    <a:pt x="1646" y="7"/>
                  </a:cubicBezTo>
                  <a:cubicBezTo>
                    <a:pt x="1602" y="2"/>
                    <a:pt x="1559" y="0"/>
                    <a:pt x="15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0"/>
            <p:cNvSpPr/>
            <p:nvPr/>
          </p:nvSpPr>
          <p:spPr>
            <a:xfrm>
              <a:off x="6412114" y="1089832"/>
              <a:ext cx="103360" cy="104187"/>
            </a:xfrm>
            <a:custGeom>
              <a:avLst/>
              <a:gdLst/>
              <a:ahLst/>
              <a:cxnLst/>
              <a:rect l="l" t="t" r="r" b="b"/>
              <a:pathLst>
                <a:path w="5127" h="5168" extrusionOk="0">
                  <a:moveTo>
                    <a:pt x="1517" y="1"/>
                  </a:moveTo>
                  <a:cubicBezTo>
                    <a:pt x="1125" y="1"/>
                    <a:pt x="792" y="184"/>
                    <a:pt x="679" y="470"/>
                  </a:cubicBezTo>
                  <a:cubicBezTo>
                    <a:pt x="143" y="1815"/>
                    <a:pt x="29" y="3135"/>
                    <a:pt x="8" y="3854"/>
                  </a:cubicBezTo>
                  <a:cubicBezTo>
                    <a:pt x="0" y="4199"/>
                    <a:pt x="305" y="4540"/>
                    <a:pt x="748" y="4670"/>
                  </a:cubicBezTo>
                  <a:cubicBezTo>
                    <a:pt x="1670" y="4946"/>
                    <a:pt x="2771" y="5092"/>
                    <a:pt x="3498" y="5162"/>
                  </a:cubicBezTo>
                  <a:cubicBezTo>
                    <a:pt x="3541" y="5166"/>
                    <a:pt x="3584" y="5168"/>
                    <a:pt x="3626" y="5168"/>
                  </a:cubicBezTo>
                  <a:cubicBezTo>
                    <a:pt x="4043" y="5168"/>
                    <a:pt x="4393" y="4972"/>
                    <a:pt x="4489" y="4662"/>
                  </a:cubicBezTo>
                  <a:cubicBezTo>
                    <a:pt x="4838" y="3569"/>
                    <a:pt x="5017" y="2217"/>
                    <a:pt x="5090" y="1465"/>
                  </a:cubicBezTo>
                  <a:cubicBezTo>
                    <a:pt x="5127" y="1120"/>
                    <a:pt x="4842" y="771"/>
                    <a:pt x="4403" y="616"/>
                  </a:cubicBezTo>
                  <a:cubicBezTo>
                    <a:pt x="3510" y="304"/>
                    <a:pt x="2584" y="100"/>
                    <a:pt x="1645" y="7"/>
                  </a:cubicBezTo>
                  <a:cubicBezTo>
                    <a:pt x="1602" y="3"/>
                    <a:pt x="1559" y="1"/>
                    <a:pt x="15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0"/>
            <p:cNvSpPr/>
            <p:nvPr/>
          </p:nvSpPr>
          <p:spPr>
            <a:xfrm>
              <a:off x="6578439" y="1034511"/>
              <a:ext cx="35965" cy="59069"/>
            </a:xfrm>
            <a:custGeom>
              <a:avLst/>
              <a:gdLst/>
              <a:ahLst/>
              <a:cxnLst/>
              <a:rect l="l" t="t" r="r" b="b"/>
              <a:pathLst>
                <a:path w="1784" h="2930" extrusionOk="0">
                  <a:moveTo>
                    <a:pt x="1119" y="1"/>
                  </a:moveTo>
                  <a:cubicBezTo>
                    <a:pt x="738" y="1"/>
                    <a:pt x="326" y="561"/>
                    <a:pt x="171" y="1313"/>
                  </a:cubicBezTo>
                  <a:cubicBezTo>
                    <a:pt x="0" y="2117"/>
                    <a:pt x="187" y="2836"/>
                    <a:pt x="585" y="2922"/>
                  </a:cubicBezTo>
                  <a:cubicBezTo>
                    <a:pt x="610" y="2927"/>
                    <a:pt x="635" y="2929"/>
                    <a:pt x="661" y="2929"/>
                  </a:cubicBezTo>
                  <a:cubicBezTo>
                    <a:pt x="1040" y="2929"/>
                    <a:pt x="1457" y="2372"/>
                    <a:pt x="1613" y="1618"/>
                  </a:cubicBezTo>
                  <a:cubicBezTo>
                    <a:pt x="1783" y="813"/>
                    <a:pt x="1596" y="90"/>
                    <a:pt x="1198" y="9"/>
                  </a:cubicBezTo>
                  <a:cubicBezTo>
                    <a:pt x="1172" y="4"/>
                    <a:pt x="1146" y="1"/>
                    <a:pt x="111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0"/>
            <p:cNvSpPr/>
            <p:nvPr/>
          </p:nvSpPr>
          <p:spPr>
            <a:xfrm>
              <a:off x="6673657" y="1296137"/>
              <a:ext cx="27216" cy="22922"/>
            </a:xfrm>
            <a:custGeom>
              <a:avLst/>
              <a:gdLst/>
              <a:ahLst/>
              <a:cxnLst/>
              <a:rect l="l" t="t" r="r" b="b"/>
              <a:pathLst>
                <a:path w="1350" h="1137" extrusionOk="0">
                  <a:moveTo>
                    <a:pt x="723" y="1"/>
                  </a:moveTo>
                  <a:cubicBezTo>
                    <a:pt x="292" y="1"/>
                    <a:pt x="0" y="493"/>
                    <a:pt x="253" y="879"/>
                  </a:cubicBezTo>
                  <a:cubicBezTo>
                    <a:pt x="369" y="1055"/>
                    <a:pt x="549" y="1136"/>
                    <a:pt x="727" y="1136"/>
                  </a:cubicBezTo>
                  <a:cubicBezTo>
                    <a:pt x="978" y="1136"/>
                    <a:pt x="1225" y="974"/>
                    <a:pt x="1285" y="684"/>
                  </a:cubicBezTo>
                  <a:cubicBezTo>
                    <a:pt x="1350" y="380"/>
                    <a:pt x="1155" y="79"/>
                    <a:pt x="846" y="14"/>
                  </a:cubicBezTo>
                  <a:cubicBezTo>
                    <a:pt x="804" y="5"/>
                    <a:pt x="763"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0"/>
            <p:cNvSpPr/>
            <p:nvPr/>
          </p:nvSpPr>
          <p:spPr>
            <a:xfrm>
              <a:off x="6732526" y="1214849"/>
              <a:ext cx="27236" cy="22922"/>
            </a:xfrm>
            <a:custGeom>
              <a:avLst/>
              <a:gdLst/>
              <a:ahLst/>
              <a:cxnLst/>
              <a:rect l="l" t="t" r="r" b="b"/>
              <a:pathLst>
                <a:path w="1351" h="1137" extrusionOk="0">
                  <a:moveTo>
                    <a:pt x="726" y="0"/>
                  </a:moveTo>
                  <a:cubicBezTo>
                    <a:pt x="294" y="0"/>
                    <a:pt x="0" y="490"/>
                    <a:pt x="253" y="878"/>
                  </a:cubicBezTo>
                  <a:cubicBezTo>
                    <a:pt x="368" y="1055"/>
                    <a:pt x="547" y="1137"/>
                    <a:pt x="725" y="1137"/>
                  </a:cubicBezTo>
                  <a:cubicBezTo>
                    <a:pt x="976" y="1137"/>
                    <a:pt x="1223" y="974"/>
                    <a:pt x="1285" y="687"/>
                  </a:cubicBezTo>
                  <a:cubicBezTo>
                    <a:pt x="1350" y="378"/>
                    <a:pt x="1151" y="78"/>
                    <a:pt x="847" y="13"/>
                  </a:cubicBezTo>
                  <a:cubicBezTo>
                    <a:pt x="806" y="4"/>
                    <a:pt x="765" y="0"/>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40"/>
            <p:cNvSpPr/>
            <p:nvPr/>
          </p:nvSpPr>
          <p:spPr>
            <a:xfrm>
              <a:off x="6763795" y="1121404"/>
              <a:ext cx="27236" cy="22962"/>
            </a:xfrm>
            <a:custGeom>
              <a:avLst/>
              <a:gdLst/>
              <a:ahLst/>
              <a:cxnLst/>
              <a:rect l="l" t="t" r="r" b="b"/>
              <a:pathLst>
                <a:path w="1351" h="1139" extrusionOk="0">
                  <a:moveTo>
                    <a:pt x="727" y="1"/>
                  </a:moveTo>
                  <a:cubicBezTo>
                    <a:pt x="294" y="1"/>
                    <a:pt x="1" y="491"/>
                    <a:pt x="254" y="878"/>
                  </a:cubicBezTo>
                  <a:cubicBezTo>
                    <a:pt x="369" y="1056"/>
                    <a:pt x="549" y="1138"/>
                    <a:pt x="727" y="1138"/>
                  </a:cubicBezTo>
                  <a:cubicBezTo>
                    <a:pt x="977" y="1138"/>
                    <a:pt x="1224" y="976"/>
                    <a:pt x="1286" y="687"/>
                  </a:cubicBezTo>
                  <a:cubicBezTo>
                    <a:pt x="1351" y="379"/>
                    <a:pt x="1152" y="78"/>
                    <a:pt x="847" y="13"/>
                  </a:cubicBezTo>
                  <a:cubicBezTo>
                    <a:pt x="806" y="5"/>
                    <a:pt x="766" y="1"/>
                    <a:pt x="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40"/>
            <p:cNvSpPr/>
            <p:nvPr/>
          </p:nvSpPr>
          <p:spPr>
            <a:xfrm>
              <a:off x="6782484" y="1032535"/>
              <a:ext cx="27135" cy="22902"/>
            </a:xfrm>
            <a:custGeom>
              <a:avLst/>
              <a:gdLst/>
              <a:ahLst/>
              <a:cxnLst/>
              <a:rect l="l" t="t" r="r" b="b"/>
              <a:pathLst>
                <a:path w="1346" h="1136" extrusionOk="0">
                  <a:moveTo>
                    <a:pt x="722" y="0"/>
                  </a:moveTo>
                  <a:cubicBezTo>
                    <a:pt x="292" y="0"/>
                    <a:pt x="1" y="489"/>
                    <a:pt x="253" y="879"/>
                  </a:cubicBezTo>
                  <a:cubicBezTo>
                    <a:pt x="368" y="1054"/>
                    <a:pt x="547" y="1136"/>
                    <a:pt x="725" y="1136"/>
                  </a:cubicBezTo>
                  <a:cubicBezTo>
                    <a:pt x="975" y="1136"/>
                    <a:pt x="1223" y="974"/>
                    <a:pt x="1285" y="684"/>
                  </a:cubicBezTo>
                  <a:cubicBezTo>
                    <a:pt x="1346" y="375"/>
                    <a:pt x="1151" y="75"/>
                    <a:pt x="846" y="14"/>
                  </a:cubicBezTo>
                  <a:cubicBezTo>
                    <a:pt x="804" y="5"/>
                    <a:pt x="762" y="0"/>
                    <a:pt x="7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40"/>
            <p:cNvSpPr/>
            <p:nvPr/>
          </p:nvSpPr>
          <p:spPr>
            <a:xfrm>
              <a:off x="6699382" y="921349"/>
              <a:ext cx="218917" cy="84813"/>
            </a:xfrm>
            <a:custGeom>
              <a:avLst/>
              <a:gdLst/>
              <a:ahLst/>
              <a:cxnLst/>
              <a:rect l="l" t="t" r="r" b="b"/>
              <a:pathLst>
                <a:path w="10859" h="4207" extrusionOk="0">
                  <a:moveTo>
                    <a:pt x="1185" y="0"/>
                  </a:moveTo>
                  <a:cubicBezTo>
                    <a:pt x="655" y="0"/>
                    <a:pt x="194" y="381"/>
                    <a:pt x="98" y="910"/>
                  </a:cubicBezTo>
                  <a:cubicBezTo>
                    <a:pt x="1" y="1410"/>
                    <a:pt x="25" y="1926"/>
                    <a:pt x="167" y="2413"/>
                  </a:cubicBezTo>
                  <a:cubicBezTo>
                    <a:pt x="289" y="2795"/>
                    <a:pt x="618" y="3079"/>
                    <a:pt x="1016" y="3148"/>
                  </a:cubicBezTo>
                  <a:cubicBezTo>
                    <a:pt x="3157" y="3526"/>
                    <a:pt x="7747" y="4022"/>
                    <a:pt x="9485" y="4201"/>
                  </a:cubicBezTo>
                  <a:cubicBezTo>
                    <a:pt x="9524" y="4205"/>
                    <a:pt x="9562" y="4207"/>
                    <a:pt x="9600" y="4207"/>
                  </a:cubicBezTo>
                  <a:cubicBezTo>
                    <a:pt x="10052" y="4207"/>
                    <a:pt x="10462" y="3924"/>
                    <a:pt x="10627" y="3494"/>
                  </a:cubicBezTo>
                  <a:cubicBezTo>
                    <a:pt x="10793" y="3035"/>
                    <a:pt x="10858" y="2543"/>
                    <a:pt x="10821" y="2052"/>
                  </a:cubicBezTo>
                  <a:cubicBezTo>
                    <a:pt x="10777" y="1556"/>
                    <a:pt x="10407" y="1154"/>
                    <a:pt x="9916" y="1073"/>
                  </a:cubicBezTo>
                  <a:cubicBezTo>
                    <a:pt x="6914" y="545"/>
                    <a:pt x="2994" y="159"/>
                    <a:pt x="1280" y="5"/>
                  </a:cubicBezTo>
                  <a:cubicBezTo>
                    <a:pt x="1248" y="2"/>
                    <a:pt x="1217" y="0"/>
                    <a:pt x="1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40"/>
            <p:cNvSpPr/>
            <p:nvPr/>
          </p:nvSpPr>
          <p:spPr>
            <a:xfrm>
              <a:off x="6588922" y="1036729"/>
              <a:ext cx="35965" cy="59049"/>
            </a:xfrm>
            <a:custGeom>
              <a:avLst/>
              <a:gdLst/>
              <a:ahLst/>
              <a:cxnLst/>
              <a:rect l="l" t="t" r="r" b="b"/>
              <a:pathLst>
                <a:path w="1784" h="2929" extrusionOk="0">
                  <a:moveTo>
                    <a:pt x="1120" y="1"/>
                  </a:moveTo>
                  <a:cubicBezTo>
                    <a:pt x="741" y="1"/>
                    <a:pt x="326" y="561"/>
                    <a:pt x="171" y="1313"/>
                  </a:cubicBezTo>
                  <a:cubicBezTo>
                    <a:pt x="0" y="2117"/>
                    <a:pt x="187" y="2836"/>
                    <a:pt x="589" y="2921"/>
                  </a:cubicBezTo>
                  <a:cubicBezTo>
                    <a:pt x="614" y="2926"/>
                    <a:pt x="639" y="2929"/>
                    <a:pt x="664" y="2929"/>
                  </a:cubicBezTo>
                  <a:cubicBezTo>
                    <a:pt x="1043" y="2929"/>
                    <a:pt x="1456" y="2367"/>
                    <a:pt x="1613" y="1613"/>
                  </a:cubicBezTo>
                  <a:cubicBezTo>
                    <a:pt x="1783" y="813"/>
                    <a:pt x="1596" y="94"/>
                    <a:pt x="1198" y="9"/>
                  </a:cubicBezTo>
                  <a:cubicBezTo>
                    <a:pt x="1172" y="3"/>
                    <a:pt x="1146" y="1"/>
                    <a:pt x="11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4" name="Google Shape;1354;p40"/>
          <p:cNvGrpSpPr/>
          <p:nvPr/>
        </p:nvGrpSpPr>
        <p:grpSpPr>
          <a:xfrm>
            <a:off x="5452005" y="63565"/>
            <a:ext cx="1016340" cy="890949"/>
            <a:chOff x="7245674" y="2087184"/>
            <a:chExt cx="1016340" cy="890949"/>
          </a:xfrm>
        </p:grpSpPr>
        <p:sp>
          <p:nvSpPr>
            <p:cNvPr id="1355" name="Google Shape;1355;p40"/>
            <p:cNvSpPr/>
            <p:nvPr/>
          </p:nvSpPr>
          <p:spPr>
            <a:xfrm>
              <a:off x="7597852" y="2543321"/>
              <a:ext cx="466946" cy="395499"/>
            </a:xfrm>
            <a:custGeom>
              <a:avLst/>
              <a:gdLst/>
              <a:ahLst/>
              <a:cxnLst/>
              <a:rect l="l" t="t" r="r" b="b"/>
              <a:pathLst>
                <a:path w="23162" h="19618" extrusionOk="0">
                  <a:moveTo>
                    <a:pt x="13823" y="1"/>
                  </a:moveTo>
                  <a:cubicBezTo>
                    <a:pt x="11183" y="1"/>
                    <a:pt x="8312" y="1035"/>
                    <a:pt x="5890" y="3082"/>
                  </a:cubicBezTo>
                  <a:cubicBezTo>
                    <a:pt x="1231" y="7026"/>
                    <a:pt x="0" y="13232"/>
                    <a:pt x="3144" y="16949"/>
                  </a:cubicBezTo>
                  <a:cubicBezTo>
                    <a:pt x="4653" y="18733"/>
                    <a:pt x="6897" y="19618"/>
                    <a:pt x="9339" y="19618"/>
                  </a:cubicBezTo>
                  <a:cubicBezTo>
                    <a:pt x="11978" y="19618"/>
                    <a:pt x="14849" y="18584"/>
                    <a:pt x="17271" y="16535"/>
                  </a:cubicBezTo>
                  <a:cubicBezTo>
                    <a:pt x="21930" y="12591"/>
                    <a:pt x="23161" y="6384"/>
                    <a:pt x="20017" y="2671"/>
                  </a:cubicBezTo>
                  <a:cubicBezTo>
                    <a:pt x="18509" y="886"/>
                    <a:pt x="16265" y="1"/>
                    <a:pt x="138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0"/>
            <p:cNvSpPr/>
            <p:nvPr/>
          </p:nvSpPr>
          <p:spPr>
            <a:xfrm>
              <a:off x="7618396" y="2556869"/>
              <a:ext cx="436484" cy="403603"/>
            </a:xfrm>
            <a:custGeom>
              <a:avLst/>
              <a:gdLst/>
              <a:ahLst/>
              <a:cxnLst/>
              <a:rect l="l" t="t" r="r" b="b"/>
              <a:pathLst>
                <a:path w="21651" h="20020" extrusionOk="0">
                  <a:moveTo>
                    <a:pt x="15598" y="1"/>
                  </a:moveTo>
                  <a:cubicBezTo>
                    <a:pt x="13783" y="1"/>
                    <a:pt x="9020" y="469"/>
                    <a:pt x="5038" y="4952"/>
                  </a:cubicBezTo>
                  <a:cubicBezTo>
                    <a:pt x="1" y="10615"/>
                    <a:pt x="2487" y="16671"/>
                    <a:pt x="2487" y="16671"/>
                  </a:cubicBezTo>
                  <a:cubicBezTo>
                    <a:pt x="2487" y="16671"/>
                    <a:pt x="4550" y="19141"/>
                    <a:pt x="7495" y="19990"/>
                  </a:cubicBezTo>
                  <a:cubicBezTo>
                    <a:pt x="7565" y="20010"/>
                    <a:pt x="7640" y="20020"/>
                    <a:pt x="7719" y="20020"/>
                  </a:cubicBezTo>
                  <a:cubicBezTo>
                    <a:pt x="10968" y="20020"/>
                    <a:pt x="21651" y="3441"/>
                    <a:pt x="21651" y="3441"/>
                  </a:cubicBezTo>
                  <a:cubicBezTo>
                    <a:pt x="21651" y="3441"/>
                    <a:pt x="18767" y="1232"/>
                    <a:pt x="16350" y="34"/>
                  </a:cubicBezTo>
                  <a:cubicBezTo>
                    <a:pt x="16350" y="34"/>
                    <a:pt x="16076" y="1"/>
                    <a:pt x="155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0"/>
            <p:cNvSpPr/>
            <p:nvPr/>
          </p:nvSpPr>
          <p:spPr>
            <a:xfrm>
              <a:off x="7443268" y="2087628"/>
              <a:ext cx="560226" cy="260528"/>
            </a:xfrm>
            <a:custGeom>
              <a:avLst/>
              <a:gdLst/>
              <a:ahLst/>
              <a:cxnLst/>
              <a:rect l="l" t="t" r="r" b="b"/>
              <a:pathLst>
                <a:path w="27789" h="12923" extrusionOk="0">
                  <a:moveTo>
                    <a:pt x="20590" y="1"/>
                  </a:moveTo>
                  <a:cubicBezTo>
                    <a:pt x="5972" y="1"/>
                    <a:pt x="1" y="12922"/>
                    <a:pt x="1" y="12922"/>
                  </a:cubicBezTo>
                  <a:lnTo>
                    <a:pt x="5554" y="12922"/>
                  </a:lnTo>
                  <a:cubicBezTo>
                    <a:pt x="10023" y="5126"/>
                    <a:pt x="15409" y="3125"/>
                    <a:pt x="19760" y="3125"/>
                  </a:cubicBezTo>
                  <a:cubicBezTo>
                    <a:pt x="24350" y="3125"/>
                    <a:pt x="27789" y="5351"/>
                    <a:pt x="27789" y="5351"/>
                  </a:cubicBezTo>
                  <a:cubicBezTo>
                    <a:pt x="27472" y="521"/>
                    <a:pt x="20741" y="1"/>
                    <a:pt x="20741" y="1"/>
                  </a:cubicBezTo>
                  <a:cubicBezTo>
                    <a:pt x="20691" y="1"/>
                    <a:pt x="20640" y="1"/>
                    <a:pt x="2059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0"/>
            <p:cNvSpPr/>
            <p:nvPr/>
          </p:nvSpPr>
          <p:spPr>
            <a:xfrm>
              <a:off x="7245674" y="2277018"/>
              <a:ext cx="362215" cy="425880"/>
            </a:xfrm>
            <a:custGeom>
              <a:avLst/>
              <a:gdLst/>
              <a:ahLst/>
              <a:cxnLst/>
              <a:rect l="l" t="t" r="r" b="b"/>
              <a:pathLst>
                <a:path w="17967" h="21125" extrusionOk="0">
                  <a:moveTo>
                    <a:pt x="11843" y="1"/>
                  </a:moveTo>
                  <a:cubicBezTo>
                    <a:pt x="8648" y="1"/>
                    <a:pt x="4899" y="2956"/>
                    <a:pt x="2694" y="7529"/>
                  </a:cubicBezTo>
                  <a:cubicBezTo>
                    <a:pt x="1" y="13114"/>
                    <a:pt x="630" y="19000"/>
                    <a:pt x="4107" y="20678"/>
                  </a:cubicBezTo>
                  <a:cubicBezTo>
                    <a:pt x="4735" y="20980"/>
                    <a:pt x="5414" y="21124"/>
                    <a:pt x="6119" y="21124"/>
                  </a:cubicBezTo>
                  <a:cubicBezTo>
                    <a:pt x="9314" y="21124"/>
                    <a:pt x="13067" y="18168"/>
                    <a:pt x="15273" y="13594"/>
                  </a:cubicBezTo>
                  <a:cubicBezTo>
                    <a:pt x="17966" y="8008"/>
                    <a:pt x="17333" y="2123"/>
                    <a:pt x="13860" y="449"/>
                  </a:cubicBezTo>
                  <a:cubicBezTo>
                    <a:pt x="13230" y="145"/>
                    <a:pt x="12550" y="1"/>
                    <a:pt x="118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0"/>
            <p:cNvSpPr/>
            <p:nvPr/>
          </p:nvSpPr>
          <p:spPr>
            <a:xfrm>
              <a:off x="7282689" y="2294820"/>
              <a:ext cx="362134" cy="425880"/>
            </a:xfrm>
            <a:custGeom>
              <a:avLst/>
              <a:gdLst/>
              <a:ahLst/>
              <a:cxnLst/>
              <a:rect l="l" t="t" r="r" b="b"/>
              <a:pathLst>
                <a:path w="17963" h="21125" extrusionOk="0">
                  <a:moveTo>
                    <a:pt x="11846" y="1"/>
                  </a:moveTo>
                  <a:cubicBezTo>
                    <a:pt x="8651" y="1"/>
                    <a:pt x="4900" y="2957"/>
                    <a:pt x="2694" y="7532"/>
                  </a:cubicBezTo>
                  <a:cubicBezTo>
                    <a:pt x="1" y="13117"/>
                    <a:pt x="630" y="19003"/>
                    <a:pt x="4107" y="20676"/>
                  </a:cubicBezTo>
                  <a:cubicBezTo>
                    <a:pt x="4736" y="20980"/>
                    <a:pt x="5416" y="21125"/>
                    <a:pt x="6123" y="21125"/>
                  </a:cubicBezTo>
                  <a:cubicBezTo>
                    <a:pt x="9316" y="21125"/>
                    <a:pt x="13068" y="18169"/>
                    <a:pt x="15269" y="13596"/>
                  </a:cubicBezTo>
                  <a:cubicBezTo>
                    <a:pt x="17962" y="8011"/>
                    <a:pt x="17333" y="2125"/>
                    <a:pt x="13860" y="448"/>
                  </a:cubicBezTo>
                  <a:cubicBezTo>
                    <a:pt x="13231" y="145"/>
                    <a:pt x="12552" y="1"/>
                    <a:pt x="118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0"/>
            <p:cNvSpPr/>
            <p:nvPr/>
          </p:nvSpPr>
          <p:spPr>
            <a:xfrm>
              <a:off x="7660894" y="2582675"/>
              <a:ext cx="466946" cy="395459"/>
            </a:xfrm>
            <a:custGeom>
              <a:avLst/>
              <a:gdLst/>
              <a:ahLst/>
              <a:cxnLst/>
              <a:rect l="l" t="t" r="r" b="b"/>
              <a:pathLst>
                <a:path w="23162" h="19616" extrusionOk="0">
                  <a:moveTo>
                    <a:pt x="13822" y="1"/>
                  </a:moveTo>
                  <a:cubicBezTo>
                    <a:pt x="11182" y="1"/>
                    <a:pt x="8311" y="1035"/>
                    <a:pt x="5891" y="3084"/>
                  </a:cubicBezTo>
                  <a:cubicBezTo>
                    <a:pt x="1232" y="7024"/>
                    <a:pt x="1" y="13234"/>
                    <a:pt x="3141" y="16947"/>
                  </a:cubicBezTo>
                  <a:cubicBezTo>
                    <a:pt x="4651" y="18731"/>
                    <a:pt x="6896" y="19615"/>
                    <a:pt x="9339" y="19615"/>
                  </a:cubicBezTo>
                  <a:cubicBezTo>
                    <a:pt x="11979" y="19615"/>
                    <a:pt x="14850" y="18581"/>
                    <a:pt x="17272" y="16533"/>
                  </a:cubicBezTo>
                  <a:cubicBezTo>
                    <a:pt x="21931" y="12592"/>
                    <a:pt x="23162" y="6386"/>
                    <a:pt x="20018" y="2669"/>
                  </a:cubicBezTo>
                  <a:cubicBezTo>
                    <a:pt x="18509" y="885"/>
                    <a:pt x="16264" y="1"/>
                    <a:pt x="1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0"/>
            <p:cNvSpPr/>
            <p:nvPr/>
          </p:nvSpPr>
          <p:spPr>
            <a:xfrm>
              <a:off x="7334683" y="2327662"/>
              <a:ext cx="362215" cy="425840"/>
            </a:xfrm>
            <a:custGeom>
              <a:avLst/>
              <a:gdLst/>
              <a:ahLst/>
              <a:cxnLst/>
              <a:rect l="l" t="t" r="r" b="b"/>
              <a:pathLst>
                <a:path w="17967" h="21123" extrusionOk="0">
                  <a:moveTo>
                    <a:pt x="11847" y="0"/>
                  </a:moveTo>
                  <a:cubicBezTo>
                    <a:pt x="8652" y="0"/>
                    <a:pt x="4899" y="2953"/>
                    <a:pt x="2694" y="7527"/>
                  </a:cubicBezTo>
                  <a:cubicBezTo>
                    <a:pt x="1" y="13117"/>
                    <a:pt x="635" y="19002"/>
                    <a:pt x="4107" y="20676"/>
                  </a:cubicBezTo>
                  <a:cubicBezTo>
                    <a:pt x="4736" y="20979"/>
                    <a:pt x="5415" y="21123"/>
                    <a:pt x="6121" y="21123"/>
                  </a:cubicBezTo>
                  <a:cubicBezTo>
                    <a:pt x="9318" y="21123"/>
                    <a:pt x="13071" y="18167"/>
                    <a:pt x="15274" y="13592"/>
                  </a:cubicBezTo>
                  <a:cubicBezTo>
                    <a:pt x="17967" y="8007"/>
                    <a:pt x="17333" y="2121"/>
                    <a:pt x="13860" y="448"/>
                  </a:cubicBezTo>
                  <a:cubicBezTo>
                    <a:pt x="13231" y="145"/>
                    <a:pt x="12553" y="0"/>
                    <a:pt x="1184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0"/>
            <p:cNvSpPr/>
            <p:nvPr/>
          </p:nvSpPr>
          <p:spPr>
            <a:xfrm>
              <a:off x="7428957" y="2438477"/>
              <a:ext cx="173658" cy="204184"/>
            </a:xfrm>
            <a:custGeom>
              <a:avLst/>
              <a:gdLst/>
              <a:ahLst/>
              <a:cxnLst/>
              <a:rect l="l" t="t" r="r" b="b"/>
              <a:pathLst>
                <a:path w="6683" h="7857" extrusionOk="0">
                  <a:moveTo>
                    <a:pt x="4407" y="0"/>
                  </a:moveTo>
                  <a:cubicBezTo>
                    <a:pt x="3219" y="0"/>
                    <a:pt x="1823" y="1099"/>
                    <a:pt x="1004" y="2803"/>
                  </a:cubicBezTo>
                  <a:cubicBezTo>
                    <a:pt x="1" y="4878"/>
                    <a:pt x="236" y="7068"/>
                    <a:pt x="1528" y="7689"/>
                  </a:cubicBezTo>
                  <a:cubicBezTo>
                    <a:pt x="1763" y="7803"/>
                    <a:pt x="2016" y="7857"/>
                    <a:pt x="2280" y="7857"/>
                  </a:cubicBezTo>
                  <a:cubicBezTo>
                    <a:pt x="3467" y="7857"/>
                    <a:pt x="4862" y="6759"/>
                    <a:pt x="5679" y="5057"/>
                  </a:cubicBezTo>
                  <a:cubicBezTo>
                    <a:pt x="6683" y="2981"/>
                    <a:pt x="6447" y="788"/>
                    <a:pt x="5155" y="166"/>
                  </a:cubicBezTo>
                  <a:cubicBezTo>
                    <a:pt x="4922" y="54"/>
                    <a:pt x="4670" y="0"/>
                    <a:pt x="4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0"/>
            <p:cNvSpPr/>
            <p:nvPr/>
          </p:nvSpPr>
          <p:spPr>
            <a:xfrm>
              <a:off x="7741443" y="2087184"/>
              <a:ext cx="520572" cy="668022"/>
            </a:xfrm>
            <a:custGeom>
              <a:avLst/>
              <a:gdLst/>
              <a:ahLst/>
              <a:cxnLst/>
              <a:rect l="l" t="t" r="r" b="b"/>
              <a:pathLst>
                <a:path w="25822" h="33136" extrusionOk="0">
                  <a:moveTo>
                    <a:pt x="5763" y="1"/>
                  </a:moveTo>
                  <a:cubicBezTo>
                    <a:pt x="2471" y="1"/>
                    <a:pt x="0" y="921"/>
                    <a:pt x="0" y="921"/>
                  </a:cubicBezTo>
                  <a:cubicBezTo>
                    <a:pt x="1152" y="714"/>
                    <a:pt x="2240" y="615"/>
                    <a:pt x="3266" y="615"/>
                  </a:cubicBezTo>
                  <a:cubicBezTo>
                    <a:pt x="11885" y="615"/>
                    <a:pt x="16058" y="7597"/>
                    <a:pt x="15558" y="15881"/>
                  </a:cubicBezTo>
                  <a:cubicBezTo>
                    <a:pt x="14997" y="25150"/>
                    <a:pt x="9152" y="28554"/>
                    <a:pt x="9152" y="28554"/>
                  </a:cubicBezTo>
                  <a:cubicBezTo>
                    <a:pt x="10976" y="31324"/>
                    <a:pt x="10911" y="33136"/>
                    <a:pt x="10911" y="33136"/>
                  </a:cubicBezTo>
                  <a:cubicBezTo>
                    <a:pt x="10911" y="33136"/>
                    <a:pt x="25822" y="23765"/>
                    <a:pt x="19408" y="9297"/>
                  </a:cubicBezTo>
                  <a:cubicBezTo>
                    <a:pt x="16013" y="1640"/>
                    <a:pt x="10157" y="1"/>
                    <a:pt x="57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 name="Picture 7">
            <a:extLst>
              <a:ext uri="{FF2B5EF4-FFF2-40B4-BE49-F238E27FC236}">
                <a16:creationId xmlns:a16="http://schemas.microsoft.com/office/drawing/2014/main" id="{C3317693-8DDE-4A1D-BE53-88A7761D76FF}"/>
              </a:ext>
            </a:extLst>
          </p:cNvPr>
          <p:cNvPicPr>
            <a:picLocks noChangeAspect="1"/>
          </p:cNvPicPr>
          <p:nvPr/>
        </p:nvPicPr>
        <p:blipFill>
          <a:blip r:embed="rId3"/>
          <a:stretch>
            <a:fillRect/>
          </a:stretch>
        </p:blipFill>
        <p:spPr>
          <a:xfrm>
            <a:off x="376316" y="252824"/>
            <a:ext cx="5042648" cy="3452159"/>
          </a:xfrm>
          <a:prstGeom prst="rect">
            <a:avLst/>
          </a:prstGeom>
        </p:spPr>
      </p:pic>
      <p:pic>
        <p:nvPicPr>
          <p:cNvPr id="9" name="Picture 8">
            <a:extLst>
              <a:ext uri="{FF2B5EF4-FFF2-40B4-BE49-F238E27FC236}">
                <a16:creationId xmlns:a16="http://schemas.microsoft.com/office/drawing/2014/main" id="{998852CD-F11B-4827-918A-73CC339A7155}"/>
              </a:ext>
            </a:extLst>
          </p:cNvPr>
          <p:cNvPicPr>
            <a:picLocks noChangeAspect="1"/>
          </p:cNvPicPr>
          <p:nvPr/>
        </p:nvPicPr>
        <p:blipFill>
          <a:blip r:embed="rId4"/>
          <a:stretch>
            <a:fillRect/>
          </a:stretch>
        </p:blipFill>
        <p:spPr>
          <a:xfrm>
            <a:off x="5316194" y="2335236"/>
            <a:ext cx="3807522" cy="2808263"/>
          </a:xfrm>
          <a:prstGeom prst="rect">
            <a:avLst/>
          </a:prstGeom>
        </p:spPr>
      </p:pic>
      <p:sp>
        <p:nvSpPr>
          <p:cNvPr id="10" name="Oval 9">
            <a:extLst>
              <a:ext uri="{FF2B5EF4-FFF2-40B4-BE49-F238E27FC236}">
                <a16:creationId xmlns:a16="http://schemas.microsoft.com/office/drawing/2014/main" id="{9551FACD-55D7-492C-B659-AC86BABE386A}"/>
              </a:ext>
            </a:extLst>
          </p:cNvPr>
          <p:cNvSpPr/>
          <p:nvPr/>
        </p:nvSpPr>
        <p:spPr>
          <a:xfrm>
            <a:off x="6012320" y="3230148"/>
            <a:ext cx="1208033" cy="976455"/>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0CE6A1BB-E5F6-420B-806F-AFC5DBB280FF}"/>
              </a:ext>
            </a:extLst>
          </p:cNvPr>
          <p:cNvSpPr/>
          <p:nvPr/>
        </p:nvSpPr>
        <p:spPr>
          <a:xfrm>
            <a:off x="7421889" y="2347586"/>
            <a:ext cx="752422" cy="761803"/>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30932003-5356-46CD-8111-B81B7D37A50F}"/>
              </a:ext>
            </a:extLst>
          </p:cNvPr>
          <p:cNvSpPr/>
          <p:nvPr/>
        </p:nvSpPr>
        <p:spPr>
          <a:xfrm>
            <a:off x="8501161" y="2903782"/>
            <a:ext cx="879643" cy="1059866"/>
          </a:xfrm>
          <a:prstGeom prst="ellipse">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EC5BEB8-D9B5-4C98-89EA-40660EAFFC85}"/>
              </a:ext>
            </a:extLst>
          </p:cNvPr>
          <p:cNvSpPr txBox="1"/>
          <p:nvPr/>
        </p:nvSpPr>
        <p:spPr>
          <a:xfrm>
            <a:off x="496685" y="1537947"/>
            <a:ext cx="4849404" cy="307777"/>
          </a:xfrm>
          <a:prstGeom prst="rect">
            <a:avLst/>
          </a:prstGeom>
          <a:noFill/>
        </p:spPr>
        <p:txBody>
          <a:bodyPr wrap="none" rtlCol="0">
            <a:spAutoFit/>
          </a:bodyPr>
          <a:lstStyle/>
          <a:p>
            <a:r>
              <a:rPr lang="en-US" dirty="0">
                <a:solidFill>
                  <a:srgbClr val="FF0000"/>
                </a:solidFill>
              </a:rPr>
              <a:t>Electricity provides the energy for the lamp next to the bed.</a:t>
            </a:r>
          </a:p>
        </p:txBody>
      </p:sp>
      <p:sp>
        <p:nvSpPr>
          <p:cNvPr id="142" name="TextBox 141">
            <a:extLst>
              <a:ext uri="{FF2B5EF4-FFF2-40B4-BE49-F238E27FC236}">
                <a16:creationId xmlns:a16="http://schemas.microsoft.com/office/drawing/2014/main" id="{9C3FE1E2-701F-4BEE-8E17-4704E895A0FD}"/>
              </a:ext>
            </a:extLst>
          </p:cNvPr>
          <p:cNvSpPr txBox="1"/>
          <p:nvPr/>
        </p:nvSpPr>
        <p:spPr>
          <a:xfrm>
            <a:off x="506636" y="2691831"/>
            <a:ext cx="3169457" cy="307777"/>
          </a:xfrm>
          <a:prstGeom prst="rect">
            <a:avLst/>
          </a:prstGeom>
          <a:noFill/>
        </p:spPr>
        <p:txBody>
          <a:bodyPr wrap="none" rtlCol="0">
            <a:spAutoFit/>
          </a:bodyPr>
          <a:lstStyle/>
          <a:p>
            <a:r>
              <a:rPr lang="en-US" dirty="0">
                <a:solidFill>
                  <a:srgbClr val="FF0000"/>
                </a:solidFill>
              </a:rPr>
              <a:t>Electrical energy transforms into light.</a:t>
            </a:r>
          </a:p>
        </p:txBody>
      </p:sp>
      <p:pic>
        <p:nvPicPr>
          <p:cNvPr id="12" name="Picture 11">
            <a:extLst>
              <a:ext uri="{FF2B5EF4-FFF2-40B4-BE49-F238E27FC236}">
                <a16:creationId xmlns:a16="http://schemas.microsoft.com/office/drawing/2014/main" id="{A4D6CB9F-445E-4C02-9889-E0EA1E4B89AE}"/>
              </a:ext>
            </a:extLst>
          </p:cNvPr>
          <p:cNvPicPr>
            <a:picLocks noChangeAspect="1"/>
          </p:cNvPicPr>
          <p:nvPr/>
        </p:nvPicPr>
        <p:blipFill>
          <a:blip r:embed="rId5"/>
          <a:stretch>
            <a:fillRect/>
          </a:stretch>
        </p:blipFill>
        <p:spPr>
          <a:xfrm>
            <a:off x="2756206" y="3811131"/>
            <a:ext cx="2489670" cy="12171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39"/>
                                        </p:tgtEl>
                                        <p:attrNameLst>
                                          <p:attrName>style.visibility</p:attrName>
                                        </p:attrNameLst>
                                      </p:cBhvr>
                                      <p:to>
                                        <p:strVal val="visible"/>
                                      </p:to>
                                    </p:set>
                                    <p:animEffect transition="in" filter="wheel(1)">
                                      <p:cBhvr>
                                        <p:cTn id="12" dur="2000"/>
                                        <p:tgtEl>
                                          <p:spTgt spid="13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40"/>
                                        </p:tgtEl>
                                        <p:attrNameLst>
                                          <p:attrName>style.visibility</p:attrName>
                                        </p:attrNameLst>
                                      </p:cBhvr>
                                      <p:to>
                                        <p:strVal val="visible"/>
                                      </p:to>
                                    </p:set>
                                    <p:animEffect transition="in" filter="wheel(1)">
                                      <p:cBhvr>
                                        <p:cTn id="17" dur="2000"/>
                                        <p:tgtEl>
                                          <p:spTgt spid="14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xEl>
                                              <p:pRg st="0" end="0"/>
                                            </p:txEl>
                                          </p:spTgt>
                                        </p:tgtEl>
                                        <p:attrNameLst>
                                          <p:attrName>style.visibility</p:attrName>
                                        </p:attrNameLst>
                                      </p:cBhvr>
                                      <p:to>
                                        <p:strVal val="visible"/>
                                      </p:to>
                                    </p:set>
                                    <p:animEffect transition="in" filter="fade">
                                      <p:cBhvr>
                                        <p:cTn id="22" dur="1000"/>
                                        <p:tgtEl>
                                          <p:spTgt spid="11">
                                            <p:txEl>
                                              <p:pRg st="0" end="0"/>
                                            </p:txEl>
                                          </p:spTgt>
                                        </p:tgtEl>
                                      </p:cBhvr>
                                    </p:animEffect>
                                    <p:anim calcmode="lin" valueType="num">
                                      <p:cBhvr>
                                        <p:cTn id="23"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42">
                                            <p:txEl>
                                              <p:pRg st="0" end="0"/>
                                            </p:txEl>
                                          </p:spTgt>
                                        </p:tgtEl>
                                        <p:attrNameLst>
                                          <p:attrName>style.visibility</p:attrName>
                                        </p:attrNameLst>
                                      </p:cBhvr>
                                      <p:to>
                                        <p:strVal val="visible"/>
                                      </p:to>
                                    </p:set>
                                    <p:animEffect transition="in" filter="fade">
                                      <p:cBhvr>
                                        <p:cTn id="29" dur="1000"/>
                                        <p:tgtEl>
                                          <p:spTgt spid="142">
                                            <p:txEl>
                                              <p:pRg st="0" end="0"/>
                                            </p:txEl>
                                          </p:spTgt>
                                        </p:tgtEl>
                                      </p:cBhvr>
                                    </p:animEffect>
                                    <p:anim calcmode="lin" valueType="num">
                                      <p:cBhvr>
                                        <p:cTn id="30" dur="1000" fill="hold"/>
                                        <p:tgtEl>
                                          <p:spTgt spid="142">
                                            <p:txEl>
                                              <p:pRg st="0" end="0"/>
                                            </p:txEl>
                                          </p:spTgt>
                                        </p:tgtEl>
                                        <p:attrNameLst>
                                          <p:attrName>ppt_x</p:attrName>
                                        </p:attrNameLst>
                                      </p:cBhvr>
                                      <p:tavLst>
                                        <p:tav tm="0">
                                          <p:val>
                                            <p:strVal val="#ppt_x"/>
                                          </p:val>
                                        </p:tav>
                                        <p:tav tm="100000">
                                          <p:val>
                                            <p:strVal val="#ppt_x"/>
                                          </p:val>
                                        </p:tav>
                                      </p:tavLst>
                                    </p:anim>
                                    <p:anim calcmode="lin" valueType="num">
                                      <p:cBhvr>
                                        <p:cTn id="31" dur="1000" fill="hold"/>
                                        <p:tgtEl>
                                          <p:spTgt spid="14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9" grpId="0" animBg="1"/>
      <p:bldP spid="1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1"/>
          <p:cNvSpPr txBox="1">
            <a:spLocks noGrp="1"/>
          </p:cNvSpPr>
          <p:nvPr>
            <p:ph type="title"/>
          </p:nvPr>
        </p:nvSpPr>
        <p:spPr>
          <a:xfrm>
            <a:off x="803183" y="80047"/>
            <a:ext cx="7704000" cy="572700"/>
          </a:xfrm>
          <a:prstGeom prst="rect">
            <a:avLst/>
          </a:prstGeom>
        </p:spPr>
        <p:txBody>
          <a:bodyPr spcFirstLastPara="1" wrap="square" lIns="91425" tIns="91425" rIns="91425" bIns="91425" anchor="t" anchorCtr="0">
            <a:noAutofit/>
          </a:bodyPr>
          <a:lstStyle/>
          <a:p>
            <a:pPr lvl="0"/>
            <a:r>
              <a:rPr lang="en-US" dirty="0"/>
              <a:t>Voltage</a:t>
            </a:r>
            <a:endParaRPr dirty="0"/>
          </a:p>
        </p:txBody>
      </p:sp>
      <p:sp>
        <p:nvSpPr>
          <p:cNvPr id="1370" name="Google Shape;1370;p41"/>
          <p:cNvSpPr txBox="1">
            <a:spLocks noGrp="1"/>
          </p:cNvSpPr>
          <p:nvPr>
            <p:ph type="subTitle" idx="2"/>
          </p:nvPr>
        </p:nvSpPr>
        <p:spPr>
          <a:xfrm>
            <a:off x="312290" y="901778"/>
            <a:ext cx="3650700" cy="17046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Electric current flows through a circuit  because of differences in electric potential energy in the electric charges. </a:t>
            </a:r>
          </a:p>
          <a:p>
            <a:pPr marL="285750" lvl="0" indent="-285750" algn="just">
              <a:buFont typeface="Arial" panose="020B0604020202020204" pitchFamily="34" charset="0"/>
              <a:buChar char="•"/>
            </a:pPr>
            <a:r>
              <a:rPr lang="en-US" dirty="0"/>
              <a:t>In circuits, it is helpful to think about the electric potential energy per charge, or electric potential, at different points in a circuit.</a:t>
            </a:r>
          </a:p>
          <a:p>
            <a:pPr marL="285750" lvl="0" indent="-285750" algn="just">
              <a:buFont typeface="Arial" panose="020B0604020202020204" pitchFamily="34" charset="0"/>
              <a:buChar char="•"/>
            </a:pPr>
            <a:r>
              <a:rPr lang="en-US" dirty="0"/>
              <a:t>Voltage is the difference in electric potential energy per charge between two points in a circuit. </a:t>
            </a:r>
          </a:p>
          <a:p>
            <a:pPr marL="285750" lvl="0" indent="-285750" algn="just">
              <a:buFont typeface="Arial" panose="020B0604020202020204" pitchFamily="34" charset="0"/>
              <a:buChar char="•"/>
            </a:pPr>
            <a:r>
              <a:rPr lang="en-US" dirty="0"/>
              <a:t>So, voltage is the difference in electric potential. Voltage is measured in volts (V).</a:t>
            </a:r>
            <a:endParaRPr dirty="0"/>
          </a:p>
        </p:txBody>
      </p:sp>
      <p:grpSp>
        <p:nvGrpSpPr>
          <p:cNvPr id="1371" name="Google Shape;1371;p41"/>
          <p:cNvGrpSpPr/>
          <p:nvPr/>
        </p:nvGrpSpPr>
        <p:grpSpPr>
          <a:xfrm>
            <a:off x="2530455" y="-143189"/>
            <a:ext cx="7298739" cy="1387876"/>
            <a:chOff x="720012" y="1223592"/>
            <a:chExt cx="8028613" cy="1679330"/>
          </a:xfrm>
        </p:grpSpPr>
        <p:grpSp>
          <p:nvGrpSpPr>
            <p:cNvPr id="1372" name="Google Shape;1372;p41"/>
            <p:cNvGrpSpPr/>
            <p:nvPr/>
          </p:nvGrpSpPr>
          <p:grpSpPr>
            <a:xfrm>
              <a:off x="720012" y="1223592"/>
              <a:ext cx="8028613" cy="1277667"/>
              <a:chOff x="633437" y="1344192"/>
              <a:chExt cx="8028613" cy="1277667"/>
            </a:xfrm>
          </p:grpSpPr>
          <p:sp>
            <p:nvSpPr>
              <p:cNvPr id="1373" name="Google Shape;1373;p41"/>
              <p:cNvSpPr/>
              <p:nvPr/>
            </p:nvSpPr>
            <p:spPr>
              <a:xfrm>
                <a:off x="3609385" y="208795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1"/>
              <p:cNvSpPr/>
              <p:nvPr/>
            </p:nvSpPr>
            <p:spPr>
              <a:xfrm>
                <a:off x="8562149" y="229570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1"/>
              <p:cNvSpPr/>
              <p:nvPr/>
            </p:nvSpPr>
            <p:spPr>
              <a:xfrm>
                <a:off x="6026790" y="2070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1"/>
              <p:cNvSpPr/>
              <p:nvPr/>
            </p:nvSpPr>
            <p:spPr>
              <a:xfrm>
                <a:off x="5237962" y="1818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1"/>
              <p:cNvSpPr/>
              <p:nvPr/>
            </p:nvSpPr>
            <p:spPr>
              <a:xfrm>
                <a:off x="7677149" y="13441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1"/>
              <p:cNvSpPr/>
              <p:nvPr/>
            </p:nvSpPr>
            <p:spPr>
              <a:xfrm>
                <a:off x="5470613" y="23959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1"/>
              <p:cNvSpPr/>
              <p:nvPr/>
            </p:nvSpPr>
            <p:spPr>
              <a:xfrm>
                <a:off x="8129625" y="24741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1"/>
              <p:cNvSpPr/>
              <p:nvPr/>
            </p:nvSpPr>
            <p:spPr>
              <a:xfrm>
                <a:off x="3268413"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1"/>
              <p:cNvSpPr/>
              <p:nvPr/>
            </p:nvSpPr>
            <p:spPr>
              <a:xfrm>
                <a:off x="956413" y="17486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1"/>
              <p:cNvSpPr/>
              <p:nvPr/>
            </p:nvSpPr>
            <p:spPr>
              <a:xfrm>
                <a:off x="633437" y="2365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1"/>
              <p:cNvSpPr/>
              <p:nvPr/>
            </p:nvSpPr>
            <p:spPr>
              <a:xfrm>
                <a:off x="1319263" y="2521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4" name="Google Shape;1384;p41"/>
              <p:cNvCxnSpPr>
                <a:stCxn id="1382" idx="0"/>
                <a:endCxn id="1381" idx="3"/>
              </p:cNvCxnSpPr>
              <p:nvPr/>
            </p:nvCxnSpPr>
            <p:spPr>
              <a:xfrm rot="10800000" flipH="1">
                <a:off x="713237" y="1833992"/>
                <a:ext cx="257700" cy="531900"/>
              </a:xfrm>
              <a:prstGeom prst="straightConnector1">
                <a:avLst/>
              </a:prstGeom>
              <a:noFill/>
              <a:ln w="19050" cap="flat" cmpd="sng">
                <a:solidFill>
                  <a:schemeClr val="dk2"/>
                </a:solidFill>
                <a:prstDash val="solid"/>
                <a:round/>
                <a:headEnd type="none" w="med" len="med"/>
                <a:tailEnd type="none" w="med" len="med"/>
              </a:ln>
            </p:spPr>
          </p:cxnSp>
          <p:cxnSp>
            <p:nvCxnSpPr>
              <p:cNvPr id="1385" name="Google Shape;1385;p41"/>
              <p:cNvCxnSpPr>
                <a:stCxn id="1381" idx="4"/>
                <a:endCxn id="1383" idx="1"/>
              </p:cNvCxnSpPr>
              <p:nvPr/>
            </p:nvCxnSpPr>
            <p:spPr>
              <a:xfrm>
                <a:off x="1006363" y="1848809"/>
                <a:ext cx="327600" cy="687600"/>
              </a:xfrm>
              <a:prstGeom prst="straightConnector1">
                <a:avLst/>
              </a:prstGeom>
              <a:noFill/>
              <a:ln w="19050" cap="flat" cmpd="sng">
                <a:solidFill>
                  <a:schemeClr val="dk2"/>
                </a:solidFill>
                <a:prstDash val="solid"/>
                <a:round/>
                <a:headEnd type="none" w="med" len="med"/>
                <a:tailEnd type="none" w="med" len="med"/>
              </a:ln>
            </p:spPr>
          </p:cxnSp>
          <p:cxnSp>
            <p:nvCxnSpPr>
              <p:cNvPr id="1386" name="Google Shape;1386;p41"/>
              <p:cNvCxnSpPr>
                <a:stCxn id="1383" idx="7"/>
                <a:endCxn id="1380" idx="2"/>
              </p:cNvCxnSpPr>
              <p:nvPr/>
            </p:nvCxnSpPr>
            <p:spPr>
              <a:xfrm rot="10800000" flipH="1">
                <a:off x="1404533" y="1898833"/>
                <a:ext cx="1863900" cy="637500"/>
              </a:xfrm>
              <a:prstGeom prst="straightConnector1">
                <a:avLst/>
              </a:prstGeom>
              <a:noFill/>
              <a:ln w="19050" cap="flat" cmpd="sng">
                <a:solidFill>
                  <a:schemeClr val="dk2"/>
                </a:solidFill>
                <a:prstDash val="solid"/>
                <a:round/>
                <a:headEnd type="none" w="med" len="med"/>
                <a:tailEnd type="none" w="med" len="med"/>
              </a:ln>
            </p:spPr>
          </p:cxnSp>
          <p:cxnSp>
            <p:nvCxnSpPr>
              <p:cNvPr id="1387" name="Google Shape;1387;p41"/>
              <p:cNvCxnSpPr>
                <a:stCxn id="1380" idx="5"/>
                <a:endCxn id="1373" idx="1"/>
              </p:cNvCxnSpPr>
              <p:nvPr/>
            </p:nvCxnSpPr>
            <p:spPr>
              <a:xfrm>
                <a:off x="3353683" y="1934335"/>
                <a:ext cx="273900" cy="171900"/>
              </a:xfrm>
              <a:prstGeom prst="straightConnector1">
                <a:avLst/>
              </a:prstGeom>
              <a:noFill/>
              <a:ln w="19050" cap="flat" cmpd="sng">
                <a:solidFill>
                  <a:schemeClr val="dk2"/>
                </a:solidFill>
                <a:prstDash val="solid"/>
                <a:round/>
                <a:headEnd type="none" w="med" len="med"/>
                <a:tailEnd type="none" w="med" len="med"/>
              </a:ln>
            </p:spPr>
          </p:cxnSp>
          <p:cxnSp>
            <p:nvCxnSpPr>
              <p:cNvPr id="1388" name="Google Shape;1388;p41"/>
              <p:cNvCxnSpPr>
                <a:stCxn id="1373" idx="6"/>
                <a:endCxn id="1376" idx="2"/>
              </p:cNvCxnSpPr>
              <p:nvPr/>
            </p:nvCxnSpPr>
            <p:spPr>
              <a:xfrm rot="10800000" flipH="1">
                <a:off x="3733285" y="1898808"/>
                <a:ext cx="1504800" cy="251400"/>
              </a:xfrm>
              <a:prstGeom prst="straightConnector1">
                <a:avLst/>
              </a:prstGeom>
              <a:noFill/>
              <a:ln w="19050" cap="flat" cmpd="sng">
                <a:solidFill>
                  <a:schemeClr val="dk2"/>
                </a:solidFill>
                <a:prstDash val="solid"/>
                <a:round/>
                <a:headEnd type="none" w="med" len="med"/>
                <a:tailEnd type="none" w="med" len="med"/>
              </a:ln>
            </p:spPr>
          </p:cxnSp>
          <p:cxnSp>
            <p:nvCxnSpPr>
              <p:cNvPr id="1389" name="Google Shape;1389;p41"/>
              <p:cNvCxnSpPr>
                <a:stCxn id="1376" idx="4"/>
                <a:endCxn id="1378" idx="1"/>
              </p:cNvCxnSpPr>
              <p:nvPr/>
            </p:nvCxnSpPr>
            <p:spPr>
              <a:xfrm>
                <a:off x="5317762" y="1978992"/>
                <a:ext cx="167400" cy="431700"/>
              </a:xfrm>
              <a:prstGeom prst="straightConnector1">
                <a:avLst/>
              </a:prstGeom>
              <a:noFill/>
              <a:ln w="19050" cap="flat" cmpd="sng">
                <a:solidFill>
                  <a:schemeClr val="dk2"/>
                </a:solidFill>
                <a:prstDash val="solid"/>
                <a:round/>
                <a:headEnd type="none" w="med" len="med"/>
                <a:tailEnd type="none" w="med" len="med"/>
              </a:ln>
            </p:spPr>
          </p:cxnSp>
          <p:cxnSp>
            <p:nvCxnSpPr>
              <p:cNvPr id="1390" name="Google Shape;1390;p41"/>
              <p:cNvCxnSpPr>
                <a:stCxn id="1378" idx="7"/>
                <a:endCxn id="1375" idx="2"/>
              </p:cNvCxnSpPr>
              <p:nvPr/>
            </p:nvCxnSpPr>
            <p:spPr>
              <a:xfrm rot="10800000" flipH="1">
                <a:off x="5555883" y="2150183"/>
                <a:ext cx="471000" cy="260400"/>
              </a:xfrm>
              <a:prstGeom prst="straightConnector1">
                <a:avLst/>
              </a:prstGeom>
              <a:noFill/>
              <a:ln w="19050" cap="flat" cmpd="sng">
                <a:solidFill>
                  <a:schemeClr val="dk2"/>
                </a:solidFill>
                <a:prstDash val="solid"/>
                <a:round/>
                <a:headEnd type="none" w="med" len="med"/>
                <a:tailEnd type="none" w="med" len="med"/>
              </a:ln>
            </p:spPr>
          </p:cxnSp>
          <p:cxnSp>
            <p:nvCxnSpPr>
              <p:cNvPr id="1391" name="Google Shape;1391;p41"/>
              <p:cNvCxnSpPr>
                <a:stCxn id="1375" idx="6"/>
                <a:endCxn id="1379" idx="2"/>
              </p:cNvCxnSpPr>
              <p:nvPr/>
            </p:nvCxnSpPr>
            <p:spPr>
              <a:xfrm>
                <a:off x="6186390" y="2150192"/>
                <a:ext cx="1943100" cy="374100"/>
              </a:xfrm>
              <a:prstGeom prst="straightConnector1">
                <a:avLst/>
              </a:prstGeom>
              <a:noFill/>
              <a:ln w="19050" cap="flat" cmpd="sng">
                <a:solidFill>
                  <a:schemeClr val="dk2"/>
                </a:solidFill>
                <a:prstDash val="solid"/>
                <a:round/>
                <a:headEnd type="none" w="med" len="med"/>
                <a:tailEnd type="none" w="med" len="med"/>
              </a:ln>
            </p:spPr>
          </p:cxnSp>
          <p:cxnSp>
            <p:nvCxnSpPr>
              <p:cNvPr id="1392" name="Google Shape;1392;p41"/>
              <p:cNvCxnSpPr>
                <a:stCxn id="1379" idx="7"/>
                <a:endCxn id="1374" idx="2"/>
              </p:cNvCxnSpPr>
              <p:nvPr/>
            </p:nvCxnSpPr>
            <p:spPr>
              <a:xfrm rot="10800000" flipH="1">
                <a:off x="8214895" y="2345708"/>
                <a:ext cx="347400" cy="143100"/>
              </a:xfrm>
              <a:prstGeom prst="straightConnector1">
                <a:avLst/>
              </a:prstGeom>
              <a:noFill/>
              <a:ln w="19050" cap="flat" cmpd="sng">
                <a:solidFill>
                  <a:schemeClr val="dk2"/>
                </a:solidFill>
                <a:prstDash val="solid"/>
                <a:round/>
                <a:headEnd type="none" w="med" len="med"/>
                <a:tailEnd type="none" w="med" len="med"/>
              </a:ln>
            </p:spPr>
          </p:cxnSp>
          <p:cxnSp>
            <p:nvCxnSpPr>
              <p:cNvPr id="1393" name="Google Shape;1393;p41"/>
              <p:cNvCxnSpPr>
                <a:stCxn id="1379" idx="0"/>
                <a:endCxn id="1377" idx="4"/>
              </p:cNvCxnSpPr>
              <p:nvPr/>
            </p:nvCxnSpPr>
            <p:spPr>
              <a:xfrm rot="10800000">
                <a:off x="7756875" y="1504534"/>
                <a:ext cx="422700" cy="969600"/>
              </a:xfrm>
              <a:prstGeom prst="straightConnector1">
                <a:avLst/>
              </a:prstGeom>
              <a:noFill/>
              <a:ln w="19050" cap="flat" cmpd="sng">
                <a:solidFill>
                  <a:schemeClr val="dk2"/>
                </a:solidFill>
                <a:prstDash val="solid"/>
                <a:round/>
                <a:headEnd type="none" w="med" len="med"/>
                <a:tailEnd type="none" w="med" len="med"/>
              </a:ln>
            </p:spPr>
          </p:cxnSp>
          <p:sp>
            <p:nvSpPr>
              <p:cNvPr id="1394" name="Google Shape;1394;p41"/>
              <p:cNvSpPr/>
              <p:nvPr/>
            </p:nvSpPr>
            <p:spPr>
              <a:xfrm>
                <a:off x="5834688"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1"/>
              <p:cNvSpPr/>
              <p:nvPr/>
            </p:nvSpPr>
            <p:spPr>
              <a:xfrm>
                <a:off x="2920688" y="2230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6" name="Google Shape;1396;p41"/>
              <p:cNvCxnSpPr>
                <a:stCxn id="1380" idx="3"/>
                <a:endCxn id="1395" idx="7"/>
              </p:cNvCxnSpPr>
              <p:nvPr/>
            </p:nvCxnSpPr>
            <p:spPr>
              <a:xfrm flipH="1">
                <a:off x="3005843" y="1934335"/>
                <a:ext cx="277200" cy="310500"/>
              </a:xfrm>
              <a:prstGeom prst="straightConnector1">
                <a:avLst/>
              </a:prstGeom>
              <a:noFill/>
              <a:ln w="19050" cap="flat" cmpd="sng">
                <a:solidFill>
                  <a:schemeClr val="dk2"/>
                </a:solidFill>
                <a:prstDash val="solid"/>
                <a:round/>
                <a:headEnd type="none" w="med" len="med"/>
                <a:tailEnd type="none" w="med" len="med"/>
              </a:ln>
            </p:spPr>
          </p:cxnSp>
          <p:cxnSp>
            <p:nvCxnSpPr>
              <p:cNvPr id="1397" name="Google Shape;1397;p41"/>
              <p:cNvCxnSpPr>
                <a:stCxn id="1375" idx="1"/>
                <a:endCxn id="1394" idx="5"/>
              </p:cNvCxnSpPr>
              <p:nvPr/>
            </p:nvCxnSpPr>
            <p:spPr>
              <a:xfrm rot="10800000">
                <a:off x="5919963" y="1934252"/>
                <a:ext cx="130200" cy="159300"/>
              </a:xfrm>
              <a:prstGeom prst="straightConnector1">
                <a:avLst/>
              </a:prstGeom>
              <a:noFill/>
              <a:ln w="19050" cap="flat" cmpd="sng">
                <a:solidFill>
                  <a:schemeClr val="dk2"/>
                </a:solidFill>
                <a:prstDash val="solid"/>
                <a:round/>
                <a:headEnd type="none" w="med" len="med"/>
                <a:tailEnd type="none" w="med" len="med"/>
              </a:ln>
            </p:spPr>
          </p:cxnSp>
        </p:grpSp>
        <p:grpSp>
          <p:nvGrpSpPr>
            <p:cNvPr id="1398" name="Google Shape;1398;p41"/>
            <p:cNvGrpSpPr/>
            <p:nvPr/>
          </p:nvGrpSpPr>
          <p:grpSpPr>
            <a:xfrm rot="-1901337">
              <a:off x="1575613" y="1450595"/>
              <a:ext cx="1212023" cy="1225324"/>
              <a:chOff x="1500010" y="1504400"/>
              <a:chExt cx="1212041" cy="1225342"/>
            </a:xfrm>
          </p:grpSpPr>
          <p:sp>
            <p:nvSpPr>
              <p:cNvPr id="1399" name="Google Shape;1399;p41"/>
              <p:cNvSpPr/>
              <p:nvPr/>
            </p:nvSpPr>
            <p:spPr>
              <a:xfrm rot="1102292">
                <a:off x="1629438" y="1549457"/>
                <a:ext cx="429967" cy="890833"/>
              </a:xfrm>
              <a:custGeom>
                <a:avLst/>
                <a:gdLst/>
                <a:ahLst/>
                <a:cxnLst/>
                <a:rect l="l" t="t" r="r" b="b"/>
                <a:pathLst>
                  <a:path w="26174" h="54229" extrusionOk="0">
                    <a:moveTo>
                      <a:pt x="23129" y="0"/>
                    </a:moveTo>
                    <a:cubicBezTo>
                      <a:pt x="22377" y="0"/>
                      <a:pt x="21890" y="362"/>
                      <a:pt x="21760" y="479"/>
                    </a:cubicBezTo>
                    <a:cubicBezTo>
                      <a:pt x="21594" y="626"/>
                      <a:pt x="21460" y="2884"/>
                      <a:pt x="21861" y="4041"/>
                    </a:cubicBezTo>
                    <a:lnTo>
                      <a:pt x="18849" y="7460"/>
                    </a:lnTo>
                    <a:lnTo>
                      <a:pt x="10999" y="16371"/>
                    </a:lnTo>
                    <a:cubicBezTo>
                      <a:pt x="10436" y="17009"/>
                      <a:pt x="10050" y="17781"/>
                      <a:pt x="9877" y="18614"/>
                    </a:cubicBezTo>
                    <a:lnTo>
                      <a:pt x="3415" y="49933"/>
                    </a:lnTo>
                    <a:cubicBezTo>
                      <a:pt x="2582" y="50128"/>
                      <a:pt x="1760" y="50377"/>
                      <a:pt x="959" y="50673"/>
                    </a:cubicBezTo>
                    <a:cubicBezTo>
                      <a:pt x="959" y="50673"/>
                      <a:pt x="0" y="52667"/>
                      <a:pt x="2095" y="53893"/>
                    </a:cubicBezTo>
                    <a:cubicBezTo>
                      <a:pt x="2508" y="54135"/>
                      <a:pt x="2905" y="54229"/>
                      <a:pt x="3272" y="54229"/>
                    </a:cubicBezTo>
                    <a:cubicBezTo>
                      <a:pt x="4509" y="54229"/>
                      <a:pt x="5402" y="53165"/>
                      <a:pt x="5402" y="53165"/>
                    </a:cubicBezTo>
                    <a:lnTo>
                      <a:pt x="18593" y="40265"/>
                    </a:lnTo>
                    <a:cubicBezTo>
                      <a:pt x="18961" y="39908"/>
                      <a:pt x="19268" y="39494"/>
                      <a:pt x="19506" y="39039"/>
                    </a:cubicBezTo>
                    <a:cubicBezTo>
                      <a:pt x="19747" y="38570"/>
                      <a:pt x="19917" y="38069"/>
                      <a:pt x="20000" y="37550"/>
                    </a:cubicBezTo>
                    <a:lnTo>
                      <a:pt x="25560" y="2851"/>
                    </a:lnTo>
                    <a:cubicBezTo>
                      <a:pt x="25560" y="2851"/>
                      <a:pt x="26173" y="1333"/>
                      <a:pt x="24598" y="432"/>
                    </a:cubicBezTo>
                    <a:cubicBezTo>
                      <a:pt x="24038" y="110"/>
                      <a:pt x="23543" y="0"/>
                      <a:pt x="2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1"/>
              <p:cNvSpPr/>
              <p:nvPr/>
            </p:nvSpPr>
            <p:spPr>
              <a:xfrm rot="1102292">
                <a:off x="1947827" y="1600924"/>
                <a:ext cx="143607" cy="641336"/>
              </a:xfrm>
              <a:custGeom>
                <a:avLst/>
                <a:gdLst/>
                <a:ahLst/>
                <a:cxnLst/>
                <a:rect l="l" t="t" r="r" b="b"/>
                <a:pathLst>
                  <a:path w="8742" h="39041" extrusionOk="0">
                    <a:moveTo>
                      <a:pt x="5700" y="0"/>
                    </a:moveTo>
                    <a:cubicBezTo>
                      <a:pt x="4946" y="0"/>
                      <a:pt x="4458" y="363"/>
                      <a:pt x="4328" y="480"/>
                    </a:cubicBezTo>
                    <a:cubicBezTo>
                      <a:pt x="4162" y="627"/>
                      <a:pt x="4028" y="2885"/>
                      <a:pt x="4429" y="4039"/>
                    </a:cubicBezTo>
                    <a:lnTo>
                      <a:pt x="1414" y="7461"/>
                    </a:lnTo>
                    <a:cubicBezTo>
                      <a:pt x="599" y="18139"/>
                      <a:pt x="0" y="37277"/>
                      <a:pt x="0" y="37277"/>
                    </a:cubicBezTo>
                    <a:cubicBezTo>
                      <a:pt x="589" y="38951"/>
                      <a:pt x="1043" y="39036"/>
                      <a:pt x="1642" y="39036"/>
                    </a:cubicBezTo>
                    <a:cubicBezTo>
                      <a:pt x="1710" y="39036"/>
                      <a:pt x="1780" y="39035"/>
                      <a:pt x="1851" y="39035"/>
                    </a:cubicBezTo>
                    <a:cubicBezTo>
                      <a:pt x="1923" y="39035"/>
                      <a:pt x="1997" y="39036"/>
                      <a:pt x="2074" y="39040"/>
                    </a:cubicBezTo>
                    <a:cubicBezTo>
                      <a:pt x="2315" y="38571"/>
                      <a:pt x="2485" y="38070"/>
                      <a:pt x="2568" y="37551"/>
                    </a:cubicBezTo>
                    <a:lnTo>
                      <a:pt x="8128" y="2852"/>
                    </a:lnTo>
                    <a:cubicBezTo>
                      <a:pt x="8128" y="2852"/>
                      <a:pt x="8741" y="1334"/>
                      <a:pt x="7166" y="429"/>
                    </a:cubicBezTo>
                    <a:cubicBezTo>
                      <a:pt x="6607" y="110"/>
                      <a:pt x="6113"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1"/>
              <p:cNvSpPr/>
              <p:nvPr/>
            </p:nvSpPr>
            <p:spPr>
              <a:xfrm rot="1102292">
                <a:off x="1647082" y="1549985"/>
                <a:ext cx="375888" cy="854628"/>
              </a:xfrm>
              <a:custGeom>
                <a:avLst/>
                <a:gdLst/>
                <a:ahLst/>
                <a:cxnLst/>
                <a:rect l="l" t="t" r="r" b="b"/>
                <a:pathLst>
                  <a:path w="22882" h="52025" extrusionOk="0">
                    <a:moveTo>
                      <a:pt x="21628" y="1"/>
                    </a:moveTo>
                    <a:cubicBezTo>
                      <a:pt x="21331" y="1"/>
                      <a:pt x="21029" y="119"/>
                      <a:pt x="20792" y="388"/>
                    </a:cubicBezTo>
                    <a:lnTo>
                      <a:pt x="8221" y="14661"/>
                    </a:lnTo>
                    <a:cubicBezTo>
                      <a:pt x="7658" y="15296"/>
                      <a:pt x="7272" y="16071"/>
                      <a:pt x="7103" y="16901"/>
                    </a:cubicBezTo>
                    <a:lnTo>
                      <a:pt x="190" y="50406"/>
                    </a:lnTo>
                    <a:cubicBezTo>
                      <a:pt x="1" y="51325"/>
                      <a:pt x="734" y="52024"/>
                      <a:pt x="1516" y="52024"/>
                    </a:cubicBezTo>
                    <a:cubicBezTo>
                      <a:pt x="1837" y="52024"/>
                      <a:pt x="2167" y="51906"/>
                      <a:pt x="2444" y="51635"/>
                    </a:cubicBezTo>
                    <a:lnTo>
                      <a:pt x="15819" y="38559"/>
                    </a:lnTo>
                    <a:cubicBezTo>
                      <a:pt x="16565" y="37827"/>
                      <a:pt x="17059" y="36872"/>
                      <a:pt x="17225" y="35840"/>
                    </a:cubicBezTo>
                    <a:lnTo>
                      <a:pt x="22761" y="1315"/>
                    </a:lnTo>
                    <a:cubicBezTo>
                      <a:pt x="22881" y="551"/>
                      <a:pt x="22268" y="1"/>
                      <a:pt x="21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1"/>
              <p:cNvSpPr/>
              <p:nvPr/>
            </p:nvSpPr>
            <p:spPr>
              <a:xfrm rot="1102292">
                <a:off x="1786556" y="1608533"/>
                <a:ext cx="255165" cy="441811"/>
              </a:xfrm>
              <a:custGeom>
                <a:avLst/>
                <a:gdLst/>
                <a:ahLst/>
                <a:cxnLst/>
                <a:rect l="l" t="t" r="r" b="b"/>
                <a:pathLst>
                  <a:path w="15533" h="26895" extrusionOk="0">
                    <a:moveTo>
                      <a:pt x="14936" y="1"/>
                    </a:moveTo>
                    <a:cubicBezTo>
                      <a:pt x="14791" y="1"/>
                      <a:pt x="14643" y="60"/>
                      <a:pt x="14529" y="195"/>
                    </a:cubicBezTo>
                    <a:lnTo>
                      <a:pt x="10786" y="4493"/>
                    </a:lnTo>
                    <a:lnTo>
                      <a:pt x="6137" y="9827"/>
                    </a:lnTo>
                    <a:lnTo>
                      <a:pt x="6134" y="9831"/>
                    </a:lnTo>
                    <a:lnTo>
                      <a:pt x="2964" y="13476"/>
                    </a:lnTo>
                    <a:cubicBezTo>
                      <a:pt x="2903" y="13545"/>
                      <a:pt x="2863" y="13624"/>
                      <a:pt x="2845" y="13714"/>
                    </a:cubicBezTo>
                    <a:lnTo>
                      <a:pt x="2456" y="15485"/>
                    </a:lnTo>
                    <a:lnTo>
                      <a:pt x="1356" y="20461"/>
                    </a:lnTo>
                    <a:lnTo>
                      <a:pt x="454" y="24540"/>
                    </a:lnTo>
                    <a:lnTo>
                      <a:pt x="83" y="26228"/>
                    </a:lnTo>
                    <a:cubicBezTo>
                      <a:pt x="1" y="26606"/>
                      <a:pt x="298" y="26894"/>
                      <a:pt x="617" y="26894"/>
                    </a:cubicBezTo>
                    <a:cubicBezTo>
                      <a:pt x="748" y="26894"/>
                      <a:pt x="882" y="26846"/>
                      <a:pt x="995" y="26736"/>
                    </a:cubicBezTo>
                    <a:lnTo>
                      <a:pt x="5196" y="22607"/>
                    </a:lnTo>
                    <a:lnTo>
                      <a:pt x="10230" y="17659"/>
                    </a:lnTo>
                    <a:lnTo>
                      <a:pt x="13238" y="14706"/>
                    </a:lnTo>
                    <a:cubicBezTo>
                      <a:pt x="13321" y="14623"/>
                      <a:pt x="13375" y="14515"/>
                      <a:pt x="13393" y="14400"/>
                    </a:cubicBezTo>
                    <a:lnTo>
                      <a:pt x="14039" y="10119"/>
                    </a:lnTo>
                    <a:lnTo>
                      <a:pt x="14854" y="4749"/>
                    </a:lnTo>
                    <a:lnTo>
                      <a:pt x="15477" y="628"/>
                    </a:lnTo>
                    <a:lnTo>
                      <a:pt x="15474" y="628"/>
                    </a:lnTo>
                    <a:cubicBezTo>
                      <a:pt x="15532" y="261"/>
                      <a:pt x="15240" y="1"/>
                      <a:pt x="14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1"/>
              <p:cNvSpPr/>
              <p:nvPr/>
            </p:nvSpPr>
            <p:spPr>
              <a:xfrm rot="1102292">
                <a:off x="1659938" y="1963258"/>
                <a:ext cx="228979" cy="264249"/>
              </a:xfrm>
              <a:custGeom>
                <a:avLst/>
                <a:gdLst/>
                <a:ahLst/>
                <a:cxnLst/>
                <a:rect l="l" t="t" r="r" b="b"/>
                <a:pathLst>
                  <a:path w="13939" h="16086" extrusionOk="0">
                    <a:moveTo>
                      <a:pt x="10428" y="1"/>
                    </a:moveTo>
                    <a:cubicBezTo>
                      <a:pt x="8158" y="1"/>
                      <a:pt x="5190" y="2076"/>
                      <a:pt x="3052" y="5390"/>
                    </a:cubicBezTo>
                    <a:cubicBezTo>
                      <a:pt x="347" y="9584"/>
                      <a:pt x="1" y="14171"/>
                      <a:pt x="2269" y="15635"/>
                    </a:cubicBezTo>
                    <a:cubicBezTo>
                      <a:pt x="2745" y="15940"/>
                      <a:pt x="3297" y="16085"/>
                      <a:pt x="3897" y="16085"/>
                    </a:cubicBezTo>
                    <a:cubicBezTo>
                      <a:pt x="5358" y="16085"/>
                      <a:pt x="7105" y="15227"/>
                      <a:pt x="8739" y="13734"/>
                    </a:cubicBezTo>
                    <a:cubicBezTo>
                      <a:pt x="9712" y="12833"/>
                      <a:pt x="10567" y="11812"/>
                      <a:pt x="11281" y="10694"/>
                    </a:cubicBezTo>
                    <a:cubicBezTo>
                      <a:pt x="13214" y="7697"/>
                      <a:pt x="13939" y="4492"/>
                      <a:pt x="13365" y="2378"/>
                    </a:cubicBezTo>
                    <a:cubicBezTo>
                      <a:pt x="13134" y="1538"/>
                      <a:pt x="12702" y="867"/>
                      <a:pt x="12056" y="453"/>
                    </a:cubicBezTo>
                    <a:cubicBezTo>
                      <a:pt x="11581" y="146"/>
                      <a:pt x="11029" y="1"/>
                      <a:pt x="10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1"/>
              <p:cNvSpPr/>
              <p:nvPr/>
            </p:nvSpPr>
            <p:spPr>
              <a:xfrm rot="1102292">
                <a:off x="1726945" y="2050074"/>
                <a:ext cx="98235" cy="110325"/>
              </a:xfrm>
              <a:custGeom>
                <a:avLst/>
                <a:gdLst/>
                <a:ahLst/>
                <a:cxnLst/>
                <a:rect l="l" t="t" r="r" b="b"/>
                <a:pathLst>
                  <a:path w="5980" h="6716" extrusionOk="0">
                    <a:moveTo>
                      <a:pt x="4351" y="0"/>
                    </a:moveTo>
                    <a:cubicBezTo>
                      <a:pt x="3402" y="0"/>
                      <a:pt x="2163" y="865"/>
                      <a:pt x="1273" y="2251"/>
                    </a:cubicBezTo>
                    <a:cubicBezTo>
                      <a:pt x="145" y="4003"/>
                      <a:pt x="0" y="5915"/>
                      <a:pt x="949" y="6528"/>
                    </a:cubicBezTo>
                    <a:cubicBezTo>
                      <a:pt x="1147" y="6655"/>
                      <a:pt x="1377" y="6716"/>
                      <a:pt x="1627" y="6716"/>
                    </a:cubicBezTo>
                    <a:cubicBezTo>
                      <a:pt x="2575" y="6716"/>
                      <a:pt x="3813" y="5849"/>
                      <a:pt x="4706" y="4465"/>
                    </a:cubicBezTo>
                    <a:cubicBezTo>
                      <a:pt x="5835" y="2712"/>
                      <a:pt x="5979" y="801"/>
                      <a:pt x="5031" y="188"/>
                    </a:cubicBezTo>
                    <a:cubicBezTo>
                      <a:pt x="4832" y="61"/>
                      <a:pt x="4602" y="0"/>
                      <a:pt x="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1"/>
              <p:cNvSpPr/>
              <p:nvPr/>
            </p:nvSpPr>
            <p:spPr>
              <a:xfrm rot="1102292">
                <a:off x="1808615" y="1746028"/>
                <a:ext cx="784336" cy="882603"/>
              </a:xfrm>
              <a:custGeom>
                <a:avLst/>
                <a:gdLst/>
                <a:ahLst/>
                <a:cxnLst/>
                <a:rect l="l" t="t" r="r" b="b"/>
                <a:pathLst>
                  <a:path w="47746" h="53728" extrusionOk="0">
                    <a:moveTo>
                      <a:pt x="26876" y="0"/>
                    </a:moveTo>
                    <a:cubicBezTo>
                      <a:pt x="26563" y="0"/>
                      <a:pt x="26251" y="25"/>
                      <a:pt x="25943" y="76"/>
                    </a:cubicBezTo>
                    <a:cubicBezTo>
                      <a:pt x="22863" y="584"/>
                      <a:pt x="21323" y="1450"/>
                      <a:pt x="19344" y="3790"/>
                    </a:cubicBezTo>
                    <a:cubicBezTo>
                      <a:pt x="16012" y="7732"/>
                      <a:pt x="15817" y="12322"/>
                      <a:pt x="15680" y="17630"/>
                    </a:cubicBezTo>
                    <a:cubicBezTo>
                      <a:pt x="15676" y="17753"/>
                      <a:pt x="15673" y="17876"/>
                      <a:pt x="15669" y="18002"/>
                    </a:cubicBezTo>
                    <a:cubicBezTo>
                      <a:pt x="15647" y="18723"/>
                      <a:pt x="15629" y="19466"/>
                      <a:pt x="15600" y="20220"/>
                    </a:cubicBezTo>
                    <a:cubicBezTo>
                      <a:pt x="15460" y="24100"/>
                      <a:pt x="15900" y="28160"/>
                      <a:pt x="16325" y="32095"/>
                    </a:cubicBezTo>
                    <a:cubicBezTo>
                      <a:pt x="16549" y="34121"/>
                      <a:pt x="16776" y="36213"/>
                      <a:pt x="16909" y="38200"/>
                    </a:cubicBezTo>
                    <a:cubicBezTo>
                      <a:pt x="17108" y="41121"/>
                      <a:pt x="17212" y="44471"/>
                      <a:pt x="15943" y="47367"/>
                    </a:cubicBezTo>
                    <a:cubicBezTo>
                      <a:pt x="15002" y="49527"/>
                      <a:pt x="12903" y="51597"/>
                      <a:pt x="10473" y="51929"/>
                    </a:cubicBezTo>
                    <a:lnTo>
                      <a:pt x="10451" y="51932"/>
                    </a:lnTo>
                    <a:cubicBezTo>
                      <a:pt x="10227" y="51964"/>
                      <a:pt x="10003" y="51980"/>
                      <a:pt x="9777" y="51980"/>
                    </a:cubicBezTo>
                    <a:cubicBezTo>
                      <a:pt x="9621" y="51980"/>
                      <a:pt x="9464" y="51972"/>
                      <a:pt x="9308" y="51957"/>
                    </a:cubicBezTo>
                    <a:cubicBezTo>
                      <a:pt x="7259" y="51752"/>
                      <a:pt x="5287" y="50234"/>
                      <a:pt x="4158" y="47983"/>
                    </a:cubicBezTo>
                    <a:cubicBezTo>
                      <a:pt x="3163" y="46007"/>
                      <a:pt x="2514" y="43274"/>
                      <a:pt x="2416" y="40674"/>
                    </a:cubicBezTo>
                    <a:cubicBezTo>
                      <a:pt x="2564" y="40483"/>
                      <a:pt x="2669" y="40263"/>
                      <a:pt x="2723" y="40028"/>
                    </a:cubicBezTo>
                    <a:cubicBezTo>
                      <a:pt x="2928" y="39109"/>
                      <a:pt x="2777" y="37601"/>
                      <a:pt x="2528" y="36985"/>
                    </a:cubicBezTo>
                    <a:cubicBezTo>
                      <a:pt x="2507" y="36923"/>
                      <a:pt x="2478" y="36869"/>
                      <a:pt x="2442" y="36819"/>
                    </a:cubicBezTo>
                    <a:cubicBezTo>
                      <a:pt x="2316" y="36662"/>
                      <a:pt x="2116" y="36586"/>
                      <a:pt x="1880" y="36586"/>
                    </a:cubicBezTo>
                    <a:cubicBezTo>
                      <a:pt x="1545" y="36586"/>
                      <a:pt x="1141" y="36738"/>
                      <a:pt x="779" y="37028"/>
                    </a:cubicBezTo>
                    <a:cubicBezTo>
                      <a:pt x="768" y="37035"/>
                      <a:pt x="761" y="37042"/>
                      <a:pt x="754" y="37053"/>
                    </a:cubicBezTo>
                    <a:cubicBezTo>
                      <a:pt x="256" y="37461"/>
                      <a:pt x="0" y="37998"/>
                      <a:pt x="101" y="38387"/>
                    </a:cubicBezTo>
                    <a:lnTo>
                      <a:pt x="94" y="38387"/>
                    </a:lnTo>
                    <a:cubicBezTo>
                      <a:pt x="94" y="38387"/>
                      <a:pt x="69" y="39794"/>
                      <a:pt x="678" y="40850"/>
                    </a:cubicBezTo>
                    <a:cubicBezTo>
                      <a:pt x="794" y="43692"/>
                      <a:pt x="1497" y="46570"/>
                      <a:pt x="2597" y="48766"/>
                    </a:cubicBezTo>
                    <a:cubicBezTo>
                      <a:pt x="3989" y="51550"/>
                      <a:pt x="6495" y="53436"/>
                      <a:pt x="9135" y="53696"/>
                    </a:cubicBezTo>
                    <a:cubicBezTo>
                      <a:pt x="9354" y="53717"/>
                      <a:pt x="9574" y="53727"/>
                      <a:pt x="9794" y="53727"/>
                    </a:cubicBezTo>
                    <a:cubicBezTo>
                      <a:pt x="10173" y="53727"/>
                      <a:pt x="10552" y="53696"/>
                      <a:pt x="10927" y="53634"/>
                    </a:cubicBezTo>
                    <a:cubicBezTo>
                      <a:pt x="11042" y="53616"/>
                      <a:pt x="11158" y="53587"/>
                      <a:pt x="11277" y="53562"/>
                    </a:cubicBezTo>
                    <a:cubicBezTo>
                      <a:pt x="14194" y="52924"/>
                      <a:pt x="16491" y="50479"/>
                      <a:pt x="17548" y="48066"/>
                    </a:cubicBezTo>
                    <a:cubicBezTo>
                      <a:pt x="18972" y="44810"/>
                      <a:pt x="18868" y="41207"/>
                      <a:pt x="18655" y="38085"/>
                    </a:cubicBezTo>
                    <a:cubicBezTo>
                      <a:pt x="18514" y="36058"/>
                      <a:pt x="18291" y="33948"/>
                      <a:pt x="18063" y="31907"/>
                    </a:cubicBezTo>
                    <a:cubicBezTo>
                      <a:pt x="17645" y="28038"/>
                      <a:pt x="17212" y="24031"/>
                      <a:pt x="17353" y="20277"/>
                    </a:cubicBezTo>
                    <a:cubicBezTo>
                      <a:pt x="17378" y="19516"/>
                      <a:pt x="17396" y="18774"/>
                      <a:pt x="17418" y="18042"/>
                    </a:cubicBezTo>
                    <a:cubicBezTo>
                      <a:pt x="17551" y="12914"/>
                      <a:pt x="17667" y="8478"/>
                      <a:pt x="20681" y="4915"/>
                    </a:cubicBezTo>
                    <a:cubicBezTo>
                      <a:pt x="22210" y="3108"/>
                      <a:pt x="23314" y="2275"/>
                      <a:pt x="26224" y="1796"/>
                    </a:cubicBezTo>
                    <a:cubicBezTo>
                      <a:pt x="26441" y="1762"/>
                      <a:pt x="26660" y="1744"/>
                      <a:pt x="26878" y="1744"/>
                    </a:cubicBezTo>
                    <a:cubicBezTo>
                      <a:pt x="27053" y="1744"/>
                      <a:pt x="27227" y="1755"/>
                      <a:pt x="27400" y="1778"/>
                    </a:cubicBezTo>
                    <a:lnTo>
                      <a:pt x="27418" y="1778"/>
                    </a:lnTo>
                    <a:cubicBezTo>
                      <a:pt x="28366" y="1900"/>
                      <a:pt x="29261" y="2275"/>
                      <a:pt x="30018" y="2860"/>
                    </a:cubicBezTo>
                    <a:cubicBezTo>
                      <a:pt x="29920" y="3033"/>
                      <a:pt x="29837" y="3217"/>
                      <a:pt x="29773" y="3408"/>
                    </a:cubicBezTo>
                    <a:cubicBezTo>
                      <a:pt x="29708" y="3574"/>
                      <a:pt x="29675" y="3754"/>
                      <a:pt x="29672" y="3931"/>
                    </a:cubicBezTo>
                    <a:cubicBezTo>
                      <a:pt x="29682" y="4403"/>
                      <a:pt x="29845" y="5189"/>
                      <a:pt x="29845" y="5189"/>
                    </a:cubicBezTo>
                    <a:cubicBezTo>
                      <a:pt x="30945" y="6365"/>
                      <a:pt x="32008" y="7324"/>
                      <a:pt x="32614" y="7371"/>
                    </a:cubicBezTo>
                    <a:cubicBezTo>
                      <a:pt x="32624" y="7372"/>
                      <a:pt x="32634" y="7372"/>
                      <a:pt x="32645" y="7372"/>
                    </a:cubicBezTo>
                    <a:cubicBezTo>
                      <a:pt x="32773" y="7372"/>
                      <a:pt x="32969" y="7313"/>
                      <a:pt x="33198" y="7219"/>
                    </a:cubicBezTo>
                    <a:cubicBezTo>
                      <a:pt x="35734" y="10461"/>
                      <a:pt x="36844" y="15164"/>
                      <a:pt x="36173" y="19967"/>
                    </a:cubicBezTo>
                    <a:cubicBezTo>
                      <a:pt x="35903" y="21864"/>
                      <a:pt x="35395" y="23783"/>
                      <a:pt x="34623" y="25791"/>
                    </a:cubicBezTo>
                    <a:cubicBezTo>
                      <a:pt x="34486" y="26134"/>
                      <a:pt x="34345" y="26480"/>
                      <a:pt x="34197" y="26833"/>
                    </a:cubicBezTo>
                    <a:cubicBezTo>
                      <a:pt x="34071" y="27129"/>
                      <a:pt x="34212" y="27472"/>
                      <a:pt x="34507" y="27594"/>
                    </a:cubicBezTo>
                    <a:cubicBezTo>
                      <a:pt x="34580" y="27625"/>
                      <a:pt x="34658" y="27641"/>
                      <a:pt x="34736" y="27641"/>
                    </a:cubicBezTo>
                    <a:cubicBezTo>
                      <a:pt x="34767" y="27641"/>
                      <a:pt x="34798" y="27639"/>
                      <a:pt x="34828" y="27634"/>
                    </a:cubicBezTo>
                    <a:cubicBezTo>
                      <a:pt x="35027" y="27601"/>
                      <a:pt x="35193" y="27472"/>
                      <a:pt x="35276" y="27288"/>
                    </a:cubicBezTo>
                    <a:cubicBezTo>
                      <a:pt x="36329" y="24796"/>
                      <a:pt x="37003" y="22455"/>
                      <a:pt x="37327" y="20126"/>
                    </a:cubicBezTo>
                    <a:cubicBezTo>
                      <a:pt x="38041" y="15027"/>
                      <a:pt x="36924" y="10195"/>
                      <a:pt x="34259" y="6689"/>
                    </a:cubicBezTo>
                    <a:cubicBezTo>
                      <a:pt x="34673" y="6455"/>
                      <a:pt x="35092" y="6192"/>
                      <a:pt x="35427" y="5968"/>
                    </a:cubicBezTo>
                    <a:cubicBezTo>
                      <a:pt x="38074" y="7995"/>
                      <a:pt x="40995" y="10483"/>
                      <a:pt x="43159" y="13674"/>
                    </a:cubicBezTo>
                    <a:cubicBezTo>
                      <a:pt x="45109" y="16534"/>
                      <a:pt x="46162" y="19635"/>
                      <a:pt x="46213" y="22582"/>
                    </a:cubicBezTo>
                    <a:cubicBezTo>
                      <a:pt x="46224" y="23169"/>
                      <a:pt x="46195" y="23757"/>
                      <a:pt x="46123" y="24338"/>
                    </a:cubicBezTo>
                    <a:cubicBezTo>
                      <a:pt x="46087" y="24659"/>
                      <a:pt x="46314" y="24947"/>
                      <a:pt x="46631" y="24987"/>
                    </a:cubicBezTo>
                    <a:cubicBezTo>
                      <a:pt x="46654" y="24992"/>
                      <a:pt x="46677" y="24994"/>
                      <a:pt x="46701" y="24994"/>
                    </a:cubicBezTo>
                    <a:cubicBezTo>
                      <a:pt x="46733" y="24994"/>
                      <a:pt x="46766" y="24990"/>
                      <a:pt x="46797" y="24983"/>
                    </a:cubicBezTo>
                    <a:cubicBezTo>
                      <a:pt x="47053" y="24944"/>
                      <a:pt x="47248" y="24742"/>
                      <a:pt x="47284" y="24486"/>
                    </a:cubicBezTo>
                    <a:cubicBezTo>
                      <a:pt x="47746" y="20775"/>
                      <a:pt x="46628" y="16700"/>
                      <a:pt x="44125" y="13022"/>
                    </a:cubicBezTo>
                    <a:cubicBezTo>
                      <a:pt x="41882" y="9733"/>
                      <a:pt x="38799" y="7097"/>
                      <a:pt x="36224" y="5110"/>
                    </a:cubicBezTo>
                    <a:cubicBezTo>
                      <a:pt x="36278" y="4742"/>
                      <a:pt x="36170" y="4241"/>
                      <a:pt x="36008" y="3873"/>
                    </a:cubicBezTo>
                    <a:cubicBezTo>
                      <a:pt x="35928" y="3696"/>
                      <a:pt x="35838" y="3548"/>
                      <a:pt x="35744" y="3465"/>
                    </a:cubicBezTo>
                    <a:cubicBezTo>
                      <a:pt x="35391" y="3148"/>
                      <a:pt x="33927" y="2250"/>
                      <a:pt x="33325" y="2005"/>
                    </a:cubicBezTo>
                    <a:cubicBezTo>
                      <a:pt x="33050" y="1895"/>
                      <a:pt x="32390" y="1772"/>
                      <a:pt x="31775" y="1772"/>
                    </a:cubicBezTo>
                    <a:cubicBezTo>
                      <a:pt x="31664" y="1772"/>
                      <a:pt x="31555" y="1776"/>
                      <a:pt x="31449" y="1785"/>
                    </a:cubicBezTo>
                    <a:cubicBezTo>
                      <a:pt x="30235" y="692"/>
                      <a:pt x="28543" y="0"/>
                      <a:pt x="26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1"/>
              <p:cNvSpPr/>
              <p:nvPr/>
            </p:nvSpPr>
            <p:spPr>
              <a:xfrm rot="1102292">
                <a:off x="2183428" y="2206529"/>
                <a:ext cx="205160" cy="183870"/>
              </a:xfrm>
              <a:custGeom>
                <a:avLst/>
                <a:gdLst/>
                <a:ahLst/>
                <a:cxnLst/>
                <a:rect l="l" t="t" r="r" b="b"/>
                <a:pathLst>
                  <a:path w="12489" h="11193" extrusionOk="0">
                    <a:moveTo>
                      <a:pt x="9728" y="1"/>
                    </a:moveTo>
                    <a:cubicBezTo>
                      <a:pt x="9382" y="1"/>
                      <a:pt x="9056" y="185"/>
                      <a:pt x="8698" y="575"/>
                    </a:cubicBezTo>
                    <a:cubicBezTo>
                      <a:pt x="8536" y="755"/>
                      <a:pt x="8385" y="943"/>
                      <a:pt x="8248" y="1145"/>
                    </a:cubicBezTo>
                    <a:cubicBezTo>
                      <a:pt x="7394" y="2365"/>
                      <a:pt x="6827" y="3659"/>
                      <a:pt x="6054" y="3659"/>
                    </a:cubicBezTo>
                    <a:cubicBezTo>
                      <a:pt x="5893" y="3659"/>
                      <a:pt x="5723" y="3603"/>
                      <a:pt x="5539" y="3478"/>
                    </a:cubicBezTo>
                    <a:cubicBezTo>
                      <a:pt x="5539" y="3478"/>
                      <a:pt x="0" y="8357"/>
                      <a:pt x="1630" y="9882"/>
                    </a:cubicBezTo>
                    <a:cubicBezTo>
                      <a:pt x="1926" y="10160"/>
                      <a:pt x="2261" y="10394"/>
                      <a:pt x="2622" y="10578"/>
                    </a:cubicBezTo>
                    <a:cubicBezTo>
                      <a:pt x="3337" y="10963"/>
                      <a:pt x="4180" y="11193"/>
                      <a:pt x="5045" y="11193"/>
                    </a:cubicBezTo>
                    <a:cubicBezTo>
                      <a:pt x="6281" y="11193"/>
                      <a:pt x="7559" y="10721"/>
                      <a:pt x="8565" y="9554"/>
                    </a:cubicBezTo>
                    <a:cubicBezTo>
                      <a:pt x="10635" y="7145"/>
                      <a:pt x="12488" y="1956"/>
                      <a:pt x="11223" y="824"/>
                    </a:cubicBezTo>
                    <a:cubicBezTo>
                      <a:pt x="10626" y="289"/>
                      <a:pt x="10161" y="1"/>
                      <a:pt x="9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1"/>
              <p:cNvSpPr/>
              <p:nvPr/>
            </p:nvSpPr>
            <p:spPr>
              <a:xfrm rot="1102292">
                <a:off x="2178218" y="2218185"/>
                <a:ext cx="99713" cy="129020"/>
              </a:xfrm>
              <a:custGeom>
                <a:avLst/>
                <a:gdLst/>
                <a:ahLst/>
                <a:cxnLst/>
                <a:rect l="l" t="t" r="r" b="b"/>
                <a:pathLst>
                  <a:path w="6070" h="7854" extrusionOk="0">
                    <a:moveTo>
                      <a:pt x="4723" y="0"/>
                    </a:moveTo>
                    <a:cubicBezTo>
                      <a:pt x="4698" y="0"/>
                      <a:pt x="4673" y="1"/>
                      <a:pt x="4649" y="3"/>
                    </a:cubicBezTo>
                    <a:cubicBezTo>
                      <a:pt x="3707" y="68"/>
                      <a:pt x="2355" y="1247"/>
                      <a:pt x="1345" y="2989"/>
                    </a:cubicBezTo>
                    <a:cubicBezTo>
                      <a:pt x="372" y="4669"/>
                      <a:pt x="0" y="6357"/>
                      <a:pt x="343" y="7237"/>
                    </a:cubicBezTo>
                    <a:cubicBezTo>
                      <a:pt x="433" y="7461"/>
                      <a:pt x="567" y="7634"/>
                      <a:pt x="743" y="7738"/>
                    </a:cubicBezTo>
                    <a:cubicBezTo>
                      <a:pt x="878" y="7816"/>
                      <a:pt x="1031" y="7854"/>
                      <a:pt x="1198" y="7854"/>
                    </a:cubicBezTo>
                    <a:cubicBezTo>
                      <a:pt x="2144" y="7854"/>
                      <a:pt x="3542" y="6661"/>
                      <a:pt x="4580" y="4871"/>
                    </a:cubicBezTo>
                    <a:cubicBezTo>
                      <a:pt x="5803" y="2765"/>
                      <a:pt x="6069" y="638"/>
                      <a:pt x="5182" y="115"/>
                    </a:cubicBezTo>
                    <a:cubicBezTo>
                      <a:pt x="5039" y="40"/>
                      <a:pt x="4882" y="0"/>
                      <a:pt x="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1"/>
              <p:cNvSpPr/>
              <p:nvPr/>
            </p:nvSpPr>
            <p:spPr>
              <a:xfrm rot="1102292">
                <a:off x="1815266" y="1674318"/>
                <a:ext cx="154991" cy="262392"/>
              </a:xfrm>
              <a:custGeom>
                <a:avLst/>
                <a:gdLst/>
                <a:ahLst/>
                <a:cxnLst/>
                <a:rect l="l" t="t" r="r" b="b"/>
                <a:pathLst>
                  <a:path w="9435" h="15973" extrusionOk="0">
                    <a:moveTo>
                      <a:pt x="9434" y="1"/>
                    </a:moveTo>
                    <a:lnTo>
                      <a:pt x="4786" y="5334"/>
                    </a:lnTo>
                    <a:lnTo>
                      <a:pt x="4782" y="5342"/>
                    </a:lnTo>
                    <a:lnTo>
                      <a:pt x="1101" y="10996"/>
                    </a:lnTo>
                    <a:lnTo>
                      <a:pt x="1" y="15972"/>
                    </a:lnTo>
                    <a:lnTo>
                      <a:pt x="9434"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1"/>
              <p:cNvSpPr/>
              <p:nvPr/>
            </p:nvSpPr>
            <p:spPr>
              <a:xfrm rot="1102292">
                <a:off x="1948664" y="1797005"/>
                <a:ext cx="62571" cy="123878"/>
              </a:xfrm>
              <a:custGeom>
                <a:avLst/>
                <a:gdLst/>
                <a:ahLst/>
                <a:cxnLst/>
                <a:rect l="l" t="t" r="r" b="b"/>
                <a:pathLst>
                  <a:path w="3809" h="7541" extrusionOk="0">
                    <a:moveTo>
                      <a:pt x="3809" y="0"/>
                    </a:moveTo>
                    <a:lnTo>
                      <a:pt x="0" y="7540"/>
                    </a:lnTo>
                    <a:lnTo>
                      <a:pt x="3008" y="4587"/>
                    </a:lnTo>
                    <a:cubicBezTo>
                      <a:pt x="3091" y="4504"/>
                      <a:pt x="3145" y="4396"/>
                      <a:pt x="3163" y="4281"/>
                    </a:cubicBezTo>
                    <a:lnTo>
                      <a:pt x="3809"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1"/>
              <p:cNvSpPr/>
              <p:nvPr/>
            </p:nvSpPr>
            <p:spPr>
              <a:xfrm rot="1102292">
                <a:off x="1786511" y="1608808"/>
                <a:ext cx="255082" cy="441515"/>
              </a:xfrm>
              <a:custGeom>
                <a:avLst/>
                <a:gdLst/>
                <a:ahLst/>
                <a:cxnLst/>
                <a:rect l="l" t="t" r="r" b="b"/>
                <a:pathLst>
                  <a:path w="15528" h="26877" extrusionOk="0">
                    <a:moveTo>
                      <a:pt x="15055" y="0"/>
                    </a:moveTo>
                    <a:lnTo>
                      <a:pt x="454" y="24522"/>
                    </a:lnTo>
                    <a:lnTo>
                      <a:pt x="83" y="26210"/>
                    </a:lnTo>
                    <a:cubicBezTo>
                      <a:pt x="1" y="26588"/>
                      <a:pt x="298" y="26876"/>
                      <a:pt x="617" y="26876"/>
                    </a:cubicBezTo>
                    <a:cubicBezTo>
                      <a:pt x="748" y="26876"/>
                      <a:pt x="882" y="26828"/>
                      <a:pt x="995" y="26718"/>
                    </a:cubicBezTo>
                    <a:lnTo>
                      <a:pt x="5196" y="22589"/>
                    </a:lnTo>
                    <a:lnTo>
                      <a:pt x="14854" y="4731"/>
                    </a:lnTo>
                    <a:lnTo>
                      <a:pt x="15477" y="610"/>
                    </a:lnTo>
                    <a:cubicBezTo>
                      <a:pt x="15528" y="325"/>
                      <a:pt x="15337" y="54"/>
                      <a:pt x="1505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1"/>
              <p:cNvSpPr/>
              <p:nvPr/>
            </p:nvSpPr>
            <p:spPr>
              <a:xfrm rot="1102292">
                <a:off x="1860445" y="2537409"/>
                <a:ext cx="5700" cy="1199"/>
              </a:xfrm>
              <a:custGeom>
                <a:avLst/>
                <a:gdLst/>
                <a:ahLst/>
                <a:cxnLst/>
                <a:rect l="l" t="t" r="r" b="b"/>
                <a:pathLst>
                  <a:path w="347" h="73" extrusionOk="0">
                    <a:moveTo>
                      <a:pt x="347" y="0"/>
                    </a:moveTo>
                    <a:lnTo>
                      <a:pt x="347" y="0"/>
                    </a:lnTo>
                    <a:cubicBezTo>
                      <a:pt x="231" y="25"/>
                      <a:pt x="116" y="51"/>
                      <a:pt x="0" y="72"/>
                    </a:cubicBezTo>
                    <a:cubicBezTo>
                      <a:pt x="112" y="54"/>
                      <a:pt x="228" y="29"/>
                      <a:pt x="347"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1"/>
              <p:cNvSpPr/>
              <p:nvPr/>
            </p:nvSpPr>
            <p:spPr>
              <a:xfrm rot="1102292">
                <a:off x="2457148" y="2240547"/>
                <a:ext cx="142539" cy="211287"/>
              </a:xfrm>
              <a:custGeom>
                <a:avLst/>
                <a:gdLst/>
                <a:ahLst/>
                <a:cxnLst/>
                <a:rect l="l" t="t" r="r" b="b"/>
                <a:pathLst>
                  <a:path w="8677" h="12862" extrusionOk="0">
                    <a:moveTo>
                      <a:pt x="5070" y="1"/>
                    </a:moveTo>
                    <a:cubicBezTo>
                      <a:pt x="4778" y="1"/>
                      <a:pt x="4540" y="54"/>
                      <a:pt x="4346" y="173"/>
                    </a:cubicBezTo>
                    <a:cubicBezTo>
                      <a:pt x="3946" y="421"/>
                      <a:pt x="3740" y="952"/>
                      <a:pt x="3650" y="1878"/>
                    </a:cubicBezTo>
                    <a:cubicBezTo>
                      <a:pt x="3479" y="3609"/>
                      <a:pt x="3703" y="5241"/>
                      <a:pt x="2555" y="5241"/>
                    </a:cubicBezTo>
                    <a:cubicBezTo>
                      <a:pt x="2517" y="5241"/>
                      <a:pt x="2477" y="5239"/>
                      <a:pt x="2435" y="5236"/>
                    </a:cubicBezTo>
                    <a:cubicBezTo>
                      <a:pt x="2435" y="5236"/>
                      <a:pt x="1" y="12203"/>
                      <a:pt x="2171" y="12736"/>
                    </a:cubicBezTo>
                    <a:cubicBezTo>
                      <a:pt x="2478" y="12809"/>
                      <a:pt x="2795" y="12848"/>
                      <a:pt x="3109" y="12859"/>
                    </a:cubicBezTo>
                    <a:cubicBezTo>
                      <a:pt x="3162" y="12861"/>
                      <a:pt x="3214" y="12862"/>
                      <a:pt x="3267" y="12862"/>
                    </a:cubicBezTo>
                    <a:cubicBezTo>
                      <a:pt x="5260" y="12862"/>
                      <a:pt x="7519" y="11668"/>
                      <a:pt x="8049" y="9055"/>
                    </a:cubicBezTo>
                    <a:cubicBezTo>
                      <a:pt x="8677" y="5946"/>
                      <a:pt x="7747" y="508"/>
                      <a:pt x="6091" y="140"/>
                    </a:cubicBezTo>
                    <a:cubicBezTo>
                      <a:pt x="5693" y="51"/>
                      <a:pt x="5356" y="1"/>
                      <a:pt x="50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1"/>
              <p:cNvSpPr/>
              <p:nvPr/>
            </p:nvSpPr>
            <p:spPr>
              <a:xfrm rot="1102292">
                <a:off x="2474436" y="2441240"/>
                <a:ext cx="131" cy="394"/>
              </a:xfrm>
              <a:custGeom>
                <a:avLst/>
                <a:gdLst/>
                <a:ahLst/>
                <a:cxnLst/>
                <a:rect l="l" t="t" r="r" b="b"/>
                <a:pathLst>
                  <a:path w="8" h="24" extrusionOk="0">
                    <a:moveTo>
                      <a:pt x="1" y="0"/>
                    </a:moveTo>
                    <a:cubicBezTo>
                      <a:pt x="1" y="0"/>
                      <a:pt x="1" y="5"/>
                      <a:pt x="1" y="15"/>
                    </a:cubicBezTo>
                    <a:cubicBezTo>
                      <a:pt x="1" y="21"/>
                      <a:pt x="2" y="24"/>
                      <a:pt x="3" y="24"/>
                    </a:cubicBezTo>
                    <a:cubicBezTo>
                      <a:pt x="5" y="24"/>
                      <a:pt x="6" y="22"/>
                      <a:pt x="8" y="18"/>
                    </a:cubicBezTo>
                    <a:cubicBezTo>
                      <a:pt x="4" y="7"/>
                      <a:pt x="2" y="0"/>
                      <a:pt x="1"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1"/>
              <p:cNvSpPr/>
              <p:nvPr/>
            </p:nvSpPr>
            <p:spPr>
              <a:xfrm rot="1102292">
                <a:off x="2432377" y="2292258"/>
                <a:ext cx="62456" cy="144856"/>
              </a:xfrm>
              <a:custGeom>
                <a:avLst/>
                <a:gdLst/>
                <a:ahLst/>
                <a:cxnLst/>
                <a:rect l="l" t="t" r="r" b="b"/>
                <a:pathLst>
                  <a:path w="3802" h="8818" extrusionOk="0">
                    <a:moveTo>
                      <a:pt x="1962" y="0"/>
                    </a:moveTo>
                    <a:cubicBezTo>
                      <a:pt x="1778" y="4"/>
                      <a:pt x="1598" y="61"/>
                      <a:pt x="1447" y="166"/>
                    </a:cubicBezTo>
                    <a:cubicBezTo>
                      <a:pt x="657" y="682"/>
                      <a:pt x="55" y="2369"/>
                      <a:pt x="26" y="4385"/>
                    </a:cubicBezTo>
                    <a:cubicBezTo>
                      <a:pt x="1" y="6322"/>
                      <a:pt x="502" y="7977"/>
                      <a:pt x="1234" y="8576"/>
                    </a:cubicBezTo>
                    <a:cubicBezTo>
                      <a:pt x="1421" y="8727"/>
                      <a:pt x="1623" y="8814"/>
                      <a:pt x="1829" y="8817"/>
                    </a:cubicBezTo>
                    <a:cubicBezTo>
                      <a:pt x="1833" y="8817"/>
                      <a:pt x="1836" y="8817"/>
                      <a:pt x="1840" y="8817"/>
                    </a:cubicBezTo>
                    <a:cubicBezTo>
                      <a:pt x="2870" y="8817"/>
                      <a:pt x="3733" y="6865"/>
                      <a:pt x="3769" y="4439"/>
                    </a:cubicBezTo>
                    <a:cubicBezTo>
                      <a:pt x="3801" y="2005"/>
                      <a:pt x="2994" y="18"/>
                      <a:pt x="1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1"/>
            <p:cNvGrpSpPr/>
            <p:nvPr/>
          </p:nvGrpSpPr>
          <p:grpSpPr>
            <a:xfrm flipH="1">
              <a:off x="4103423" y="1468382"/>
              <a:ext cx="1039062" cy="929547"/>
              <a:chOff x="7974246" y="4185019"/>
              <a:chExt cx="823737" cy="736917"/>
            </a:xfrm>
          </p:grpSpPr>
          <p:sp>
            <p:nvSpPr>
              <p:cNvPr id="1420" name="Google Shape;1420;p41"/>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1"/>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1"/>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1"/>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1"/>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1"/>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1"/>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1"/>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1"/>
            <p:cNvGrpSpPr/>
            <p:nvPr/>
          </p:nvGrpSpPr>
          <p:grpSpPr>
            <a:xfrm flipH="1">
              <a:off x="6741023" y="1825237"/>
              <a:ext cx="819057" cy="572680"/>
              <a:chOff x="468325" y="4472675"/>
              <a:chExt cx="806000" cy="563550"/>
            </a:xfrm>
          </p:grpSpPr>
          <p:sp>
            <p:nvSpPr>
              <p:cNvPr id="1429" name="Google Shape;1429;p41"/>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1"/>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1"/>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1"/>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1"/>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1"/>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1"/>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1"/>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050" name="Picture 2" descr="voltage meter on Make a GIF">
            <a:extLst>
              <a:ext uri="{FF2B5EF4-FFF2-40B4-BE49-F238E27FC236}">
                <a16:creationId xmlns:a16="http://schemas.microsoft.com/office/drawing/2014/main" id="{843590C9-0B56-4060-9D31-69E1DC37CD0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240300" y="887759"/>
            <a:ext cx="4572000" cy="39405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animEffect transition="in" filter="fade">
                                      <p:cBhvr>
                                        <p:cTn id="7" dur="1000"/>
                                        <p:tgtEl>
                                          <p:spTgt spid="1370">
                                            <p:txEl>
                                              <p:pRg st="0" end="0"/>
                                            </p:txEl>
                                          </p:spTgt>
                                        </p:tgtEl>
                                      </p:cBhvr>
                                    </p:animEffect>
                                    <p:anim calcmode="lin" valueType="num">
                                      <p:cBhvr>
                                        <p:cTn id="8" dur="1000" fill="hold"/>
                                        <p:tgtEl>
                                          <p:spTgt spid="1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70">
                                            <p:txEl>
                                              <p:pRg st="1" end="1"/>
                                            </p:txEl>
                                          </p:spTgt>
                                        </p:tgtEl>
                                        <p:attrNameLst>
                                          <p:attrName>style.visibility</p:attrName>
                                        </p:attrNameLst>
                                      </p:cBhvr>
                                      <p:to>
                                        <p:strVal val="visible"/>
                                      </p:to>
                                    </p:set>
                                    <p:animEffect transition="in" filter="fade">
                                      <p:cBhvr>
                                        <p:cTn id="14" dur="1000"/>
                                        <p:tgtEl>
                                          <p:spTgt spid="1370">
                                            <p:txEl>
                                              <p:pRg st="1" end="1"/>
                                            </p:txEl>
                                          </p:spTgt>
                                        </p:tgtEl>
                                      </p:cBhvr>
                                    </p:animEffect>
                                    <p:anim calcmode="lin" valueType="num">
                                      <p:cBhvr>
                                        <p:cTn id="15" dur="1000" fill="hold"/>
                                        <p:tgtEl>
                                          <p:spTgt spid="13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70">
                                            <p:txEl>
                                              <p:pRg st="2" end="2"/>
                                            </p:txEl>
                                          </p:spTgt>
                                        </p:tgtEl>
                                        <p:attrNameLst>
                                          <p:attrName>style.visibility</p:attrName>
                                        </p:attrNameLst>
                                      </p:cBhvr>
                                      <p:to>
                                        <p:strVal val="visible"/>
                                      </p:to>
                                    </p:set>
                                    <p:animEffect transition="in" filter="fade">
                                      <p:cBhvr>
                                        <p:cTn id="21" dur="1000"/>
                                        <p:tgtEl>
                                          <p:spTgt spid="1370">
                                            <p:txEl>
                                              <p:pRg st="2" end="2"/>
                                            </p:txEl>
                                          </p:spTgt>
                                        </p:tgtEl>
                                      </p:cBhvr>
                                    </p:animEffect>
                                    <p:anim calcmode="lin" valueType="num">
                                      <p:cBhvr>
                                        <p:cTn id="22" dur="1000" fill="hold"/>
                                        <p:tgtEl>
                                          <p:spTgt spid="13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70">
                                            <p:txEl>
                                              <p:pRg st="3" end="3"/>
                                            </p:txEl>
                                          </p:spTgt>
                                        </p:tgtEl>
                                        <p:attrNameLst>
                                          <p:attrName>style.visibility</p:attrName>
                                        </p:attrNameLst>
                                      </p:cBhvr>
                                      <p:to>
                                        <p:strVal val="visible"/>
                                      </p:to>
                                    </p:set>
                                    <p:animEffect transition="in" filter="fade">
                                      <p:cBhvr>
                                        <p:cTn id="28" dur="1000"/>
                                        <p:tgtEl>
                                          <p:spTgt spid="1370">
                                            <p:txEl>
                                              <p:pRg st="3" end="3"/>
                                            </p:txEl>
                                          </p:spTgt>
                                        </p:tgtEl>
                                      </p:cBhvr>
                                    </p:animEffect>
                                    <p:anim calcmode="lin" valueType="num">
                                      <p:cBhvr>
                                        <p:cTn id="29" dur="1000" fill="hold"/>
                                        <p:tgtEl>
                                          <p:spTgt spid="13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7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1"/>
          <p:cNvSpPr txBox="1">
            <a:spLocks noGrp="1"/>
          </p:cNvSpPr>
          <p:nvPr>
            <p:ph type="title"/>
          </p:nvPr>
        </p:nvSpPr>
        <p:spPr>
          <a:xfrm>
            <a:off x="658405" y="201957"/>
            <a:ext cx="7704000" cy="572700"/>
          </a:xfrm>
          <a:prstGeom prst="rect">
            <a:avLst/>
          </a:prstGeom>
        </p:spPr>
        <p:txBody>
          <a:bodyPr spcFirstLastPara="1" wrap="square" lIns="91425" tIns="91425" rIns="91425" bIns="91425" anchor="t" anchorCtr="0">
            <a:noAutofit/>
          </a:bodyPr>
          <a:lstStyle/>
          <a:p>
            <a:pPr lvl="0"/>
            <a:r>
              <a:rPr lang="en-US" dirty="0"/>
              <a:t>Voltage</a:t>
            </a:r>
            <a:endParaRPr dirty="0"/>
          </a:p>
        </p:txBody>
      </p:sp>
      <p:sp>
        <p:nvSpPr>
          <p:cNvPr id="1370" name="Google Shape;1370;p41"/>
          <p:cNvSpPr txBox="1">
            <a:spLocks noGrp="1"/>
          </p:cNvSpPr>
          <p:nvPr>
            <p:ph type="subTitle" idx="2"/>
          </p:nvPr>
        </p:nvSpPr>
        <p:spPr>
          <a:xfrm>
            <a:off x="343404" y="1055514"/>
            <a:ext cx="4374101" cy="17046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A typical battery has two ends. One end has a higher electric potential than the other. </a:t>
            </a:r>
          </a:p>
          <a:p>
            <a:pPr marL="285750" lvl="0" indent="-285750" algn="just">
              <a:buFont typeface="Arial" panose="020B0604020202020204" pitchFamily="34" charset="0"/>
              <a:buChar char="•"/>
            </a:pPr>
            <a:r>
              <a:rPr lang="en-US" dirty="0"/>
              <a:t>The end with higher electric potential is called the positive end, and the end with lower electric potential is the negative end. </a:t>
            </a:r>
          </a:p>
          <a:p>
            <a:pPr marL="285750" lvl="0" indent="-285750" algn="just">
              <a:buFont typeface="Arial" panose="020B0604020202020204" pitchFamily="34" charset="0"/>
              <a:buChar char="•"/>
            </a:pPr>
            <a:r>
              <a:rPr lang="en-US" dirty="0"/>
              <a:t>The difference in electric potential is the battery's voltage. </a:t>
            </a:r>
          </a:p>
          <a:p>
            <a:pPr marL="285750" lvl="0" indent="-285750" algn="just">
              <a:buFont typeface="Arial" panose="020B0604020202020204" pitchFamily="34" charset="0"/>
              <a:buChar char="•"/>
            </a:pPr>
            <a:r>
              <a:rPr lang="en-US" dirty="0"/>
              <a:t>For example, the positive end of a 12-volt battery has an electric potential 12 volts higher than the negative end. </a:t>
            </a:r>
          </a:p>
          <a:p>
            <a:pPr marL="285750" lvl="0" indent="-285750" algn="just">
              <a:buFont typeface="Arial" panose="020B0604020202020204" pitchFamily="34" charset="0"/>
              <a:buChar char="•"/>
            </a:pPr>
            <a:r>
              <a:rPr lang="en-US" dirty="0"/>
              <a:t>When the battery is connected within a circuit, this voltage causes current to flow.</a:t>
            </a:r>
          </a:p>
          <a:p>
            <a:pPr marL="285750" lvl="0" indent="-285750" algn="just">
              <a:buFont typeface="Arial" panose="020B0604020202020204" pitchFamily="34" charset="0"/>
              <a:buChar char="•"/>
            </a:pPr>
            <a:r>
              <a:rPr lang="en-US" dirty="0"/>
              <a:t>The current moves from the positive end through the circuit and back to the negative end. </a:t>
            </a:r>
          </a:p>
          <a:p>
            <a:pPr marL="285750" lvl="0" indent="-285750" algn="just">
              <a:buFont typeface="Arial" panose="020B0604020202020204" pitchFamily="34" charset="0"/>
              <a:buChar char="•"/>
            </a:pPr>
            <a:r>
              <a:rPr lang="en-US" dirty="0"/>
              <a:t>The current flows naturally, much like water on a water slide (Figure 2).</a:t>
            </a:r>
            <a:endParaRPr dirty="0"/>
          </a:p>
        </p:txBody>
      </p:sp>
      <p:grpSp>
        <p:nvGrpSpPr>
          <p:cNvPr id="1371" name="Google Shape;1371;p41"/>
          <p:cNvGrpSpPr/>
          <p:nvPr/>
        </p:nvGrpSpPr>
        <p:grpSpPr>
          <a:xfrm>
            <a:off x="2530455" y="-143189"/>
            <a:ext cx="7298739" cy="1387876"/>
            <a:chOff x="720012" y="1223592"/>
            <a:chExt cx="8028613" cy="1679330"/>
          </a:xfrm>
        </p:grpSpPr>
        <p:grpSp>
          <p:nvGrpSpPr>
            <p:cNvPr id="1372" name="Google Shape;1372;p41"/>
            <p:cNvGrpSpPr/>
            <p:nvPr/>
          </p:nvGrpSpPr>
          <p:grpSpPr>
            <a:xfrm>
              <a:off x="720012" y="1223592"/>
              <a:ext cx="8028613" cy="1277667"/>
              <a:chOff x="633437" y="1344192"/>
              <a:chExt cx="8028613" cy="1277667"/>
            </a:xfrm>
          </p:grpSpPr>
          <p:sp>
            <p:nvSpPr>
              <p:cNvPr id="1373" name="Google Shape;1373;p41"/>
              <p:cNvSpPr/>
              <p:nvPr/>
            </p:nvSpPr>
            <p:spPr>
              <a:xfrm>
                <a:off x="3609385" y="208795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1"/>
              <p:cNvSpPr/>
              <p:nvPr/>
            </p:nvSpPr>
            <p:spPr>
              <a:xfrm>
                <a:off x="8562149" y="229570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1"/>
              <p:cNvSpPr/>
              <p:nvPr/>
            </p:nvSpPr>
            <p:spPr>
              <a:xfrm>
                <a:off x="6026790" y="2070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1"/>
              <p:cNvSpPr/>
              <p:nvPr/>
            </p:nvSpPr>
            <p:spPr>
              <a:xfrm>
                <a:off x="5237962" y="1818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1"/>
              <p:cNvSpPr/>
              <p:nvPr/>
            </p:nvSpPr>
            <p:spPr>
              <a:xfrm>
                <a:off x="7677149" y="13441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1"/>
              <p:cNvSpPr/>
              <p:nvPr/>
            </p:nvSpPr>
            <p:spPr>
              <a:xfrm>
                <a:off x="5470613" y="23959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1"/>
              <p:cNvSpPr/>
              <p:nvPr/>
            </p:nvSpPr>
            <p:spPr>
              <a:xfrm>
                <a:off x="8129625" y="24741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1"/>
              <p:cNvSpPr/>
              <p:nvPr/>
            </p:nvSpPr>
            <p:spPr>
              <a:xfrm>
                <a:off x="3268413"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1"/>
              <p:cNvSpPr/>
              <p:nvPr/>
            </p:nvSpPr>
            <p:spPr>
              <a:xfrm>
                <a:off x="956413" y="17486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1"/>
              <p:cNvSpPr/>
              <p:nvPr/>
            </p:nvSpPr>
            <p:spPr>
              <a:xfrm>
                <a:off x="633437" y="2365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1"/>
              <p:cNvSpPr/>
              <p:nvPr/>
            </p:nvSpPr>
            <p:spPr>
              <a:xfrm>
                <a:off x="1319263" y="2521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4" name="Google Shape;1384;p41"/>
              <p:cNvCxnSpPr>
                <a:stCxn id="1382" idx="0"/>
                <a:endCxn id="1381" idx="3"/>
              </p:cNvCxnSpPr>
              <p:nvPr/>
            </p:nvCxnSpPr>
            <p:spPr>
              <a:xfrm rot="10800000" flipH="1">
                <a:off x="713237" y="1833992"/>
                <a:ext cx="257700" cy="531900"/>
              </a:xfrm>
              <a:prstGeom prst="straightConnector1">
                <a:avLst/>
              </a:prstGeom>
              <a:noFill/>
              <a:ln w="19050" cap="flat" cmpd="sng">
                <a:solidFill>
                  <a:schemeClr val="dk2"/>
                </a:solidFill>
                <a:prstDash val="solid"/>
                <a:round/>
                <a:headEnd type="none" w="med" len="med"/>
                <a:tailEnd type="none" w="med" len="med"/>
              </a:ln>
            </p:spPr>
          </p:cxnSp>
          <p:cxnSp>
            <p:nvCxnSpPr>
              <p:cNvPr id="1385" name="Google Shape;1385;p41"/>
              <p:cNvCxnSpPr>
                <a:stCxn id="1381" idx="4"/>
                <a:endCxn id="1383" idx="1"/>
              </p:cNvCxnSpPr>
              <p:nvPr/>
            </p:nvCxnSpPr>
            <p:spPr>
              <a:xfrm>
                <a:off x="1006363" y="1848809"/>
                <a:ext cx="327600" cy="687600"/>
              </a:xfrm>
              <a:prstGeom prst="straightConnector1">
                <a:avLst/>
              </a:prstGeom>
              <a:noFill/>
              <a:ln w="19050" cap="flat" cmpd="sng">
                <a:solidFill>
                  <a:schemeClr val="dk2"/>
                </a:solidFill>
                <a:prstDash val="solid"/>
                <a:round/>
                <a:headEnd type="none" w="med" len="med"/>
                <a:tailEnd type="none" w="med" len="med"/>
              </a:ln>
            </p:spPr>
          </p:cxnSp>
          <p:cxnSp>
            <p:nvCxnSpPr>
              <p:cNvPr id="1386" name="Google Shape;1386;p41"/>
              <p:cNvCxnSpPr>
                <a:stCxn id="1383" idx="7"/>
                <a:endCxn id="1380" idx="2"/>
              </p:cNvCxnSpPr>
              <p:nvPr/>
            </p:nvCxnSpPr>
            <p:spPr>
              <a:xfrm rot="10800000" flipH="1">
                <a:off x="1404533" y="1898833"/>
                <a:ext cx="1863900" cy="637500"/>
              </a:xfrm>
              <a:prstGeom prst="straightConnector1">
                <a:avLst/>
              </a:prstGeom>
              <a:noFill/>
              <a:ln w="19050" cap="flat" cmpd="sng">
                <a:solidFill>
                  <a:schemeClr val="dk2"/>
                </a:solidFill>
                <a:prstDash val="solid"/>
                <a:round/>
                <a:headEnd type="none" w="med" len="med"/>
                <a:tailEnd type="none" w="med" len="med"/>
              </a:ln>
            </p:spPr>
          </p:cxnSp>
          <p:cxnSp>
            <p:nvCxnSpPr>
              <p:cNvPr id="1387" name="Google Shape;1387;p41"/>
              <p:cNvCxnSpPr>
                <a:stCxn id="1380" idx="5"/>
                <a:endCxn id="1373" idx="1"/>
              </p:cNvCxnSpPr>
              <p:nvPr/>
            </p:nvCxnSpPr>
            <p:spPr>
              <a:xfrm>
                <a:off x="3353683" y="1934335"/>
                <a:ext cx="273900" cy="171900"/>
              </a:xfrm>
              <a:prstGeom prst="straightConnector1">
                <a:avLst/>
              </a:prstGeom>
              <a:noFill/>
              <a:ln w="19050" cap="flat" cmpd="sng">
                <a:solidFill>
                  <a:schemeClr val="dk2"/>
                </a:solidFill>
                <a:prstDash val="solid"/>
                <a:round/>
                <a:headEnd type="none" w="med" len="med"/>
                <a:tailEnd type="none" w="med" len="med"/>
              </a:ln>
            </p:spPr>
          </p:cxnSp>
          <p:cxnSp>
            <p:nvCxnSpPr>
              <p:cNvPr id="1388" name="Google Shape;1388;p41"/>
              <p:cNvCxnSpPr>
                <a:stCxn id="1373" idx="6"/>
                <a:endCxn id="1376" idx="2"/>
              </p:cNvCxnSpPr>
              <p:nvPr/>
            </p:nvCxnSpPr>
            <p:spPr>
              <a:xfrm rot="10800000" flipH="1">
                <a:off x="3733285" y="1898808"/>
                <a:ext cx="1504800" cy="251400"/>
              </a:xfrm>
              <a:prstGeom prst="straightConnector1">
                <a:avLst/>
              </a:prstGeom>
              <a:noFill/>
              <a:ln w="19050" cap="flat" cmpd="sng">
                <a:solidFill>
                  <a:schemeClr val="dk2"/>
                </a:solidFill>
                <a:prstDash val="solid"/>
                <a:round/>
                <a:headEnd type="none" w="med" len="med"/>
                <a:tailEnd type="none" w="med" len="med"/>
              </a:ln>
            </p:spPr>
          </p:cxnSp>
          <p:cxnSp>
            <p:nvCxnSpPr>
              <p:cNvPr id="1389" name="Google Shape;1389;p41"/>
              <p:cNvCxnSpPr>
                <a:stCxn id="1376" idx="4"/>
                <a:endCxn id="1378" idx="1"/>
              </p:cNvCxnSpPr>
              <p:nvPr/>
            </p:nvCxnSpPr>
            <p:spPr>
              <a:xfrm>
                <a:off x="5317762" y="1978992"/>
                <a:ext cx="167400" cy="431700"/>
              </a:xfrm>
              <a:prstGeom prst="straightConnector1">
                <a:avLst/>
              </a:prstGeom>
              <a:noFill/>
              <a:ln w="19050" cap="flat" cmpd="sng">
                <a:solidFill>
                  <a:schemeClr val="dk2"/>
                </a:solidFill>
                <a:prstDash val="solid"/>
                <a:round/>
                <a:headEnd type="none" w="med" len="med"/>
                <a:tailEnd type="none" w="med" len="med"/>
              </a:ln>
            </p:spPr>
          </p:cxnSp>
          <p:cxnSp>
            <p:nvCxnSpPr>
              <p:cNvPr id="1390" name="Google Shape;1390;p41"/>
              <p:cNvCxnSpPr>
                <a:stCxn id="1378" idx="7"/>
                <a:endCxn id="1375" idx="2"/>
              </p:cNvCxnSpPr>
              <p:nvPr/>
            </p:nvCxnSpPr>
            <p:spPr>
              <a:xfrm rot="10800000" flipH="1">
                <a:off x="5555883" y="2150183"/>
                <a:ext cx="471000" cy="260400"/>
              </a:xfrm>
              <a:prstGeom prst="straightConnector1">
                <a:avLst/>
              </a:prstGeom>
              <a:noFill/>
              <a:ln w="19050" cap="flat" cmpd="sng">
                <a:solidFill>
                  <a:schemeClr val="dk2"/>
                </a:solidFill>
                <a:prstDash val="solid"/>
                <a:round/>
                <a:headEnd type="none" w="med" len="med"/>
                <a:tailEnd type="none" w="med" len="med"/>
              </a:ln>
            </p:spPr>
          </p:cxnSp>
          <p:cxnSp>
            <p:nvCxnSpPr>
              <p:cNvPr id="1391" name="Google Shape;1391;p41"/>
              <p:cNvCxnSpPr>
                <a:stCxn id="1375" idx="6"/>
                <a:endCxn id="1379" idx="2"/>
              </p:cNvCxnSpPr>
              <p:nvPr/>
            </p:nvCxnSpPr>
            <p:spPr>
              <a:xfrm>
                <a:off x="6186390" y="2150192"/>
                <a:ext cx="1943100" cy="374100"/>
              </a:xfrm>
              <a:prstGeom prst="straightConnector1">
                <a:avLst/>
              </a:prstGeom>
              <a:noFill/>
              <a:ln w="19050" cap="flat" cmpd="sng">
                <a:solidFill>
                  <a:schemeClr val="dk2"/>
                </a:solidFill>
                <a:prstDash val="solid"/>
                <a:round/>
                <a:headEnd type="none" w="med" len="med"/>
                <a:tailEnd type="none" w="med" len="med"/>
              </a:ln>
            </p:spPr>
          </p:cxnSp>
          <p:cxnSp>
            <p:nvCxnSpPr>
              <p:cNvPr id="1392" name="Google Shape;1392;p41"/>
              <p:cNvCxnSpPr>
                <a:stCxn id="1379" idx="7"/>
                <a:endCxn id="1374" idx="2"/>
              </p:cNvCxnSpPr>
              <p:nvPr/>
            </p:nvCxnSpPr>
            <p:spPr>
              <a:xfrm rot="10800000" flipH="1">
                <a:off x="8214895" y="2345708"/>
                <a:ext cx="347400" cy="143100"/>
              </a:xfrm>
              <a:prstGeom prst="straightConnector1">
                <a:avLst/>
              </a:prstGeom>
              <a:noFill/>
              <a:ln w="19050" cap="flat" cmpd="sng">
                <a:solidFill>
                  <a:schemeClr val="dk2"/>
                </a:solidFill>
                <a:prstDash val="solid"/>
                <a:round/>
                <a:headEnd type="none" w="med" len="med"/>
                <a:tailEnd type="none" w="med" len="med"/>
              </a:ln>
            </p:spPr>
          </p:cxnSp>
          <p:cxnSp>
            <p:nvCxnSpPr>
              <p:cNvPr id="1393" name="Google Shape;1393;p41"/>
              <p:cNvCxnSpPr>
                <a:stCxn id="1379" idx="0"/>
                <a:endCxn id="1377" idx="4"/>
              </p:cNvCxnSpPr>
              <p:nvPr/>
            </p:nvCxnSpPr>
            <p:spPr>
              <a:xfrm rot="10800000">
                <a:off x="7756875" y="1504534"/>
                <a:ext cx="422700" cy="969600"/>
              </a:xfrm>
              <a:prstGeom prst="straightConnector1">
                <a:avLst/>
              </a:prstGeom>
              <a:noFill/>
              <a:ln w="19050" cap="flat" cmpd="sng">
                <a:solidFill>
                  <a:schemeClr val="dk2"/>
                </a:solidFill>
                <a:prstDash val="solid"/>
                <a:round/>
                <a:headEnd type="none" w="med" len="med"/>
                <a:tailEnd type="none" w="med" len="med"/>
              </a:ln>
            </p:spPr>
          </p:cxnSp>
          <p:sp>
            <p:nvSpPr>
              <p:cNvPr id="1394" name="Google Shape;1394;p41"/>
              <p:cNvSpPr/>
              <p:nvPr/>
            </p:nvSpPr>
            <p:spPr>
              <a:xfrm>
                <a:off x="5834688"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1"/>
              <p:cNvSpPr/>
              <p:nvPr/>
            </p:nvSpPr>
            <p:spPr>
              <a:xfrm>
                <a:off x="2920688" y="2230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6" name="Google Shape;1396;p41"/>
              <p:cNvCxnSpPr>
                <a:stCxn id="1380" idx="3"/>
                <a:endCxn id="1395" idx="7"/>
              </p:cNvCxnSpPr>
              <p:nvPr/>
            </p:nvCxnSpPr>
            <p:spPr>
              <a:xfrm flipH="1">
                <a:off x="3005843" y="1934335"/>
                <a:ext cx="277200" cy="310500"/>
              </a:xfrm>
              <a:prstGeom prst="straightConnector1">
                <a:avLst/>
              </a:prstGeom>
              <a:noFill/>
              <a:ln w="19050" cap="flat" cmpd="sng">
                <a:solidFill>
                  <a:schemeClr val="dk2"/>
                </a:solidFill>
                <a:prstDash val="solid"/>
                <a:round/>
                <a:headEnd type="none" w="med" len="med"/>
                <a:tailEnd type="none" w="med" len="med"/>
              </a:ln>
            </p:spPr>
          </p:cxnSp>
          <p:cxnSp>
            <p:nvCxnSpPr>
              <p:cNvPr id="1397" name="Google Shape;1397;p41"/>
              <p:cNvCxnSpPr>
                <a:stCxn id="1375" idx="1"/>
                <a:endCxn id="1394" idx="5"/>
              </p:cNvCxnSpPr>
              <p:nvPr/>
            </p:nvCxnSpPr>
            <p:spPr>
              <a:xfrm rot="10800000">
                <a:off x="5919963" y="1934252"/>
                <a:ext cx="130200" cy="159300"/>
              </a:xfrm>
              <a:prstGeom prst="straightConnector1">
                <a:avLst/>
              </a:prstGeom>
              <a:noFill/>
              <a:ln w="19050" cap="flat" cmpd="sng">
                <a:solidFill>
                  <a:schemeClr val="dk2"/>
                </a:solidFill>
                <a:prstDash val="solid"/>
                <a:round/>
                <a:headEnd type="none" w="med" len="med"/>
                <a:tailEnd type="none" w="med" len="med"/>
              </a:ln>
            </p:spPr>
          </p:cxnSp>
        </p:grpSp>
        <p:grpSp>
          <p:nvGrpSpPr>
            <p:cNvPr id="1398" name="Google Shape;1398;p41"/>
            <p:cNvGrpSpPr/>
            <p:nvPr/>
          </p:nvGrpSpPr>
          <p:grpSpPr>
            <a:xfrm rot="-1901337">
              <a:off x="1575613" y="1450595"/>
              <a:ext cx="1212023" cy="1225324"/>
              <a:chOff x="1500010" y="1504400"/>
              <a:chExt cx="1212041" cy="1225342"/>
            </a:xfrm>
          </p:grpSpPr>
          <p:sp>
            <p:nvSpPr>
              <p:cNvPr id="1399" name="Google Shape;1399;p41"/>
              <p:cNvSpPr/>
              <p:nvPr/>
            </p:nvSpPr>
            <p:spPr>
              <a:xfrm rot="1102292">
                <a:off x="1629438" y="1549457"/>
                <a:ext cx="429967" cy="890833"/>
              </a:xfrm>
              <a:custGeom>
                <a:avLst/>
                <a:gdLst/>
                <a:ahLst/>
                <a:cxnLst/>
                <a:rect l="l" t="t" r="r" b="b"/>
                <a:pathLst>
                  <a:path w="26174" h="54229" extrusionOk="0">
                    <a:moveTo>
                      <a:pt x="23129" y="0"/>
                    </a:moveTo>
                    <a:cubicBezTo>
                      <a:pt x="22377" y="0"/>
                      <a:pt x="21890" y="362"/>
                      <a:pt x="21760" y="479"/>
                    </a:cubicBezTo>
                    <a:cubicBezTo>
                      <a:pt x="21594" y="626"/>
                      <a:pt x="21460" y="2884"/>
                      <a:pt x="21861" y="4041"/>
                    </a:cubicBezTo>
                    <a:lnTo>
                      <a:pt x="18849" y="7460"/>
                    </a:lnTo>
                    <a:lnTo>
                      <a:pt x="10999" y="16371"/>
                    </a:lnTo>
                    <a:cubicBezTo>
                      <a:pt x="10436" y="17009"/>
                      <a:pt x="10050" y="17781"/>
                      <a:pt x="9877" y="18614"/>
                    </a:cubicBezTo>
                    <a:lnTo>
                      <a:pt x="3415" y="49933"/>
                    </a:lnTo>
                    <a:cubicBezTo>
                      <a:pt x="2582" y="50128"/>
                      <a:pt x="1760" y="50377"/>
                      <a:pt x="959" y="50673"/>
                    </a:cubicBezTo>
                    <a:cubicBezTo>
                      <a:pt x="959" y="50673"/>
                      <a:pt x="0" y="52667"/>
                      <a:pt x="2095" y="53893"/>
                    </a:cubicBezTo>
                    <a:cubicBezTo>
                      <a:pt x="2508" y="54135"/>
                      <a:pt x="2905" y="54229"/>
                      <a:pt x="3272" y="54229"/>
                    </a:cubicBezTo>
                    <a:cubicBezTo>
                      <a:pt x="4509" y="54229"/>
                      <a:pt x="5402" y="53165"/>
                      <a:pt x="5402" y="53165"/>
                    </a:cubicBezTo>
                    <a:lnTo>
                      <a:pt x="18593" y="40265"/>
                    </a:lnTo>
                    <a:cubicBezTo>
                      <a:pt x="18961" y="39908"/>
                      <a:pt x="19268" y="39494"/>
                      <a:pt x="19506" y="39039"/>
                    </a:cubicBezTo>
                    <a:cubicBezTo>
                      <a:pt x="19747" y="38570"/>
                      <a:pt x="19917" y="38069"/>
                      <a:pt x="20000" y="37550"/>
                    </a:cubicBezTo>
                    <a:lnTo>
                      <a:pt x="25560" y="2851"/>
                    </a:lnTo>
                    <a:cubicBezTo>
                      <a:pt x="25560" y="2851"/>
                      <a:pt x="26173" y="1333"/>
                      <a:pt x="24598" y="432"/>
                    </a:cubicBezTo>
                    <a:cubicBezTo>
                      <a:pt x="24038" y="110"/>
                      <a:pt x="23543" y="0"/>
                      <a:pt x="2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1"/>
              <p:cNvSpPr/>
              <p:nvPr/>
            </p:nvSpPr>
            <p:spPr>
              <a:xfrm rot="1102292">
                <a:off x="1947827" y="1600924"/>
                <a:ext cx="143607" cy="641336"/>
              </a:xfrm>
              <a:custGeom>
                <a:avLst/>
                <a:gdLst/>
                <a:ahLst/>
                <a:cxnLst/>
                <a:rect l="l" t="t" r="r" b="b"/>
                <a:pathLst>
                  <a:path w="8742" h="39041" extrusionOk="0">
                    <a:moveTo>
                      <a:pt x="5700" y="0"/>
                    </a:moveTo>
                    <a:cubicBezTo>
                      <a:pt x="4946" y="0"/>
                      <a:pt x="4458" y="363"/>
                      <a:pt x="4328" y="480"/>
                    </a:cubicBezTo>
                    <a:cubicBezTo>
                      <a:pt x="4162" y="627"/>
                      <a:pt x="4028" y="2885"/>
                      <a:pt x="4429" y="4039"/>
                    </a:cubicBezTo>
                    <a:lnTo>
                      <a:pt x="1414" y="7461"/>
                    </a:lnTo>
                    <a:cubicBezTo>
                      <a:pt x="599" y="18139"/>
                      <a:pt x="0" y="37277"/>
                      <a:pt x="0" y="37277"/>
                    </a:cubicBezTo>
                    <a:cubicBezTo>
                      <a:pt x="589" y="38951"/>
                      <a:pt x="1043" y="39036"/>
                      <a:pt x="1642" y="39036"/>
                    </a:cubicBezTo>
                    <a:cubicBezTo>
                      <a:pt x="1710" y="39036"/>
                      <a:pt x="1780" y="39035"/>
                      <a:pt x="1851" y="39035"/>
                    </a:cubicBezTo>
                    <a:cubicBezTo>
                      <a:pt x="1923" y="39035"/>
                      <a:pt x="1997" y="39036"/>
                      <a:pt x="2074" y="39040"/>
                    </a:cubicBezTo>
                    <a:cubicBezTo>
                      <a:pt x="2315" y="38571"/>
                      <a:pt x="2485" y="38070"/>
                      <a:pt x="2568" y="37551"/>
                    </a:cubicBezTo>
                    <a:lnTo>
                      <a:pt x="8128" y="2852"/>
                    </a:lnTo>
                    <a:cubicBezTo>
                      <a:pt x="8128" y="2852"/>
                      <a:pt x="8741" y="1334"/>
                      <a:pt x="7166" y="429"/>
                    </a:cubicBezTo>
                    <a:cubicBezTo>
                      <a:pt x="6607" y="110"/>
                      <a:pt x="6113"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1"/>
              <p:cNvSpPr/>
              <p:nvPr/>
            </p:nvSpPr>
            <p:spPr>
              <a:xfrm rot="1102292">
                <a:off x="1647082" y="1549985"/>
                <a:ext cx="375888" cy="854628"/>
              </a:xfrm>
              <a:custGeom>
                <a:avLst/>
                <a:gdLst/>
                <a:ahLst/>
                <a:cxnLst/>
                <a:rect l="l" t="t" r="r" b="b"/>
                <a:pathLst>
                  <a:path w="22882" h="52025" extrusionOk="0">
                    <a:moveTo>
                      <a:pt x="21628" y="1"/>
                    </a:moveTo>
                    <a:cubicBezTo>
                      <a:pt x="21331" y="1"/>
                      <a:pt x="21029" y="119"/>
                      <a:pt x="20792" y="388"/>
                    </a:cubicBezTo>
                    <a:lnTo>
                      <a:pt x="8221" y="14661"/>
                    </a:lnTo>
                    <a:cubicBezTo>
                      <a:pt x="7658" y="15296"/>
                      <a:pt x="7272" y="16071"/>
                      <a:pt x="7103" y="16901"/>
                    </a:cubicBezTo>
                    <a:lnTo>
                      <a:pt x="190" y="50406"/>
                    </a:lnTo>
                    <a:cubicBezTo>
                      <a:pt x="1" y="51325"/>
                      <a:pt x="734" y="52024"/>
                      <a:pt x="1516" y="52024"/>
                    </a:cubicBezTo>
                    <a:cubicBezTo>
                      <a:pt x="1837" y="52024"/>
                      <a:pt x="2167" y="51906"/>
                      <a:pt x="2444" y="51635"/>
                    </a:cubicBezTo>
                    <a:lnTo>
                      <a:pt x="15819" y="38559"/>
                    </a:lnTo>
                    <a:cubicBezTo>
                      <a:pt x="16565" y="37827"/>
                      <a:pt x="17059" y="36872"/>
                      <a:pt x="17225" y="35840"/>
                    </a:cubicBezTo>
                    <a:lnTo>
                      <a:pt x="22761" y="1315"/>
                    </a:lnTo>
                    <a:cubicBezTo>
                      <a:pt x="22881" y="551"/>
                      <a:pt x="22268" y="1"/>
                      <a:pt x="21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1"/>
              <p:cNvSpPr/>
              <p:nvPr/>
            </p:nvSpPr>
            <p:spPr>
              <a:xfrm rot="1102292">
                <a:off x="1786556" y="1608533"/>
                <a:ext cx="255165" cy="441811"/>
              </a:xfrm>
              <a:custGeom>
                <a:avLst/>
                <a:gdLst/>
                <a:ahLst/>
                <a:cxnLst/>
                <a:rect l="l" t="t" r="r" b="b"/>
                <a:pathLst>
                  <a:path w="15533" h="26895" extrusionOk="0">
                    <a:moveTo>
                      <a:pt x="14936" y="1"/>
                    </a:moveTo>
                    <a:cubicBezTo>
                      <a:pt x="14791" y="1"/>
                      <a:pt x="14643" y="60"/>
                      <a:pt x="14529" y="195"/>
                    </a:cubicBezTo>
                    <a:lnTo>
                      <a:pt x="10786" y="4493"/>
                    </a:lnTo>
                    <a:lnTo>
                      <a:pt x="6137" y="9827"/>
                    </a:lnTo>
                    <a:lnTo>
                      <a:pt x="6134" y="9831"/>
                    </a:lnTo>
                    <a:lnTo>
                      <a:pt x="2964" y="13476"/>
                    </a:lnTo>
                    <a:cubicBezTo>
                      <a:pt x="2903" y="13545"/>
                      <a:pt x="2863" y="13624"/>
                      <a:pt x="2845" y="13714"/>
                    </a:cubicBezTo>
                    <a:lnTo>
                      <a:pt x="2456" y="15485"/>
                    </a:lnTo>
                    <a:lnTo>
                      <a:pt x="1356" y="20461"/>
                    </a:lnTo>
                    <a:lnTo>
                      <a:pt x="454" y="24540"/>
                    </a:lnTo>
                    <a:lnTo>
                      <a:pt x="83" y="26228"/>
                    </a:lnTo>
                    <a:cubicBezTo>
                      <a:pt x="1" y="26606"/>
                      <a:pt x="298" y="26894"/>
                      <a:pt x="617" y="26894"/>
                    </a:cubicBezTo>
                    <a:cubicBezTo>
                      <a:pt x="748" y="26894"/>
                      <a:pt x="882" y="26846"/>
                      <a:pt x="995" y="26736"/>
                    </a:cubicBezTo>
                    <a:lnTo>
                      <a:pt x="5196" y="22607"/>
                    </a:lnTo>
                    <a:lnTo>
                      <a:pt x="10230" y="17659"/>
                    </a:lnTo>
                    <a:lnTo>
                      <a:pt x="13238" y="14706"/>
                    </a:lnTo>
                    <a:cubicBezTo>
                      <a:pt x="13321" y="14623"/>
                      <a:pt x="13375" y="14515"/>
                      <a:pt x="13393" y="14400"/>
                    </a:cubicBezTo>
                    <a:lnTo>
                      <a:pt x="14039" y="10119"/>
                    </a:lnTo>
                    <a:lnTo>
                      <a:pt x="14854" y="4749"/>
                    </a:lnTo>
                    <a:lnTo>
                      <a:pt x="15477" y="628"/>
                    </a:lnTo>
                    <a:lnTo>
                      <a:pt x="15474" y="628"/>
                    </a:lnTo>
                    <a:cubicBezTo>
                      <a:pt x="15532" y="261"/>
                      <a:pt x="15240" y="1"/>
                      <a:pt x="14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1"/>
              <p:cNvSpPr/>
              <p:nvPr/>
            </p:nvSpPr>
            <p:spPr>
              <a:xfrm rot="1102292">
                <a:off x="1659938" y="1963258"/>
                <a:ext cx="228979" cy="264249"/>
              </a:xfrm>
              <a:custGeom>
                <a:avLst/>
                <a:gdLst/>
                <a:ahLst/>
                <a:cxnLst/>
                <a:rect l="l" t="t" r="r" b="b"/>
                <a:pathLst>
                  <a:path w="13939" h="16086" extrusionOk="0">
                    <a:moveTo>
                      <a:pt x="10428" y="1"/>
                    </a:moveTo>
                    <a:cubicBezTo>
                      <a:pt x="8158" y="1"/>
                      <a:pt x="5190" y="2076"/>
                      <a:pt x="3052" y="5390"/>
                    </a:cubicBezTo>
                    <a:cubicBezTo>
                      <a:pt x="347" y="9584"/>
                      <a:pt x="1" y="14171"/>
                      <a:pt x="2269" y="15635"/>
                    </a:cubicBezTo>
                    <a:cubicBezTo>
                      <a:pt x="2745" y="15940"/>
                      <a:pt x="3297" y="16085"/>
                      <a:pt x="3897" y="16085"/>
                    </a:cubicBezTo>
                    <a:cubicBezTo>
                      <a:pt x="5358" y="16085"/>
                      <a:pt x="7105" y="15227"/>
                      <a:pt x="8739" y="13734"/>
                    </a:cubicBezTo>
                    <a:cubicBezTo>
                      <a:pt x="9712" y="12833"/>
                      <a:pt x="10567" y="11812"/>
                      <a:pt x="11281" y="10694"/>
                    </a:cubicBezTo>
                    <a:cubicBezTo>
                      <a:pt x="13214" y="7697"/>
                      <a:pt x="13939" y="4492"/>
                      <a:pt x="13365" y="2378"/>
                    </a:cubicBezTo>
                    <a:cubicBezTo>
                      <a:pt x="13134" y="1538"/>
                      <a:pt x="12702" y="867"/>
                      <a:pt x="12056" y="453"/>
                    </a:cubicBezTo>
                    <a:cubicBezTo>
                      <a:pt x="11581" y="146"/>
                      <a:pt x="11029" y="1"/>
                      <a:pt x="10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1"/>
              <p:cNvSpPr/>
              <p:nvPr/>
            </p:nvSpPr>
            <p:spPr>
              <a:xfrm rot="1102292">
                <a:off x="1726945" y="2050074"/>
                <a:ext cx="98235" cy="110325"/>
              </a:xfrm>
              <a:custGeom>
                <a:avLst/>
                <a:gdLst/>
                <a:ahLst/>
                <a:cxnLst/>
                <a:rect l="l" t="t" r="r" b="b"/>
                <a:pathLst>
                  <a:path w="5980" h="6716" extrusionOk="0">
                    <a:moveTo>
                      <a:pt x="4351" y="0"/>
                    </a:moveTo>
                    <a:cubicBezTo>
                      <a:pt x="3402" y="0"/>
                      <a:pt x="2163" y="865"/>
                      <a:pt x="1273" y="2251"/>
                    </a:cubicBezTo>
                    <a:cubicBezTo>
                      <a:pt x="145" y="4003"/>
                      <a:pt x="0" y="5915"/>
                      <a:pt x="949" y="6528"/>
                    </a:cubicBezTo>
                    <a:cubicBezTo>
                      <a:pt x="1147" y="6655"/>
                      <a:pt x="1377" y="6716"/>
                      <a:pt x="1627" y="6716"/>
                    </a:cubicBezTo>
                    <a:cubicBezTo>
                      <a:pt x="2575" y="6716"/>
                      <a:pt x="3813" y="5849"/>
                      <a:pt x="4706" y="4465"/>
                    </a:cubicBezTo>
                    <a:cubicBezTo>
                      <a:pt x="5835" y="2712"/>
                      <a:pt x="5979" y="801"/>
                      <a:pt x="5031" y="188"/>
                    </a:cubicBezTo>
                    <a:cubicBezTo>
                      <a:pt x="4832" y="61"/>
                      <a:pt x="4602" y="0"/>
                      <a:pt x="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1"/>
              <p:cNvSpPr/>
              <p:nvPr/>
            </p:nvSpPr>
            <p:spPr>
              <a:xfrm rot="1102292">
                <a:off x="1808615" y="1746028"/>
                <a:ext cx="784336" cy="882603"/>
              </a:xfrm>
              <a:custGeom>
                <a:avLst/>
                <a:gdLst/>
                <a:ahLst/>
                <a:cxnLst/>
                <a:rect l="l" t="t" r="r" b="b"/>
                <a:pathLst>
                  <a:path w="47746" h="53728" extrusionOk="0">
                    <a:moveTo>
                      <a:pt x="26876" y="0"/>
                    </a:moveTo>
                    <a:cubicBezTo>
                      <a:pt x="26563" y="0"/>
                      <a:pt x="26251" y="25"/>
                      <a:pt x="25943" y="76"/>
                    </a:cubicBezTo>
                    <a:cubicBezTo>
                      <a:pt x="22863" y="584"/>
                      <a:pt x="21323" y="1450"/>
                      <a:pt x="19344" y="3790"/>
                    </a:cubicBezTo>
                    <a:cubicBezTo>
                      <a:pt x="16012" y="7732"/>
                      <a:pt x="15817" y="12322"/>
                      <a:pt x="15680" y="17630"/>
                    </a:cubicBezTo>
                    <a:cubicBezTo>
                      <a:pt x="15676" y="17753"/>
                      <a:pt x="15673" y="17876"/>
                      <a:pt x="15669" y="18002"/>
                    </a:cubicBezTo>
                    <a:cubicBezTo>
                      <a:pt x="15647" y="18723"/>
                      <a:pt x="15629" y="19466"/>
                      <a:pt x="15600" y="20220"/>
                    </a:cubicBezTo>
                    <a:cubicBezTo>
                      <a:pt x="15460" y="24100"/>
                      <a:pt x="15900" y="28160"/>
                      <a:pt x="16325" y="32095"/>
                    </a:cubicBezTo>
                    <a:cubicBezTo>
                      <a:pt x="16549" y="34121"/>
                      <a:pt x="16776" y="36213"/>
                      <a:pt x="16909" y="38200"/>
                    </a:cubicBezTo>
                    <a:cubicBezTo>
                      <a:pt x="17108" y="41121"/>
                      <a:pt x="17212" y="44471"/>
                      <a:pt x="15943" y="47367"/>
                    </a:cubicBezTo>
                    <a:cubicBezTo>
                      <a:pt x="15002" y="49527"/>
                      <a:pt x="12903" y="51597"/>
                      <a:pt x="10473" y="51929"/>
                    </a:cubicBezTo>
                    <a:lnTo>
                      <a:pt x="10451" y="51932"/>
                    </a:lnTo>
                    <a:cubicBezTo>
                      <a:pt x="10227" y="51964"/>
                      <a:pt x="10003" y="51980"/>
                      <a:pt x="9777" y="51980"/>
                    </a:cubicBezTo>
                    <a:cubicBezTo>
                      <a:pt x="9621" y="51980"/>
                      <a:pt x="9464" y="51972"/>
                      <a:pt x="9308" y="51957"/>
                    </a:cubicBezTo>
                    <a:cubicBezTo>
                      <a:pt x="7259" y="51752"/>
                      <a:pt x="5287" y="50234"/>
                      <a:pt x="4158" y="47983"/>
                    </a:cubicBezTo>
                    <a:cubicBezTo>
                      <a:pt x="3163" y="46007"/>
                      <a:pt x="2514" y="43274"/>
                      <a:pt x="2416" y="40674"/>
                    </a:cubicBezTo>
                    <a:cubicBezTo>
                      <a:pt x="2564" y="40483"/>
                      <a:pt x="2669" y="40263"/>
                      <a:pt x="2723" y="40028"/>
                    </a:cubicBezTo>
                    <a:cubicBezTo>
                      <a:pt x="2928" y="39109"/>
                      <a:pt x="2777" y="37601"/>
                      <a:pt x="2528" y="36985"/>
                    </a:cubicBezTo>
                    <a:cubicBezTo>
                      <a:pt x="2507" y="36923"/>
                      <a:pt x="2478" y="36869"/>
                      <a:pt x="2442" y="36819"/>
                    </a:cubicBezTo>
                    <a:cubicBezTo>
                      <a:pt x="2316" y="36662"/>
                      <a:pt x="2116" y="36586"/>
                      <a:pt x="1880" y="36586"/>
                    </a:cubicBezTo>
                    <a:cubicBezTo>
                      <a:pt x="1545" y="36586"/>
                      <a:pt x="1141" y="36738"/>
                      <a:pt x="779" y="37028"/>
                    </a:cubicBezTo>
                    <a:cubicBezTo>
                      <a:pt x="768" y="37035"/>
                      <a:pt x="761" y="37042"/>
                      <a:pt x="754" y="37053"/>
                    </a:cubicBezTo>
                    <a:cubicBezTo>
                      <a:pt x="256" y="37461"/>
                      <a:pt x="0" y="37998"/>
                      <a:pt x="101" y="38387"/>
                    </a:cubicBezTo>
                    <a:lnTo>
                      <a:pt x="94" y="38387"/>
                    </a:lnTo>
                    <a:cubicBezTo>
                      <a:pt x="94" y="38387"/>
                      <a:pt x="69" y="39794"/>
                      <a:pt x="678" y="40850"/>
                    </a:cubicBezTo>
                    <a:cubicBezTo>
                      <a:pt x="794" y="43692"/>
                      <a:pt x="1497" y="46570"/>
                      <a:pt x="2597" y="48766"/>
                    </a:cubicBezTo>
                    <a:cubicBezTo>
                      <a:pt x="3989" y="51550"/>
                      <a:pt x="6495" y="53436"/>
                      <a:pt x="9135" y="53696"/>
                    </a:cubicBezTo>
                    <a:cubicBezTo>
                      <a:pt x="9354" y="53717"/>
                      <a:pt x="9574" y="53727"/>
                      <a:pt x="9794" y="53727"/>
                    </a:cubicBezTo>
                    <a:cubicBezTo>
                      <a:pt x="10173" y="53727"/>
                      <a:pt x="10552" y="53696"/>
                      <a:pt x="10927" y="53634"/>
                    </a:cubicBezTo>
                    <a:cubicBezTo>
                      <a:pt x="11042" y="53616"/>
                      <a:pt x="11158" y="53587"/>
                      <a:pt x="11277" y="53562"/>
                    </a:cubicBezTo>
                    <a:cubicBezTo>
                      <a:pt x="14194" y="52924"/>
                      <a:pt x="16491" y="50479"/>
                      <a:pt x="17548" y="48066"/>
                    </a:cubicBezTo>
                    <a:cubicBezTo>
                      <a:pt x="18972" y="44810"/>
                      <a:pt x="18868" y="41207"/>
                      <a:pt x="18655" y="38085"/>
                    </a:cubicBezTo>
                    <a:cubicBezTo>
                      <a:pt x="18514" y="36058"/>
                      <a:pt x="18291" y="33948"/>
                      <a:pt x="18063" y="31907"/>
                    </a:cubicBezTo>
                    <a:cubicBezTo>
                      <a:pt x="17645" y="28038"/>
                      <a:pt x="17212" y="24031"/>
                      <a:pt x="17353" y="20277"/>
                    </a:cubicBezTo>
                    <a:cubicBezTo>
                      <a:pt x="17378" y="19516"/>
                      <a:pt x="17396" y="18774"/>
                      <a:pt x="17418" y="18042"/>
                    </a:cubicBezTo>
                    <a:cubicBezTo>
                      <a:pt x="17551" y="12914"/>
                      <a:pt x="17667" y="8478"/>
                      <a:pt x="20681" y="4915"/>
                    </a:cubicBezTo>
                    <a:cubicBezTo>
                      <a:pt x="22210" y="3108"/>
                      <a:pt x="23314" y="2275"/>
                      <a:pt x="26224" y="1796"/>
                    </a:cubicBezTo>
                    <a:cubicBezTo>
                      <a:pt x="26441" y="1762"/>
                      <a:pt x="26660" y="1744"/>
                      <a:pt x="26878" y="1744"/>
                    </a:cubicBezTo>
                    <a:cubicBezTo>
                      <a:pt x="27053" y="1744"/>
                      <a:pt x="27227" y="1755"/>
                      <a:pt x="27400" y="1778"/>
                    </a:cubicBezTo>
                    <a:lnTo>
                      <a:pt x="27418" y="1778"/>
                    </a:lnTo>
                    <a:cubicBezTo>
                      <a:pt x="28366" y="1900"/>
                      <a:pt x="29261" y="2275"/>
                      <a:pt x="30018" y="2860"/>
                    </a:cubicBezTo>
                    <a:cubicBezTo>
                      <a:pt x="29920" y="3033"/>
                      <a:pt x="29837" y="3217"/>
                      <a:pt x="29773" y="3408"/>
                    </a:cubicBezTo>
                    <a:cubicBezTo>
                      <a:pt x="29708" y="3574"/>
                      <a:pt x="29675" y="3754"/>
                      <a:pt x="29672" y="3931"/>
                    </a:cubicBezTo>
                    <a:cubicBezTo>
                      <a:pt x="29682" y="4403"/>
                      <a:pt x="29845" y="5189"/>
                      <a:pt x="29845" y="5189"/>
                    </a:cubicBezTo>
                    <a:cubicBezTo>
                      <a:pt x="30945" y="6365"/>
                      <a:pt x="32008" y="7324"/>
                      <a:pt x="32614" y="7371"/>
                    </a:cubicBezTo>
                    <a:cubicBezTo>
                      <a:pt x="32624" y="7372"/>
                      <a:pt x="32634" y="7372"/>
                      <a:pt x="32645" y="7372"/>
                    </a:cubicBezTo>
                    <a:cubicBezTo>
                      <a:pt x="32773" y="7372"/>
                      <a:pt x="32969" y="7313"/>
                      <a:pt x="33198" y="7219"/>
                    </a:cubicBezTo>
                    <a:cubicBezTo>
                      <a:pt x="35734" y="10461"/>
                      <a:pt x="36844" y="15164"/>
                      <a:pt x="36173" y="19967"/>
                    </a:cubicBezTo>
                    <a:cubicBezTo>
                      <a:pt x="35903" y="21864"/>
                      <a:pt x="35395" y="23783"/>
                      <a:pt x="34623" y="25791"/>
                    </a:cubicBezTo>
                    <a:cubicBezTo>
                      <a:pt x="34486" y="26134"/>
                      <a:pt x="34345" y="26480"/>
                      <a:pt x="34197" y="26833"/>
                    </a:cubicBezTo>
                    <a:cubicBezTo>
                      <a:pt x="34071" y="27129"/>
                      <a:pt x="34212" y="27472"/>
                      <a:pt x="34507" y="27594"/>
                    </a:cubicBezTo>
                    <a:cubicBezTo>
                      <a:pt x="34580" y="27625"/>
                      <a:pt x="34658" y="27641"/>
                      <a:pt x="34736" y="27641"/>
                    </a:cubicBezTo>
                    <a:cubicBezTo>
                      <a:pt x="34767" y="27641"/>
                      <a:pt x="34798" y="27639"/>
                      <a:pt x="34828" y="27634"/>
                    </a:cubicBezTo>
                    <a:cubicBezTo>
                      <a:pt x="35027" y="27601"/>
                      <a:pt x="35193" y="27472"/>
                      <a:pt x="35276" y="27288"/>
                    </a:cubicBezTo>
                    <a:cubicBezTo>
                      <a:pt x="36329" y="24796"/>
                      <a:pt x="37003" y="22455"/>
                      <a:pt x="37327" y="20126"/>
                    </a:cubicBezTo>
                    <a:cubicBezTo>
                      <a:pt x="38041" y="15027"/>
                      <a:pt x="36924" y="10195"/>
                      <a:pt x="34259" y="6689"/>
                    </a:cubicBezTo>
                    <a:cubicBezTo>
                      <a:pt x="34673" y="6455"/>
                      <a:pt x="35092" y="6192"/>
                      <a:pt x="35427" y="5968"/>
                    </a:cubicBezTo>
                    <a:cubicBezTo>
                      <a:pt x="38074" y="7995"/>
                      <a:pt x="40995" y="10483"/>
                      <a:pt x="43159" y="13674"/>
                    </a:cubicBezTo>
                    <a:cubicBezTo>
                      <a:pt x="45109" y="16534"/>
                      <a:pt x="46162" y="19635"/>
                      <a:pt x="46213" y="22582"/>
                    </a:cubicBezTo>
                    <a:cubicBezTo>
                      <a:pt x="46224" y="23169"/>
                      <a:pt x="46195" y="23757"/>
                      <a:pt x="46123" y="24338"/>
                    </a:cubicBezTo>
                    <a:cubicBezTo>
                      <a:pt x="46087" y="24659"/>
                      <a:pt x="46314" y="24947"/>
                      <a:pt x="46631" y="24987"/>
                    </a:cubicBezTo>
                    <a:cubicBezTo>
                      <a:pt x="46654" y="24992"/>
                      <a:pt x="46677" y="24994"/>
                      <a:pt x="46701" y="24994"/>
                    </a:cubicBezTo>
                    <a:cubicBezTo>
                      <a:pt x="46733" y="24994"/>
                      <a:pt x="46766" y="24990"/>
                      <a:pt x="46797" y="24983"/>
                    </a:cubicBezTo>
                    <a:cubicBezTo>
                      <a:pt x="47053" y="24944"/>
                      <a:pt x="47248" y="24742"/>
                      <a:pt x="47284" y="24486"/>
                    </a:cubicBezTo>
                    <a:cubicBezTo>
                      <a:pt x="47746" y="20775"/>
                      <a:pt x="46628" y="16700"/>
                      <a:pt x="44125" y="13022"/>
                    </a:cubicBezTo>
                    <a:cubicBezTo>
                      <a:pt x="41882" y="9733"/>
                      <a:pt x="38799" y="7097"/>
                      <a:pt x="36224" y="5110"/>
                    </a:cubicBezTo>
                    <a:cubicBezTo>
                      <a:pt x="36278" y="4742"/>
                      <a:pt x="36170" y="4241"/>
                      <a:pt x="36008" y="3873"/>
                    </a:cubicBezTo>
                    <a:cubicBezTo>
                      <a:pt x="35928" y="3696"/>
                      <a:pt x="35838" y="3548"/>
                      <a:pt x="35744" y="3465"/>
                    </a:cubicBezTo>
                    <a:cubicBezTo>
                      <a:pt x="35391" y="3148"/>
                      <a:pt x="33927" y="2250"/>
                      <a:pt x="33325" y="2005"/>
                    </a:cubicBezTo>
                    <a:cubicBezTo>
                      <a:pt x="33050" y="1895"/>
                      <a:pt x="32390" y="1772"/>
                      <a:pt x="31775" y="1772"/>
                    </a:cubicBezTo>
                    <a:cubicBezTo>
                      <a:pt x="31664" y="1772"/>
                      <a:pt x="31555" y="1776"/>
                      <a:pt x="31449" y="1785"/>
                    </a:cubicBezTo>
                    <a:cubicBezTo>
                      <a:pt x="30235" y="692"/>
                      <a:pt x="28543" y="0"/>
                      <a:pt x="26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1"/>
              <p:cNvSpPr/>
              <p:nvPr/>
            </p:nvSpPr>
            <p:spPr>
              <a:xfrm rot="1102292">
                <a:off x="2183428" y="2206529"/>
                <a:ext cx="205160" cy="183870"/>
              </a:xfrm>
              <a:custGeom>
                <a:avLst/>
                <a:gdLst/>
                <a:ahLst/>
                <a:cxnLst/>
                <a:rect l="l" t="t" r="r" b="b"/>
                <a:pathLst>
                  <a:path w="12489" h="11193" extrusionOk="0">
                    <a:moveTo>
                      <a:pt x="9728" y="1"/>
                    </a:moveTo>
                    <a:cubicBezTo>
                      <a:pt x="9382" y="1"/>
                      <a:pt x="9056" y="185"/>
                      <a:pt x="8698" y="575"/>
                    </a:cubicBezTo>
                    <a:cubicBezTo>
                      <a:pt x="8536" y="755"/>
                      <a:pt x="8385" y="943"/>
                      <a:pt x="8248" y="1145"/>
                    </a:cubicBezTo>
                    <a:cubicBezTo>
                      <a:pt x="7394" y="2365"/>
                      <a:pt x="6827" y="3659"/>
                      <a:pt x="6054" y="3659"/>
                    </a:cubicBezTo>
                    <a:cubicBezTo>
                      <a:pt x="5893" y="3659"/>
                      <a:pt x="5723" y="3603"/>
                      <a:pt x="5539" y="3478"/>
                    </a:cubicBezTo>
                    <a:cubicBezTo>
                      <a:pt x="5539" y="3478"/>
                      <a:pt x="0" y="8357"/>
                      <a:pt x="1630" y="9882"/>
                    </a:cubicBezTo>
                    <a:cubicBezTo>
                      <a:pt x="1926" y="10160"/>
                      <a:pt x="2261" y="10394"/>
                      <a:pt x="2622" y="10578"/>
                    </a:cubicBezTo>
                    <a:cubicBezTo>
                      <a:pt x="3337" y="10963"/>
                      <a:pt x="4180" y="11193"/>
                      <a:pt x="5045" y="11193"/>
                    </a:cubicBezTo>
                    <a:cubicBezTo>
                      <a:pt x="6281" y="11193"/>
                      <a:pt x="7559" y="10721"/>
                      <a:pt x="8565" y="9554"/>
                    </a:cubicBezTo>
                    <a:cubicBezTo>
                      <a:pt x="10635" y="7145"/>
                      <a:pt x="12488" y="1956"/>
                      <a:pt x="11223" y="824"/>
                    </a:cubicBezTo>
                    <a:cubicBezTo>
                      <a:pt x="10626" y="289"/>
                      <a:pt x="10161" y="1"/>
                      <a:pt x="9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1"/>
              <p:cNvSpPr/>
              <p:nvPr/>
            </p:nvSpPr>
            <p:spPr>
              <a:xfrm rot="1102292">
                <a:off x="2178218" y="2218185"/>
                <a:ext cx="99713" cy="129020"/>
              </a:xfrm>
              <a:custGeom>
                <a:avLst/>
                <a:gdLst/>
                <a:ahLst/>
                <a:cxnLst/>
                <a:rect l="l" t="t" r="r" b="b"/>
                <a:pathLst>
                  <a:path w="6070" h="7854" extrusionOk="0">
                    <a:moveTo>
                      <a:pt x="4723" y="0"/>
                    </a:moveTo>
                    <a:cubicBezTo>
                      <a:pt x="4698" y="0"/>
                      <a:pt x="4673" y="1"/>
                      <a:pt x="4649" y="3"/>
                    </a:cubicBezTo>
                    <a:cubicBezTo>
                      <a:pt x="3707" y="68"/>
                      <a:pt x="2355" y="1247"/>
                      <a:pt x="1345" y="2989"/>
                    </a:cubicBezTo>
                    <a:cubicBezTo>
                      <a:pt x="372" y="4669"/>
                      <a:pt x="0" y="6357"/>
                      <a:pt x="343" y="7237"/>
                    </a:cubicBezTo>
                    <a:cubicBezTo>
                      <a:pt x="433" y="7461"/>
                      <a:pt x="567" y="7634"/>
                      <a:pt x="743" y="7738"/>
                    </a:cubicBezTo>
                    <a:cubicBezTo>
                      <a:pt x="878" y="7816"/>
                      <a:pt x="1031" y="7854"/>
                      <a:pt x="1198" y="7854"/>
                    </a:cubicBezTo>
                    <a:cubicBezTo>
                      <a:pt x="2144" y="7854"/>
                      <a:pt x="3542" y="6661"/>
                      <a:pt x="4580" y="4871"/>
                    </a:cubicBezTo>
                    <a:cubicBezTo>
                      <a:pt x="5803" y="2765"/>
                      <a:pt x="6069" y="638"/>
                      <a:pt x="5182" y="115"/>
                    </a:cubicBezTo>
                    <a:cubicBezTo>
                      <a:pt x="5039" y="40"/>
                      <a:pt x="4882" y="0"/>
                      <a:pt x="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1"/>
              <p:cNvSpPr/>
              <p:nvPr/>
            </p:nvSpPr>
            <p:spPr>
              <a:xfrm rot="1102292">
                <a:off x="1815266" y="1674318"/>
                <a:ext cx="154991" cy="262392"/>
              </a:xfrm>
              <a:custGeom>
                <a:avLst/>
                <a:gdLst/>
                <a:ahLst/>
                <a:cxnLst/>
                <a:rect l="l" t="t" r="r" b="b"/>
                <a:pathLst>
                  <a:path w="9435" h="15973" extrusionOk="0">
                    <a:moveTo>
                      <a:pt x="9434" y="1"/>
                    </a:moveTo>
                    <a:lnTo>
                      <a:pt x="4786" y="5334"/>
                    </a:lnTo>
                    <a:lnTo>
                      <a:pt x="4782" y="5342"/>
                    </a:lnTo>
                    <a:lnTo>
                      <a:pt x="1101" y="10996"/>
                    </a:lnTo>
                    <a:lnTo>
                      <a:pt x="1" y="15972"/>
                    </a:lnTo>
                    <a:lnTo>
                      <a:pt x="9434"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1"/>
              <p:cNvSpPr/>
              <p:nvPr/>
            </p:nvSpPr>
            <p:spPr>
              <a:xfrm rot="1102292">
                <a:off x="1948664" y="1797005"/>
                <a:ext cx="62571" cy="123878"/>
              </a:xfrm>
              <a:custGeom>
                <a:avLst/>
                <a:gdLst/>
                <a:ahLst/>
                <a:cxnLst/>
                <a:rect l="l" t="t" r="r" b="b"/>
                <a:pathLst>
                  <a:path w="3809" h="7541" extrusionOk="0">
                    <a:moveTo>
                      <a:pt x="3809" y="0"/>
                    </a:moveTo>
                    <a:lnTo>
                      <a:pt x="0" y="7540"/>
                    </a:lnTo>
                    <a:lnTo>
                      <a:pt x="3008" y="4587"/>
                    </a:lnTo>
                    <a:cubicBezTo>
                      <a:pt x="3091" y="4504"/>
                      <a:pt x="3145" y="4396"/>
                      <a:pt x="3163" y="4281"/>
                    </a:cubicBezTo>
                    <a:lnTo>
                      <a:pt x="3809"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1"/>
              <p:cNvSpPr/>
              <p:nvPr/>
            </p:nvSpPr>
            <p:spPr>
              <a:xfrm rot="1102292">
                <a:off x="1786511" y="1608808"/>
                <a:ext cx="255082" cy="441515"/>
              </a:xfrm>
              <a:custGeom>
                <a:avLst/>
                <a:gdLst/>
                <a:ahLst/>
                <a:cxnLst/>
                <a:rect l="l" t="t" r="r" b="b"/>
                <a:pathLst>
                  <a:path w="15528" h="26877" extrusionOk="0">
                    <a:moveTo>
                      <a:pt x="15055" y="0"/>
                    </a:moveTo>
                    <a:lnTo>
                      <a:pt x="454" y="24522"/>
                    </a:lnTo>
                    <a:lnTo>
                      <a:pt x="83" y="26210"/>
                    </a:lnTo>
                    <a:cubicBezTo>
                      <a:pt x="1" y="26588"/>
                      <a:pt x="298" y="26876"/>
                      <a:pt x="617" y="26876"/>
                    </a:cubicBezTo>
                    <a:cubicBezTo>
                      <a:pt x="748" y="26876"/>
                      <a:pt x="882" y="26828"/>
                      <a:pt x="995" y="26718"/>
                    </a:cubicBezTo>
                    <a:lnTo>
                      <a:pt x="5196" y="22589"/>
                    </a:lnTo>
                    <a:lnTo>
                      <a:pt x="14854" y="4731"/>
                    </a:lnTo>
                    <a:lnTo>
                      <a:pt x="15477" y="610"/>
                    </a:lnTo>
                    <a:cubicBezTo>
                      <a:pt x="15528" y="325"/>
                      <a:pt x="15337" y="54"/>
                      <a:pt x="1505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1"/>
              <p:cNvSpPr/>
              <p:nvPr/>
            </p:nvSpPr>
            <p:spPr>
              <a:xfrm rot="1102292">
                <a:off x="1860445" y="2537409"/>
                <a:ext cx="5700" cy="1199"/>
              </a:xfrm>
              <a:custGeom>
                <a:avLst/>
                <a:gdLst/>
                <a:ahLst/>
                <a:cxnLst/>
                <a:rect l="l" t="t" r="r" b="b"/>
                <a:pathLst>
                  <a:path w="347" h="73" extrusionOk="0">
                    <a:moveTo>
                      <a:pt x="347" y="0"/>
                    </a:moveTo>
                    <a:lnTo>
                      <a:pt x="347" y="0"/>
                    </a:lnTo>
                    <a:cubicBezTo>
                      <a:pt x="231" y="25"/>
                      <a:pt x="116" y="51"/>
                      <a:pt x="0" y="72"/>
                    </a:cubicBezTo>
                    <a:cubicBezTo>
                      <a:pt x="112" y="54"/>
                      <a:pt x="228" y="29"/>
                      <a:pt x="347"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1"/>
              <p:cNvSpPr/>
              <p:nvPr/>
            </p:nvSpPr>
            <p:spPr>
              <a:xfrm rot="1102292">
                <a:off x="2457148" y="2240547"/>
                <a:ext cx="142539" cy="211287"/>
              </a:xfrm>
              <a:custGeom>
                <a:avLst/>
                <a:gdLst/>
                <a:ahLst/>
                <a:cxnLst/>
                <a:rect l="l" t="t" r="r" b="b"/>
                <a:pathLst>
                  <a:path w="8677" h="12862" extrusionOk="0">
                    <a:moveTo>
                      <a:pt x="5070" y="1"/>
                    </a:moveTo>
                    <a:cubicBezTo>
                      <a:pt x="4778" y="1"/>
                      <a:pt x="4540" y="54"/>
                      <a:pt x="4346" y="173"/>
                    </a:cubicBezTo>
                    <a:cubicBezTo>
                      <a:pt x="3946" y="421"/>
                      <a:pt x="3740" y="952"/>
                      <a:pt x="3650" y="1878"/>
                    </a:cubicBezTo>
                    <a:cubicBezTo>
                      <a:pt x="3479" y="3609"/>
                      <a:pt x="3703" y="5241"/>
                      <a:pt x="2555" y="5241"/>
                    </a:cubicBezTo>
                    <a:cubicBezTo>
                      <a:pt x="2517" y="5241"/>
                      <a:pt x="2477" y="5239"/>
                      <a:pt x="2435" y="5236"/>
                    </a:cubicBezTo>
                    <a:cubicBezTo>
                      <a:pt x="2435" y="5236"/>
                      <a:pt x="1" y="12203"/>
                      <a:pt x="2171" y="12736"/>
                    </a:cubicBezTo>
                    <a:cubicBezTo>
                      <a:pt x="2478" y="12809"/>
                      <a:pt x="2795" y="12848"/>
                      <a:pt x="3109" y="12859"/>
                    </a:cubicBezTo>
                    <a:cubicBezTo>
                      <a:pt x="3162" y="12861"/>
                      <a:pt x="3214" y="12862"/>
                      <a:pt x="3267" y="12862"/>
                    </a:cubicBezTo>
                    <a:cubicBezTo>
                      <a:pt x="5260" y="12862"/>
                      <a:pt x="7519" y="11668"/>
                      <a:pt x="8049" y="9055"/>
                    </a:cubicBezTo>
                    <a:cubicBezTo>
                      <a:pt x="8677" y="5946"/>
                      <a:pt x="7747" y="508"/>
                      <a:pt x="6091" y="140"/>
                    </a:cubicBezTo>
                    <a:cubicBezTo>
                      <a:pt x="5693" y="51"/>
                      <a:pt x="5356" y="1"/>
                      <a:pt x="50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1"/>
              <p:cNvSpPr/>
              <p:nvPr/>
            </p:nvSpPr>
            <p:spPr>
              <a:xfrm rot="1102292">
                <a:off x="2474436" y="2441240"/>
                <a:ext cx="131" cy="394"/>
              </a:xfrm>
              <a:custGeom>
                <a:avLst/>
                <a:gdLst/>
                <a:ahLst/>
                <a:cxnLst/>
                <a:rect l="l" t="t" r="r" b="b"/>
                <a:pathLst>
                  <a:path w="8" h="24" extrusionOk="0">
                    <a:moveTo>
                      <a:pt x="1" y="0"/>
                    </a:moveTo>
                    <a:cubicBezTo>
                      <a:pt x="1" y="0"/>
                      <a:pt x="1" y="5"/>
                      <a:pt x="1" y="15"/>
                    </a:cubicBezTo>
                    <a:cubicBezTo>
                      <a:pt x="1" y="21"/>
                      <a:pt x="2" y="24"/>
                      <a:pt x="3" y="24"/>
                    </a:cubicBezTo>
                    <a:cubicBezTo>
                      <a:pt x="5" y="24"/>
                      <a:pt x="6" y="22"/>
                      <a:pt x="8" y="18"/>
                    </a:cubicBezTo>
                    <a:cubicBezTo>
                      <a:pt x="4" y="7"/>
                      <a:pt x="2" y="0"/>
                      <a:pt x="1"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1"/>
              <p:cNvSpPr/>
              <p:nvPr/>
            </p:nvSpPr>
            <p:spPr>
              <a:xfrm rot="1102292">
                <a:off x="2432377" y="2292258"/>
                <a:ext cx="62456" cy="144856"/>
              </a:xfrm>
              <a:custGeom>
                <a:avLst/>
                <a:gdLst/>
                <a:ahLst/>
                <a:cxnLst/>
                <a:rect l="l" t="t" r="r" b="b"/>
                <a:pathLst>
                  <a:path w="3802" h="8818" extrusionOk="0">
                    <a:moveTo>
                      <a:pt x="1962" y="0"/>
                    </a:moveTo>
                    <a:cubicBezTo>
                      <a:pt x="1778" y="4"/>
                      <a:pt x="1598" y="61"/>
                      <a:pt x="1447" y="166"/>
                    </a:cubicBezTo>
                    <a:cubicBezTo>
                      <a:pt x="657" y="682"/>
                      <a:pt x="55" y="2369"/>
                      <a:pt x="26" y="4385"/>
                    </a:cubicBezTo>
                    <a:cubicBezTo>
                      <a:pt x="1" y="6322"/>
                      <a:pt x="502" y="7977"/>
                      <a:pt x="1234" y="8576"/>
                    </a:cubicBezTo>
                    <a:cubicBezTo>
                      <a:pt x="1421" y="8727"/>
                      <a:pt x="1623" y="8814"/>
                      <a:pt x="1829" y="8817"/>
                    </a:cubicBezTo>
                    <a:cubicBezTo>
                      <a:pt x="1833" y="8817"/>
                      <a:pt x="1836" y="8817"/>
                      <a:pt x="1840" y="8817"/>
                    </a:cubicBezTo>
                    <a:cubicBezTo>
                      <a:pt x="2870" y="8817"/>
                      <a:pt x="3733" y="6865"/>
                      <a:pt x="3769" y="4439"/>
                    </a:cubicBezTo>
                    <a:cubicBezTo>
                      <a:pt x="3801" y="2005"/>
                      <a:pt x="2994" y="18"/>
                      <a:pt x="1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1"/>
            <p:cNvGrpSpPr/>
            <p:nvPr/>
          </p:nvGrpSpPr>
          <p:grpSpPr>
            <a:xfrm flipH="1">
              <a:off x="4103423" y="1468382"/>
              <a:ext cx="1039062" cy="929547"/>
              <a:chOff x="7974246" y="4185019"/>
              <a:chExt cx="823737" cy="736917"/>
            </a:xfrm>
          </p:grpSpPr>
          <p:sp>
            <p:nvSpPr>
              <p:cNvPr id="1420" name="Google Shape;1420;p41"/>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1"/>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1"/>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1"/>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1"/>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1"/>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1"/>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1"/>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1"/>
            <p:cNvGrpSpPr/>
            <p:nvPr/>
          </p:nvGrpSpPr>
          <p:grpSpPr>
            <a:xfrm flipH="1">
              <a:off x="6741023" y="1825237"/>
              <a:ext cx="819057" cy="572680"/>
              <a:chOff x="468325" y="4472675"/>
              <a:chExt cx="806000" cy="563550"/>
            </a:xfrm>
          </p:grpSpPr>
          <p:sp>
            <p:nvSpPr>
              <p:cNvPr id="1429" name="Google Shape;1429;p41"/>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1"/>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1"/>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1"/>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1"/>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1"/>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1"/>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1"/>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134A7406-8EEA-41C5-9A3A-C172D0A4C191}"/>
              </a:ext>
            </a:extLst>
          </p:cNvPr>
          <p:cNvPicPr>
            <a:picLocks noChangeAspect="1"/>
          </p:cNvPicPr>
          <p:nvPr/>
        </p:nvPicPr>
        <p:blipFill>
          <a:blip r:embed="rId3"/>
          <a:stretch>
            <a:fillRect/>
          </a:stretch>
        </p:blipFill>
        <p:spPr>
          <a:xfrm>
            <a:off x="4717505" y="1706582"/>
            <a:ext cx="4357569" cy="3436918"/>
          </a:xfrm>
          <a:prstGeom prst="rect">
            <a:avLst/>
          </a:prstGeom>
        </p:spPr>
      </p:pic>
      <p:pic>
        <p:nvPicPr>
          <p:cNvPr id="4" name="Picture 3">
            <a:extLst>
              <a:ext uri="{FF2B5EF4-FFF2-40B4-BE49-F238E27FC236}">
                <a16:creationId xmlns:a16="http://schemas.microsoft.com/office/drawing/2014/main" id="{A0B9D00A-EA94-42EA-A864-C1589994F477}"/>
              </a:ext>
            </a:extLst>
          </p:cNvPr>
          <p:cNvPicPr>
            <a:picLocks noChangeAspect="1"/>
          </p:cNvPicPr>
          <p:nvPr/>
        </p:nvPicPr>
        <p:blipFill rotWithShape="1">
          <a:blip r:embed="rId4"/>
          <a:srcRect b="53591"/>
          <a:stretch/>
        </p:blipFill>
        <p:spPr>
          <a:xfrm>
            <a:off x="7076061" y="72421"/>
            <a:ext cx="2019475" cy="1655177"/>
          </a:xfrm>
          <a:prstGeom prst="rect">
            <a:avLst/>
          </a:prstGeom>
        </p:spPr>
      </p:pic>
      <p:pic>
        <p:nvPicPr>
          <p:cNvPr id="73" name="Picture 72">
            <a:extLst>
              <a:ext uri="{FF2B5EF4-FFF2-40B4-BE49-F238E27FC236}">
                <a16:creationId xmlns:a16="http://schemas.microsoft.com/office/drawing/2014/main" id="{2676EBDA-F1C3-4EEE-8C01-148B67A03DAD}"/>
              </a:ext>
            </a:extLst>
          </p:cNvPr>
          <p:cNvPicPr>
            <a:picLocks noChangeAspect="1"/>
          </p:cNvPicPr>
          <p:nvPr/>
        </p:nvPicPr>
        <p:blipFill rotWithShape="1">
          <a:blip r:embed="rId4"/>
          <a:srcRect t="45832" b="-192"/>
          <a:stretch/>
        </p:blipFill>
        <p:spPr>
          <a:xfrm>
            <a:off x="5446019" y="116706"/>
            <a:ext cx="1668987" cy="1602269"/>
          </a:xfrm>
          <a:prstGeom prst="rect">
            <a:avLst/>
          </a:prstGeom>
        </p:spPr>
      </p:pic>
      <p:pic>
        <p:nvPicPr>
          <p:cNvPr id="1026" name="Picture 2" descr="❌ Cross Mark - Royalty-Free GIF - Animated Sticker - Free ...">
            <a:extLst>
              <a:ext uri="{FF2B5EF4-FFF2-40B4-BE49-F238E27FC236}">
                <a16:creationId xmlns:a16="http://schemas.microsoft.com/office/drawing/2014/main" id="{529891DC-E716-46C2-8653-6535059820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542561" y="1648243"/>
            <a:ext cx="528241" cy="52824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 Cross Mark - Royalty-Free GIF - Animated Sticker - Free ...">
            <a:extLst>
              <a:ext uri="{FF2B5EF4-FFF2-40B4-BE49-F238E27FC236}">
                <a16:creationId xmlns:a16="http://schemas.microsoft.com/office/drawing/2014/main" id="{2EE30CFD-48C1-4025-BE76-FA7C5032CB2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96289" y="3374989"/>
            <a:ext cx="528241" cy="528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819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animEffect transition="in" filter="fade">
                                      <p:cBhvr>
                                        <p:cTn id="7" dur="1000"/>
                                        <p:tgtEl>
                                          <p:spTgt spid="1370">
                                            <p:txEl>
                                              <p:pRg st="0" end="0"/>
                                            </p:txEl>
                                          </p:spTgt>
                                        </p:tgtEl>
                                      </p:cBhvr>
                                    </p:animEffect>
                                    <p:anim calcmode="lin" valueType="num">
                                      <p:cBhvr>
                                        <p:cTn id="8" dur="1000" fill="hold"/>
                                        <p:tgtEl>
                                          <p:spTgt spid="1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70">
                                            <p:txEl>
                                              <p:pRg st="1" end="1"/>
                                            </p:txEl>
                                          </p:spTgt>
                                        </p:tgtEl>
                                        <p:attrNameLst>
                                          <p:attrName>style.visibility</p:attrName>
                                        </p:attrNameLst>
                                      </p:cBhvr>
                                      <p:to>
                                        <p:strVal val="visible"/>
                                      </p:to>
                                    </p:set>
                                    <p:animEffect transition="in" filter="fade">
                                      <p:cBhvr>
                                        <p:cTn id="14" dur="1000"/>
                                        <p:tgtEl>
                                          <p:spTgt spid="1370">
                                            <p:txEl>
                                              <p:pRg st="1" end="1"/>
                                            </p:txEl>
                                          </p:spTgt>
                                        </p:tgtEl>
                                      </p:cBhvr>
                                    </p:animEffect>
                                    <p:anim calcmode="lin" valueType="num">
                                      <p:cBhvr>
                                        <p:cTn id="15" dur="1000" fill="hold"/>
                                        <p:tgtEl>
                                          <p:spTgt spid="13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70">
                                            <p:txEl>
                                              <p:pRg st="2" end="2"/>
                                            </p:txEl>
                                          </p:spTgt>
                                        </p:tgtEl>
                                        <p:attrNameLst>
                                          <p:attrName>style.visibility</p:attrName>
                                        </p:attrNameLst>
                                      </p:cBhvr>
                                      <p:to>
                                        <p:strVal val="visible"/>
                                      </p:to>
                                    </p:set>
                                    <p:animEffect transition="in" filter="fade">
                                      <p:cBhvr>
                                        <p:cTn id="21" dur="1000"/>
                                        <p:tgtEl>
                                          <p:spTgt spid="1370">
                                            <p:txEl>
                                              <p:pRg st="2" end="2"/>
                                            </p:txEl>
                                          </p:spTgt>
                                        </p:tgtEl>
                                      </p:cBhvr>
                                    </p:animEffect>
                                    <p:anim calcmode="lin" valueType="num">
                                      <p:cBhvr>
                                        <p:cTn id="22" dur="1000" fill="hold"/>
                                        <p:tgtEl>
                                          <p:spTgt spid="13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70">
                                            <p:txEl>
                                              <p:pRg st="3" end="3"/>
                                            </p:txEl>
                                          </p:spTgt>
                                        </p:tgtEl>
                                        <p:attrNameLst>
                                          <p:attrName>style.visibility</p:attrName>
                                        </p:attrNameLst>
                                      </p:cBhvr>
                                      <p:to>
                                        <p:strVal val="visible"/>
                                      </p:to>
                                    </p:set>
                                    <p:animEffect transition="in" filter="fade">
                                      <p:cBhvr>
                                        <p:cTn id="28" dur="1000"/>
                                        <p:tgtEl>
                                          <p:spTgt spid="1370">
                                            <p:txEl>
                                              <p:pRg st="3" end="3"/>
                                            </p:txEl>
                                          </p:spTgt>
                                        </p:tgtEl>
                                      </p:cBhvr>
                                    </p:animEffect>
                                    <p:anim calcmode="lin" valueType="num">
                                      <p:cBhvr>
                                        <p:cTn id="29" dur="1000" fill="hold"/>
                                        <p:tgtEl>
                                          <p:spTgt spid="13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70">
                                            <p:txEl>
                                              <p:pRg st="4" end="4"/>
                                            </p:txEl>
                                          </p:spTgt>
                                        </p:tgtEl>
                                        <p:attrNameLst>
                                          <p:attrName>style.visibility</p:attrName>
                                        </p:attrNameLst>
                                      </p:cBhvr>
                                      <p:to>
                                        <p:strVal val="visible"/>
                                      </p:to>
                                    </p:set>
                                    <p:animEffect transition="in" filter="fade">
                                      <p:cBhvr>
                                        <p:cTn id="35" dur="1000"/>
                                        <p:tgtEl>
                                          <p:spTgt spid="1370">
                                            <p:txEl>
                                              <p:pRg st="4" end="4"/>
                                            </p:txEl>
                                          </p:spTgt>
                                        </p:tgtEl>
                                      </p:cBhvr>
                                    </p:animEffect>
                                    <p:anim calcmode="lin" valueType="num">
                                      <p:cBhvr>
                                        <p:cTn id="36" dur="1000" fill="hold"/>
                                        <p:tgtEl>
                                          <p:spTgt spid="137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70">
                                            <p:txEl>
                                              <p:pRg st="5" end="5"/>
                                            </p:txEl>
                                          </p:spTgt>
                                        </p:tgtEl>
                                        <p:attrNameLst>
                                          <p:attrName>style.visibility</p:attrName>
                                        </p:attrNameLst>
                                      </p:cBhvr>
                                      <p:to>
                                        <p:strVal val="visible"/>
                                      </p:to>
                                    </p:set>
                                    <p:animEffect transition="in" filter="fade">
                                      <p:cBhvr>
                                        <p:cTn id="42" dur="1000"/>
                                        <p:tgtEl>
                                          <p:spTgt spid="1370">
                                            <p:txEl>
                                              <p:pRg st="5" end="5"/>
                                            </p:txEl>
                                          </p:spTgt>
                                        </p:tgtEl>
                                      </p:cBhvr>
                                    </p:animEffect>
                                    <p:anim calcmode="lin" valueType="num">
                                      <p:cBhvr>
                                        <p:cTn id="43" dur="1000" fill="hold"/>
                                        <p:tgtEl>
                                          <p:spTgt spid="137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70">
                                            <p:txEl>
                                              <p:pRg st="6" end="6"/>
                                            </p:txEl>
                                          </p:spTgt>
                                        </p:tgtEl>
                                        <p:attrNameLst>
                                          <p:attrName>style.visibility</p:attrName>
                                        </p:attrNameLst>
                                      </p:cBhvr>
                                      <p:to>
                                        <p:strVal val="visible"/>
                                      </p:to>
                                    </p:set>
                                    <p:animEffect transition="in" filter="fade">
                                      <p:cBhvr>
                                        <p:cTn id="49" dur="1000"/>
                                        <p:tgtEl>
                                          <p:spTgt spid="1370">
                                            <p:txEl>
                                              <p:pRg st="6" end="6"/>
                                            </p:txEl>
                                          </p:spTgt>
                                        </p:tgtEl>
                                      </p:cBhvr>
                                    </p:animEffect>
                                    <p:anim calcmode="lin" valueType="num">
                                      <p:cBhvr>
                                        <p:cTn id="50" dur="1000" fill="hold"/>
                                        <p:tgtEl>
                                          <p:spTgt spid="137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7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75"/>
                                        </p:tgtEl>
                                        <p:attrNameLst>
                                          <p:attrName>style.visibility</p:attrName>
                                        </p:attrNameLst>
                                      </p:cBhvr>
                                      <p:to>
                                        <p:strVal val="visible"/>
                                      </p:to>
                                    </p:set>
                                    <p:animEffect transition="in" filter="fade">
                                      <p:cBhvr>
                                        <p:cTn id="56" dur="1000"/>
                                        <p:tgtEl>
                                          <p:spTgt spid="75"/>
                                        </p:tgtEl>
                                      </p:cBhvr>
                                    </p:animEffect>
                                    <p:anim calcmode="lin" valueType="num">
                                      <p:cBhvr>
                                        <p:cTn id="57" dur="1000" fill="hold"/>
                                        <p:tgtEl>
                                          <p:spTgt spid="75"/>
                                        </p:tgtEl>
                                        <p:attrNameLst>
                                          <p:attrName>ppt_x</p:attrName>
                                        </p:attrNameLst>
                                      </p:cBhvr>
                                      <p:tavLst>
                                        <p:tav tm="0">
                                          <p:val>
                                            <p:strVal val="#ppt_x"/>
                                          </p:val>
                                        </p:tav>
                                        <p:tav tm="100000">
                                          <p:val>
                                            <p:strVal val="#ppt_x"/>
                                          </p:val>
                                        </p:tav>
                                      </p:tavLst>
                                    </p:anim>
                                    <p:anim calcmode="lin" valueType="num">
                                      <p:cBhvr>
                                        <p:cTn id="58" dur="1000" fill="hold"/>
                                        <p:tgtEl>
                                          <p:spTgt spid="75"/>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fade">
                                      <p:cBhvr>
                                        <p:cTn id="61" dur="1000"/>
                                        <p:tgtEl>
                                          <p:spTgt spid="1026"/>
                                        </p:tgtEl>
                                      </p:cBhvr>
                                    </p:animEffect>
                                    <p:anim calcmode="lin" valueType="num">
                                      <p:cBhvr>
                                        <p:cTn id="62" dur="1000" fill="hold"/>
                                        <p:tgtEl>
                                          <p:spTgt spid="1026"/>
                                        </p:tgtEl>
                                        <p:attrNameLst>
                                          <p:attrName>ppt_x</p:attrName>
                                        </p:attrNameLst>
                                      </p:cBhvr>
                                      <p:tavLst>
                                        <p:tav tm="0">
                                          <p:val>
                                            <p:strVal val="#ppt_x"/>
                                          </p:val>
                                        </p:tav>
                                        <p:tav tm="100000">
                                          <p:val>
                                            <p:strVal val="#ppt_x"/>
                                          </p:val>
                                        </p:tav>
                                      </p:tavLst>
                                    </p:anim>
                                    <p:anim calcmode="lin" valueType="num">
                                      <p:cBhvr>
                                        <p:cTn id="6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1"/>
          <p:cNvSpPr txBox="1">
            <a:spLocks noGrp="1"/>
          </p:cNvSpPr>
          <p:nvPr>
            <p:ph type="title"/>
          </p:nvPr>
        </p:nvSpPr>
        <p:spPr>
          <a:xfrm>
            <a:off x="803183" y="80047"/>
            <a:ext cx="7704000" cy="572700"/>
          </a:xfrm>
          <a:prstGeom prst="rect">
            <a:avLst/>
          </a:prstGeom>
        </p:spPr>
        <p:txBody>
          <a:bodyPr spcFirstLastPara="1" wrap="square" lIns="91425" tIns="91425" rIns="91425" bIns="91425" anchor="t" anchorCtr="0">
            <a:noAutofit/>
          </a:bodyPr>
          <a:lstStyle/>
          <a:p>
            <a:pPr lvl="0"/>
            <a:r>
              <a:rPr lang="en-US" dirty="0"/>
              <a:t>Voltage</a:t>
            </a:r>
            <a:endParaRPr dirty="0"/>
          </a:p>
        </p:txBody>
      </p:sp>
      <p:sp>
        <p:nvSpPr>
          <p:cNvPr id="1370" name="Google Shape;1370;p41"/>
          <p:cNvSpPr txBox="1">
            <a:spLocks noGrp="1"/>
          </p:cNvSpPr>
          <p:nvPr>
            <p:ph type="subTitle" idx="2"/>
          </p:nvPr>
        </p:nvSpPr>
        <p:spPr>
          <a:xfrm>
            <a:off x="312289" y="901778"/>
            <a:ext cx="4613599" cy="17046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As the current flows through the circuit, the electric potential energy is converted to other forms of energy. </a:t>
            </a:r>
          </a:p>
          <a:p>
            <a:pPr marL="285750" lvl="0" indent="-285750" algn="just">
              <a:buFont typeface="Arial" panose="020B0604020202020204" pitchFamily="34" charset="0"/>
              <a:buChar char="•"/>
            </a:pPr>
            <a:r>
              <a:rPr lang="en-US" dirty="0"/>
              <a:t>As a result, the electric potential drops as the charges move through the circuit.</a:t>
            </a:r>
          </a:p>
          <a:p>
            <a:pPr marL="285750" lvl="0" indent="-285750" algn="just">
              <a:buFont typeface="Arial" panose="020B0604020202020204" pitchFamily="34" charset="0"/>
              <a:buChar char="•"/>
            </a:pPr>
            <a:r>
              <a:rPr lang="en-US" dirty="0"/>
              <a:t>When the charges reach the battery, they need to regain potential energy if the current is going to continue. </a:t>
            </a:r>
          </a:p>
          <a:p>
            <a:pPr marL="285750" lvl="0" indent="-285750" algn="just">
              <a:buFont typeface="Arial" panose="020B0604020202020204" pitchFamily="34" charset="0"/>
              <a:buChar char="•"/>
            </a:pPr>
            <a:r>
              <a:rPr lang="en-US" dirty="0"/>
              <a:t>The battery supplies the charges with energy by converting chemical energy (from chemicals within the battery) to electrical energy.</a:t>
            </a:r>
          </a:p>
          <a:p>
            <a:pPr marL="285750" lvl="0" indent="-285750" algn="just">
              <a:buFont typeface="Arial" panose="020B0604020202020204" pitchFamily="34" charset="0"/>
              <a:buChar char="•"/>
            </a:pPr>
            <a:r>
              <a:rPr lang="en-US" dirty="0"/>
              <a:t>The directions of current and voltage were originally defined for positive charges. </a:t>
            </a:r>
          </a:p>
          <a:p>
            <a:pPr marL="285750" lvl="0" indent="-285750" algn="just">
              <a:buFont typeface="Arial" panose="020B0604020202020204" pitchFamily="34" charset="0"/>
              <a:buChar char="•"/>
            </a:pPr>
            <a:r>
              <a:rPr lang="en-US" dirty="0"/>
              <a:t>It was later discovered that negatively-charged electrons flow through a wire circuit. </a:t>
            </a:r>
          </a:p>
          <a:p>
            <a:pPr marL="285750" lvl="0" indent="-285750" algn="just">
              <a:buFont typeface="Arial" panose="020B0604020202020204" pitchFamily="34" charset="0"/>
              <a:buChar char="•"/>
            </a:pPr>
            <a:r>
              <a:rPr lang="en-US" dirty="0"/>
              <a:t>It can be confusing, but remember that what we call electric current goes in the opposite direction of the actual flow of electrons.</a:t>
            </a:r>
            <a:endParaRPr dirty="0"/>
          </a:p>
        </p:txBody>
      </p:sp>
      <p:grpSp>
        <p:nvGrpSpPr>
          <p:cNvPr id="1371" name="Google Shape;1371;p41"/>
          <p:cNvGrpSpPr/>
          <p:nvPr/>
        </p:nvGrpSpPr>
        <p:grpSpPr>
          <a:xfrm>
            <a:off x="2530455" y="-143189"/>
            <a:ext cx="7298739" cy="1387876"/>
            <a:chOff x="720012" y="1223592"/>
            <a:chExt cx="8028613" cy="1679330"/>
          </a:xfrm>
        </p:grpSpPr>
        <p:grpSp>
          <p:nvGrpSpPr>
            <p:cNvPr id="1372" name="Google Shape;1372;p41"/>
            <p:cNvGrpSpPr/>
            <p:nvPr/>
          </p:nvGrpSpPr>
          <p:grpSpPr>
            <a:xfrm>
              <a:off x="720012" y="1223592"/>
              <a:ext cx="8028613" cy="1277667"/>
              <a:chOff x="633437" y="1344192"/>
              <a:chExt cx="8028613" cy="1277667"/>
            </a:xfrm>
          </p:grpSpPr>
          <p:sp>
            <p:nvSpPr>
              <p:cNvPr id="1373" name="Google Shape;1373;p41"/>
              <p:cNvSpPr/>
              <p:nvPr/>
            </p:nvSpPr>
            <p:spPr>
              <a:xfrm>
                <a:off x="3609385" y="208795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1"/>
              <p:cNvSpPr/>
              <p:nvPr/>
            </p:nvSpPr>
            <p:spPr>
              <a:xfrm>
                <a:off x="8562149" y="229570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1"/>
              <p:cNvSpPr/>
              <p:nvPr/>
            </p:nvSpPr>
            <p:spPr>
              <a:xfrm>
                <a:off x="6026790" y="2070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1"/>
              <p:cNvSpPr/>
              <p:nvPr/>
            </p:nvSpPr>
            <p:spPr>
              <a:xfrm>
                <a:off x="5237962" y="1818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1"/>
              <p:cNvSpPr/>
              <p:nvPr/>
            </p:nvSpPr>
            <p:spPr>
              <a:xfrm>
                <a:off x="7677149" y="13441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1"/>
              <p:cNvSpPr/>
              <p:nvPr/>
            </p:nvSpPr>
            <p:spPr>
              <a:xfrm>
                <a:off x="5470613" y="23959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1"/>
              <p:cNvSpPr/>
              <p:nvPr/>
            </p:nvSpPr>
            <p:spPr>
              <a:xfrm>
                <a:off x="8129625" y="24741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1"/>
              <p:cNvSpPr/>
              <p:nvPr/>
            </p:nvSpPr>
            <p:spPr>
              <a:xfrm>
                <a:off x="3268413"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1"/>
              <p:cNvSpPr/>
              <p:nvPr/>
            </p:nvSpPr>
            <p:spPr>
              <a:xfrm>
                <a:off x="956413" y="17486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1"/>
              <p:cNvSpPr/>
              <p:nvPr/>
            </p:nvSpPr>
            <p:spPr>
              <a:xfrm>
                <a:off x="633437" y="2365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1"/>
              <p:cNvSpPr/>
              <p:nvPr/>
            </p:nvSpPr>
            <p:spPr>
              <a:xfrm>
                <a:off x="1319263" y="2521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4" name="Google Shape;1384;p41"/>
              <p:cNvCxnSpPr>
                <a:stCxn id="1382" idx="0"/>
                <a:endCxn id="1381" idx="3"/>
              </p:cNvCxnSpPr>
              <p:nvPr/>
            </p:nvCxnSpPr>
            <p:spPr>
              <a:xfrm rot="10800000" flipH="1">
                <a:off x="713237" y="1833992"/>
                <a:ext cx="257700" cy="531900"/>
              </a:xfrm>
              <a:prstGeom prst="straightConnector1">
                <a:avLst/>
              </a:prstGeom>
              <a:noFill/>
              <a:ln w="19050" cap="flat" cmpd="sng">
                <a:solidFill>
                  <a:schemeClr val="dk2"/>
                </a:solidFill>
                <a:prstDash val="solid"/>
                <a:round/>
                <a:headEnd type="none" w="med" len="med"/>
                <a:tailEnd type="none" w="med" len="med"/>
              </a:ln>
            </p:spPr>
          </p:cxnSp>
          <p:cxnSp>
            <p:nvCxnSpPr>
              <p:cNvPr id="1385" name="Google Shape;1385;p41"/>
              <p:cNvCxnSpPr>
                <a:stCxn id="1381" idx="4"/>
                <a:endCxn id="1383" idx="1"/>
              </p:cNvCxnSpPr>
              <p:nvPr/>
            </p:nvCxnSpPr>
            <p:spPr>
              <a:xfrm>
                <a:off x="1006363" y="1848809"/>
                <a:ext cx="327600" cy="687600"/>
              </a:xfrm>
              <a:prstGeom prst="straightConnector1">
                <a:avLst/>
              </a:prstGeom>
              <a:noFill/>
              <a:ln w="19050" cap="flat" cmpd="sng">
                <a:solidFill>
                  <a:schemeClr val="dk2"/>
                </a:solidFill>
                <a:prstDash val="solid"/>
                <a:round/>
                <a:headEnd type="none" w="med" len="med"/>
                <a:tailEnd type="none" w="med" len="med"/>
              </a:ln>
            </p:spPr>
          </p:cxnSp>
          <p:cxnSp>
            <p:nvCxnSpPr>
              <p:cNvPr id="1386" name="Google Shape;1386;p41"/>
              <p:cNvCxnSpPr>
                <a:stCxn id="1383" idx="7"/>
                <a:endCxn id="1380" idx="2"/>
              </p:cNvCxnSpPr>
              <p:nvPr/>
            </p:nvCxnSpPr>
            <p:spPr>
              <a:xfrm rot="10800000" flipH="1">
                <a:off x="1404533" y="1898833"/>
                <a:ext cx="1863900" cy="637500"/>
              </a:xfrm>
              <a:prstGeom prst="straightConnector1">
                <a:avLst/>
              </a:prstGeom>
              <a:noFill/>
              <a:ln w="19050" cap="flat" cmpd="sng">
                <a:solidFill>
                  <a:schemeClr val="dk2"/>
                </a:solidFill>
                <a:prstDash val="solid"/>
                <a:round/>
                <a:headEnd type="none" w="med" len="med"/>
                <a:tailEnd type="none" w="med" len="med"/>
              </a:ln>
            </p:spPr>
          </p:cxnSp>
          <p:cxnSp>
            <p:nvCxnSpPr>
              <p:cNvPr id="1387" name="Google Shape;1387;p41"/>
              <p:cNvCxnSpPr>
                <a:stCxn id="1380" idx="5"/>
                <a:endCxn id="1373" idx="1"/>
              </p:cNvCxnSpPr>
              <p:nvPr/>
            </p:nvCxnSpPr>
            <p:spPr>
              <a:xfrm>
                <a:off x="3353683" y="1934335"/>
                <a:ext cx="273900" cy="171900"/>
              </a:xfrm>
              <a:prstGeom prst="straightConnector1">
                <a:avLst/>
              </a:prstGeom>
              <a:noFill/>
              <a:ln w="19050" cap="flat" cmpd="sng">
                <a:solidFill>
                  <a:schemeClr val="dk2"/>
                </a:solidFill>
                <a:prstDash val="solid"/>
                <a:round/>
                <a:headEnd type="none" w="med" len="med"/>
                <a:tailEnd type="none" w="med" len="med"/>
              </a:ln>
            </p:spPr>
          </p:cxnSp>
          <p:cxnSp>
            <p:nvCxnSpPr>
              <p:cNvPr id="1388" name="Google Shape;1388;p41"/>
              <p:cNvCxnSpPr>
                <a:stCxn id="1373" idx="6"/>
                <a:endCxn id="1376" idx="2"/>
              </p:cNvCxnSpPr>
              <p:nvPr/>
            </p:nvCxnSpPr>
            <p:spPr>
              <a:xfrm rot="10800000" flipH="1">
                <a:off x="3733285" y="1898808"/>
                <a:ext cx="1504800" cy="251400"/>
              </a:xfrm>
              <a:prstGeom prst="straightConnector1">
                <a:avLst/>
              </a:prstGeom>
              <a:noFill/>
              <a:ln w="19050" cap="flat" cmpd="sng">
                <a:solidFill>
                  <a:schemeClr val="dk2"/>
                </a:solidFill>
                <a:prstDash val="solid"/>
                <a:round/>
                <a:headEnd type="none" w="med" len="med"/>
                <a:tailEnd type="none" w="med" len="med"/>
              </a:ln>
            </p:spPr>
          </p:cxnSp>
          <p:cxnSp>
            <p:nvCxnSpPr>
              <p:cNvPr id="1389" name="Google Shape;1389;p41"/>
              <p:cNvCxnSpPr>
                <a:stCxn id="1376" idx="4"/>
                <a:endCxn id="1378" idx="1"/>
              </p:cNvCxnSpPr>
              <p:nvPr/>
            </p:nvCxnSpPr>
            <p:spPr>
              <a:xfrm>
                <a:off x="5317762" y="1978992"/>
                <a:ext cx="167400" cy="431700"/>
              </a:xfrm>
              <a:prstGeom prst="straightConnector1">
                <a:avLst/>
              </a:prstGeom>
              <a:noFill/>
              <a:ln w="19050" cap="flat" cmpd="sng">
                <a:solidFill>
                  <a:schemeClr val="dk2"/>
                </a:solidFill>
                <a:prstDash val="solid"/>
                <a:round/>
                <a:headEnd type="none" w="med" len="med"/>
                <a:tailEnd type="none" w="med" len="med"/>
              </a:ln>
            </p:spPr>
          </p:cxnSp>
          <p:cxnSp>
            <p:nvCxnSpPr>
              <p:cNvPr id="1390" name="Google Shape;1390;p41"/>
              <p:cNvCxnSpPr>
                <a:stCxn id="1378" idx="7"/>
                <a:endCxn id="1375" idx="2"/>
              </p:cNvCxnSpPr>
              <p:nvPr/>
            </p:nvCxnSpPr>
            <p:spPr>
              <a:xfrm rot="10800000" flipH="1">
                <a:off x="5555883" y="2150183"/>
                <a:ext cx="471000" cy="260400"/>
              </a:xfrm>
              <a:prstGeom prst="straightConnector1">
                <a:avLst/>
              </a:prstGeom>
              <a:noFill/>
              <a:ln w="19050" cap="flat" cmpd="sng">
                <a:solidFill>
                  <a:schemeClr val="dk2"/>
                </a:solidFill>
                <a:prstDash val="solid"/>
                <a:round/>
                <a:headEnd type="none" w="med" len="med"/>
                <a:tailEnd type="none" w="med" len="med"/>
              </a:ln>
            </p:spPr>
          </p:cxnSp>
          <p:cxnSp>
            <p:nvCxnSpPr>
              <p:cNvPr id="1391" name="Google Shape;1391;p41"/>
              <p:cNvCxnSpPr>
                <a:stCxn id="1375" idx="6"/>
                <a:endCxn id="1379" idx="2"/>
              </p:cNvCxnSpPr>
              <p:nvPr/>
            </p:nvCxnSpPr>
            <p:spPr>
              <a:xfrm>
                <a:off x="6186390" y="2150192"/>
                <a:ext cx="1943100" cy="374100"/>
              </a:xfrm>
              <a:prstGeom prst="straightConnector1">
                <a:avLst/>
              </a:prstGeom>
              <a:noFill/>
              <a:ln w="19050" cap="flat" cmpd="sng">
                <a:solidFill>
                  <a:schemeClr val="dk2"/>
                </a:solidFill>
                <a:prstDash val="solid"/>
                <a:round/>
                <a:headEnd type="none" w="med" len="med"/>
                <a:tailEnd type="none" w="med" len="med"/>
              </a:ln>
            </p:spPr>
          </p:cxnSp>
          <p:cxnSp>
            <p:nvCxnSpPr>
              <p:cNvPr id="1392" name="Google Shape;1392;p41"/>
              <p:cNvCxnSpPr>
                <a:stCxn id="1379" idx="7"/>
                <a:endCxn id="1374" idx="2"/>
              </p:cNvCxnSpPr>
              <p:nvPr/>
            </p:nvCxnSpPr>
            <p:spPr>
              <a:xfrm rot="10800000" flipH="1">
                <a:off x="8214895" y="2345708"/>
                <a:ext cx="347400" cy="143100"/>
              </a:xfrm>
              <a:prstGeom prst="straightConnector1">
                <a:avLst/>
              </a:prstGeom>
              <a:noFill/>
              <a:ln w="19050" cap="flat" cmpd="sng">
                <a:solidFill>
                  <a:schemeClr val="dk2"/>
                </a:solidFill>
                <a:prstDash val="solid"/>
                <a:round/>
                <a:headEnd type="none" w="med" len="med"/>
                <a:tailEnd type="none" w="med" len="med"/>
              </a:ln>
            </p:spPr>
          </p:cxnSp>
          <p:cxnSp>
            <p:nvCxnSpPr>
              <p:cNvPr id="1393" name="Google Shape;1393;p41"/>
              <p:cNvCxnSpPr>
                <a:stCxn id="1379" idx="0"/>
                <a:endCxn id="1377" idx="4"/>
              </p:cNvCxnSpPr>
              <p:nvPr/>
            </p:nvCxnSpPr>
            <p:spPr>
              <a:xfrm rot="10800000">
                <a:off x="7756875" y="1504534"/>
                <a:ext cx="422700" cy="969600"/>
              </a:xfrm>
              <a:prstGeom prst="straightConnector1">
                <a:avLst/>
              </a:prstGeom>
              <a:noFill/>
              <a:ln w="19050" cap="flat" cmpd="sng">
                <a:solidFill>
                  <a:schemeClr val="dk2"/>
                </a:solidFill>
                <a:prstDash val="solid"/>
                <a:round/>
                <a:headEnd type="none" w="med" len="med"/>
                <a:tailEnd type="none" w="med" len="med"/>
              </a:ln>
            </p:spPr>
          </p:cxnSp>
          <p:sp>
            <p:nvSpPr>
              <p:cNvPr id="1394" name="Google Shape;1394;p41"/>
              <p:cNvSpPr/>
              <p:nvPr/>
            </p:nvSpPr>
            <p:spPr>
              <a:xfrm>
                <a:off x="5834688"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1"/>
              <p:cNvSpPr/>
              <p:nvPr/>
            </p:nvSpPr>
            <p:spPr>
              <a:xfrm>
                <a:off x="2920688" y="2230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6" name="Google Shape;1396;p41"/>
              <p:cNvCxnSpPr>
                <a:stCxn id="1380" idx="3"/>
                <a:endCxn id="1395" idx="7"/>
              </p:cNvCxnSpPr>
              <p:nvPr/>
            </p:nvCxnSpPr>
            <p:spPr>
              <a:xfrm flipH="1">
                <a:off x="3005843" y="1934335"/>
                <a:ext cx="277200" cy="310500"/>
              </a:xfrm>
              <a:prstGeom prst="straightConnector1">
                <a:avLst/>
              </a:prstGeom>
              <a:noFill/>
              <a:ln w="19050" cap="flat" cmpd="sng">
                <a:solidFill>
                  <a:schemeClr val="dk2"/>
                </a:solidFill>
                <a:prstDash val="solid"/>
                <a:round/>
                <a:headEnd type="none" w="med" len="med"/>
                <a:tailEnd type="none" w="med" len="med"/>
              </a:ln>
            </p:spPr>
          </p:cxnSp>
          <p:cxnSp>
            <p:nvCxnSpPr>
              <p:cNvPr id="1397" name="Google Shape;1397;p41"/>
              <p:cNvCxnSpPr>
                <a:stCxn id="1375" idx="1"/>
                <a:endCxn id="1394" idx="5"/>
              </p:cNvCxnSpPr>
              <p:nvPr/>
            </p:nvCxnSpPr>
            <p:spPr>
              <a:xfrm rot="10800000">
                <a:off x="5919963" y="1934252"/>
                <a:ext cx="130200" cy="159300"/>
              </a:xfrm>
              <a:prstGeom prst="straightConnector1">
                <a:avLst/>
              </a:prstGeom>
              <a:noFill/>
              <a:ln w="19050" cap="flat" cmpd="sng">
                <a:solidFill>
                  <a:schemeClr val="dk2"/>
                </a:solidFill>
                <a:prstDash val="solid"/>
                <a:round/>
                <a:headEnd type="none" w="med" len="med"/>
                <a:tailEnd type="none" w="med" len="med"/>
              </a:ln>
            </p:spPr>
          </p:cxnSp>
        </p:grpSp>
        <p:grpSp>
          <p:nvGrpSpPr>
            <p:cNvPr id="1398" name="Google Shape;1398;p41"/>
            <p:cNvGrpSpPr/>
            <p:nvPr/>
          </p:nvGrpSpPr>
          <p:grpSpPr>
            <a:xfrm rot="-1901337">
              <a:off x="1575613" y="1450595"/>
              <a:ext cx="1212023" cy="1225324"/>
              <a:chOff x="1500010" y="1504400"/>
              <a:chExt cx="1212041" cy="1225342"/>
            </a:xfrm>
          </p:grpSpPr>
          <p:sp>
            <p:nvSpPr>
              <p:cNvPr id="1399" name="Google Shape;1399;p41"/>
              <p:cNvSpPr/>
              <p:nvPr/>
            </p:nvSpPr>
            <p:spPr>
              <a:xfrm rot="1102292">
                <a:off x="1629438" y="1549457"/>
                <a:ext cx="429967" cy="890833"/>
              </a:xfrm>
              <a:custGeom>
                <a:avLst/>
                <a:gdLst/>
                <a:ahLst/>
                <a:cxnLst/>
                <a:rect l="l" t="t" r="r" b="b"/>
                <a:pathLst>
                  <a:path w="26174" h="54229" extrusionOk="0">
                    <a:moveTo>
                      <a:pt x="23129" y="0"/>
                    </a:moveTo>
                    <a:cubicBezTo>
                      <a:pt x="22377" y="0"/>
                      <a:pt x="21890" y="362"/>
                      <a:pt x="21760" y="479"/>
                    </a:cubicBezTo>
                    <a:cubicBezTo>
                      <a:pt x="21594" y="626"/>
                      <a:pt x="21460" y="2884"/>
                      <a:pt x="21861" y="4041"/>
                    </a:cubicBezTo>
                    <a:lnTo>
                      <a:pt x="18849" y="7460"/>
                    </a:lnTo>
                    <a:lnTo>
                      <a:pt x="10999" y="16371"/>
                    </a:lnTo>
                    <a:cubicBezTo>
                      <a:pt x="10436" y="17009"/>
                      <a:pt x="10050" y="17781"/>
                      <a:pt x="9877" y="18614"/>
                    </a:cubicBezTo>
                    <a:lnTo>
                      <a:pt x="3415" y="49933"/>
                    </a:lnTo>
                    <a:cubicBezTo>
                      <a:pt x="2582" y="50128"/>
                      <a:pt x="1760" y="50377"/>
                      <a:pt x="959" y="50673"/>
                    </a:cubicBezTo>
                    <a:cubicBezTo>
                      <a:pt x="959" y="50673"/>
                      <a:pt x="0" y="52667"/>
                      <a:pt x="2095" y="53893"/>
                    </a:cubicBezTo>
                    <a:cubicBezTo>
                      <a:pt x="2508" y="54135"/>
                      <a:pt x="2905" y="54229"/>
                      <a:pt x="3272" y="54229"/>
                    </a:cubicBezTo>
                    <a:cubicBezTo>
                      <a:pt x="4509" y="54229"/>
                      <a:pt x="5402" y="53165"/>
                      <a:pt x="5402" y="53165"/>
                    </a:cubicBezTo>
                    <a:lnTo>
                      <a:pt x="18593" y="40265"/>
                    </a:lnTo>
                    <a:cubicBezTo>
                      <a:pt x="18961" y="39908"/>
                      <a:pt x="19268" y="39494"/>
                      <a:pt x="19506" y="39039"/>
                    </a:cubicBezTo>
                    <a:cubicBezTo>
                      <a:pt x="19747" y="38570"/>
                      <a:pt x="19917" y="38069"/>
                      <a:pt x="20000" y="37550"/>
                    </a:cubicBezTo>
                    <a:lnTo>
                      <a:pt x="25560" y="2851"/>
                    </a:lnTo>
                    <a:cubicBezTo>
                      <a:pt x="25560" y="2851"/>
                      <a:pt x="26173" y="1333"/>
                      <a:pt x="24598" y="432"/>
                    </a:cubicBezTo>
                    <a:cubicBezTo>
                      <a:pt x="24038" y="110"/>
                      <a:pt x="23543" y="0"/>
                      <a:pt x="2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1"/>
              <p:cNvSpPr/>
              <p:nvPr/>
            </p:nvSpPr>
            <p:spPr>
              <a:xfrm rot="1102292">
                <a:off x="1947827" y="1600924"/>
                <a:ext cx="143607" cy="641336"/>
              </a:xfrm>
              <a:custGeom>
                <a:avLst/>
                <a:gdLst/>
                <a:ahLst/>
                <a:cxnLst/>
                <a:rect l="l" t="t" r="r" b="b"/>
                <a:pathLst>
                  <a:path w="8742" h="39041" extrusionOk="0">
                    <a:moveTo>
                      <a:pt x="5700" y="0"/>
                    </a:moveTo>
                    <a:cubicBezTo>
                      <a:pt x="4946" y="0"/>
                      <a:pt x="4458" y="363"/>
                      <a:pt x="4328" y="480"/>
                    </a:cubicBezTo>
                    <a:cubicBezTo>
                      <a:pt x="4162" y="627"/>
                      <a:pt x="4028" y="2885"/>
                      <a:pt x="4429" y="4039"/>
                    </a:cubicBezTo>
                    <a:lnTo>
                      <a:pt x="1414" y="7461"/>
                    </a:lnTo>
                    <a:cubicBezTo>
                      <a:pt x="599" y="18139"/>
                      <a:pt x="0" y="37277"/>
                      <a:pt x="0" y="37277"/>
                    </a:cubicBezTo>
                    <a:cubicBezTo>
                      <a:pt x="589" y="38951"/>
                      <a:pt x="1043" y="39036"/>
                      <a:pt x="1642" y="39036"/>
                    </a:cubicBezTo>
                    <a:cubicBezTo>
                      <a:pt x="1710" y="39036"/>
                      <a:pt x="1780" y="39035"/>
                      <a:pt x="1851" y="39035"/>
                    </a:cubicBezTo>
                    <a:cubicBezTo>
                      <a:pt x="1923" y="39035"/>
                      <a:pt x="1997" y="39036"/>
                      <a:pt x="2074" y="39040"/>
                    </a:cubicBezTo>
                    <a:cubicBezTo>
                      <a:pt x="2315" y="38571"/>
                      <a:pt x="2485" y="38070"/>
                      <a:pt x="2568" y="37551"/>
                    </a:cubicBezTo>
                    <a:lnTo>
                      <a:pt x="8128" y="2852"/>
                    </a:lnTo>
                    <a:cubicBezTo>
                      <a:pt x="8128" y="2852"/>
                      <a:pt x="8741" y="1334"/>
                      <a:pt x="7166" y="429"/>
                    </a:cubicBezTo>
                    <a:cubicBezTo>
                      <a:pt x="6607" y="110"/>
                      <a:pt x="6113"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1"/>
              <p:cNvSpPr/>
              <p:nvPr/>
            </p:nvSpPr>
            <p:spPr>
              <a:xfrm rot="1102292">
                <a:off x="1647082" y="1549985"/>
                <a:ext cx="375888" cy="854628"/>
              </a:xfrm>
              <a:custGeom>
                <a:avLst/>
                <a:gdLst/>
                <a:ahLst/>
                <a:cxnLst/>
                <a:rect l="l" t="t" r="r" b="b"/>
                <a:pathLst>
                  <a:path w="22882" h="52025" extrusionOk="0">
                    <a:moveTo>
                      <a:pt x="21628" y="1"/>
                    </a:moveTo>
                    <a:cubicBezTo>
                      <a:pt x="21331" y="1"/>
                      <a:pt x="21029" y="119"/>
                      <a:pt x="20792" y="388"/>
                    </a:cubicBezTo>
                    <a:lnTo>
                      <a:pt x="8221" y="14661"/>
                    </a:lnTo>
                    <a:cubicBezTo>
                      <a:pt x="7658" y="15296"/>
                      <a:pt x="7272" y="16071"/>
                      <a:pt x="7103" y="16901"/>
                    </a:cubicBezTo>
                    <a:lnTo>
                      <a:pt x="190" y="50406"/>
                    </a:lnTo>
                    <a:cubicBezTo>
                      <a:pt x="1" y="51325"/>
                      <a:pt x="734" y="52024"/>
                      <a:pt x="1516" y="52024"/>
                    </a:cubicBezTo>
                    <a:cubicBezTo>
                      <a:pt x="1837" y="52024"/>
                      <a:pt x="2167" y="51906"/>
                      <a:pt x="2444" y="51635"/>
                    </a:cubicBezTo>
                    <a:lnTo>
                      <a:pt x="15819" y="38559"/>
                    </a:lnTo>
                    <a:cubicBezTo>
                      <a:pt x="16565" y="37827"/>
                      <a:pt x="17059" y="36872"/>
                      <a:pt x="17225" y="35840"/>
                    </a:cubicBezTo>
                    <a:lnTo>
                      <a:pt x="22761" y="1315"/>
                    </a:lnTo>
                    <a:cubicBezTo>
                      <a:pt x="22881" y="551"/>
                      <a:pt x="22268" y="1"/>
                      <a:pt x="21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1"/>
              <p:cNvSpPr/>
              <p:nvPr/>
            </p:nvSpPr>
            <p:spPr>
              <a:xfrm rot="1102292">
                <a:off x="1786556" y="1608533"/>
                <a:ext cx="255165" cy="441811"/>
              </a:xfrm>
              <a:custGeom>
                <a:avLst/>
                <a:gdLst/>
                <a:ahLst/>
                <a:cxnLst/>
                <a:rect l="l" t="t" r="r" b="b"/>
                <a:pathLst>
                  <a:path w="15533" h="26895" extrusionOk="0">
                    <a:moveTo>
                      <a:pt x="14936" y="1"/>
                    </a:moveTo>
                    <a:cubicBezTo>
                      <a:pt x="14791" y="1"/>
                      <a:pt x="14643" y="60"/>
                      <a:pt x="14529" y="195"/>
                    </a:cubicBezTo>
                    <a:lnTo>
                      <a:pt x="10786" y="4493"/>
                    </a:lnTo>
                    <a:lnTo>
                      <a:pt x="6137" y="9827"/>
                    </a:lnTo>
                    <a:lnTo>
                      <a:pt x="6134" y="9831"/>
                    </a:lnTo>
                    <a:lnTo>
                      <a:pt x="2964" y="13476"/>
                    </a:lnTo>
                    <a:cubicBezTo>
                      <a:pt x="2903" y="13545"/>
                      <a:pt x="2863" y="13624"/>
                      <a:pt x="2845" y="13714"/>
                    </a:cubicBezTo>
                    <a:lnTo>
                      <a:pt x="2456" y="15485"/>
                    </a:lnTo>
                    <a:lnTo>
                      <a:pt x="1356" y="20461"/>
                    </a:lnTo>
                    <a:lnTo>
                      <a:pt x="454" y="24540"/>
                    </a:lnTo>
                    <a:lnTo>
                      <a:pt x="83" y="26228"/>
                    </a:lnTo>
                    <a:cubicBezTo>
                      <a:pt x="1" y="26606"/>
                      <a:pt x="298" y="26894"/>
                      <a:pt x="617" y="26894"/>
                    </a:cubicBezTo>
                    <a:cubicBezTo>
                      <a:pt x="748" y="26894"/>
                      <a:pt x="882" y="26846"/>
                      <a:pt x="995" y="26736"/>
                    </a:cubicBezTo>
                    <a:lnTo>
                      <a:pt x="5196" y="22607"/>
                    </a:lnTo>
                    <a:lnTo>
                      <a:pt x="10230" y="17659"/>
                    </a:lnTo>
                    <a:lnTo>
                      <a:pt x="13238" y="14706"/>
                    </a:lnTo>
                    <a:cubicBezTo>
                      <a:pt x="13321" y="14623"/>
                      <a:pt x="13375" y="14515"/>
                      <a:pt x="13393" y="14400"/>
                    </a:cubicBezTo>
                    <a:lnTo>
                      <a:pt x="14039" y="10119"/>
                    </a:lnTo>
                    <a:lnTo>
                      <a:pt x="14854" y="4749"/>
                    </a:lnTo>
                    <a:lnTo>
                      <a:pt x="15477" y="628"/>
                    </a:lnTo>
                    <a:lnTo>
                      <a:pt x="15474" y="628"/>
                    </a:lnTo>
                    <a:cubicBezTo>
                      <a:pt x="15532" y="261"/>
                      <a:pt x="15240" y="1"/>
                      <a:pt x="14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1"/>
              <p:cNvSpPr/>
              <p:nvPr/>
            </p:nvSpPr>
            <p:spPr>
              <a:xfrm rot="1102292">
                <a:off x="1659938" y="1963258"/>
                <a:ext cx="228979" cy="264249"/>
              </a:xfrm>
              <a:custGeom>
                <a:avLst/>
                <a:gdLst/>
                <a:ahLst/>
                <a:cxnLst/>
                <a:rect l="l" t="t" r="r" b="b"/>
                <a:pathLst>
                  <a:path w="13939" h="16086" extrusionOk="0">
                    <a:moveTo>
                      <a:pt x="10428" y="1"/>
                    </a:moveTo>
                    <a:cubicBezTo>
                      <a:pt x="8158" y="1"/>
                      <a:pt x="5190" y="2076"/>
                      <a:pt x="3052" y="5390"/>
                    </a:cubicBezTo>
                    <a:cubicBezTo>
                      <a:pt x="347" y="9584"/>
                      <a:pt x="1" y="14171"/>
                      <a:pt x="2269" y="15635"/>
                    </a:cubicBezTo>
                    <a:cubicBezTo>
                      <a:pt x="2745" y="15940"/>
                      <a:pt x="3297" y="16085"/>
                      <a:pt x="3897" y="16085"/>
                    </a:cubicBezTo>
                    <a:cubicBezTo>
                      <a:pt x="5358" y="16085"/>
                      <a:pt x="7105" y="15227"/>
                      <a:pt x="8739" y="13734"/>
                    </a:cubicBezTo>
                    <a:cubicBezTo>
                      <a:pt x="9712" y="12833"/>
                      <a:pt x="10567" y="11812"/>
                      <a:pt x="11281" y="10694"/>
                    </a:cubicBezTo>
                    <a:cubicBezTo>
                      <a:pt x="13214" y="7697"/>
                      <a:pt x="13939" y="4492"/>
                      <a:pt x="13365" y="2378"/>
                    </a:cubicBezTo>
                    <a:cubicBezTo>
                      <a:pt x="13134" y="1538"/>
                      <a:pt x="12702" y="867"/>
                      <a:pt x="12056" y="453"/>
                    </a:cubicBezTo>
                    <a:cubicBezTo>
                      <a:pt x="11581" y="146"/>
                      <a:pt x="11029" y="1"/>
                      <a:pt x="10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1"/>
              <p:cNvSpPr/>
              <p:nvPr/>
            </p:nvSpPr>
            <p:spPr>
              <a:xfrm rot="1102292">
                <a:off x="1726945" y="2050074"/>
                <a:ext cx="98235" cy="110325"/>
              </a:xfrm>
              <a:custGeom>
                <a:avLst/>
                <a:gdLst/>
                <a:ahLst/>
                <a:cxnLst/>
                <a:rect l="l" t="t" r="r" b="b"/>
                <a:pathLst>
                  <a:path w="5980" h="6716" extrusionOk="0">
                    <a:moveTo>
                      <a:pt x="4351" y="0"/>
                    </a:moveTo>
                    <a:cubicBezTo>
                      <a:pt x="3402" y="0"/>
                      <a:pt x="2163" y="865"/>
                      <a:pt x="1273" y="2251"/>
                    </a:cubicBezTo>
                    <a:cubicBezTo>
                      <a:pt x="145" y="4003"/>
                      <a:pt x="0" y="5915"/>
                      <a:pt x="949" y="6528"/>
                    </a:cubicBezTo>
                    <a:cubicBezTo>
                      <a:pt x="1147" y="6655"/>
                      <a:pt x="1377" y="6716"/>
                      <a:pt x="1627" y="6716"/>
                    </a:cubicBezTo>
                    <a:cubicBezTo>
                      <a:pt x="2575" y="6716"/>
                      <a:pt x="3813" y="5849"/>
                      <a:pt x="4706" y="4465"/>
                    </a:cubicBezTo>
                    <a:cubicBezTo>
                      <a:pt x="5835" y="2712"/>
                      <a:pt x="5979" y="801"/>
                      <a:pt x="5031" y="188"/>
                    </a:cubicBezTo>
                    <a:cubicBezTo>
                      <a:pt x="4832" y="61"/>
                      <a:pt x="4602" y="0"/>
                      <a:pt x="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1"/>
              <p:cNvSpPr/>
              <p:nvPr/>
            </p:nvSpPr>
            <p:spPr>
              <a:xfrm rot="1102292">
                <a:off x="1808615" y="1746028"/>
                <a:ext cx="784336" cy="882603"/>
              </a:xfrm>
              <a:custGeom>
                <a:avLst/>
                <a:gdLst/>
                <a:ahLst/>
                <a:cxnLst/>
                <a:rect l="l" t="t" r="r" b="b"/>
                <a:pathLst>
                  <a:path w="47746" h="53728" extrusionOk="0">
                    <a:moveTo>
                      <a:pt x="26876" y="0"/>
                    </a:moveTo>
                    <a:cubicBezTo>
                      <a:pt x="26563" y="0"/>
                      <a:pt x="26251" y="25"/>
                      <a:pt x="25943" y="76"/>
                    </a:cubicBezTo>
                    <a:cubicBezTo>
                      <a:pt x="22863" y="584"/>
                      <a:pt x="21323" y="1450"/>
                      <a:pt x="19344" y="3790"/>
                    </a:cubicBezTo>
                    <a:cubicBezTo>
                      <a:pt x="16012" y="7732"/>
                      <a:pt x="15817" y="12322"/>
                      <a:pt x="15680" y="17630"/>
                    </a:cubicBezTo>
                    <a:cubicBezTo>
                      <a:pt x="15676" y="17753"/>
                      <a:pt x="15673" y="17876"/>
                      <a:pt x="15669" y="18002"/>
                    </a:cubicBezTo>
                    <a:cubicBezTo>
                      <a:pt x="15647" y="18723"/>
                      <a:pt x="15629" y="19466"/>
                      <a:pt x="15600" y="20220"/>
                    </a:cubicBezTo>
                    <a:cubicBezTo>
                      <a:pt x="15460" y="24100"/>
                      <a:pt x="15900" y="28160"/>
                      <a:pt x="16325" y="32095"/>
                    </a:cubicBezTo>
                    <a:cubicBezTo>
                      <a:pt x="16549" y="34121"/>
                      <a:pt x="16776" y="36213"/>
                      <a:pt x="16909" y="38200"/>
                    </a:cubicBezTo>
                    <a:cubicBezTo>
                      <a:pt x="17108" y="41121"/>
                      <a:pt x="17212" y="44471"/>
                      <a:pt x="15943" y="47367"/>
                    </a:cubicBezTo>
                    <a:cubicBezTo>
                      <a:pt x="15002" y="49527"/>
                      <a:pt x="12903" y="51597"/>
                      <a:pt x="10473" y="51929"/>
                    </a:cubicBezTo>
                    <a:lnTo>
                      <a:pt x="10451" y="51932"/>
                    </a:lnTo>
                    <a:cubicBezTo>
                      <a:pt x="10227" y="51964"/>
                      <a:pt x="10003" y="51980"/>
                      <a:pt x="9777" y="51980"/>
                    </a:cubicBezTo>
                    <a:cubicBezTo>
                      <a:pt x="9621" y="51980"/>
                      <a:pt x="9464" y="51972"/>
                      <a:pt x="9308" y="51957"/>
                    </a:cubicBezTo>
                    <a:cubicBezTo>
                      <a:pt x="7259" y="51752"/>
                      <a:pt x="5287" y="50234"/>
                      <a:pt x="4158" y="47983"/>
                    </a:cubicBezTo>
                    <a:cubicBezTo>
                      <a:pt x="3163" y="46007"/>
                      <a:pt x="2514" y="43274"/>
                      <a:pt x="2416" y="40674"/>
                    </a:cubicBezTo>
                    <a:cubicBezTo>
                      <a:pt x="2564" y="40483"/>
                      <a:pt x="2669" y="40263"/>
                      <a:pt x="2723" y="40028"/>
                    </a:cubicBezTo>
                    <a:cubicBezTo>
                      <a:pt x="2928" y="39109"/>
                      <a:pt x="2777" y="37601"/>
                      <a:pt x="2528" y="36985"/>
                    </a:cubicBezTo>
                    <a:cubicBezTo>
                      <a:pt x="2507" y="36923"/>
                      <a:pt x="2478" y="36869"/>
                      <a:pt x="2442" y="36819"/>
                    </a:cubicBezTo>
                    <a:cubicBezTo>
                      <a:pt x="2316" y="36662"/>
                      <a:pt x="2116" y="36586"/>
                      <a:pt x="1880" y="36586"/>
                    </a:cubicBezTo>
                    <a:cubicBezTo>
                      <a:pt x="1545" y="36586"/>
                      <a:pt x="1141" y="36738"/>
                      <a:pt x="779" y="37028"/>
                    </a:cubicBezTo>
                    <a:cubicBezTo>
                      <a:pt x="768" y="37035"/>
                      <a:pt x="761" y="37042"/>
                      <a:pt x="754" y="37053"/>
                    </a:cubicBezTo>
                    <a:cubicBezTo>
                      <a:pt x="256" y="37461"/>
                      <a:pt x="0" y="37998"/>
                      <a:pt x="101" y="38387"/>
                    </a:cubicBezTo>
                    <a:lnTo>
                      <a:pt x="94" y="38387"/>
                    </a:lnTo>
                    <a:cubicBezTo>
                      <a:pt x="94" y="38387"/>
                      <a:pt x="69" y="39794"/>
                      <a:pt x="678" y="40850"/>
                    </a:cubicBezTo>
                    <a:cubicBezTo>
                      <a:pt x="794" y="43692"/>
                      <a:pt x="1497" y="46570"/>
                      <a:pt x="2597" y="48766"/>
                    </a:cubicBezTo>
                    <a:cubicBezTo>
                      <a:pt x="3989" y="51550"/>
                      <a:pt x="6495" y="53436"/>
                      <a:pt x="9135" y="53696"/>
                    </a:cubicBezTo>
                    <a:cubicBezTo>
                      <a:pt x="9354" y="53717"/>
                      <a:pt x="9574" y="53727"/>
                      <a:pt x="9794" y="53727"/>
                    </a:cubicBezTo>
                    <a:cubicBezTo>
                      <a:pt x="10173" y="53727"/>
                      <a:pt x="10552" y="53696"/>
                      <a:pt x="10927" y="53634"/>
                    </a:cubicBezTo>
                    <a:cubicBezTo>
                      <a:pt x="11042" y="53616"/>
                      <a:pt x="11158" y="53587"/>
                      <a:pt x="11277" y="53562"/>
                    </a:cubicBezTo>
                    <a:cubicBezTo>
                      <a:pt x="14194" y="52924"/>
                      <a:pt x="16491" y="50479"/>
                      <a:pt x="17548" y="48066"/>
                    </a:cubicBezTo>
                    <a:cubicBezTo>
                      <a:pt x="18972" y="44810"/>
                      <a:pt x="18868" y="41207"/>
                      <a:pt x="18655" y="38085"/>
                    </a:cubicBezTo>
                    <a:cubicBezTo>
                      <a:pt x="18514" y="36058"/>
                      <a:pt x="18291" y="33948"/>
                      <a:pt x="18063" y="31907"/>
                    </a:cubicBezTo>
                    <a:cubicBezTo>
                      <a:pt x="17645" y="28038"/>
                      <a:pt x="17212" y="24031"/>
                      <a:pt x="17353" y="20277"/>
                    </a:cubicBezTo>
                    <a:cubicBezTo>
                      <a:pt x="17378" y="19516"/>
                      <a:pt x="17396" y="18774"/>
                      <a:pt x="17418" y="18042"/>
                    </a:cubicBezTo>
                    <a:cubicBezTo>
                      <a:pt x="17551" y="12914"/>
                      <a:pt x="17667" y="8478"/>
                      <a:pt x="20681" y="4915"/>
                    </a:cubicBezTo>
                    <a:cubicBezTo>
                      <a:pt x="22210" y="3108"/>
                      <a:pt x="23314" y="2275"/>
                      <a:pt x="26224" y="1796"/>
                    </a:cubicBezTo>
                    <a:cubicBezTo>
                      <a:pt x="26441" y="1762"/>
                      <a:pt x="26660" y="1744"/>
                      <a:pt x="26878" y="1744"/>
                    </a:cubicBezTo>
                    <a:cubicBezTo>
                      <a:pt x="27053" y="1744"/>
                      <a:pt x="27227" y="1755"/>
                      <a:pt x="27400" y="1778"/>
                    </a:cubicBezTo>
                    <a:lnTo>
                      <a:pt x="27418" y="1778"/>
                    </a:lnTo>
                    <a:cubicBezTo>
                      <a:pt x="28366" y="1900"/>
                      <a:pt x="29261" y="2275"/>
                      <a:pt x="30018" y="2860"/>
                    </a:cubicBezTo>
                    <a:cubicBezTo>
                      <a:pt x="29920" y="3033"/>
                      <a:pt x="29837" y="3217"/>
                      <a:pt x="29773" y="3408"/>
                    </a:cubicBezTo>
                    <a:cubicBezTo>
                      <a:pt x="29708" y="3574"/>
                      <a:pt x="29675" y="3754"/>
                      <a:pt x="29672" y="3931"/>
                    </a:cubicBezTo>
                    <a:cubicBezTo>
                      <a:pt x="29682" y="4403"/>
                      <a:pt x="29845" y="5189"/>
                      <a:pt x="29845" y="5189"/>
                    </a:cubicBezTo>
                    <a:cubicBezTo>
                      <a:pt x="30945" y="6365"/>
                      <a:pt x="32008" y="7324"/>
                      <a:pt x="32614" y="7371"/>
                    </a:cubicBezTo>
                    <a:cubicBezTo>
                      <a:pt x="32624" y="7372"/>
                      <a:pt x="32634" y="7372"/>
                      <a:pt x="32645" y="7372"/>
                    </a:cubicBezTo>
                    <a:cubicBezTo>
                      <a:pt x="32773" y="7372"/>
                      <a:pt x="32969" y="7313"/>
                      <a:pt x="33198" y="7219"/>
                    </a:cubicBezTo>
                    <a:cubicBezTo>
                      <a:pt x="35734" y="10461"/>
                      <a:pt x="36844" y="15164"/>
                      <a:pt x="36173" y="19967"/>
                    </a:cubicBezTo>
                    <a:cubicBezTo>
                      <a:pt x="35903" y="21864"/>
                      <a:pt x="35395" y="23783"/>
                      <a:pt x="34623" y="25791"/>
                    </a:cubicBezTo>
                    <a:cubicBezTo>
                      <a:pt x="34486" y="26134"/>
                      <a:pt x="34345" y="26480"/>
                      <a:pt x="34197" y="26833"/>
                    </a:cubicBezTo>
                    <a:cubicBezTo>
                      <a:pt x="34071" y="27129"/>
                      <a:pt x="34212" y="27472"/>
                      <a:pt x="34507" y="27594"/>
                    </a:cubicBezTo>
                    <a:cubicBezTo>
                      <a:pt x="34580" y="27625"/>
                      <a:pt x="34658" y="27641"/>
                      <a:pt x="34736" y="27641"/>
                    </a:cubicBezTo>
                    <a:cubicBezTo>
                      <a:pt x="34767" y="27641"/>
                      <a:pt x="34798" y="27639"/>
                      <a:pt x="34828" y="27634"/>
                    </a:cubicBezTo>
                    <a:cubicBezTo>
                      <a:pt x="35027" y="27601"/>
                      <a:pt x="35193" y="27472"/>
                      <a:pt x="35276" y="27288"/>
                    </a:cubicBezTo>
                    <a:cubicBezTo>
                      <a:pt x="36329" y="24796"/>
                      <a:pt x="37003" y="22455"/>
                      <a:pt x="37327" y="20126"/>
                    </a:cubicBezTo>
                    <a:cubicBezTo>
                      <a:pt x="38041" y="15027"/>
                      <a:pt x="36924" y="10195"/>
                      <a:pt x="34259" y="6689"/>
                    </a:cubicBezTo>
                    <a:cubicBezTo>
                      <a:pt x="34673" y="6455"/>
                      <a:pt x="35092" y="6192"/>
                      <a:pt x="35427" y="5968"/>
                    </a:cubicBezTo>
                    <a:cubicBezTo>
                      <a:pt x="38074" y="7995"/>
                      <a:pt x="40995" y="10483"/>
                      <a:pt x="43159" y="13674"/>
                    </a:cubicBezTo>
                    <a:cubicBezTo>
                      <a:pt x="45109" y="16534"/>
                      <a:pt x="46162" y="19635"/>
                      <a:pt x="46213" y="22582"/>
                    </a:cubicBezTo>
                    <a:cubicBezTo>
                      <a:pt x="46224" y="23169"/>
                      <a:pt x="46195" y="23757"/>
                      <a:pt x="46123" y="24338"/>
                    </a:cubicBezTo>
                    <a:cubicBezTo>
                      <a:pt x="46087" y="24659"/>
                      <a:pt x="46314" y="24947"/>
                      <a:pt x="46631" y="24987"/>
                    </a:cubicBezTo>
                    <a:cubicBezTo>
                      <a:pt x="46654" y="24992"/>
                      <a:pt x="46677" y="24994"/>
                      <a:pt x="46701" y="24994"/>
                    </a:cubicBezTo>
                    <a:cubicBezTo>
                      <a:pt x="46733" y="24994"/>
                      <a:pt x="46766" y="24990"/>
                      <a:pt x="46797" y="24983"/>
                    </a:cubicBezTo>
                    <a:cubicBezTo>
                      <a:pt x="47053" y="24944"/>
                      <a:pt x="47248" y="24742"/>
                      <a:pt x="47284" y="24486"/>
                    </a:cubicBezTo>
                    <a:cubicBezTo>
                      <a:pt x="47746" y="20775"/>
                      <a:pt x="46628" y="16700"/>
                      <a:pt x="44125" y="13022"/>
                    </a:cubicBezTo>
                    <a:cubicBezTo>
                      <a:pt x="41882" y="9733"/>
                      <a:pt x="38799" y="7097"/>
                      <a:pt x="36224" y="5110"/>
                    </a:cubicBezTo>
                    <a:cubicBezTo>
                      <a:pt x="36278" y="4742"/>
                      <a:pt x="36170" y="4241"/>
                      <a:pt x="36008" y="3873"/>
                    </a:cubicBezTo>
                    <a:cubicBezTo>
                      <a:pt x="35928" y="3696"/>
                      <a:pt x="35838" y="3548"/>
                      <a:pt x="35744" y="3465"/>
                    </a:cubicBezTo>
                    <a:cubicBezTo>
                      <a:pt x="35391" y="3148"/>
                      <a:pt x="33927" y="2250"/>
                      <a:pt x="33325" y="2005"/>
                    </a:cubicBezTo>
                    <a:cubicBezTo>
                      <a:pt x="33050" y="1895"/>
                      <a:pt x="32390" y="1772"/>
                      <a:pt x="31775" y="1772"/>
                    </a:cubicBezTo>
                    <a:cubicBezTo>
                      <a:pt x="31664" y="1772"/>
                      <a:pt x="31555" y="1776"/>
                      <a:pt x="31449" y="1785"/>
                    </a:cubicBezTo>
                    <a:cubicBezTo>
                      <a:pt x="30235" y="692"/>
                      <a:pt x="28543" y="0"/>
                      <a:pt x="26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1"/>
              <p:cNvSpPr/>
              <p:nvPr/>
            </p:nvSpPr>
            <p:spPr>
              <a:xfrm rot="1102292">
                <a:off x="2183428" y="2206529"/>
                <a:ext cx="205160" cy="183870"/>
              </a:xfrm>
              <a:custGeom>
                <a:avLst/>
                <a:gdLst/>
                <a:ahLst/>
                <a:cxnLst/>
                <a:rect l="l" t="t" r="r" b="b"/>
                <a:pathLst>
                  <a:path w="12489" h="11193" extrusionOk="0">
                    <a:moveTo>
                      <a:pt x="9728" y="1"/>
                    </a:moveTo>
                    <a:cubicBezTo>
                      <a:pt x="9382" y="1"/>
                      <a:pt x="9056" y="185"/>
                      <a:pt x="8698" y="575"/>
                    </a:cubicBezTo>
                    <a:cubicBezTo>
                      <a:pt x="8536" y="755"/>
                      <a:pt x="8385" y="943"/>
                      <a:pt x="8248" y="1145"/>
                    </a:cubicBezTo>
                    <a:cubicBezTo>
                      <a:pt x="7394" y="2365"/>
                      <a:pt x="6827" y="3659"/>
                      <a:pt x="6054" y="3659"/>
                    </a:cubicBezTo>
                    <a:cubicBezTo>
                      <a:pt x="5893" y="3659"/>
                      <a:pt x="5723" y="3603"/>
                      <a:pt x="5539" y="3478"/>
                    </a:cubicBezTo>
                    <a:cubicBezTo>
                      <a:pt x="5539" y="3478"/>
                      <a:pt x="0" y="8357"/>
                      <a:pt x="1630" y="9882"/>
                    </a:cubicBezTo>
                    <a:cubicBezTo>
                      <a:pt x="1926" y="10160"/>
                      <a:pt x="2261" y="10394"/>
                      <a:pt x="2622" y="10578"/>
                    </a:cubicBezTo>
                    <a:cubicBezTo>
                      <a:pt x="3337" y="10963"/>
                      <a:pt x="4180" y="11193"/>
                      <a:pt x="5045" y="11193"/>
                    </a:cubicBezTo>
                    <a:cubicBezTo>
                      <a:pt x="6281" y="11193"/>
                      <a:pt x="7559" y="10721"/>
                      <a:pt x="8565" y="9554"/>
                    </a:cubicBezTo>
                    <a:cubicBezTo>
                      <a:pt x="10635" y="7145"/>
                      <a:pt x="12488" y="1956"/>
                      <a:pt x="11223" y="824"/>
                    </a:cubicBezTo>
                    <a:cubicBezTo>
                      <a:pt x="10626" y="289"/>
                      <a:pt x="10161" y="1"/>
                      <a:pt x="9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1"/>
              <p:cNvSpPr/>
              <p:nvPr/>
            </p:nvSpPr>
            <p:spPr>
              <a:xfrm rot="1102292">
                <a:off x="2178218" y="2218185"/>
                <a:ext cx="99713" cy="129020"/>
              </a:xfrm>
              <a:custGeom>
                <a:avLst/>
                <a:gdLst/>
                <a:ahLst/>
                <a:cxnLst/>
                <a:rect l="l" t="t" r="r" b="b"/>
                <a:pathLst>
                  <a:path w="6070" h="7854" extrusionOk="0">
                    <a:moveTo>
                      <a:pt x="4723" y="0"/>
                    </a:moveTo>
                    <a:cubicBezTo>
                      <a:pt x="4698" y="0"/>
                      <a:pt x="4673" y="1"/>
                      <a:pt x="4649" y="3"/>
                    </a:cubicBezTo>
                    <a:cubicBezTo>
                      <a:pt x="3707" y="68"/>
                      <a:pt x="2355" y="1247"/>
                      <a:pt x="1345" y="2989"/>
                    </a:cubicBezTo>
                    <a:cubicBezTo>
                      <a:pt x="372" y="4669"/>
                      <a:pt x="0" y="6357"/>
                      <a:pt x="343" y="7237"/>
                    </a:cubicBezTo>
                    <a:cubicBezTo>
                      <a:pt x="433" y="7461"/>
                      <a:pt x="567" y="7634"/>
                      <a:pt x="743" y="7738"/>
                    </a:cubicBezTo>
                    <a:cubicBezTo>
                      <a:pt x="878" y="7816"/>
                      <a:pt x="1031" y="7854"/>
                      <a:pt x="1198" y="7854"/>
                    </a:cubicBezTo>
                    <a:cubicBezTo>
                      <a:pt x="2144" y="7854"/>
                      <a:pt x="3542" y="6661"/>
                      <a:pt x="4580" y="4871"/>
                    </a:cubicBezTo>
                    <a:cubicBezTo>
                      <a:pt x="5803" y="2765"/>
                      <a:pt x="6069" y="638"/>
                      <a:pt x="5182" y="115"/>
                    </a:cubicBezTo>
                    <a:cubicBezTo>
                      <a:pt x="5039" y="40"/>
                      <a:pt x="4882" y="0"/>
                      <a:pt x="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1"/>
              <p:cNvSpPr/>
              <p:nvPr/>
            </p:nvSpPr>
            <p:spPr>
              <a:xfrm rot="1102292">
                <a:off x="1815266" y="1674318"/>
                <a:ext cx="154991" cy="262392"/>
              </a:xfrm>
              <a:custGeom>
                <a:avLst/>
                <a:gdLst/>
                <a:ahLst/>
                <a:cxnLst/>
                <a:rect l="l" t="t" r="r" b="b"/>
                <a:pathLst>
                  <a:path w="9435" h="15973" extrusionOk="0">
                    <a:moveTo>
                      <a:pt x="9434" y="1"/>
                    </a:moveTo>
                    <a:lnTo>
                      <a:pt x="4786" y="5334"/>
                    </a:lnTo>
                    <a:lnTo>
                      <a:pt x="4782" y="5342"/>
                    </a:lnTo>
                    <a:lnTo>
                      <a:pt x="1101" y="10996"/>
                    </a:lnTo>
                    <a:lnTo>
                      <a:pt x="1" y="15972"/>
                    </a:lnTo>
                    <a:lnTo>
                      <a:pt x="9434"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1"/>
              <p:cNvSpPr/>
              <p:nvPr/>
            </p:nvSpPr>
            <p:spPr>
              <a:xfrm rot="1102292">
                <a:off x="1948664" y="1797005"/>
                <a:ext cx="62571" cy="123878"/>
              </a:xfrm>
              <a:custGeom>
                <a:avLst/>
                <a:gdLst/>
                <a:ahLst/>
                <a:cxnLst/>
                <a:rect l="l" t="t" r="r" b="b"/>
                <a:pathLst>
                  <a:path w="3809" h="7541" extrusionOk="0">
                    <a:moveTo>
                      <a:pt x="3809" y="0"/>
                    </a:moveTo>
                    <a:lnTo>
                      <a:pt x="0" y="7540"/>
                    </a:lnTo>
                    <a:lnTo>
                      <a:pt x="3008" y="4587"/>
                    </a:lnTo>
                    <a:cubicBezTo>
                      <a:pt x="3091" y="4504"/>
                      <a:pt x="3145" y="4396"/>
                      <a:pt x="3163" y="4281"/>
                    </a:cubicBezTo>
                    <a:lnTo>
                      <a:pt x="3809"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1"/>
              <p:cNvSpPr/>
              <p:nvPr/>
            </p:nvSpPr>
            <p:spPr>
              <a:xfrm rot="1102292">
                <a:off x="1786511" y="1608808"/>
                <a:ext cx="255082" cy="441515"/>
              </a:xfrm>
              <a:custGeom>
                <a:avLst/>
                <a:gdLst/>
                <a:ahLst/>
                <a:cxnLst/>
                <a:rect l="l" t="t" r="r" b="b"/>
                <a:pathLst>
                  <a:path w="15528" h="26877" extrusionOk="0">
                    <a:moveTo>
                      <a:pt x="15055" y="0"/>
                    </a:moveTo>
                    <a:lnTo>
                      <a:pt x="454" y="24522"/>
                    </a:lnTo>
                    <a:lnTo>
                      <a:pt x="83" y="26210"/>
                    </a:lnTo>
                    <a:cubicBezTo>
                      <a:pt x="1" y="26588"/>
                      <a:pt x="298" y="26876"/>
                      <a:pt x="617" y="26876"/>
                    </a:cubicBezTo>
                    <a:cubicBezTo>
                      <a:pt x="748" y="26876"/>
                      <a:pt x="882" y="26828"/>
                      <a:pt x="995" y="26718"/>
                    </a:cubicBezTo>
                    <a:lnTo>
                      <a:pt x="5196" y="22589"/>
                    </a:lnTo>
                    <a:lnTo>
                      <a:pt x="14854" y="4731"/>
                    </a:lnTo>
                    <a:lnTo>
                      <a:pt x="15477" y="610"/>
                    </a:lnTo>
                    <a:cubicBezTo>
                      <a:pt x="15528" y="325"/>
                      <a:pt x="15337" y="54"/>
                      <a:pt x="1505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1"/>
              <p:cNvSpPr/>
              <p:nvPr/>
            </p:nvSpPr>
            <p:spPr>
              <a:xfrm rot="1102292">
                <a:off x="1860445" y="2537409"/>
                <a:ext cx="5700" cy="1199"/>
              </a:xfrm>
              <a:custGeom>
                <a:avLst/>
                <a:gdLst/>
                <a:ahLst/>
                <a:cxnLst/>
                <a:rect l="l" t="t" r="r" b="b"/>
                <a:pathLst>
                  <a:path w="347" h="73" extrusionOk="0">
                    <a:moveTo>
                      <a:pt x="347" y="0"/>
                    </a:moveTo>
                    <a:lnTo>
                      <a:pt x="347" y="0"/>
                    </a:lnTo>
                    <a:cubicBezTo>
                      <a:pt x="231" y="25"/>
                      <a:pt x="116" y="51"/>
                      <a:pt x="0" y="72"/>
                    </a:cubicBezTo>
                    <a:cubicBezTo>
                      <a:pt x="112" y="54"/>
                      <a:pt x="228" y="29"/>
                      <a:pt x="347"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1"/>
              <p:cNvSpPr/>
              <p:nvPr/>
            </p:nvSpPr>
            <p:spPr>
              <a:xfrm rot="1102292">
                <a:off x="2457148" y="2240547"/>
                <a:ext cx="142539" cy="211287"/>
              </a:xfrm>
              <a:custGeom>
                <a:avLst/>
                <a:gdLst/>
                <a:ahLst/>
                <a:cxnLst/>
                <a:rect l="l" t="t" r="r" b="b"/>
                <a:pathLst>
                  <a:path w="8677" h="12862" extrusionOk="0">
                    <a:moveTo>
                      <a:pt x="5070" y="1"/>
                    </a:moveTo>
                    <a:cubicBezTo>
                      <a:pt x="4778" y="1"/>
                      <a:pt x="4540" y="54"/>
                      <a:pt x="4346" y="173"/>
                    </a:cubicBezTo>
                    <a:cubicBezTo>
                      <a:pt x="3946" y="421"/>
                      <a:pt x="3740" y="952"/>
                      <a:pt x="3650" y="1878"/>
                    </a:cubicBezTo>
                    <a:cubicBezTo>
                      <a:pt x="3479" y="3609"/>
                      <a:pt x="3703" y="5241"/>
                      <a:pt x="2555" y="5241"/>
                    </a:cubicBezTo>
                    <a:cubicBezTo>
                      <a:pt x="2517" y="5241"/>
                      <a:pt x="2477" y="5239"/>
                      <a:pt x="2435" y="5236"/>
                    </a:cubicBezTo>
                    <a:cubicBezTo>
                      <a:pt x="2435" y="5236"/>
                      <a:pt x="1" y="12203"/>
                      <a:pt x="2171" y="12736"/>
                    </a:cubicBezTo>
                    <a:cubicBezTo>
                      <a:pt x="2478" y="12809"/>
                      <a:pt x="2795" y="12848"/>
                      <a:pt x="3109" y="12859"/>
                    </a:cubicBezTo>
                    <a:cubicBezTo>
                      <a:pt x="3162" y="12861"/>
                      <a:pt x="3214" y="12862"/>
                      <a:pt x="3267" y="12862"/>
                    </a:cubicBezTo>
                    <a:cubicBezTo>
                      <a:pt x="5260" y="12862"/>
                      <a:pt x="7519" y="11668"/>
                      <a:pt x="8049" y="9055"/>
                    </a:cubicBezTo>
                    <a:cubicBezTo>
                      <a:pt x="8677" y="5946"/>
                      <a:pt x="7747" y="508"/>
                      <a:pt x="6091" y="140"/>
                    </a:cubicBezTo>
                    <a:cubicBezTo>
                      <a:pt x="5693" y="51"/>
                      <a:pt x="5356" y="1"/>
                      <a:pt x="50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1"/>
              <p:cNvSpPr/>
              <p:nvPr/>
            </p:nvSpPr>
            <p:spPr>
              <a:xfrm rot="1102292">
                <a:off x="2474436" y="2441240"/>
                <a:ext cx="131" cy="394"/>
              </a:xfrm>
              <a:custGeom>
                <a:avLst/>
                <a:gdLst/>
                <a:ahLst/>
                <a:cxnLst/>
                <a:rect l="l" t="t" r="r" b="b"/>
                <a:pathLst>
                  <a:path w="8" h="24" extrusionOk="0">
                    <a:moveTo>
                      <a:pt x="1" y="0"/>
                    </a:moveTo>
                    <a:cubicBezTo>
                      <a:pt x="1" y="0"/>
                      <a:pt x="1" y="5"/>
                      <a:pt x="1" y="15"/>
                    </a:cubicBezTo>
                    <a:cubicBezTo>
                      <a:pt x="1" y="21"/>
                      <a:pt x="2" y="24"/>
                      <a:pt x="3" y="24"/>
                    </a:cubicBezTo>
                    <a:cubicBezTo>
                      <a:pt x="5" y="24"/>
                      <a:pt x="6" y="22"/>
                      <a:pt x="8" y="18"/>
                    </a:cubicBezTo>
                    <a:cubicBezTo>
                      <a:pt x="4" y="7"/>
                      <a:pt x="2" y="0"/>
                      <a:pt x="1"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1"/>
              <p:cNvSpPr/>
              <p:nvPr/>
            </p:nvSpPr>
            <p:spPr>
              <a:xfrm rot="1102292">
                <a:off x="2432377" y="2292258"/>
                <a:ext cx="62456" cy="144856"/>
              </a:xfrm>
              <a:custGeom>
                <a:avLst/>
                <a:gdLst/>
                <a:ahLst/>
                <a:cxnLst/>
                <a:rect l="l" t="t" r="r" b="b"/>
                <a:pathLst>
                  <a:path w="3802" h="8818" extrusionOk="0">
                    <a:moveTo>
                      <a:pt x="1962" y="0"/>
                    </a:moveTo>
                    <a:cubicBezTo>
                      <a:pt x="1778" y="4"/>
                      <a:pt x="1598" y="61"/>
                      <a:pt x="1447" y="166"/>
                    </a:cubicBezTo>
                    <a:cubicBezTo>
                      <a:pt x="657" y="682"/>
                      <a:pt x="55" y="2369"/>
                      <a:pt x="26" y="4385"/>
                    </a:cubicBezTo>
                    <a:cubicBezTo>
                      <a:pt x="1" y="6322"/>
                      <a:pt x="502" y="7977"/>
                      <a:pt x="1234" y="8576"/>
                    </a:cubicBezTo>
                    <a:cubicBezTo>
                      <a:pt x="1421" y="8727"/>
                      <a:pt x="1623" y="8814"/>
                      <a:pt x="1829" y="8817"/>
                    </a:cubicBezTo>
                    <a:cubicBezTo>
                      <a:pt x="1833" y="8817"/>
                      <a:pt x="1836" y="8817"/>
                      <a:pt x="1840" y="8817"/>
                    </a:cubicBezTo>
                    <a:cubicBezTo>
                      <a:pt x="2870" y="8817"/>
                      <a:pt x="3733" y="6865"/>
                      <a:pt x="3769" y="4439"/>
                    </a:cubicBezTo>
                    <a:cubicBezTo>
                      <a:pt x="3801" y="2005"/>
                      <a:pt x="2994" y="18"/>
                      <a:pt x="1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1"/>
            <p:cNvGrpSpPr/>
            <p:nvPr/>
          </p:nvGrpSpPr>
          <p:grpSpPr>
            <a:xfrm flipH="1">
              <a:off x="4103423" y="1468382"/>
              <a:ext cx="1039062" cy="929547"/>
              <a:chOff x="7974246" y="4185019"/>
              <a:chExt cx="823737" cy="736917"/>
            </a:xfrm>
          </p:grpSpPr>
          <p:sp>
            <p:nvSpPr>
              <p:cNvPr id="1420" name="Google Shape;1420;p41"/>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1"/>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1"/>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1"/>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1"/>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1"/>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1"/>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1"/>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1"/>
            <p:cNvGrpSpPr/>
            <p:nvPr/>
          </p:nvGrpSpPr>
          <p:grpSpPr>
            <a:xfrm flipH="1">
              <a:off x="6741023" y="1825237"/>
              <a:ext cx="819057" cy="572680"/>
              <a:chOff x="468325" y="4472675"/>
              <a:chExt cx="806000" cy="563550"/>
            </a:xfrm>
          </p:grpSpPr>
          <p:sp>
            <p:nvSpPr>
              <p:cNvPr id="1429" name="Google Shape;1429;p41"/>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1"/>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1"/>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1"/>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1"/>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1"/>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1"/>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1"/>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8B5112D4-3088-47AC-B8E5-57FC2C2AD8DD}"/>
              </a:ext>
            </a:extLst>
          </p:cNvPr>
          <p:cNvPicPr>
            <a:picLocks noChangeAspect="1"/>
          </p:cNvPicPr>
          <p:nvPr/>
        </p:nvPicPr>
        <p:blipFill>
          <a:blip r:embed="rId3"/>
          <a:stretch>
            <a:fillRect/>
          </a:stretch>
        </p:blipFill>
        <p:spPr>
          <a:xfrm>
            <a:off x="6006991" y="1281998"/>
            <a:ext cx="2685384" cy="2950464"/>
          </a:xfrm>
          <a:prstGeom prst="rect">
            <a:avLst/>
          </a:prstGeom>
        </p:spPr>
      </p:pic>
      <p:sp>
        <p:nvSpPr>
          <p:cNvPr id="3" name="TextBox 2">
            <a:extLst>
              <a:ext uri="{FF2B5EF4-FFF2-40B4-BE49-F238E27FC236}">
                <a16:creationId xmlns:a16="http://schemas.microsoft.com/office/drawing/2014/main" id="{00BA5168-2B71-425D-8D22-D6893593685B}"/>
              </a:ext>
            </a:extLst>
          </p:cNvPr>
          <p:cNvSpPr txBox="1"/>
          <p:nvPr/>
        </p:nvSpPr>
        <p:spPr>
          <a:xfrm>
            <a:off x="6067237" y="2503588"/>
            <a:ext cx="2455849" cy="1200329"/>
          </a:xfrm>
          <a:prstGeom prst="rect">
            <a:avLst/>
          </a:prstGeom>
          <a:noFill/>
        </p:spPr>
        <p:txBody>
          <a:bodyPr wrap="square" rtlCol="0">
            <a:spAutoFit/>
          </a:bodyPr>
          <a:lstStyle/>
          <a:p>
            <a:pPr algn="just"/>
            <a:r>
              <a:rPr lang="en-US" sz="1800" dirty="0">
                <a:solidFill>
                  <a:srgbClr val="FF0000"/>
                </a:solidFill>
              </a:rPr>
              <a:t>It measures the difference in potential energy per charge between two points.</a:t>
            </a:r>
          </a:p>
        </p:txBody>
      </p:sp>
    </p:spTree>
    <p:extLst>
      <p:ext uri="{BB962C8B-B14F-4D97-AF65-F5344CB8AC3E}">
        <p14:creationId xmlns:p14="http://schemas.microsoft.com/office/powerpoint/2010/main" val="269471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animEffect transition="in" filter="fade">
                                      <p:cBhvr>
                                        <p:cTn id="7" dur="1000"/>
                                        <p:tgtEl>
                                          <p:spTgt spid="1370">
                                            <p:txEl>
                                              <p:pRg st="0" end="0"/>
                                            </p:txEl>
                                          </p:spTgt>
                                        </p:tgtEl>
                                      </p:cBhvr>
                                    </p:animEffect>
                                    <p:anim calcmode="lin" valueType="num">
                                      <p:cBhvr>
                                        <p:cTn id="8" dur="1000" fill="hold"/>
                                        <p:tgtEl>
                                          <p:spTgt spid="1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70">
                                            <p:txEl>
                                              <p:pRg st="1" end="1"/>
                                            </p:txEl>
                                          </p:spTgt>
                                        </p:tgtEl>
                                        <p:attrNameLst>
                                          <p:attrName>style.visibility</p:attrName>
                                        </p:attrNameLst>
                                      </p:cBhvr>
                                      <p:to>
                                        <p:strVal val="visible"/>
                                      </p:to>
                                    </p:set>
                                    <p:animEffect transition="in" filter="fade">
                                      <p:cBhvr>
                                        <p:cTn id="14" dur="1000"/>
                                        <p:tgtEl>
                                          <p:spTgt spid="1370">
                                            <p:txEl>
                                              <p:pRg st="1" end="1"/>
                                            </p:txEl>
                                          </p:spTgt>
                                        </p:tgtEl>
                                      </p:cBhvr>
                                    </p:animEffect>
                                    <p:anim calcmode="lin" valueType="num">
                                      <p:cBhvr>
                                        <p:cTn id="15" dur="1000" fill="hold"/>
                                        <p:tgtEl>
                                          <p:spTgt spid="13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70">
                                            <p:txEl>
                                              <p:pRg st="2" end="2"/>
                                            </p:txEl>
                                          </p:spTgt>
                                        </p:tgtEl>
                                        <p:attrNameLst>
                                          <p:attrName>style.visibility</p:attrName>
                                        </p:attrNameLst>
                                      </p:cBhvr>
                                      <p:to>
                                        <p:strVal val="visible"/>
                                      </p:to>
                                    </p:set>
                                    <p:animEffect transition="in" filter="fade">
                                      <p:cBhvr>
                                        <p:cTn id="21" dur="1000"/>
                                        <p:tgtEl>
                                          <p:spTgt spid="1370">
                                            <p:txEl>
                                              <p:pRg st="2" end="2"/>
                                            </p:txEl>
                                          </p:spTgt>
                                        </p:tgtEl>
                                      </p:cBhvr>
                                    </p:animEffect>
                                    <p:anim calcmode="lin" valueType="num">
                                      <p:cBhvr>
                                        <p:cTn id="22" dur="1000" fill="hold"/>
                                        <p:tgtEl>
                                          <p:spTgt spid="13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70">
                                            <p:txEl>
                                              <p:pRg st="3" end="3"/>
                                            </p:txEl>
                                          </p:spTgt>
                                        </p:tgtEl>
                                        <p:attrNameLst>
                                          <p:attrName>style.visibility</p:attrName>
                                        </p:attrNameLst>
                                      </p:cBhvr>
                                      <p:to>
                                        <p:strVal val="visible"/>
                                      </p:to>
                                    </p:set>
                                    <p:animEffect transition="in" filter="fade">
                                      <p:cBhvr>
                                        <p:cTn id="28" dur="1000"/>
                                        <p:tgtEl>
                                          <p:spTgt spid="1370">
                                            <p:txEl>
                                              <p:pRg st="3" end="3"/>
                                            </p:txEl>
                                          </p:spTgt>
                                        </p:tgtEl>
                                      </p:cBhvr>
                                    </p:animEffect>
                                    <p:anim calcmode="lin" valueType="num">
                                      <p:cBhvr>
                                        <p:cTn id="29" dur="1000" fill="hold"/>
                                        <p:tgtEl>
                                          <p:spTgt spid="13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70">
                                            <p:txEl>
                                              <p:pRg st="4" end="4"/>
                                            </p:txEl>
                                          </p:spTgt>
                                        </p:tgtEl>
                                        <p:attrNameLst>
                                          <p:attrName>style.visibility</p:attrName>
                                        </p:attrNameLst>
                                      </p:cBhvr>
                                      <p:to>
                                        <p:strVal val="visible"/>
                                      </p:to>
                                    </p:set>
                                    <p:animEffect transition="in" filter="fade">
                                      <p:cBhvr>
                                        <p:cTn id="35" dur="1000"/>
                                        <p:tgtEl>
                                          <p:spTgt spid="1370">
                                            <p:txEl>
                                              <p:pRg st="4" end="4"/>
                                            </p:txEl>
                                          </p:spTgt>
                                        </p:tgtEl>
                                      </p:cBhvr>
                                    </p:animEffect>
                                    <p:anim calcmode="lin" valueType="num">
                                      <p:cBhvr>
                                        <p:cTn id="36" dur="1000" fill="hold"/>
                                        <p:tgtEl>
                                          <p:spTgt spid="137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70">
                                            <p:txEl>
                                              <p:pRg st="5" end="5"/>
                                            </p:txEl>
                                          </p:spTgt>
                                        </p:tgtEl>
                                        <p:attrNameLst>
                                          <p:attrName>style.visibility</p:attrName>
                                        </p:attrNameLst>
                                      </p:cBhvr>
                                      <p:to>
                                        <p:strVal val="visible"/>
                                      </p:to>
                                    </p:set>
                                    <p:animEffect transition="in" filter="fade">
                                      <p:cBhvr>
                                        <p:cTn id="42" dur="1000"/>
                                        <p:tgtEl>
                                          <p:spTgt spid="1370">
                                            <p:txEl>
                                              <p:pRg st="5" end="5"/>
                                            </p:txEl>
                                          </p:spTgt>
                                        </p:tgtEl>
                                      </p:cBhvr>
                                    </p:animEffect>
                                    <p:anim calcmode="lin" valueType="num">
                                      <p:cBhvr>
                                        <p:cTn id="43" dur="1000" fill="hold"/>
                                        <p:tgtEl>
                                          <p:spTgt spid="137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370">
                                            <p:txEl>
                                              <p:pRg st="6" end="6"/>
                                            </p:txEl>
                                          </p:spTgt>
                                        </p:tgtEl>
                                        <p:attrNameLst>
                                          <p:attrName>style.visibility</p:attrName>
                                        </p:attrNameLst>
                                      </p:cBhvr>
                                      <p:to>
                                        <p:strVal val="visible"/>
                                      </p:to>
                                    </p:set>
                                    <p:animEffect transition="in" filter="fade">
                                      <p:cBhvr>
                                        <p:cTn id="49" dur="1000"/>
                                        <p:tgtEl>
                                          <p:spTgt spid="1370">
                                            <p:txEl>
                                              <p:pRg st="6" end="6"/>
                                            </p:txEl>
                                          </p:spTgt>
                                        </p:tgtEl>
                                      </p:cBhvr>
                                    </p:animEffect>
                                    <p:anim calcmode="lin" valueType="num">
                                      <p:cBhvr>
                                        <p:cTn id="50" dur="1000" fill="hold"/>
                                        <p:tgtEl>
                                          <p:spTgt spid="1370">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370">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1000"/>
                                        <p:tgtEl>
                                          <p:spTgt spid="3"/>
                                        </p:tgtEl>
                                      </p:cBhvr>
                                    </p:animEffect>
                                    <p:anim calcmode="lin" valueType="num">
                                      <p:cBhvr>
                                        <p:cTn id="57" dur="1000" fill="hold"/>
                                        <p:tgtEl>
                                          <p:spTgt spid="3"/>
                                        </p:tgtEl>
                                        <p:attrNameLst>
                                          <p:attrName>ppt_x</p:attrName>
                                        </p:attrNameLst>
                                      </p:cBhvr>
                                      <p:tavLst>
                                        <p:tav tm="0">
                                          <p:val>
                                            <p:strVal val="#ppt_x"/>
                                          </p:val>
                                        </p:tav>
                                        <p:tav tm="100000">
                                          <p:val>
                                            <p:strVal val="#ppt_x"/>
                                          </p:val>
                                        </p:tav>
                                      </p:tavLst>
                                    </p:anim>
                                    <p:anim calcmode="lin" valueType="num">
                                      <p:cBhvr>
                                        <p:cTn id="5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41"/>
          <p:cNvSpPr txBox="1">
            <a:spLocks noGrp="1"/>
          </p:cNvSpPr>
          <p:nvPr>
            <p:ph type="title"/>
          </p:nvPr>
        </p:nvSpPr>
        <p:spPr>
          <a:xfrm>
            <a:off x="803183" y="80047"/>
            <a:ext cx="7704000" cy="572700"/>
          </a:xfrm>
          <a:prstGeom prst="rect">
            <a:avLst/>
          </a:prstGeom>
        </p:spPr>
        <p:txBody>
          <a:bodyPr spcFirstLastPara="1" wrap="square" lIns="91425" tIns="91425" rIns="91425" bIns="91425" anchor="t" anchorCtr="0">
            <a:noAutofit/>
          </a:bodyPr>
          <a:lstStyle/>
          <a:p>
            <a:pPr lvl="0"/>
            <a:r>
              <a:rPr lang="en-US" dirty="0"/>
              <a:t>Resistance</a:t>
            </a:r>
            <a:endParaRPr dirty="0"/>
          </a:p>
        </p:txBody>
      </p:sp>
      <p:sp>
        <p:nvSpPr>
          <p:cNvPr id="1370" name="Google Shape;1370;p41"/>
          <p:cNvSpPr txBox="1">
            <a:spLocks noGrp="1"/>
          </p:cNvSpPr>
          <p:nvPr>
            <p:ph type="subTitle" idx="2"/>
          </p:nvPr>
        </p:nvSpPr>
        <p:spPr>
          <a:xfrm>
            <a:off x="312290" y="901778"/>
            <a:ext cx="4548036" cy="1704600"/>
          </a:xfrm>
          <a:prstGeom prst="rect">
            <a:avLst/>
          </a:prstGeom>
        </p:spPr>
        <p:txBody>
          <a:bodyPr spcFirstLastPara="1" wrap="square" lIns="91425" tIns="91425" rIns="91425" bIns="91425" anchor="t" anchorCtr="0">
            <a:noAutofit/>
          </a:bodyPr>
          <a:lstStyle/>
          <a:p>
            <a:pPr marL="285750" lvl="0" indent="-285750" algn="just">
              <a:buFont typeface="Arial" panose="020B0604020202020204" pitchFamily="34" charset="0"/>
              <a:buChar char="•"/>
            </a:pPr>
            <a:r>
              <a:rPr lang="en-US" dirty="0"/>
              <a:t>Objects that run on electricity act as resistance to the flow of current.</a:t>
            </a:r>
          </a:p>
          <a:p>
            <a:pPr marL="285750" lvl="0" indent="-285750" algn="just">
              <a:buFont typeface="Arial" panose="020B0604020202020204" pitchFamily="34" charset="0"/>
              <a:buChar char="•"/>
            </a:pPr>
            <a:r>
              <a:rPr lang="en-US" dirty="0"/>
              <a:t>Resistance is a measure of how difficult it is for current to flow through an object. </a:t>
            </a:r>
          </a:p>
          <a:p>
            <a:pPr marL="285750" lvl="0" indent="-285750" algn="just">
              <a:buFont typeface="Arial" panose="020B0604020202020204" pitchFamily="34" charset="0"/>
              <a:buChar char="•"/>
            </a:pPr>
            <a:r>
              <a:rPr lang="en-US" dirty="0"/>
              <a:t>It takes more energy for charges to move through objects with higher resistance.</a:t>
            </a:r>
          </a:p>
          <a:p>
            <a:pPr marL="285750" lvl="0" indent="-285750" algn="just">
              <a:buFont typeface="Arial" panose="020B0604020202020204" pitchFamily="34" charset="0"/>
              <a:buChar char="•"/>
            </a:pPr>
            <a:r>
              <a:rPr lang="en-US" dirty="0"/>
              <a:t>Therefore, there is a greater drop in electric potential as the current flows through the circuit. </a:t>
            </a:r>
          </a:p>
          <a:p>
            <a:pPr marL="285750" lvl="0" indent="-285750" algn="just">
              <a:buFont typeface="Arial" panose="020B0604020202020204" pitchFamily="34" charset="0"/>
              <a:buChar char="•"/>
            </a:pPr>
            <a:r>
              <a:rPr lang="en-US" dirty="0"/>
              <a:t>Objects that provide resistance are called resistors. </a:t>
            </a:r>
          </a:p>
          <a:p>
            <a:pPr marL="285750" lvl="0" indent="-285750" algn="just">
              <a:buFont typeface="Arial" panose="020B0604020202020204" pitchFamily="34" charset="0"/>
              <a:buChar char="•"/>
            </a:pPr>
            <a:r>
              <a:rPr lang="en-US" dirty="0"/>
              <a:t>A light bulb, for example, acts as a resistor (Figure 3).</a:t>
            </a:r>
            <a:endParaRPr dirty="0"/>
          </a:p>
        </p:txBody>
      </p:sp>
      <p:grpSp>
        <p:nvGrpSpPr>
          <p:cNvPr id="1371" name="Google Shape;1371;p41"/>
          <p:cNvGrpSpPr/>
          <p:nvPr/>
        </p:nvGrpSpPr>
        <p:grpSpPr>
          <a:xfrm>
            <a:off x="2530455" y="-143189"/>
            <a:ext cx="7298739" cy="1387876"/>
            <a:chOff x="720012" y="1223592"/>
            <a:chExt cx="8028613" cy="1679330"/>
          </a:xfrm>
        </p:grpSpPr>
        <p:grpSp>
          <p:nvGrpSpPr>
            <p:cNvPr id="1372" name="Google Shape;1372;p41"/>
            <p:cNvGrpSpPr/>
            <p:nvPr/>
          </p:nvGrpSpPr>
          <p:grpSpPr>
            <a:xfrm>
              <a:off x="720012" y="1223592"/>
              <a:ext cx="8028613" cy="1277667"/>
              <a:chOff x="633437" y="1344192"/>
              <a:chExt cx="8028613" cy="1277667"/>
            </a:xfrm>
          </p:grpSpPr>
          <p:sp>
            <p:nvSpPr>
              <p:cNvPr id="1373" name="Google Shape;1373;p41"/>
              <p:cNvSpPr/>
              <p:nvPr/>
            </p:nvSpPr>
            <p:spPr>
              <a:xfrm>
                <a:off x="3609385" y="2087958"/>
                <a:ext cx="123900" cy="1245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1"/>
              <p:cNvSpPr/>
              <p:nvPr/>
            </p:nvSpPr>
            <p:spPr>
              <a:xfrm>
                <a:off x="8562149" y="2295701"/>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1"/>
              <p:cNvSpPr/>
              <p:nvPr/>
            </p:nvSpPr>
            <p:spPr>
              <a:xfrm>
                <a:off x="6026790" y="20700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1"/>
              <p:cNvSpPr/>
              <p:nvPr/>
            </p:nvSpPr>
            <p:spPr>
              <a:xfrm>
                <a:off x="5237962" y="18187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1"/>
              <p:cNvSpPr/>
              <p:nvPr/>
            </p:nvSpPr>
            <p:spPr>
              <a:xfrm>
                <a:off x="7677149" y="13441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1"/>
              <p:cNvSpPr/>
              <p:nvPr/>
            </p:nvSpPr>
            <p:spPr>
              <a:xfrm>
                <a:off x="5470613" y="23959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1"/>
              <p:cNvSpPr/>
              <p:nvPr/>
            </p:nvSpPr>
            <p:spPr>
              <a:xfrm>
                <a:off x="8129625" y="247413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1"/>
              <p:cNvSpPr/>
              <p:nvPr/>
            </p:nvSpPr>
            <p:spPr>
              <a:xfrm>
                <a:off x="3268413"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1"/>
              <p:cNvSpPr/>
              <p:nvPr/>
            </p:nvSpPr>
            <p:spPr>
              <a:xfrm>
                <a:off x="956413" y="17486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1"/>
              <p:cNvSpPr/>
              <p:nvPr/>
            </p:nvSpPr>
            <p:spPr>
              <a:xfrm>
                <a:off x="633437" y="2365892"/>
                <a:ext cx="159600" cy="16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1"/>
              <p:cNvSpPr/>
              <p:nvPr/>
            </p:nvSpPr>
            <p:spPr>
              <a:xfrm>
                <a:off x="1319263" y="252165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84" name="Google Shape;1384;p41"/>
              <p:cNvCxnSpPr>
                <a:stCxn id="1382" idx="0"/>
                <a:endCxn id="1381" idx="3"/>
              </p:cNvCxnSpPr>
              <p:nvPr/>
            </p:nvCxnSpPr>
            <p:spPr>
              <a:xfrm rot="10800000" flipH="1">
                <a:off x="713237" y="1833992"/>
                <a:ext cx="257700" cy="531900"/>
              </a:xfrm>
              <a:prstGeom prst="straightConnector1">
                <a:avLst/>
              </a:prstGeom>
              <a:noFill/>
              <a:ln w="19050" cap="flat" cmpd="sng">
                <a:solidFill>
                  <a:schemeClr val="dk2"/>
                </a:solidFill>
                <a:prstDash val="solid"/>
                <a:round/>
                <a:headEnd type="none" w="med" len="med"/>
                <a:tailEnd type="none" w="med" len="med"/>
              </a:ln>
            </p:spPr>
          </p:cxnSp>
          <p:cxnSp>
            <p:nvCxnSpPr>
              <p:cNvPr id="1385" name="Google Shape;1385;p41"/>
              <p:cNvCxnSpPr>
                <a:stCxn id="1381" idx="4"/>
                <a:endCxn id="1383" idx="1"/>
              </p:cNvCxnSpPr>
              <p:nvPr/>
            </p:nvCxnSpPr>
            <p:spPr>
              <a:xfrm>
                <a:off x="1006363" y="1848809"/>
                <a:ext cx="327600" cy="687600"/>
              </a:xfrm>
              <a:prstGeom prst="straightConnector1">
                <a:avLst/>
              </a:prstGeom>
              <a:noFill/>
              <a:ln w="19050" cap="flat" cmpd="sng">
                <a:solidFill>
                  <a:schemeClr val="dk2"/>
                </a:solidFill>
                <a:prstDash val="solid"/>
                <a:round/>
                <a:headEnd type="none" w="med" len="med"/>
                <a:tailEnd type="none" w="med" len="med"/>
              </a:ln>
            </p:spPr>
          </p:cxnSp>
          <p:cxnSp>
            <p:nvCxnSpPr>
              <p:cNvPr id="1386" name="Google Shape;1386;p41"/>
              <p:cNvCxnSpPr>
                <a:stCxn id="1383" idx="7"/>
                <a:endCxn id="1380" idx="2"/>
              </p:cNvCxnSpPr>
              <p:nvPr/>
            </p:nvCxnSpPr>
            <p:spPr>
              <a:xfrm rot="10800000" flipH="1">
                <a:off x="1404533" y="1898833"/>
                <a:ext cx="1863900" cy="637500"/>
              </a:xfrm>
              <a:prstGeom prst="straightConnector1">
                <a:avLst/>
              </a:prstGeom>
              <a:noFill/>
              <a:ln w="19050" cap="flat" cmpd="sng">
                <a:solidFill>
                  <a:schemeClr val="dk2"/>
                </a:solidFill>
                <a:prstDash val="solid"/>
                <a:round/>
                <a:headEnd type="none" w="med" len="med"/>
                <a:tailEnd type="none" w="med" len="med"/>
              </a:ln>
            </p:spPr>
          </p:cxnSp>
          <p:cxnSp>
            <p:nvCxnSpPr>
              <p:cNvPr id="1387" name="Google Shape;1387;p41"/>
              <p:cNvCxnSpPr>
                <a:stCxn id="1380" idx="5"/>
                <a:endCxn id="1373" idx="1"/>
              </p:cNvCxnSpPr>
              <p:nvPr/>
            </p:nvCxnSpPr>
            <p:spPr>
              <a:xfrm>
                <a:off x="3353683" y="1934335"/>
                <a:ext cx="273900" cy="171900"/>
              </a:xfrm>
              <a:prstGeom prst="straightConnector1">
                <a:avLst/>
              </a:prstGeom>
              <a:noFill/>
              <a:ln w="19050" cap="flat" cmpd="sng">
                <a:solidFill>
                  <a:schemeClr val="dk2"/>
                </a:solidFill>
                <a:prstDash val="solid"/>
                <a:round/>
                <a:headEnd type="none" w="med" len="med"/>
                <a:tailEnd type="none" w="med" len="med"/>
              </a:ln>
            </p:spPr>
          </p:cxnSp>
          <p:cxnSp>
            <p:nvCxnSpPr>
              <p:cNvPr id="1388" name="Google Shape;1388;p41"/>
              <p:cNvCxnSpPr>
                <a:stCxn id="1373" idx="6"/>
                <a:endCxn id="1376" idx="2"/>
              </p:cNvCxnSpPr>
              <p:nvPr/>
            </p:nvCxnSpPr>
            <p:spPr>
              <a:xfrm rot="10800000" flipH="1">
                <a:off x="3733285" y="1898808"/>
                <a:ext cx="1504800" cy="251400"/>
              </a:xfrm>
              <a:prstGeom prst="straightConnector1">
                <a:avLst/>
              </a:prstGeom>
              <a:noFill/>
              <a:ln w="19050" cap="flat" cmpd="sng">
                <a:solidFill>
                  <a:schemeClr val="dk2"/>
                </a:solidFill>
                <a:prstDash val="solid"/>
                <a:round/>
                <a:headEnd type="none" w="med" len="med"/>
                <a:tailEnd type="none" w="med" len="med"/>
              </a:ln>
            </p:spPr>
          </p:cxnSp>
          <p:cxnSp>
            <p:nvCxnSpPr>
              <p:cNvPr id="1389" name="Google Shape;1389;p41"/>
              <p:cNvCxnSpPr>
                <a:stCxn id="1376" idx="4"/>
                <a:endCxn id="1378" idx="1"/>
              </p:cNvCxnSpPr>
              <p:nvPr/>
            </p:nvCxnSpPr>
            <p:spPr>
              <a:xfrm>
                <a:off x="5317762" y="1978992"/>
                <a:ext cx="167400" cy="431700"/>
              </a:xfrm>
              <a:prstGeom prst="straightConnector1">
                <a:avLst/>
              </a:prstGeom>
              <a:noFill/>
              <a:ln w="19050" cap="flat" cmpd="sng">
                <a:solidFill>
                  <a:schemeClr val="dk2"/>
                </a:solidFill>
                <a:prstDash val="solid"/>
                <a:round/>
                <a:headEnd type="none" w="med" len="med"/>
                <a:tailEnd type="none" w="med" len="med"/>
              </a:ln>
            </p:spPr>
          </p:cxnSp>
          <p:cxnSp>
            <p:nvCxnSpPr>
              <p:cNvPr id="1390" name="Google Shape;1390;p41"/>
              <p:cNvCxnSpPr>
                <a:stCxn id="1378" idx="7"/>
                <a:endCxn id="1375" idx="2"/>
              </p:cNvCxnSpPr>
              <p:nvPr/>
            </p:nvCxnSpPr>
            <p:spPr>
              <a:xfrm rot="10800000" flipH="1">
                <a:off x="5555883" y="2150183"/>
                <a:ext cx="471000" cy="260400"/>
              </a:xfrm>
              <a:prstGeom prst="straightConnector1">
                <a:avLst/>
              </a:prstGeom>
              <a:noFill/>
              <a:ln w="19050" cap="flat" cmpd="sng">
                <a:solidFill>
                  <a:schemeClr val="dk2"/>
                </a:solidFill>
                <a:prstDash val="solid"/>
                <a:round/>
                <a:headEnd type="none" w="med" len="med"/>
                <a:tailEnd type="none" w="med" len="med"/>
              </a:ln>
            </p:spPr>
          </p:cxnSp>
          <p:cxnSp>
            <p:nvCxnSpPr>
              <p:cNvPr id="1391" name="Google Shape;1391;p41"/>
              <p:cNvCxnSpPr>
                <a:stCxn id="1375" idx="6"/>
                <a:endCxn id="1379" idx="2"/>
              </p:cNvCxnSpPr>
              <p:nvPr/>
            </p:nvCxnSpPr>
            <p:spPr>
              <a:xfrm>
                <a:off x="6186390" y="2150192"/>
                <a:ext cx="1943100" cy="374100"/>
              </a:xfrm>
              <a:prstGeom prst="straightConnector1">
                <a:avLst/>
              </a:prstGeom>
              <a:noFill/>
              <a:ln w="19050" cap="flat" cmpd="sng">
                <a:solidFill>
                  <a:schemeClr val="dk2"/>
                </a:solidFill>
                <a:prstDash val="solid"/>
                <a:round/>
                <a:headEnd type="none" w="med" len="med"/>
                <a:tailEnd type="none" w="med" len="med"/>
              </a:ln>
            </p:spPr>
          </p:cxnSp>
          <p:cxnSp>
            <p:nvCxnSpPr>
              <p:cNvPr id="1392" name="Google Shape;1392;p41"/>
              <p:cNvCxnSpPr>
                <a:stCxn id="1379" idx="7"/>
                <a:endCxn id="1374" idx="2"/>
              </p:cNvCxnSpPr>
              <p:nvPr/>
            </p:nvCxnSpPr>
            <p:spPr>
              <a:xfrm rot="10800000" flipH="1">
                <a:off x="8214895" y="2345708"/>
                <a:ext cx="347400" cy="143100"/>
              </a:xfrm>
              <a:prstGeom prst="straightConnector1">
                <a:avLst/>
              </a:prstGeom>
              <a:noFill/>
              <a:ln w="19050" cap="flat" cmpd="sng">
                <a:solidFill>
                  <a:schemeClr val="dk2"/>
                </a:solidFill>
                <a:prstDash val="solid"/>
                <a:round/>
                <a:headEnd type="none" w="med" len="med"/>
                <a:tailEnd type="none" w="med" len="med"/>
              </a:ln>
            </p:spPr>
          </p:cxnSp>
          <p:cxnSp>
            <p:nvCxnSpPr>
              <p:cNvPr id="1393" name="Google Shape;1393;p41"/>
              <p:cNvCxnSpPr>
                <a:stCxn id="1379" idx="0"/>
                <a:endCxn id="1377" idx="4"/>
              </p:cNvCxnSpPr>
              <p:nvPr/>
            </p:nvCxnSpPr>
            <p:spPr>
              <a:xfrm rot="10800000">
                <a:off x="7756875" y="1504534"/>
                <a:ext cx="422700" cy="969600"/>
              </a:xfrm>
              <a:prstGeom prst="straightConnector1">
                <a:avLst/>
              </a:prstGeom>
              <a:noFill/>
              <a:ln w="19050" cap="flat" cmpd="sng">
                <a:solidFill>
                  <a:schemeClr val="dk2"/>
                </a:solidFill>
                <a:prstDash val="solid"/>
                <a:round/>
                <a:headEnd type="none" w="med" len="med"/>
                <a:tailEnd type="none" w="med" len="med"/>
              </a:ln>
            </p:spPr>
          </p:cxnSp>
          <p:sp>
            <p:nvSpPr>
              <p:cNvPr id="1394" name="Google Shape;1394;p41"/>
              <p:cNvSpPr/>
              <p:nvPr/>
            </p:nvSpPr>
            <p:spPr>
              <a:xfrm>
                <a:off x="5834688" y="1848809"/>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1"/>
              <p:cNvSpPr/>
              <p:nvPr/>
            </p:nvSpPr>
            <p:spPr>
              <a:xfrm>
                <a:off x="2920688" y="2230284"/>
                <a:ext cx="99900" cy="1002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96" name="Google Shape;1396;p41"/>
              <p:cNvCxnSpPr>
                <a:stCxn id="1380" idx="3"/>
                <a:endCxn id="1395" idx="7"/>
              </p:cNvCxnSpPr>
              <p:nvPr/>
            </p:nvCxnSpPr>
            <p:spPr>
              <a:xfrm flipH="1">
                <a:off x="3005843" y="1934335"/>
                <a:ext cx="277200" cy="310500"/>
              </a:xfrm>
              <a:prstGeom prst="straightConnector1">
                <a:avLst/>
              </a:prstGeom>
              <a:noFill/>
              <a:ln w="19050" cap="flat" cmpd="sng">
                <a:solidFill>
                  <a:schemeClr val="dk2"/>
                </a:solidFill>
                <a:prstDash val="solid"/>
                <a:round/>
                <a:headEnd type="none" w="med" len="med"/>
                <a:tailEnd type="none" w="med" len="med"/>
              </a:ln>
            </p:spPr>
          </p:cxnSp>
          <p:cxnSp>
            <p:nvCxnSpPr>
              <p:cNvPr id="1397" name="Google Shape;1397;p41"/>
              <p:cNvCxnSpPr>
                <a:stCxn id="1375" idx="1"/>
                <a:endCxn id="1394" idx="5"/>
              </p:cNvCxnSpPr>
              <p:nvPr/>
            </p:nvCxnSpPr>
            <p:spPr>
              <a:xfrm rot="10800000">
                <a:off x="5919963" y="1934252"/>
                <a:ext cx="130200" cy="159300"/>
              </a:xfrm>
              <a:prstGeom prst="straightConnector1">
                <a:avLst/>
              </a:prstGeom>
              <a:noFill/>
              <a:ln w="19050" cap="flat" cmpd="sng">
                <a:solidFill>
                  <a:schemeClr val="dk2"/>
                </a:solidFill>
                <a:prstDash val="solid"/>
                <a:round/>
                <a:headEnd type="none" w="med" len="med"/>
                <a:tailEnd type="none" w="med" len="med"/>
              </a:ln>
            </p:spPr>
          </p:cxnSp>
        </p:grpSp>
        <p:grpSp>
          <p:nvGrpSpPr>
            <p:cNvPr id="1398" name="Google Shape;1398;p41"/>
            <p:cNvGrpSpPr/>
            <p:nvPr/>
          </p:nvGrpSpPr>
          <p:grpSpPr>
            <a:xfrm rot="-1901337">
              <a:off x="1575613" y="1450595"/>
              <a:ext cx="1212023" cy="1225324"/>
              <a:chOff x="1500010" y="1504400"/>
              <a:chExt cx="1212041" cy="1225342"/>
            </a:xfrm>
          </p:grpSpPr>
          <p:sp>
            <p:nvSpPr>
              <p:cNvPr id="1399" name="Google Shape;1399;p41"/>
              <p:cNvSpPr/>
              <p:nvPr/>
            </p:nvSpPr>
            <p:spPr>
              <a:xfrm rot="1102292">
                <a:off x="1629438" y="1549457"/>
                <a:ext cx="429967" cy="890833"/>
              </a:xfrm>
              <a:custGeom>
                <a:avLst/>
                <a:gdLst/>
                <a:ahLst/>
                <a:cxnLst/>
                <a:rect l="l" t="t" r="r" b="b"/>
                <a:pathLst>
                  <a:path w="26174" h="54229" extrusionOk="0">
                    <a:moveTo>
                      <a:pt x="23129" y="0"/>
                    </a:moveTo>
                    <a:cubicBezTo>
                      <a:pt x="22377" y="0"/>
                      <a:pt x="21890" y="362"/>
                      <a:pt x="21760" y="479"/>
                    </a:cubicBezTo>
                    <a:cubicBezTo>
                      <a:pt x="21594" y="626"/>
                      <a:pt x="21460" y="2884"/>
                      <a:pt x="21861" y="4041"/>
                    </a:cubicBezTo>
                    <a:lnTo>
                      <a:pt x="18849" y="7460"/>
                    </a:lnTo>
                    <a:lnTo>
                      <a:pt x="10999" y="16371"/>
                    </a:lnTo>
                    <a:cubicBezTo>
                      <a:pt x="10436" y="17009"/>
                      <a:pt x="10050" y="17781"/>
                      <a:pt x="9877" y="18614"/>
                    </a:cubicBezTo>
                    <a:lnTo>
                      <a:pt x="3415" y="49933"/>
                    </a:lnTo>
                    <a:cubicBezTo>
                      <a:pt x="2582" y="50128"/>
                      <a:pt x="1760" y="50377"/>
                      <a:pt x="959" y="50673"/>
                    </a:cubicBezTo>
                    <a:cubicBezTo>
                      <a:pt x="959" y="50673"/>
                      <a:pt x="0" y="52667"/>
                      <a:pt x="2095" y="53893"/>
                    </a:cubicBezTo>
                    <a:cubicBezTo>
                      <a:pt x="2508" y="54135"/>
                      <a:pt x="2905" y="54229"/>
                      <a:pt x="3272" y="54229"/>
                    </a:cubicBezTo>
                    <a:cubicBezTo>
                      <a:pt x="4509" y="54229"/>
                      <a:pt x="5402" y="53165"/>
                      <a:pt x="5402" y="53165"/>
                    </a:cubicBezTo>
                    <a:lnTo>
                      <a:pt x="18593" y="40265"/>
                    </a:lnTo>
                    <a:cubicBezTo>
                      <a:pt x="18961" y="39908"/>
                      <a:pt x="19268" y="39494"/>
                      <a:pt x="19506" y="39039"/>
                    </a:cubicBezTo>
                    <a:cubicBezTo>
                      <a:pt x="19747" y="38570"/>
                      <a:pt x="19917" y="38069"/>
                      <a:pt x="20000" y="37550"/>
                    </a:cubicBezTo>
                    <a:lnTo>
                      <a:pt x="25560" y="2851"/>
                    </a:lnTo>
                    <a:cubicBezTo>
                      <a:pt x="25560" y="2851"/>
                      <a:pt x="26173" y="1333"/>
                      <a:pt x="24598" y="432"/>
                    </a:cubicBezTo>
                    <a:cubicBezTo>
                      <a:pt x="24038" y="110"/>
                      <a:pt x="23543" y="0"/>
                      <a:pt x="23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1"/>
              <p:cNvSpPr/>
              <p:nvPr/>
            </p:nvSpPr>
            <p:spPr>
              <a:xfrm rot="1102292">
                <a:off x="1947827" y="1600924"/>
                <a:ext cx="143607" cy="641336"/>
              </a:xfrm>
              <a:custGeom>
                <a:avLst/>
                <a:gdLst/>
                <a:ahLst/>
                <a:cxnLst/>
                <a:rect l="l" t="t" r="r" b="b"/>
                <a:pathLst>
                  <a:path w="8742" h="39041" extrusionOk="0">
                    <a:moveTo>
                      <a:pt x="5700" y="0"/>
                    </a:moveTo>
                    <a:cubicBezTo>
                      <a:pt x="4946" y="0"/>
                      <a:pt x="4458" y="363"/>
                      <a:pt x="4328" y="480"/>
                    </a:cubicBezTo>
                    <a:cubicBezTo>
                      <a:pt x="4162" y="627"/>
                      <a:pt x="4028" y="2885"/>
                      <a:pt x="4429" y="4039"/>
                    </a:cubicBezTo>
                    <a:lnTo>
                      <a:pt x="1414" y="7461"/>
                    </a:lnTo>
                    <a:cubicBezTo>
                      <a:pt x="599" y="18139"/>
                      <a:pt x="0" y="37277"/>
                      <a:pt x="0" y="37277"/>
                    </a:cubicBezTo>
                    <a:cubicBezTo>
                      <a:pt x="589" y="38951"/>
                      <a:pt x="1043" y="39036"/>
                      <a:pt x="1642" y="39036"/>
                    </a:cubicBezTo>
                    <a:cubicBezTo>
                      <a:pt x="1710" y="39036"/>
                      <a:pt x="1780" y="39035"/>
                      <a:pt x="1851" y="39035"/>
                    </a:cubicBezTo>
                    <a:cubicBezTo>
                      <a:pt x="1923" y="39035"/>
                      <a:pt x="1997" y="39036"/>
                      <a:pt x="2074" y="39040"/>
                    </a:cubicBezTo>
                    <a:cubicBezTo>
                      <a:pt x="2315" y="38571"/>
                      <a:pt x="2485" y="38070"/>
                      <a:pt x="2568" y="37551"/>
                    </a:cubicBezTo>
                    <a:lnTo>
                      <a:pt x="8128" y="2852"/>
                    </a:lnTo>
                    <a:cubicBezTo>
                      <a:pt x="8128" y="2852"/>
                      <a:pt x="8741" y="1334"/>
                      <a:pt x="7166" y="429"/>
                    </a:cubicBezTo>
                    <a:cubicBezTo>
                      <a:pt x="6607" y="110"/>
                      <a:pt x="6113" y="0"/>
                      <a:pt x="57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1"/>
              <p:cNvSpPr/>
              <p:nvPr/>
            </p:nvSpPr>
            <p:spPr>
              <a:xfrm rot="1102292">
                <a:off x="1647082" y="1549985"/>
                <a:ext cx="375888" cy="854628"/>
              </a:xfrm>
              <a:custGeom>
                <a:avLst/>
                <a:gdLst/>
                <a:ahLst/>
                <a:cxnLst/>
                <a:rect l="l" t="t" r="r" b="b"/>
                <a:pathLst>
                  <a:path w="22882" h="52025" extrusionOk="0">
                    <a:moveTo>
                      <a:pt x="21628" y="1"/>
                    </a:moveTo>
                    <a:cubicBezTo>
                      <a:pt x="21331" y="1"/>
                      <a:pt x="21029" y="119"/>
                      <a:pt x="20792" y="388"/>
                    </a:cubicBezTo>
                    <a:lnTo>
                      <a:pt x="8221" y="14661"/>
                    </a:lnTo>
                    <a:cubicBezTo>
                      <a:pt x="7658" y="15296"/>
                      <a:pt x="7272" y="16071"/>
                      <a:pt x="7103" y="16901"/>
                    </a:cubicBezTo>
                    <a:lnTo>
                      <a:pt x="190" y="50406"/>
                    </a:lnTo>
                    <a:cubicBezTo>
                      <a:pt x="1" y="51325"/>
                      <a:pt x="734" y="52024"/>
                      <a:pt x="1516" y="52024"/>
                    </a:cubicBezTo>
                    <a:cubicBezTo>
                      <a:pt x="1837" y="52024"/>
                      <a:pt x="2167" y="51906"/>
                      <a:pt x="2444" y="51635"/>
                    </a:cubicBezTo>
                    <a:lnTo>
                      <a:pt x="15819" y="38559"/>
                    </a:lnTo>
                    <a:cubicBezTo>
                      <a:pt x="16565" y="37827"/>
                      <a:pt x="17059" y="36872"/>
                      <a:pt x="17225" y="35840"/>
                    </a:cubicBezTo>
                    <a:lnTo>
                      <a:pt x="22761" y="1315"/>
                    </a:lnTo>
                    <a:cubicBezTo>
                      <a:pt x="22881" y="551"/>
                      <a:pt x="22268" y="1"/>
                      <a:pt x="216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1"/>
              <p:cNvSpPr/>
              <p:nvPr/>
            </p:nvSpPr>
            <p:spPr>
              <a:xfrm rot="1102292">
                <a:off x="1786556" y="1608533"/>
                <a:ext cx="255165" cy="441811"/>
              </a:xfrm>
              <a:custGeom>
                <a:avLst/>
                <a:gdLst/>
                <a:ahLst/>
                <a:cxnLst/>
                <a:rect l="l" t="t" r="r" b="b"/>
                <a:pathLst>
                  <a:path w="15533" h="26895" extrusionOk="0">
                    <a:moveTo>
                      <a:pt x="14936" y="1"/>
                    </a:moveTo>
                    <a:cubicBezTo>
                      <a:pt x="14791" y="1"/>
                      <a:pt x="14643" y="60"/>
                      <a:pt x="14529" y="195"/>
                    </a:cubicBezTo>
                    <a:lnTo>
                      <a:pt x="10786" y="4493"/>
                    </a:lnTo>
                    <a:lnTo>
                      <a:pt x="6137" y="9827"/>
                    </a:lnTo>
                    <a:lnTo>
                      <a:pt x="6134" y="9831"/>
                    </a:lnTo>
                    <a:lnTo>
                      <a:pt x="2964" y="13476"/>
                    </a:lnTo>
                    <a:cubicBezTo>
                      <a:pt x="2903" y="13545"/>
                      <a:pt x="2863" y="13624"/>
                      <a:pt x="2845" y="13714"/>
                    </a:cubicBezTo>
                    <a:lnTo>
                      <a:pt x="2456" y="15485"/>
                    </a:lnTo>
                    <a:lnTo>
                      <a:pt x="1356" y="20461"/>
                    </a:lnTo>
                    <a:lnTo>
                      <a:pt x="454" y="24540"/>
                    </a:lnTo>
                    <a:lnTo>
                      <a:pt x="83" y="26228"/>
                    </a:lnTo>
                    <a:cubicBezTo>
                      <a:pt x="1" y="26606"/>
                      <a:pt x="298" y="26894"/>
                      <a:pt x="617" y="26894"/>
                    </a:cubicBezTo>
                    <a:cubicBezTo>
                      <a:pt x="748" y="26894"/>
                      <a:pt x="882" y="26846"/>
                      <a:pt x="995" y="26736"/>
                    </a:cubicBezTo>
                    <a:lnTo>
                      <a:pt x="5196" y="22607"/>
                    </a:lnTo>
                    <a:lnTo>
                      <a:pt x="10230" y="17659"/>
                    </a:lnTo>
                    <a:lnTo>
                      <a:pt x="13238" y="14706"/>
                    </a:lnTo>
                    <a:cubicBezTo>
                      <a:pt x="13321" y="14623"/>
                      <a:pt x="13375" y="14515"/>
                      <a:pt x="13393" y="14400"/>
                    </a:cubicBezTo>
                    <a:lnTo>
                      <a:pt x="14039" y="10119"/>
                    </a:lnTo>
                    <a:lnTo>
                      <a:pt x="14854" y="4749"/>
                    </a:lnTo>
                    <a:lnTo>
                      <a:pt x="15477" y="628"/>
                    </a:lnTo>
                    <a:lnTo>
                      <a:pt x="15474" y="628"/>
                    </a:lnTo>
                    <a:cubicBezTo>
                      <a:pt x="15532" y="261"/>
                      <a:pt x="15240" y="1"/>
                      <a:pt x="149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1"/>
              <p:cNvSpPr/>
              <p:nvPr/>
            </p:nvSpPr>
            <p:spPr>
              <a:xfrm rot="1102292">
                <a:off x="1659938" y="1963258"/>
                <a:ext cx="228979" cy="264249"/>
              </a:xfrm>
              <a:custGeom>
                <a:avLst/>
                <a:gdLst/>
                <a:ahLst/>
                <a:cxnLst/>
                <a:rect l="l" t="t" r="r" b="b"/>
                <a:pathLst>
                  <a:path w="13939" h="16086" extrusionOk="0">
                    <a:moveTo>
                      <a:pt x="10428" y="1"/>
                    </a:moveTo>
                    <a:cubicBezTo>
                      <a:pt x="8158" y="1"/>
                      <a:pt x="5190" y="2076"/>
                      <a:pt x="3052" y="5390"/>
                    </a:cubicBezTo>
                    <a:cubicBezTo>
                      <a:pt x="347" y="9584"/>
                      <a:pt x="1" y="14171"/>
                      <a:pt x="2269" y="15635"/>
                    </a:cubicBezTo>
                    <a:cubicBezTo>
                      <a:pt x="2745" y="15940"/>
                      <a:pt x="3297" y="16085"/>
                      <a:pt x="3897" y="16085"/>
                    </a:cubicBezTo>
                    <a:cubicBezTo>
                      <a:pt x="5358" y="16085"/>
                      <a:pt x="7105" y="15227"/>
                      <a:pt x="8739" y="13734"/>
                    </a:cubicBezTo>
                    <a:cubicBezTo>
                      <a:pt x="9712" y="12833"/>
                      <a:pt x="10567" y="11812"/>
                      <a:pt x="11281" y="10694"/>
                    </a:cubicBezTo>
                    <a:cubicBezTo>
                      <a:pt x="13214" y="7697"/>
                      <a:pt x="13939" y="4492"/>
                      <a:pt x="13365" y="2378"/>
                    </a:cubicBezTo>
                    <a:cubicBezTo>
                      <a:pt x="13134" y="1538"/>
                      <a:pt x="12702" y="867"/>
                      <a:pt x="12056" y="453"/>
                    </a:cubicBezTo>
                    <a:cubicBezTo>
                      <a:pt x="11581" y="146"/>
                      <a:pt x="11029" y="1"/>
                      <a:pt x="104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1"/>
              <p:cNvSpPr/>
              <p:nvPr/>
            </p:nvSpPr>
            <p:spPr>
              <a:xfrm rot="1102292">
                <a:off x="1726945" y="2050074"/>
                <a:ext cx="98235" cy="110325"/>
              </a:xfrm>
              <a:custGeom>
                <a:avLst/>
                <a:gdLst/>
                <a:ahLst/>
                <a:cxnLst/>
                <a:rect l="l" t="t" r="r" b="b"/>
                <a:pathLst>
                  <a:path w="5980" h="6716" extrusionOk="0">
                    <a:moveTo>
                      <a:pt x="4351" y="0"/>
                    </a:moveTo>
                    <a:cubicBezTo>
                      <a:pt x="3402" y="0"/>
                      <a:pt x="2163" y="865"/>
                      <a:pt x="1273" y="2251"/>
                    </a:cubicBezTo>
                    <a:cubicBezTo>
                      <a:pt x="145" y="4003"/>
                      <a:pt x="0" y="5915"/>
                      <a:pt x="949" y="6528"/>
                    </a:cubicBezTo>
                    <a:cubicBezTo>
                      <a:pt x="1147" y="6655"/>
                      <a:pt x="1377" y="6716"/>
                      <a:pt x="1627" y="6716"/>
                    </a:cubicBezTo>
                    <a:cubicBezTo>
                      <a:pt x="2575" y="6716"/>
                      <a:pt x="3813" y="5849"/>
                      <a:pt x="4706" y="4465"/>
                    </a:cubicBezTo>
                    <a:cubicBezTo>
                      <a:pt x="5835" y="2712"/>
                      <a:pt x="5979" y="801"/>
                      <a:pt x="5031" y="188"/>
                    </a:cubicBezTo>
                    <a:cubicBezTo>
                      <a:pt x="4832" y="61"/>
                      <a:pt x="4602" y="0"/>
                      <a:pt x="43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1"/>
              <p:cNvSpPr/>
              <p:nvPr/>
            </p:nvSpPr>
            <p:spPr>
              <a:xfrm rot="1102292">
                <a:off x="1808615" y="1746028"/>
                <a:ext cx="784336" cy="882603"/>
              </a:xfrm>
              <a:custGeom>
                <a:avLst/>
                <a:gdLst/>
                <a:ahLst/>
                <a:cxnLst/>
                <a:rect l="l" t="t" r="r" b="b"/>
                <a:pathLst>
                  <a:path w="47746" h="53728" extrusionOk="0">
                    <a:moveTo>
                      <a:pt x="26876" y="0"/>
                    </a:moveTo>
                    <a:cubicBezTo>
                      <a:pt x="26563" y="0"/>
                      <a:pt x="26251" y="25"/>
                      <a:pt x="25943" y="76"/>
                    </a:cubicBezTo>
                    <a:cubicBezTo>
                      <a:pt x="22863" y="584"/>
                      <a:pt x="21323" y="1450"/>
                      <a:pt x="19344" y="3790"/>
                    </a:cubicBezTo>
                    <a:cubicBezTo>
                      <a:pt x="16012" y="7732"/>
                      <a:pt x="15817" y="12322"/>
                      <a:pt x="15680" y="17630"/>
                    </a:cubicBezTo>
                    <a:cubicBezTo>
                      <a:pt x="15676" y="17753"/>
                      <a:pt x="15673" y="17876"/>
                      <a:pt x="15669" y="18002"/>
                    </a:cubicBezTo>
                    <a:cubicBezTo>
                      <a:pt x="15647" y="18723"/>
                      <a:pt x="15629" y="19466"/>
                      <a:pt x="15600" y="20220"/>
                    </a:cubicBezTo>
                    <a:cubicBezTo>
                      <a:pt x="15460" y="24100"/>
                      <a:pt x="15900" y="28160"/>
                      <a:pt x="16325" y="32095"/>
                    </a:cubicBezTo>
                    <a:cubicBezTo>
                      <a:pt x="16549" y="34121"/>
                      <a:pt x="16776" y="36213"/>
                      <a:pt x="16909" y="38200"/>
                    </a:cubicBezTo>
                    <a:cubicBezTo>
                      <a:pt x="17108" y="41121"/>
                      <a:pt x="17212" y="44471"/>
                      <a:pt x="15943" y="47367"/>
                    </a:cubicBezTo>
                    <a:cubicBezTo>
                      <a:pt x="15002" y="49527"/>
                      <a:pt x="12903" y="51597"/>
                      <a:pt x="10473" y="51929"/>
                    </a:cubicBezTo>
                    <a:lnTo>
                      <a:pt x="10451" y="51932"/>
                    </a:lnTo>
                    <a:cubicBezTo>
                      <a:pt x="10227" y="51964"/>
                      <a:pt x="10003" y="51980"/>
                      <a:pt x="9777" y="51980"/>
                    </a:cubicBezTo>
                    <a:cubicBezTo>
                      <a:pt x="9621" y="51980"/>
                      <a:pt x="9464" y="51972"/>
                      <a:pt x="9308" y="51957"/>
                    </a:cubicBezTo>
                    <a:cubicBezTo>
                      <a:pt x="7259" y="51752"/>
                      <a:pt x="5287" y="50234"/>
                      <a:pt x="4158" y="47983"/>
                    </a:cubicBezTo>
                    <a:cubicBezTo>
                      <a:pt x="3163" y="46007"/>
                      <a:pt x="2514" y="43274"/>
                      <a:pt x="2416" y="40674"/>
                    </a:cubicBezTo>
                    <a:cubicBezTo>
                      <a:pt x="2564" y="40483"/>
                      <a:pt x="2669" y="40263"/>
                      <a:pt x="2723" y="40028"/>
                    </a:cubicBezTo>
                    <a:cubicBezTo>
                      <a:pt x="2928" y="39109"/>
                      <a:pt x="2777" y="37601"/>
                      <a:pt x="2528" y="36985"/>
                    </a:cubicBezTo>
                    <a:cubicBezTo>
                      <a:pt x="2507" y="36923"/>
                      <a:pt x="2478" y="36869"/>
                      <a:pt x="2442" y="36819"/>
                    </a:cubicBezTo>
                    <a:cubicBezTo>
                      <a:pt x="2316" y="36662"/>
                      <a:pt x="2116" y="36586"/>
                      <a:pt x="1880" y="36586"/>
                    </a:cubicBezTo>
                    <a:cubicBezTo>
                      <a:pt x="1545" y="36586"/>
                      <a:pt x="1141" y="36738"/>
                      <a:pt x="779" y="37028"/>
                    </a:cubicBezTo>
                    <a:cubicBezTo>
                      <a:pt x="768" y="37035"/>
                      <a:pt x="761" y="37042"/>
                      <a:pt x="754" y="37053"/>
                    </a:cubicBezTo>
                    <a:cubicBezTo>
                      <a:pt x="256" y="37461"/>
                      <a:pt x="0" y="37998"/>
                      <a:pt x="101" y="38387"/>
                    </a:cubicBezTo>
                    <a:lnTo>
                      <a:pt x="94" y="38387"/>
                    </a:lnTo>
                    <a:cubicBezTo>
                      <a:pt x="94" y="38387"/>
                      <a:pt x="69" y="39794"/>
                      <a:pt x="678" y="40850"/>
                    </a:cubicBezTo>
                    <a:cubicBezTo>
                      <a:pt x="794" y="43692"/>
                      <a:pt x="1497" y="46570"/>
                      <a:pt x="2597" y="48766"/>
                    </a:cubicBezTo>
                    <a:cubicBezTo>
                      <a:pt x="3989" y="51550"/>
                      <a:pt x="6495" y="53436"/>
                      <a:pt x="9135" y="53696"/>
                    </a:cubicBezTo>
                    <a:cubicBezTo>
                      <a:pt x="9354" y="53717"/>
                      <a:pt x="9574" y="53727"/>
                      <a:pt x="9794" y="53727"/>
                    </a:cubicBezTo>
                    <a:cubicBezTo>
                      <a:pt x="10173" y="53727"/>
                      <a:pt x="10552" y="53696"/>
                      <a:pt x="10927" y="53634"/>
                    </a:cubicBezTo>
                    <a:cubicBezTo>
                      <a:pt x="11042" y="53616"/>
                      <a:pt x="11158" y="53587"/>
                      <a:pt x="11277" y="53562"/>
                    </a:cubicBezTo>
                    <a:cubicBezTo>
                      <a:pt x="14194" y="52924"/>
                      <a:pt x="16491" y="50479"/>
                      <a:pt x="17548" y="48066"/>
                    </a:cubicBezTo>
                    <a:cubicBezTo>
                      <a:pt x="18972" y="44810"/>
                      <a:pt x="18868" y="41207"/>
                      <a:pt x="18655" y="38085"/>
                    </a:cubicBezTo>
                    <a:cubicBezTo>
                      <a:pt x="18514" y="36058"/>
                      <a:pt x="18291" y="33948"/>
                      <a:pt x="18063" y="31907"/>
                    </a:cubicBezTo>
                    <a:cubicBezTo>
                      <a:pt x="17645" y="28038"/>
                      <a:pt x="17212" y="24031"/>
                      <a:pt x="17353" y="20277"/>
                    </a:cubicBezTo>
                    <a:cubicBezTo>
                      <a:pt x="17378" y="19516"/>
                      <a:pt x="17396" y="18774"/>
                      <a:pt x="17418" y="18042"/>
                    </a:cubicBezTo>
                    <a:cubicBezTo>
                      <a:pt x="17551" y="12914"/>
                      <a:pt x="17667" y="8478"/>
                      <a:pt x="20681" y="4915"/>
                    </a:cubicBezTo>
                    <a:cubicBezTo>
                      <a:pt x="22210" y="3108"/>
                      <a:pt x="23314" y="2275"/>
                      <a:pt x="26224" y="1796"/>
                    </a:cubicBezTo>
                    <a:cubicBezTo>
                      <a:pt x="26441" y="1762"/>
                      <a:pt x="26660" y="1744"/>
                      <a:pt x="26878" y="1744"/>
                    </a:cubicBezTo>
                    <a:cubicBezTo>
                      <a:pt x="27053" y="1744"/>
                      <a:pt x="27227" y="1755"/>
                      <a:pt x="27400" y="1778"/>
                    </a:cubicBezTo>
                    <a:lnTo>
                      <a:pt x="27418" y="1778"/>
                    </a:lnTo>
                    <a:cubicBezTo>
                      <a:pt x="28366" y="1900"/>
                      <a:pt x="29261" y="2275"/>
                      <a:pt x="30018" y="2860"/>
                    </a:cubicBezTo>
                    <a:cubicBezTo>
                      <a:pt x="29920" y="3033"/>
                      <a:pt x="29837" y="3217"/>
                      <a:pt x="29773" y="3408"/>
                    </a:cubicBezTo>
                    <a:cubicBezTo>
                      <a:pt x="29708" y="3574"/>
                      <a:pt x="29675" y="3754"/>
                      <a:pt x="29672" y="3931"/>
                    </a:cubicBezTo>
                    <a:cubicBezTo>
                      <a:pt x="29682" y="4403"/>
                      <a:pt x="29845" y="5189"/>
                      <a:pt x="29845" y="5189"/>
                    </a:cubicBezTo>
                    <a:cubicBezTo>
                      <a:pt x="30945" y="6365"/>
                      <a:pt x="32008" y="7324"/>
                      <a:pt x="32614" y="7371"/>
                    </a:cubicBezTo>
                    <a:cubicBezTo>
                      <a:pt x="32624" y="7372"/>
                      <a:pt x="32634" y="7372"/>
                      <a:pt x="32645" y="7372"/>
                    </a:cubicBezTo>
                    <a:cubicBezTo>
                      <a:pt x="32773" y="7372"/>
                      <a:pt x="32969" y="7313"/>
                      <a:pt x="33198" y="7219"/>
                    </a:cubicBezTo>
                    <a:cubicBezTo>
                      <a:pt x="35734" y="10461"/>
                      <a:pt x="36844" y="15164"/>
                      <a:pt x="36173" y="19967"/>
                    </a:cubicBezTo>
                    <a:cubicBezTo>
                      <a:pt x="35903" y="21864"/>
                      <a:pt x="35395" y="23783"/>
                      <a:pt x="34623" y="25791"/>
                    </a:cubicBezTo>
                    <a:cubicBezTo>
                      <a:pt x="34486" y="26134"/>
                      <a:pt x="34345" y="26480"/>
                      <a:pt x="34197" y="26833"/>
                    </a:cubicBezTo>
                    <a:cubicBezTo>
                      <a:pt x="34071" y="27129"/>
                      <a:pt x="34212" y="27472"/>
                      <a:pt x="34507" y="27594"/>
                    </a:cubicBezTo>
                    <a:cubicBezTo>
                      <a:pt x="34580" y="27625"/>
                      <a:pt x="34658" y="27641"/>
                      <a:pt x="34736" y="27641"/>
                    </a:cubicBezTo>
                    <a:cubicBezTo>
                      <a:pt x="34767" y="27641"/>
                      <a:pt x="34798" y="27639"/>
                      <a:pt x="34828" y="27634"/>
                    </a:cubicBezTo>
                    <a:cubicBezTo>
                      <a:pt x="35027" y="27601"/>
                      <a:pt x="35193" y="27472"/>
                      <a:pt x="35276" y="27288"/>
                    </a:cubicBezTo>
                    <a:cubicBezTo>
                      <a:pt x="36329" y="24796"/>
                      <a:pt x="37003" y="22455"/>
                      <a:pt x="37327" y="20126"/>
                    </a:cubicBezTo>
                    <a:cubicBezTo>
                      <a:pt x="38041" y="15027"/>
                      <a:pt x="36924" y="10195"/>
                      <a:pt x="34259" y="6689"/>
                    </a:cubicBezTo>
                    <a:cubicBezTo>
                      <a:pt x="34673" y="6455"/>
                      <a:pt x="35092" y="6192"/>
                      <a:pt x="35427" y="5968"/>
                    </a:cubicBezTo>
                    <a:cubicBezTo>
                      <a:pt x="38074" y="7995"/>
                      <a:pt x="40995" y="10483"/>
                      <a:pt x="43159" y="13674"/>
                    </a:cubicBezTo>
                    <a:cubicBezTo>
                      <a:pt x="45109" y="16534"/>
                      <a:pt x="46162" y="19635"/>
                      <a:pt x="46213" y="22582"/>
                    </a:cubicBezTo>
                    <a:cubicBezTo>
                      <a:pt x="46224" y="23169"/>
                      <a:pt x="46195" y="23757"/>
                      <a:pt x="46123" y="24338"/>
                    </a:cubicBezTo>
                    <a:cubicBezTo>
                      <a:pt x="46087" y="24659"/>
                      <a:pt x="46314" y="24947"/>
                      <a:pt x="46631" y="24987"/>
                    </a:cubicBezTo>
                    <a:cubicBezTo>
                      <a:pt x="46654" y="24992"/>
                      <a:pt x="46677" y="24994"/>
                      <a:pt x="46701" y="24994"/>
                    </a:cubicBezTo>
                    <a:cubicBezTo>
                      <a:pt x="46733" y="24994"/>
                      <a:pt x="46766" y="24990"/>
                      <a:pt x="46797" y="24983"/>
                    </a:cubicBezTo>
                    <a:cubicBezTo>
                      <a:pt x="47053" y="24944"/>
                      <a:pt x="47248" y="24742"/>
                      <a:pt x="47284" y="24486"/>
                    </a:cubicBezTo>
                    <a:cubicBezTo>
                      <a:pt x="47746" y="20775"/>
                      <a:pt x="46628" y="16700"/>
                      <a:pt x="44125" y="13022"/>
                    </a:cubicBezTo>
                    <a:cubicBezTo>
                      <a:pt x="41882" y="9733"/>
                      <a:pt x="38799" y="7097"/>
                      <a:pt x="36224" y="5110"/>
                    </a:cubicBezTo>
                    <a:cubicBezTo>
                      <a:pt x="36278" y="4742"/>
                      <a:pt x="36170" y="4241"/>
                      <a:pt x="36008" y="3873"/>
                    </a:cubicBezTo>
                    <a:cubicBezTo>
                      <a:pt x="35928" y="3696"/>
                      <a:pt x="35838" y="3548"/>
                      <a:pt x="35744" y="3465"/>
                    </a:cubicBezTo>
                    <a:cubicBezTo>
                      <a:pt x="35391" y="3148"/>
                      <a:pt x="33927" y="2250"/>
                      <a:pt x="33325" y="2005"/>
                    </a:cubicBezTo>
                    <a:cubicBezTo>
                      <a:pt x="33050" y="1895"/>
                      <a:pt x="32390" y="1772"/>
                      <a:pt x="31775" y="1772"/>
                    </a:cubicBezTo>
                    <a:cubicBezTo>
                      <a:pt x="31664" y="1772"/>
                      <a:pt x="31555" y="1776"/>
                      <a:pt x="31449" y="1785"/>
                    </a:cubicBezTo>
                    <a:cubicBezTo>
                      <a:pt x="30235" y="692"/>
                      <a:pt x="28543" y="0"/>
                      <a:pt x="268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1"/>
              <p:cNvSpPr/>
              <p:nvPr/>
            </p:nvSpPr>
            <p:spPr>
              <a:xfrm rot="1102292">
                <a:off x="2183428" y="2206529"/>
                <a:ext cx="205160" cy="183870"/>
              </a:xfrm>
              <a:custGeom>
                <a:avLst/>
                <a:gdLst/>
                <a:ahLst/>
                <a:cxnLst/>
                <a:rect l="l" t="t" r="r" b="b"/>
                <a:pathLst>
                  <a:path w="12489" h="11193" extrusionOk="0">
                    <a:moveTo>
                      <a:pt x="9728" y="1"/>
                    </a:moveTo>
                    <a:cubicBezTo>
                      <a:pt x="9382" y="1"/>
                      <a:pt x="9056" y="185"/>
                      <a:pt x="8698" y="575"/>
                    </a:cubicBezTo>
                    <a:cubicBezTo>
                      <a:pt x="8536" y="755"/>
                      <a:pt x="8385" y="943"/>
                      <a:pt x="8248" y="1145"/>
                    </a:cubicBezTo>
                    <a:cubicBezTo>
                      <a:pt x="7394" y="2365"/>
                      <a:pt x="6827" y="3659"/>
                      <a:pt x="6054" y="3659"/>
                    </a:cubicBezTo>
                    <a:cubicBezTo>
                      <a:pt x="5893" y="3659"/>
                      <a:pt x="5723" y="3603"/>
                      <a:pt x="5539" y="3478"/>
                    </a:cubicBezTo>
                    <a:cubicBezTo>
                      <a:pt x="5539" y="3478"/>
                      <a:pt x="0" y="8357"/>
                      <a:pt x="1630" y="9882"/>
                    </a:cubicBezTo>
                    <a:cubicBezTo>
                      <a:pt x="1926" y="10160"/>
                      <a:pt x="2261" y="10394"/>
                      <a:pt x="2622" y="10578"/>
                    </a:cubicBezTo>
                    <a:cubicBezTo>
                      <a:pt x="3337" y="10963"/>
                      <a:pt x="4180" y="11193"/>
                      <a:pt x="5045" y="11193"/>
                    </a:cubicBezTo>
                    <a:cubicBezTo>
                      <a:pt x="6281" y="11193"/>
                      <a:pt x="7559" y="10721"/>
                      <a:pt x="8565" y="9554"/>
                    </a:cubicBezTo>
                    <a:cubicBezTo>
                      <a:pt x="10635" y="7145"/>
                      <a:pt x="12488" y="1956"/>
                      <a:pt x="11223" y="824"/>
                    </a:cubicBezTo>
                    <a:cubicBezTo>
                      <a:pt x="10626" y="289"/>
                      <a:pt x="10161" y="1"/>
                      <a:pt x="97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1"/>
              <p:cNvSpPr/>
              <p:nvPr/>
            </p:nvSpPr>
            <p:spPr>
              <a:xfrm rot="1102292">
                <a:off x="2174944" y="2222152"/>
                <a:ext cx="131582" cy="145956"/>
              </a:xfrm>
              <a:custGeom>
                <a:avLst/>
                <a:gdLst/>
                <a:ahLst/>
                <a:cxnLst/>
                <a:rect l="l" t="t" r="r" b="b"/>
                <a:pathLst>
                  <a:path w="8010" h="8885" extrusionOk="0">
                    <a:moveTo>
                      <a:pt x="4908" y="1"/>
                    </a:moveTo>
                    <a:cubicBezTo>
                      <a:pt x="4822" y="1"/>
                      <a:pt x="4735" y="5"/>
                      <a:pt x="4649" y="14"/>
                    </a:cubicBezTo>
                    <a:lnTo>
                      <a:pt x="4649" y="43"/>
                    </a:lnTo>
                    <a:cubicBezTo>
                      <a:pt x="3707" y="108"/>
                      <a:pt x="2355" y="1284"/>
                      <a:pt x="1345" y="3029"/>
                    </a:cubicBezTo>
                    <a:cubicBezTo>
                      <a:pt x="372" y="4709"/>
                      <a:pt x="0" y="6393"/>
                      <a:pt x="339" y="7273"/>
                    </a:cubicBezTo>
                    <a:lnTo>
                      <a:pt x="307" y="7288"/>
                    </a:lnTo>
                    <a:cubicBezTo>
                      <a:pt x="534" y="7825"/>
                      <a:pt x="898" y="8265"/>
                      <a:pt x="1389" y="8550"/>
                    </a:cubicBezTo>
                    <a:cubicBezTo>
                      <a:pt x="1780" y="8777"/>
                      <a:pt x="2217" y="8884"/>
                      <a:pt x="2673" y="8884"/>
                    </a:cubicBezTo>
                    <a:cubicBezTo>
                      <a:pt x="4088" y="8884"/>
                      <a:pt x="5689" y="7850"/>
                      <a:pt x="6690" y="6137"/>
                    </a:cubicBezTo>
                    <a:cubicBezTo>
                      <a:pt x="8010" y="3869"/>
                      <a:pt x="7768" y="1273"/>
                      <a:pt x="6163" y="335"/>
                    </a:cubicBezTo>
                    <a:cubicBezTo>
                      <a:pt x="5780" y="115"/>
                      <a:pt x="5347" y="1"/>
                      <a:pt x="49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1"/>
              <p:cNvSpPr/>
              <p:nvPr/>
            </p:nvSpPr>
            <p:spPr>
              <a:xfrm rot="1102292">
                <a:off x="2178218" y="2218185"/>
                <a:ext cx="99713" cy="129020"/>
              </a:xfrm>
              <a:custGeom>
                <a:avLst/>
                <a:gdLst/>
                <a:ahLst/>
                <a:cxnLst/>
                <a:rect l="l" t="t" r="r" b="b"/>
                <a:pathLst>
                  <a:path w="6070" h="7854" extrusionOk="0">
                    <a:moveTo>
                      <a:pt x="4723" y="0"/>
                    </a:moveTo>
                    <a:cubicBezTo>
                      <a:pt x="4698" y="0"/>
                      <a:pt x="4673" y="1"/>
                      <a:pt x="4649" y="3"/>
                    </a:cubicBezTo>
                    <a:cubicBezTo>
                      <a:pt x="3707" y="68"/>
                      <a:pt x="2355" y="1247"/>
                      <a:pt x="1345" y="2989"/>
                    </a:cubicBezTo>
                    <a:cubicBezTo>
                      <a:pt x="372" y="4669"/>
                      <a:pt x="0" y="6357"/>
                      <a:pt x="343" y="7237"/>
                    </a:cubicBezTo>
                    <a:cubicBezTo>
                      <a:pt x="433" y="7461"/>
                      <a:pt x="567" y="7634"/>
                      <a:pt x="743" y="7738"/>
                    </a:cubicBezTo>
                    <a:cubicBezTo>
                      <a:pt x="878" y="7816"/>
                      <a:pt x="1031" y="7854"/>
                      <a:pt x="1198" y="7854"/>
                    </a:cubicBezTo>
                    <a:cubicBezTo>
                      <a:pt x="2144" y="7854"/>
                      <a:pt x="3542" y="6661"/>
                      <a:pt x="4580" y="4871"/>
                    </a:cubicBezTo>
                    <a:cubicBezTo>
                      <a:pt x="5803" y="2765"/>
                      <a:pt x="6069" y="638"/>
                      <a:pt x="5182" y="115"/>
                    </a:cubicBezTo>
                    <a:cubicBezTo>
                      <a:pt x="5039" y="40"/>
                      <a:pt x="4882" y="0"/>
                      <a:pt x="47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1"/>
              <p:cNvSpPr/>
              <p:nvPr/>
            </p:nvSpPr>
            <p:spPr>
              <a:xfrm rot="1102292">
                <a:off x="1815266" y="1674318"/>
                <a:ext cx="154991" cy="262392"/>
              </a:xfrm>
              <a:custGeom>
                <a:avLst/>
                <a:gdLst/>
                <a:ahLst/>
                <a:cxnLst/>
                <a:rect l="l" t="t" r="r" b="b"/>
                <a:pathLst>
                  <a:path w="9435" h="15973" extrusionOk="0">
                    <a:moveTo>
                      <a:pt x="9434" y="1"/>
                    </a:moveTo>
                    <a:lnTo>
                      <a:pt x="4786" y="5334"/>
                    </a:lnTo>
                    <a:lnTo>
                      <a:pt x="4782" y="5342"/>
                    </a:lnTo>
                    <a:lnTo>
                      <a:pt x="1101" y="10996"/>
                    </a:lnTo>
                    <a:lnTo>
                      <a:pt x="1" y="15972"/>
                    </a:lnTo>
                    <a:lnTo>
                      <a:pt x="9434" y="1"/>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1"/>
              <p:cNvSpPr/>
              <p:nvPr/>
            </p:nvSpPr>
            <p:spPr>
              <a:xfrm rot="1102292">
                <a:off x="1948664" y="1797005"/>
                <a:ext cx="62571" cy="123878"/>
              </a:xfrm>
              <a:custGeom>
                <a:avLst/>
                <a:gdLst/>
                <a:ahLst/>
                <a:cxnLst/>
                <a:rect l="l" t="t" r="r" b="b"/>
                <a:pathLst>
                  <a:path w="3809" h="7541" extrusionOk="0">
                    <a:moveTo>
                      <a:pt x="3809" y="0"/>
                    </a:moveTo>
                    <a:lnTo>
                      <a:pt x="0" y="7540"/>
                    </a:lnTo>
                    <a:lnTo>
                      <a:pt x="3008" y="4587"/>
                    </a:lnTo>
                    <a:cubicBezTo>
                      <a:pt x="3091" y="4504"/>
                      <a:pt x="3145" y="4396"/>
                      <a:pt x="3163" y="4281"/>
                    </a:cubicBezTo>
                    <a:lnTo>
                      <a:pt x="3809" y="0"/>
                    </a:ln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1"/>
              <p:cNvSpPr/>
              <p:nvPr/>
            </p:nvSpPr>
            <p:spPr>
              <a:xfrm rot="1102292">
                <a:off x="1786511" y="1608808"/>
                <a:ext cx="255082" cy="441515"/>
              </a:xfrm>
              <a:custGeom>
                <a:avLst/>
                <a:gdLst/>
                <a:ahLst/>
                <a:cxnLst/>
                <a:rect l="l" t="t" r="r" b="b"/>
                <a:pathLst>
                  <a:path w="15528" h="26877" extrusionOk="0">
                    <a:moveTo>
                      <a:pt x="15055" y="0"/>
                    </a:moveTo>
                    <a:lnTo>
                      <a:pt x="454" y="24522"/>
                    </a:lnTo>
                    <a:lnTo>
                      <a:pt x="83" y="26210"/>
                    </a:lnTo>
                    <a:cubicBezTo>
                      <a:pt x="1" y="26588"/>
                      <a:pt x="298" y="26876"/>
                      <a:pt x="617" y="26876"/>
                    </a:cubicBezTo>
                    <a:cubicBezTo>
                      <a:pt x="748" y="26876"/>
                      <a:pt x="882" y="26828"/>
                      <a:pt x="995" y="26718"/>
                    </a:cubicBezTo>
                    <a:lnTo>
                      <a:pt x="5196" y="22589"/>
                    </a:lnTo>
                    <a:lnTo>
                      <a:pt x="14854" y="4731"/>
                    </a:lnTo>
                    <a:lnTo>
                      <a:pt x="15477" y="610"/>
                    </a:lnTo>
                    <a:cubicBezTo>
                      <a:pt x="15528" y="325"/>
                      <a:pt x="15337" y="54"/>
                      <a:pt x="1505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1"/>
              <p:cNvSpPr/>
              <p:nvPr/>
            </p:nvSpPr>
            <p:spPr>
              <a:xfrm rot="1102292">
                <a:off x="1860445" y="2537409"/>
                <a:ext cx="5700" cy="1199"/>
              </a:xfrm>
              <a:custGeom>
                <a:avLst/>
                <a:gdLst/>
                <a:ahLst/>
                <a:cxnLst/>
                <a:rect l="l" t="t" r="r" b="b"/>
                <a:pathLst>
                  <a:path w="347" h="73" extrusionOk="0">
                    <a:moveTo>
                      <a:pt x="347" y="0"/>
                    </a:moveTo>
                    <a:lnTo>
                      <a:pt x="347" y="0"/>
                    </a:lnTo>
                    <a:cubicBezTo>
                      <a:pt x="231" y="25"/>
                      <a:pt x="116" y="51"/>
                      <a:pt x="0" y="72"/>
                    </a:cubicBezTo>
                    <a:cubicBezTo>
                      <a:pt x="112" y="54"/>
                      <a:pt x="228" y="29"/>
                      <a:pt x="347"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1"/>
              <p:cNvSpPr/>
              <p:nvPr/>
            </p:nvSpPr>
            <p:spPr>
              <a:xfrm rot="1102292">
                <a:off x="2457148" y="2240547"/>
                <a:ext cx="142539" cy="211287"/>
              </a:xfrm>
              <a:custGeom>
                <a:avLst/>
                <a:gdLst/>
                <a:ahLst/>
                <a:cxnLst/>
                <a:rect l="l" t="t" r="r" b="b"/>
                <a:pathLst>
                  <a:path w="8677" h="12862" extrusionOk="0">
                    <a:moveTo>
                      <a:pt x="5070" y="1"/>
                    </a:moveTo>
                    <a:cubicBezTo>
                      <a:pt x="4778" y="1"/>
                      <a:pt x="4540" y="54"/>
                      <a:pt x="4346" y="173"/>
                    </a:cubicBezTo>
                    <a:cubicBezTo>
                      <a:pt x="3946" y="421"/>
                      <a:pt x="3740" y="952"/>
                      <a:pt x="3650" y="1878"/>
                    </a:cubicBezTo>
                    <a:cubicBezTo>
                      <a:pt x="3479" y="3609"/>
                      <a:pt x="3703" y="5241"/>
                      <a:pt x="2555" y="5241"/>
                    </a:cubicBezTo>
                    <a:cubicBezTo>
                      <a:pt x="2517" y="5241"/>
                      <a:pt x="2477" y="5239"/>
                      <a:pt x="2435" y="5236"/>
                    </a:cubicBezTo>
                    <a:cubicBezTo>
                      <a:pt x="2435" y="5236"/>
                      <a:pt x="1" y="12203"/>
                      <a:pt x="2171" y="12736"/>
                    </a:cubicBezTo>
                    <a:cubicBezTo>
                      <a:pt x="2478" y="12809"/>
                      <a:pt x="2795" y="12848"/>
                      <a:pt x="3109" y="12859"/>
                    </a:cubicBezTo>
                    <a:cubicBezTo>
                      <a:pt x="3162" y="12861"/>
                      <a:pt x="3214" y="12862"/>
                      <a:pt x="3267" y="12862"/>
                    </a:cubicBezTo>
                    <a:cubicBezTo>
                      <a:pt x="5260" y="12862"/>
                      <a:pt x="7519" y="11668"/>
                      <a:pt x="8049" y="9055"/>
                    </a:cubicBezTo>
                    <a:cubicBezTo>
                      <a:pt x="8677" y="5946"/>
                      <a:pt x="7747" y="508"/>
                      <a:pt x="6091" y="140"/>
                    </a:cubicBezTo>
                    <a:cubicBezTo>
                      <a:pt x="5693" y="51"/>
                      <a:pt x="5356" y="1"/>
                      <a:pt x="50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1"/>
              <p:cNvSpPr/>
              <p:nvPr/>
            </p:nvSpPr>
            <p:spPr>
              <a:xfrm rot="1102292">
                <a:off x="2474436" y="2441240"/>
                <a:ext cx="131" cy="394"/>
              </a:xfrm>
              <a:custGeom>
                <a:avLst/>
                <a:gdLst/>
                <a:ahLst/>
                <a:cxnLst/>
                <a:rect l="l" t="t" r="r" b="b"/>
                <a:pathLst>
                  <a:path w="8" h="24" extrusionOk="0">
                    <a:moveTo>
                      <a:pt x="1" y="0"/>
                    </a:moveTo>
                    <a:cubicBezTo>
                      <a:pt x="1" y="0"/>
                      <a:pt x="1" y="5"/>
                      <a:pt x="1" y="15"/>
                    </a:cubicBezTo>
                    <a:cubicBezTo>
                      <a:pt x="1" y="21"/>
                      <a:pt x="2" y="24"/>
                      <a:pt x="3" y="24"/>
                    </a:cubicBezTo>
                    <a:cubicBezTo>
                      <a:pt x="5" y="24"/>
                      <a:pt x="6" y="22"/>
                      <a:pt x="8" y="18"/>
                    </a:cubicBezTo>
                    <a:cubicBezTo>
                      <a:pt x="4" y="7"/>
                      <a:pt x="2" y="0"/>
                      <a:pt x="1" y="0"/>
                    </a:cubicBezTo>
                    <a:close/>
                  </a:path>
                </a:pathLst>
              </a:custGeom>
              <a:solidFill>
                <a:srgbClr val="514A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rgbClr val="E9EA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1"/>
              <p:cNvSpPr/>
              <p:nvPr/>
            </p:nvSpPr>
            <p:spPr>
              <a:xfrm rot="1102292">
                <a:off x="2431271" y="2293235"/>
                <a:ext cx="102621" cy="156059"/>
              </a:xfrm>
              <a:custGeom>
                <a:avLst/>
                <a:gdLst/>
                <a:ahLst/>
                <a:cxnLst/>
                <a:rect l="l" t="t" r="r" b="b"/>
                <a:pathLst>
                  <a:path w="6247" h="9500" extrusionOk="0">
                    <a:moveTo>
                      <a:pt x="2886" y="1"/>
                    </a:moveTo>
                    <a:cubicBezTo>
                      <a:pt x="2366" y="1"/>
                      <a:pt x="1857" y="163"/>
                      <a:pt x="1429" y="462"/>
                    </a:cubicBezTo>
                    <a:lnTo>
                      <a:pt x="1443" y="491"/>
                    </a:lnTo>
                    <a:cubicBezTo>
                      <a:pt x="653" y="1007"/>
                      <a:pt x="51" y="2694"/>
                      <a:pt x="26" y="4710"/>
                    </a:cubicBezTo>
                    <a:cubicBezTo>
                      <a:pt x="1" y="6647"/>
                      <a:pt x="502" y="8302"/>
                      <a:pt x="1230" y="8901"/>
                    </a:cubicBezTo>
                    <a:lnTo>
                      <a:pt x="1209" y="8929"/>
                    </a:lnTo>
                    <a:cubicBezTo>
                      <a:pt x="1667" y="9286"/>
                      <a:pt x="2200" y="9492"/>
                      <a:pt x="2770" y="9499"/>
                    </a:cubicBezTo>
                    <a:cubicBezTo>
                      <a:pt x="2781" y="9499"/>
                      <a:pt x="2792" y="9499"/>
                      <a:pt x="2803" y="9499"/>
                    </a:cubicBezTo>
                    <a:cubicBezTo>
                      <a:pt x="4645" y="9499"/>
                      <a:pt x="6164" y="7406"/>
                      <a:pt x="6210" y="4797"/>
                    </a:cubicBezTo>
                    <a:cubicBezTo>
                      <a:pt x="6246" y="2175"/>
                      <a:pt x="4764" y="29"/>
                      <a:pt x="2903" y="1"/>
                    </a:cubicBezTo>
                    <a:cubicBezTo>
                      <a:pt x="2898" y="1"/>
                      <a:pt x="2892" y="1"/>
                      <a:pt x="28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1"/>
              <p:cNvSpPr/>
              <p:nvPr/>
            </p:nvSpPr>
            <p:spPr>
              <a:xfrm rot="1102292">
                <a:off x="2432377" y="2292258"/>
                <a:ext cx="62456" cy="144856"/>
              </a:xfrm>
              <a:custGeom>
                <a:avLst/>
                <a:gdLst/>
                <a:ahLst/>
                <a:cxnLst/>
                <a:rect l="l" t="t" r="r" b="b"/>
                <a:pathLst>
                  <a:path w="3802" h="8818" extrusionOk="0">
                    <a:moveTo>
                      <a:pt x="1962" y="0"/>
                    </a:moveTo>
                    <a:cubicBezTo>
                      <a:pt x="1778" y="4"/>
                      <a:pt x="1598" y="61"/>
                      <a:pt x="1447" y="166"/>
                    </a:cubicBezTo>
                    <a:cubicBezTo>
                      <a:pt x="657" y="682"/>
                      <a:pt x="55" y="2369"/>
                      <a:pt x="26" y="4385"/>
                    </a:cubicBezTo>
                    <a:cubicBezTo>
                      <a:pt x="1" y="6322"/>
                      <a:pt x="502" y="7977"/>
                      <a:pt x="1234" y="8576"/>
                    </a:cubicBezTo>
                    <a:cubicBezTo>
                      <a:pt x="1421" y="8727"/>
                      <a:pt x="1623" y="8814"/>
                      <a:pt x="1829" y="8817"/>
                    </a:cubicBezTo>
                    <a:cubicBezTo>
                      <a:pt x="1833" y="8817"/>
                      <a:pt x="1836" y="8817"/>
                      <a:pt x="1840" y="8817"/>
                    </a:cubicBezTo>
                    <a:cubicBezTo>
                      <a:pt x="2870" y="8817"/>
                      <a:pt x="3733" y="6865"/>
                      <a:pt x="3769" y="4439"/>
                    </a:cubicBezTo>
                    <a:cubicBezTo>
                      <a:pt x="3801" y="2005"/>
                      <a:pt x="2994" y="18"/>
                      <a:pt x="19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9" name="Google Shape;1419;p41"/>
            <p:cNvGrpSpPr/>
            <p:nvPr/>
          </p:nvGrpSpPr>
          <p:grpSpPr>
            <a:xfrm flipH="1">
              <a:off x="4103423" y="1468382"/>
              <a:ext cx="1039062" cy="929547"/>
              <a:chOff x="7974246" y="4185019"/>
              <a:chExt cx="823737" cy="736917"/>
            </a:xfrm>
          </p:grpSpPr>
          <p:sp>
            <p:nvSpPr>
              <p:cNvPr id="1420" name="Google Shape;1420;p41"/>
              <p:cNvSpPr/>
              <p:nvPr/>
            </p:nvSpPr>
            <p:spPr>
              <a:xfrm>
                <a:off x="7974246" y="4201806"/>
                <a:ext cx="823737" cy="720130"/>
              </a:xfrm>
              <a:custGeom>
                <a:avLst/>
                <a:gdLst/>
                <a:ahLst/>
                <a:cxnLst/>
                <a:rect l="l" t="t" r="r" b="b"/>
                <a:pathLst>
                  <a:path w="50343" h="44011" extrusionOk="0">
                    <a:moveTo>
                      <a:pt x="45499" y="1"/>
                    </a:moveTo>
                    <a:cubicBezTo>
                      <a:pt x="45185" y="722"/>
                      <a:pt x="44958" y="1475"/>
                      <a:pt x="44817" y="2247"/>
                    </a:cubicBezTo>
                    <a:lnTo>
                      <a:pt x="42369" y="2139"/>
                    </a:lnTo>
                    <a:lnTo>
                      <a:pt x="24677" y="1346"/>
                    </a:lnTo>
                    <a:cubicBezTo>
                      <a:pt x="24645" y="1344"/>
                      <a:pt x="24613" y="1343"/>
                      <a:pt x="24581" y="1343"/>
                    </a:cubicBezTo>
                    <a:cubicBezTo>
                      <a:pt x="23850" y="1343"/>
                      <a:pt x="23172" y="1738"/>
                      <a:pt x="22813" y="2384"/>
                    </a:cubicBezTo>
                    <a:lnTo>
                      <a:pt x="4230" y="35572"/>
                    </a:lnTo>
                    <a:cubicBezTo>
                      <a:pt x="3749" y="35309"/>
                      <a:pt x="3200" y="35179"/>
                      <a:pt x="2673" y="35179"/>
                    </a:cubicBezTo>
                    <a:cubicBezTo>
                      <a:pt x="1736" y="35179"/>
                      <a:pt x="867" y="35591"/>
                      <a:pt x="567" y="36401"/>
                    </a:cubicBezTo>
                    <a:cubicBezTo>
                      <a:pt x="0" y="37930"/>
                      <a:pt x="740" y="39484"/>
                      <a:pt x="1919" y="40469"/>
                    </a:cubicBezTo>
                    <a:cubicBezTo>
                      <a:pt x="3094" y="41453"/>
                      <a:pt x="3938" y="41349"/>
                      <a:pt x="4010" y="41367"/>
                    </a:cubicBezTo>
                    <a:cubicBezTo>
                      <a:pt x="4010" y="41367"/>
                      <a:pt x="4018" y="41356"/>
                      <a:pt x="4018" y="41352"/>
                    </a:cubicBezTo>
                    <a:cubicBezTo>
                      <a:pt x="4083" y="41367"/>
                      <a:pt x="4144" y="41392"/>
                      <a:pt x="4216" y="41399"/>
                    </a:cubicBezTo>
                    <a:lnTo>
                      <a:pt x="28590" y="43999"/>
                    </a:lnTo>
                    <a:cubicBezTo>
                      <a:pt x="28662" y="44007"/>
                      <a:pt x="28734" y="44011"/>
                      <a:pt x="28805" y="44011"/>
                    </a:cubicBezTo>
                    <a:cubicBezTo>
                      <a:pt x="29576" y="44011"/>
                      <a:pt x="30288" y="43573"/>
                      <a:pt x="30635" y="42867"/>
                    </a:cubicBezTo>
                    <a:lnTo>
                      <a:pt x="49015" y="5284"/>
                    </a:lnTo>
                    <a:cubicBezTo>
                      <a:pt x="49040" y="5222"/>
                      <a:pt x="49058" y="5161"/>
                      <a:pt x="49076" y="5096"/>
                    </a:cubicBezTo>
                    <a:cubicBezTo>
                      <a:pt x="49091" y="5071"/>
                      <a:pt x="49105" y="5046"/>
                      <a:pt x="49120" y="5017"/>
                    </a:cubicBezTo>
                    <a:cubicBezTo>
                      <a:pt x="50342" y="2474"/>
                      <a:pt x="47064" y="80"/>
                      <a:pt x="454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41"/>
              <p:cNvSpPr/>
              <p:nvPr/>
            </p:nvSpPr>
            <p:spPr>
              <a:xfrm>
                <a:off x="8437220" y="4201806"/>
                <a:ext cx="360728" cy="703326"/>
              </a:xfrm>
              <a:custGeom>
                <a:avLst/>
                <a:gdLst/>
                <a:ahLst/>
                <a:cxnLst/>
                <a:rect l="l" t="t" r="r" b="b"/>
                <a:pathLst>
                  <a:path w="22046" h="42984" extrusionOk="0">
                    <a:moveTo>
                      <a:pt x="17202" y="1"/>
                    </a:moveTo>
                    <a:cubicBezTo>
                      <a:pt x="16888" y="722"/>
                      <a:pt x="16661" y="1475"/>
                      <a:pt x="16520" y="2247"/>
                    </a:cubicBezTo>
                    <a:lnTo>
                      <a:pt x="14072" y="2143"/>
                    </a:lnTo>
                    <a:cubicBezTo>
                      <a:pt x="10614" y="10916"/>
                      <a:pt x="1" y="41378"/>
                      <a:pt x="1" y="41378"/>
                    </a:cubicBezTo>
                    <a:cubicBezTo>
                      <a:pt x="1" y="41378"/>
                      <a:pt x="427" y="42983"/>
                      <a:pt x="1710" y="42983"/>
                    </a:cubicBezTo>
                    <a:cubicBezTo>
                      <a:pt x="1900" y="42983"/>
                      <a:pt x="2109" y="42948"/>
                      <a:pt x="2338" y="42867"/>
                    </a:cubicBezTo>
                    <a:lnTo>
                      <a:pt x="20718" y="5284"/>
                    </a:lnTo>
                    <a:cubicBezTo>
                      <a:pt x="20743" y="5222"/>
                      <a:pt x="20761" y="5161"/>
                      <a:pt x="20779" y="5096"/>
                    </a:cubicBezTo>
                    <a:cubicBezTo>
                      <a:pt x="20794" y="5071"/>
                      <a:pt x="20808" y="5046"/>
                      <a:pt x="20823" y="5017"/>
                    </a:cubicBezTo>
                    <a:cubicBezTo>
                      <a:pt x="22045" y="2474"/>
                      <a:pt x="18767" y="80"/>
                      <a:pt x="1720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41"/>
              <p:cNvSpPr/>
              <p:nvPr/>
            </p:nvSpPr>
            <p:spPr>
              <a:xfrm>
                <a:off x="7974540" y="4185019"/>
                <a:ext cx="780720" cy="698155"/>
              </a:xfrm>
              <a:custGeom>
                <a:avLst/>
                <a:gdLst/>
                <a:ahLst/>
                <a:cxnLst/>
                <a:rect l="l" t="t" r="r" b="b"/>
                <a:pathLst>
                  <a:path w="47714" h="42668" extrusionOk="0">
                    <a:moveTo>
                      <a:pt x="22650" y="1"/>
                    </a:moveTo>
                    <a:cubicBezTo>
                      <a:pt x="21915" y="1"/>
                      <a:pt x="21230" y="396"/>
                      <a:pt x="20869" y="1041"/>
                    </a:cubicBezTo>
                    <a:lnTo>
                      <a:pt x="711" y="37041"/>
                    </a:lnTo>
                    <a:cubicBezTo>
                      <a:pt x="0" y="38314"/>
                      <a:pt x="823" y="39901"/>
                      <a:pt x="2272" y="40056"/>
                    </a:cubicBezTo>
                    <a:lnTo>
                      <a:pt x="26646" y="42656"/>
                    </a:lnTo>
                    <a:cubicBezTo>
                      <a:pt x="26718" y="42664"/>
                      <a:pt x="26790" y="42667"/>
                      <a:pt x="26862" y="42667"/>
                    </a:cubicBezTo>
                    <a:cubicBezTo>
                      <a:pt x="27632" y="42667"/>
                      <a:pt x="28344" y="42230"/>
                      <a:pt x="28691" y="41527"/>
                    </a:cubicBezTo>
                    <a:lnTo>
                      <a:pt x="47068" y="3944"/>
                    </a:lnTo>
                    <a:cubicBezTo>
                      <a:pt x="47713" y="2628"/>
                      <a:pt x="46797" y="1084"/>
                      <a:pt x="45333" y="1016"/>
                    </a:cubicBezTo>
                    <a:lnTo>
                      <a:pt x="22737" y="2"/>
                    </a:lnTo>
                    <a:cubicBezTo>
                      <a:pt x="22708" y="1"/>
                      <a:pt x="22679" y="1"/>
                      <a:pt x="226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41"/>
              <p:cNvSpPr/>
              <p:nvPr/>
            </p:nvSpPr>
            <p:spPr>
              <a:xfrm>
                <a:off x="8027109" y="4219754"/>
                <a:ext cx="676508" cy="626455"/>
              </a:xfrm>
              <a:custGeom>
                <a:avLst/>
                <a:gdLst/>
                <a:ahLst/>
                <a:cxnLst/>
                <a:rect l="l" t="t" r="r" b="b"/>
                <a:pathLst>
                  <a:path w="41345" h="38286" extrusionOk="0">
                    <a:moveTo>
                      <a:pt x="21235" y="0"/>
                    </a:moveTo>
                    <a:cubicBezTo>
                      <a:pt x="20103" y="0"/>
                      <a:pt x="19054" y="615"/>
                      <a:pt x="18496" y="1608"/>
                    </a:cubicBezTo>
                    <a:lnTo>
                      <a:pt x="17288" y="3765"/>
                    </a:lnTo>
                    <a:lnTo>
                      <a:pt x="13765" y="10050"/>
                    </a:lnTo>
                    <a:lnTo>
                      <a:pt x="9164" y="18258"/>
                    </a:lnTo>
                    <a:lnTo>
                      <a:pt x="909" y="32985"/>
                    </a:lnTo>
                    <a:lnTo>
                      <a:pt x="650" y="33450"/>
                    </a:lnTo>
                    <a:cubicBezTo>
                      <a:pt x="0" y="34612"/>
                      <a:pt x="747" y="36054"/>
                      <a:pt x="2067" y="36195"/>
                    </a:cubicBezTo>
                    <a:lnTo>
                      <a:pt x="4977" y="36505"/>
                    </a:lnTo>
                    <a:lnTo>
                      <a:pt x="14494" y="37522"/>
                    </a:lnTo>
                    <a:lnTo>
                      <a:pt x="21461" y="38268"/>
                    </a:lnTo>
                    <a:cubicBezTo>
                      <a:pt x="21570" y="38280"/>
                      <a:pt x="21679" y="38285"/>
                      <a:pt x="21788" y="38285"/>
                    </a:cubicBezTo>
                    <a:cubicBezTo>
                      <a:pt x="22976" y="38285"/>
                      <a:pt x="24076" y="37610"/>
                      <a:pt x="24605" y="36527"/>
                    </a:cubicBezTo>
                    <a:lnTo>
                      <a:pt x="26585" y="32480"/>
                    </a:lnTo>
                    <a:lnTo>
                      <a:pt x="30869" y="23735"/>
                    </a:lnTo>
                    <a:lnTo>
                      <a:pt x="36127" y="12989"/>
                    </a:lnTo>
                    <a:lnTo>
                      <a:pt x="40739" y="3573"/>
                    </a:lnTo>
                    <a:cubicBezTo>
                      <a:pt x="41345" y="2329"/>
                      <a:pt x="40479" y="869"/>
                      <a:pt x="39095" y="808"/>
                    </a:cubicBezTo>
                    <a:lnTo>
                      <a:pt x="37717" y="746"/>
                    </a:lnTo>
                    <a:lnTo>
                      <a:pt x="31331" y="454"/>
                    </a:lnTo>
                    <a:lnTo>
                      <a:pt x="23311" y="94"/>
                    </a:lnTo>
                    <a:lnTo>
                      <a:pt x="21378" y="3"/>
                    </a:lnTo>
                    <a:cubicBezTo>
                      <a:pt x="21330" y="1"/>
                      <a:pt x="21282" y="0"/>
                      <a:pt x="21235" y="0"/>
                    </a:cubicBezTo>
                    <a:close/>
                  </a:path>
                </a:pathLst>
              </a:custGeom>
              <a:solidFill>
                <a:srgbClr val="D5F2ED">
                  <a:alpha val="386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1"/>
              <p:cNvSpPr/>
              <p:nvPr/>
            </p:nvSpPr>
            <p:spPr>
              <a:xfrm>
                <a:off x="8467963" y="4197781"/>
                <a:ext cx="102986" cy="22695"/>
              </a:xfrm>
              <a:custGeom>
                <a:avLst/>
                <a:gdLst/>
                <a:ahLst/>
                <a:cxnLst/>
                <a:rect l="l" t="t" r="r" b="b"/>
                <a:pathLst>
                  <a:path w="6294" h="1387" extrusionOk="0">
                    <a:moveTo>
                      <a:pt x="604" y="1"/>
                    </a:moveTo>
                    <a:cubicBezTo>
                      <a:pt x="289" y="1"/>
                      <a:pt x="26" y="250"/>
                      <a:pt x="11" y="564"/>
                    </a:cubicBezTo>
                    <a:cubicBezTo>
                      <a:pt x="1" y="888"/>
                      <a:pt x="253" y="1162"/>
                      <a:pt x="574" y="1177"/>
                    </a:cubicBezTo>
                    <a:lnTo>
                      <a:pt x="5669" y="1386"/>
                    </a:lnTo>
                    <a:cubicBezTo>
                      <a:pt x="5676" y="1386"/>
                      <a:pt x="5683" y="1386"/>
                      <a:pt x="5690" y="1386"/>
                    </a:cubicBezTo>
                    <a:cubicBezTo>
                      <a:pt x="6002" y="1386"/>
                      <a:pt x="6265" y="1141"/>
                      <a:pt x="6279" y="827"/>
                    </a:cubicBezTo>
                    <a:cubicBezTo>
                      <a:pt x="6293" y="503"/>
                      <a:pt x="6041" y="228"/>
                      <a:pt x="5716" y="214"/>
                    </a:cubicBezTo>
                    <a:lnTo>
                      <a:pt x="624" y="1"/>
                    </a:lnTo>
                    <a:cubicBezTo>
                      <a:pt x="618" y="1"/>
                      <a:pt x="611" y="1"/>
                      <a:pt x="60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1"/>
              <p:cNvSpPr/>
              <p:nvPr/>
            </p:nvSpPr>
            <p:spPr>
              <a:xfrm>
                <a:off x="8108523" y="4608023"/>
                <a:ext cx="423691" cy="225655"/>
              </a:xfrm>
              <a:custGeom>
                <a:avLst/>
                <a:gdLst/>
                <a:ahLst/>
                <a:cxnLst/>
                <a:rect l="l" t="t" r="r" b="b"/>
                <a:pathLst>
                  <a:path w="25894" h="13791" extrusionOk="0">
                    <a:moveTo>
                      <a:pt x="25893" y="1"/>
                    </a:moveTo>
                    <a:lnTo>
                      <a:pt x="1" y="12774"/>
                    </a:lnTo>
                    <a:lnTo>
                      <a:pt x="9518" y="13791"/>
                    </a:lnTo>
                    <a:lnTo>
                      <a:pt x="21609" y="8746"/>
                    </a:lnTo>
                    <a:lnTo>
                      <a:pt x="2589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1"/>
              <p:cNvSpPr/>
              <p:nvPr/>
            </p:nvSpPr>
            <p:spPr>
              <a:xfrm>
                <a:off x="8252322" y="4221275"/>
                <a:ext cx="287375" cy="162938"/>
              </a:xfrm>
              <a:custGeom>
                <a:avLst/>
                <a:gdLst/>
                <a:ahLst/>
                <a:cxnLst/>
                <a:rect l="l" t="t" r="r" b="b"/>
                <a:pathLst>
                  <a:path w="17563" h="9958" extrusionOk="0">
                    <a:moveTo>
                      <a:pt x="9546" y="1"/>
                    </a:moveTo>
                    <a:lnTo>
                      <a:pt x="3523" y="3672"/>
                    </a:lnTo>
                    <a:lnTo>
                      <a:pt x="0" y="9957"/>
                    </a:lnTo>
                    <a:lnTo>
                      <a:pt x="0" y="9957"/>
                    </a:lnTo>
                    <a:lnTo>
                      <a:pt x="17562" y="361"/>
                    </a:lnTo>
                    <a:lnTo>
                      <a:pt x="95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1"/>
              <p:cNvSpPr/>
              <p:nvPr/>
            </p:nvSpPr>
            <p:spPr>
              <a:xfrm>
                <a:off x="8041981" y="4231959"/>
                <a:ext cx="661634" cy="527527"/>
              </a:xfrm>
              <a:custGeom>
                <a:avLst/>
                <a:gdLst/>
                <a:ahLst/>
                <a:cxnLst/>
                <a:rect l="l" t="t" r="r" b="b"/>
                <a:pathLst>
                  <a:path w="40436" h="32240" extrusionOk="0">
                    <a:moveTo>
                      <a:pt x="36808" y="0"/>
                    </a:moveTo>
                    <a:lnTo>
                      <a:pt x="8251" y="17512"/>
                    </a:lnTo>
                    <a:lnTo>
                      <a:pt x="0" y="32239"/>
                    </a:lnTo>
                    <a:lnTo>
                      <a:pt x="35218" y="12243"/>
                    </a:lnTo>
                    <a:lnTo>
                      <a:pt x="39830" y="2827"/>
                    </a:lnTo>
                    <a:cubicBezTo>
                      <a:pt x="40436" y="1583"/>
                      <a:pt x="39570" y="123"/>
                      <a:pt x="38186" y="62"/>
                    </a:cubicBezTo>
                    <a:lnTo>
                      <a:pt x="368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28" name="Google Shape;1428;p41"/>
            <p:cNvGrpSpPr/>
            <p:nvPr/>
          </p:nvGrpSpPr>
          <p:grpSpPr>
            <a:xfrm flipH="1">
              <a:off x="6741023" y="1825237"/>
              <a:ext cx="819057" cy="572680"/>
              <a:chOff x="468325" y="4472675"/>
              <a:chExt cx="806000" cy="563550"/>
            </a:xfrm>
          </p:grpSpPr>
          <p:sp>
            <p:nvSpPr>
              <p:cNvPr id="1429" name="Google Shape;1429;p41"/>
              <p:cNvSpPr/>
              <p:nvPr/>
            </p:nvSpPr>
            <p:spPr>
              <a:xfrm>
                <a:off x="951375" y="4472675"/>
                <a:ext cx="322950" cy="199350"/>
              </a:xfrm>
              <a:custGeom>
                <a:avLst/>
                <a:gdLst/>
                <a:ahLst/>
                <a:cxnLst/>
                <a:rect l="l" t="t" r="r" b="b"/>
                <a:pathLst>
                  <a:path w="12918" h="7974" extrusionOk="0">
                    <a:moveTo>
                      <a:pt x="4371" y="0"/>
                    </a:moveTo>
                    <a:cubicBezTo>
                      <a:pt x="3205" y="484"/>
                      <a:pt x="1" y="2913"/>
                      <a:pt x="1" y="2913"/>
                    </a:cubicBezTo>
                    <a:cubicBezTo>
                      <a:pt x="1" y="2913"/>
                      <a:pt x="5898" y="6585"/>
                      <a:pt x="8388" y="7673"/>
                    </a:cubicBezTo>
                    <a:cubicBezTo>
                      <a:pt x="8823" y="7863"/>
                      <a:pt x="9153" y="7973"/>
                      <a:pt x="9328" y="7973"/>
                    </a:cubicBezTo>
                    <a:cubicBezTo>
                      <a:pt x="9371" y="7973"/>
                      <a:pt x="9404" y="7967"/>
                      <a:pt x="9428" y="7953"/>
                    </a:cubicBezTo>
                    <a:cubicBezTo>
                      <a:pt x="10119" y="7551"/>
                      <a:pt x="12731" y="5049"/>
                      <a:pt x="12731" y="5049"/>
                    </a:cubicBezTo>
                    <a:cubicBezTo>
                      <a:pt x="12917" y="3741"/>
                      <a:pt x="12475" y="1991"/>
                      <a:pt x="12438" y="1852"/>
                    </a:cubicBezTo>
                    <a:lnTo>
                      <a:pt x="12438" y="1844"/>
                    </a:lnTo>
                    <a:cubicBezTo>
                      <a:pt x="11272" y="971"/>
                      <a:pt x="4371" y="0"/>
                      <a:pt x="43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1"/>
              <p:cNvSpPr/>
              <p:nvPr/>
            </p:nvSpPr>
            <p:spPr>
              <a:xfrm>
                <a:off x="1150925" y="4518975"/>
                <a:ext cx="123400" cy="153050"/>
              </a:xfrm>
              <a:custGeom>
                <a:avLst/>
                <a:gdLst/>
                <a:ahLst/>
                <a:cxnLst/>
                <a:rect l="l" t="t" r="r" b="b"/>
                <a:pathLst>
                  <a:path w="4936" h="6122" extrusionOk="0">
                    <a:moveTo>
                      <a:pt x="4456" y="0"/>
                    </a:moveTo>
                    <a:lnTo>
                      <a:pt x="0" y="3827"/>
                    </a:lnTo>
                    <a:lnTo>
                      <a:pt x="406" y="5821"/>
                    </a:lnTo>
                    <a:cubicBezTo>
                      <a:pt x="841" y="6011"/>
                      <a:pt x="1171" y="6121"/>
                      <a:pt x="1346" y="6121"/>
                    </a:cubicBezTo>
                    <a:cubicBezTo>
                      <a:pt x="1389" y="6121"/>
                      <a:pt x="1422" y="6115"/>
                      <a:pt x="1446" y="6101"/>
                    </a:cubicBezTo>
                    <a:cubicBezTo>
                      <a:pt x="2137" y="5699"/>
                      <a:pt x="4749" y="3197"/>
                      <a:pt x="4749" y="3197"/>
                    </a:cubicBezTo>
                    <a:cubicBezTo>
                      <a:pt x="4935" y="1889"/>
                      <a:pt x="4493" y="139"/>
                      <a:pt x="44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1"/>
              <p:cNvSpPr/>
              <p:nvPr/>
            </p:nvSpPr>
            <p:spPr>
              <a:xfrm>
                <a:off x="468325" y="4535725"/>
                <a:ext cx="728525" cy="495400"/>
              </a:xfrm>
              <a:custGeom>
                <a:avLst/>
                <a:gdLst/>
                <a:ahLst/>
                <a:cxnLst/>
                <a:rect l="l" t="t" r="r" b="b"/>
                <a:pathLst>
                  <a:path w="29141" h="19816" extrusionOk="0">
                    <a:moveTo>
                      <a:pt x="18648" y="1"/>
                    </a:moveTo>
                    <a:cubicBezTo>
                      <a:pt x="9326" y="5245"/>
                      <a:pt x="386" y="12629"/>
                      <a:pt x="386" y="12629"/>
                    </a:cubicBezTo>
                    <a:cubicBezTo>
                      <a:pt x="0" y="16610"/>
                      <a:pt x="2912" y="18263"/>
                      <a:pt x="2912" y="18263"/>
                    </a:cubicBezTo>
                    <a:cubicBezTo>
                      <a:pt x="6808" y="19735"/>
                      <a:pt x="11313" y="19816"/>
                      <a:pt x="12253" y="19816"/>
                    </a:cubicBezTo>
                    <a:cubicBezTo>
                      <a:pt x="12368" y="19816"/>
                      <a:pt x="12430" y="19815"/>
                      <a:pt x="12430" y="19815"/>
                    </a:cubicBezTo>
                    <a:cubicBezTo>
                      <a:pt x="12454" y="19798"/>
                      <a:pt x="12482" y="19782"/>
                      <a:pt x="12507" y="19770"/>
                    </a:cubicBezTo>
                    <a:cubicBezTo>
                      <a:pt x="12572" y="19733"/>
                      <a:pt x="12637" y="19693"/>
                      <a:pt x="12698" y="19652"/>
                    </a:cubicBezTo>
                    <a:cubicBezTo>
                      <a:pt x="12718" y="19640"/>
                      <a:pt x="12734" y="19628"/>
                      <a:pt x="12750" y="19616"/>
                    </a:cubicBezTo>
                    <a:cubicBezTo>
                      <a:pt x="12799" y="19591"/>
                      <a:pt x="12844" y="19563"/>
                      <a:pt x="12889" y="19530"/>
                    </a:cubicBezTo>
                    <a:cubicBezTo>
                      <a:pt x="17807" y="16427"/>
                      <a:pt x="28746" y="7775"/>
                      <a:pt x="28746" y="7775"/>
                    </a:cubicBezTo>
                    <a:cubicBezTo>
                      <a:pt x="29140" y="5830"/>
                      <a:pt x="28165" y="2527"/>
                      <a:pt x="28165" y="2527"/>
                    </a:cubicBezTo>
                    <a:cubicBezTo>
                      <a:pt x="27808" y="2353"/>
                      <a:pt x="27410" y="2186"/>
                      <a:pt x="26996" y="2028"/>
                    </a:cubicBezTo>
                    <a:cubicBezTo>
                      <a:pt x="23535" y="699"/>
                      <a:pt x="18648" y="1"/>
                      <a:pt x="186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1"/>
              <p:cNvSpPr/>
              <p:nvPr/>
            </p:nvSpPr>
            <p:spPr>
              <a:xfrm>
                <a:off x="468325" y="4604000"/>
                <a:ext cx="728525" cy="432225"/>
              </a:xfrm>
              <a:custGeom>
                <a:avLst/>
                <a:gdLst/>
                <a:ahLst/>
                <a:cxnLst/>
                <a:rect l="l" t="t" r="r" b="b"/>
                <a:pathLst>
                  <a:path w="29141" h="17289" extrusionOk="0">
                    <a:moveTo>
                      <a:pt x="28165" y="0"/>
                    </a:moveTo>
                    <a:lnTo>
                      <a:pt x="27763" y="301"/>
                    </a:lnTo>
                    <a:cubicBezTo>
                      <a:pt x="24566" y="2632"/>
                      <a:pt x="17775" y="7673"/>
                      <a:pt x="13884" y="10561"/>
                    </a:cubicBezTo>
                    <a:lnTo>
                      <a:pt x="13380" y="10935"/>
                    </a:lnTo>
                    <a:lnTo>
                      <a:pt x="11113" y="12612"/>
                    </a:lnTo>
                    <a:cubicBezTo>
                      <a:pt x="11089" y="12633"/>
                      <a:pt x="11073" y="12649"/>
                      <a:pt x="11057" y="12661"/>
                    </a:cubicBezTo>
                    <a:cubicBezTo>
                      <a:pt x="11040" y="12669"/>
                      <a:pt x="11024" y="12682"/>
                      <a:pt x="11008" y="12694"/>
                    </a:cubicBezTo>
                    <a:lnTo>
                      <a:pt x="10988" y="12718"/>
                    </a:lnTo>
                    <a:cubicBezTo>
                      <a:pt x="10983" y="12718"/>
                      <a:pt x="10979" y="12722"/>
                      <a:pt x="10975" y="12726"/>
                    </a:cubicBezTo>
                    <a:cubicBezTo>
                      <a:pt x="5244" y="12243"/>
                      <a:pt x="386" y="10102"/>
                      <a:pt x="386" y="10102"/>
                    </a:cubicBezTo>
                    <a:lnTo>
                      <a:pt x="386" y="10102"/>
                    </a:lnTo>
                    <a:cubicBezTo>
                      <a:pt x="0" y="14083"/>
                      <a:pt x="2912" y="15736"/>
                      <a:pt x="2912" y="15736"/>
                    </a:cubicBezTo>
                    <a:cubicBezTo>
                      <a:pt x="6808" y="17208"/>
                      <a:pt x="11313" y="17289"/>
                      <a:pt x="12253" y="17289"/>
                    </a:cubicBezTo>
                    <a:cubicBezTo>
                      <a:pt x="12368" y="17289"/>
                      <a:pt x="12430" y="17288"/>
                      <a:pt x="12430" y="17288"/>
                    </a:cubicBezTo>
                    <a:cubicBezTo>
                      <a:pt x="12454" y="17271"/>
                      <a:pt x="12482" y="17255"/>
                      <a:pt x="12507" y="17243"/>
                    </a:cubicBezTo>
                    <a:cubicBezTo>
                      <a:pt x="12572" y="17206"/>
                      <a:pt x="12637" y="17166"/>
                      <a:pt x="12698" y="17125"/>
                    </a:cubicBezTo>
                    <a:cubicBezTo>
                      <a:pt x="12718" y="17113"/>
                      <a:pt x="12734" y="17101"/>
                      <a:pt x="12750" y="17089"/>
                    </a:cubicBezTo>
                    <a:cubicBezTo>
                      <a:pt x="12799" y="17064"/>
                      <a:pt x="12844" y="17036"/>
                      <a:pt x="12889" y="17003"/>
                    </a:cubicBezTo>
                    <a:cubicBezTo>
                      <a:pt x="17807" y="13900"/>
                      <a:pt x="28746" y="5248"/>
                      <a:pt x="28746" y="5248"/>
                    </a:cubicBezTo>
                    <a:cubicBezTo>
                      <a:pt x="29140" y="3303"/>
                      <a:pt x="28165" y="0"/>
                      <a:pt x="28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1"/>
              <p:cNvSpPr/>
              <p:nvPr/>
            </p:nvSpPr>
            <p:spPr>
              <a:xfrm>
                <a:off x="742700" y="4604000"/>
                <a:ext cx="454150" cy="432200"/>
              </a:xfrm>
              <a:custGeom>
                <a:avLst/>
                <a:gdLst/>
                <a:ahLst/>
                <a:cxnLst/>
                <a:rect l="l" t="t" r="r" b="b"/>
                <a:pathLst>
                  <a:path w="18166" h="17288" extrusionOk="0">
                    <a:moveTo>
                      <a:pt x="17190" y="0"/>
                    </a:moveTo>
                    <a:lnTo>
                      <a:pt x="16788" y="301"/>
                    </a:lnTo>
                    <a:lnTo>
                      <a:pt x="2909" y="10561"/>
                    </a:lnTo>
                    <a:lnTo>
                      <a:pt x="2405" y="10935"/>
                    </a:lnTo>
                    <a:lnTo>
                      <a:pt x="138" y="12612"/>
                    </a:lnTo>
                    <a:cubicBezTo>
                      <a:pt x="114" y="12633"/>
                      <a:pt x="98" y="12649"/>
                      <a:pt x="82" y="12661"/>
                    </a:cubicBezTo>
                    <a:cubicBezTo>
                      <a:pt x="65" y="12669"/>
                      <a:pt x="49" y="12682"/>
                      <a:pt x="33" y="12694"/>
                    </a:cubicBezTo>
                    <a:lnTo>
                      <a:pt x="13" y="12718"/>
                    </a:lnTo>
                    <a:cubicBezTo>
                      <a:pt x="8" y="12718"/>
                      <a:pt x="4" y="12722"/>
                      <a:pt x="0" y="12726"/>
                    </a:cubicBezTo>
                    <a:lnTo>
                      <a:pt x="1455" y="17288"/>
                    </a:lnTo>
                    <a:cubicBezTo>
                      <a:pt x="1479" y="17271"/>
                      <a:pt x="1507" y="17255"/>
                      <a:pt x="1532" y="17243"/>
                    </a:cubicBezTo>
                    <a:cubicBezTo>
                      <a:pt x="1597" y="17206"/>
                      <a:pt x="1662" y="17166"/>
                      <a:pt x="1723" y="17125"/>
                    </a:cubicBezTo>
                    <a:cubicBezTo>
                      <a:pt x="1743" y="17113"/>
                      <a:pt x="1759" y="17101"/>
                      <a:pt x="1775" y="17089"/>
                    </a:cubicBezTo>
                    <a:cubicBezTo>
                      <a:pt x="1824" y="17064"/>
                      <a:pt x="1869" y="17036"/>
                      <a:pt x="1914" y="17003"/>
                    </a:cubicBezTo>
                    <a:cubicBezTo>
                      <a:pt x="6832" y="13900"/>
                      <a:pt x="17771" y="5248"/>
                      <a:pt x="17771" y="5248"/>
                    </a:cubicBezTo>
                    <a:cubicBezTo>
                      <a:pt x="18165" y="3303"/>
                      <a:pt x="17190" y="0"/>
                      <a:pt x="171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41"/>
              <p:cNvSpPr/>
              <p:nvPr/>
            </p:nvSpPr>
            <p:spPr>
              <a:xfrm>
                <a:off x="674500" y="4535725"/>
                <a:ext cx="420275" cy="277400"/>
              </a:xfrm>
              <a:custGeom>
                <a:avLst/>
                <a:gdLst/>
                <a:ahLst/>
                <a:cxnLst/>
                <a:rect l="l" t="t" r="r" b="b"/>
                <a:pathLst>
                  <a:path w="16811" h="11096" extrusionOk="0">
                    <a:moveTo>
                      <a:pt x="13216" y="1"/>
                    </a:moveTo>
                    <a:cubicBezTo>
                      <a:pt x="13216" y="1"/>
                      <a:pt x="2533" y="8161"/>
                      <a:pt x="1075" y="9136"/>
                    </a:cubicBezTo>
                    <a:cubicBezTo>
                      <a:pt x="0" y="9852"/>
                      <a:pt x="826" y="11095"/>
                      <a:pt x="2192" y="11095"/>
                    </a:cubicBezTo>
                    <a:cubicBezTo>
                      <a:pt x="2679" y="11095"/>
                      <a:pt x="3234" y="10937"/>
                      <a:pt x="3797" y="10541"/>
                    </a:cubicBezTo>
                    <a:cubicBezTo>
                      <a:pt x="7270" y="8092"/>
                      <a:pt x="16811" y="976"/>
                      <a:pt x="16811" y="976"/>
                    </a:cubicBezTo>
                    <a:lnTo>
                      <a:pt x="132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41"/>
              <p:cNvSpPr/>
              <p:nvPr/>
            </p:nvSpPr>
            <p:spPr>
              <a:xfrm>
                <a:off x="1030475" y="4501500"/>
                <a:ext cx="68075" cy="25625"/>
              </a:xfrm>
              <a:custGeom>
                <a:avLst/>
                <a:gdLst/>
                <a:ahLst/>
                <a:cxnLst/>
                <a:rect l="l" t="t" r="r" b="b"/>
                <a:pathLst>
                  <a:path w="2723" h="1025" extrusionOk="0">
                    <a:moveTo>
                      <a:pt x="1024" y="1"/>
                    </a:moveTo>
                    <a:lnTo>
                      <a:pt x="1" y="675"/>
                    </a:lnTo>
                    <a:lnTo>
                      <a:pt x="1849" y="1024"/>
                    </a:lnTo>
                    <a:lnTo>
                      <a:pt x="2722" y="305"/>
                    </a:lnTo>
                    <a:lnTo>
                      <a:pt x="102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41"/>
              <p:cNvSpPr/>
              <p:nvPr/>
            </p:nvSpPr>
            <p:spPr>
              <a:xfrm>
                <a:off x="1126850" y="4527100"/>
                <a:ext cx="68175" cy="25625"/>
              </a:xfrm>
              <a:custGeom>
                <a:avLst/>
                <a:gdLst/>
                <a:ahLst/>
                <a:cxnLst/>
                <a:rect l="l" t="t" r="r" b="b"/>
                <a:pathLst>
                  <a:path w="2727" h="1025" extrusionOk="0">
                    <a:moveTo>
                      <a:pt x="1024" y="0"/>
                    </a:moveTo>
                    <a:lnTo>
                      <a:pt x="1" y="675"/>
                    </a:lnTo>
                    <a:lnTo>
                      <a:pt x="1853" y="1024"/>
                    </a:lnTo>
                    <a:lnTo>
                      <a:pt x="2726" y="305"/>
                    </a:lnTo>
                    <a:lnTo>
                      <a:pt x="102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a:extLst>
              <a:ext uri="{FF2B5EF4-FFF2-40B4-BE49-F238E27FC236}">
                <a16:creationId xmlns:a16="http://schemas.microsoft.com/office/drawing/2014/main" id="{8B475156-86C7-40C7-8963-D84CDDB0FCE7}"/>
              </a:ext>
            </a:extLst>
          </p:cNvPr>
          <p:cNvPicPr>
            <a:picLocks noChangeAspect="1"/>
          </p:cNvPicPr>
          <p:nvPr/>
        </p:nvPicPr>
        <p:blipFill rotWithShape="1">
          <a:blip r:embed="rId3"/>
          <a:srcRect l="1879"/>
          <a:stretch/>
        </p:blipFill>
        <p:spPr>
          <a:xfrm>
            <a:off x="5243868" y="862772"/>
            <a:ext cx="3282614" cy="2339543"/>
          </a:xfrm>
          <a:prstGeom prst="rect">
            <a:avLst/>
          </a:prstGeom>
        </p:spPr>
      </p:pic>
      <p:pic>
        <p:nvPicPr>
          <p:cNvPr id="3" name="Picture 2">
            <a:extLst>
              <a:ext uri="{FF2B5EF4-FFF2-40B4-BE49-F238E27FC236}">
                <a16:creationId xmlns:a16="http://schemas.microsoft.com/office/drawing/2014/main" id="{801288C6-62DE-49E2-8FED-10669B19769F}"/>
              </a:ext>
            </a:extLst>
          </p:cNvPr>
          <p:cNvPicPr>
            <a:picLocks noChangeAspect="1"/>
          </p:cNvPicPr>
          <p:nvPr/>
        </p:nvPicPr>
        <p:blipFill>
          <a:blip r:embed="rId4"/>
          <a:stretch>
            <a:fillRect/>
          </a:stretch>
        </p:blipFill>
        <p:spPr>
          <a:xfrm>
            <a:off x="7063560" y="3048429"/>
            <a:ext cx="2080440" cy="1089754"/>
          </a:xfrm>
          <a:prstGeom prst="rect">
            <a:avLst/>
          </a:prstGeom>
        </p:spPr>
      </p:pic>
      <p:pic>
        <p:nvPicPr>
          <p:cNvPr id="4" name="Picture 3">
            <a:extLst>
              <a:ext uri="{FF2B5EF4-FFF2-40B4-BE49-F238E27FC236}">
                <a16:creationId xmlns:a16="http://schemas.microsoft.com/office/drawing/2014/main" id="{FB4D8330-6B32-4EB7-9874-C6F78481214C}"/>
              </a:ext>
            </a:extLst>
          </p:cNvPr>
          <p:cNvPicPr>
            <a:picLocks noChangeAspect="1"/>
          </p:cNvPicPr>
          <p:nvPr/>
        </p:nvPicPr>
        <p:blipFill>
          <a:blip r:embed="rId5"/>
          <a:stretch>
            <a:fillRect/>
          </a:stretch>
        </p:blipFill>
        <p:spPr>
          <a:xfrm>
            <a:off x="4861189" y="3170360"/>
            <a:ext cx="2202371" cy="2217612"/>
          </a:xfrm>
          <a:prstGeom prst="rect">
            <a:avLst/>
          </a:prstGeom>
        </p:spPr>
      </p:pic>
      <p:sp>
        <p:nvSpPr>
          <p:cNvPr id="74" name="TextBox 73">
            <a:extLst>
              <a:ext uri="{FF2B5EF4-FFF2-40B4-BE49-F238E27FC236}">
                <a16:creationId xmlns:a16="http://schemas.microsoft.com/office/drawing/2014/main" id="{01CDDED5-ECA9-437C-8163-06631908ABFE}"/>
              </a:ext>
            </a:extLst>
          </p:cNvPr>
          <p:cNvSpPr txBox="1"/>
          <p:nvPr/>
        </p:nvSpPr>
        <p:spPr>
          <a:xfrm>
            <a:off x="4860326" y="4446078"/>
            <a:ext cx="2080788" cy="738664"/>
          </a:xfrm>
          <a:prstGeom prst="rect">
            <a:avLst/>
          </a:prstGeom>
          <a:noFill/>
        </p:spPr>
        <p:txBody>
          <a:bodyPr wrap="square" rtlCol="0">
            <a:spAutoFit/>
          </a:bodyPr>
          <a:lstStyle/>
          <a:p>
            <a:pPr algn="just"/>
            <a:r>
              <a:rPr lang="en-US" dirty="0">
                <a:solidFill>
                  <a:srgbClr val="FF0000"/>
                </a:solidFill>
              </a:rPr>
              <a:t>It is the full width of the wire or distance across the face of it.</a:t>
            </a:r>
          </a:p>
        </p:txBody>
      </p:sp>
      <p:pic>
        <p:nvPicPr>
          <p:cNvPr id="75" name="Picture 74">
            <a:extLst>
              <a:ext uri="{FF2B5EF4-FFF2-40B4-BE49-F238E27FC236}">
                <a16:creationId xmlns:a16="http://schemas.microsoft.com/office/drawing/2014/main" id="{295817FD-3F4D-40CA-B687-928D08E6766E}"/>
              </a:ext>
            </a:extLst>
          </p:cNvPr>
          <p:cNvPicPr>
            <a:picLocks noChangeAspect="1"/>
          </p:cNvPicPr>
          <p:nvPr/>
        </p:nvPicPr>
        <p:blipFill>
          <a:blip r:embed="rId6"/>
          <a:stretch>
            <a:fillRect/>
          </a:stretch>
        </p:blipFill>
        <p:spPr>
          <a:xfrm>
            <a:off x="475705" y="3691587"/>
            <a:ext cx="4082018" cy="1668925"/>
          </a:xfrm>
          <a:prstGeom prst="rect">
            <a:avLst/>
          </a:prstGeom>
        </p:spPr>
      </p:pic>
      <p:sp>
        <p:nvSpPr>
          <p:cNvPr id="76" name="TextBox 75">
            <a:extLst>
              <a:ext uri="{FF2B5EF4-FFF2-40B4-BE49-F238E27FC236}">
                <a16:creationId xmlns:a16="http://schemas.microsoft.com/office/drawing/2014/main" id="{84F17718-CCFD-4B22-890A-AD9EF260A533}"/>
              </a:ext>
            </a:extLst>
          </p:cNvPr>
          <p:cNvSpPr txBox="1"/>
          <p:nvPr/>
        </p:nvSpPr>
        <p:spPr>
          <a:xfrm>
            <a:off x="496148" y="4173458"/>
            <a:ext cx="4058105" cy="738664"/>
          </a:xfrm>
          <a:prstGeom prst="rect">
            <a:avLst/>
          </a:prstGeom>
          <a:noFill/>
        </p:spPr>
        <p:txBody>
          <a:bodyPr wrap="square" rtlCol="0">
            <a:spAutoFit/>
          </a:bodyPr>
          <a:lstStyle/>
          <a:p>
            <a:pPr algn="just"/>
            <a:r>
              <a:rPr lang="en-US" dirty="0">
                <a:solidFill>
                  <a:srgbClr val="FF0000"/>
                </a:solidFill>
              </a:rPr>
              <a:t>An energy source such as a battery supplies voltage. Objects that use energy or obstruct current flow act as resistors. </a:t>
            </a:r>
          </a:p>
        </p:txBody>
      </p:sp>
    </p:spTree>
    <p:extLst>
      <p:ext uri="{BB962C8B-B14F-4D97-AF65-F5344CB8AC3E}">
        <p14:creationId xmlns:p14="http://schemas.microsoft.com/office/powerpoint/2010/main" val="2558301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70">
                                            <p:txEl>
                                              <p:pRg st="0" end="0"/>
                                            </p:txEl>
                                          </p:spTgt>
                                        </p:tgtEl>
                                        <p:attrNameLst>
                                          <p:attrName>style.visibility</p:attrName>
                                        </p:attrNameLst>
                                      </p:cBhvr>
                                      <p:to>
                                        <p:strVal val="visible"/>
                                      </p:to>
                                    </p:set>
                                    <p:animEffect transition="in" filter="fade">
                                      <p:cBhvr>
                                        <p:cTn id="7" dur="1000"/>
                                        <p:tgtEl>
                                          <p:spTgt spid="1370">
                                            <p:txEl>
                                              <p:pRg st="0" end="0"/>
                                            </p:txEl>
                                          </p:spTgt>
                                        </p:tgtEl>
                                      </p:cBhvr>
                                    </p:animEffect>
                                    <p:anim calcmode="lin" valueType="num">
                                      <p:cBhvr>
                                        <p:cTn id="8" dur="1000" fill="hold"/>
                                        <p:tgtEl>
                                          <p:spTgt spid="137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7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70">
                                            <p:txEl>
                                              <p:pRg st="1" end="1"/>
                                            </p:txEl>
                                          </p:spTgt>
                                        </p:tgtEl>
                                        <p:attrNameLst>
                                          <p:attrName>style.visibility</p:attrName>
                                        </p:attrNameLst>
                                      </p:cBhvr>
                                      <p:to>
                                        <p:strVal val="visible"/>
                                      </p:to>
                                    </p:set>
                                    <p:animEffect transition="in" filter="fade">
                                      <p:cBhvr>
                                        <p:cTn id="14" dur="1000"/>
                                        <p:tgtEl>
                                          <p:spTgt spid="1370">
                                            <p:txEl>
                                              <p:pRg st="1" end="1"/>
                                            </p:txEl>
                                          </p:spTgt>
                                        </p:tgtEl>
                                      </p:cBhvr>
                                    </p:animEffect>
                                    <p:anim calcmode="lin" valueType="num">
                                      <p:cBhvr>
                                        <p:cTn id="15" dur="1000" fill="hold"/>
                                        <p:tgtEl>
                                          <p:spTgt spid="137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7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70">
                                            <p:txEl>
                                              <p:pRg st="2" end="2"/>
                                            </p:txEl>
                                          </p:spTgt>
                                        </p:tgtEl>
                                        <p:attrNameLst>
                                          <p:attrName>style.visibility</p:attrName>
                                        </p:attrNameLst>
                                      </p:cBhvr>
                                      <p:to>
                                        <p:strVal val="visible"/>
                                      </p:to>
                                    </p:set>
                                    <p:animEffect transition="in" filter="fade">
                                      <p:cBhvr>
                                        <p:cTn id="21" dur="1000"/>
                                        <p:tgtEl>
                                          <p:spTgt spid="1370">
                                            <p:txEl>
                                              <p:pRg st="2" end="2"/>
                                            </p:txEl>
                                          </p:spTgt>
                                        </p:tgtEl>
                                      </p:cBhvr>
                                    </p:animEffect>
                                    <p:anim calcmode="lin" valueType="num">
                                      <p:cBhvr>
                                        <p:cTn id="22" dur="1000" fill="hold"/>
                                        <p:tgtEl>
                                          <p:spTgt spid="137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37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70">
                                            <p:txEl>
                                              <p:pRg st="3" end="3"/>
                                            </p:txEl>
                                          </p:spTgt>
                                        </p:tgtEl>
                                        <p:attrNameLst>
                                          <p:attrName>style.visibility</p:attrName>
                                        </p:attrNameLst>
                                      </p:cBhvr>
                                      <p:to>
                                        <p:strVal val="visible"/>
                                      </p:to>
                                    </p:set>
                                    <p:animEffect transition="in" filter="fade">
                                      <p:cBhvr>
                                        <p:cTn id="28" dur="1000"/>
                                        <p:tgtEl>
                                          <p:spTgt spid="1370">
                                            <p:txEl>
                                              <p:pRg st="3" end="3"/>
                                            </p:txEl>
                                          </p:spTgt>
                                        </p:tgtEl>
                                      </p:cBhvr>
                                    </p:animEffect>
                                    <p:anim calcmode="lin" valueType="num">
                                      <p:cBhvr>
                                        <p:cTn id="29" dur="1000" fill="hold"/>
                                        <p:tgtEl>
                                          <p:spTgt spid="137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37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70">
                                            <p:txEl>
                                              <p:pRg st="4" end="4"/>
                                            </p:txEl>
                                          </p:spTgt>
                                        </p:tgtEl>
                                        <p:attrNameLst>
                                          <p:attrName>style.visibility</p:attrName>
                                        </p:attrNameLst>
                                      </p:cBhvr>
                                      <p:to>
                                        <p:strVal val="visible"/>
                                      </p:to>
                                    </p:set>
                                    <p:animEffect transition="in" filter="fade">
                                      <p:cBhvr>
                                        <p:cTn id="35" dur="1000"/>
                                        <p:tgtEl>
                                          <p:spTgt spid="1370">
                                            <p:txEl>
                                              <p:pRg st="4" end="4"/>
                                            </p:txEl>
                                          </p:spTgt>
                                        </p:tgtEl>
                                      </p:cBhvr>
                                    </p:animEffect>
                                    <p:anim calcmode="lin" valueType="num">
                                      <p:cBhvr>
                                        <p:cTn id="36" dur="1000" fill="hold"/>
                                        <p:tgtEl>
                                          <p:spTgt spid="1370">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370">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370">
                                            <p:txEl>
                                              <p:pRg st="5" end="5"/>
                                            </p:txEl>
                                          </p:spTgt>
                                        </p:tgtEl>
                                        <p:attrNameLst>
                                          <p:attrName>style.visibility</p:attrName>
                                        </p:attrNameLst>
                                      </p:cBhvr>
                                      <p:to>
                                        <p:strVal val="visible"/>
                                      </p:to>
                                    </p:set>
                                    <p:animEffect transition="in" filter="fade">
                                      <p:cBhvr>
                                        <p:cTn id="42" dur="1000"/>
                                        <p:tgtEl>
                                          <p:spTgt spid="1370">
                                            <p:txEl>
                                              <p:pRg st="5" end="5"/>
                                            </p:txEl>
                                          </p:spTgt>
                                        </p:tgtEl>
                                      </p:cBhvr>
                                    </p:animEffect>
                                    <p:anim calcmode="lin" valueType="num">
                                      <p:cBhvr>
                                        <p:cTn id="43" dur="1000" fill="hold"/>
                                        <p:tgtEl>
                                          <p:spTgt spid="1370">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370">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4"/>
                                        </p:tgtEl>
                                        <p:attrNameLst>
                                          <p:attrName>style.visibility</p:attrName>
                                        </p:attrNameLst>
                                      </p:cBhvr>
                                      <p:to>
                                        <p:strVal val="visible"/>
                                      </p:to>
                                    </p:set>
                                    <p:animEffect transition="in" filter="fade">
                                      <p:cBhvr>
                                        <p:cTn id="49" dur="1000"/>
                                        <p:tgtEl>
                                          <p:spTgt spid="74"/>
                                        </p:tgtEl>
                                      </p:cBhvr>
                                    </p:animEffect>
                                    <p:anim calcmode="lin" valueType="num">
                                      <p:cBhvr>
                                        <p:cTn id="50" dur="1000" fill="hold"/>
                                        <p:tgtEl>
                                          <p:spTgt spid="74"/>
                                        </p:tgtEl>
                                        <p:attrNameLst>
                                          <p:attrName>ppt_x</p:attrName>
                                        </p:attrNameLst>
                                      </p:cBhvr>
                                      <p:tavLst>
                                        <p:tav tm="0">
                                          <p:val>
                                            <p:strVal val="#ppt_x"/>
                                          </p:val>
                                        </p:tav>
                                        <p:tav tm="100000">
                                          <p:val>
                                            <p:strVal val="#ppt_x"/>
                                          </p:val>
                                        </p:tav>
                                      </p:tavLst>
                                    </p:anim>
                                    <p:anim calcmode="lin" valueType="num">
                                      <p:cBhvr>
                                        <p:cTn id="51"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1000"/>
                                        <p:tgtEl>
                                          <p:spTgt spid="76"/>
                                        </p:tgtEl>
                                      </p:cBhvr>
                                    </p:animEffect>
                                    <p:anim calcmode="lin" valueType="num">
                                      <p:cBhvr>
                                        <p:cTn id="57" dur="1000" fill="hold"/>
                                        <p:tgtEl>
                                          <p:spTgt spid="76"/>
                                        </p:tgtEl>
                                        <p:attrNameLst>
                                          <p:attrName>ppt_x</p:attrName>
                                        </p:attrNameLst>
                                      </p:cBhvr>
                                      <p:tavLst>
                                        <p:tav tm="0">
                                          <p:val>
                                            <p:strVal val="#ppt_x"/>
                                          </p:val>
                                        </p:tav>
                                        <p:tav tm="100000">
                                          <p:val>
                                            <p:strVal val="#ppt_x"/>
                                          </p:val>
                                        </p:tav>
                                      </p:tavLst>
                                    </p:anim>
                                    <p:anim calcmode="lin" valueType="num">
                                      <p:cBhvr>
                                        <p:cTn id="58"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Lst>
  </p:timing>
</p:sld>
</file>

<file path=ppt/theme/theme1.xml><?xml version="1.0" encoding="utf-8"?>
<a:theme xmlns:a="http://schemas.openxmlformats.org/drawingml/2006/main" name="Technology Subject for Middle School: Digital Citizenship and Internet Safety by Slidesgo">
  <a:themeElements>
    <a:clrScheme name="Simple Light">
      <a:dk1>
        <a:srgbClr val="202F34"/>
      </a:dk1>
      <a:lt1>
        <a:srgbClr val="FCF9F9"/>
      </a:lt1>
      <a:dk2>
        <a:srgbClr val="D5F2ED"/>
      </a:dk2>
      <a:lt2>
        <a:srgbClr val="65D6D4"/>
      </a:lt2>
      <a:accent1>
        <a:srgbClr val="FEBCC9"/>
      </a:accent1>
      <a:accent2>
        <a:srgbClr val="FE8359"/>
      </a:accent2>
      <a:accent3>
        <a:srgbClr val="97504E"/>
      </a:accent3>
      <a:accent4>
        <a:srgbClr val="706994"/>
      </a:accent4>
      <a:accent5>
        <a:srgbClr val="B7B5CA"/>
      </a:accent5>
      <a:accent6>
        <a:srgbClr val="FFFFFF"/>
      </a:accent6>
      <a:hlink>
        <a:srgbClr val="202F3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1730</Words>
  <Application>Microsoft Office PowerPoint</Application>
  <PresentationFormat>On-screen Show (16:9)</PresentationFormat>
  <Paragraphs>109</Paragraphs>
  <Slides>21</Slides>
  <Notes>18</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Exo ExtraBold</vt:lpstr>
      <vt:lpstr>Bebas Neue</vt:lpstr>
      <vt:lpstr>Source Sans 3</vt:lpstr>
      <vt:lpstr>Comic Sans MS</vt:lpstr>
      <vt:lpstr>Arial</vt:lpstr>
      <vt:lpstr>Nunito Light</vt:lpstr>
      <vt:lpstr>Technology Subject for Middle School: Digital Citizenship and Internet Safety by Slidesgo</vt:lpstr>
      <vt:lpstr>T10 Information Technologies L1 Electric Circuits</vt:lpstr>
      <vt:lpstr>Brain workout!</vt:lpstr>
      <vt:lpstr>PowerPoint Presentation</vt:lpstr>
      <vt:lpstr>Parts of a Circuit</vt:lpstr>
      <vt:lpstr>PowerPoint Presentation</vt:lpstr>
      <vt:lpstr>Voltage</vt:lpstr>
      <vt:lpstr>Voltage</vt:lpstr>
      <vt:lpstr>Voltage</vt:lpstr>
      <vt:lpstr>Resistance</vt:lpstr>
      <vt:lpstr>Resistance</vt:lpstr>
      <vt:lpstr>PowerPoint Presentation</vt:lpstr>
      <vt:lpstr>PowerPoint Presentation</vt:lpstr>
      <vt:lpstr>Ohm's Law</vt:lpstr>
      <vt:lpstr>PowerPoint Presentation</vt:lpstr>
      <vt:lpstr>Series and Parallel Circuits</vt:lpstr>
      <vt:lpstr>Series Circuits</vt:lpstr>
      <vt:lpstr>Parallel Circuits</vt:lpstr>
      <vt:lpstr>Parallel Circuits</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T10 Information Technologies L1 Electric Circuits</dc:title>
  <cp:lastModifiedBy>Best Techology</cp:lastModifiedBy>
  <cp:revision>69</cp:revision>
  <dcterms:modified xsi:type="dcterms:W3CDTF">2024-02-20T07:26:54Z</dcterms:modified>
</cp:coreProperties>
</file>