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85" r:id="rId3"/>
    <p:sldId id="290" r:id="rId4"/>
    <p:sldId id="291" r:id="rId5"/>
    <p:sldId id="292" r:id="rId6"/>
    <p:sldId id="293" r:id="rId7"/>
    <p:sldId id="295" r:id="rId8"/>
    <p:sldId id="294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8" r:id="rId21"/>
    <p:sldId id="309" r:id="rId22"/>
    <p:sldId id="310" r:id="rId23"/>
    <p:sldId id="311" r:id="rId24"/>
    <p:sldId id="312" r:id="rId25"/>
    <p:sldId id="313" r:id="rId26"/>
    <p:sldId id="314" r:id="rId27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29"/>
      <p:bold r:id="rId30"/>
      <p:italic r:id="rId31"/>
      <p:boldItalic r:id="rId32"/>
    </p:embeddedFont>
    <p:embeddedFont>
      <p:font typeface="Fira Sans Extra Condensed SemiBold" panose="020B0604020202020204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6AE37B-A6ED-4FFA-811A-F4A3BE6D4701}">
  <a:tblStyle styleId="{726AE37B-A6ED-4FFA-811A-F4A3BE6D47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e1ce7a35fa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e1ce7a35fa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e23f5beffb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6" name="Google Shape;1816;ge23f5beffb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1009" y="1512898"/>
            <a:ext cx="4169700" cy="140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Font typeface="Fira Sans Extra Condensed SemiBold"/>
              <a:buNone/>
              <a:defRPr sz="4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Font typeface="Fira Sans Extra Condensed SemiBold"/>
              <a:buNone/>
              <a:defRPr sz="4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Font typeface="Fira Sans Extra Condensed SemiBold"/>
              <a:buNone/>
              <a:defRPr sz="4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Font typeface="Fira Sans Extra Condensed SemiBold"/>
              <a:buNone/>
              <a:defRPr sz="4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Font typeface="Fira Sans Extra Condensed SemiBold"/>
              <a:buNone/>
              <a:defRPr sz="4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Font typeface="Fira Sans Extra Condensed SemiBold"/>
              <a:buNone/>
              <a:defRPr sz="4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Font typeface="Fira Sans Extra Condensed SemiBold"/>
              <a:buNone/>
              <a:defRPr sz="4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Font typeface="Fira Sans Extra Condensed SemiBold"/>
              <a:buNone/>
              <a:defRPr sz="4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Font typeface="Fira Sans Extra Condensed SemiBold"/>
              <a:buNone/>
              <a:defRPr sz="4800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1009" y="3077425"/>
            <a:ext cx="2814600" cy="5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717400" y="411475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717400" y="411475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717400" y="411475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400" y="411475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hyperlink" Target="https://www.savvasrealize.com/content/viewer/standalone/loader/view/db741dd3-c294-3d61-85a5-2d22a49304be/26/nonscorable?programId=bf73cedf-0847-39d6-b148-6f7b92117c87&amp;programVersion=23&amp;containerId=080cdaea-bc45-31bf-9ee2-f39ce123f399&amp;containerVersion=25&amp;backUrl=https:%2F%2Fwww.savvasrealize.com%2Fdashboard%2Fprogram%2Fbf73cedf-0847-39d6-b148-6f7b92117c87%2F23%2Ftier%2Fb618737f-a300-3d22-ac7a-7732009146bc%2F25%2Flesson%2F080cdaea-bc45-31bf-9ee2-f39ce123f399%2F25&amp;locale=en&amp;programName=Elevate%20Science%20Course%203&amp;rootProgramId=bf73cedf-0847-39d6-b148-6f7b92117c87" TargetMode="Externa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vasrealize.com/content/viewer/standalone/loader/view/db741dd3-c294-3d61-85a5-2d22a49304be/26/nonscorable?programId=bf73cedf-0847-39d6-b148-6f7b92117c87&amp;programVersion=23&amp;containerId=080cdaea-bc45-31bf-9ee2-f39ce123f399&amp;containerVersion=25&amp;backUrl=https:%2F%2Fwww.savvasrealize.com%2Fdashboard%2Fprogram%2Fbf73cedf-0847-39d6-b148-6f7b92117c87%2F23%2Ftier%2Fb618737f-a300-3d22-ac7a-7732009146bc%2F25%2Flesson%2F080cdaea-bc45-31bf-9ee2-f39ce123f399%2F25&amp;locale=en&amp;programName=Elevate%20Science%20Course%203&amp;rootProgramId=bf73cedf-0847-39d6-b148-6f7b92117c87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savvasrealize.com/content/viewer/standalone/loader/view/db741dd3-c294-3d61-85a5-2d22a49304be/26/nonscorable?programId=bf73cedf-0847-39d6-b148-6f7b92117c87&amp;programVersion=23&amp;containerId=080cdaea-bc45-31bf-9ee2-f39ce123f399&amp;containerVersion=25&amp;backUrl=https:%2F%2Fwww.savvasrealize.com%2Fdashboard%2Fprogram%2Fbf73cedf-0847-39d6-b148-6f7b92117c87%2F23%2Ftier%2Fb618737f-a300-3d22-ac7a-7732009146bc%2F25%2Flesson%2F080cdaea-bc45-31bf-9ee2-f39ce123f399%2F25&amp;locale=en&amp;programName=Elevate%20Science%20Course%203&amp;rootProgramId=bf73cedf-0847-39d6-b148-6f7b92117c87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15"/>
          <p:cNvGrpSpPr/>
          <p:nvPr/>
        </p:nvGrpSpPr>
        <p:grpSpPr>
          <a:xfrm>
            <a:off x="3839617" y="754444"/>
            <a:ext cx="5153374" cy="3634596"/>
            <a:chOff x="3643142" y="970369"/>
            <a:chExt cx="5153374" cy="3634596"/>
          </a:xfrm>
        </p:grpSpPr>
        <p:sp>
          <p:nvSpPr>
            <p:cNvPr id="47" name="Google Shape;47;p15"/>
            <p:cNvSpPr/>
            <p:nvPr/>
          </p:nvSpPr>
          <p:spPr>
            <a:xfrm>
              <a:off x="3643142" y="4334652"/>
              <a:ext cx="5153374" cy="270313"/>
            </a:xfrm>
            <a:custGeom>
              <a:avLst/>
              <a:gdLst/>
              <a:ahLst/>
              <a:cxnLst/>
              <a:rect l="l" t="t" r="r" b="b"/>
              <a:pathLst>
                <a:path w="177948" h="9334" extrusionOk="0">
                  <a:moveTo>
                    <a:pt x="88974" y="0"/>
                  </a:moveTo>
                  <a:cubicBezTo>
                    <a:pt x="39837" y="0"/>
                    <a:pt x="0" y="2082"/>
                    <a:pt x="0" y="4683"/>
                  </a:cubicBezTo>
                  <a:cubicBezTo>
                    <a:pt x="0" y="7252"/>
                    <a:pt x="39837" y="9334"/>
                    <a:pt x="88974" y="9334"/>
                  </a:cubicBezTo>
                  <a:cubicBezTo>
                    <a:pt x="138111" y="9334"/>
                    <a:pt x="177948" y="7252"/>
                    <a:pt x="177948" y="4683"/>
                  </a:cubicBezTo>
                  <a:cubicBezTo>
                    <a:pt x="177948" y="2082"/>
                    <a:pt x="138111" y="0"/>
                    <a:pt x="8897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5"/>
            <p:cNvSpPr/>
            <p:nvPr/>
          </p:nvSpPr>
          <p:spPr>
            <a:xfrm>
              <a:off x="4522744" y="1071671"/>
              <a:ext cx="3394170" cy="3093015"/>
            </a:xfrm>
            <a:custGeom>
              <a:avLst/>
              <a:gdLst/>
              <a:ahLst/>
              <a:cxnLst/>
              <a:rect l="l" t="t" r="r" b="b"/>
              <a:pathLst>
                <a:path w="117202" h="106803" extrusionOk="0">
                  <a:moveTo>
                    <a:pt x="58601" y="0"/>
                  </a:moveTo>
                  <a:cubicBezTo>
                    <a:pt x="44935" y="0"/>
                    <a:pt x="31268" y="5212"/>
                    <a:pt x="20846" y="15634"/>
                  </a:cubicBezTo>
                  <a:cubicBezTo>
                    <a:pt x="1" y="36479"/>
                    <a:pt x="1" y="70299"/>
                    <a:pt x="20846" y="91144"/>
                  </a:cubicBezTo>
                  <a:cubicBezTo>
                    <a:pt x="31268" y="101583"/>
                    <a:pt x="44935" y="106803"/>
                    <a:pt x="58601" y="106803"/>
                  </a:cubicBezTo>
                  <a:cubicBezTo>
                    <a:pt x="72267" y="106803"/>
                    <a:pt x="85934" y="101583"/>
                    <a:pt x="96356" y="91144"/>
                  </a:cubicBezTo>
                  <a:cubicBezTo>
                    <a:pt x="117201" y="70299"/>
                    <a:pt x="117201" y="36479"/>
                    <a:pt x="96356" y="15634"/>
                  </a:cubicBezTo>
                  <a:cubicBezTo>
                    <a:pt x="85934" y="5212"/>
                    <a:pt x="72267" y="0"/>
                    <a:pt x="586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5"/>
            <p:cNvSpPr/>
            <p:nvPr/>
          </p:nvSpPr>
          <p:spPr>
            <a:xfrm>
              <a:off x="5790352" y="2132186"/>
              <a:ext cx="1975883" cy="2009419"/>
            </a:xfrm>
            <a:custGeom>
              <a:avLst/>
              <a:gdLst/>
              <a:ahLst/>
              <a:cxnLst/>
              <a:rect l="l" t="t" r="r" b="b"/>
              <a:pathLst>
                <a:path w="68228" h="69386" extrusionOk="0">
                  <a:moveTo>
                    <a:pt x="34244" y="1"/>
                  </a:moveTo>
                  <a:cubicBezTo>
                    <a:pt x="33257" y="1"/>
                    <a:pt x="32276" y="104"/>
                    <a:pt x="31317" y="347"/>
                  </a:cubicBezTo>
                  <a:cubicBezTo>
                    <a:pt x="28683" y="1030"/>
                    <a:pt x="26017" y="3046"/>
                    <a:pt x="25626" y="5875"/>
                  </a:cubicBezTo>
                  <a:cubicBezTo>
                    <a:pt x="25236" y="8574"/>
                    <a:pt x="27025" y="11143"/>
                    <a:pt x="29106" y="12964"/>
                  </a:cubicBezTo>
                  <a:cubicBezTo>
                    <a:pt x="31155" y="14786"/>
                    <a:pt x="36358" y="17420"/>
                    <a:pt x="35545" y="20802"/>
                  </a:cubicBezTo>
                  <a:cubicBezTo>
                    <a:pt x="35285" y="21842"/>
                    <a:pt x="34407" y="22655"/>
                    <a:pt x="33431" y="23111"/>
                  </a:cubicBezTo>
                  <a:cubicBezTo>
                    <a:pt x="32293" y="23663"/>
                    <a:pt x="30927" y="23924"/>
                    <a:pt x="29659" y="24119"/>
                  </a:cubicBezTo>
                  <a:cubicBezTo>
                    <a:pt x="28423" y="24314"/>
                    <a:pt x="27155" y="24509"/>
                    <a:pt x="26017" y="24997"/>
                  </a:cubicBezTo>
                  <a:cubicBezTo>
                    <a:pt x="24683" y="25615"/>
                    <a:pt x="23545" y="26688"/>
                    <a:pt x="23383" y="28216"/>
                  </a:cubicBezTo>
                  <a:cubicBezTo>
                    <a:pt x="23285" y="29159"/>
                    <a:pt x="23610" y="30135"/>
                    <a:pt x="23773" y="31078"/>
                  </a:cubicBezTo>
                  <a:cubicBezTo>
                    <a:pt x="24326" y="34395"/>
                    <a:pt x="22602" y="38102"/>
                    <a:pt x="19025" y="38622"/>
                  </a:cubicBezTo>
                  <a:cubicBezTo>
                    <a:pt x="18766" y="38661"/>
                    <a:pt x="18519" y="38679"/>
                    <a:pt x="18283" y="38679"/>
                  </a:cubicBezTo>
                  <a:cubicBezTo>
                    <a:pt x="15702" y="38679"/>
                    <a:pt x="14403" y="36524"/>
                    <a:pt x="12586" y="34915"/>
                  </a:cubicBezTo>
                  <a:cubicBezTo>
                    <a:pt x="11166" y="33658"/>
                    <a:pt x="9279" y="33018"/>
                    <a:pt x="7391" y="33018"/>
                  </a:cubicBezTo>
                  <a:cubicBezTo>
                    <a:pt x="6642" y="33018"/>
                    <a:pt x="5892" y="33118"/>
                    <a:pt x="5172" y="33322"/>
                  </a:cubicBezTo>
                  <a:cubicBezTo>
                    <a:pt x="2407" y="34135"/>
                    <a:pt x="912" y="36834"/>
                    <a:pt x="619" y="39598"/>
                  </a:cubicBezTo>
                  <a:cubicBezTo>
                    <a:pt x="1" y="45256"/>
                    <a:pt x="2342" y="51663"/>
                    <a:pt x="5399" y="56346"/>
                  </a:cubicBezTo>
                  <a:cubicBezTo>
                    <a:pt x="8359" y="60898"/>
                    <a:pt x="12554" y="64638"/>
                    <a:pt x="17431" y="67012"/>
                  </a:cubicBezTo>
                  <a:cubicBezTo>
                    <a:pt x="19545" y="68020"/>
                    <a:pt x="21757" y="68833"/>
                    <a:pt x="24033" y="69386"/>
                  </a:cubicBezTo>
                  <a:cubicBezTo>
                    <a:pt x="49138" y="65028"/>
                    <a:pt x="68227" y="43143"/>
                    <a:pt x="68227" y="16769"/>
                  </a:cubicBezTo>
                  <a:cubicBezTo>
                    <a:pt x="68227" y="11534"/>
                    <a:pt x="67479" y="6428"/>
                    <a:pt x="66048" y="1648"/>
                  </a:cubicBezTo>
                  <a:cubicBezTo>
                    <a:pt x="63772" y="3274"/>
                    <a:pt x="61008" y="4282"/>
                    <a:pt x="58211" y="4639"/>
                  </a:cubicBezTo>
                  <a:cubicBezTo>
                    <a:pt x="57454" y="4730"/>
                    <a:pt x="56710" y="4771"/>
                    <a:pt x="55976" y="4771"/>
                  </a:cubicBezTo>
                  <a:cubicBezTo>
                    <a:pt x="49830" y="4771"/>
                    <a:pt x="44391" y="1875"/>
                    <a:pt x="38407" y="509"/>
                  </a:cubicBezTo>
                  <a:cubicBezTo>
                    <a:pt x="37037" y="205"/>
                    <a:pt x="35635" y="1"/>
                    <a:pt x="34244" y="1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5"/>
            <p:cNvSpPr/>
            <p:nvPr/>
          </p:nvSpPr>
          <p:spPr>
            <a:xfrm>
              <a:off x="4810925" y="1071439"/>
              <a:ext cx="1412669" cy="1320257"/>
            </a:xfrm>
            <a:custGeom>
              <a:avLst/>
              <a:gdLst/>
              <a:ahLst/>
              <a:cxnLst/>
              <a:rect l="l" t="t" r="r" b="b"/>
              <a:pathLst>
                <a:path w="48780" h="45589" extrusionOk="0">
                  <a:moveTo>
                    <a:pt x="48650" y="0"/>
                  </a:moveTo>
                  <a:cubicBezTo>
                    <a:pt x="27024" y="0"/>
                    <a:pt x="8391" y="12878"/>
                    <a:pt x="1" y="31349"/>
                  </a:cubicBezTo>
                  <a:cubicBezTo>
                    <a:pt x="660" y="33631"/>
                    <a:pt x="2130" y="35459"/>
                    <a:pt x="4458" y="35459"/>
                  </a:cubicBezTo>
                  <a:cubicBezTo>
                    <a:pt x="5115" y="35459"/>
                    <a:pt x="5840" y="35313"/>
                    <a:pt x="6635" y="34991"/>
                  </a:cubicBezTo>
                  <a:cubicBezTo>
                    <a:pt x="8163" y="34341"/>
                    <a:pt x="9561" y="33300"/>
                    <a:pt x="11317" y="33268"/>
                  </a:cubicBezTo>
                  <a:cubicBezTo>
                    <a:pt x="11364" y="33266"/>
                    <a:pt x="11410" y="33265"/>
                    <a:pt x="11456" y="33265"/>
                  </a:cubicBezTo>
                  <a:cubicBezTo>
                    <a:pt x="12258" y="33265"/>
                    <a:pt x="13069" y="33536"/>
                    <a:pt x="13561" y="34243"/>
                  </a:cubicBezTo>
                  <a:cubicBezTo>
                    <a:pt x="14667" y="35804"/>
                    <a:pt x="14082" y="38536"/>
                    <a:pt x="14309" y="40324"/>
                  </a:cubicBezTo>
                  <a:cubicBezTo>
                    <a:pt x="14569" y="42341"/>
                    <a:pt x="15512" y="44129"/>
                    <a:pt x="17366" y="45072"/>
                  </a:cubicBezTo>
                  <a:cubicBezTo>
                    <a:pt x="18041" y="45410"/>
                    <a:pt x="18804" y="45589"/>
                    <a:pt x="19560" y="45589"/>
                  </a:cubicBezTo>
                  <a:cubicBezTo>
                    <a:pt x="20333" y="45589"/>
                    <a:pt x="21099" y="45402"/>
                    <a:pt x="21756" y="45007"/>
                  </a:cubicBezTo>
                  <a:cubicBezTo>
                    <a:pt x="23610" y="43869"/>
                    <a:pt x="23870" y="41495"/>
                    <a:pt x="23317" y="39576"/>
                  </a:cubicBezTo>
                  <a:cubicBezTo>
                    <a:pt x="22927" y="38243"/>
                    <a:pt x="22276" y="36975"/>
                    <a:pt x="22049" y="35609"/>
                  </a:cubicBezTo>
                  <a:cubicBezTo>
                    <a:pt x="21724" y="33886"/>
                    <a:pt x="22374" y="32129"/>
                    <a:pt x="24065" y="31414"/>
                  </a:cubicBezTo>
                  <a:cubicBezTo>
                    <a:pt x="25168" y="30973"/>
                    <a:pt x="26449" y="30877"/>
                    <a:pt x="27735" y="30877"/>
                  </a:cubicBezTo>
                  <a:cubicBezTo>
                    <a:pt x="28723" y="30877"/>
                    <a:pt x="29714" y="30933"/>
                    <a:pt x="30631" y="30933"/>
                  </a:cubicBezTo>
                  <a:cubicBezTo>
                    <a:pt x="30808" y="30933"/>
                    <a:pt x="30983" y="30931"/>
                    <a:pt x="31154" y="30926"/>
                  </a:cubicBezTo>
                  <a:cubicBezTo>
                    <a:pt x="33886" y="30861"/>
                    <a:pt x="37528" y="30569"/>
                    <a:pt x="39252" y="28097"/>
                  </a:cubicBezTo>
                  <a:cubicBezTo>
                    <a:pt x="40910" y="25756"/>
                    <a:pt x="39674" y="22731"/>
                    <a:pt x="37626" y="21105"/>
                  </a:cubicBezTo>
                  <a:cubicBezTo>
                    <a:pt x="35707" y="19577"/>
                    <a:pt x="33203" y="18927"/>
                    <a:pt x="31349" y="17268"/>
                  </a:cubicBezTo>
                  <a:cubicBezTo>
                    <a:pt x="30602" y="16618"/>
                    <a:pt x="30016" y="15610"/>
                    <a:pt x="30309" y="14634"/>
                  </a:cubicBezTo>
                  <a:cubicBezTo>
                    <a:pt x="30829" y="12910"/>
                    <a:pt x="33301" y="12195"/>
                    <a:pt x="34764" y="11642"/>
                  </a:cubicBezTo>
                  <a:cubicBezTo>
                    <a:pt x="38796" y="10179"/>
                    <a:pt x="43057" y="8520"/>
                    <a:pt x="46048" y="5301"/>
                  </a:cubicBezTo>
                  <a:cubicBezTo>
                    <a:pt x="47252" y="4000"/>
                    <a:pt x="48357" y="2016"/>
                    <a:pt x="48780" y="0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5"/>
            <p:cNvSpPr/>
            <p:nvPr/>
          </p:nvSpPr>
          <p:spPr>
            <a:xfrm>
              <a:off x="5248858" y="2378838"/>
              <a:ext cx="337181" cy="499299"/>
            </a:xfrm>
            <a:custGeom>
              <a:avLst/>
              <a:gdLst/>
              <a:ahLst/>
              <a:cxnLst/>
              <a:rect l="l" t="t" r="r" b="b"/>
              <a:pathLst>
                <a:path w="11643" h="17241" extrusionOk="0">
                  <a:moveTo>
                    <a:pt x="6473" y="1"/>
                  </a:moveTo>
                  <a:cubicBezTo>
                    <a:pt x="5239" y="1"/>
                    <a:pt x="4378" y="1481"/>
                    <a:pt x="3675" y="2301"/>
                  </a:cubicBezTo>
                  <a:cubicBezTo>
                    <a:pt x="2309" y="3895"/>
                    <a:pt x="358" y="5618"/>
                    <a:pt x="98" y="7830"/>
                  </a:cubicBezTo>
                  <a:cubicBezTo>
                    <a:pt x="0" y="8610"/>
                    <a:pt x="195" y="9455"/>
                    <a:pt x="813" y="9976"/>
                  </a:cubicBezTo>
                  <a:cubicBezTo>
                    <a:pt x="1262" y="10356"/>
                    <a:pt x="1813" y="10461"/>
                    <a:pt x="2381" y="10461"/>
                  </a:cubicBezTo>
                  <a:cubicBezTo>
                    <a:pt x="2882" y="10461"/>
                    <a:pt x="3398" y="10379"/>
                    <a:pt x="3870" y="10334"/>
                  </a:cubicBezTo>
                  <a:cubicBezTo>
                    <a:pt x="3983" y="10328"/>
                    <a:pt x="4097" y="10324"/>
                    <a:pt x="4211" y="10324"/>
                  </a:cubicBezTo>
                  <a:cubicBezTo>
                    <a:pt x="4720" y="10324"/>
                    <a:pt x="5228" y="10399"/>
                    <a:pt x="5626" y="10691"/>
                  </a:cubicBezTo>
                  <a:cubicBezTo>
                    <a:pt x="6244" y="11147"/>
                    <a:pt x="6374" y="11894"/>
                    <a:pt x="6309" y="12610"/>
                  </a:cubicBezTo>
                  <a:cubicBezTo>
                    <a:pt x="6211" y="13553"/>
                    <a:pt x="5756" y="14366"/>
                    <a:pt x="5886" y="15309"/>
                  </a:cubicBezTo>
                  <a:cubicBezTo>
                    <a:pt x="6016" y="16057"/>
                    <a:pt x="6504" y="16707"/>
                    <a:pt x="7187" y="17033"/>
                  </a:cubicBezTo>
                  <a:cubicBezTo>
                    <a:pt x="7468" y="17173"/>
                    <a:pt x="7786" y="17241"/>
                    <a:pt x="8106" y="17241"/>
                  </a:cubicBezTo>
                  <a:cubicBezTo>
                    <a:pt x="8526" y="17241"/>
                    <a:pt x="8950" y="17124"/>
                    <a:pt x="9301" y="16902"/>
                  </a:cubicBezTo>
                  <a:cubicBezTo>
                    <a:pt x="9854" y="16577"/>
                    <a:pt x="10211" y="16024"/>
                    <a:pt x="10537" y="15472"/>
                  </a:cubicBezTo>
                  <a:cubicBezTo>
                    <a:pt x="11154" y="14366"/>
                    <a:pt x="11642" y="13033"/>
                    <a:pt x="11187" y="11797"/>
                  </a:cubicBezTo>
                  <a:cubicBezTo>
                    <a:pt x="10732" y="10659"/>
                    <a:pt x="9756" y="10008"/>
                    <a:pt x="8715" y="9358"/>
                  </a:cubicBezTo>
                  <a:cubicBezTo>
                    <a:pt x="8000" y="8903"/>
                    <a:pt x="7252" y="8480"/>
                    <a:pt x="6699" y="7895"/>
                  </a:cubicBezTo>
                  <a:cubicBezTo>
                    <a:pt x="5756" y="6886"/>
                    <a:pt x="5529" y="5521"/>
                    <a:pt x="6179" y="4285"/>
                  </a:cubicBezTo>
                  <a:cubicBezTo>
                    <a:pt x="6569" y="3602"/>
                    <a:pt x="7057" y="2984"/>
                    <a:pt x="7415" y="2269"/>
                  </a:cubicBezTo>
                  <a:cubicBezTo>
                    <a:pt x="7805" y="1521"/>
                    <a:pt x="7935" y="317"/>
                    <a:pt x="6894" y="57"/>
                  </a:cubicBezTo>
                  <a:cubicBezTo>
                    <a:pt x="6749" y="19"/>
                    <a:pt x="6609" y="1"/>
                    <a:pt x="6473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5"/>
            <p:cNvSpPr/>
            <p:nvPr/>
          </p:nvSpPr>
          <p:spPr>
            <a:xfrm>
              <a:off x="5081209" y="1587478"/>
              <a:ext cx="326814" cy="471903"/>
            </a:xfrm>
            <a:custGeom>
              <a:avLst/>
              <a:gdLst/>
              <a:ahLst/>
              <a:cxnLst/>
              <a:rect l="l" t="t" r="r" b="b"/>
              <a:pathLst>
                <a:path w="11285" h="16295" extrusionOk="0">
                  <a:moveTo>
                    <a:pt x="9319" y="0"/>
                  </a:moveTo>
                  <a:cubicBezTo>
                    <a:pt x="8403" y="0"/>
                    <a:pt x="7375" y="550"/>
                    <a:pt x="6602" y="815"/>
                  </a:cubicBezTo>
                  <a:cubicBezTo>
                    <a:pt x="4618" y="1498"/>
                    <a:pt x="2082" y="2051"/>
                    <a:pt x="749" y="3839"/>
                  </a:cubicBezTo>
                  <a:cubicBezTo>
                    <a:pt x="293" y="4457"/>
                    <a:pt x="1" y="5303"/>
                    <a:pt x="293" y="6018"/>
                  </a:cubicBezTo>
                  <a:cubicBezTo>
                    <a:pt x="684" y="7059"/>
                    <a:pt x="1854" y="7449"/>
                    <a:pt x="2765" y="7872"/>
                  </a:cubicBezTo>
                  <a:cubicBezTo>
                    <a:pt x="3318" y="8132"/>
                    <a:pt x="3871" y="8489"/>
                    <a:pt x="4098" y="9042"/>
                  </a:cubicBezTo>
                  <a:cubicBezTo>
                    <a:pt x="4423" y="9758"/>
                    <a:pt x="4131" y="10473"/>
                    <a:pt x="3740" y="11059"/>
                  </a:cubicBezTo>
                  <a:cubicBezTo>
                    <a:pt x="3188" y="11839"/>
                    <a:pt x="2375" y="12327"/>
                    <a:pt x="2049" y="13205"/>
                  </a:cubicBezTo>
                  <a:cubicBezTo>
                    <a:pt x="1757" y="13888"/>
                    <a:pt x="1854" y="14733"/>
                    <a:pt x="2277" y="15319"/>
                  </a:cubicBezTo>
                  <a:cubicBezTo>
                    <a:pt x="2700" y="15936"/>
                    <a:pt x="3448" y="16294"/>
                    <a:pt x="4196" y="16294"/>
                  </a:cubicBezTo>
                  <a:cubicBezTo>
                    <a:pt x="4846" y="16262"/>
                    <a:pt x="5431" y="15969"/>
                    <a:pt x="5984" y="15644"/>
                  </a:cubicBezTo>
                  <a:cubicBezTo>
                    <a:pt x="7057" y="14993"/>
                    <a:pt x="8131" y="14083"/>
                    <a:pt x="8358" y="12782"/>
                  </a:cubicBezTo>
                  <a:cubicBezTo>
                    <a:pt x="8553" y="11579"/>
                    <a:pt x="8001" y="10506"/>
                    <a:pt x="7448" y="9433"/>
                  </a:cubicBezTo>
                  <a:cubicBezTo>
                    <a:pt x="7025" y="8685"/>
                    <a:pt x="6602" y="7937"/>
                    <a:pt x="6440" y="7156"/>
                  </a:cubicBezTo>
                  <a:cubicBezTo>
                    <a:pt x="6114" y="5790"/>
                    <a:pt x="6602" y="4522"/>
                    <a:pt x="7805" y="3774"/>
                  </a:cubicBezTo>
                  <a:cubicBezTo>
                    <a:pt x="8456" y="3384"/>
                    <a:pt x="9204" y="3091"/>
                    <a:pt x="9854" y="2668"/>
                  </a:cubicBezTo>
                  <a:cubicBezTo>
                    <a:pt x="10570" y="2181"/>
                    <a:pt x="11285" y="1205"/>
                    <a:pt x="10505" y="457"/>
                  </a:cubicBezTo>
                  <a:cubicBezTo>
                    <a:pt x="10160" y="123"/>
                    <a:pt x="9752" y="0"/>
                    <a:pt x="9319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5"/>
            <p:cNvSpPr/>
            <p:nvPr/>
          </p:nvSpPr>
          <p:spPr>
            <a:xfrm>
              <a:off x="6556953" y="3310337"/>
              <a:ext cx="437962" cy="381114"/>
            </a:xfrm>
            <a:custGeom>
              <a:avLst/>
              <a:gdLst/>
              <a:ahLst/>
              <a:cxnLst/>
              <a:rect l="l" t="t" r="r" b="b"/>
              <a:pathLst>
                <a:path w="15123" h="13160" extrusionOk="0">
                  <a:moveTo>
                    <a:pt x="6736" y="0"/>
                  </a:moveTo>
                  <a:cubicBezTo>
                    <a:pt x="6077" y="0"/>
                    <a:pt x="5430" y="97"/>
                    <a:pt x="4814" y="347"/>
                  </a:cubicBezTo>
                  <a:cubicBezTo>
                    <a:pt x="4098" y="607"/>
                    <a:pt x="3416" y="1192"/>
                    <a:pt x="3253" y="1973"/>
                  </a:cubicBezTo>
                  <a:cubicBezTo>
                    <a:pt x="3058" y="3046"/>
                    <a:pt x="3838" y="3989"/>
                    <a:pt x="4391" y="4867"/>
                  </a:cubicBezTo>
                  <a:cubicBezTo>
                    <a:pt x="4716" y="5355"/>
                    <a:pt x="4976" y="5940"/>
                    <a:pt x="4911" y="6558"/>
                  </a:cubicBezTo>
                  <a:cubicBezTo>
                    <a:pt x="4814" y="7306"/>
                    <a:pt x="4196" y="7794"/>
                    <a:pt x="3513" y="8054"/>
                  </a:cubicBezTo>
                  <a:cubicBezTo>
                    <a:pt x="2668" y="8444"/>
                    <a:pt x="1724" y="8412"/>
                    <a:pt x="977" y="8997"/>
                  </a:cubicBezTo>
                  <a:cubicBezTo>
                    <a:pt x="359" y="9420"/>
                    <a:pt x="1" y="10168"/>
                    <a:pt x="66" y="10916"/>
                  </a:cubicBezTo>
                  <a:cubicBezTo>
                    <a:pt x="99" y="11664"/>
                    <a:pt x="554" y="12379"/>
                    <a:pt x="1172" y="12737"/>
                  </a:cubicBezTo>
                  <a:cubicBezTo>
                    <a:pt x="1724" y="13062"/>
                    <a:pt x="2407" y="13127"/>
                    <a:pt x="3025" y="13160"/>
                  </a:cubicBezTo>
                  <a:cubicBezTo>
                    <a:pt x="4294" y="13160"/>
                    <a:pt x="5692" y="12964"/>
                    <a:pt x="6570" y="11956"/>
                  </a:cubicBezTo>
                  <a:cubicBezTo>
                    <a:pt x="7383" y="11046"/>
                    <a:pt x="7480" y="9843"/>
                    <a:pt x="7545" y="8639"/>
                  </a:cubicBezTo>
                  <a:cubicBezTo>
                    <a:pt x="7611" y="7794"/>
                    <a:pt x="7643" y="6916"/>
                    <a:pt x="7903" y="6135"/>
                  </a:cubicBezTo>
                  <a:cubicBezTo>
                    <a:pt x="8326" y="4835"/>
                    <a:pt x="9432" y="4022"/>
                    <a:pt x="10830" y="4022"/>
                  </a:cubicBezTo>
                  <a:cubicBezTo>
                    <a:pt x="11524" y="4022"/>
                    <a:pt x="12217" y="4124"/>
                    <a:pt x="12911" y="4124"/>
                  </a:cubicBezTo>
                  <a:cubicBezTo>
                    <a:pt x="12998" y="4124"/>
                    <a:pt x="13085" y="4123"/>
                    <a:pt x="13171" y="4119"/>
                  </a:cubicBezTo>
                  <a:cubicBezTo>
                    <a:pt x="14017" y="4119"/>
                    <a:pt x="15123" y="3664"/>
                    <a:pt x="14862" y="2623"/>
                  </a:cubicBezTo>
                  <a:cubicBezTo>
                    <a:pt x="14537" y="1160"/>
                    <a:pt x="12554" y="1127"/>
                    <a:pt x="11383" y="867"/>
                  </a:cubicBezTo>
                  <a:cubicBezTo>
                    <a:pt x="9940" y="547"/>
                    <a:pt x="8304" y="0"/>
                    <a:pt x="6736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5"/>
            <p:cNvSpPr/>
            <p:nvPr/>
          </p:nvSpPr>
          <p:spPr>
            <a:xfrm>
              <a:off x="5292183" y="2737856"/>
              <a:ext cx="72545" cy="112654"/>
            </a:xfrm>
            <a:custGeom>
              <a:avLst/>
              <a:gdLst/>
              <a:ahLst/>
              <a:cxnLst/>
              <a:rect l="l" t="t" r="r" b="b"/>
              <a:pathLst>
                <a:path w="2505" h="3890" extrusionOk="0">
                  <a:moveTo>
                    <a:pt x="1464" y="1"/>
                  </a:moveTo>
                  <a:cubicBezTo>
                    <a:pt x="916" y="1"/>
                    <a:pt x="311" y="249"/>
                    <a:pt x="130" y="701"/>
                  </a:cubicBezTo>
                  <a:cubicBezTo>
                    <a:pt x="0" y="928"/>
                    <a:pt x="0" y="1221"/>
                    <a:pt x="130" y="1449"/>
                  </a:cubicBezTo>
                  <a:cubicBezTo>
                    <a:pt x="260" y="1709"/>
                    <a:pt x="520" y="1871"/>
                    <a:pt x="650" y="2132"/>
                  </a:cubicBezTo>
                  <a:cubicBezTo>
                    <a:pt x="846" y="2522"/>
                    <a:pt x="488" y="2782"/>
                    <a:pt x="423" y="3172"/>
                  </a:cubicBezTo>
                  <a:cubicBezTo>
                    <a:pt x="423" y="3335"/>
                    <a:pt x="488" y="3530"/>
                    <a:pt x="618" y="3660"/>
                  </a:cubicBezTo>
                  <a:cubicBezTo>
                    <a:pt x="773" y="3815"/>
                    <a:pt x="975" y="3889"/>
                    <a:pt x="1181" y="3889"/>
                  </a:cubicBezTo>
                  <a:cubicBezTo>
                    <a:pt x="1321" y="3889"/>
                    <a:pt x="1462" y="3856"/>
                    <a:pt x="1594" y="3790"/>
                  </a:cubicBezTo>
                  <a:cubicBezTo>
                    <a:pt x="2016" y="3595"/>
                    <a:pt x="2276" y="3172"/>
                    <a:pt x="2374" y="2717"/>
                  </a:cubicBezTo>
                  <a:cubicBezTo>
                    <a:pt x="2472" y="2327"/>
                    <a:pt x="2276" y="1936"/>
                    <a:pt x="2309" y="1546"/>
                  </a:cubicBezTo>
                  <a:cubicBezTo>
                    <a:pt x="2309" y="1416"/>
                    <a:pt x="2341" y="1254"/>
                    <a:pt x="2374" y="1123"/>
                  </a:cubicBezTo>
                  <a:cubicBezTo>
                    <a:pt x="2439" y="733"/>
                    <a:pt x="2504" y="375"/>
                    <a:pt x="2114" y="148"/>
                  </a:cubicBezTo>
                  <a:cubicBezTo>
                    <a:pt x="1935" y="49"/>
                    <a:pt x="1705" y="1"/>
                    <a:pt x="1464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5"/>
            <p:cNvSpPr/>
            <p:nvPr/>
          </p:nvSpPr>
          <p:spPr>
            <a:xfrm>
              <a:off x="5611438" y="1470103"/>
              <a:ext cx="110222" cy="92991"/>
            </a:xfrm>
            <a:custGeom>
              <a:avLst/>
              <a:gdLst/>
              <a:ahLst/>
              <a:cxnLst/>
              <a:rect l="l" t="t" r="r" b="b"/>
              <a:pathLst>
                <a:path w="3806" h="3211" extrusionOk="0">
                  <a:moveTo>
                    <a:pt x="2330" y="1"/>
                  </a:moveTo>
                  <a:cubicBezTo>
                    <a:pt x="2267" y="1"/>
                    <a:pt x="2206" y="8"/>
                    <a:pt x="2147" y="22"/>
                  </a:cubicBezTo>
                  <a:cubicBezTo>
                    <a:pt x="1886" y="55"/>
                    <a:pt x="1659" y="250"/>
                    <a:pt x="1529" y="478"/>
                  </a:cubicBezTo>
                  <a:cubicBezTo>
                    <a:pt x="1399" y="738"/>
                    <a:pt x="1431" y="1031"/>
                    <a:pt x="1301" y="1291"/>
                  </a:cubicBezTo>
                  <a:cubicBezTo>
                    <a:pt x="1138" y="1713"/>
                    <a:pt x="683" y="1583"/>
                    <a:pt x="358" y="1779"/>
                  </a:cubicBezTo>
                  <a:cubicBezTo>
                    <a:pt x="195" y="1876"/>
                    <a:pt x="98" y="2039"/>
                    <a:pt x="65" y="2234"/>
                  </a:cubicBezTo>
                  <a:cubicBezTo>
                    <a:pt x="0" y="2591"/>
                    <a:pt x="228" y="2917"/>
                    <a:pt x="553" y="3079"/>
                  </a:cubicBezTo>
                  <a:cubicBezTo>
                    <a:pt x="732" y="3169"/>
                    <a:pt x="938" y="3210"/>
                    <a:pt x="1150" y="3210"/>
                  </a:cubicBezTo>
                  <a:cubicBezTo>
                    <a:pt x="1400" y="3210"/>
                    <a:pt x="1657" y="3152"/>
                    <a:pt x="1886" y="3047"/>
                  </a:cubicBezTo>
                  <a:cubicBezTo>
                    <a:pt x="2244" y="2884"/>
                    <a:pt x="2439" y="2494"/>
                    <a:pt x="2764" y="2266"/>
                  </a:cubicBezTo>
                  <a:cubicBezTo>
                    <a:pt x="2862" y="2201"/>
                    <a:pt x="3025" y="2136"/>
                    <a:pt x="3155" y="2071"/>
                  </a:cubicBezTo>
                  <a:cubicBezTo>
                    <a:pt x="3480" y="1909"/>
                    <a:pt x="3805" y="1713"/>
                    <a:pt x="3773" y="1291"/>
                  </a:cubicBezTo>
                  <a:cubicBezTo>
                    <a:pt x="3713" y="699"/>
                    <a:pt x="2955" y="1"/>
                    <a:pt x="23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6445833" y="3241267"/>
              <a:ext cx="117751" cy="69938"/>
            </a:xfrm>
            <a:custGeom>
              <a:avLst/>
              <a:gdLst/>
              <a:ahLst/>
              <a:cxnLst/>
              <a:rect l="l" t="t" r="r" b="b"/>
              <a:pathLst>
                <a:path w="4066" h="2415" extrusionOk="0">
                  <a:moveTo>
                    <a:pt x="2901" y="0"/>
                  </a:moveTo>
                  <a:cubicBezTo>
                    <a:pt x="2812" y="0"/>
                    <a:pt x="2721" y="11"/>
                    <a:pt x="2635" y="33"/>
                  </a:cubicBezTo>
                  <a:cubicBezTo>
                    <a:pt x="2375" y="130"/>
                    <a:pt x="2179" y="358"/>
                    <a:pt x="1887" y="455"/>
                  </a:cubicBezTo>
                  <a:cubicBezTo>
                    <a:pt x="1820" y="481"/>
                    <a:pt x="1759" y="492"/>
                    <a:pt x="1701" y="492"/>
                  </a:cubicBezTo>
                  <a:cubicBezTo>
                    <a:pt x="1398" y="492"/>
                    <a:pt x="1212" y="180"/>
                    <a:pt x="911" y="98"/>
                  </a:cubicBezTo>
                  <a:cubicBezTo>
                    <a:pt x="877" y="92"/>
                    <a:pt x="842" y="89"/>
                    <a:pt x="808" y="89"/>
                  </a:cubicBezTo>
                  <a:cubicBezTo>
                    <a:pt x="648" y="89"/>
                    <a:pt x="492" y="148"/>
                    <a:pt x="358" y="228"/>
                  </a:cubicBezTo>
                  <a:cubicBezTo>
                    <a:pt x="66" y="455"/>
                    <a:pt x="1" y="813"/>
                    <a:pt x="98" y="1171"/>
                  </a:cubicBezTo>
                  <a:cubicBezTo>
                    <a:pt x="228" y="1594"/>
                    <a:pt x="651" y="1951"/>
                    <a:pt x="1074" y="2081"/>
                  </a:cubicBezTo>
                  <a:cubicBezTo>
                    <a:pt x="1230" y="2152"/>
                    <a:pt x="1399" y="2168"/>
                    <a:pt x="1572" y="2168"/>
                  </a:cubicBezTo>
                  <a:cubicBezTo>
                    <a:pt x="1701" y="2168"/>
                    <a:pt x="1833" y="2159"/>
                    <a:pt x="1963" y="2159"/>
                  </a:cubicBezTo>
                  <a:cubicBezTo>
                    <a:pt x="2058" y="2159"/>
                    <a:pt x="2152" y="2164"/>
                    <a:pt x="2244" y="2179"/>
                  </a:cubicBezTo>
                  <a:cubicBezTo>
                    <a:pt x="2375" y="2212"/>
                    <a:pt x="2505" y="2244"/>
                    <a:pt x="2635" y="2309"/>
                  </a:cubicBezTo>
                  <a:cubicBezTo>
                    <a:pt x="2814" y="2358"/>
                    <a:pt x="2992" y="2415"/>
                    <a:pt x="3163" y="2415"/>
                  </a:cubicBezTo>
                  <a:cubicBezTo>
                    <a:pt x="3334" y="2415"/>
                    <a:pt x="3496" y="2358"/>
                    <a:pt x="3643" y="2179"/>
                  </a:cubicBezTo>
                  <a:cubicBezTo>
                    <a:pt x="4066" y="1691"/>
                    <a:pt x="3968" y="521"/>
                    <a:pt x="3383" y="130"/>
                  </a:cubicBezTo>
                  <a:cubicBezTo>
                    <a:pt x="3253" y="44"/>
                    <a:pt x="3079" y="0"/>
                    <a:pt x="2901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5178109" y="2667396"/>
              <a:ext cx="64175" cy="54619"/>
            </a:xfrm>
            <a:custGeom>
              <a:avLst/>
              <a:gdLst/>
              <a:ahLst/>
              <a:cxnLst/>
              <a:rect l="l" t="t" r="r" b="b"/>
              <a:pathLst>
                <a:path w="2216" h="1886" extrusionOk="0">
                  <a:moveTo>
                    <a:pt x="968" y="0"/>
                  </a:moveTo>
                  <a:cubicBezTo>
                    <a:pt x="405" y="0"/>
                    <a:pt x="1" y="913"/>
                    <a:pt x="459" y="1280"/>
                  </a:cubicBezTo>
                  <a:cubicBezTo>
                    <a:pt x="622" y="1410"/>
                    <a:pt x="850" y="1443"/>
                    <a:pt x="1045" y="1475"/>
                  </a:cubicBezTo>
                  <a:cubicBezTo>
                    <a:pt x="1142" y="1508"/>
                    <a:pt x="1272" y="1540"/>
                    <a:pt x="1338" y="1605"/>
                  </a:cubicBezTo>
                  <a:cubicBezTo>
                    <a:pt x="1435" y="1670"/>
                    <a:pt x="1468" y="1800"/>
                    <a:pt x="1598" y="1865"/>
                  </a:cubicBezTo>
                  <a:cubicBezTo>
                    <a:pt x="1632" y="1879"/>
                    <a:pt x="1670" y="1886"/>
                    <a:pt x="1709" y="1886"/>
                  </a:cubicBezTo>
                  <a:cubicBezTo>
                    <a:pt x="1852" y="1886"/>
                    <a:pt x="2009" y="1798"/>
                    <a:pt x="2085" y="1670"/>
                  </a:cubicBezTo>
                  <a:cubicBezTo>
                    <a:pt x="2216" y="1475"/>
                    <a:pt x="2150" y="1215"/>
                    <a:pt x="2020" y="1020"/>
                  </a:cubicBezTo>
                  <a:cubicBezTo>
                    <a:pt x="1890" y="760"/>
                    <a:pt x="1663" y="467"/>
                    <a:pt x="1468" y="239"/>
                  </a:cubicBezTo>
                  <a:cubicBezTo>
                    <a:pt x="1370" y="142"/>
                    <a:pt x="1240" y="44"/>
                    <a:pt x="1077" y="12"/>
                  </a:cubicBezTo>
                  <a:cubicBezTo>
                    <a:pt x="1040" y="4"/>
                    <a:pt x="1004" y="0"/>
                    <a:pt x="968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5741323" y="1885708"/>
              <a:ext cx="64146" cy="54097"/>
            </a:xfrm>
            <a:custGeom>
              <a:avLst/>
              <a:gdLst/>
              <a:ahLst/>
              <a:cxnLst/>
              <a:rect l="l" t="t" r="r" b="b"/>
              <a:pathLst>
                <a:path w="2215" h="1868" extrusionOk="0">
                  <a:moveTo>
                    <a:pt x="969" y="1"/>
                  </a:moveTo>
                  <a:cubicBezTo>
                    <a:pt x="430" y="1"/>
                    <a:pt x="1" y="882"/>
                    <a:pt x="458" y="1248"/>
                  </a:cubicBezTo>
                  <a:cubicBezTo>
                    <a:pt x="621" y="1411"/>
                    <a:pt x="848" y="1411"/>
                    <a:pt x="1044" y="1476"/>
                  </a:cubicBezTo>
                  <a:cubicBezTo>
                    <a:pt x="1141" y="1476"/>
                    <a:pt x="1271" y="1508"/>
                    <a:pt x="1369" y="1606"/>
                  </a:cubicBezTo>
                  <a:cubicBezTo>
                    <a:pt x="1434" y="1671"/>
                    <a:pt x="1499" y="1769"/>
                    <a:pt x="1596" y="1834"/>
                  </a:cubicBezTo>
                  <a:cubicBezTo>
                    <a:pt x="1643" y="1857"/>
                    <a:pt x="1690" y="1867"/>
                    <a:pt x="1735" y="1867"/>
                  </a:cubicBezTo>
                  <a:cubicBezTo>
                    <a:pt x="1879" y="1867"/>
                    <a:pt x="2010" y="1762"/>
                    <a:pt x="2084" y="1639"/>
                  </a:cubicBezTo>
                  <a:cubicBezTo>
                    <a:pt x="2214" y="1443"/>
                    <a:pt x="2149" y="1183"/>
                    <a:pt x="2019" y="988"/>
                  </a:cubicBezTo>
                  <a:cubicBezTo>
                    <a:pt x="1889" y="728"/>
                    <a:pt x="1694" y="435"/>
                    <a:pt x="1466" y="240"/>
                  </a:cubicBezTo>
                  <a:cubicBezTo>
                    <a:pt x="1369" y="110"/>
                    <a:pt x="1239" y="13"/>
                    <a:pt x="1076" y="13"/>
                  </a:cubicBezTo>
                  <a:cubicBezTo>
                    <a:pt x="1040" y="5"/>
                    <a:pt x="1004" y="1"/>
                    <a:pt x="969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6050211" y="1661586"/>
              <a:ext cx="64146" cy="54068"/>
            </a:xfrm>
            <a:custGeom>
              <a:avLst/>
              <a:gdLst/>
              <a:ahLst/>
              <a:cxnLst/>
              <a:rect l="l" t="t" r="r" b="b"/>
              <a:pathLst>
                <a:path w="2215" h="1867" extrusionOk="0">
                  <a:moveTo>
                    <a:pt x="969" y="0"/>
                  </a:moveTo>
                  <a:cubicBezTo>
                    <a:pt x="431" y="0"/>
                    <a:pt x="1" y="882"/>
                    <a:pt x="459" y="1248"/>
                  </a:cubicBezTo>
                  <a:cubicBezTo>
                    <a:pt x="621" y="1410"/>
                    <a:pt x="849" y="1410"/>
                    <a:pt x="1044" y="1475"/>
                  </a:cubicBezTo>
                  <a:cubicBezTo>
                    <a:pt x="1174" y="1475"/>
                    <a:pt x="1272" y="1508"/>
                    <a:pt x="1369" y="1605"/>
                  </a:cubicBezTo>
                  <a:cubicBezTo>
                    <a:pt x="1434" y="1670"/>
                    <a:pt x="1499" y="1768"/>
                    <a:pt x="1597" y="1833"/>
                  </a:cubicBezTo>
                  <a:cubicBezTo>
                    <a:pt x="1643" y="1856"/>
                    <a:pt x="1690" y="1867"/>
                    <a:pt x="1735" y="1867"/>
                  </a:cubicBezTo>
                  <a:cubicBezTo>
                    <a:pt x="1880" y="1867"/>
                    <a:pt x="2010" y="1762"/>
                    <a:pt x="2085" y="1638"/>
                  </a:cubicBezTo>
                  <a:cubicBezTo>
                    <a:pt x="2215" y="1443"/>
                    <a:pt x="2150" y="1183"/>
                    <a:pt x="2020" y="988"/>
                  </a:cubicBezTo>
                  <a:cubicBezTo>
                    <a:pt x="1890" y="727"/>
                    <a:pt x="1694" y="435"/>
                    <a:pt x="1467" y="240"/>
                  </a:cubicBezTo>
                  <a:cubicBezTo>
                    <a:pt x="1369" y="109"/>
                    <a:pt x="1239" y="12"/>
                    <a:pt x="1077" y="12"/>
                  </a:cubicBezTo>
                  <a:cubicBezTo>
                    <a:pt x="1040" y="4"/>
                    <a:pt x="1004" y="0"/>
                    <a:pt x="9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5637791" y="2550079"/>
              <a:ext cx="58325" cy="54792"/>
            </a:xfrm>
            <a:custGeom>
              <a:avLst/>
              <a:gdLst/>
              <a:ahLst/>
              <a:cxnLst/>
              <a:rect l="l" t="t" r="r" b="b"/>
              <a:pathLst>
                <a:path w="2014" h="1892" extrusionOk="0">
                  <a:moveTo>
                    <a:pt x="1106" y="0"/>
                  </a:moveTo>
                  <a:cubicBezTo>
                    <a:pt x="944" y="0"/>
                    <a:pt x="792" y="58"/>
                    <a:pt x="684" y="193"/>
                  </a:cubicBezTo>
                  <a:cubicBezTo>
                    <a:pt x="521" y="356"/>
                    <a:pt x="521" y="583"/>
                    <a:pt x="456" y="811"/>
                  </a:cubicBezTo>
                  <a:cubicBezTo>
                    <a:pt x="424" y="908"/>
                    <a:pt x="424" y="1006"/>
                    <a:pt x="326" y="1104"/>
                  </a:cubicBezTo>
                  <a:cubicBezTo>
                    <a:pt x="261" y="1201"/>
                    <a:pt x="163" y="1234"/>
                    <a:pt x="98" y="1331"/>
                  </a:cubicBezTo>
                  <a:cubicBezTo>
                    <a:pt x="1" y="1526"/>
                    <a:pt x="131" y="1721"/>
                    <a:pt x="293" y="1819"/>
                  </a:cubicBezTo>
                  <a:cubicBezTo>
                    <a:pt x="372" y="1871"/>
                    <a:pt x="460" y="1892"/>
                    <a:pt x="550" y="1892"/>
                  </a:cubicBezTo>
                  <a:cubicBezTo>
                    <a:pt x="686" y="1892"/>
                    <a:pt x="827" y="1845"/>
                    <a:pt x="944" y="1786"/>
                  </a:cubicBezTo>
                  <a:cubicBezTo>
                    <a:pt x="1204" y="1624"/>
                    <a:pt x="1497" y="1429"/>
                    <a:pt x="1692" y="1234"/>
                  </a:cubicBezTo>
                  <a:cubicBezTo>
                    <a:pt x="1822" y="1104"/>
                    <a:pt x="1919" y="973"/>
                    <a:pt x="1919" y="843"/>
                  </a:cubicBezTo>
                  <a:cubicBezTo>
                    <a:pt x="2014" y="396"/>
                    <a:pt x="1529" y="0"/>
                    <a:pt x="1106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5"/>
            <p:cNvSpPr/>
            <p:nvPr/>
          </p:nvSpPr>
          <p:spPr>
            <a:xfrm>
              <a:off x="6764075" y="3072344"/>
              <a:ext cx="64146" cy="54097"/>
            </a:xfrm>
            <a:custGeom>
              <a:avLst/>
              <a:gdLst/>
              <a:ahLst/>
              <a:cxnLst/>
              <a:rect l="l" t="t" r="r" b="b"/>
              <a:pathLst>
                <a:path w="2215" h="1868" extrusionOk="0">
                  <a:moveTo>
                    <a:pt x="969" y="0"/>
                  </a:moveTo>
                  <a:cubicBezTo>
                    <a:pt x="431" y="0"/>
                    <a:pt x="1" y="884"/>
                    <a:pt x="459" y="1280"/>
                  </a:cubicBezTo>
                  <a:cubicBezTo>
                    <a:pt x="621" y="1411"/>
                    <a:pt x="849" y="1411"/>
                    <a:pt x="1044" y="1476"/>
                  </a:cubicBezTo>
                  <a:cubicBezTo>
                    <a:pt x="1174" y="1508"/>
                    <a:pt x="1272" y="1541"/>
                    <a:pt x="1369" y="1606"/>
                  </a:cubicBezTo>
                  <a:cubicBezTo>
                    <a:pt x="1434" y="1671"/>
                    <a:pt x="1499" y="1801"/>
                    <a:pt x="1597" y="1833"/>
                  </a:cubicBezTo>
                  <a:cubicBezTo>
                    <a:pt x="1644" y="1857"/>
                    <a:pt x="1692" y="1867"/>
                    <a:pt x="1738" y="1867"/>
                  </a:cubicBezTo>
                  <a:cubicBezTo>
                    <a:pt x="1881" y="1867"/>
                    <a:pt x="2011" y="1769"/>
                    <a:pt x="2085" y="1671"/>
                  </a:cubicBezTo>
                  <a:cubicBezTo>
                    <a:pt x="2215" y="1443"/>
                    <a:pt x="2150" y="1183"/>
                    <a:pt x="2019" y="988"/>
                  </a:cubicBezTo>
                  <a:cubicBezTo>
                    <a:pt x="1889" y="728"/>
                    <a:pt x="1694" y="435"/>
                    <a:pt x="1467" y="240"/>
                  </a:cubicBezTo>
                  <a:cubicBezTo>
                    <a:pt x="1369" y="110"/>
                    <a:pt x="1239" y="45"/>
                    <a:pt x="1076" y="12"/>
                  </a:cubicBezTo>
                  <a:cubicBezTo>
                    <a:pt x="1040" y="4"/>
                    <a:pt x="1004" y="0"/>
                    <a:pt x="969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6434539" y="2267024"/>
              <a:ext cx="367329" cy="241411"/>
            </a:xfrm>
            <a:custGeom>
              <a:avLst/>
              <a:gdLst/>
              <a:ahLst/>
              <a:cxnLst/>
              <a:rect l="l" t="t" r="r" b="b"/>
              <a:pathLst>
                <a:path w="12684" h="8336" extrusionOk="0">
                  <a:moveTo>
                    <a:pt x="2629" y="1"/>
                  </a:moveTo>
                  <a:cubicBezTo>
                    <a:pt x="2556" y="1"/>
                    <a:pt x="2482" y="6"/>
                    <a:pt x="2407" y="16"/>
                  </a:cubicBezTo>
                  <a:cubicBezTo>
                    <a:pt x="196" y="374"/>
                    <a:pt x="0" y="3431"/>
                    <a:pt x="196" y="5154"/>
                  </a:cubicBezTo>
                  <a:cubicBezTo>
                    <a:pt x="293" y="5707"/>
                    <a:pt x="521" y="6292"/>
                    <a:pt x="976" y="6585"/>
                  </a:cubicBezTo>
                  <a:cubicBezTo>
                    <a:pt x="1234" y="6744"/>
                    <a:pt x="1504" y="6806"/>
                    <a:pt x="1779" y="6806"/>
                  </a:cubicBezTo>
                  <a:cubicBezTo>
                    <a:pt x="2402" y="6806"/>
                    <a:pt x="3045" y="6486"/>
                    <a:pt x="3610" y="6260"/>
                  </a:cubicBezTo>
                  <a:cubicBezTo>
                    <a:pt x="4208" y="6016"/>
                    <a:pt x="4790" y="5833"/>
                    <a:pt x="5409" y="5833"/>
                  </a:cubicBezTo>
                  <a:cubicBezTo>
                    <a:pt x="5699" y="5833"/>
                    <a:pt x="5997" y="5874"/>
                    <a:pt x="6309" y="5967"/>
                  </a:cubicBezTo>
                  <a:cubicBezTo>
                    <a:pt x="7480" y="6357"/>
                    <a:pt x="8195" y="7463"/>
                    <a:pt x="9268" y="8048"/>
                  </a:cubicBezTo>
                  <a:cubicBezTo>
                    <a:pt x="9623" y="8241"/>
                    <a:pt x="10015" y="8335"/>
                    <a:pt x="10401" y="8335"/>
                  </a:cubicBezTo>
                  <a:cubicBezTo>
                    <a:pt x="11257" y="8335"/>
                    <a:pt x="12087" y="7871"/>
                    <a:pt x="12423" y="6975"/>
                  </a:cubicBezTo>
                  <a:cubicBezTo>
                    <a:pt x="12683" y="6325"/>
                    <a:pt x="12618" y="5772"/>
                    <a:pt x="12325" y="5284"/>
                  </a:cubicBezTo>
                  <a:cubicBezTo>
                    <a:pt x="11805" y="4374"/>
                    <a:pt x="10602" y="3821"/>
                    <a:pt x="9561" y="3626"/>
                  </a:cubicBezTo>
                  <a:cubicBezTo>
                    <a:pt x="8163" y="3366"/>
                    <a:pt x="6504" y="3788"/>
                    <a:pt x="5399" y="2715"/>
                  </a:cubicBezTo>
                  <a:cubicBezTo>
                    <a:pt x="5008" y="2325"/>
                    <a:pt x="4781" y="1805"/>
                    <a:pt x="4488" y="1349"/>
                  </a:cubicBezTo>
                  <a:cubicBezTo>
                    <a:pt x="4099" y="661"/>
                    <a:pt x="3463" y="1"/>
                    <a:pt x="2629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5321374" y="3275990"/>
              <a:ext cx="353196" cy="319516"/>
            </a:xfrm>
            <a:custGeom>
              <a:avLst/>
              <a:gdLst/>
              <a:ahLst/>
              <a:cxnLst/>
              <a:rect l="l" t="t" r="r" b="b"/>
              <a:pathLst>
                <a:path w="12196" h="11033" extrusionOk="0">
                  <a:moveTo>
                    <a:pt x="9775" y="1"/>
                  </a:moveTo>
                  <a:cubicBezTo>
                    <a:pt x="9736" y="1"/>
                    <a:pt x="9697" y="2"/>
                    <a:pt x="9659" y="4"/>
                  </a:cubicBezTo>
                  <a:cubicBezTo>
                    <a:pt x="8650" y="102"/>
                    <a:pt x="7610" y="980"/>
                    <a:pt x="6992" y="1826"/>
                  </a:cubicBezTo>
                  <a:cubicBezTo>
                    <a:pt x="6146" y="2964"/>
                    <a:pt x="5821" y="4622"/>
                    <a:pt x="4358" y="5143"/>
                  </a:cubicBezTo>
                  <a:cubicBezTo>
                    <a:pt x="3837" y="5338"/>
                    <a:pt x="3285" y="5338"/>
                    <a:pt x="2732" y="5370"/>
                  </a:cubicBezTo>
                  <a:cubicBezTo>
                    <a:pt x="1854" y="5468"/>
                    <a:pt x="911" y="5793"/>
                    <a:pt x="651" y="6703"/>
                  </a:cubicBezTo>
                  <a:cubicBezTo>
                    <a:pt x="0" y="8850"/>
                    <a:pt x="2667" y="10346"/>
                    <a:pt x="4325" y="10898"/>
                  </a:cubicBezTo>
                  <a:cubicBezTo>
                    <a:pt x="4577" y="10977"/>
                    <a:pt x="4851" y="11033"/>
                    <a:pt x="5122" y="11033"/>
                  </a:cubicBezTo>
                  <a:cubicBezTo>
                    <a:pt x="5412" y="11033"/>
                    <a:pt x="5699" y="10969"/>
                    <a:pt x="5951" y="10801"/>
                  </a:cubicBezTo>
                  <a:cubicBezTo>
                    <a:pt x="6764" y="10281"/>
                    <a:pt x="6732" y="9175"/>
                    <a:pt x="6797" y="8297"/>
                  </a:cubicBezTo>
                  <a:cubicBezTo>
                    <a:pt x="6829" y="7354"/>
                    <a:pt x="6992" y="6476"/>
                    <a:pt x="7675" y="5760"/>
                  </a:cubicBezTo>
                  <a:cubicBezTo>
                    <a:pt x="8520" y="4850"/>
                    <a:pt x="9854" y="4687"/>
                    <a:pt x="10829" y="3972"/>
                  </a:cubicBezTo>
                  <a:cubicBezTo>
                    <a:pt x="11902" y="3224"/>
                    <a:pt x="12195" y="1695"/>
                    <a:pt x="11252" y="687"/>
                  </a:cubicBezTo>
                  <a:cubicBezTo>
                    <a:pt x="10799" y="204"/>
                    <a:pt x="10289" y="1"/>
                    <a:pt x="9775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5427773" y="1574301"/>
              <a:ext cx="350387" cy="281868"/>
            </a:xfrm>
            <a:custGeom>
              <a:avLst/>
              <a:gdLst/>
              <a:ahLst/>
              <a:cxnLst/>
              <a:rect l="l" t="t" r="r" b="b"/>
              <a:pathLst>
                <a:path w="12099" h="9733" extrusionOk="0">
                  <a:moveTo>
                    <a:pt x="3115" y="1"/>
                  </a:moveTo>
                  <a:cubicBezTo>
                    <a:pt x="927" y="1"/>
                    <a:pt x="162" y="2883"/>
                    <a:pt x="66" y="4619"/>
                  </a:cubicBezTo>
                  <a:cubicBezTo>
                    <a:pt x="1" y="5172"/>
                    <a:pt x="131" y="5790"/>
                    <a:pt x="554" y="6180"/>
                  </a:cubicBezTo>
                  <a:cubicBezTo>
                    <a:pt x="885" y="6482"/>
                    <a:pt x="1293" y="6581"/>
                    <a:pt x="1720" y="6581"/>
                  </a:cubicBezTo>
                  <a:cubicBezTo>
                    <a:pt x="2214" y="6581"/>
                    <a:pt x="2734" y="6448"/>
                    <a:pt x="3188" y="6343"/>
                  </a:cubicBezTo>
                  <a:cubicBezTo>
                    <a:pt x="3594" y="6273"/>
                    <a:pt x="3989" y="6221"/>
                    <a:pt x="4373" y="6221"/>
                  </a:cubicBezTo>
                  <a:cubicBezTo>
                    <a:pt x="4882" y="6221"/>
                    <a:pt x="5373" y="6311"/>
                    <a:pt x="5854" y="6571"/>
                  </a:cubicBezTo>
                  <a:cubicBezTo>
                    <a:pt x="6960" y="7188"/>
                    <a:pt x="7448" y="8424"/>
                    <a:pt x="8391" y="9172"/>
                  </a:cubicBezTo>
                  <a:cubicBezTo>
                    <a:pt x="8819" y="9543"/>
                    <a:pt x="9359" y="9732"/>
                    <a:pt x="9894" y="9732"/>
                  </a:cubicBezTo>
                  <a:cubicBezTo>
                    <a:pt x="10579" y="9732"/>
                    <a:pt x="11255" y="9421"/>
                    <a:pt x="11675" y="8782"/>
                  </a:cubicBezTo>
                  <a:cubicBezTo>
                    <a:pt x="12066" y="8164"/>
                    <a:pt x="12098" y="7579"/>
                    <a:pt x="11936" y="7091"/>
                  </a:cubicBezTo>
                  <a:cubicBezTo>
                    <a:pt x="11610" y="6083"/>
                    <a:pt x="10505" y="5335"/>
                    <a:pt x="9529" y="4912"/>
                  </a:cubicBezTo>
                  <a:cubicBezTo>
                    <a:pt x="8228" y="4392"/>
                    <a:pt x="6505" y="4489"/>
                    <a:pt x="5627" y="3221"/>
                  </a:cubicBezTo>
                  <a:cubicBezTo>
                    <a:pt x="5334" y="2766"/>
                    <a:pt x="5172" y="2213"/>
                    <a:pt x="5009" y="1693"/>
                  </a:cubicBezTo>
                  <a:cubicBezTo>
                    <a:pt x="4716" y="880"/>
                    <a:pt x="4163" y="34"/>
                    <a:pt x="3188" y="2"/>
                  </a:cubicBezTo>
                  <a:cubicBezTo>
                    <a:pt x="3163" y="1"/>
                    <a:pt x="3139" y="1"/>
                    <a:pt x="3115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4713938" y="2795023"/>
              <a:ext cx="819365" cy="865383"/>
            </a:xfrm>
            <a:custGeom>
              <a:avLst/>
              <a:gdLst/>
              <a:ahLst/>
              <a:cxnLst/>
              <a:rect l="l" t="t" r="r" b="b"/>
              <a:pathLst>
                <a:path w="28293" h="29882" extrusionOk="0">
                  <a:moveTo>
                    <a:pt x="16957" y="1"/>
                  </a:moveTo>
                  <a:cubicBezTo>
                    <a:pt x="16578" y="1"/>
                    <a:pt x="16214" y="36"/>
                    <a:pt x="15902" y="93"/>
                  </a:cubicBezTo>
                  <a:cubicBezTo>
                    <a:pt x="14309" y="385"/>
                    <a:pt x="12878" y="1231"/>
                    <a:pt x="11512" y="2076"/>
                  </a:cubicBezTo>
                  <a:cubicBezTo>
                    <a:pt x="8748" y="3832"/>
                    <a:pt x="6016" y="5621"/>
                    <a:pt x="2732" y="6044"/>
                  </a:cubicBezTo>
                  <a:cubicBezTo>
                    <a:pt x="2276" y="6109"/>
                    <a:pt x="1821" y="6141"/>
                    <a:pt x="1366" y="6141"/>
                  </a:cubicBezTo>
                  <a:cubicBezTo>
                    <a:pt x="911" y="6141"/>
                    <a:pt x="455" y="6109"/>
                    <a:pt x="0" y="6044"/>
                  </a:cubicBezTo>
                  <a:lnTo>
                    <a:pt x="0" y="6044"/>
                  </a:lnTo>
                  <a:cubicBezTo>
                    <a:pt x="1919" y="14304"/>
                    <a:pt x="5756" y="21816"/>
                    <a:pt x="10992" y="28092"/>
                  </a:cubicBezTo>
                  <a:cubicBezTo>
                    <a:pt x="12357" y="28710"/>
                    <a:pt x="13756" y="29230"/>
                    <a:pt x="15252" y="29523"/>
                  </a:cubicBezTo>
                  <a:cubicBezTo>
                    <a:pt x="16286" y="29751"/>
                    <a:pt x="17364" y="29882"/>
                    <a:pt x="18441" y="29882"/>
                  </a:cubicBezTo>
                  <a:cubicBezTo>
                    <a:pt x="20277" y="29882"/>
                    <a:pt x="22108" y="29502"/>
                    <a:pt x="23707" y="28580"/>
                  </a:cubicBezTo>
                  <a:cubicBezTo>
                    <a:pt x="26308" y="27116"/>
                    <a:pt x="27967" y="24320"/>
                    <a:pt x="28130" y="21328"/>
                  </a:cubicBezTo>
                  <a:cubicBezTo>
                    <a:pt x="28292" y="18401"/>
                    <a:pt x="26829" y="15507"/>
                    <a:pt x="24487" y="13751"/>
                  </a:cubicBezTo>
                  <a:cubicBezTo>
                    <a:pt x="23252" y="12808"/>
                    <a:pt x="21788" y="12385"/>
                    <a:pt x="20357" y="11767"/>
                  </a:cubicBezTo>
                  <a:cubicBezTo>
                    <a:pt x="19122" y="11247"/>
                    <a:pt x="17918" y="10499"/>
                    <a:pt x="17300" y="9230"/>
                  </a:cubicBezTo>
                  <a:cubicBezTo>
                    <a:pt x="16715" y="8027"/>
                    <a:pt x="17073" y="6824"/>
                    <a:pt x="17788" y="5783"/>
                  </a:cubicBezTo>
                  <a:cubicBezTo>
                    <a:pt x="18634" y="4613"/>
                    <a:pt x="19870" y="3540"/>
                    <a:pt x="19870" y="1979"/>
                  </a:cubicBezTo>
                  <a:cubicBezTo>
                    <a:pt x="19870" y="453"/>
                    <a:pt x="18318" y="1"/>
                    <a:pt x="16957" y="1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5782823" y="1071439"/>
              <a:ext cx="1959868" cy="1479306"/>
            </a:xfrm>
            <a:custGeom>
              <a:avLst/>
              <a:gdLst/>
              <a:ahLst/>
              <a:cxnLst/>
              <a:rect l="l" t="t" r="r" b="b"/>
              <a:pathLst>
                <a:path w="67675" h="51081" extrusionOk="0">
                  <a:moveTo>
                    <a:pt x="15090" y="0"/>
                  </a:moveTo>
                  <a:cubicBezTo>
                    <a:pt x="13822" y="0"/>
                    <a:pt x="12586" y="65"/>
                    <a:pt x="11350" y="163"/>
                  </a:cubicBezTo>
                  <a:cubicBezTo>
                    <a:pt x="7838" y="1789"/>
                    <a:pt x="4521" y="3935"/>
                    <a:pt x="2375" y="7219"/>
                  </a:cubicBezTo>
                  <a:cubicBezTo>
                    <a:pt x="911" y="9463"/>
                    <a:pt x="1" y="12423"/>
                    <a:pt x="1692" y="14829"/>
                  </a:cubicBezTo>
                  <a:cubicBezTo>
                    <a:pt x="2993" y="16683"/>
                    <a:pt x="5334" y="17593"/>
                    <a:pt x="7448" y="18146"/>
                  </a:cubicBezTo>
                  <a:cubicBezTo>
                    <a:pt x="9757" y="18731"/>
                    <a:pt x="12131" y="18927"/>
                    <a:pt x="14374" y="19805"/>
                  </a:cubicBezTo>
                  <a:cubicBezTo>
                    <a:pt x="15383" y="20227"/>
                    <a:pt x="16358" y="20748"/>
                    <a:pt x="17204" y="21496"/>
                  </a:cubicBezTo>
                  <a:cubicBezTo>
                    <a:pt x="18082" y="22309"/>
                    <a:pt x="18667" y="23349"/>
                    <a:pt x="19090" y="24487"/>
                  </a:cubicBezTo>
                  <a:cubicBezTo>
                    <a:pt x="19578" y="25756"/>
                    <a:pt x="19870" y="27121"/>
                    <a:pt x="20618" y="28260"/>
                  </a:cubicBezTo>
                  <a:cubicBezTo>
                    <a:pt x="21301" y="29300"/>
                    <a:pt x="22342" y="30016"/>
                    <a:pt x="23480" y="30471"/>
                  </a:cubicBezTo>
                  <a:cubicBezTo>
                    <a:pt x="24797" y="30985"/>
                    <a:pt x="26154" y="31150"/>
                    <a:pt x="27523" y="31150"/>
                  </a:cubicBezTo>
                  <a:cubicBezTo>
                    <a:pt x="28926" y="31150"/>
                    <a:pt x="30341" y="30977"/>
                    <a:pt x="31740" y="30829"/>
                  </a:cubicBezTo>
                  <a:cubicBezTo>
                    <a:pt x="32705" y="30735"/>
                    <a:pt x="33678" y="30657"/>
                    <a:pt x="34645" y="30657"/>
                  </a:cubicBezTo>
                  <a:cubicBezTo>
                    <a:pt x="36349" y="30657"/>
                    <a:pt x="38032" y="30897"/>
                    <a:pt x="39610" y="31707"/>
                  </a:cubicBezTo>
                  <a:cubicBezTo>
                    <a:pt x="41756" y="32812"/>
                    <a:pt x="43089" y="34796"/>
                    <a:pt x="43089" y="37268"/>
                  </a:cubicBezTo>
                  <a:cubicBezTo>
                    <a:pt x="43089" y="38763"/>
                    <a:pt x="42699" y="40227"/>
                    <a:pt x="42634" y="41755"/>
                  </a:cubicBezTo>
                  <a:cubicBezTo>
                    <a:pt x="42569" y="43056"/>
                    <a:pt x="42764" y="44357"/>
                    <a:pt x="43349" y="45528"/>
                  </a:cubicBezTo>
                  <a:cubicBezTo>
                    <a:pt x="44488" y="47901"/>
                    <a:pt x="46601" y="49625"/>
                    <a:pt x="49040" y="50405"/>
                  </a:cubicBezTo>
                  <a:cubicBezTo>
                    <a:pt x="50439" y="50877"/>
                    <a:pt x="51894" y="51080"/>
                    <a:pt x="53349" y="51080"/>
                  </a:cubicBezTo>
                  <a:cubicBezTo>
                    <a:pt x="54805" y="51080"/>
                    <a:pt x="56260" y="50877"/>
                    <a:pt x="57658" y="50536"/>
                  </a:cubicBezTo>
                  <a:cubicBezTo>
                    <a:pt x="60162" y="49918"/>
                    <a:pt x="62569" y="48877"/>
                    <a:pt x="64617" y="47284"/>
                  </a:cubicBezTo>
                  <a:cubicBezTo>
                    <a:pt x="65788" y="46373"/>
                    <a:pt x="66829" y="45235"/>
                    <a:pt x="67674" y="43999"/>
                  </a:cubicBezTo>
                  <a:cubicBezTo>
                    <a:pt x="63219" y="18992"/>
                    <a:pt x="41366" y="0"/>
                    <a:pt x="15090" y="0"/>
                  </a:cubicBezTo>
                  <a:close/>
                </a:path>
              </a:pathLst>
            </a:custGeom>
            <a:solidFill>
              <a:srgbClr val="B5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5811088" y="1071439"/>
              <a:ext cx="1925956" cy="1455037"/>
            </a:xfrm>
            <a:custGeom>
              <a:avLst/>
              <a:gdLst/>
              <a:ahLst/>
              <a:cxnLst/>
              <a:rect l="l" t="t" r="r" b="b"/>
              <a:pathLst>
                <a:path w="66504" h="50243" extrusionOk="0">
                  <a:moveTo>
                    <a:pt x="14114" y="0"/>
                  </a:moveTo>
                  <a:cubicBezTo>
                    <a:pt x="13756" y="0"/>
                    <a:pt x="13366" y="33"/>
                    <a:pt x="13008" y="33"/>
                  </a:cubicBezTo>
                  <a:cubicBezTo>
                    <a:pt x="8911" y="1724"/>
                    <a:pt x="4813" y="3968"/>
                    <a:pt x="2342" y="7707"/>
                  </a:cubicBezTo>
                  <a:cubicBezTo>
                    <a:pt x="878" y="9886"/>
                    <a:pt x="0" y="12748"/>
                    <a:pt x="1659" y="15089"/>
                  </a:cubicBezTo>
                  <a:cubicBezTo>
                    <a:pt x="2927" y="16878"/>
                    <a:pt x="5236" y="17756"/>
                    <a:pt x="7317" y="18276"/>
                  </a:cubicBezTo>
                  <a:cubicBezTo>
                    <a:pt x="9561" y="18861"/>
                    <a:pt x="11903" y="19057"/>
                    <a:pt x="14081" y="19902"/>
                  </a:cubicBezTo>
                  <a:cubicBezTo>
                    <a:pt x="15090" y="20292"/>
                    <a:pt x="16033" y="20813"/>
                    <a:pt x="16846" y="21561"/>
                  </a:cubicBezTo>
                  <a:cubicBezTo>
                    <a:pt x="17724" y="22341"/>
                    <a:pt x="18309" y="23349"/>
                    <a:pt x="18732" y="24455"/>
                  </a:cubicBezTo>
                  <a:cubicBezTo>
                    <a:pt x="19187" y="25691"/>
                    <a:pt x="19480" y="26991"/>
                    <a:pt x="20228" y="28097"/>
                  </a:cubicBezTo>
                  <a:cubicBezTo>
                    <a:pt x="20878" y="29105"/>
                    <a:pt x="21919" y="29821"/>
                    <a:pt x="23024" y="30243"/>
                  </a:cubicBezTo>
                  <a:cubicBezTo>
                    <a:pt x="24325" y="30747"/>
                    <a:pt x="25675" y="30910"/>
                    <a:pt x="27036" y="30910"/>
                  </a:cubicBezTo>
                  <a:cubicBezTo>
                    <a:pt x="28398" y="30910"/>
                    <a:pt x="29772" y="30747"/>
                    <a:pt x="31122" y="30601"/>
                  </a:cubicBezTo>
                  <a:cubicBezTo>
                    <a:pt x="32068" y="30495"/>
                    <a:pt x="33028" y="30414"/>
                    <a:pt x="33981" y="30414"/>
                  </a:cubicBezTo>
                  <a:cubicBezTo>
                    <a:pt x="35649" y="30414"/>
                    <a:pt x="37298" y="30660"/>
                    <a:pt x="38829" y="31447"/>
                  </a:cubicBezTo>
                  <a:cubicBezTo>
                    <a:pt x="40943" y="32520"/>
                    <a:pt x="42243" y="34438"/>
                    <a:pt x="42243" y="36812"/>
                  </a:cubicBezTo>
                  <a:cubicBezTo>
                    <a:pt x="42243" y="38276"/>
                    <a:pt x="41886" y="39707"/>
                    <a:pt x="41788" y="41170"/>
                  </a:cubicBezTo>
                  <a:cubicBezTo>
                    <a:pt x="41723" y="42471"/>
                    <a:pt x="41951" y="43706"/>
                    <a:pt x="42504" y="44845"/>
                  </a:cubicBezTo>
                  <a:cubicBezTo>
                    <a:pt x="43609" y="47154"/>
                    <a:pt x="45690" y="48812"/>
                    <a:pt x="48097" y="49592"/>
                  </a:cubicBezTo>
                  <a:cubicBezTo>
                    <a:pt x="49463" y="50048"/>
                    <a:pt x="50885" y="50243"/>
                    <a:pt x="52312" y="50243"/>
                  </a:cubicBezTo>
                  <a:cubicBezTo>
                    <a:pt x="53739" y="50243"/>
                    <a:pt x="55170" y="50048"/>
                    <a:pt x="56552" y="49723"/>
                  </a:cubicBezTo>
                  <a:cubicBezTo>
                    <a:pt x="58991" y="49137"/>
                    <a:pt x="61365" y="48097"/>
                    <a:pt x="63349" y="46568"/>
                  </a:cubicBezTo>
                  <a:cubicBezTo>
                    <a:pt x="64584" y="45593"/>
                    <a:pt x="65658" y="44422"/>
                    <a:pt x="66503" y="43121"/>
                  </a:cubicBezTo>
                  <a:cubicBezTo>
                    <a:pt x="61723" y="18569"/>
                    <a:pt x="40097" y="0"/>
                    <a:pt x="14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6051224" y="1071439"/>
              <a:ext cx="1548317" cy="1042589"/>
            </a:xfrm>
            <a:custGeom>
              <a:avLst/>
              <a:gdLst/>
              <a:ahLst/>
              <a:cxnLst/>
              <a:rect l="l" t="t" r="r" b="b"/>
              <a:pathLst>
                <a:path w="53464" h="36001" extrusionOk="0">
                  <a:moveTo>
                    <a:pt x="5822" y="0"/>
                  </a:moveTo>
                  <a:cubicBezTo>
                    <a:pt x="5464" y="0"/>
                    <a:pt x="5106" y="33"/>
                    <a:pt x="4781" y="33"/>
                  </a:cubicBezTo>
                  <a:cubicBezTo>
                    <a:pt x="4293" y="228"/>
                    <a:pt x="3838" y="488"/>
                    <a:pt x="3415" y="748"/>
                  </a:cubicBezTo>
                  <a:cubicBezTo>
                    <a:pt x="2017" y="1561"/>
                    <a:pt x="749" y="2732"/>
                    <a:pt x="359" y="4358"/>
                  </a:cubicBezTo>
                  <a:cubicBezTo>
                    <a:pt x="1" y="5789"/>
                    <a:pt x="424" y="7219"/>
                    <a:pt x="1594" y="8130"/>
                  </a:cubicBezTo>
                  <a:cubicBezTo>
                    <a:pt x="2700" y="9041"/>
                    <a:pt x="4228" y="9431"/>
                    <a:pt x="5627" y="9593"/>
                  </a:cubicBezTo>
                  <a:cubicBezTo>
                    <a:pt x="7643" y="9886"/>
                    <a:pt x="9659" y="10081"/>
                    <a:pt x="11675" y="10309"/>
                  </a:cubicBezTo>
                  <a:cubicBezTo>
                    <a:pt x="13529" y="10504"/>
                    <a:pt x="15578" y="10699"/>
                    <a:pt x="17041" y="12000"/>
                  </a:cubicBezTo>
                  <a:cubicBezTo>
                    <a:pt x="17692" y="12553"/>
                    <a:pt x="18147" y="13301"/>
                    <a:pt x="18277" y="14146"/>
                  </a:cubicBezTo>
                  <a:cubicBezTo>
                    <a:pt x="18440" y="15089"/>
                    <a:pt x="18309" y="16032"/>
                    <a:pt x="18277" y="16975"/>
                  </a:cubicBezTo>
                  <a:cubicBezTo>
                    <a:pt x="18244" y="18569"/>
                    <a:pt x="18570" y="20325"/>
                    <a:pt x="20000" y="21268"/>
                  </a:cubicBezTo>
                  <a:cubicBezTo>
                    <a:pt x="20729" y="21759"/>
                    <a:pt x="21581" y="21911"/>
                    <a:pt x="22455" y="21911"/>
                  </a:cubicBezTo>
                  <a:cubicBezTo>
                    <a:pt x="23376" y="21911"/>
                    <a:pt x="24320" y="21742"/>
                    <a:pt x="25171" y="21626"/>
                  </a:cubicBezTo>
                  <a:cubicBezTo>
                    <a:pt x="26865" y="21384"/>
                    <a:pt x="28559" y="21097"/>
                    <a:pt x="30272" y="21097"/>
                  </a:cubicBezTo>
                  <a:cubicBezTo>
                    <a:pt x="30630" y="21097"/>
                    <a:pt x="30990" y="21110"/>
                    <a:pt x="31350" y="21138"/>
                  </a:cubicBezTo>
                  <a:cubicBezTo>
                    <a:pt x="34862" y="21366"/>
                    <a:pt x="38016" y="23382"/>
                    <a:pt x="39772" y="26406"/>
                  </a:cubicBezTo>
                  <a:cubicBezTo>
                    <a:pt x="41496" y="29430"/>
                    <a:pt x="42244" y="33593"/>
                    <a:pt x="45626" y="35349"/>
                  </a:cubicBezTo>
                  <a:cubicBezTo>
                    <a:pt x="46424" y="35757"/>
                    <a:pt x="47338" y="36000"/>
                    <a:pt x="48241" y="36000"/>
                  </a:cubicBezTo>
                  <a:cubicBezTo>
                    <a:pt x="48995" y="36000"/>
                    <a:pt x="49741" y="35831"/>
                    <a:pt x="50406" y="35446"/>
                  </a:cubicBezTo>
                  <a:cubicBezTo>
                    <a:pt x="51935" y="34568"/>
                    <a:pt x="52683" y="32812"/>
                    <a:pt x="53105" y="31186"/>
                  </a:cubicBezTo>
                  <a:cubicBezTo>
                    <a:pt x="53268" y="30569"/>
                    <a:pt x="53398" y="29918"/>
                    <a:pt x="53463" y="29300"/>
                  </a:cubicBezTo>
                  <a:cubicBezTo>
                    <a:pt x="44683" y="11935"/>
                    <a:pt x="26634" y="0"/>
                    <a:pt x="5822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4673423" y="1421768"/>
              <a:ext cx="755335" cy="2134062"/>
            </a:xfrm>
            <a:custGeom>
              <a:avLst/>
              <a:gdLst/>
              <a:ahLst/>
              <a:cxnLst/>
              <a:rect l="l" t="t" r="r" b="b"/>
              <a:pathLst>
                <a:path w="26082" h="73690" extrusionOk="0">
                  <a:moveTo>
                    <a:pt x="19545" y="0"/>
                  </a:moveTo>
                  <a:lnTo>
                    <a:pt x="19545" y="0"/>
                  </a:lnTo>
                  <a:cubicBezTo>
                    <a:pt x="7610" y="9789"/>
                    <a:pt x="1" y="24650"/>
                    <a:pt x="1" y="41300"/>
                  </a:cubicBezTo>
                  <a:cubicBezTo>
                    <a:pt x="1" y="53495"/>
                    <a:pt x="4066" y="64682"/>
                    <a:pt x="10927" y="73690"/>
                  </a:cubicBezTo>
                  <a:cubicBezTo>
                    <a:pt x="14537" y="72194"/>
                    <a:pt x="17464" y="69625"/>
                    <a:pt x="18244" y="65853"/>
                  </a:cubicBezTo>
                  <a:cubicBezTo>
                    <a:pt x="19155" y="61462"/>
                    <a:pt x="16586" y="57267"/>
                    <a:pt x="14407" y="53560"/>
                  </a:cubicBezTo>
                  <a:cubicBezTo>
                    <a:pt x="12488" y="50243"/>
                    <a:pt x="10602" y="46536"/>
                    <a:pt x="11318" y="42796"/>
                  </a:cubicBezTo>
                  <a:cubicBezTo>
                    <a:pt x="12065" y="38731"/>
                    <a:pt x="15643" y="36000"/>
                    <a:pt x="18797" y="33496"/>
                  </a:cubicBezTo>
                  <a:cubicBezTo>
                    <a:pt x="20293" y="32292"/>
                    <a:pt x="21886" y="30959"/>
                    <a:pt x="23122" y="29398"/>
                  </a:cubicBezTo>
                  <a:cubicBezTo>
                    <a:pt x="26081" y="25658"/>
                    <a:pt x="25073" y="21268"/>
                    <a:pt x="23155" y="17268"/>
                  </a:cubicBezTo>
                  <a:cubicBezTo>
                    <a:pt x="21138" y="13138"/>
                    <a:pt x="18309" y="8911"/>
                    <a:pt x="18537" y="4228"/>
                  </a:cubicBezTo>
                  <a:cubicBezTo>
                    <a:pt x="18602" y="2765"/>
                    <a:pt x="18960" y="1334"/>
                    <a:pt x="19545" y="0"/>
                  </a:cubicBezTo>
                  <a:close/>
                </a:path>
              </a:pathLst>
            </a:custGeom>
            <a:solidFill>
              <a:srgbClr val="B5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4673423" y="1439666"/>
              <a:ext cx="709172" cy="2101106"/>
            </a:xfrm>
            <a:custGeom>
              <a:avLst/>
              <a:gdLst/>
              <a:ahLst/>
              <a:cxnLst/>
              <a:rect l="l" t="t" r="r" b="b"/>
              <a:pathLst>
                <a:path w="24488" h="72552" extrusionOk="0">
                  <a:moveTo>
                    <a:pt x="18797" y="0"/>
                  </a:moveTo>
                  <a:cubicBezTo>
                    <a:pt x="7318" y="9821"/>
                    <a:pt x="1" y="24390"/>
                    <a:pt x="1" y="40682"/>
                  </a:cubicBezTo>
                  <a:cubicBezTo>
                    <a:pt x="1" y="52649"/>
                    <a:pt x="3936" y="63674"/>
                    <a:pt x="10537" y="72551"/>
                  </a:cubicBezTo>
                  <a:cubicBezTo>
                    <a:pt x="13887" y="71121"/>
                    <a:pt x="16618" y="68584"/>
                    <a:pt x="17334" y="64877"/>
                  </a:cubicBezTo>
                  <a:cubicBezTo>
                    <a:pt x="18179" y="60584"/>
                    <a:pt x="15838" y="56487"/>
                    <a:pt x="13854" y="52877"/>
                  </a:cubicBezTo>
                  <a:cubicBezTo>
                    <a:pt x="12065" y="49625"/>
                    <a:pt x="10374" y="46015"/>
                    <a:pt x="11025" y="42373"/>
                  </a:cubicBezTo>
                  <a:cubicBezTo>
                    <a:pt x="11708" y="38406"/>
                    <a:pt x="14960" y="35739"/>
                    <a:pt x="17821" y="33300"/>
                  </a:cubicBezTo>
                  <a:cubicBezTo>
                    <a:pt x="19220" y="32130"/>
                    <a:pt x="20683" y="30796"/>
                    <a:pt x="21789" y="29300"/>
                  </a:cubicBezTo>
                  <a:cubicBezTo>
                    <a:pt x="24488" y="25658"/>
                    <a:pt x="23577" y="21366"/>
                    <a:pt x="21821" y="17463"/>
                  </a:cubicBezTo>
                  <a:cubicBezTo>
                    <a:pt x="20000" y="13431"/>
                    <a:pt x="17399" y="9301"/>
                    <a:pt x="17594" y="4748"/>
                  </a:cubicBezTo>
                  <a:cubicBezTo>
                    <a:pt x="17659" y="3090"/>
                    <a:pt x="18082" y="1496"/>
                    <a:pt x="18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4673423" y="1439666"/>
              <a:ext cx="544390" cy="1831749"/>
            </a:xfrm>
            <a:custGeom>
              <a:avLst/>
              <a:gdLst/>
              <a:ahLst/>
              <a:cxnLst/>
              <a:rect l="l" t="t" r="r" b="b"/>
              <a:pathLst>
                <a:path w="18798" h="63251" extrusionOk="0">
                  <a:moveTo>
                    <a:pt x="18797" y="0"/>
                  </a:moveTo>
                  <a:cubicBezTo>
                    <a:pt x="7318" y="9821"/>
                    <a:pt x="1" y="24390"/>
                    <a:pt x="1" y="40682"/>
                  </a:cubicBezTo>
                  <a:cubicBezTo>
                    <a:pt x="1" y="48747"/>
                    <a:pt x="1789" y="56422"/>
                    <a:pt x="5009" y="63251"/>
                  </a:cubicBezTo>
                  <a:cubicBezTo>
                    <a:pt x="6309" y="62926"/>
                    <a:pt x="7415" y="62308"/>
                    <a:pt x="8066" y="61040"/>
                  </a:cubicBezTo>
                  <a:cubicBezTo>
                    <a:pt x="8748" y="59706"/>
                    <a:pt x="9041" y="58178"/>
                    <a:pt x="9009" y="56682"/>
                  </a:cubicBezTo>
                  <a:cubicBezTo>
                    <a:pt x="8911" y="53658"/>
                    <a:pt x="7578" y="50731"/>
                    <a:pt x="5789" y="48292"/>
                  </a:cubicBezTo>
                  <a:cubicBezTo>
                    <a:pt x="4814" y="46991"/>
                    <a:pt x="3675" y="45788"/>
                    <a:pt x="2895" y="44357"/>
                  </a:cubicBezTo>
                  <a:cubicBezTo>
                    <a:pt x="2310" y="43219"/>
                    <a:pt x="1952" y="41918"/>
                    <a:pt x="1887" y="40617"/>
                  </a:cubicBezTo>
                  <a:cubicBezTo>
                    <a:pt x="1757" y="37983"/>
                    <a:pt x="2700" y="35284"/>
                    <a:pt x="4586" y="33398"/>
                  </a:cubicBezTo>
                  <a:cubicBezTo>
                    <a:pt x="6440" y="31577"/>
                    <a:pt x="8944" y="30601"/>
                    <a:pt x="11252" y="29463"/>
                  </a:cubicBezTo>
                  <a:cubicBezTo>
                    <a:pt x="13496" y="28325"/>
                    <a:pt x="15838" y="26959"/>
                    <a:pt x="17073" y="24650"/>
                  </a:cubicBezTo>
                  <a:cubicBezTo>
                    <a:pt x="17821" y="23219"/>
                    <a:pt x="17886" y="21723"/>
                    <a:pt x="17301" y="20227"/>
                  </a:cubicBezTo>
                  <a:cubicBezTo>
                    <a:pt x="16716" y="18667"/>
                    <a:pt x="15870" y="17301"/>
                    <a:pt x="15480" y="15675"/>
                  </a:cubicBezTo>
                  <a:cubicBezTo>
                    <a:pt x="14212" y="10472"/>
                    <a:pt x="15903" y="5268"/>
                    <a:pt x="18504" y="716"/>
                  </a:cubicBezTo>
                  <a:cubicBezTo>
                    <a:pt x="18602" y="488"/>
                    <a:pt x="18699" y="228"/>
                    <a:pt x="18797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5337389" y="2926501"/>
              <a:ext cx="2380802" cy="1237721"/>
            </a:xfrm>
            <a:custGeom>
              <a:avLst/>
              <a:gdLst/>
              <a:ahLst/>
              <a:cxnLst/>
              <a:rect l="l" t="t" r="r" b="b"/>
              <a:pathLst>
                <a:path w="82210" h="42739" extrusionOk="0">
                  <a:moveTo>
                    <a:pt x="70330" y="1"/>
                  </a:moveTo>
                  <a:cubicBezTo>
                    <a:pt x="69601" y="1"/>
                    <a:pt x="68876" y="87"/>
                    <a:pt x="68161" y="300"/>
                  </a:cubicBezTo>
                  <a:cubicBezTo>
                    <a:pt x="66177" y="886"/>
                    <a:pt x="64486" y="2349"/>
                    <a:pt x="63511" y="4333"/>
                  </a:cubicBezTo>
                  <a:cubicBezTo>
                    <a:pt x="62438" y="6577"/>
                    <a:pt x="62405" y="9211"/>
                    <a:pt x="61690" y="11585"/>
                  </a:cubicBezTo>
                  <a:cubicBezTo>
                    <a:pt x="61104" y="13471"/>
                    <a:pt x="60031" y="15357"/>
                    <a:pt x="58275" y="16137"/>
                  </a:cubicBezTo>
                  <a:cubicBezTo>
                    <a:pt x="57670" y="16421"/>
                    <a:pt x="57031" y="16496"/>
                    <a:pt x="56385" y="16496"/>
                  </a:cubicBezTo>
                  <a:cubicBezTo>
                    <a:pt x="55921" y="16496"/>
                    <a:pt x="55453" y="16457"/>
                    <a:pt x="54991" y="16430"/>
                  </a:cubicBezTo>
                  <a:cubicBezTo>
                    <a:pt x="54780" y="16417"/>
                    <a:pt x="54572" y="16410"/>
                    <a:pt x="54368" y="16410"/>
                  </a:cubicBezTo>
                  <a:cubicBezTo>
                    <a:pt x="53534" y="16410"/>
                    <a:pt x="52750" y="16539"/>
                    <a:pt x="51966" y="16983"/>
                  </a:cubicBezTo>
                  <a:cubicBezTo>
                    <a:pt x="50308" y="17958"/>
                    <a:pt x="49072" y="19584"/>
                    <a:pt x="47446" y="20625"/>
                  </a:cubicBezTo>
                  <a:cubicBezTo>
                    <a:pt x="46409" y="21276"/>
                    <a:pt x="45349" y="21555"/>
                    <a:pt x="44300" y="21555"/>
                  </a:cubicBezTo>
                  <a:cubicBezTo>
                    <a:pt x="41367" y="21555"/>
                    <a:pt x="38514" y="19380"/>
                    <a:pt x="36455" y="17080"/>
                  </a:cubicBezTo>
                  <a:cubicBezTo>
                    <a:pt x="34926" y="15357"/>
                    <a:pt x="33560" y="13471"/>
                    <a:pt x="31837" y="11975"/>
                  </a:cubicBezTo>
                  <a:cubicBezTo>
                    <a:pt x="30048" y="10349"/>
                    <a:pt x="27869" y="9438"/>
                    <a:pt x="25560" y="9276"/>
                  </a:cubicBezTo>
                  <a:cubicBezTo>
                    <a:pt x="25347" y="9263"/>
                    <a:pt x="25135" y="9257"/>
                    <a:pt x="24923" y="9257"/>
                  </a:cubicBezTo>
                  <a:cubicBezTo>
                    <a:pt x="20653" y="9257"/>
                    <a:pt x="16771" y="11722"/>
                    <a:pt x="13951" y="15162"/>
                  </a:cubicBezTo>
                  <a:cubicBezTo>
                    <a:pt x="12455" y="16983"/>
                    <a:pt x="11317" y="19064"/>
                    <a:pt x="10276" y="21243"/>
                  </a:cubicBezTo>
                  <a:cubicBezTo>
                    <a:pt x="9236" y="23422"/>
                    <a:pt x="8227" y="25666"/>
                    <a:pt x="6862" y="27617"/>
                  </a:cubicBezTo>
                  <a:cubicBezTo>
                    <a:pt x="5106" y="30218"/>
                    <a:pt x="2699" y="32072"/>
                    <a:pt x="0" y="33210"/>
                  </a:cubicBezTo>
                  <a:cubicBezTo>
                    <a:pt x="8650" y="39226"/>
                    <a:pt x="19154" y="42738"/>
                    <a:pt x="30471" y="42738"/>
                  </a:cubicBezTo>
                  <a:cubicBezTo>
                    <a:pt x="55381" y="42738"/>
                    <a:pt x="76291" y="25698"/>
                    <a:pt x="82210" y="2642"/>
                  </a:cubicBezTo>
                  <a:cubicBezTo>
                    <a:pt x="80063" y="2056"/>
                    <a:pt x="77917" y="1504"/>
                    <a:pt x="75771" y="983"/>
                  </a:cubicBezTo>
                  <a:cubicBezTo>
                    <a:pt x="74005" y="542"/>
                    <a:pt x="72155" y="1"/>
                    <a:pt x="70330" y="1"/>
                  </a:cubicBezTo>
                  <a:close/>
                </a:path>
              </a:pathLst>
            </a:custGeom>
            <a:solidFill>
              <a:srgbClr val="B5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5341154" y="2950451"/>
              <a:ext cx="2370434" cy="1213772"/>
            </a:xfrm>
            <a:custGeom>
              <a:avLst/>
              <a:gdLst/>
              <a:ahLst/>
              <a:cxnLst/>
              <a:rect l="l" t="t" r="r" b="b"/>
              <a:pathLst>
                <a:path w="81852" h="41912" extrusionOk="0">
                  <a:moveTo>
                    <a:pt x="70083" y="0"/>
                  </a:moveTo>
                  <a:cubicBezTo>
                    <a:pt x="69370" y="0"/>
                    <a:pt x="68661" y="82"/>
                    <a:pt x="67966" y="286"/>
                  </a:cubicBezTo>
                  <a:cubicBezTo>
                    <a:pt x="66047" y="839"/>
                    <a:pt x="64389" y="2270"/>
                    <a:pt x="63446" y="4156"/>
                  </a:cubicBezTo>
                  <a:cubicBezTo>
                    <a:pt x="62373" y="6302"/>
                    <a:pt x="62373" y="8872"/>
                    <a:pt x="61657" y="11148"/>
                  </a:cubicBezTo>
                  <a:cubicBezTo>
                    <a:pt x="61072" y="12969"/>
                    <a:pt x="60031" y="14790"/>
                    <a:pt x="58340" y="15538"/>
                  </a:cubicBezTo>
                  <a:cubicBezTo>
                    <a:pt x="57749" y="15797"/>
                    <a:pt x="57136" y="15866"/>
                    <a:pt x="56521" y="15866"/>
                  </a:cubicBezTo>
                  <a:cubicBezTo>
                    <a:pt x="56053" y="15866"/>
                    <a:pt x="55584" y="15826"/>
                    <a:pt x="55121" y="15798"/>
                  </a:cubicBezTo>
                  <a:cubicBezTo>
                    <a:pt x="54916" y="15785"/>
                    <a:pt x="54714" y="15778"/>
                    <a:pt x="54514" y="15778"/>
                  </a:cubicBezTo>
                  <a:cubicBezTo>
                    <a:pt x="53698" y="15778"/>
                    <a:pt x="52919" y="15907"/>
                    <a:pt x="52162" y="16351"/>
                  </a:cubicBezTo>
                  <a:cubicBezTo>
                    <a:pt x="50536" y="17262"/>
                    <a:pt x="49332" y="18855"/>
                    <a:pt x="47771" y="19831"/>
                  </a:cubicBezTo>
                  <a:cubicBezTo>
                    <a:pt x="46747" y="20468"/>
                    <a:pt x="45702" y="20740"/>
                    <a:pt x="44668" y="20740"/>
                  </a:cubicBezTo>
                  <a:cubicBezTo>
                    <a:pt x="41798" y="20740"/>
                    <a:pt x="39016" y="18640"/>
                    <a:pt x="37007" y="16416"/>
                  </a:cubicBezTo>
                  <a:cubicBezTo>
                    <a:pt x="35544" y="14758"/>
                    <a:pt x="34178" y="12969"/>
                    <a:pt x="32520" y="11506"/>
                  </a:cubicBezTo>
                  <a:cubicBezTo>
                    <a:pt x="30764" y="9945"/>
                    <a:pt x="28650" y="9067"/>
                    <a:pt x="26374" y="8937"/>
                  </a:cubicBezTo>
                  <a:cubicBezTo>
                    <a:pt x="26137" y="8921"/>
                    <a:pt x="25901" y="8913"/>
                    <a:pt x="25667" y="8913"/>
                  </a:cubicBezTo>
                  <a:cubicBezTo>
                    <a:pt x="21552" y="8913"/>
                    <a:pt x="17795" y="11301"/>
                    <a:pt x="15057" y="14562"/>
                  </a:cubicBezTo>
                  <a:cubicBezTo>
                    <a:pt x="13593" y="16351"/>
                    <a:pt x="12488" y="18367"/>
                    <a:pt x="11447" y="20448"/>
                  </a:cubicBezTo>
                  <a:cubicBezTo>
                    <a:pt x="10439" y="22530"/>
                    <a:pt x="9463" y="24676"/>
                    <a:pt x="8130" y="26595"/>
                  </a:cubicBezTo>
                  <a:cubicBezTo>
                    <a:pt x="6081" y="29521"/>
                    <a:pt x="3187" y="31473"/>
                    <a:pt x="0" y="32448"/>
                  </a:cubicBezTo>
                  <a:cubicBezTo>
                    <a:pt x="8618" y="38432"/>
                    <a:pt x="19057" y="41911"/>
                    <a:pt x="30341" y="41911"/>
                  </a:cubicBezTo>
                  <a:cubicBezTo>
                    <a:pt x="54958" y="41911"/>
                    <a:pt x="75673" y="25261"/>
                    <a:pt x="81852" y="2595"/>
                  </a:cubicBezTo>
                  <a:cubicBezTo>
                    <a:pt x="79706" y="2010"/>
                    <a:pt x="77559" y="1457"/>
                    <a:pt x="75413" y="937"/>
                  </a:cubicBezTo>
                  <a:cubicBezTo>
                    <a:pt x="73693" y="518"/>
                    <a:pt x="71872" y="0"/>
                    <a:pt x="700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5345845" y="3179090"/>
              <a:ext cx="2314889" cy="985132"/>
            </a:xfrm>
            <a:custGeom>
              <a:avLst/>
              <a:gdLst/>
              <a:ahLst/>
              <a:cxnLst/>
              <a:rect l="l" t="t" r="r" b="b"/>
              <a:pathLst>
                <a:path w="79934" h="34017" extrusionOk="0">
                  <a:moveTo>
                    <a:pt x="79934" y="1"/>
                  </a:moveTo>
                  <a:lnTo>
                    <a:pt x="79934" y="1"/>
                  </a:lnTo>
                  <a:cubicBezTo>
                    <a:pt x="79023" y="391"/>
                    <a:pt x="78145" y="879"/>
                    <a:pt x="77300" y="1497"/>
                  </a:cubicBezTo>
                  <a:cubicBezTo>
                    <a:pt x="74178" y="3806"/>
                    <a:pt x="73040" y="7806"/>
                    <a:pt x="69918" y="10115"/>
                  </a:cubicBezTo>
                  <a:cubicBezTo>
                    <a:pt x="68194" y="11415"/>
                    <a:pt x="66081" y="11675"/>
                    <a:pt x="63999" y="12001"/>
                  </a:cubicBezTo>
                  <a:cubicBezTo>
                    <a:pt x="62178" y="12293"/>
                    <a:pt x="60162" y="12716"/>
                    <a:pt x="58861" y="14147"/>
                  </a:cubicBezTo>
                  <a:cubicBezTo>
                    <a:pt x="58178" y="14862"/>
                    <a:pt x="57951" y="15740"/>
                    <a:pt x="57951" y="16716"/>
                  </a:cubicBezTo>
                  <a:cubicBezTo>
                    <a:pt x="57983" y="17757"/>
                    <a:pt x="58081" y="18830"/>
                    <a:pt x="57560" y="19740"/>
                  </a:cubicBezTo>
                  <a:cubicBezTo>
                    <a:pt x="56783" y="21108"/>
                    <a:pt x="55208" y="21436"/>
                    <a:pt x="53750" y="21436"/>
                  </a:cubicBezTo>
                  <a:cubicBezTo>
                    <a:pt x="53440" y="21436"/>
                    <a:pt x="53136" y="21422"/>
                    <a:pt x="52845" y="21399"/>
                  </a:cubicBezTo>
                  <a:cubicBezTo>
                    <a:pt x="52289" y="21347"/>
                    <a:pt x="51715" y="21276"/>
                    <a:pt x="51146" y="21276"/>
                  </a:cubicBezTo>
                  <a:cubicBezTo>
                    <a:pt x="50651" y="21276"/>
                    <a:pt x="50160" y="21330"/>
                    <a:pt x="49691" y="21496"/>
                  </a:cubicBezTo>
                  <a:cubicBezTo>
                    <a:pt x="48650" y="21887"/>
                    <a:pt x="48097" y="22895"/>
                    <a:pt x="47317" y="23578"/>
                  </a:cubicBezTo>
                  <a:cubicBezTo>
                    <a:pt x="46064" y="24685"/>
                    <a:pt x="44446" y="25191"/>
                    <a:pt x="42813" y="25191"/>
                  </a:cubicBezTo>
                  <a:cubicBezTo>
                    <a:pt x="42623" y="25191"/>
                    <a:pt x="42433" y="25185"/>
                    <a:pt x="42244" y="25171"/>
                  </a:cubicBezTo>
                  <a:cubicBezTo>
                    <a:pt x="37886" y="24846"/>
                    <a:pt x="34829" y="21594"/>
                    <a:pt x="31805" y="18862"/>
                  </a:cubicBezTo>
                  <a:cubicBezTo>
                    <a:pt x="30179" y="17431"/>
                    <a:pt x="28423" y="16066"/>
                    <a:pt x="26342" y="15415"/>
                  </a:cubicBezTo>
                  <a:cubicBezTo>
                    <a:pt x="25608" y="15171"/>
                    <a:pt x="24866" y="15059"/>
                    <a:pt x="24127" y="15059"/>
                  </a:cubicBezTo>
                  <a:cubicBezTo>
                    <a:pt x="22804" y="15059"/>
                    <a:pt x="21492" y="15416"/>
                    <a:pt x="20260" y="16001"/>
                  </a:cubicBezTo>
                  <a:cubicBezTo>
                    <a:pt x="18342" y="16879"/>
                    <a:pt x="16683" y="18179"/>
                    <a:pt x="14960" y="19350"/>
                  </a:cubicBezTo>
                  <a:cubicBezTo>
                    <a:pt x="13236" y="20521"/>
                    <a:pt x="11415" y="21529"/>
                    <a:pt x="9496" y="22342"/>
                  </a:cubicBezTo>
                  <a:cubicBezTo>
                    <a:pt x="6472" y="23610"/>
                    <a:pt x="3253" y="24391"/>
                    <a:pt x="1" y="24683"/>
                  </a:cubicBezTo>
                  <a:cubicBezTo>
                    <a:pt x="8586" y="30569"/>
                    <a:pt x="18960" y="34016"/>
                    <a:pt x="30179" y="34016"/>
                  </a:cubicBezTo>
                  <a:cubicBezTo>
                    <a:pt x="52845" y="34016"/>
                    <a:pt x="72194" y="19903"/>
                    <a:pt x="79934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4673436" y="1174074"/>
              <a:ext cx="3092812" cy="2990149"/>
            </a:xfrm>
            <a:custGeom>
              <a:avLst/>
              <a:gdLst/>
              <a:ahLst/>
              <a:cxnLst/>
              <a:rect l="l" t="t" r="r" b="b"/>
              <a:pathLst>
                <a:path w="106796" h="103251" extrusionOk="0">
                  <a:moveTo>
                    <a:pt x="34309" y="1"/>
                  </a:moveTo>
                  <a:cubicBezTo>
                    <a:pt x="14244" y="7675"/>
                    <a:pt x="1" y="27090"/>
                    <a:pt x="1" y="49853"/>
                  </a:cubicBezTo>
                  <a:cubicBezTo>
                    <a:pt x="1" y="79349"/>
                    <a:pt x="23903" y="103250"/>
                    <a:pt x="53398" y="103250"/>
                  </a:cubicBezTo>
                  <a:cubicBezTo>
                    <a:pt x="82893" y="103250"/>
                    <a:pt x="106795" y="79349"/>
                    <a:pt x="106795" y="49853"/>
                  </a:cubicBezTo>
                  <a:cubicBezTo>
                    <a:pt x="106795" y="27122"/>
                    <a:pt x="92552" y="7675"/>
                    <a:pt x="72519" y="1"/>
                  </a:cubicBezTo>
                  <a:lnTo>
                    <a:pt x="72519" y="1"/>
                  </a:lnTo>
                  <a:cubicBezTo>
                    <a:pt x="86828" y="6895"/>
                    <a:pt x="96682" y="21301"/>
                    <a:pt x="96682" y="37951"/>
                  </a:cubicBezTo>
                  <a:cubicBezTo>
                    <a:pt x="96682" y="61333"/>
                    <a:pt x="77300" y="80259"/>
                    <a:pt x="53398" y="80259"/>
                  </a:cubicBezTo>
                  <a:cubicBezTo>
                    <a:pt x="29496" y="80259"/>
                    <a:pt x="10114" y="61333"/>
                    <a:pt x="10114" y="37951"/>
                  </a:cubicBezTo>
                  <a:cubicBezTo>
                    <a:pt x="10114" y="21301"/>
                    <a:pt x="19968" y="6895"/>
                    <a:pt x="34309" y="1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5721630" y="2233054"/>
              <a:ext cx="853162" cy="689132"/>
            </a:xfrm>
            <a:custGeom>
              <a:avLst/>
              <a:gdLst/>
              <a:ahLst/>
              <a:cxnLst/>
              <a:rect l="l" t="t" r="r" b="b"/>
              <a:pathLst>
                <a:path w="29460" h="23796" extrusionOk="0">
                  <a:moveTo>
                    <a:pt x="9188" y="0"/>
                  </a:moveTo>
                  <a:cubicBezTo>
                    <a:pt x="8877" y="0"/>
                    <a:pt x="8566" y="28"/>
                    <a:pt x="8260" y="83"/>
                  </a:cubicBezTo>
                  <a:cubicBezTo>
                    <a:pt x="5756" y="506"/>
                    <a:pt x="3870" y="2717"/>
                    <a:pt x="4032" y="5286"/>
                  </a:cubicBezTo>
                  <a:cubicBezTo>
                    <a:pt x="4130" y="6815"/>
                    <a:pt x="4390" y="7986"/>
                    <a:pt x="2764" y="8668"/>
                  </a:cubicBezTo>
                  <a:cubicBezTo>
                    <a:pt x="1886" y="9026"/>
                    <a:pt x="878" y="9351"/>
                    <a:pt x="423" y="10229"/>
                  </a:cubicBezTo>
                  <a:cubicBezTo>
                    <a:pt x="0" y="11042"/>
                    <a:pt x="228" y="11888"/>
                    <a:pt x="683" y="12668"/>
                  </a:cubicBezTo>
                  <a:cubicBezTo>
                    <a:pt x="1008" y="13254"/>
                    <a:pt x="1463" y="13774"/>
                    <a:pt x="1756" y="14359"/>
                  </a:cubicBezTo>
                  <a:cubicBezTo>
                    <a:pt x="2699" y="16408"/>
                    <a:pt x="585" y="17481"/>
                    <a:pt x="455" y="19367"/>
                  </a:cubicBezTo>
                  <a:cubicBezTo>
                    <a:pt x="325" y="21091"/>
                    <a:pt x="1333" y="22717"/>
                    <a:pt x="2927" y="23432"/>
                  </a:cubicBezTo>
                  <a:cubicBezTo>
                    <a:pt x="3510" y="23686"/>
                    <a:pt x="4060" y="23796"/>
                    <a:pt x="4584" y="23796"/>
                  </a:cubicBezTo>
                  <a:cubicBezTo>
                    <a:pt x="7219" y="23796"/>
                    <a:pt x="9212" y="21032"/>
                    <a:pt x="11544" y="19920"/>
                  </a:cubicBezTo>
                  <a:cubicBezTo>
                    <a:pt x="12336" y="19549"/>
                    <a:pt x="13129" y="19403"/>
                    <a:pt x="13923" y="19403"/>
                  </a:cubicBezTo>
                  <a:cubicBezTo>
                    <a:pt x="16826" y="19403"/>
                    <a:pt x="19744" y="21353"/>
                    <a:pt x="22663" y="21353"/>
                  </a:cubicBezTo>
                  <a:cubicBezTo>
                    <a:pt x="22718" y="21353"/>
                    <a:pt x="22773" y="21353"/>
                    <a:pt x="22829" y="21351"/>
                  </a:cubicBezTo>
                  <a:cubicBezTo>
                    <a:pt x="26016" y="21286"/>
                    <a:pt x="29138" y="18619"/>
                    <a:pt x="29300" y="15335"/>
                  </a:cubicBezTo>
                  <a:cubicBezTo>
                    <a:pt x="29459" y="12149"/>
                    <a:pt x="26748" y="9120"/>
                    <a:pt x="23550" y="9120"/>
                  </a:cubicBezTo>
                  <a:cubicBezTo>
                    <a:pt x="23483" y="9120"/>
                    <a:pt x="23416" y="9121"/>
                    <a:pt x="23349" y="9124"/>
                  </a:cubicBezTo>
                  <a:cubicBezTo>
                    <a:pt x="22088" y="9187"/>
                    <a:pt x="20718" y="9658"/>
                    <a:pt x="19415" y="9658"/>
                  </a:cubicBezTo>
                  <a:cubicBezTo>
                    <a:pt x="18702" y="9658"/>
                    <a:pt x="18009" y="9517"/>
                    <a:pt x="17366" y="9091"/>
                  </a:cubicBezTo>
                  <a:cubicBezTo>
                    <a:pt x="16032" y="8213"/>
                    <a:pt x="15577" y="6587"/>
                    <a:pt x="15057" y="5189"/>
                  </a:cubicBezTo>
                  <a:cubicBezTo>
                    <a:pt x="14504" y="3628"/>
                    <a:pt x="13756" y="2100"/>
                    <a:pt x="12390" y="1059"/>
                  </a:cubicBezTo>
                  <a:cubicBezTo>
                    <a:pt x="11470" y="369"/>
                    <a:pt x="10329" y="0"/>
                    <a:pt x="9188" y="0"/>
                  </a:cubicBezTo>
                  <a:close/>
                </a:path>
              </a:pathLst>
            </a:custGeom>
            <a:solidFill>
              <a:srgbClr val="B5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5730087" y="2240583"/>
              <a:ext cx="836220" cy="674218"/>
            </a:xfrm>
            <a:custGeom>
              <a:avLst/>
              <a:gdLst/>
              <a:ahLst/>
              <a:cxnLst/>
              <a:rect l="l" t="t" r="r" b="b"/>
              <a:pathLst>
                <a:path w="28875" h="23281" extrusionOk="0">
                  <a:moveTo>
                    <a:pt x="9009" y="0"/>
                  </a:moveTo>
                  <a:cubicBezTo>
                    <a:pt x="8703" y="0"/>
                    <a:pt x="8398" y="28"/>
                    <a:pt x="8098" y="83"/>
                  </a:cubicBezTo>
                  <a:cubicBezTo>
                    <a:pt x="5659" y="506"/>
                    <a:pt x="3838" y="2685"/>
                    <a:pt x="3968" y="5189"/>
                  </a:cubicBezTo>
                  <a:cubicBezTo>
                    <a:pt x="4066" y="6685"/>
                    <a:pt x="4326" y="7791"/>
                    <a:pt x="2700" y="8474"/>
                  </a:cubicBezTo>
                  <a:cubicBezTo>
                    <a:pt x="1887" y="8831"/>
                    <a:pt x="879" y="9156"/>
                    <a:pt x="423" y="10002"/>
                  </a:cubicBezTo>
                  <a:cubicBezTo>
                    <a:pt x="1" y="10815"/>
                    <a:pt x="261" y="11660"/>
                    <a:pt x="684" y="12408"/>
                  </a:cubicBezTo>
                  <a:cubicBezTo>
                    <a:pt x="1009" y="12961"/>
                    <a:pt x="1432" y="13482"/>
                    <a:pt x="1724" y="14067"/>
                  </a:cubicBezTo>
                  <a:cubicBezTo>
                    <a:pt x="2667" y="16051"/>
                    <a:pt x="586" y="17124"/>
                    <a:pt x="456" y="18945"/>
                  </a:cubicBezTo>
                  <a:cubicBezTo>
                    <a:pt x="358" y="20668"/>
                    <a:pt x="1301" y="22229"/>
                    <a:pt x="2862" y="22912"/>
                  </a:cubicBezTo>
                  <a:cubicBezTo>
                    <a:pt x="3443" y="23170"/>
                    <a:pt x="3990" y="23280"/>
                    <a:pt x="4512" y="23280"/>
                  </a:cubicBezTo>
                  <a:cubicBezTo>
                    <a:pt x="7089" y="23280"/>
                    <a:pt x="9046" y="20579"/>
                    <a:pt x="11318" y="19498"/>
                  </a:cubicBezTo>
                  <a:cubicBezTo>
                    <a:pt x="12084" y="19142"/>
                    <a:pt x="12851" y="19002"/>
                    <a:pt x="13620" y="19002"/>
                  </a:cubicBezTo>
                  <a:cubicBezTo>
                    <a:pt x="16452" y="19002"/>
                    <a:pt x="19303" y="20898"/>
                    <a:pt x="22173" y="20898"/>
                  </a:cubicBezTo>
                  <a:cubicBezTo>
                    <a:pt x="22229" y="20898"/>
                    <a:pt x="22286" y="20897"/>
                    <a:pt x="22342" y="20896"/>
                  </a:cubicBezTo>
                  <a:cubicBezTo>
                    <a:pt x="25496" y="20831"/>
                    <a:pt x="28520" y="18229"/>
                    <a:pt x="28716" y="15010"/>
                  </a:cubicBezTo>
                  <a:cubicBezTo>
                    <a:pt x="28875" y="11889"/>
                    <a:pt x="26197" y="8925"/>
                    <a:pt x="23063" y="8925"/>
                  </a:cubicBezTo>
                  <a:cubicBezTo>
                    <a:pt x="22996" y="8925"/>
                    <a:pt x="22929" y="8926"/>
                    <a:pt x="22862" y="8929"/>
                  </a:cubicBezTo>
                  <a:cubicBezTo>
                    <a:pt x="21623" y="8992"/>
                    <a:pt x="20289" y="9448"/>
                    <a:pt x="19017" y="9448"/>
                  </a:cubicBezTo>
                  <a:cubicBezTo>
                    <a:pt x="18320" y="9448"/>
                    <a:pt x="17642" y="9311"/>
                    <a:pt x="17008" y="8896"/>
                  </a:cubicBezTo>
                  <a:cubicBezTo>
                    <a:pt x="15708" y="8051"/>
                    <a:pt x="15285" y="6457"/>
                    <a:pt x="14765" y="5091"/>
                  </a:cubicBezTo>
                  <a:cubicBezTo>
                    <a:pt x="14212" y="3563"/>
                    <a:pt x="13464" y="2035"/>
                    <a:pt x="12163" y="1059"/>
                  </a:cubicBezTo>
                  <a:cubicBezTo>
                    <a:pt x="11269" y="369"/>
                    <a:pt x="10133" y="0"/>
                    <a:pt x="9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5839324" y="2327898"/>
              <a:ext cx="618701" cy="499126"/>
            </a:xfrm>
            <a:custGeom>
              <a:avLst/>
              <a:gdLst/>
              <a:ahLst/>
              <a:cxnLst/>
              <a:rect l="l" t="t" r="r" b="b"/>
              <a:pathLst>
                <a:path w="21364" h="17235" extrusionOk="0">
                  <a:moveTo>
                    <a:pt x="6637" y="0"/>
                  </a:moveTo>
                  <a:cubicBezTo>
                    <a:pt x="6419" y="0"/>
                    <a:pt x="6200" y="20"/>
                    <a:pt x="5985" y="60"/>
                  </a:cubicBezTo>
                  <a:cubicBezTo>
                    <a:pt x="4163" y="385"/>
                    <a:pt x="2798" y="1979"/>
                    <a:pt x="2928" y="3833"/>
                  </a:cubicBezTo>
                  <a:cubicBezTo>
                    <a:pt x="2993" y="4938"/>
                    <a:pt x="3188" y="5784"/>
                    <a:pt x="1985" y="6272"/>
                  </a:cubicBezTo>
                  <a:cubicBezTo>
                    <a:pt x="1367" y="6564"/>
                    <a:pt x="651" y="6792"/>
                    <a:pt x="294" y="7410"/>
                  </a:cubicBezTo>
                  <a:cubicBezTo>
                    <a:pt x="1" y="7995"/>
                    <a:pt x="164" y="8645"/>
                    <a:pt x="489" y="9198"/>
                  </a:cubicBezTo>
                  <a:cubicBezTo>
                    <a:pt x="749" y="9589"/>
                    <a:pt x="1042" y="9979"/>
                    <a:pt x="1269" y="10402"/>
                  </a:cubicBezTo>
                  <a:cubicBezTo>
                    <a:pt x="1952" y="11897"/>
                    <a:pt x="424" y="12678"/>
                    <a:pt x="326" y="14044"/>
                  </a:cubicBezTo>
                  <a:cubicBezTo>
                    <a:pt x="229" y="15279"/>
                    <a:pt x="944" y="16450"/>
                    <a:pt x="2115" y="16970"/>
                  </a:cubicBezTo>
                  <a:cubicBezTo>
                    <a:pt x="2538" y="17155"/>
                    <a:pt x="2937" y="17234"/>
                    <a:pt x="3318" y="17234"/>
                  </a:cubicBezTo>
                  <a:cubicBezTo>
                    <a:pt x="5224" y="17234"/>
                    <a:pt x="6678" y="15247"/>
                    <a:pt x="8359" y="14434"/>
                  </a:cubicBezTo>
                  <a:cubicBezTo>
                    <a:pt x="8929" y="14166"/>
                    <a:pt x="9501" y="14060"/>
                    <a:pt x="10075" y="14060"/>
                  </a:cubicBezTo>
                  <a:cubicBezTo>
                    <a:pt x="12176" y="14060"/>
                    <a:pt x="14293" y="15476"/>
                    <a:pt x="16410" y="15476"/>
                  </a:cubicBezTo>
                  <a:cubicBezTo>
                    <a:pt x="16447" y="15476"/>
                    <a:pt x="16484" y="15475"/>
                    <a:pt x="16521" y="15475"/>
                  </a:cubicBezTo>
                  <a:cubicBezTo>
                    <a:pt x="18862" y="15410"/>
                    <a:pt x="21106" y="13491"/>
                    <a:pt x="21236" y="11117"/>
                  </a:cubicBezTo>
                  <a:cubicBezTo>
                    <a:pt x="21364" y="8825"/>
                    <a:pt x="19372" y="6626"/>
                    <a:pt x="17061" y="6626"/>
                  </a:cubicBezTo>
                  <a:cubicBezTo>
                    <a:pt x="17011" y="6626"/>
                    <a:pt x="16961" y="6627"/>
                    <a:pt x="16911" y="6629"/>
                  </a:cubicBezTo>
                  <a:cubicBezTo>
                    <a:pt x="16009" y="6671"/>
                    <a:pt x="15012" y="7011"/>
                    <a:pt x="14069" y="7011"/>
                  </a:cubicBezTo>
                  <a:cubicBezTo>
                    <a:pt x="13550" y="7011"/>
                    <a:pt x="13048" y="6908"/>
                    <a:pt x="12586" y="6597"/>
                  </a:cubicBezTo>
                  <a:cubicBezTo>
                    <a:pt x="11610" y="5946"/>
                    <a:pt x="11285" y="4808"/>
                    <a:pt x="10928" y="3768"/>
                  </a:cubicBezTo>
                  <a:cubicBezTo>
                    <a:pt x="10505" y="2662"/>
                    <a:pt x="9952" y="1524"/>
                    <a:pt x="8976" y="776"/>
                  </a:cubicBezTo>
                  <a:cubicBezTo>
                    <a:pt x="8306" y="286"/>
                    <a:pt x="7472" y="0"/>
                    <a:pt x="6637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5889251" y="970369"/>
              <a:ext cx="39588" cy="122761"/>
            </a:xfrm>
            <a:custGeom>
              <a:avLst/>
              <a:gdLst/>
              <a:ahLst/>
              <a:cxnLst/>
              <a:rect l="l" t="t" r="r" b="b"/>
              <a:pathLst>
                <a:path w="1367" h="4239" extrusionOk="0">
                  <a:moveTo>
                    <a:pt x="728" y="1"/>
                  </a:moveTo>
                  <a:cubicBezTo>
                    <a:pt x="692" y="1"/>
                    <a:pt x="656" y="4"/>
                    <a:pt x="618" y="11"/>
                  </a:cubicBezTo>
                  <a:cubicBezTo>
                    <a:pt x="261" y="43"/>
                    <a:pt x="1" y="368"/>
                    <a:pt x="66" y="726"/>
                  </a:cubicBezTo>
                  <a:lnTo>
                    <a:pt x="488" y="4043"/>
                  </a:lnTo>
                  <a:cubicBezTo>
                    <a:pt x="521" y="4141"/>
                    <a:pt x="586" y="4206"/>
                    <a:pt x="683" y="4238"/>
                  </a:cubicBezTo>
                  <a:cubicBezTo>
                    <a:pt x="781" y="4238"/>
                    <a:pt x="879" y="4173"/>
                    <a:pt x="911" y="4043"/>
                  </a:cubicBezTo>
                  <a:lnTo>
                    <a:pt x="1334" y="726"/>
                  </a:lnTo>
                  <a:cubicBezTo>
                    <a:pt x="1366" y="661"/>
                    <a:pt x="1366" y="596"/>
                    <a:pt x="1334" y="563"/>
                  </a:cubicBezTo>
                  <a:cubicBezTo>
                    <a:pt x="1305" y="243"/>
                    <a:pt x="1040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5898663" y="972541"/>
              <a:ext cx="21691" cy="13206"/>
            </a:xfrm>
            <a:custGeom>
              <a:avLst/>
              <a:gdLst/>
              <a:ahLst/>
              <a:cxnLst/>
              <a:rect l="l" t="t" r="r" b="b"/>
              <a:pathLst>
                <a:path w="749" h="456" extrusionOk="0">
                  <a:moveTo>
                    <a:pt x="358" y="1"/>
                  </a:moveTo>
                  <a:cubicBezTo>
                    <a:pt x="163" y="1"/>
                    <a:pt x="1" y="98"/>
                    <a:pt x="1" y="228"/>
                  </a:cubicBezTo>
                  <a:cubicBezTo>
                    <a:pt x="1" y="358"/>
                    <a:pt x="163" y="456"/>
                    <a:pt x="358" y="456"/>
                  </a:cubicBezTo>
                  <a:cubicBezTo>
                    <a:pt x="586" y="456"/>
                    <a:pt x="749" y="358"/>
                    <a:pt x="749" y="228"/>
                  </a:cubicBezTo>
                  <a:cubicBezTo>
                    <a:pt x="749" y="98"/>
                    <a:pt x="586" y="1"/>
                    <a:pt x="358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5891133" y="1731611"/>
              <a:ext cx="38633" cy="122732"/>
            </a:xfrm>
            <a:custGeom>
              <a:avLst/>
              <a:gdLst/>
              <a:ahLst/>
              <a:cxnLst/>
              <a:rect l="l" t="t" r="r" b="b"/>
              <a:pathLst>
                <a:path w="1334" h="4238" extrusionOk="0">
                  <a:moveTo>
                    <a:pt x="651" y="0"/>
                  </a:moveTo>
                  <a:cubicBezTo>
                    <a:pt x="553" y="0"/>
                    <a:pt x="456" y="65"/>
                    <a:pt x="423" y="195"/>
                  </a:cubicBezTo>
                  <a:lnTo>
                    <a:pt x="1" y="3512"/>
                  </a:lnTo>
                  <a:cubicBezTo>
                    <a:pt x="1" y="3578"/>
                    <a:pt x="1" y="3610"/>
                    <a:pt x="1" y="3675"/>
                  </a:cubicBezTo>
                  <a:cubicBezTo>
                    <a:pt x="30" y="3996"/>
                    <a:pt x="294" y="4238"/>
                    <a:pt x="606" y="4238"/>
                  </a:cubicBezTo>
                  <a:cubicBezTo>
                    <a:pt x="642" y="4238"/>
                    <a:pt x="679" y="4235"/>
                    <a:pt x="716" y="4228"/>
                  </a:cubicBezTo>
                  <a:cubicBezTo>
                    <a:pt x="1074" y="4195"/>
                    <a:pt x="1334" y="3870"/>
                    <a:pt x="1269" y="3512"/>
                  </a:cubicBezTo>
                  <a:lnTo>
                    <a:pt x="846" y="195"/>
                  </a:lnTo>
                  <a:cubicBezTo>
                    <a:pt x="814" y="98"/>
                    <a:pt x="749" y="33"/>
                    <a:pt x="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5898663" y="1838966"/>
              <a:ext cx="21691" cy="13206"/>
            </a:xfrm>
            <a:custGeom>
              <a:avLst/>
              <a:gdLst/>
              <a:ahLst/>
              <a:cxnLst/>
              <a:rect l="l" t="t" r="r" b="b"/>
              <a:pathLst>
                <a:path w="749" h="456" extrusionOk="0">
                  <a:moveTo>
                    <a:pt x="391" y="1"/>
                  </a:moveTo>
                  <a:cubicBezTo>
                    <a:pt x="163" y="1"/>
                    <a:pt x="1" y="98"/>
                    <a:pt x="1" y="228"/>
                  </a:cubicBezTo>
                  <a:cubicBezTo>
                    <a:pt x="1" y="358"/>
                    <a:pt x="163" y="456"/>
                    <a:pt x="391" y="456"/>
                  </a:cubicBezTo>
                  <a:cubicBezTo>
                    <a:pt x="586" y="456"/>
                    <a:pt x="749" y="358"/>
                    <a:pt x="749" y="228"/>
                  </a:cubicBezTo>
                  <a:cubicBezTo>
                    <a:pt x="749" y="98"/>
                    <a:pt x="586" y="1"/>
                    <a:pt x="391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6228286" y="1393417"/>
              <a:ext cx="124354" cy="37793"/>
            </a:xfrm>
            <a:custGeom>
              <a:avLst/>
              <a:gdLst/>
              <a:ahLst/>
              <a:cxnLst/>
              <a:rect l="l" t="t" r="r" b="b"/>
              <a:pathLst>
                <a:path w="4294" h="1305" extrusionOk="0">
                  <a:moveTo>
                    <a:pt x="3613" y="1"/>
                  </a:moveTo>
                  <a:cubicBezTo>
                    <a:pt x="3591" y="1"/>
                    <a:pt x="3568" y="2"/>
                    <a:pt x="3545" y="4"/>
                  </a:cubicBezTo>
                  <a:lnTo>
                    <a:pt x="196" y="459"/>
                  </a:lnTo>
                  <a:cubicBezTo>
                    <a:pt x="98" y="459"/>
                    <a:pt x="33" y="524"/>
                    <a:pt x="33" y="622"/>
                  </a:cubicBezTo>
                  <a:cubicBezTo>
                    <a:pt x="1" y="752"/>
                    <a:pt x="98" y="849"/>
                    <a:pt x="196" y="849"/>
                  </a:cubicBezTo>
                  <a:lnTo>
                    <a:pt x="3545" y="1305"/>
                  </a:lnTo>
                  <a:lnTo>
                    <a:pt x="3708" y="1305"/>
                  </a:lnTo>
                  <a:cubicBezTo>
                    <a:pt x="4066" y="1240"/>
                    <a:pt x="4293" y="914"/>
                    <a:pt x="4261" y="557"/>
                  </a:cubicBezTo>
                  <a:cubicBezTo>
                    <a:pt x="4230" y="222"/>
                    <a:pt x="3943" y="1"/>
                    <a:pt x="36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6335640" y="1401989"/>
              <a:ext cx="14161" cy="20735"/>
            </a:xfrm>
            <a:custGeom>
              <a:avLst/>
              <a:gdLst/>
              <a:ahLst/>
              <a:cxnLst/>
              <a:rect l="l" t="t" r="r" b="b"/>
              <a:pathLst>
                <a:path w="489" h="716" extrusionOk="0">
                  <a:moveTo>
                    <a:pt x="261" y="1"/>
                  </a:moveTo>
                  <a:cubicBezTo>
                    <a:pt x="131" y="1"/>
                    <a:pt x="1" y="163"/>
                    <a:pt x="1" y="358"/>
                  </a:cubicBezTo>
                  <a:cubicBezTo>
                    <a:pt x="1" y="553"/>
                    <a:pt x="131" y="716"/>
                    <a:pt x="261" y="716"/>
                  </a:cubicBezTo>
                  <a:cubicBezTo>
                    <a:pt x="391" y="716"/>
                    <a:pt x="489" y="553"/>
                    <a:pt x="489" y="358"/>
                  </a:cubicBezTo>
                  <a:cubicBezTo>
                    <a:pt x="489" y="163"/>
                    <a:pt x="391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5466406" y="1393503"/>
              <a:ext cx="124325" cy="37793"/>
            </a:xfrm>
            <a:custGeom>
              <a:avLst/>
              <a:gdLst/>
              <a:ahLst/>
              <a:cxnLst/>
              <a:rect l="l" t="t" r="r" b="b"/>
              <a:pathLst>
                <a:path w="4293" h="1305" extrusionOk="0">
                  <a:moveTo>
                    <a:pt x="586" y="1"/>
                  </a:moveTo>
                  <a:cubicBezTo>
                    <a:pt x="228" y="33"/>
                    <a:pt x="0" y="391"/>
                    <a:pt x="33" y="716"/>
                  </a:cubicBezTo>
                  <a:cubicBezTo>
                    <a:pt x="63" y="1054"/>
                    <a:pt x="383" y="1304"/>
                    <a:pt x="693" y="1304"/>
                  </a:cubicBezTo>
                  <a:cubicBezTo>
                    <a:pt x="711" y="1304"/>
                    <a:pt x="730" y="1303"/>
                    <a:pt x="748" y="1302"/>
                  </a:cubicBezTo>
                  <a:lnTo>
                    <a:pt x="4098" y="846"/>
                  </a:lnTo>
                  <a:cubicBezTo>
                    <a:pt x="4195" y="846"/>
                    <a:pt x="4260" y="781"/>
                    <a:pt x="4260" y="684"/>
                  </a:cubicBezTo>
                  <a:cubicBezTo>
                    <a:pt x="4293" y="554"/>
                    <a:pt x="4195" y="456"/>
                    <a:pt x="4098" y="456"/>
                  </a:cubicBezTo>
                  <a:lnTo>
                    <a:pt x="7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469215" y="1401989"/>
              <a:ext cx="14161" cy="20735"/>
            </a:xfrm>
            <a:custGeom>
              <a:avLst/>
              <a:gdLst/>
              <a:ahLst/>
              <a:cxnLst/>
              <a:rect l="l" t="t" r="r" b="b"/>
              <a:pathLst>
                <a:path w="489" h="716" extrusionOk="0">
                  <a:moveTo>
                    <a:pt x="261" y="1"/>
                  </a:moveTo>
                  <a:cubicBezTo>
                    <a:pt x="131" y="1"/>
                    <a:pt x="1" y="163"/>
                    <a:pt x="1" y="358"/>
                  </a:cubicBezTo>
                  <a:cubicBezTo>
                    <a:pt x="1" y="553"/>
                    <a:pt x="131" y="716"/>
                    <a:pt x="261" y="716"/>
                  </a:cubicBezTo>
                  <a:cubicBezTo>
                    <a:pt x="391" y="716"/>
                    <a:pt x="489" y="553"/>
                    <a:pt x="489" y="358"/>
                  </a:cubicBezTo>
                  <a:cubicBezTo>
                    <a:pt x="489" y="163"/>
                    <a:pt x="391" y="1"/>
                    <a:pt x="261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6133181" y="1093825"/>
              <a:ext cx="97016" cy="94439"/>
            </a:xfrm>
            <a:custGeom>
              <a:avLst/>
              <a:gdLst/>
              <a:ahLst/>
              <a:cxnLst/>
              <a:rect l="l" t="t" r="r" b="b"/>
              <a:pathLst>
                <a:path w="3350" h="3261" extrusionOk="0">
                  <a:moveTo>
                    <a:pt x="2626" y="1"/>
                  </a:moveTo>
                  <a:cubicBezTo>
                    <a:pt x="2425" y="1"/>
                    <a:pt x="2230" y="94"/>
                    <a:pt x="2114" y="268"/>
                  </a:cubicBezTo>
                  <a:lnTo>
                    <a:pt x="65" y="2934"/>
                  </a:lnTo>
                  <a:cubicBezTo>
                    <a:pt x="0" y="2999"/>
                    <a:pt x="0" y="3097"/>
                    <a:pt x="65" y="3162"/>
                  </a:cubicBezTo>
                  <a:cubicBezTo>
                    <a:pt x="107" y="3225"/>
                    <a:pt x="176" y="3261"/>
                    <a:pt x="246" y="3261"/>
                  </a:cubicBezTo>
                  <a:cubicBezTo>
                    <a:pt x="285" y="3261"/>
                    <a:pt x="323" y="3250"/>
                    <a:pt x="358" y="3227"/>
                  </a:cubicBezTo>
                  <a:lnTo>
                    <a:pt x="3024" y="1178"/>
                  </a:lnTo>
                  <a:cubicBezTo>
                    <a:pt x="3057" y="1146"/>
                    <a:pt x="3089" y="1081"/>
                    <a:pt x="3122" y="1048"/>
                  </a:cubicBezTo>
                  <a:cubicBezTo>
                    <a:pt x="3350" y="756"/>
                    <a:pt x="3285" y="365"/>
                    <a:pt x="3024" y="138"/>
                  </a:cubicBezTo>
                  <a:cubicBezTo>
                    <a:pt x="2905" y="45"/>
                    <a:pt x="2764" y="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6205697" y="1097098"/>
              <a:ext cx="20735" cy="18100"/>
            </a:xfrm>
            <a:custGeom>
              <a:avLst/>
              <a:gdLst/>
              <a:ahLst/>
              <a:cxnLst/>
              <a:rect l="l" t="t" r="r" b="b"/>
              <a:pathLst>
                <a:path w="716" h="625" extrusionOk="0">
                  <a:moveTo>
                    <a:pt x="239" y="0"/>
                  </a:moveTo>
                  <a:cubicBezTo>
                    <a:pt x="185" y="0"/>
                    <a:pt x="136" y="19"/>
                    <a:pt x="98" y="57"/>
                  </a:cubicBezTo>
                  <a:cubicBezTo>
                    <a:pt x="0" y="122"/>
                    <a:pt x="33" y="317"/>
                    <a:pt x="195" y="480"/>
                  </a:cubicBezTo>
                  <a:cubicBezTo>
                    <a:pt x="282" y="567"/>
                    <a:pt x="398" y="625"/>
                    <a:pt x="494" y="625"/>
                  </a:cubicBezTo>
                  <a:cubicBezTo>
                    <a:pt x="542" y="625"/>
                    <a:pt x="585" y="610"/>
                    <a:pt x="618" y="578"/>
                  </a:cubicBezTo>
                  <a:cubicBezTo>
                    <a:pt x="716" y="480"/>
                    <a:pt x="651" y="285"/>
                    <a:pt x="520" y="122"/>
                  </a:cubicBezTo>
                  <a:cubicBezTo>
                    <a:pt x="422" y="43"/>
                    <a:pt x="324" y="0"/>
                    <a:pt x="239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5588820" y="1636391"/>
              <a:ext cx="97045" cy="94091"/>
            </a:xfrm>
            <a:custGeom>
              <a:avLst/>
              <a:gdLst/>
              <a:ahLst/>
              <a:cxnLst/>
              <a:rect l="l" t="t" r="r" b="b"/>
              <a:pathLst>
                <a:path w="3351" h="3249" extrusionOk="0">
                  <a:moveTo>
                    <a:pt x="3121" y="1"/>
                  </a:moveTo>
                  <a:cubicBezTo>
                    <a:pt x="3084" y="1"/>
                    <a:pt x="3050" y="12"/>
                    <a:pt x="3025" y="36"/>
                  </a:cubicBezTo>
                  <a:lnTo>
                    <a:pt x="358" y="2085"/>
                  </a:lnTo>
                  <a:cubicBezTo>
                    <a:pt x="293" y="2118"/>
                    <a:pt x="261" y="2150"/>
                    <a:pt x="228" y="2215"/>
                  </a:cubicBezTo>
                  <a:cubicBezTo>
                    <a:pt x="1" y="2508"/>
                    <a:pt x="66" y="2898"/>
                    <a:pt x="358" y="3126"/>
                  </a:cubicBezTo>
                  <a:cubicBezTo>
                    <a:pt x="467" y="3207"/>
                    <a:pt x="603" y="3249"/>
                    <a:pt x="742" y="3249"/>
                  </a:cubicBezTo>
                  <a:cubicBezTo>
                    <a:pt x="937" y="3249"/>
                    <a:pt x="1136" y="3167"/>
                    <a:pt x="1269" y="2996"/>
                  </a:cubicBezTo>
                  <a:lnTo>
                    <a:pt x="3285" y="329"/>
                  </a:lnTo>
                  <a:cubicBezTo>
                    <a:pt x="3350" y="264"/>
                    <a:pt x="3350" y="166"/>
                    <a:pt x="3285" y="69"/>
                  </a:cubicBezTo>
                  <a:cubicBezTo>
                    <a:pt x="3245" y="29"/>
                    <a:pt x="3180" y="1"/>
                    <a:pt x="3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5592585" y="1709515"/>
              <a:ext cx="20764" cy="18071"/>
            </a:xfrm>
            <a:custGeom>
              <a:avLst/>
              <a:gdLst/>
              <a:ahLst/>
              <a:cxnLst/>
              <a:rect l="l" t="t" r="r" b="b"/>
              <a:pathLst>
                <a:path w="717" h="624" extrusionOk="0">
                  <a:moveTo>
                    <a:pt x="222" y="1"/>
                  </a:moveTo>
                  <a:cubicBezTo>
                    <a:pt x="174" y="1"/>
                    <a:pt x="131" y="15"/>
                    <a:pt x="98" y="48"/>
                  </a:cubicBezTo>
                  <a:cubicBezTo>
                    <a:pt x="1" y="145"/>
                    <a:pt x="66" y="341"/>
                    <a:pt x="196" y="471"/>
                  </a:cubicBezTo>
                  <a:cubicBezTo>
                    <a:pt x="298" y="572"/>
                    <a:pt x="399" y="623"/>
                    <a:pt x="485" y="623"/>
                  </a:cubicBezTo>
                  <a:cubicBezTo>
                    <a:pt x="536" y="623"/>
                    <a:pt x="582" y="605"/>
                    <a:pt x="619" y="568"/>
                  </a:cubicBezTo>
                  <a:cubicBezTo>
                    <a:pt x="716" y="471"/>
                    <a:pt x="684" y="276"/>
                    <a:pt x="521" y="145"/>
                  </a:cubicBezTo>
                  <a:cubicBezTo>
                    <a:pt x="434" y="59"/>
                    <a:pt x="319" y="1"/>
                    <a:pt x="222" y="1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6133181" y="1636333"/>
              <a:ext cx="97016" cy="94149"/>
            </a:xfrm>
            <a:custGeom>
              <a:avLst/>
              <a:gdLst/>
              <a:ahLst/>
              <a:cxnLst/>
              <a:rect l="l" t="t" r="r" b="b"/>
              <a:pathLst>
                <a:path w="3350" h="3251" extrusionOk="0">
                  <a:moveTo>
                    <a:pt x="195" y="1"/>
                  </a:moveTo>
                  <a:cubicBezTo>
                    <a:pt x="158" y="1"/>
                    <a:pt x="125" y="11"/>
                    <a:pt x="98" y="38"/>
                  </a:cubicBezTo>
                  <a:cubicBezTo>
                    <a:pt x="0" y="103"/>
                    <a:pt x="0" y="234"/>
                    <a:pt x="65" y="331"/>
                  </a:cubicBezTo>
                  <a:lnTo>
                    <a:pt x="2114" y="2998"/>
                  </a:lnTo>
                  <a:cubicBezTo>
                    <a:pt x="2146" y="3030"/>
                    <a:pt x="2179" y="3063"/>
                    <a:pt x="2211" y="3128"/>
                  </a:cubicBezTo>
                  <a:cubicBezTo>
                    <a:pt x="2333" y="3209"/>
                    <a:pt x="2478" y="3251"/>
                    <a:pt x="2619" y="3251"/>
                  </a:cubicBezTo>
                  <a:cubicBezTo>
                    <a:pt x="2817" y="3251"/>
                    <a:pt x="3008" y="3169"/>
                    <a:pt x="3122" y="2998"/>
                  </a:cubicBezTo>
                  <a:cubicBezTo>
                    <a:pt x="3350" y="2705"/>
                    <a:pt x="3285" y="2315"/>
                    <a:pt x="3024" y="2087"/>
                  </a:cubicBezTo>
                  <a:lnTo>
                    <a:pt x="358" y="38"/>
                  </a:lnTo>
                  <a:cubicBezTo>
                    <a:pt x="301" y="20"/>
                    <a:pt x="245" y="1"/>
                    <a:pt x="195" y="1"/>
                  </a:cubicBezTo>
                  <a:close/>
                </a:path>
              </a:pathLst>
            </a:custGeom>
            <a:solidFill>
              <a:srgbClr val="FFC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6205697" y="1709515"/>
              <a:ext cx="20735" cy="18071"/>
            </a:xfrm>
            <a:custGeom>
              <a:avLst/>
              <a:gdLst/>
              <a:ahLst/>
              <a:cxnLst/>
              <a:rect l="l" t="t" r="r" b="b"/>
              <a:pathLst>
                <a:path w="716" h="624" extrusionOk="0">
                  <a:moveTo>
                    <a:pt x="494" y="1"/>
                  </a:moveTo>
                  <a:cubicBezTo>
                    <a:pt x="398" y="1"/>
                    <a:pt x="282" y="59"/>
                    <a:pt x="195" y="145"/>
                  </a:cubicBezTo>
                  <a:cubicBezTo>
                    <a:pt x="33" y="308"/>
                    <a:pt x="0" y="471"/>
                    <a:pt x="98" y="568"/>
                  </a:cubicBezTo>
                  <a:cubicBezTo>
                    <a:pt x="134" y="605"/>
                    <a:pt x="185" y="623"/>
                    <a:pt x="240" y="623"/>
                  </a:cubicBezTo>
                  <a:cubicBezTo>
                    <a:pt x="332" y="623"/>
                    <a:pt x="439" y="572"/>
                    <a:pt x="520" y="471"/>
                  </a:cubicBezTo>
                  <a:cubicBezTo>
                    <a:pt x="683" y="341"/>
                    <a:pt x="716" y="145"/>
                    <a:pt x="618" y="48"/>
                  </a:cubicBezTo>
                  <a:cubicBezTo>
                    <a:pt x="585" y="15"/>
                    <a:pt x="542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5588820" y="1094231"/>
              <a:ext cx="97045" cy="93772"/>
            </a:xfrm>
            <a:custGeom>
              <a:avLst/>
              <a:gdLst/>
              <a:ahLst/>
              <a:cxnLst/>
              <a:rect l="l" t="t" r="r" b="b"/>
              <a:pathLst>
                <a:path w="3351" h="3238" extrusionOk="0">
                  <a:moveTo>
                    <a:pt x="732" y="1"/>
                  </a:moveTo>
                  <a:cubicBezTo>
                    <a:pt x="534" y="1"/>
                    <a:pt x="342" y="83"/>
                    <a:pt x="228" y="254"/>
                  </a:cubicBezTo>
                  <a:cubicBezTo>
                    <a:pt x="1" y="546"/>
                    <a:pt x="66" y="937"/>
                    <a:pt x="326" y="1164"/>
                  </a:cubicBezTo>
                  <a:lnTo>
                    <a:pt x="2993" y="3213"/>
                  </a:lnTo>
                  <a:cubicBezTo>
                    <a:pt x="3041" y="3229"/>
                    <a:pt x="3090" y="3237"/>
                    <a:pt x="3135" y="3237"/>
                  </a:cubicBezTo>
                  <a:cubicBezTo>
                    <a:pt x="3180" y="3237"/>
                    <a:pt x="3220" y="3229"/>
                    <a:pt x="3253" y="3213"/>
                  </a:cubicBezTo>
                  <a:cubicBezTo>
                    <a:pt x="3350" y="3148"/>
                    <a:pt x="3350" y="3018"/>
                    <a:pt x="3285" y="2920"/>
                  </a:cubicBezTo>
                  <a:lnTo>
                    <a:pt x="1237" y="254"/>
                  </a:lnTo>
                  <a:cubicBezTo>
                    <a:pt x="1204" y="221"/>
                    <a:pt x="1171" y="156"/>
                    <a:pt x="1139" y="124"/>
                  </a:cubicBezTo>
                  <a:cubicBezTo>
                    <a:pt x="1017" y="42"/>
                    <a:pt x="873" y="1"/>
                    <a:pt x="7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5592585" y="1097098"/>
              <a:ext cx="20764" cy="17695"/>
            </a:xfrm>
            <a:custGeom>
              <a:avLst/>
              <a:gdLst/>
              <a:ahLst/>
              <a:cxnLst/>
              <a:rect l="l" t="t" r="r" b="b"/>
              <a:pathLst>
                <a:path w="717" h="611" extrusionOk="0">
                  <a:moveTo>
                    <a:pt x="491" y="0"/>
                  </a:moveTo>
                  <a:cubicBezTo>
                    <a:pt x="405" y="0"/>
                    <a:pt x="294" y="43"/>
                    <a:pt x="196" y="122"/>
                  </a:cubicBezTo>
                  <a:cubicBezTo>
                    <a:pt x="66" y="285"/>
                    <a:pt x="1" y="480"/>
                    <a:pt x="98" y="578"/>
                  </a:cubicBezTo>
                  <a:cubicBezTo>
                    <a:pt x="131" y="599"/>
                    <a:pt x="174" y="610"/>
                    <a:pt x="224" y="610"/>
                  </a:cubicBezTo>
                  <a:cubicBezTo>
                    <a:pt x="322" y="610"/>
                    <a:pt x="445" y="567"/>
                    <a:pt x="554" y="480"/>
                  </a:cubicBezTo>
                  <a:cubicBezTo>
                    <a:pt x="684" y="317"/>
                    <a:pt x="716" y="122"/>
                    <a:pt x="619" y="57"/>
                  </a:cubicBezTo>
                  <a:cubicBezTo>
                    <a:pt x="593" y="19"/>
                    <a:pt x="547" y="0"/>
                    <a:pt x="491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5618967" y="1118528"/>
              <a:ext cx="581082" cy="580156"/>
            </a:xfrm>
            <a:custGeom>
              <a:avLst/>
              <a:gdLst/>
              <a:ahLst/>
              <a:cxnLst/>
              <a:rect l="l" t="t" r="r" b="b"/>
              <a:pathLst>
                <a:path w="20065" h="20033" extrusionOk="0">
                  <a:moveTo>
                    <a:pt x="10049" y="0"/>
                  </a:moveTo>
                  <a:cubicBezTo>
                    <a:pt x="4488" y="0"/>
                    <a:pt x="0" y="4488"/>
                    <a:pt x="0" y="10016"/>
                  </a:cubicBezTo>
                  <a:cubicBezTo>
                    <a:pt x="0" y="15544"/>
                    <a:pt x="4488" y="20032"/>
                    <a:pt x="10049" y="20032"/>
                  </a:cubicBezTo>
                  <a:cubicBezTo>
                    <a:pt x="15577" y="20032"/>
                    <a:pt x="20065" y="15544"/>
                    <a:pt x="20065" y="10016"/>
                  </a:cubicBezTo>
                  <a:cubicBezTo>
                    <a:pt x="20065" y="4488"/>
                    <a:pt x="15577" y="0"/>
                    <a:pt x="10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5710307" y="1118528"/>
              <a:ext cx="398403" cy="398374"/>
            </a:xfrm>
            <a:custGeom>
              <a:avLst/>
              <a:gdLst/>
              <a:ahLst/>
              <a:cxnLst/>
              <a:rect l="l" t="t" r="r" b="b"/>
              <a:pathLst>
                <a:path w="13757" h="13756" extrusionOk="0">
                  <a:moveTo>
                    <a:pt x="6895" y="0"/>
                  </a:moveTo>
                  <a:cubicBezTo>
                    <a:pt x="3090" y="0"/>
                    <a:pt x="1" y="3057"/>
                    <a:pt x="1" y="6862"/>
                  </a:cubicBezTo>
                  <a:cubicBezTo>
                    <a:pt x="1" y="10667"/>
                    <a:pt x="3090" y="13756"/>
                    <a:pt x="6895" y="13756"/>
                  </a:cubicBezTo>
                  <a:cubicBezTo>
                    <a:pt x="10667" y="13756"/>
                    <a:pt x="13757" y="10667"/>
                    <a:pt x="13757" y="6862"/>
                  </a:cubicBezTo>
                  <a:cubicBezTo>
                    <a:pt x="13757" y="3057"/>
                    <a:pt x="10667" y="0"/>
                    <a:pt x="6895" y="0"/>
                  </a:cubicBezTo>
                  <a:close/>
                </a:path>
              </a:pathLst>
            </a:custGeom>
            <a:solidFill>
              <a:srgbClr val="FFFFFF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5909957" y="1372797"/>
              <a:ext cx="929558" cy="550008"/>
            </a:xfrm>
            <a:custGeom>
              <a:avLst/>
              <a:gdLst/>
              <a:ahLst/>
              <a:cxnLst/>
              <a:rect l="l" t="t" r="r" b="b"/>
              <a:pathLst>
                <a:path w="32098" h="18992" extrusionOk="0">
                  <a:moveTo>
                    <a:pt x="15903" y="0"/>
                  </a:moveTo>
                  <a:cubicBezTo>
                    <a:pt x="13269" y="0"/>
                    <a:pt x="10993" y="1626"/>
                    <a:pt x="10050" y="3935"/>
                  </a:cubicBezTo>
                  <a:cubicBezTo>
                    <a:pt x="9367" y="3545"/>
                    <a:pt x="8554" y="3317"/>
                    <a:pt x="7708" y="3317"/>
                  </a:cubicBezTo>
                  <a:cubicBezTo>
                    <a:pt x="5041" y="3317"/>
                    <a:pt x="2895" y="5464"/>
                    <a:pt x="2895" y="8130"/>
                  </a:cubicBezTo>
                  <a:cubicBezTo>
                    <a:pt x="2895" y="8260"/>
                    <a:pt x="2895" y="8358"/>
                    <a:pt x="2895" y="8488"/>
                  </a:cubicBezTo>
                  <a:cubicBezTo>
                    <a:pt x="2765" y="8455"/>
                    <a:pt x="2635" y="8455"/>
                    <a:pt x="2472" y="8455"/>
                  </a:cubicBezTo>
                  <a:cubicBezTo>
                    <a:pt x="1107" y="8455"/>
                    <a:pt x="1" y="9561"/>
                    <a:pt x="1" y="10960"/>
                  </a:cubicBezTo>
                  <a:cubicBezTo>
                    <a:pt x="1" y="12325"/>
                    <a:pt x="1107" y="13464"/>
                    <a:pt x="2472" y="13464"/>
                  </a:cubicBezTo>
                  <a:cubicBezTo>
                    <a:pt x="2635" y="13464"/>
                    <a:pt x="2765" y="13431"/>
                    <a:pt x="2928" y="13431"/>
                  </a:cubicBezTo>
                  <a:cubicBezTo>
                    <a:pt x="3155" y="14992"/>
                    <a:pt x="4489" y="16195"/>
                    <a:pt x="6147" y="16195"/>
                  </a:cubicBezTo>
                  <a:cubicBezTo>
                    <a:pt x="6798" y="16195"/>
                    <a:pt x="7415" y="16000"/>
                    <a:pt x="7936" y="15675"/>
                  </a:cubicBezTo>
                  <a:cubicBezTo>
                    <a:pt x="9009" y="17659"/>
                    <a:pt x="11090" y="18992"/>
                    <a:pt x="13497" y="18992"/>
                  </a:cubicBezTo>
                  <a:cubicBezTo>
                    <a:pt x="15675" y="18992"/>
                    <a:pt x="17594" y="17886"/>
                    <a:pt x="18732" y="16228"/>
                  </a:cubicBezTo>
                  <a:cubicBezTo>
                    <a:pt x="18927" y="16390"/>
                    <a:pt x="19220" y="16488"/>
                    <a:pt x="19513" y="16488"/>
                  </a:cubicBezTo>
                  <a:cubicBezTo>
                    <a:pt x="19903" y="16488"/>
                    <a:pt x="20293" y="16293"/>
                    <a:pt x="20521" y="15968"/>
                  </a:cubicBezTo>
                  <a:cubicBezTo>
                    <a:pt x="21171" y="16358"/>
                    <a:pt x="21919" y="16585"/>
                    <a:pt x="22700" y="16585"/>
                  </a:cubicBezTo>
                  <a:cubicBezTo>
                    <a:pt x="24846" y="16585"/>
                    <a:pt x="26635" y="14959"/>
                    <a:pt x="26895" y="12878"/>
                  </a:cubicBezTo>
                  <a:cubicBezTo>
                    <a:pt x="27448" y="13268"/>
                    <a:pt x="28098" y="13529"/>
                    <a:pt x="28846" y="13529"/>
                  </a:cubicBezTo>
                  <a:cubicBezTo>
                    <a:pt x="30634" y="13529"/>
                    <a:pt x="32098" y="12065"/>
                    <a:pt x="32098" y="10244"/>
                  </a:cubicBezTo>
                  <a:cubicBezTo>
                    <a:pt x="32098" y="8455"/>
                    <a:pt x="30634" y="6992"/>
                    <a:pt x="28846" y="6992"/>
                  </a:cubicBezTo>
                  <a:cubicBezTo>
                    <a:pt x="28651" y="6992"/>
                    <a:pt x="28456" y="7025"/>
                    <a:pt x="28261" y="7057"/>
                  </a:cubicBezTo>
                  <a:cubicBezTo>
                    <a:pt x="28130" y="4846"/>
                    <a:pt x="26309" y="3090"/>
                    <a:pt x="24033" y="3090"/>
                  </a:cubicBezTo>
                  <a:cubicBezTo>
                    <a:pt x="23187" y="3090"/>
                    <a:pt x="22374" y="3350"/>
                    <a:pt x="21692" y="3805"/>
                  </a:cubicBezTo>
                  <a:cubicBezTo>
                    <a:pt x="20716" y="1561"/>
                    <a:pt x="18505" y="0"/>
                    <a:pt x="159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5909031" y="1637433"/>
              <a:ext cx="930485" cy="285372"/>
            </a:xfrm>
            <a:custGeom>
              <a:avLst/>
              <a:gdLst/>
              <a:ahLst/>
              <a:cxnLst/>
              <a:rect l="l" t="t" r="r" b="b"/>
              <a:pathLst>
                <a:path w="32130" h="9854" extrusionOk="0">
                  <a:moveTo>
                    <a:pt x="31902" y="0"/>
                  </a:moveTo>
                  <a:cubicBezTo>
                    <a:pt x="31902" y="1594"/>
                    <a:pt x="30471" y="2862"/>
                    <a:pt x="28683" y="2862"/>
                  </a:cubicBezTo>
                  <a:cubicBezTo>
                    <a:pt x="27967" y="2862"/>
                    <a:pt x="27317" y="2667"/>
                    <a:pt x="26764" y="2309"/>
                  </a:cubicBezTo>
                  <a:cubicBezTo>
                    <a:pt x="26536" y="4163"/>
                    <a:pt x="24780" y="5594"/>
                    <a:pt x="22634" y="5594"/>
                  </a:cubicBezTo>
                  <a:cubicBezTo>
                    <a:pt x="21854" y="5594"/>
                    <a:pt x="21138" y="5399"/>
                    <a:pt x="20488" y="5073"/>
                  </a:cubicBezTo>
                  <a:cubicBezTo>
                    <a:pt x="20260" y="5334"/>
                    <a:pt x="19902" y="5496"/>
                    <a:pt x="19480" y="5496"/>
                  </a:cubicBezTo>
                  <a:cubicBezTo>
                    <a:pt x="19187" y="5496"/>
                    <a:pt x="18927" y="5431"/>
                    <a:pt x="18732" y="5269"/>
                  </a:cubicBezTo>
                  <a:cubicBezTo>
                    <a:pt x="17594" y="6764"/>
                    <a:pt x="15707" y="7740"/>
                    <a:pt x="13561" y="7740"/>
                  </a:cubicBezTo>
                  <a:cubicBezTo>
                    <a:pt x="11187" y="7740"/>
                    <a:pt x="9138" y="6537"/>
                    <a:pt x="8065" y="4781"/>
                  </a:cubicBezTo>
                  <a:cubicBezTo>
                    <a:pt x="7578" y="5073"/>
                    <a:pt x="6960" y="5269"/>
                    <a:pt x="6309" y="5269"/>
                  </a:cubicBezTo>
                  <a:cubicBezTo>
                    <a:pt x="4683" y="5269"/>
                    <a:pt x="3350" y="4195"/>
                    <a:pt x="3122" y="2797"/>
                  </a:cubicBezTo>
                  <a:cubicBezTo>
                    <a:pt x="2992" y="2797"/>
                    <a:pt x="2830" y="2830"/>
                    <a:pt x="2700" y="2830"/>
                  </a:cubicBezTo>
                  <a:cubicBezTo>
                    <a:pt x="1399" y="2830"/>
                    <a:pt x="358" y="1919"/>
                    <a:pt x="261" y="781"/>
                  </a:cubicBezTo>
                  <a:cubicBezTo>
                    <a:pt x="98" y="1106"/>
                    <a:pt x="0" y="1431"/>
                    <a:pt x="0" y="1822"/>
                  </a:cubicBezTo>
                  <a:cubicBezTo>
                    <a:pt x="0" y="3187"/>
                    <a:pt x="1139" y="4326"/>
                    <a:pt x="2504" y="4326"/>
                  </a:cubicBezTo>
                  <a:cubicBezTo>
                    <a:pt x="2667" y="4326"/>
                    <a:pt x="2797" y="4293"/>
                    <a:pt x="2960" y="4260"/>
                  </a:cubicBezTo>
                  <a:cubicBezTo>
                    <a:pt x="3187" y="5854"/>
                    <a:pt x="4521" y="7057"/>
                    <a:pt x="6179" y="7057"/>
                  </a:cubicBezTo>
                  <a:cubicBezTo>
                    <a:pt x="6830" y="7057"/>
                    <a:pt x="7447" y="6862"/>
                    <a:pt x="7968" y="6537"/>
                  </a:cubicBezTo>
                  <a:cubicBezTo>
                    <a:pt x="9041" y="8488"/>
                    <a:pt x="11122" y="9854"/>
                    <a:pt x="13529" y="9854"/>
                  </a:cubicBezTo>
                  <a:cubicBezTo>
                    <a:pt x="15707" y="9854"/>
                    <a:pt x="17626" y="8748"/>
                    <a:pt x="18764" y="7090"/>
                  </a:cubicBezTo>
                  <a:cubicBezTo>
                    <a:pt x="18959" y="7252"/>
                    <a:pt x="19220" y="7350"/>
                    <a:pt x="19512" y="7350"/>
                  </a:cubicBezTo>
                  <a:cubicBezTo>
                    <a:pt x="19935" y="7350"/>
                    <a:pt x="20325" y="7155"/>
                    <a:pt x="20553" y="6830"/>
                  </a:cubicBezTo>
                  <a:cubicBezTo>
                    <a:pt x="21203" y="7220"/>
                    <a:pt x="21919" y="7447"/>
                    <a:pt x="22732" y="7447"/>
                  </a:cubicBezTo>
                  <a:cubicBezTo>
                    <a:pt x="24878" y="7447"/>
                    <a:pt x="26667" y="5821"/>
                    <a:pt x="26927" y="3740"/>
                  </a:cubicBezTo>
                  <a:cubicBezTo>
                    <a:pt x="27447" y="4130"/>
                    <a:pt x="28130" y="4391"/>
                    <a:pt x="28845" y="4391"/>
                  </a:cubicBezTo>
                  <a:cubicBezTo>
                    <a:pt x="30666" y="4391"/>
                    <a:pt x="32130" y="2927"/>
                    <a:pt x="32130" y="1106"/>
                  </a:cubicBezTo>
                  <a:cubicBezTo>
                    <a:pt x="32130" y="716"/>
                    <a:pt x="32032" y="326"/>
                    <a:pt x="31902" y="0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4951236" y="1697699"/>
              <a:ext cx="743085" cy="438889"/>
            </a:xfrm>
            <a:custGeom>
              <a:avLst/>
              <a:gdLst/>
              <a:ahLst/>
              <a:cxnLst/>
              <a:rect l="l" t="t" r="r" b="b"/>
              <a:pathLst>
                <a:path w="25659" h="15155" extrusionOk="0">
                  <a:moveTo>
                    <a:pt x="12749" y="1"/>
                  </a:moveTo>
                  <a:cubicBezTo>
                    <a:pt x="10635" y="1"/>
                    <a:pt x="8814" y="1301"/>
                    <a:pt x="8066" y="3123"/>
                  </a:cubicBezTo>
                  <a:cubicBezTo>
                    <a:pt x="7513" y="2830"/>
                    <a:pt x="6863" y="2635"/>
                    <a:pt x="6180" y="2635"/>
                  </a:cubicBezTo>
                  <a:cubicBezTo>
                    <a:pt x="4033" y="2635"/>
                    <a:pt x="2310" y="4358"/>
                    <a:pt x="2310" y="6472"/>
                  </a:cubicBezTo>
                  <a:cubicBezTo>
                    <a:pt x="2310" y="6570"/>
                    <a:pt x="2310" y="6667"/>
                    <a:pt x="2342" y="6765"/>
                  </a:cubicBezTo>
                  <a:cubicBezTo>
                    <a:pt x="2212" y="6765"/>
                    <a:pt x="2115" y="6732"/>
                    <a:pt x="1985" y="6732"/>
                  </a:cubicBezTo>
                  <a:cubicBezTo>
                    <a:pt x="879" y="6732"/>
                    <a:pt x="1" y="7643"/>
                    <a:pt x="1" y="8748"/>
                  </a:cubicBezTo>
                  <a:cubicBezTo>
                    <a:pt x="1" y="9854"/>
                    <a:pt x="879" y="10732"/>
                    <a:pt x="1985" y="10732"/>
                  </a:cubicBezTo>
                  <a:cubicBezTo>
                    <a:pt x="2115" y="10732"/>
                    <a:pt x="2245" y="10732"/>
                    <a:pt x="2342" y="10700"/>
                  </a:cubicBezTo>
                  <a:cubicBezTo>
                    <a:pt x="2537" y="11968"/>
                    <a:pt x="3611" y="12943"/>
                    <a:pt x="4911" y="12943"/>
                  </a:cubicBezTo>
                  <a:cubicBezTo>
                    <a:pt x="5464" y="12943"/>
                    <a:pt x="5952" y="12781"/>
                    <a:pt x="6342" y="12521"/>
                  </a:cubicBezTo>
                  <a:cubicBezTo>
                    <a:pt x="7220" y="14082"/>
                    <a:pt x="8879" y="15155"/>
                    <a:pt x="10797" y="15155"/>
                  </a:cubicBezTo>
                  <a:cubicBezTo>
                    <a:pt x="12554" y="15155"/>
                    <a:pt x="14082" y="14277"/>
                    <a:pt x="14993" y="12943"/>
                  </a:cubicBezTo>
                  <a:cubicBezTo>
                    <a:pt x="15155" y="13074"/>
                    <a:pt x="15383" y="13171"/>
                    <a:pt x="15610" y="13171"/>
                  </a:cubicBezTo>
                  <a:cubicBezTo>
                    <a:pt x="15936" y="13171"/>
                    <a:pt x="16228" y="13008"/>
                    <a:pt x="16423" y="12748"/>
                  </a:cubicBezTo>
                  <a:cubicBezTo>
                    <a:pt x="16944" y="13074"/>
                    <a:pt x="17529" y="13236"/>
                    <a:pt x="18147" y="13236"/>
                  </a:cubicBezTo>
                  <a:cubicBezTo>
                    <a:pt x="19903" y="13236"/>
                    <a:pt x="21301" y="11935"/>
                    <a:pt x="21496" y="10277"/>
                  </a:cubicBezTo>
                  <a:cubicBezTo>
                    <a:pt x="21952" y="10602"/>
                    <a:pt x="22472" y="10797"/>
                    <a:pt x="23057" y="10797"/>
                  </a:cubicBezTo>
                  <a:cubicBezTo>
                    <a:pt x="24488" y="10797"/>
                    <a:pt x="25659" y="9626"/>
                    <a:pt x="25659" y="8196"/>
                  </a:cubicBezTo>
                  <a:cubicBezTo>
                    <a:pt x="25659" y="6732"/>
                    <a:pt x="24488" y="5562"/>
                    <a:pt x="23057" y="5562"/>
                  </a:cubicBezTo>
                  <a:cubicBezTo>
                    <a:pt x="22895" y="5562"/>
                    <a:pt x="22765" y="5594"/>
                    <a:pt x="22602" y="5627"/>
                  </a:cubicBezTo>
                  <a:cubicBezTo>
                    <a:pt x="22505" y="3838"/>
                    <a:pt x="21041" y="2440"/>
                    <a:pt x="19253" y="2440"/>
                  </a:cubicBezTo>
                  <a:cubicBezTo>
                    <a:pt x="18537" y="2440"/>
                    <a:pt x="17887" y="2667"/>
                    <a:pt x="17366" y="3025"/>
                  </a:cubicBezTo>
                  <a:cubicBezTo>
                    <a:pt x="16586" y="1236"/>
                    <a:pt x="14797" y="1"/>
                    <a:pt x="127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4951236" y="1908673"/>
              <a:ext cx="744040" cy="227915"/>
            </a:xfrm>
            <a:custGeom>
              <a:avLst/>
              <a:gdLst/>
              <a:ahLst/>
              <a:cxnLst/>
              <a:rect l="l" t="t" r="r" b="b"/>
              <a:pathLst>
                <a:path w="25692" h="7870" extrusionOk="0">
                  <a:moveTo>
                    <a:pt x="25496" y="0"/>
                  </a:moveTo>
                  <a:cubicBezTo>
                    <a:pt x="25496" y="1268"/>
                    <a:pt x="24358" y="2309"/>
                    <a:pt x="22927" y="2309"/>
                  </a:cubicBezTo>
                  <a:cubicBezTo>
                    <a:pt x="22342" y="2309"/>
                    <a:pt x="21822" y="2114"/>
                    <a:pt x="21399" y="1854"/>
                  </a:cubicBezTo>
                  <a:cubicBezTo>
                    <a:pt x="21204" y="3317"/>
                    <a:pt x="19805" y="4488"/>
                    <a:pt x="18082" y="4488"/>
                  </a:cubicBezTo>
                  <a:cubicBezTo>
                    <a:pt x="17464" y="4488"/>
                    <a:pt x="16879" y="4325"/>
                    <a:pt x="16391" y="4032"/>
                  </a:cubicBezTo>
                  <a:cubicBezTo>
                    <a:pt x="16196" y="4260"/>
                    <a:pt x="15903" y="4390"/>
                    <a:pt x="15578" y="4390"/>
                  </a:cubicBezTo>
                  <a:cubicBezTo>
                    <a:pt x="15350" y="4390"/>
                    <a:pt x="15123" y="4325"/>
                    <a:pt x="14960" y="4228"/>
                  </a:cubicBezTo>
                  <a:cubicBezTo>
                    <a:pt x="14049" y="5398"/>
                    <a:pt x="12554" y="6179"/>
                    <a:pt x="10830" y="6179"/>
                  </a:cubicBezTo>
                  <a:cubicBezTo>
                    <a:pt x="8944" y="6179"/>
                    <a:pt x="7285" y="5236"/>
                    <a:pt x="6440" y="3837"/>
                  </a:cubicBezTo>
                  <a:cubicBezTo>
                    <a:pt x="6050" y="4065"/>
                    <a:pt x="5562" y="4195"/>
                    <a:pt x="5042" y="4195"/>
                  </a:cubicBezTo>
                  <a:cubicBezTo>
                    <a:pt x="3741" y="4195"/>
                    <a:pt x="2668" y="3350"/>
                    <a:pt x="2505" y="2244"/>
                  </a:cubicBezTo>
                  <a:lnTo>
                    <a:pt x="2147" y="2244"/>
                  </a:lnTo>
                  <a:cubicBezTo>
                    <a:pt x="1107" y="2244"/>
                    <a:pt x="261" y="1528"/>
                    <a:pt x="196" y="618"/>
                  </a:cubicBezTo>
                  <a:cubicBezTo>
                    <a:pt x="66" y="878"/>
                    <a:pt x="1" y="1171"/>
                    <a:pt x="1" y="1463"/>
                  </a:cubicBezTo>
                  <a:cubicBezTo>
                    <a:pt x="1" y="2569"/>
                    <a:pt x="912" y="3447"/>
                    <a:pt x="2017" y="3447"/>
                  </a:cubicBezTo>
                  <a:cubicBezTo>
                    <a:pt x="2115" y="3447"/>
                    <a:pt x="2245" y="3447"/>
                    <a:pt x="2342" y="3415"/>
                  </a:cubicBezTo>
                  <a:cubicBezTo>
                    <a:pt x="2537" y="4683"/>
                    <a:pt x="3611" y="5658"/>
                    <a:pt x="4944" y="5658"/>
                  </a:cubicBezTo>
                  <a:cubicBezTo>
                    <a:pt x="5464" y="5658"/>
                    <a:pt x="5952" y="5496"/>
                    <a:pt x="6375" y="5236"/>
                  </a:cubicBezTo>
                  <a:cubicBezTo>
                    <a:pt x="7220" y="6797"/>
                    <a:pt x="8879" y="7870"/>
                    <a:pt x="10797" y="7870"/>
                  </a:cubicBezTo>
                  <a:cubicBezTo>
                    <a:pt x="12554" y="7870"/>
                    <a:pt x="14082" y="6992"/>
                    <a:pt x="14993" y="5658"/>
                  </a:cubicBezTo>
                  <a:cubicBezTo>
                    <a:pt x="15155" y="5789"/>
                    <a:pt x="15383" y="5854"/>
                    <a:pt x="15610" y="5854"/>
                  </a:cubicBezTo>
                  <a:cubicBezTo>
                    <a:pt x="15936" y="5854"/>
                    <a:pt x="16228" y="5691"/>
                    <a:pt x="16423" y="5463"/>
                  </a:cubicBezTo>
                  <a:cubicBezTo>
                    <a:pt x="16944" y="5756"/>
                    <a:pt x="17529" y="5951"/>
                    <a:pt x="18179" y="5951"/>
                  </a:cubicBezTo>
                  <a:cubicBezTo>
                    <a:pt x="19903" y="5951"/>
                    <a:pt x="21334" y="4650"/>
                    <a:pt x="21529" y="2992"/>
                  </a:cubicBezTo>
                  <a:cubicBezTo>
                    <a:pt x="21952" y="3317"/>
                    <a:pt x="22505" y="3512"/>
                    <a:pt x="23057" y="3512"/>
                  </a:cubicBezTo>
                  <a:cubicBezTo>
                    <a:pt x="24521" y="3512"/>
                    <a:pt x="25691" y="2341"/>
                    <a:pt x="25691" y="878"/>
                  </a:cubicBezTo>
                  <a:cubicBezTo>
                    <a:pt x="25659" y="585"/>
                    <a:pt x="25594" y="260"/>
                    <a:pt x="25496" y="0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6689763" y="1838966"/>
              <a:ext cx="617833" cy="365446"/>
            </a:xfrm>
            <a:custGeom>
              <a:avLst/>
              <a:gdLst/>
              <a:ahLst/>
              <a:cxnLst/>
              <a:rect l="l" t="t" r="r" b="b"/>
              <a:pathLst>
                <a:path w="21334" h="12619" extrusionOk="0">
                  <a:moveTo>
                    <a:pt x="10602" y="1"/>
                  </a:moveTo>
                  <a:cubicBezTo>
                    <a:pt x="8846" y="1"/>
                    <a:pt x="7317" y="1106"/>
                    <a:pt x="6699" y="2635"/>
                  </a:cubicBezTo>
                  <a:cubicBezTo>
                    <a:pt x="6244" y="2375"/>
                    <a:pt x="5691" y="2212"/>
                    <a:pt x="5138" y="2212"/>
                  </a:cubicBezTo>
                  <a:cubicBezTo>
                    <a:pt x="3350" y="2212"/>
                    <a:pt x="1919" y="3643"/>
                    <a:pt x="1919" y="5399"/>
                  </a:cubicBezTo>
                  <a:cubicBezTo>
                    <a:pt x="1919" y="5496"/>
                    <a:pt x="1951" y="5561"/>
                    <a:pt x="1951" y="5659"/>
                  </a:cubicBezTo>
                  <a:cubicBezTo>
                    <a:pt x="1854" y="5626"/>
                    <a:pt x="1756" y="5626"/>
                    <a:pt x="1659" y="5626"/>
                  </a:cubicBezTo>
                  <a:cubicBezTo>
                    <a:pt x="748" y="5626"/>
                    <a:pt x="0" y="6374"/>
                    <a:pt x="0" y="7285"/>
                  </a:cubicBezTo>
                  <a:cubicBezTo>
                    <a:pt x="0" y="8196"/>
                    <a:pt x="748" y="8943"/>
                    <a:pt x="1659" y="8943"/>
                  </a:cubicBezTo>
                  <a:cubicBezTo>
                    <a:pt x="1756" y="8943"/>
                    <a:pt x="1854" y="8911"/>
                    <a:pt x="1951" y="8911"/>
                  </a:cubicBezTo>
                  <a:cubicBezTo>
                    <a:pt x="2114" y="9952"/>
                    <a:pt x="2992" y="10765"/>
                    <a:pt x="4098" y="10765"/>
                  </a:cubicBezTo>
                  <a:cubicBezTo>
                    <a:pt x="4520" y="10765"/>
                    <a:pt x="4943" y="10634"/>
                    <a:pt x="5268" y="10407"/>
                  </a:cubicBezTo>
                  <a:cubicBezTo>
                    <a:pt x="5984" y="11708"/>
                    <a:pt x="7382" y="12618"/>
                    <a:pt x="8976" y="12618"/>
                  </a:cubicBezTo>
                  <a:cubicBezTo>
                    <a:pt x="10406" y="12618"/>
                    <a:pt x="11675" y="11870"/>
                    <a:pt x="12455" y="10765"/>
                  </a:cubicBezTo>
                  <a:cubicBezTo>
                    <a:pt x="12585" y="10862"/>
                    <a:pt x="12780" y="10927"/>
                    <a:pt x="12976" y="10927"/>
                  </a:cubicBezTo>
                  <a:cubicBezTo>
                    <a:pt x="13236" y="10927"/>
                    <a:pt x="13496" y="10797"/>
                    <a:pt x="13658" y="10602"/>
                  </a:cubicBezTo>
                  <a:cubicBezTo>
                    <a:pt x="14081" y="10862"/>
                    <a:pt x="14569" y="10992"/>
                    <a:pt x="15089" y="10992"/>
                  </a:cubicBezTo>
                  <a:cubicBezTo>
                    <a:pt x="16520" y="10992"/>
                    <a:pt x="17691" y="9919"/>
                    <a:pt x="17886" y="8553"/>
                  </a:cubicBezTo>
                  <a:cubicBezTo>
                    <a:pt x="18244" y="8813"/>
                    <a:pt x="18699" y="8976"/>
                    <a:pt x="19154" y="8976"/>
                  </a:cubicBezTo>
                  <a:cubicBezTo>
                    <a:pt x="20357" y="8976"/>
                    <a:pt x="21333" y="8000"/>
                    <a:pt x="21333" y="6797"/>
                  </a:cubicBezTo>
                  <a:cubicBezTo>
                    <a:pt x="21333" y="5626"/>
                    <a:pt x="20357" y="4651"/>
                    <a:pt x="19154" y="4651"/>
                  </a:cubicBezTo>
                  <a:cubicBezTo>
                    <a:pt x="19024" y="4651"/>
                    <a:pt x="18894" y="4651"/>
                    <a:pt x="18797" y="4683"/>
                  </a:cubicBezTo>
                  <a:cubicBezTo>
                    <a:pt x="18699" y="3220"/>
                    <a:pt x="17463" y="2049"/>
                    <a:pt x="16000" y="2049"/>
                  </a:cubicBezTo>
                  <a:cubicBezTo>
                    <a:pt x="15415" y="2049"/>
                    <a:pt x="14862" y="2212"/>
                    <a:pt x="14439" y="2537"/>
                  </a:cubicBezTo>
                  <a:cubicBezTo>
                    <a:pt x="13789" y="1041"/>
                    <a:pt x="12293" y="1"/>
                    <a:pt x="10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6689763" y="2014145"/>
              <a:ext cx="617833" cy="189312"/>
            </a:xfrm>
            <a:custGeom>
              <a:avLst/>
              <a:gdLst/>
              <a:ahLst/>
              <a:cxnLst/>
              <a:rect l="l" t="t" r="r" b="b"/>
              <a:pathLst>
                <a:path w="21334" h="6537" extrusionOk="0">
                  <a:moveTo>
                    <a:pt x="21170" y="0"/>
                  </a:moveTo>
                  <a:cubicBezTo>
                    <a:pt x="21170" y="1073"/>
                    <a:pt x="20227" y="1919"/>
                    <a:pt x="19057" y="1919"/>
                  </a:cubicBezTo>
                  <a:cubicBezTo>
                    <a:pt x="18569" y="1919"/>
                    <a:pt x="18146" y="1789"/>
                    <a:pt x="17788" y="1561"/>
                  </a:cubicBezTo>
                  <a:cubicBezTo>
                    <a:pt x="17626" y="2797"/>
                    <a:pt x="16455" y="3740"/>
                    <a:pt x="15024" y="3740"/>
                  </a:cubicBezTo>
                  <a:cubicBezTo>
                    <a:pt x="14504" y="3740"/>
                    <a:pt x="14016" y="3610"/>
                    <a:pt x="13626" y="3382"/>
                  </a:cubicBezTo>
                  <a:cubicBezTo>
                    <a:pt x="13463" y="3577"/>
                    <a:pt x="13203" y="3675"/>
                    <a:pt x="12943" y="3675"/>
                  </a:cubicBezTo>
                  <a:cubicBezTo>
                    <a:pt x="12748" y="3675"/>
                    <a:pt x="12553" y="3610"/>
                    <a:pt x="12423" y="3512"/>
                  </a:cubicBezTo>
                  <a:cubicBezTo>
                    <a:pt x="11675" y="4520"/>
                    <a:pt x="10439" y="5171"/>
                    <a:pt x="9008" y="5171"/>
                  </a:cubicBezTo>
                  <a:cubicBezTo>
                    <a:pt x="7415" y="5171"/>
                    <a:pt x="6049" y="4358"/>
                    <a:pt x="5366" y="3187"/>
                  </a:cubicBezTo>
                  <a:cubicBezTo>
                    <a:pt x="5008" y="3382"/>
                    <a:pt x="4618" y="3512"/>
                    <a:pt x="4195" y="3512"/>
                  </a:cubicBezTo>
                  <a:cubicBezTo>
                    <a:pt x="3122" y="3512"/>
                    <a:pt x="2212" y="2797"/>
                    <a:pt x="2081" y="1854"/>
                  </a:cubicBezTo>
                  <a:cubicBezTo>
                    <a:pt x="1984" y="1886"/>
                    <a:pt x="1886" y="1886"/>
                    <a:pt x="1789" y="1886"/>
                  </a:cubicBezTo>
                  <a:cubicBezTo>
                    <a:pt x="943" y="1886"/>
                    <a:pt x="228" y="1301"/>
                    <a:pt x="163" y="521"/>
                  </a:cubicBezTo>
                  <a:cubicBezTo>
                    <a:pt x="65" y="748"/>
                    <a:pt x="0" y="976"/>
                    <a:pt x="0" y="1236"/>
                  </a:cubicBezTo>
                  <a:cubicBezTo>
                    <a:pt x="0" y="2147"/>
                    <a:pt x="748" y="2894"/>
                    <a:pt x="1659" y="2894"/>
                  </a:cubicBezTo>
                  <a:cubicBezTo>
                    <a:pt x="1756" y="2894"/>
                    <a:pt x="1854" y="2862"/>
                    <a:pt x="1951" y="2862"/>
                  </a:cubicBezTo>
                  <a:cubicBezTo>
                    <a:pt x="2114" y="3903"/>
                    <a:pt x="2992" y="4716"/>
                    <a:pt x="4098" y="4716"/>
                  </a:cubicBezTo>
                  <a:cubicBezTo>
                    <a:pt x="4520" y="4716"/>
                    <a:pt x="4943" y="4585"/>
                    <a:pt x="5268" y="4358"/>
                  </a:cubicBezTo>
                  <a:cubicBezTo>
                    <a:pt x="5984" y="5659"/>
                    <a:pt x="7382" y="6537"/>
                    <a:pt x="8976" y="6537"/>
                  </a:cubicBezTo>
                  <a:cubicBezTo>
                    <a:pt x="10406" y="6537"/>
                    <a:pt x="11675" y="5821"/>
                    <a:pt x="12455" y="4716"/>
                  </a:cubicBezTo>
                  <a:cubicBezTo>
                    <a:pt x="12585" y="4813"/>
                    <a:pt x="12780" y="4878"/>
                    <a:pt x="12976" y="4878"/>
                  </a:cubicBezTo>
                  <a:cubicBezTo>
                    <a:pt x="13236" y="4878"/>
                    <a:pt x="13496" y="4748"/>
                    <a:pt x="13658" y="4553"/>
                  </a:cubicBezTo>
                  <a:cubicBezTo>
                    <a:pt x="14081" y="4813"/>
                    <a:pt x="14569" y="4943"/>
                    <a:pt x="15089" y="4943"/>
                  </a:cubicBezTo>
                  <a:cubicBezTo>
                    <a:pt x="16520" y="4943"/>
                    <a:pt x="17691" y="3870"/>
                    <a:pt x="17886" y="2504"/>
                  </a:cubicBezTo>
                  <a:cubicBezTo>
                    <a:pt x="18244" y="2764"/>
                    <a:pt x="18699" y="2927"/>
                    <a:pt x="19154" y="2927"/>
                  </a:cubicBezTo>
                  <a:cubicBezTo>
                    <a:pt x="20357" y="2927"/>
                    <a:pt x="21333" y="1951"/>
                    <a:pt x="21333" y="748"/>
                  </a:cubicBezTo>
                  <a:cubicBezTo>
                    <a:pt x="21333" y="488"/>
                    <a:pt x="21268" y="260"/>
                    <a:pt x="21170" y="0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5345845" y="1481107"/>
              <a:ext cx="411580" cy="243930"/>
            </a:xfrm>
            <a:custGeom>
              <a:avLst/>
              <a:gdLst/>
              <a:ahLst/>
              <a:cxnLst/>
              <a:rect l="l" t="t" r="r" b="b"/>
              <a:pathLst>
                <a:path w="14212" h="8423" extrusionOk="0">
                  <a:moveTo>
                    <a:pt x="7057" y="0"/>
                  </a:moveTo>
                  <a:cubicBezTo>
                    <a:pt x="5887" y="0"/>
                    <a:pt x="4879" y="716"/>
                    <a:pt x="4456" y="1756"/>
                  </a:cubicBezTo>
                  <a:cubicBezTo>
                    <a:pt x="4131" y="1561"/>
                    <a:pt x="3773" y="1464"/>
                    <a:pt x="3415" y="1464"/>
                  </a:cubicBezTo>
                  <a:cubicBezTo>
                    <a:pt x="2212" y="1464"/>
                    <a:pt x="1269" y="2407"/>
                    <a:pt x="1269" y="3610"/>
                  </a:cubicBezTo>
                  <a:cubicBezTo>
                    <a:pt x="1269" y="3642"/>
                    <a:pt x="1269" y="3707"/>
                    <a:pt x="1269" y="3772"/>
                  </a:cubicBezTo>
                  <a:cubicBezTo>
                    <a:pt x="1204" y="3740"/>
                    <a:pt x="1171" y="3740"/>
                    <a:pt x="1106" y="3740"/>
                  </a:cubicBezTo>
                  <a:cubicBezTo>
                    <a:pt x="488" y="3740"/>
                    <a:pt x="1" y="4228"/>
                    <a:pt x="1" y="4846"/>
                  </a:cubicBezTo>
                  <a:cubicBezTo>
                    <a:pt x="1" y="5463"/>
                    <a:pt x="488" y="5951"/>
                    <a:pt x="1106" y="5951"/>
                  </a:cubicBezTo>
                  <a:cubicBezTo>
                    <a:pt x="1171" y="5951"/>
                    <a:pt x="1236" y="5951"/>
                    <a:pt x="1301" y="5919"/>
                  </a:cubicBezTo>
                  <a:cubicBezTo>
                    <a:pt x="1399" y="6634"/>
                    <a:pt x="1984" y="7154"/>
                    <a:pt x="2732" y="7154"/>
                  </a:cubicBezTo>
                  <a:cubicBezTo>
                    <a:pt x="3025" y="7154"/>
                    <a:pt x="3285" y="7089"/>
                    <a:pt x="3513" y="6927"/>
                  </a:cubicBezTo>
                  <a:cubicBezTo>
                    <a:pt x="4001" y="7805"/>
                    <a:pt x="4911" y="8423"/>
                    <a:pt x="5984" y="8423"/>
                  </a:cubicBezTo>
                  <a:cubicBezTo>
                    <a:pt x="6927" y="8423"/>
                    <a:pt x="7773" y="7935"/>
                    <a:pt x="8293" y="7187"/>
                  </a:cubicBezTo>
                  <a:cubicBezTo>
                    <a:pt x="8391" y="7252"/>
                    <a:pt x="8521" y="7285"/>
                    <a:pt x="8651" y="7285"/>
                  </a:cubicBezTo>
                  <a:cubicBezTo>
                    <a:pt x="8814" y="7285"/>
                    <a:pt x="8976" y="7220"/>
                    <a:pt x="9106" y="7057"/>
                  </a:cubicBezTo>
                  <a:cubicBezTo>
                    <a:pt x="9366" y="7252"/>
                    <a:pt x="9724" y="7350"/>
                    <a:pt x="10049" y="7350"/>
                  </a:cubicBezTo>
                  <a:cubicBezTo>
                    <a:pt x="11025" y="7350"/>
                    <a:pt x="11805" y="6634"/>
                    <a:pt x="11935" y="5691"/>
                  </a:cubicBezTo>
                  <a:cubicBezTo>
                    <a:pt x="12163" y="5886"/>
                    <a:pt x="12456" y="5984"/>
                    <a:pt x="12781" y="5984"/>
                  </a:cubicBezTo>
                  <a:cubicBezTo>
                    <a:pt x="13561" y="5984"/>
                    <a:pt x="14212" y="5333"/>
                    <a:pt x="14212" y="4520"/>
                  </a:cubicBezTo>
                  <a:cubicBezTo>
                    <a:pt x="14212" y="3740"/>
                    <a:pt x="13561" y="3090"/>
                    <a:pt x="12781" y="3090"/>
                  </a:cubicBezTo>
                  <a:cubicBezTo>
                    <a:pt x="12683" y="3090"/>
                    <a:pt x="12586" y="3090"/>
                    <a:pt x="12521" y="3122"/>
                  </a:cubicBezTo>
                  <a:cubicBezTo>
                    <a:pt x="12456" y="2146"/>
                    <a:pt x="11643" y="1366"/>
                    <a:pt x="10635" y="1366"/>
                  </a:cubicBezTo>
                  <a:cubicBezTo>
                    <a:pt x="10277" y="1366"/>
                    <a:pt x="9919" y="1464"/>
                    <a:pt x="9627" y="1659"/>
                  </a:cubicBezTo>
                  <a:cubicBezTo>
                    <a:pt x="9171" y="683"/>
                    <a:pt x="8196" y="0"/>
                    <a:pt x="70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5345845" y="1597874"/>
              <a:ext cx="411580" cy="126237"/>
            </a:xfrm>
            <a:custGeom>
              <a:avLst/>
              <a:gdLst/>
              <a:ahLst/>
              <a:cxnLst/>
              <a:rect l="l" t="t" r="r" b="b"/>
              <a:pathLst>
                <a:path w="14212" h="4359" extrusionOk="0">
                  <a:moveTo>
                    <a:pt x="14114" y="1"/>
                  </a:moveTo>
                  <a:cubicBezTo>
                    <a:pt x="14114" y="716"/>
                    <a:pt x="13464" y="1269"/>
                    <a:pt x="12683" y="1269"/>
                  </a:cubicBezTo>
                  <a:cubicBezTo>
                    <a:pt x="12391" y="1269"/>
                    <a:pt x="12098" y="1171"/>
                    <a:pt x="11838" y="1041"/>
                  </a:cubicBezTo>
                  <a:cubicBezTo>
                    <a:pt x="11740" y="1854"/>
                    <a:pt x="10960" y="2472"/>
                    <a:pt x="10017" y="2472"/>
                  </a:cubicBezTo>
                  <a:cubicBezTo>
                    <a:pt x="9659" y="2472"/>
                    <a:pt x="9334" y="2407"/>
                    <a:pt x="9074" y="2244"/>
                  </a:cubicBezTo>
                  <a:cubicBezTo>
                    <a:pt x="8944" y="2375"/>
                    <a:pt x="8781" y="2440"/>
                    <a:pt x="8618" y="2440"/>
                  </a:cubicBezTo>
                  <a:cubicBezTo>
                    <a:pt x="8488" y="2440"/>
                    <a:pt x="8358" y="2407"/>
                    <a:pt x="8261" y="2342"/>
                  </a:cubicBezTo>
                  <a:cubicBezTo>
                    <a:pt x="7773" y="2992"/>
                    <a:pt x="6927" y="3448"/>
                    <a:pt x="5984" y="3448"/>
                  </a:cubicBezTo>
                  <a:cubicBezTo>
                    <a:pt x="4944" y="3448"/>
                    <a:pt x="4033" y="2895"/>
                    <a:pt x="3545" y="2114"/>
                  </a:cubicBezTo>
                  <a:cubicBezTo>
                    <a:pt x="3318" y="2244"/>
                    <a:pt x="3058" y="2342"/>
                    <a:pt x="2765" y="2342"/>
                  </a:cubicBezTo>
                  <a:cubicBezTo>
                    <a:pt x="2049" y="2342"/>
                    <a:pt x="1464" y="1854"/>
                    <a:pt x="1367" y="1236"/>
                  </a:cubicBezTo>
                  <a:cubicBezTo>
                    <a:pt x="1301" y="1236"/>
                    <a:pt x="1236" y="1269"/>
                    <a:pt x="1171" y="1269"/>
                  </a:cubicBezTo>
                  <a:cubicBezTo>
                    <a:pt x="619" y="1269"/>
                    <a:pt x="131" y="846"/>
                    <a:pt x="98" y="358"/>
                  </a:cubicBezTo>
                  <a:cubicBezTo>
                    <a:pt x="33" y="488"/>
                    <a:pt x="1" y="651"/>
                    <a:pt x="1" y="814"/>
                  </a:cubicBezTo>
                  <a:cubicBezTo>
                    <a:pt x="1" y="1431"/>
                    <a:pt x="488" y="1919"/>
                    <a:pt x="1106" y="1919"/>
                  </a:cubicBezTo>
                  <a:cubicBezTo>
                    <a:pt x="1171" y="1919"/>
                    <a:pt x="1236" y="1919"/>
                    <a:pt x="1269" y="1887"/>
                  </a:cubicBezTo>
                  <a:cubicBezTo>
                    <a:pt x="1399" y="2602"/>
                    <a:pt x="1984" y="3122"/>
                    <a:pt x="2700" y="3122"/>
                  </a:cubicBezTo>
                  <a:cubicBezTo>
                    <a:pt x="2992" y="3122"/>
                    <a:pt x="3285" y="3057"/>
                    <a:pt x="3513" y="2895"/>
                  </a:cubicBezTo>
                  <a:cubicBezTo>
                    <a:pt x="3968" y="3773"/>
                    <a:pt x="4911" y="4358"/>
                    <a:pt x="5984" y="4358"/>
                  </a:cubicBezTo>
                  <a:cubicBezTo>
                    <a:pt x="6927" y="4358"/>
                    <a:pt x="7773" y="3903"/>
                    <a:pt x="8293" y="3155"/>
                  </a:cubicBezTo>
                  <a:cubicBezTo>
                    <a:pt x="8391" y="3220"/>
                    <a:pt x="8488" y="3253"/>
                    <a:pt x="8618" y="3253"/>
                  </a:cubicBezTo>
                  <a:cubicBezTo>
                    <a:pt x="8814" y="3253"/>
                    <a:pt x="8976" y="3188"/>
                    <a:pt x="9106" y="3025"/>
                  </a:cubicBezTo>
                  <a:cubicBezTo>
                    <a:pt x="9366" y="3220"/>
                    <a:pt x="9692" y="3318"/>
                    <a:pt x="10049" y="3318"/>
                  </a:cubicBezTo>
                  <a:cubicBezTo>
                    <a:pt x="11025" y="3318"/>
                    <a:pt x="11805" y="2602"/>
                    <a:pt x="11903" y="1659"/>
                  </a:cubicBezTo>
                  <a:cubicBezTo>
                    <a:pt x="12163" y="1854"/>
                    <a:pt x="12456" y="1952"/>
                    <a:pt x="12781" y="1952"/>
                  </a:cubicBezTo>
                  <a:cubicBezTo>
                    <a:pt x="13561" y="1952"/>
                    <a:pt x="14212" y="1301"/>
                    <a:pt x="14212" y="488"/>
                  </a:cubicBezTo>
                  <a:cubicBezTo>
                    <a:pt x="14212" y="326"/>
                    <a:pt x="14179" y="163"/>
                    <a:pt x="14114" y="1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4219504" y="3504745"/>
              <a:ext cx="1870150" cy="368835"/>
            </a:xfrm>
            <a:custGeom>
              <a:avLst/>
              <a:gdLst/>
              <a:ahLst/>
              <a:cxnLst/>
              <a:rect l="l" t="t" r="r" b="b"/>
              <a:pathLst>
                <a:path w="64577" h="12736" extrusionOk="0">
                  <a:moveTo>
                    <a:pt x="41155" y="0"/>
                  </a:moveTo>
                  <a:cubicBezTo>
                    <a:pt x="38361" y="0"/>
                    <a:pt x="35332" y="316"/>
                    <a:pt x="32260" y="1146"/>
                  </a:cubicBezTo>
                  <a:cubicBezTo>
                    <a:pt x="23024" y="3650"/>
                    <a:pt x="18244" y="6479"/>
                    <a:pt x="8813" y="8690"/>
                  </a:cubicBezTo>
                  <a:cubicBezTo>
                    <a:pt x="8813" y="8690"/>
                    <a:pt x="4545" y="9544"/>
                    <a:pt x="1176" y="9544"/>
                  </a:cubicBezTo>
                  <a:cubicBezTo>
                    <a:pt x="768" y="9544"/>
                    <a:pt x="373" y="9532"/>
                    <a:pt x="0" y="9503"/>
                  </a:cubicBezTo>
                  <a:lnTo>
                    <a:pt x="0" y="9503"/>
                  </a:lnTo>
                  <a:lnTo>
                    <a:pt x="2829" y="11812"/>
                  </a:lnTo>
                  <a:cubicBezTo>
                    <a:pt x="2829" y="11812"/>
                    <a:pt x="3127" y="11840"/>
                    <a:pt x="3688" y="11840"/>
                  </a:cubicBezTo>
                  <a:cubicBezTo>
                    <a:pt x="5392" y="11840"/>
                    <a:pt x="9528" y="11583"/>
                    <a:pt x="15154" y="9503"/>
                  </a:cubicBezTo>
                  <a:cubicBezTo>
                    <a:pt x="22634" y="6739"/>
                    <a:pt x="32325" y="4528"/>
                    <a:pt x="37495" y="4073"/>
                  </a:cubicBezTo>
                  <a:cubicBezTo>
                    <a:pt x="38740" y="3970"/>
                    <a:pt x="40375" y="3843"/>
                    <a:pt x="42266" y="3843"/>
                  </a:cubicBezTo>
                  <a:cubicBezTo>
                    <a:pt x="48183" y="3843"/>
                    <a:pt x="56604" y="5088"/>
                    <a:pt x="63381" y="12235"/>
                  </a:cubicBezTo>
                  <a:cubicBezTo>
                    <a:pt x="63381" y="12235"/>
                    <a:pt x="63856" y="12735"/>
                    <a:pt x="64202" y="12735"/>
                  </a:cubicBezTo>
                  <a:cubicBezTo>
                    <a:pt x="64413" y="12735"/>
                    <a:pt x="64576" y="12548"/>
                    <a:pt x="64552" y="11942"/>
                  </a:cubicBezTo>
                  <a:cubicBezTo>
                    <a:pt x="64487" y="10381"/>
                    <a:pt x="56812" y="3650"/>
                    <a:pt x="53625" y="2219"/>
                  </a:cubicBezTo>
                  <a:cubicBezTo>
                    <a:pt x="51473" y="1284"/>
                    <a:pt x="46791" y="0"/>
                    <a:pt x="41155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4219504" y="3481490"/>
              <a:ext cx="1996560" cy="646011"/>
            </a:xfrm>
            <a:custGeom>
              <a:avLst/>
              <a:gdLst/>
              <a:ahLst/>
              <a:cxnLst/>
              <a:rect l="l" t="t" r="r" b="b"/>
              <a:pathLst>
                <a:path w="68942" h="22307" extrusionOk="0">
                  <a:moveTo>
                    <a:pt x="41850" y="1"/>
                  </a:moveTo>
                  <a:cubicBezTo>
                    <a:pt x="36355" y="1"/>
                    <a:pt x="29555" y="1184"/>
                    <a:pt x="21301" y="4615"/>
                  </a:cubicBezTo>
                  <a:cubicBezTo>
                    <a:pt x="9268" y="9623"/>
                    <a:pt x="0" y="10306"/>
                    <a:pt x="0" y="10306"/>
                  </a:cubicBezTo>
                  <a:cubicBezTo>
                    <a:pt x="881" y="10556"/>
                    <a:pt x="1848" y="10668"/>
                    <a:pt x="2890" y="10668"/>
                  </a:cubicBezTo>
                  <a:cubicBezTo>
                    <a:pt x="12205" y="10668"/>
                    <a:pt x="27565" y="1704"/>
                    <a:pt x="41860" y="1704"/>
                  </a:cubicBezTo>
                  <a:cubicBezTo>
                    <a:pt x="43679" y="1704"/>
                    <a:pt x="45481" y="1849"/>
                    <a:pt x="47251" y="2177"/>
                  </a:cubicBezTo>
                  <a:cubicBezTo>
                    <a:pt x="64324" y="5331"/>
                    <a:pt x="66568" y="19997"/>
                    <a:pt x="68942" y="22306"/>
                  </a:cubicBezTo>
                  <a:cubicBezTo>
                    <a:pt x="67641" y="11412"/>
                    <a:pt x="60909" y="5428"/>
                    <a:pt x="55479" y="2892"/>
                  </a:cubicBezTo>
                  <a:cubicBezTo>
                    <a:pt x="52391" y="1442"/>
                    <a:pt x="47915" y="1"/>
                    <a:pt x="418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4203489" y="3617081"/>
              <a:ext cx="1851529" cy="307237"/>
            </a:xfrm>
            <a:custGeom>
              <a:avLst/>
              <a:gdLst/>
              <a:ahLst/>
              <a:cxnLst/>
              <a:rect l="l" t="t" r="r" b="b"/>
              <a:pathLst>
                <a:path w="63934" h="10609" extrusionOk="0">
                  <a:moveTo>
                    <a:pt x="43142" y="1"/>
                  </a:moveTo>
                  <a:cubicBezTo>
                    <a:pt x="36684" y="1"/>
                    <a:pt x="29938" y="1256"/>
                    <a:pt x="26732" y="2372"/>
                  </a:cubicBezTo>
                  <a:cubicBezTo>
                    <a:pt x="23005" y="3670"/>
                    <a:pt x="11642" y="7778"/>
                    <a:pt x="3796" y="7778"/>
                  </a:cubicBezTo>
                  <a:cubicBezTo>
                    <a:pt x="2398" y="7778"/>
                    <a:pt x="1112" y="7648"/>
                    <a:pt x="0" y="7348"/>
                  </a:cubicBezTo>
                  <a:lnTo>
                    <a:pt x="0" y="7348"/>
                  </a:lnTo>
                  <a:lnTo>
                    <a:pt x="2439" y="10600"/>
                  </a:lnTo>
                  <a:cubicBezTo>
                    <a:pt x="2439" y="10600"/>
                    <a:pt x="2591" y="10608"/>
                    <a:pt x="2895" y="10608"/>
                  </a:cubicBezTo>
                  <a:cubicBezTo>
                    <a:pt x="4058" y="10608"/>
                    <a:pt x="7451" y="10486"/>
                    <a:pt x="13073" y="9299"/>
                  </a:cubicBezTo>
                  <a:cubicBezTo>
                    <a:pt x="20098" y="7785"/>
                    <a:pt x="36511" y="4290"/>
                    <a:pt x="43390" y="4290"/>
                  </a:cubicBezTo>
                  <a:cubicBezTo>
                    <a:pt x="43453" y="4290"/>
                    <a:pt x="43515" y="4291"/>
                    <a:pt x="43577" y="4291"/>
                  </a:cubicBezTo>
                  <a:cubicBezTo>
                    <a:pt x="50308" y="4356"/>
                    <a:pt x="58991" y="4909"/>
                    <a:pt x="63934" y="9592"/>
                  </a:cubicBezTo>
                  <a:lnTo>
                    <a:pt x="63934" y="8356"/>
                  </a:lnTo>
                  <a:cubicBezTo>
                    <a:pt x="63934" y="8356"/>
                    <a:pt x="57788" y="2112"/>
                    <a:pt x="49983" y="584"/>
                  </a:cubicBezTo>
                  <a:cubicBezTo>
                    <a:pt x="47870" y="172"/>
                    <a:pt x="45526" y="1"/>
                    <a:pt x="4314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4203489" y="3601617"/>
              <a:ext cx="1922162" cy="335560"/>
            </a:xfrm>
            <a:custGeom>
              <a:avLst/>
              <a:gdLst/>
              <a:ahLst/>
              <a:cxnLst/>
              <a:rect l="l" t="t" r="r" b="b"/>
              <a:pathLst>
                <a:path w="66373" h="11587" extrusionOk="0">
                  <a:moveTo>
                    <a:pt x="43138" y="0"/>
                  </a:moveTo>
                  <a:cubicBezTo>
                    <a:pt x="29235" y="0"/>
                    <a:pt x="16617" y="6129"/>
                    <a:pt x="9236" y="7524"/>
                  </a:cubicBezTo>
                  <a:cubicBezTo>
                    <a:pt x="7033" y="7926"/>
                    <a:pt x="4913" y="8035"/>
                    <a:pt x="3260" y="8035"/>
                  </a:cubicBezTo>
                  <a:cubicBezTo>
                    <a:pt x="1301" y="8035"/>
                    <a:pt x="1" y="7882"/>
                    <a:pt x="0" y="7882"/>
                  </a:cubicBezTo>
                  <a:lnTo>
                    <a:pt x="0" y="7882"/>
                  </a:lnTo>
                  <a:cubicBezTo>
                    <a:pt x="0" y="7882"/>
                    <a:pt x="1707" y="8804"/>
                    <a:pt x="4654" y="8804"/>
                  </a:cubicBezTo>
                  <a:cubicBezTo>
                    <a:pt x="5206" y="8804"/>
                    <a:pt x="5803" y="8772"/>
                    <a:pt x="6439" y="8695"/>
                  </a:cubicBezTo>
                  <a:cubicBezTo>
                    <a:pt x="10439" y="8240"/>
                    <a:pt x="17138" y="6419"/>
                    <a:pt x="23252" y="4467"/>
                  </a:cubicBezTo>
                  <a:cubicBezTo>
                    <a:pt x="28097" y="2929"/>
                    <a:pt x="36174" y="886"/>
                    <a:pt x="43153" y="886"/>
                  </a:cubicBezTo>
                  <a:cubicBezTo>
                    <a:pt x="45027" y="886"/>
                    <a:pt x="46823" y="1034"/>
                    <a:pt x="48455" y="1378"/>
                  </a:cubicBezTo>
                  <a:cubicBezTo>
                    <a:pt x="56162" y="3004"/>
                    <a:pt x="62113" y="6646"/>
                    <a:pt x="64714" y="10223"/>
                  </a:cubicBezTo>
                  <a:cubicBezTo>
                    <a:pt x="64714" y="10223"/>
                    <a:pt x="65893" y="11586"/>
                    <a:pt x="66263" y="11586"/>
                  </a:cubicBezTo>
                  <a:cubicBezTo>
                    <a:pt x="66332" y="11586"/>
                    <a:pt x="66373" y="11539"/>
                    <a:pt x="66373" y="11427"/>
                  </a:cubicBezTo>
                  <a:cubicBezTo>
                    <a:pt x="66373" y="11427"/>
                    <a:pt x="59869" y="695"/>
                    <a:pt x="45170" y="45"/>
                  </a:cubicBezTo>
                  <a:cubicBezTo>
                    <a:pt x="44490" y="15"/>
                    <a:pt x="43812" y="0"/>
                    <a:pt x="4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6343402" y="3504745"/>
              <a:ext cx="1869223" cy="368835"/>
            </a:xfrm>
            <a:custGeom>
              <a:avLst/>
              <a:gdLst/>
              <a:ahLst/>
              <a:cxnLst/>
              <a:rect l="l" t="t" r="r" b="b"/>
              <a:pathLst>
                <a:path w="64545" h="12736" extrusionOk="0">
                  <a:moveTo>
                    <a:pt x="23406" y="0"/>
                  </a:moveTo>
                  <a:cubicBezTo>
                    <a:pt x="17772" y="0"/>
                    <a:pt x="13083" y="1284"/>
                    <a:pt x="10952" y="2219"/>
                  </a:cubicBezTo>
                  <a:cubicBezTo>
                    <a:pt x="7733" y="3650"/>
                    <a:pt x="91" y="10381"/>
                    <a:pt x="26" y="11942"/>
                  </a:cubicBezTo>
                  <a:cubicBezTo>
                    <a:pt x="1" y="12548"/>
                    <a:pt x="159" y="12735"/>
                    <a:pt x="365" y="12735"/>
                  </a:cubicBezTo>
                  <a:cubicBezTo>
                    <a:pt x="701" y="12735"/>
                    <a:pt x="1164" y="12235"/>
                    <a:pt x="1164" y="12235"/>
                  </a:cubicBezTo>
                  <a:cubicBezTo>
                    <a:pt x="7941" y="5088"/>
                    <a:pt x="16361" y="3843"/>
                    <a:pt x="22293" y="3843"/>
                  </a:cubicBezTo>
                  <a:cubicBezTo>
                    <a:pt x="24188" y="3843"/>
                    <a:pt x="25830" y="3970"/>
                    <a:pt x="27082" y="4073"/>
                  </a:cubicBezTo>
                  <a:cubicBezTo>
                    <a:pt x="32252" y="4528"/>
                    <a:pt x="41911" y="6739"/>
                    <a:pt x="49390" y="9503"/>
                  </a:cubicBezTo>
                  <a:cubicBezTo>
                    <a:pt x="55016" y="11583"/>
                    <a:pt x="59152" y="11840"/>
                    <a:pt x="60856" y="11840"/>
                  </a:cubicBezTo>
                  <a:cubicBezTo>
                    <a:pt x="61418" y="11840"/>
                    <a:pt x="61715" y="11812"/>
                    <a:pt x="61715" y="11812"/>
                  </a:cubicBezTo>
                  <a:lnTo>
                    <a:pt x="64544" y="9503"/>
                  </a:lnTo>
                  <a:lnTo>
                    <a:pt x="64544" y="9503"/>
                  </a:lnTo>
                  <a:cubicBezTo>
                    <a:pt x="64175" y="9532"/>
                    <a:pt x="63783" y="9544"/>
                    <a:pt x="63378" y="9544"/>
                  </a:cubicBezTo>
                  <a:cubicBezTo>
                    <a:pt x="60032" y="9544"/>
                    <a:pt x="55761" y="8690"/>
                    <a:pt x="55732" y="8690"/>
                  </a:cubicBezTo>
                  <a:cubicBezTo>
                    <a:pt x="46333" y="6479"/>
                    <a:pt x="41521" y="3650"/>
                    <a:pt x="32285" y="1146"/>
                  </a:cubicBezTo>
                  <a:cubicBezTo>
                    <a:pt x="29224" y="316"/>
                    <a:pt x="26199" y="0"/>
                    <a:pt x="2340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6216035" y="3481490"/>
              <a:ext cx="1996589" cy="646011"/>
            </a:xfrm>
            <a:custGeom>
              <a:avLst/>
              <a:gdLst/>
              <a:ahLst/>
              <a:cxnLst/>
              <a:rect l="l" t="t" r="r" b="b"/>
              <a:pathLst>
                <a:path w="68943" h="22307" extrusionOk="0">
                  <a:moveTo>
                    <a:pt x="27110" y="1"/>
                  </a:moveTo>
                  <a:cubicBezTo>
                    <a:pt x="21036" y="1"/>
                    <a:pt x="16552" y="1442"/>
                    <a:pt x="13464" y="2892"/>
                  </a:cubicBezTo>
                  <a:cubicBezTo>
                    <a:pt x="8066" y="5428"/>
                    <a:pt x="1302" y="11412"/>
                    <a:pt x="1" y="22306"/>
                  </a:cubicBezTo>
                  <a:cubicBezTo>
                    <a:pt x="2407" y="19997"/>
                    <a:pt x="4651" y="5331"/>
                    <a:pt x="21691" y="2177"/>
                  </a:cubicBezTo>
                  <a:cubicBezTo>
                    <a:pt x="23461" y="1849"/>
                    <a:pt x="25263" y="1704"/>
                    <a:pt x="27082" y="1704"/>
                  </a:cubicBezTo>
                  <a:cubicBezTo>
                    <a:pt x="41378" y="1704"/>
                    <a:pt x="56738" y="10668"/>
                    <a:pt x="66052" y="10668"/>
                  </a:cubicBezTo>
                  <a:cubicBezTo>
                    <a:pt x="67095" y="10668"/>
                    <a:pt x="68061" y="10556"/>
                    <a:pt x="68942" y="10306"/>
                  </a:cubicBezTo>
                  <a:cubicBezTo>
                    <a:pt x="68942" y="10306"/>
                    <a:pt x="59674" y="9623"/>
                    <a:pt x="47675" y="4615"/>
                  </a:cubicBezTo>
                  <a:cubicBezTo>
                    <a:pt x="39420" y="1184"/>
                    <a:pt x="32613" y="1"/>
                    <a:pt x="27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6377082" y="3617081"/>
              <a:ext cx="1851558" cy="307237"/>
            </a:xfrm>
            <a:custGeom>
              <a:avLst/>
              <a:gdLst/>
              <a:ahLst/>
              <a:cxnLst/>
              <a:rect l="l" t="t" r="r" b="b"/>
              <a:pathLst>
                <a:path w="63935" h="10609" extrusionOk="0">
                  <a:moveTo>
                    <a:pt x="20806" y="1"/>
                  </a:moveTo>
                  <a:cubicBezTo>
                    <a:pt x="18426" y="1"/>
                    <a:pt x="16088" y="172"/>
                    <a:pt x="13984" y="584"/>
                  </a:cubicBezTo>
                  <a:cubicBezTo>
                    <a:pt x="6147" y="2112"/>
                    <a:pt x="1" y="8356"/>
                    <a:pt x="1" y="8356"/>
                  </a:cubicBezTo>
                  <a:lnTo>
                    <a:pt x="1" y="9592"/>
                  </a:lnTo>
                  <a:cubicBezTo>
                    <a:pt x="4976" y="4909"/>
                    <a:pt x="13659" y="4356"/>
                    <a:pt x="20391" y="4291"/>
                  </a:cubicBezTo>
                  <a:cubicBezTo>
                    <a:pt x="20452" y="4291"/>
                    <a:pt x="20513" y="4290"/>
                    <a:pt x="20576" y="4290"/>
                  </a:cubicBezTo>
                  <a:cubicBezTo>
                    <a:pt x="27423" y="4290"/>
                    <a:pt x="43836" y="7785"/>
                    <a:pt x="50861" y="9299"/>
                  </a:cubicBezTo>
                  <a:cubicBezTo>
                    <a:pt x="56510" y="10486"/>
                    <a:pt x="59888" y="10608"/>
                    <a:pt x="61043" y="10608"/>
                  </a:cubicBezTo>
                  <a:cubicBezTo>
                    <a:pt x="61345" y="10608"/>
                    <a:pt x="61495" y="10600"/>
                    <a:pt x="61495" y="10600"/>
                  </a:cubicBezTo>
                  <a:lnTo>
                    <a:pt x="63934" y="7348"/>
                  </a:lnTo>
                  <a:lnTo>
                    <a:pt x="63934" y="7348"/>
                  </a:lnTo>
                  <a:cubicBezTo>
                    <a:pt x="62828" y="7648"/>
                    <a:pt x="61546" y="7778"/>
                    <a:pt x="60151" y="7778"/>
                  </a:cubicBezTo>
                  <a:cubicBezTo>
                    <a:pt x="52326" y="7778"/>
                    <a:pt x="40962" y="3670"/>
                    <a:pt x="37236" y="2372"/>
                  </a:cubicBezTo>
                  <a:cubicBezTo>
                    <a:pt x="34005" y="1256"/>
                    <a:pt x="27253" y="1"/>
                    <a:pt x="2080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6306449" y="3601617"/>
              <a:ext cx="1922191" cy="335560"/>
            </a:xfrm>
            <a:custGeom>
              <a:avLst/>
              <a:gdLst/>
              <a:ahLst/>
              <a:cxnLst/>
              <a:rect l="l" t="t" r="r" b="b"/>
              <a:pathLst>
                <a:path w="66374" h="11587" extrusionOk="0">
                  <a:moveTo>
                    <a:pt x="23268" y="0"/>
                  </a:moveTo>
                  <a:cubicBezTo>
                    <a:pt x="22594" y="0"/>
                    <a:pt x="21916" y="15"/>
                    <a:pt x="21236" y="45"/>
                  </a:cubicBezTo>
                  <a:cubicBezTo>
                    <a:pt x="6537" y="695"/>
                    <a:pt x="1" y="11427"/>
                    <a:pt x="1" y="11427"/>
                  </a:cubicBezTo>
                  <a:cubicBezTo>
                    <a:pt x="1" y="11539"/>
                    <a:pt x="42" y="11586"/>
                    <a:pt x="111" y="11586"/>
                  </a:cubicBezTo>
                  <a:cubicBezTo>
                    <a:pt x="481" y="11586"/>
                    <a:pt x="1659" y="10223"/>
                    <a:pt x="1659" y="10223"/>
                  </a:cubicBezTo>
                  <a:cubicBezTo>
                    <a:pt x="4293" y="6646"/>
                    <a:pt x="10212" y="3004"/>
                    <a:pt x="17919" y="1378"/>
                  </a:cubicBezTo>
                  <a:cubicBezTo>
                    <a:pt x="19551" y="1034"/>
                    <a:pt x="21346" y="886"/>
                    <a:pt x="23221" y="886"/>
                  </a:cubicBezTo>
                  <a:cubicBezTo>
                    <a:pt x="30200" y="886"/>
                    <a:pt x="38277" y="2929"/>
                    <a:pt x="43122" y="4467"/>
                  </a:cubicBezTo>
                  <a:cubicBezTo>
                    <a:pt x="49268" y="6419"/>
                    <a:pt x="55934" y="8240"/>
                    <a:pt x="59967" y="8695"/>
                  </a:cubicBezTo>
                  <a:cubicBezTo>
                    <a:pt x="60604" y="8772"/>
                    <a:pt x="61199" y="8804"/>
                    <a:pt x="61750" y="8804"/>
                  </a:cubicBezTo>
                  <a:cubicBezTo>
                    <a:pt x="64690" y="8804"/>
                    <a:pt x="66373" y="7882"/>
                    <a:pt x="66373" y="7882"/>
                  </a:cubicBezTo>
                  <a:lnTo>
                    <a:pt x="66373" y="7882"/>
                  </a:lnTo>
                  <a:cubicBezTo>
                    <a:pt x="66373" y="7882"/>
                    <a:pt x="65082" y="8035"/>
                    <a:pt x="63127" y="8035"/>
                  </a:cubicBezTo>
                  <a:cubicBezTo>
                    <a:pt x="61477" y="8035"/>
                    <a:pt x="59355" y="7926"/>
                    <a:pt x="57138" y="7524"/>
                  </a:cubicBezTo>
                  <a:cubicBezTo>
                    <a:pt x="49756" y="6129"/>
                    <a:pt x="37169" y="0"/>
                    <a:pt x="23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154518" y="3723422"/>
              <a:ext cx="4130623" cy="547228"/>
            </a:xfrm>
            <a:custGeom>
              <a:avLst/>
              <a:gdLst/>
              <a:ahLst/>
              <a:cxnLst/>
              <a:rect l="l" t="t" r="r" b="b"/>
              <a:pathLst>
                <a:path w="142632" h="18896" extrusionOk="0">
                  <a:moveTo>
                    <a:pt x="93482" y="0"/>
                  </a:moveTo>
                  <a:cubicBezTo>
                    <a:pt x="82206" y="0"/>
                    <a:pt x="73275" y="3234"/>
                    <a:pt x="71186" y="13952"/>
                  </a:cubicBezTo>
                  <a:cubicBezTo>
                    <a:pt x="68019" y="3284"/>
                    <a:pt x="59140" y="67"/>
                    <a:pt x="48174" y="67"/>
                  </a:cubicBezTo>
                  <a:cubicBezTo>
                    <a:pt x="32898" y="67"/>
                    <a:pt x="13573" y="6310"/>
                    <a:pt x="0" y="7351"/>
                  </a:cubicBezTo>
                  <a:lnTo>
                    <a:pt x="0" y="18863"/>
                  </a:lnTo>
                  <a:lnTo>
                    <a:pt x="60389" y="15220"/>
                  </a:lnTo>
                  <a:lnTo>
                    <a:pt x="62178" y="15123"/>
                  </a:lnTo>
                  <a:lnTo>
                    <a:pt x="64227" y="14993"/>
                  </a:lnTo>
                  <a:lnTo>
                    <a:pt x="65625" y="14895"/>
                  </a:lnTo>
                  <a:lnTo>
                    <a:pt x="66503" y="14863"/>
                  </a:lnTo>
                  <a:lnTo>
                    <a:pt x="67804" y="14765"/>
                  </a:lnTo>
                  <a:lnTo>
                    <a:pt x="68389" y="14733"/>
                  </a:lnTo>
                  <a:lnTo>
                    <a:pt x="69170" y="14700"/>
                  </a:lnTo>
                  <a:lnTo>
                    <a:pt x="71316" y="14570"/>
                  </a:lnTo>
                  <a:lnTo>
                    <a:pt x="142631" y="18895"/>
                  </a:lnTo>
                  <a:lnTo>
                    <a:pt x="142631" y="7383"/>
                  </a:lnTo>
                  <a:cubicBezTo>
                    <a:pt x="130009" y="6450"/>
                    <a:pt x="109406" y="0"/>
                    <a:pt x="93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252786" y="3780213"/>
              <a:ext cx="1968324" cy="369877"/>
            </a:xfrm>
            <a:custGeom>
              <a:avLst/>
              <a:gdLst/>
              <a:ahLst/>
              <a:cxnLst/>
              <a:rect l="l" t="t" r="r" b="b"/>
              <a:pathLst>
                <a:path w="67967" h="12772" extrusionOk="0">
                  <a:moveTo>
                    <a:pt x="21153" y="0"/>
                  </a:moveTo>
                  <a:cubicBezTo>
                    <a:pt x="18550" y="0"/>
                    <a:pt x="15935" y="225"/>
                    <a:pt x="13366" y="772"/>
                  </a:cubicBezTo>
                  <a:cubicBezTo>
                    <a:pt x="11870" y="1097"/>
                    <a:pt x="10341" y="1552"/>
                    <a:pt x="8910" y="2170"/>
                  </a:cubicBezTo>
                  <a:cubicBezTo>
                    <a:pt x="8195" y="2495"/>
                    <a:pt x="7480" y="2853"/>
                    <a:pt x="6797" y="3243"/>
                  </a:cubicBezTo>
                  <a:cubicBezTo>
                    <a:pt x="6114" y="3634"/>
                    <a:pt x="5463" y="4089"/>
                    <a:pt x="4846" y="4577"/>
                  </a:cubicBezTo>
                  <a:cubicBezTo>
                    <a:pt x="4228" y="5064"/>
                    <a:pt x="3642" y="5617"/>
                    <a:pt x="3122" y="6203"/>
                  </a:cubicBezTo>
                  <a:cubicBezTo>
                    <a:pt x="2569" y="6821"/>
                    <a:pt x="2081" y="7471"/>
                    <a:pt x="1691" y="8154"/>
                  </a:cubicBezTo>
                  <a:cubicBezTo>
                    <a:pt x="1268" y="8837"/>
                    <a:pt x="911" y="9552"/>
                    <a:pt x="618" y="10300"/>
                  </a:cubicBezTo>
                  <a:cubicBezTo>
                    <a:pt x="358" y="11081"/>
                    <a:pt x="130" y="11861"/>
                    <a:pt x="0" y="12642"/>
                  </a:cubicBezTo>
                  <a:lnTo>
                    <a:pt x="520" y="12739"/>
                  </a:lnTo>
                  <a:lnTo>
                    <a:pt x="1301" y="12772"/>
                  </a:lnTo>
                  <a:cubicBezTo>
                    <a:pt x="1398" y="12089"/>
                    <a:pt x="1561" y="11406"/>
                    <a:pt x="1789" y="10755"/>
                  </a:cubicBezTo>
                  <a:cubicBezTo>
                    <a:pt x="2049" y="10040"/>
                    <a:pt x="2342" y="9390"/>
                    <a:pt x="2699" y="8772"/>
                  </a:cubicBezTo>
                  <a:cubicBezTo>
                    <a:pt x="3057" y="8121"/>
                    <a:pt x="3480" y="7536"/>
                    <a:pt x="3967" y="6983"/>
                  </a:cubicBezTo>
                  <a:cubicBezTo>
                    <a:pt x="4455" y="6430"/>
                    <a:pt x="4976" y="5910"/>
                    <a:pt x="5528" y="5422"/>
                  </a:cubicBezTo>
                  <a:cubicBezTo>
                    <a:pt x="6114" y="4967"/>
                    <a:pt x="6699" y="4544"/>
                    <a:pt x="7350" y="4154"/>
                  </a:cubicBezTo>
                  <a:cubicBezTo>
                    <a:pt x="7967" y="3764"/>
                    <a:pt x="8650" y="3406"/>
                    <a:pt x="9333" y="3113"/>
                  </a:cubicBezTo>
                  <a:cubicBezTo>
                    <a:pt x="10667" y="2495"/>
                    <a:pt x="12130" y="2040"/>
                    <a:pt x="13593" y="1682"/>
                  </a:cubicBezTo>
                  <a:cubicBezTo>
                    <a:pt x="16204" y="1073"/>
                    <a:pt x="18893" y="826"/>
                    <a:pt x="21613" y="826"/>
                  </a:cubicBezTo>
                  <a:cubicBezTo>
                    <a:pt x="21942" y="826"/>
                    <a:pt x="22271" y="830"/>
                    <a:pt x="22601" y="837"/>
                  </a:cubicBezTo>
                  <a:cubicBezTo>
                    <a:pt x="24097" y="837"/>
                    <a:pt x="25626" y="967"/>
                    <a:pt x="27154" y="1130"/>
                  </a:cubicBezTo>
                  <a:cubicBezTo>
                    <a:pt x="27902" y="1195"/>
                    <a:pt x="28650" y="1292"/>
                    <a:pt x="29398" y="1390"/>
                  </a:cubicBezTo>
                  <a:cubicBezTo>
                    <a:pt x="30146" y="1520"/>
                    <a:pt x="30926" y="1650"/>
                    <a:pt x="31674" y="1780"/>
                  </a:cubicBezTo>
                  <a:cubicBezTo>
                    <a:pt x="37723" y="2756"/>
                    <a:pt x="43739" y="3829"/>
                    <a:pt x="49788" y="4772"/>
                  </a:cubicBezTo>
                  <a:cubicBezTo>
                    <a:pt x="52812" y="5292"/>
                    <a:pt x="55836" y="5747"/>
                    <a:pt x="58893" y="6203"/>
                  </a:cubicBezTo>
                  <a:cubicBezTo>
                    <a:pt x="61917" y="6658"/>
                    <a:pt x="64942" y="7113"/>
                    <a:pt x="67966" y="7471"/>
                  </a:cubicBezTo>
                  <a:lnTo>
                    <a:pt x="58926" y="5845"/>
                  </a:lnTo>
                  <a:cubicBezTo>
                    <a:pt x="55934" y="5325"/>
                    <a:pt x="52910" y="4772"/>
                    <a:pt x="49885" y="4251"/>
                  </a:cubicBezTo>
                  <a:cubicBezTo>
                    <a:pt x="43869" y="3211"/>
                    <a:pt x="37820" y="2203"/>
                    <a:pt x="31772" y="1130"/>
                  </a:cubicBezTo>
                  <a:cubicBezTo>
                    <a:pt x="31024" y="1000"/>
                    <a:pt x="30276" y="869"/>
                    <a:pt x="29528" y="739"/>
                  </a:cubicBezTo>
                  <a:cubicBezTo>
                    <a:pt x="28747" y="609"/>
                    <a:pt x="28000" y="512"/>
                    <a:pt x="27219" y="414"/>
                  </a:cubicBezTo>
                  <a:cubicBezTo>
                    <a:pt x="25691" y="219"/>
                    <a:pt x="24162" y="89"/>
                    <a:pt x="22634" y="24"/>
                  </a:cubicBezTo>
                  <a:cubicBezTo>
                    <a:pt x="22141" y="8"/>
                    <a:pt x="21647" y="0"/>
                    <a:pt x="21153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6307404" y="3850499"/>
              <a:ext cx="1786542" cy="303356"/>
            </a:xfrm>
            <a:custGeom>
              <a:avLst/>
              <a:gdLst/>
              <a:ahLst/>
              <a:cxnLst/>
              <a:rect l="l" t="t" r="r" b="b"/>
              <a:pathLst>
                <a:path w="61690" h="10475" extrusionOk="0">
                  <a:moveTo>
                    <a:pt x="20320" y="1"/>
                  </a:moveTo>
                  <a:cubicBezTo>
                    <a:pt x="20159" y="1"/>
                    <a:pt x="19998" y="2"/>
                    <a:pt x="19837" y="3"/>
                  </a:cubicBezTo>
                  <a:cubicBezTo>
                    <a:pt x="18406" y="36"/>
                    <a:pt x="16975" y="101"/>
                    <a:pt x="15545" y="296"/>
                  </a:cubicBezTo>
                  <a:cubicBezTo>
                    <a:pt x="14146" y="491"/>
                    <a:pt x="12715" y="751"/>
                    <a:pt x="11350" y="1109"/>
                  </a:cubicBezTo>
                  <a:cubicBezTo>
                    <a:pt x="9951" y="1499"/>
                    <a:pt x="8585" y="1987"/>
                    <a:pt x="7285" y="2637"/>
                  </a:cubicBezTo>
                  <a:cubicBezTo>
                    <a:pt x="5984" y="3288"/>
                    <a:pt x="4748" y="4101"/>
                    <a:pt x="3675" y="5076"/>
                  </a:cubicBezTo>
                  <a:cubicBezTo>
                    <a:pt x="2569" y="6052"/>
                    <a:pt x="1594" y="7190"/>
                    <a:pt x="878" y="8491"/>
                  </a:cubicBezTo>
                  <a:cubicBezTo>
                    <a:pt x="521" y="9109"/>
                    <a:pt x="228" y="9727"/>
                    <a:pt x="0" y="10377"/>
                  </a:cubicBezTo>
                  <a:lnTo>
                    <a:pt x="1301" y="10475"/>
                  </a:lnTo>
                  <a:cubicBezTo>
                    <a:pt x="1464" y="9987"/>
                    <a:pt x="1691" y="9532"/>
                    <a:pt x="1919" y="9076"/>
                  </a:cubicBezTo>
                  <a:cubicBezTo>
                    <a:pt x="2569" y="7873"/>
                    <a:pt x="3415" y="6832"/>
                    <a:pt x="4423" y="5889"/>
                  </a:cubicBezTo>
                  <a:cubicBezTo>
                    <a:pt x="5398" y="4979"/>
                    <a:pt x="6537" y="4231"/>
                    <a:pt x="7772" y="3581"/>
                  </a:cubicBezTo>
                  <a:cubicBezTo>
                    <a:pt x="8976" y="2963"/>
                    <a:pt x="10276" y="2442"/>
                    <a:pt x="11610" y="2052"/>
                  </a:cubicBezTo>
                  <a:cubicBezTo>
                    <a:pt x="12943" y="1662"/>
                    <a:pt x="14309" y="1402"/>
                    <a:pt x="15675" y="1207"/>
                  </a:cubicBezTo>
                  <a:cubicBezTo>
                    <a:pt x="17041" y="979"/>
                    <a:pt x="18439" y="881"/>
                    <a:pt x="19837" y="849"/>
                  </a:cubicBezTo>
                  <a:cubicBezTo>
                    <a:pt x="20317" y="832"/>
                    <a:pt x="20798" y="824"/>
                    <a:pt x="21279" y="824"/>
                  </a:cubicBezTo>
                  <a:cubicBezTo>
                    <a:pt x="23603" y="824"/>
                    <a:pt x="25937" y="1013"/>
                    <a:pt x="28227" y="1337"/>
                  </a:cubicBezTo>
                  <a:cubicBezTo>
                    <a:pt x="29626" y="1532"/>
                    <a:pt x="31024" y="1759"/>
                    <a:pt x="32390" y="1987"/>
                  </a:cubicBezTo>
                  <a:lnTo>
                    <a:pt x="36585" y="2702"/>
                  </a:lnTo>
                  <a:lnTo>
                    <a:pt x="40747" y="3385"/>
                  </a:lnTo>
                  <a:cubicBezTo>
                    <a:pt x="42146" y="3646"/>
                    <a:pt x="43544" y="3873"/>
                    <a:pt x="44942" y="4101"/>
                  </a:cubicBezTo>
                  <a:lnTo>
                    <a:pt x="49105" y="4784"/>
                  </a:lnTo>
                  <a:lnTo>
                    <a:pt x="53300" y="5402"/>
                  </a:lnTo>
                  <a:cubicBezTo>
                    <a:pt x="54698" y="5629"/>
                    <a:pt x="56097" y="5824"/>
                    <a:pt x="57495" y="6019"/>
                  </a:cubicBezTo>
                  <a:cubicBezTo>
                    <a:pt x="58210" y="6117"/>
                    <a:pt x="58893" y="6215"/>
                    <a:pt x="59609" y="6312"/>
                  </a:cubicBezTo>
                  <a:cubicBezTo>
                    <a:pt x="60292" y="6410"/>
                    <a:pt x="61007" y="6507"/>
                    <a:pt x="61690" y="6572"/>
                  </a:cubicBezTo>
                  <a:cubicBezTo>
                    <a:pt x="56129" y="5532"/>
                    <a:pt x="50601" y="4491"/>
                    <a:pt x="45040" y="3548"/>
                  </a:cubicBezTo>
                  <a:lnTo>
                    <a:pt x="28325" y="654"/>
                  </a:lnTo>
                  <a:cubicBezTo>
                    <a:pt x="25685" y="255"/>
                    <a:pt x="23017" y="1"/>
                    <a:pt x="2032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6370508" y="3949368"/>
              <a:ext cx="1835514" cy="208251"/>
            </a:xfrm>
            <a:custGeom>
              <a:avLst/>
              <a:gdLst/>
              <a:ahLst/>
              <a:cxnLst/>
              <a:rect l="l" t="t" r="r" b="b"/>
              <a:pathLst>
                <a:path w="63381" h="7191" extrusionOk="0">
                  <a:moveTo>
                    <a:pt x="18801" y="1"/>
                  </a:moveTo>
                  <a:cubicBezTo>
                    <a:pt x="15992" y="1"/>
                    <a:pt x="13185" y="241"/>
                    <a:pt x="10406" y="882"/>
                  </a:cubicBezTo>
                  <a:cubicBezTo>
                    <a:pt x="8943" y="1240"/>
                    <a:pt x="7512" y="1727"/>
                    <a:pt x="6114" y="2345"/>
                  </a:cubicBezTo>
                  <a:cubicBezTo>
                    <a:pt x="4748" y="2996"/>
                    <a:pt x="3415" y="3776"/>
                    <a:pt x="2244" y="4752"/>
                  </a:cubicBezTo>
                  <a:cubicBezTo>
                    <a:pt x="1626" y="5240"/>
                    <a:pt x="1073" y="5792"/>
                    <a:pt x="585" y="6378"/>
                  </a:cubicBezTo>
                  <a:cubicBezTo>
                    <a:pt x="358" y="6605"/>
                    <a:pt x="163" y="6866"/>
                    <a:pt x="0" y="7093"/>
                  </a:cubicBezTo>
                  <a:lnTo>
                    <a:pt x="1398" y="7191"/>
                  </a:lnTo>
                  <a:cubicBezTo>
                    <a:pt x="1398" y="7158"/>
                    <a:pt x="1431" y="7158"/>
                    <a:pt x="1463" y="7126"/>
                  </a:cubicBezTo>
                  <a:cubicBezTo>
                    <a:pt x="1886" y="6573"/>
                    <a:pt x="2407" y="6085"/>
                    <a:pt x="2927" y="5597"/>
                  </a:cubicBezTo>
                  <a:cubicBezTo>
                    <a:pt x="4032" y="4687"/>
                    <a:pt x="5236" y="3906"/>
                    <a:pt x="6537" y="3288"/>
                  </a:cubicBezTo>
                  <a:cubicBezTo>
                    <a:pt x="7870" y="2671"/>
                    <a:pt x="9236" y="2183"/>
                    <a:pt x="10634" y="1825"/>
                  </a:cubicBezTo>
                  <a:cubicBezTo>
                    <a:pt x="13463" y="1077"/>
                    <a:pt x="16422" y="817"/>
                    <a:pt x="19349" y="817"/>
                  </a:cubicBezTo>
                  <a:cubicBezTo>
                    <a:pt x="22276" y="817"/>
                    <a:pt x="25235" y="1077"/>
                    <a:pt x="28130" y="1565"/>
                  </a:cubicBezTo>
                  <a:cubicBezTo>
                    <a:pt x="33983" y="2540"/>
                    <a:pt x="39837" y="3516"/>
                    <a:pt x="45723" y="4427"/>
                  </a:cubicBezTo>
                  <a:lnTo>
                    <a:pt x="47901" y="4752"/>
                  </a:lnTo>
                  <a:lnTo>
                    <a:pt x="49007" y="4882"/>
                  </a:lnTo>
                  <a:lnTo>
                    <a:pt x="50113" y="5044"/>
                  </a:lnTo>
                  <a:cubicBezTo>
                    <a:pt x="51576" y="5272"/>
                    <a:pt x="53040" y="5467"/>
                    <a:pt x="54535" y="5662"/>
                  </a:cubicBezTo>
                  <a:cubicBezTo>
                    <a:pt x="55999" y="5857"/>
                    <a:pt x="57462" y="6020"/>
                    <a:pt x="58958" y="6183"/>
                  </a:cubicBezTo>
                  <a:cubicBezTo>
                    <a:pt x="59674" y="6280"/>
                    <a:pt x="60422" y="6345"/>
                    <a:pt x="61169" y="6410"/>
                  </a:cubicBezTo>
                  <a:cubicBezTo>
                    <a:pt x="61885" y="6475"/>
                    <a:pt x="62633" y="6540"/>
                    <a:pt x="63381" y="6573"/>
                  </a:cubicBezTo>
                  <a:cubicBezTo>
                    <a:pt x="61917" y="6410"/>
                    <a:pt x="60454" y="6183"/>
                    <a:pt x="58958" y="5955"/>
                  </a:cubicBezTo>
                  <a:cubicBezTo>
                    <a:pt x="58243" y="5857"/>
                    <a:pt x="57495" y="5727"/>
                    <a:pt x="56779" y="5630"/>
                  </a:cubicBezTo>
                  <a:lnTo>
                    <a:pt x="54568" y="5272"/>
                  </a:lnTo>
                  <a:cubicBezTo>
                    <a:pt x="53105" y="5044"/>
                    <a:pt x="51641" y="4817"/>
                    <a:pt x="50178" y="4589"/>
                  </a:cubicBezTo>
                  <a:lnTo>
                    <a:pt x="45788" y="3874"/>
                  </a:lnTo>
                  <a:cubicBezTo>
                    <a:pt x="39934" y="2898"/>
                    <a:pt x="34081" y="1955"/>
                    <a:pt x="28260" y="914"/>
                  </a:cubicBezTo>
                  <a:cubicBezTo>
                    <a:pt x="25333" y="394"/>
                    <a:pt x="22341" y="36"/>
                    <a:pt x="19349" y="4"/>
                  </a:cubicBezTo>
                  <a:cubicBezTo>
                    <a:pt x="19166" y="2"/>
                    <a:pt x="18984" y="1"/>
                    <a:pt x="18801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6470333" y="4042706"/>
              <a:ext cx="1719674" cy="170488"/>
            </a:xfrm>
            <a:custGeom>
              <a:avLst/>
              <a:gdLst/>
              <a:ahLst/>
              <a:cxnLst/>
              <a:rect l="l" t="t" r="r" b="b"/>
              <a:pathLst>
                <a:path w="59381" h="5887" extrusionOk="0">
                  <a:moveTo>
                    <a:pt x="16065" y="0"/>
                  </a:moveTo>
                  <a:cubicBezTo>
                    <a:pt x="14569" y="0"/>
                    <a:pt x="13106" y="33"/>
                    <a:pt x="11642" y="163"/>
                  </a:cubicBezTo>
                  <a:cubicBezTo>
                    <a:pt x="10179" y="293"/>
                    <a:pt x="8715" y="521"/>
                    <a:pt x="7252" y="878"/>
                  </a:cubicBezTo>
                  <a:cubicBezTo>
                    <a:pt x="5821" y="1236"/>
                    <a:pt x="4390" y="1691"/>
                    <a:pt x="3024" y="2309"/>
                  </a:cubicBezTo>
                  <a:cubicBezTo>
                    <a:pt x="1984" y="2797"/>
                    <a:pt x="943" y="3382"/>
                    <a:pt x="0" y="4098"/>
                  </a:cubicBezTo>
                  <a:lnTo>
                    <a:pt x="1756" y="4195"/>
                  </a:lnTo>
                  <a:cubicBezTo>
                    <a:pt x="2309" y="3838"/>
                    <a:pt x="2894" y="3545"/>
                    <a:pt x="3480" y="3252"/>
                  </a:cubicBezTo>
                  <a:cubicBezTo>
                    <a:pt x="4748" y="2634"/>
                    <a:pt x="6114" y="2179"/>
                    <a:pt x="7512" y="1821"/>
                  </a:cubicBezTo>
                  <a:cubicBezTo>
                    <a:pt x="8878" y="1464"/>
                    <a:pt x="10309" y="1204"/>
                    <a:pt x="11740" y="1041"/>
                  </a:cubicBezTo>
                  <a:cubicBezTo>
                    <a:pt x="13171" y="878"/>
                    <a:pt x="14601" y="813"/>
                    <a:pt x="16065" y="813"/>
                  </a:cubicBezTo>
                  <a:cubicBezTo>
                    <a:pt x="18959" y="813"/>
                    <a:pt x="21821" y="1106"/>
                    <a:pt x="24683" y="1594"/>
                  </a:cubicBezTo>
                  <a:cubicBezTo>
                    <a:pt x="30439" y="2569"/>
                    <a:pt x="36194" y="3610"/>
                    <a:pt x="41950" y="4423"/>
                  </a:cubicBezTo>
                  <a:cubicBezTo>
                    <a:pt x="42666" y="4521"/>
                    <a:pt x="43414" y="4618"/>
                    <a:pt x="44129" y="4716"/>
                  </a:cubicBezTo>
                  <a:cubicBezTo>
                    <a:pt x="44845" y="4813"/>
                    <a:pt x="45560" y="4911"/>
                    <a:pt x="46308" y="5008"/>
                  </a:cubicBezTo>
                  <a:lnTo>
                    <a:pt x="48454" y="5269"/>
                  </a:lnTo>
                  <a:cubicBezTo>
                    <a:pt x="49202" y="5334"/>
                    <a:pt x="49918" y="5399"/>
                    <a:pt x="50633" y="5496"/>
                  </a:cubicBezTo>
                  <a:cubicBezTo>
                    <a:pt x="52097" y="5626"/>
                    <a:pt x="53560" y="5724"/>
                    <a:pt x="55023" y="5821"/>
                  </a:cubicBezTo>
                  <a:lnTo>
                    <a:pt x="56097" y="5854"/>
                  </a:lnTo>
                  <a:lnTo>
                    <a:pt x="57202" y="5886"/>
                  </a:lnTo>
                  <a:cubicBezTo>
                    <a:pt x="57918" y="5886"/>
                    <a:pt x="58666" y="5886"/>
                    <a:pt x="59381" y="5789"/>
                  </a:cubicBezTo>
                  <a:lnTo>
                    <a:pt x="59381" y="5789"/>
                  </a:lnTo>
                  <a:cubicBezTo>
                    <a:pt x="59023" y="5821"/>
                    <a:pt x="58666" y="5821"/>
                    <a:pt x="58308" y="5821"/>
                  </a:cubicBezTo>
                  <a:cubicBezTo>
                    <a:pt x="58113" y="5821"/>
                    <a:pt x="57918" y="5789"/>
                    <a:pt x="57755" y="5789"/>
                  </a:cubicBezTo>
                  <a:cubicBezTo>
                    <a:pt x="57560" y="5789"/>
                    <a:pt x="57397" y="5789"/>
                    <a:pt x="57202" y="5756"/>
                  </a:cubicBezTo>
                  <a:lnTo>
                    <a:pt x="56097" y="5691"/>
                  </a:lnTo>
                  <a:lnTo>
                    <a:pt x="55023" y="5594"/>
                  </a:lnTo>
                  <a:cubicBezTo>
                    <a:pt x="54666" y="5561"/>
                    <a:pt x="54308" y="5529"/>
                    <a:pt x="53950" y="5496"/>
                  </a:cubicBezTo>
                  <a:cubicBezTo>
                    <a:pt x="53560" y="5431"/>
                    <a:pt x="53202" y="5431"/>
                    <a:pt x="52845" y="5366"/>
                  </a:cubicBezTo>
                  <a:lnTo>
                    <a:pt x="51771" y="5236"/>
                  </a:lnTo>
                  <a:cubicBezTo>
                    <a:pt x="51414" y="5203"/>
                    <a:pt x="51056" y="5171"/>
                    <a:pt x="50666" y="5106"/>
                  </a:cubicBezTo>
                  <a:cubicBezTo>
                    <a:pt x="49950" y="5008"/>
                    <a:pt x="49235" y="4911"/>
                    <a:pt x="48519" y="4813"/>
                  </a:cubicBezTo>
                  <a:lnTo>
                    <a:pt x="46341" y="4521"/>
                  </a:lnTo>
                  <a:lnTo>
                    <a:pt x="44194" y="4195"/>
                  </a:lnTo>
                  <a:cubicBezTo>
                    <a:pt x="43479" y="4098"/>
                    <a:pt x="42763" y="4000"/>
                    <a:pt x="42015" y="3870"/>
                  </a:cubicBezTo>
                  <a:cubicBezTo>
                    <a:pt x="39154" y="3415"/>
                    <a:pt x="36260" y="2960"/>
                    <a:pt x="33398" y="2472"/>
                  </a:cubicBezTo>
                  <a:cubicBezTo>
                    <a:pt x="30536" y="2017"/>
                    <a:pt x="27674" y="1464"/>
                    <a:pt x="24813" y="943"/>
                  </a:cubicBezTo>
                  <a:cubicBezTo>
                    <a:pt x="21918" y="391"/>
                    <a:pt x="18992" y="65"/>
                    <a:pt x="16065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4203489" y="3780213"/>
              <a:ext cx="1969251" cy="369877"/>
            </a:xfrm>
            <a:custGeom>
              <a:avLst/>
              <a:gdLst/>
              <a:ahLst/>
              <a:cxnLst/>
              <a:rect l="l" t="t" r="r" b="b"/>
              <a:pathLst>
                <a:path w="67999" h="12772" extrusionOk="0">
                  <a:moveTo>
                    <a:pt x="46846" y="0"/>
                  </a:moveTo>
                  <a:cubicBezTo>
                    <a:pt x="46352" y="0"/>
                    <a:pt x="45858" y="8"/>
                    <a:pt x="45365" y="24"/>
                  </a:cubicBezTo>
                  <a:cubicBezTo>
                    <a:pt x="43837" y="89"/>
                    <a:pt x="42276" y="219"/>
                    <a:pt x="40747" y="414"/>
                  </a:cubicBezTo>
                  <a:cubicBezTo>
                    <a:pt x="40000" y="512"/>
                    <a:pt x="39219" y="609"/>
                    <a:pt x="38471" y="739"/>
                  </a:cubicBezTo>
                  <a:cubicBezTo>
                    <a:pt x="37723" y="869"/>
                    <a:pt x="36943" y="1000"/>
                    <a:pt x="36195" y="1130"/>
                  </a:cubicBezTo>
                  <a:cubicBezTo>
                    <a:pt x="30179" y="2203"/>
                    <a:pt x="24130" y="3211"/>
                    <a:pt x="18114" y="4251"/>
                  </a:cubicBezTo>
                  <a:cubicBezTo>
                    <a:pt x="15089" y="4772"/>
                    <a:pt x="12065" y="5325"/>
                    <a:pt x="9041" y="5845"/>
                  </a:cubicBezTo>
                  <a:lnTo>
                    <a:pt x="0" y="7471"/>
                  </a:lnTo>
                  <a:cubicBezTo>
                    <a:pt x="3057" y="7113"/>
                    <a:pt x="6082" y="6658"/>
                    <a:pt x="9106" y="6203"/>
                  </a:cubicBezTo>
                  <a:cubicBezTo>
                    <a:pt x="12130" y="5747"/>
                    <a:pt x="15187" y="5292"/>
                    <a:pt x="18179" y="4772"/>
                  </a:cubicBezTo>
                  <a:cubicBezTo>
                    <a:pt x="24228" y="3829"/>
                    <a:pt x="30276" y="2756"/>
                    <a:pt x="36325" y="1780"/>
                  </a:cubicBezTo>
                  <a:cubicBezTo>
                    <a:pt x="37073" y="1650"/>
                    <a:pt x="37821" y="1520"/>
                    <a:pt x="38601" y="1390"/>
                  </a:cubicBezTo>
                  <a:cubicBezTo>
                    <a:pt x="39349" y="1292"/>
                    <a:pt x="40097" y="1195"/>
                    <a:pt x="40845" y="1130"/>
                  </a:cubicBezTo>
                  <a:cubicBezTo>
                    <a:pt x="42373" y="967"/>
                    <a:pt x="43869" y="837"/>
                    <a:pt x="45398" y="837"/>
                  </a:cubicBezTo>
                  <a:cubicBezTo>
                    <a:pt x="45724" y="830"/>
                    <a:pt x="46051" y="826"/>
                    <a:pt x="46377" y="826"/>
                  </a:cubicBezTo>
                  <a:cubicBezTo>
                    <a:pt x="49080" y="826"/>
                    <a:pt x="51795" y="1073"/>
                    <a:pt x="54406" y="1682"/>
                  </a:cubicBezTo>
                  <a:cubicBezTo>
                    <a:pt x="55869" y="2040"/>
                    <a:pt x="57300" y="2495"/>
                    <a:pt x="58666" y="3113"/>
                  </a:cubicBezTo>
                  <a:cubicBezTo>
                    <a:pt x="59349" y="3406"/>
                    <a:pt x="59999" y="3764"/>
                    <a:pt x="60649" y="4154"/>
                  </a:cubicBezTo>
                  <a:cubicBezTo>
                    <a:pt x="61267" y="4544"/>
                    <a:pt x="61885" y="4967"/>
                    <a:pt x="62471" y="5422"/>
                  </a:cubicBezTo>
                  <a:cubicBezTo>
                    <a:pt x="63023" y="5910"/>
                    <a:pt x="63544" y="6430"/>
                    <a:pt x="64032" y="6983"/>
                  </a:cubicBezTo>
                  <a:cubicBezTo>
                    <a:pt x="64519" y="7536"/>
                    <a:pt x="64942" y="8121"/>
                    <a:pt x="65300" y="8772"/>
                  </a:cubicBezTo>
                  <a:cubicBezTo>
                    <a:pt x="65658" y="9390"/>
                    <a:pt x="65950" y="10040"/>
                    <a:pt x="66210" y="10755"/>
                  </a:cubicBezTo>
                  <a:cubicBezTo>
                    <a:pt x="66438" y="11406"/>
                    <a:pt x="66601" y="12089"/>
                    <a:pt x="66698" y="12772"/>
                  </a:cubicBezTo>
                  <a:lnTo>
                    <a:pt x="67479" y="12739"/>
                  </a:lnTo>
                  <a:lnTo>
                    <a:pt x="67999" y="12642"/>
                  </a:lnTo>
                  <a:cubicBezTo>
                    <a:pt x="67869" y="11861"/>
                    <a:pt x="67641" y="11081"/>
                    <a:pt x="67381" y="10300"/>
                  </a:cubicBezTo>
                  <a:cubicBezTo>
                    <a:pt x="67088" y="9552"/>
                    <a:pt x="66731" y="8837"/>
                    <a:pt x="66308" y="8154"/>
                  </a:cubicBezTo>
                  <a:cubicBezTo>
                    <a:pt x="65885" y="7471"/>
                    <a:pt x="65430" y="6821"/>
                    <a:pt x="64877" y="6203"/>
                  </a:cubicBezTo>
                  <a:cubicBezTo>
                    <a:pt x="64357" y="5617"/>
                    <a:pt x="63771" y="5064"/>
                    <a:pt x="63154" y="4577"/>
                  </a:cubicBezTo>
                  <a:cubicBezTo>
                    <a:pt x="62536" y="4089"/>
                    <a:pt x="61853" y="3634"/>
                    <a:pt x="61170" y="3243"/>
                  </a:cubicBezTo>
                  <a:cubicBezTo>
                    <a:pt x="60519" y="2853"/>
                    <a:pt x="59804" y="2495"/>
                    <a:pt x="59089" y="2170"/>
                  </a:cubicBezTo>
                  <a:cubicBezTo>
                    <a:pt x="57625" y="1552"/>
                    <a:pt x="56129" y="1097"/>
                    <a:pt x="54601" y="772"/>
                  </a:cubicBezTo>
                  <a:cubicBezTo>
                    <a:pt x="52059" y="225"/>
                    <a:pt x="49449" y="0"/>
                    <a:pt x="4684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4331579" y="3850499"/>
              <a:ext cx="1786542" cy="303356"/>
            </a:xfrm>
            <a:custGeom>
              <a:avLst/>
              <a:gdLst/>
              <a:ahLst/>
              <a:cxnLst/>
              <a:rect l="l" t="t" r="r" b="b"/>
              <a:pathLst>
                <a:path w="61690" h="10475" extrusionOk="0">
                  <a:moveTo>
                    <a:pt x="41370" y="1"/>
                  </a:moveTo>
                  <a:cubicBezTo>
                    <a:pt x="38673" y="1"/>
                    <a:pt x="36005" y="255"/>
                    <a:pt x="33365" y="654"/>
                  </a:cubicBezTo>
                  <a:lnTo>
                    <a:pt x="16650" y="3548"/>
                  </a:lnTo>
                  <a:cubicBezTo>
                    <a:pt x="11089" y="4491"/>
                    <a:pt x="5528" y="5532"/>
                    <a:pt x="0" y="6572"/>
                  </a:cubicBezTo>
                  <a:cubicBezTo>
                    <a:pt x="683" y="6507"/>
                    <a:pt x="1398" y="6410"/>
                    <a:pt x="2081" y="6312"/>
                  </a:cubicBezTo>
                  <a:cubicBezTo>
                    <a:pt x="2797" y="6215"/>
                    <a:pt x="3480" y="6117"/>
                    <a:pt x="4195" y="6019"/>
                  </a:cubicBezTo>
                  <a:cubicBezTo>
                    <a:pt x="5593" y="5824"/>
                    <a:pt x="6992" y="5629"/>
                    <a:pt x="8390" y="5402"/>
                  </a:cubicBezTo>
                  <a:lnTo>
                    <a:pt x="12553" y="4784"/>
                  </a:lnTo>
                  <a:lnTo>
                    <a:pt x="16748" y="4101"/>
                  </a:lnTo>
                  <a:cubicBezTo>
                    <a:pt x="18146" y="3873"/>
                    <a:pt x="19544" y="3646"/>
                    <a:pt x="20910" y="3385"/>
                  </a:cubicBezTo>
                  <a:lnTo>
                    <a:pt x="25105" y="2702"/>
                  </a:lnTo>
                  <a:lnTo>
                    <a:pt x="29268" y="1987"/>
                  </a:lnTo>
                  <a:cubicBezTo>
                    <a:pt x="30666" y="1759"/>
                    <a:pt x="32064" y="1532"/>
                    <a:pt x="33463" y="1337"/>
                  </a:cubicBezTo>
                  <a:cubicBezTo>
                    <a:pt x="35753" y="1013"/>
                    <a:pt x="38065" y="824"/>
                    <a:pt x="40381" y="824"/>
                  </a:cubicBezTo>
                  <a:cubicBezTo>
                    <a:pt x="40861" y="824"/>
                    <a:pt x="41340" y="832"/>
                    <a:pt x="41820" y="849"/>
                  </a:cubicBezTo>
                  <a:cubicBezTo>
                    <a:pt x="43219" y="881"/>
                    <a:pt x="44617" y="979"/>
                    <a:pt x="46015" y="1207"/>
                  </a:cubicBezTo>
                  <a:cubicBezTo>
                    <a:pt x="47381" y="1402"/>
                    <a:pt x="48747" y="1662"/>
                    <a:pt x="50080" y="2052"/>
                  </a:cubicBezTo>
                  <a:cubicBezTo>
                    <a:pt x="51414" y="2442"/>
                    <a:pt x="52714" y="2963"/>
                    <a:pt x="53918" y="3581"/>
                  </a:cubicBezTo>
                  <a:cubicBezTo>
                    <a:pt x="55121" y="4231"/>
                    <a:pt x="56292" y="4979"/>
                    <a:pt x="57267" y="5889"/>
                  </a:cubicBezTo>
                  <a:cubicBezTo>
                    <a:pt x="58275" y="6832"/>
                    <a:pt x="59121" y="7873"/>
                    <a:pt x="59771" y="9076"/>
                  </a:cubicBezTo>
                  <a:cubicBezTo>
                    <a:pt x="59999" y="9532"/>
                    <a:pt x="60226" y="9987"/>
                    <a:pt x="60389" y="10475"/>
                  </a:cubicBezTo>
                  <a:lnTo>
                    <a:pt x="61690" y="10377"/>
                  </a:lnTo>
                  <a:cubicBezTo>
                    <a:pt x="61462" y="9727"/>
                    <a:pt x="61169" y="9109"/>
                    <a:pt x="60812" y="8491"/>
                  </a:cubicBezTo>
                  <a:cubicBezTo>
                    <a:pt x="60096" y="7190"/>
                    <a:pt x="59121" y="6052"/>
                    <a:pt x="58015" y="5076"/>
                  </a:cubicBezTo>
                  <a:cubicBezTo>
                    <a:pt x="56909" y="4101"/>
                    <a:pt x="55706" y="3288"/>
                    <a:pt x="54405" y="2637"/>
                  </a:cubicBezTo>
                  <a:cubicBezTo>
                    <a:pt x="53105" y="1987"/>
                    <a:pt x="51739" y="1499"/>
                    <a:pt x="50340" y="1109"/>
                  </a:cubicBezTo>
                  <a:cubicBezTo>
                    <a:pt x="48942" y="751"/>
                    <a:pt x="47544" y="491"/>
                    <a:pt x="46113" y="296"/>
                  </a:cubicBezTo>
                  <a:cubicBezTo>
                    <a:pt x="44715" y="101"/>
                    <a:pt x="43284" y="36"/>
                    <a:pt x="41853" y="3"/>
                  </a:cubicBezTo>
                  <a:cubicBezTo>
                    <a:pt x="41692" y="2"/>
                    <a:pt x="41531" y="1"/>
                    <a:pt x="4137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4219504" y="3949368"/>
              <a:ext cx="1835514" cy="208251"/>
            </a:xfrm>
            <a:custGeom>
              <a:avLst/>
              <a:gdLst/>
              <a:ahLst/>
              <a:cxnLst/>
              <a:rect l="l" t="t" r="r" b="b"/>
              <a:pathLst>
                <a:path w="63381" h="7191" extrusionOk="0">
                  <a:moveTo>
                    <a:pt x="44580" y="1"/>
                  </a:moveTo>
                  <a:cubicBezTo>
                    <a:pt x="44397" y="1"/>
                    <a:pt x="44215" y="2"/>
                    <a:pt x="44032" y="4"/>
                  </a:cubicBezTo>
                  <a:cubicBezTo>
                    <a:pt x="41040" y="36"/>
                    <a:pt x="38048" y="394"/>
                    <a:pt x="35121" y="914"/>
                  </a:cubicBezTo>
                  <a:cubicBezTo>
                    <a:pt x="29268" y="1955"/>
                    <a:pt x="23447" y="2898"/>
                    <a:pt x="17593" y="3874"/>
                  </a:cubicBezTo>
                  <a:lnTo>
                    <a:pt x="13203" y="4589"/>
                  </a:lnTo>
                  <a:cubicBezTo>
                    <a:pt x="11707" y="4817"/>
                    <a:pt x="10244" y="5044"/>
                    <a:pt x="8813" y="5272"/>
                  </a:cubicBezTo>
                  <a:lnTo>
                    <a:pt x="6602" y="5630"/>
                  </a:lnTo>
                  <a:cubicBezTo>
                    <a:pt x="5854" y="5727"/>
                    <a:pt x="5138" y="5857"/>
                    <a:pt x="4390" y="5955"/>
                  </a:cubicBezTo>
                  <a:cubicBezTo>
                    <a:pt x="2927" y="6183"/>
                    <a:pt x="1464" y="6410"/>
                    <a:pt x="0" y="6573"/>
                  </a:cubicBezTo>
                  <a:cubicBezTo>
                    <a:pt x="748" y="6540"/>
                    <a:pt x="1464" y="6475"/>
                    <a:pt x="2212" y="6410"/>
                  </a:cubicBezTo>
                  <a:cubicBezTo>
                    <a:pt x="2959" y="6345"/>
                    <a:pt x="3707" y="6280"/>
                    <a:pt x="4423" y="6183"/>
                  </a:cubicBezTo>
                  <a:cubicBezTo>
                    <a:pt x="5919" y="6020"/>
                    <a:pt x="7382" y="5857"/>
                    <a:pt x="8846" y="5662"/>
                  </a:cubicBezTo>
                  <a:cubicBezTo>
                    <a:pt x="10309" y="5467"/>
                    <a:pt x="11805" y="5272"/>
                    <a:pt x="13268" y="5044"/>
                  </a:cubicBezTo>
                  <a:lnTo>
                    <a:pt x="14374" y="4882"/>
                  </a:lnTo>
                  <a:lnTo>
                    <a:pt x="15480" y="4752"/>
                  </a:lnTo>
                  <a:lnTo>
                    <a:pt x="17658" y="4427"/>
                  </a:lnTo>
                  <a:cubicBezTo>
                    <a:pt x="23544" y="3516"/>
                    <a:pt x="29365" y="2540"/>
                    <a:pt x="35219" y="1565"/>
                  </a:cubicBezTo>
                  <a:cubicBezTo>
                    <a:pt x="38146" y="1077"/>
                    <a:pt x="41073" y="817"/>
                    <a:pt x="44032" y="817"/>
                  </a:cubicBezTo>
                  <a:cubicBezTo>
                    <a:pt x="46959" y="817"/>
                    <a:pt x="49918" y="1077"/>
                    <a:pt x="52747" y="1825"/>
                  </a:cubicBezTo>
                  <a:cubicBezTo>
                    <a:pt x="54145" y="2183"/>
                    <a:pt x="55511" y="2671"/>
                    <a:pt x="56812" y="3288"/>
                  </a:cubicBezTo>
                  <a:cubicBezTo>
                    <a:pt x="58113" y="3906"/>
                    <a:pt x="59349" y="4687"/>
                    <a:pt x="60454" y="5597"/>
                  </a:cubicBezTo>
                  <a:cubicBezTo>
                    <a:pt x="60975" y="6085"/>
                    <a:pt x="61462" y="6573"/>
                    <a:pt x="61918" y="7126"/>
                  </a:cubicBezTo>
                  <a:cubicBezTo>
                    <a:pt x="61950" y="7158"/>
                    <a:pt x="61950" y="7158"/>
                    <a:pt x="61983" y="7191"/>
                  </a:cubicBezTo>
                  <a:lnTo>
                    <a:pt x="63381" y="7093"/>
                  </a:lnTo>
                  <a:cubicBezTo>
                    <a:pt x="63218" y="6866"/>
                    <a:pt x="63023" y="6605"/>
                    <a:pt x="62796" y="6378"/>
                  </a:cubicBezTo>
                  <a:cubicBezTo>
                    <a:pt x="62308" y="5792"/>
                    <a:pt x="61755" y="5240"/>
                    <a:pt x="61137" y="4752"/>
                  </a:cubicBezTo>
                  <a:cubicBezTo>
                    <a:pt x="59966" y="3776"/>
                    <a:pt x="58633" y="2996"/>
                    <a:pt x="57267" y="2345"/>
                  </a:cubicBezTo>
                  <a:cubicBezTo>
                    <a:pt x="55869" y="1727"/>
                    <a:pt x="54438" y="1240"/>
                    <a:pt x="52975" y="882"/>
                  </a:cubicBezTo>
                  <a:cubicBezTo>
                    <a:pt x="50196" y="241"/>
                    <a:pt x="47389" y="1"/>
                    <a:pt x="44580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4235519" y="4042706"/>
              <a:ext cx="1719674" cy="170488"/>
            </a:xfrm>
            <a:custGeom>
              <a:avLst/>
              <a:gdLst/>
              <a:ahLst/>
              <a:cxnLst/>
              <a:rect l="l" t="t" r="r" b="b"/>
              <a:pathLst>
                <a:path w="59381" h="5887" extrusionOk="0">
                  <a:moveTo>
                    <a:pt x="43316" y="0"/>
                  </a:moveTo>
                  <a:cubicBezTo>
                    <a:pt x="40357" y="65"/>
                    <a:pt x="37463" y="391"/>
                    <a:pt x="34568" y="943"/>
                  </a:cubicBezTo>
                  <a:cubicBezTo>
                    <a:pt x="31707" y="1464"/>
                    <a:pt x="28845" y="2017"/>
                    <a:pt x="25951" y="2472"/>
                  </a:cubicBezTo>
                  <a:cubicBezTo>
                    <a:pt x="23089" y="2960"/>
                    <a:pt x="20227" y="3415"/>
                    <a:pt x="17333" y="3870"/>
                  </a:cubicBezTo>
                  <a:cubicBezTo>
                    <a:pt x="16618" y="4000"/>
                    <a:pt x="15902" y="4098"/>
                    <a:pt x="15187" y="4195"/>
                  </a:cubicBezTo>
                  <a:lnTo>
                    <a:pt x="13008" y="4521"/>
                  </a:lnTo>
                  <a:lnTo>
                    <a:pt x="10862" y="4813"/>
                  </a:lnTo>
                  <a:cubicBezTo>
                    <a:pt x="10146" y="4911"/>
                    <a:pt x="9398" y="5008"/>
                    <a:pt x="8683" y="5106"/>
                  </a:cubicBezTo>
                  <a:cubicBezTo>
                    <a:pt x="8325" y="5171"/>
                    <a:pt x="7967" y="5203"/>
                    <a:pt x="7610" y="5236"/>
                  </a:cubicBezTo>
                  <a:lnTo>
                    <a:pt x="6504" y="5366"/>
                  </a:lnTo>
                  <a:cubicBezTo>
                    <a:pt x="6146" y="5431"/>
                    <a:pt x="5789" y="5431"/>
                    <a:pt x="5431" y="5496"/>
                  </a:cubicBezTo>
                  <a:cubicBezTo>
                    <a:pt x="5073" y="5529"/>
                    <a:pt x="4715" y="5561"/>
                    <a:pt x="4358" y="5594"/>
                  </a:cubicBezTo>
                  <a:lnTo>
                    <a:pt x="3252" y="5691"/>
                  </a:lnTo>
                  <a:lnTo>
                    <a:pt x="2179" y="5756"/>
                  </a:lnTo>
                  <a:cubicBezTo>
                    <a:pt x="1984" y="5789"/>
                    <a:pt x="1821" y="5789"/>
                    <a:pt x="1626" y="5789"/>
                  </a:cubicBezTo>
                  <a:cubicBezTo>
                    <a:pt x="1431" y="5789"/>
                    <a:pt x="1268" y="5821"/>
                    <a:pt x="1073" y="5821"/>
                  </a:cubicBezTo>
                  <a:cubicBezTo>
                    <a:pt x="715" y="5821"/>
                    <a:pt x="358" y="5821"/>
                    <a:pt x="0" y="5789"/>
                  </a:cubicBezTo>
                  <a:lnTo>
                    <a:pt x="0" y="5789"/>
                  </a:lnTo>
                  <a:cubicBezTo>
                    <a:pt x="715" y="5886"/>
                    <a:pt x="1431" y="5886"/>
                    <a:pt x="2179" y="5886"/>
                  </a:cubicBezTo>
                  <a:lnTo>
                    <a:pt x="3252" y="5854"/>
                  </a:lnTo>
                  <a:lnTo>
                    <a:pt x="4358" y="5821"/>
                  </a:lnTo>
                  <a:cubicBezTo>
                    <a:pt x="5821" y="5724"/>
                    <a:pt x="7284" y="5626"/>
                    <a:pt x="8715" y="5496"/>
                  </a:cubicBezTo>
                  <a:cubicBezTo>
                    <a:pt x="9463" y="5399"/>
                    <a:pt x="10179" y="5334"/>
                    <a:pt x="10894" y="5269"/>
                  </a:cubicBezTo>
                  <a:lnTo>
                    <a:pt x="13073" y="5008"/>
                  </a:lnTo>
                  <a:cubicBezTo>
                    <a:pt x="13821" y="4911"/>
                    <a:pt x="14536" y="4813"/>
                    <a:pt x="15252" y="4716"/>
                  </a:cubicBezTo>
                  <a:cubicBezTo>
                    <a:pt x="15967" y="4618"/>
                    <a:pt x="16683" y="4521"/>
                    <a:pt x="17431" y="4423"/>
                  </a:cubicBezTo>
                  <a:cubicBezTo>
                    <a:pt x="23187" y="3610"/>
                    <a:pt x="28943" y="2569"/>
                    <a:pt x="34666" y="1594"/>
                  </a:cubicBezTo>
                  <a:cubicBezTo>
                    <a:pt x="37528" y="1106"/>
                    <a:pt x="40422" y="813"/>
                    <a:pt x="43316" y="813"/>
                  </a:cubicBezTo>
                  <a:cubicBezTo>
                    <a:pt x="44780" y="813"/>
                    <a:pt x="46210" y="878"/>
                    <a:pt x="47641" y="1041"/>
                  </a:cubicBezTo>
                  <a:cubicBezTo>
                    <a:pt x="49072" y="1204"/>
                    <a:pt x="50471" y="1464"/>
                    <a:pt x="51869" y="1821"/>
                  </a:cubicBezTo>
                  <a:cubicBezTo>
                    <a:pt x="53267" y="2179"/>
                    <a:pt x="54601" y="2634"/>
                    <a:pt x="55901" y="3252"/>
                  </a:cubicBezTo>
                  <a:cubicBezTo>
                    <a:pt x="56487" y="3545"/>
                    <a:pt x="57039" y="3838"/>
                    <a:pt x="57592" y="4195"/>
                  </a:cubicBezTo>
                  <a:lnTo>
                    <a:pt x="59381" y="4098"/>
                  </a:lnTo>
                  <a:cubicBezTo>
                    <a:pt x="58438" y="3382"/>
                    <a:pt x="57397" y="2797"/>
                    <a:pt x="56324" y="2309"/>
                  </a:cubicBezTo>
                  <a:cubicBezTo>
                    <a:pt x="54958" y="1691"/>
                    <a:pt x="53560" y="1236"/>
                    <a:pt x="52097" y="878"/>
                  </a:cubicBezTo>
                  <a:cubicBezTo>
                    <a:pt x="50666" y="521"/>
                    <a:pt x="49202" y="293"/>
                    <a:pt x="47739" y="163"/>
                  </a:cubicBezTo>
                  <a:cubicBezTo>
                    <a:pt x="46243" y="33"/>
                    <a:pt x="44780" y="0"/>
                    <a:pt x="4331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3972765" y="4139693"/>
              <a:ext cx="4494129" cy="291975"/>
            </a:xfrm>
            <a:custGeom>
              <a:avLst/>
              <a:gdLst/>
              <a:ahLst/>
              <a:cxnLst/>
              <a:rect l="l" t="t" r="r" b="b"/>
              <a:pathLst>
                <a:path w="155184" h="10082" extrusionOk="0">
                  <a:moveTo>
                    <a:pt x="70925" y="1"/>
                  </a:moveTo>
                  <a:lnTo>
                    <a:pt x="6276" y="4521"/>
                  </a:lnTo>
                  <a:lnTo>
                    <a:pt x="0" y="5106"/>
                  </a:lnTo>
                  <a:lnTo>
                    <a:pt x="0" y="10082"/>
                  </a:lnTo>
                  <a:lnTo>
                    <a:pt x="70275" y="7090"/>
                  </a:lnTo>
                  <a:cubicBezTo>
                    <a:pt x="70275" y="7090"/>
                    <a:pt x="73039" y="10082"/>
                    <a:pt x="77592" y="10082"/>
                  </a:cubicBezTo>
                  <a:cubicBezTo>
                    <a:pt x="82145" y="10082"/>
                    <a:pt x="84909" y="7090"/>
                    <a:pt x="84909" y="7090"/>
                  </a:cubicBezTo>
                  <a:lnTo>
                    <a:pt x="155184" y="10082"/>
                  </a:lnTo>
                  <a:lnTo>
                    <a:pt x="155184" y="5106"/>
                  </a:lnTo>
                  <a:lnTo>
                    <a:pt x="148907" y="4521"/>
                  </a:lnTo>
                  <a:lnTo>
                    <a:pt x="842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972765" y="4237636"/>
              <a:ext cx="4494129" cy="194032"/>
            </a:xfrm>
            <a:custGeom>
              <a:avLst/>
              <a:gdLst/>
              <a:ahLst/>
              <a:cxnLst/>
              <a:rect l="l" t="t" r="r" b="b"/>
              <a:pathLst>
                <a:path w="155184" h="6700" extrusionOk="0">
                  <a:moveTo>
                    <a:pt x="71088" y="1"/>
                  </a:moveTo>
                  <a:lnTo>
                    <a:pt x="0" y="5367"/>
                  </a:lnTo>
                  <a:lnTo>
                    <a:pt x="0" y="6700"/>
                  </a:lnTo>
                  <a:lnTo>
                    <a:pt x="70275" y="3708"/>
                  </a:lnTo>
                  <a:cubicBezTo>
                    <a:pt x="70275" y="3708"/>
                    <a:pt x="73039" y="6700"/>
                    <a:pt x="77592" y="6700"/>
                  </a:cubicBezTo>
                  <a:cubicBezTo>
                    <a:pt x="82145" y="6700"/>
                    <a:pt x="84909" y="3708"/>
                    <a:pt x="84909" y="3708"/>
                  </a:cubicBezTo>
                  <a:lnTo>
                    <a:pt x="155184" y="6700"/>
                  </a:lnTo>
                  <a:lnTo>
                    <a:pt x="155184" y="5041"/>
                  </a:lnTo>
                  <a:lnTo>
                    <a:pt x="83836" y="1"/>
                  </a:lnTo>
                  <a:cubicBezTo>
                    <a:pt x="83836" y="1"/>
                    <a:pt x="82470" y="3838"/>
                    <a:pt x="77592" y="3838"/>
                  </a:cubicBezTo>
                  <a:cubicBezTo>
                    <a:pt x="72714" y="3838"/>
                    <a:pt x="71088" y="1"/>
                    <a:pt x="71088" y="1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15"/>
          <p:cNvSpPr txBox="1">
            <a:spLocks noGrp="1"/>
          </p:cNvSpPr>
          <p:nvPr>
            <p:ph type="ctrTitle"/>
          </p:nvPr>
        </p:nvSpPr>
        <p:spPr>
          <a:xfrm>
            <a:off x="381009" y="1512898"/>
            <a:ext cx="4169700" cy="14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L1 Determining Ages of Rocks </a:t>
            </a:r>
            <a:endParaRPr dirty="0"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"/>
          </p:nvPr>
        </p:nvSpPr>
        <p:spPr>
          <a:xfrm>
            <a:off x="377153" y="3353750"/>
            <a:ext cx="3458700" cy="54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Topic 6 History of Earth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Pg. 302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93425"/>
            <a:ext cx="7723500" cy="481200"/>
          </a:xfrm>
        </p:spPr>
        <p:txBody>
          <a:bodyPr/>
          <a:lstStyle/>
          <a:p>
            <a:r>
              <a:rPr lang="en-US" dirty="0"/>
              <a:t>Position of Rock Layers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23" y="500057"/>
            <a:ext cx="3724521" cy="3854500"/>
          </a:xfrm>
        </p:spPr>
        <p:txBody>
          <a:bodyPr/>
          <a:lstStyle/>
          <a:p>
            <a:pPr algn="just"/>
            <a:r>
              <a:rPr lang="en-US" sz="1600" dirty="0"/>
              <a:t>Sedimentary rock usually forms in horizontal layers, or strata. </a:t>
            </a:r>
          </a:p>
          <a:p>
            <a:pPr algn="just"/>
            <a:r>
              <a:rPr lang="en-US" sz="1600" dirty="0"/>
              <a:t>Geologists use the law of superposition to determine the relative ages of sedimentary rock layers. </a:t>
            </a:r>
          </a:p>
          <a:p>
            <a:pPr algn="just"/>
            <a:r>
              <a:rPr lang="en-US" sz="1600" dirty="0"/>
              <a:t>According to the law of superposition, in undisturbed horizontal sedimentary rock layers, the oldest layer is at the bottom and the youngest layer is at the top. </a:t>
            </a:r>
          </a:p>
          <a:p>
            <a:pPr algn="just"/>
            <a:r>
              <a:rPr lang="en-US" sz="1600" dirty="0"/>
              <a:t>The higher you go, the younger the rocks are. </a:t>
            </a:r>
          </a:p>
          <a:p>
            <a:pPr algn="just"/>
            <a:r>
              <a:rPr lang="en-US" sz="1600" dirty="0"/>
              <a:t>The lower or deeper you go, the older the rocks are.</a:t>
            </a:r>
          </a:p>
        </p:txBody>
      </p:sp>
      <p:pic>
        <p:nvPicPr>
          <p:cNvPr id="4098" name="Picture 2" descr="Law of superposition | Definition &amp; Facts | Britannica">
            <a:extLst>
              <a:ext uri="{FF2B5EF4-FFF2-40B4-BE49-F238E27FC236}">
                <a16:creationId xmlns:a16="http://schemas.microsoft.com/office/drawing/2014/main" id="{FC72D229-2005-42B8-A487-B762371AE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45" y="714374"/>
            <a:ext cx="5364956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70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-85171"/>
            <a:ext cx="7723500" cy="481200"/>
          </a:xfrm>
        </p:spPr>
        <p:txBody>
          <a:bodyPr/>
          <a:lstStyle/>
          <a:p>
            <a:pPr algn="just"/>
            <a:r>
              <a:rPr lang="en-US" dirty="0"/>
              <a:t>Clues from Igneous Rocks - Clues from Faults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17443"/>
            <a:ext cx="3999900" cy="2428875"/>
          </a:xfrm>
        </p:spPr>
        <p:txBody>
          <a:bodyPr/>
          <a:lstStyle/>
          <a:p>
            <a:pPr algn="just"/>
            <a:r>
              <a:rPr lang="en-US" sz="1200" dirty="0"/>
              <a:t>Magma is molten material beneath Earth's surface. </a:t>
            </a:r>
          </a:p>
          <a:p>
            <a:pPr algn="just"/>
            <a:r>
              <a:rPr lang="en-US" sz="1200" dirty="0"/>
              <a:t>Lava (magma that reaches the surface) can harden on the surface to form an igneous extrusion. </a:t>
            </a:r>
          </a:p>
          <a:p>
            <a:pPr algn="just"/>
            <a:r>
              <a:rPr lang="en-US" sz="1200" dirty="0"/>
              <a:t>Magma can also push into layers of rock below the surface. </a:t>
            </a:r>
          </a:p>
          <a:p>
            <a:pPr algn="just"/>
            <a:r>
              <a:rPr lang="en-US" sz="1200" dirty="0"/>
              <a:t>The magma can harden and form an igneous intrusion, like the one shown in Figure 2. </a:t>
            </a:r>
          </a:p>
          <a:p>
            <a:pPr algn="just"/>
            <a:r>
              <a:rPr lang="en-US" sz="1200" dirty="0"/>
              <a:t>An extrusion is younger than the rock it covers. </a:t>
            </a:r>
          </a:p>
          <a:p>
            <a:pPr algn="just"/>
            <a:r>
              <a:rPr lang="en-US" sz="1200" dirty="0"/>
              <a:t>An intrusion is younger than the rock around it.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3569C-4D15-4D95-9FB2-7743269E215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400" y="456638"/>
            <a:ext cx="3999900" cy="3416400"/>
          </a:xfrm>
        </p:spPr>
        <p:txBody>
          <a:bodyPr/>
          <a:lstStyle/>
          <a:p>
            <a:pPr algn="just"/>
            <a:r>
              <a:rPr lang="en-US" sz="1200" dirty="0"/>
              <a:t>More clues come from the study of faults. A fault, like the one shown in Figure 2, is a break in Earth’s crust. </a:t>
            </a:r>
          </a:p>
          <a:p>
            <a:pPr algn="just"/>
            <a:r>
              <a:rPr lang="en-US" sz="1200" dirty="0"/>
              <a:t>Forces inside Earth cause movement of the rock on opposite sides of a fault. </a:t>
            </a:r>
          </a:p>
          <a:p>
            <a:pPr algn="just"/>
            <a:r>
              <a:rPr lang="en-US" sz="1200" dirty="0"/>
              <a:t>A fault is always younger than the rock it cuts through. </a:t>
            </a:r>
          </a:p>
          <a:p>
            <a:pPr algn="just"/>
            <a:r>
              <a:rPr lang="en-US" sz="1200" dirty="0"/>
              <a:t>To determine the relative age of a fault, geologists find the relative age of the youngest layer cut by the fault.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83AB1-3671-4945-9E9C-1BD27807F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4624"/>
            <a:ext cx="4572000" cy="242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A0C939-20DA-4501-8071-F51183C27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14623"/>
            <a:ext cx="4572000" cy="2428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981F5A-6DB8-4AE9-A7D4-260C42423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102" y="3210316"/>
            <a:ext cx="1583795" cy="1830162"/>
          </a:xfrm>
          <a:prstGeom prst="rect">
            <a:avLst/>
          </a:prstGeom>
        </p:spPr>
      </p:pic>
      <p:pic>
        <p:nvPicPr>
          <p:cNvPr id="6146" name="Picture 2" descr="❌ Cross Mark - Royalty-Free GIF - Animated Sticker - Free ...">
            <a:extLst>
              <a:ext uri="{FF2B5EF4-FFF2-40B4-BE49-F238E27FC236}">
                <a16:creationId xmlns:a16="http://schemas.microsoft.com/office/drawing/2014/main" id="{7DCC1F79-E22C-4D06-947D-C96EC0E792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734" y="3458454"/>
            <a:ext cx="829168" cy="8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24653B-1673-401C-84F4-BF7043C03AD8}"/>
              </a:ext>
            </a:extLst>
          </p:cNvPr>
          <p:cNvCxnSpPr/>
          <p:nvPr/>
        </p:nvCxnSpPr>
        <p:spPr>
          <a:xfrm flipH="1">
            <a:off x="6349181" y="3259394"/>
            <a:ext cx="2536722" cy="174490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0839F68-3475-4270-B1ED-129A43FACAD9}"/>
              </a:ext>
            </a:extLst>
          </p:cNvPr>
          <p:cNvSpPr/>
          <p:nvPr/>
        </p:nvSpPr>
        <p:spPr>
          <a:xfrm>
            <a:off x="4832400" y="4454013"/>
            <a:ext cx="322161" cy="14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5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-28023"/>
            <a:ext cx="7723500" cy="481200"/>
          </a:xfrm>
        </p:spPr>
        <p:txBody>
          <a:bodyPr/>
          <a:lstStyle/>
          <a:p>
            <a:r>
              <a:rPr lang="en-US" dirty="0"/>
              <a:t>Using Fossils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4355" y="14748"/>
            <a:ext cx="3546983" cy="4354557"/>
          </a:xfrm>
        </p:spPr>
        <p:txBody>
          <a:bodyPr/>
          <a:lstStyle/>
          <a:p>
            <a:pPr algn="just"/>
            <a:r>
              <a:rPr lang="en-US" dirty="0"/>
              <a:t>The preserved remains or traces of living things are called fossils.</a:t>
            </a:r>
          </a:p>
          <a:p>
            <a:pPr algn="just"/>
            <a:r>
              <a:rPr lang="en-US" dirty="0"/>
              <a:t>They most often occur in layers of sedimentary rock. </a:t>
            </a:r>
          </a:p>
          <a:p>
            <a:pPr algn="just"/>
            <a:r>
              <a:rPr lang="en-US" dirty="0"/>
              <a:t>Fossils preserved in rock layers provide physical evidence about the history of life on Earth and how Earth has changed over time.</a:t>
            </a:r>
          </a:p>
          <a:p>
            <a:pPr algn="just"/>
            <a:r>
              <a:rPr lang="en-US" dirty="0"/>
              <a:t>Certain fossils, called index fossils, help geologists to match and date rock layers, even if those layers are far apart or in different locations. </a:t>
            </a:r>
          </a:p>
          <a:p>
            <a:pPr algn="just"/>
            <a:r>
              <a:rPr lang="en-US" dirty="0"/>
              <a:t>An index fossil is a fossil of an organism that was widely distributed and existed for a geologically short period of time.</a:t>
            </a:r>
          </a:p>
          <a:p>
            <a:pPr algn="just"/>
            <a:r>
              <a:rPr lang="en-US" dirty="0"/>
              <a:t>Fossils from organisms that lived for a long geologic time might show up in multiple rock layers, but index fossils show up in only a few layers. </a:t>
            </a:r>
          </a:p>
        </p:txBody>
      </p:sp>
      <p:pic>
        <p:nvPicPr>
          <p:cNvPr id="8194" name="Picture 2" descr="Dating Rocks and Fossils Using Geologic Methods | Learn Science at Scitable">
            <a:extLst>
              <a:ext uri="{FF2B5EF4-FFF2-40B4-BE49-F238E27FC236}">
                <a16:creationId xmlns:a16="http://schemas.microsoft.com/office/drawing/2014/main" id="{02DF85C3-1C16-4CD2-8776-25738C7F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759" y="500057"/>
            <a:ext cx="5761397" cy="458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1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93425"/>
            <a:ext cx="7723500" cy="481200"/>
          </a:xfrm>
        </p:spPr>
        <p:txBody>
          <a:bodyPr/>
          <a:lstStyle/>
          <a:p>
            <a:r>
              <a:rPr lang="en-US" dirty="0"/>
              <a:t>Using Fossils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23" y="94473"/>
            <a:ext cx="3319416" cy="3854500"/>
          </a:xfrm>
        </p:spPr>
        <p:txBody>
          <a:bodyPr/>
          <a:lstStyle/>
          <a:p>
            <a:pPr algn="just"/>
            <a:r>
              <a:rPr lang="en-US" sz="1600" dirty="0"/>
              <a:t>Index fossils are useful because they tell the relative ages of the rock layers in which they occur.</a:t>
            </a:r>
          </a:p>
          <a:p>
            <a:pPr algn="just"/>
            <a:r>
              <a:rPr lang="en-US" sz="1600" dirty="0"/>
              <a:t>Geologists infer that layers with matching index fossils are the same age.</a:t>
            </a:r>
          </a:p>
          <a:p>
            <a:pPr algn="just"/>
            <a:r>
              <a:rPr lang="en-US" sz="1600" dirty="0"/>
              <a:t>You can use index fossils to match rock layers and find their relative age. </a:t>
            </a:r>
          </a:p>
          <a:p>
            <a:pPr algn="just"/>
            <a:r>
              <a:rPr lang="en-US" sz="1600" dirty="0"/>
              <a:t>Look at the diagram in Figure 3, which shows rock layers from four different locations. </a:t>
            </a:r>
          </a:p>
          <a:p>
            <a:pPr algn="just"/>
            <a:r>
              <a:rPr lang="en-US" sz="1600" dirty="0"/>
              <a:t>Notice that two of the fossils are found in only one rock layer.</a:t>
            </a:r>
          </a:p>
          <a:p>
            <a:pPr algn="just"/>
            <a:r>
              <a:rPr lang="en-US" sz="1600" dirty="0"/>
              <a:t>These are index fossils.</a:t>
            </a:r>
          </a:p>
        </p:txBody>
      </p:sp>
      <p:pic>
        <p:nvPicPr>
          <p:cNvPr id="7170" name="Picture 2" descr="What is a non-index fossil? - Quora">
            <a:extLst>
              <a:ext uri="{FF2B5EF4-FFF2-40B4-BE49-F238E27FC236}">
                <a16:creationId xmlns:a16="http://schemas.microsoft.com/office/drawing/2014/main" id="{D9BF9CCA-986A-43A0-8573-92FE3643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939" y="716688"/>
            <a:ext cx="5770062" cy="433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3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38741E-D158-4963-8F49-168A03C64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243" y="1"/>
            <a:ext cx="7483078" cy="4557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0E77E-B3CC-4768-A60A-1A7F7DFB5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298" y="4388054"/>
            <a:ext cx="7329949" cy="895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8EC9B-4D8C-42EF-95B0-095CDABF8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7309"/>
            <a:ext cx="1858298" cy="2412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FC6F5C-2A8C-4236-A5A0-921FE83F2432}"/>
              </a:ext>
            </a:extLst>
          </p:cNvPr>
          <p:cNvSpPr txBox="1"/>
          <p:nvPr/>
        </p:nvSpPr>
        <p:spPr>
          <a:xfrm>
            <a:off x="0" y="1213186"/>
            <a:ext cx="1785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I can infer that my friend’s dog is young because it is still growing.</a:t>
            </a:r>
          </a:p>
        </p:txBody>
      </p:sp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B2AB3211-7339-438D-8F6B-055FC90503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199" y="462494"/>
            <a:ext cx="2223960" cy="10268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E42E932-AE5D-417F-A50B-E68A001014C8}"/>
              </a:ext>
            </a:extLst>
          </p:cNvPr>
          <p:cNvSpPr/>
          <p:nvPr/>
        </p:nvSpPr>
        <p:spPr>
          <a:xfrm>
            <a:off x="2286000" y="1489300"/>
            <a:ext cx="491067" cy="356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6FFA5A-41DD-4061-8857-AD00A8810C8A}"/>
              </a:ext>
            </a:extLst>
          </p:cNvPr>
          <p:cNvSpPr/>
          <p:nvPr/>
        </p:nvSpPr>
        <p:spPr>
          <a:xfrm>
            <a:off x="3145140" y="2164518"/>
            <a:ext cx="491067" cy="356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9B2698-51CC-4DEB-8175-6C2992A7CAE7}"/>
              </a:ext>
            </a:extLst>
          </p:cNvPr>
          <p:cNvCxnSpPr/>
          <p:nvPr/>
        </p:nvCxnSpPr>
        <p:spPr>
          <a:xfrm>
            <a:off x="2777067" y="1303388"/>
            <a:ext cx="5350933" cy="4484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CE8AA0-E652-4874-B1F4-F603867C16B9}"/>
              </a:ext>
            </a:extLst>
          </p:cNvPr>
          <p:cNvCxnSpPr>
            <a:cxnSpLocks/>
          </p:cNvCxnSpPr>
          <p:nvPr/>
        </p:nvCxnSpPr>
        <p:spPr>
          <a:xfrm>
            <a:off x="3088488" y="1716111"/>
            <a:ext cx="4677691" cy="2537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96BC80-CC49-4656-9320-42D25A74F4F7}"/>
              </a:ext>
            </a:extLst>
          </p:cNvPr>
          <p:cNvCxnSpPr>
            <a:cxnSpLocks/>
          </p:cNvCxnSpPr>
          <p:nvPr/>
        </p:nvCxnSpPr>
        <p:spPr>
          <a:xfrm flipV="1">
            <a:off x="3527226" y="1978606"/>
            <a:ext cx="570641" cy="16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56D233-CB8F-4909-B1CB-7B5336F9559E}"/>
              </a:ext>
            </a:extLst>
          </p:cNvPr>
          <p:cNvCxnSpPr>
            <a:cxnSpLocks/>
          </p:cNvCxnSpPr>
          <p:nvPr/>
        </p:nvCxnSpPr>
        <p:spPr>
          <a:xfrm flipV="1">
            <a:off x="3527226" y="2509468"/>
            <a:ext cx="4448374" cy="114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2308557-57CB-4C1E-9BCE-7DF2BB96DBE8}"/>
              </a:ext>
            </a:extLst>
          </p:cNvPr>
          <p:cNvSpPr txBox="1"/>
          <p:nvPr/>
        </p:nvSpPr>
        <p:spPr>
          <a:xfrm>
            <a:off x="4342855" y="2196635"/>
            <a:ext cx="491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2CD52B-48CD-4EFF-AB27-14492FAA374F}"/>
              </a:ext>
            </a:extLst>
          </p:cNvPr>
          <p:cNvSpPr txBox="1"/>
          <p:nvPr/>
        </p:nvSpPr>
        <p:spPr>
          <a:xfrm>
            <a:off x="6036097" y="2196635"/>
            <a:ext cx="491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9C78FA-0305-4EFD-B2B6-BE53A62DD63B}"/>
              </a:ext>
            </a:extLst>
          </p:cNvPr>
          <p:cNvSpPr txBox="1"/>
          <p:nvPr/>
        </p:nvSpPr>
        <p:spPr>
          <a:xfrm>
            <a:off x="7975600" y="2233196"/>
            <a:ext cx="491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11D4F4-07D4-483D-A3F4-A07494AEB4E3}"/>
              </a:ext>
            </a:extLst>
          </p:cNvPr>
          <p:cNvSpPr txBox="1"/>
          <p:nvPr/>
        </p:nvSpPr>
        <p:spPr>
          <a:xfrm>
            <a:off x="4441407" y="1824215"/>
            <a:ext cx="491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43BEBB-D4A8-4472-A985-71BFD9971F64}"/>
              </a:ext>
            </a:extLst>
          </p:cNvPr>
          <p:cNvSpPr txBox="1"/>
          <p:nvPr/>
        </p:nvSpPr>
        <p:spPr>
          <a:xfrm>
            <a:off x="7966589" y="1842967"/>
            <a:ext cx="491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97ED53-FF64-458B-9690-9EAF775F889A}"/>
              </a:ext>
            </a:extLst>
          </p:cNvPr>
          <p:cNvSpPr txBox="1"/>
          <p:nvPr/>
        </p:nvSpPr>
        <p:spPr>
          <a:xfrm>
            <a:off x="4470099" y="1504413"/>
            <a:ext cx="491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3391C2-8CAF-41D0-BEB7-97B92745F7EE}"/>
              </a:ext>
            </a:extLst>
          </p:cNvPr>
          <p:cNvSpPr txBox="1"/>
          <p:nvPr/>
        </p:nvSpPr>
        <p:spPr>
          <a:xfrm>
            <a:off x="8063377" y="1504413"/>
            <a:ext cx="491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A40BCC-8236-4900-A70C-6412728E844E}"/>
              </a:ext>
            </a:extLst>
          </p:cNvPr>
          <p:cNvSpPr txBox="1"/>
          <p:nvPr/>
        </p:nvSpPr>
        <p:spPr>
          <a:xfrm>
            <a:off x="2285999" y="4218777"/>
            <a:ext cx="4677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Layer B eroded away at Location 4. The fossils indicate that the other layers match layers A, C, and D.</a:t>
            </a:r>
          </a:p>
        </p:txBody>
      </p:sp>
    </p:spTree>
    <p:extLst>
      <p:ext uri="{BB962C8B-B14F-4D97-AF65-F5344CB8AC3E}">
        <p14:creationId xmlns:p14="http://schemas.microsoft.com/office/powerpoint/2010/main" val="100120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-92319"/>
            <a:ext cx="7723500" cy="481200"/>
          </a:xfrm>
        </p:spPr>
        <p:txBody>
          <a:bodyPr/>
          <a:lstStyle/>
          <a:p>
            <a:r>
              <a:rPr lang="en-US" dirty="0"/>
              <a:t>Changes in Rocks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22" y="314313"/>
            <a:ext cx="9039471" cy="3854500"/>
          </a:xfrm>
        </p:spPr>
        <p:txBody>
          <a:bodyPr/>
          <a:lstStyle/>
          <a:p>
            <a:pPr algn="just"/>
            <a:r>
              <a:rPr lang="en-US" sz="1600" dirty="0"/>
              <a:t>The geologic record of sedimentary rock layers is not complete. </a:t>
            </a:r>
          </a:p>
          <a:p>
            <a:pPr algn="just"/>
            <a:r>
              <a:rPr lang="en-US" sz="1600" dirty="0"/>
              <a:t>In fact, erosion destroyed most of Earth's geologic record over billions of years. </a:t>
            </a:r>
          </a:p>
          <a:p>
            <a:pPr algn="just"/>
            <a:r>
              <a:rPr lang="en-US" sz="1600" dirty="0"/>
              <a:t>Gaps in the geologic record and folding can change the position in which rock layers appear. </a:t>
            </a:r>
          </a:p>
          <a:p>
            <a:pPr algn="just"/>
            <a:r>
              <a:rPr lang="en-US" sz="1600" dirty="0"/>
              <a:t>As was shown in Figure 2, motion along faults can also change how rock layers line up. </a:t>
            </a:r>
          </a:p>
          <a:p>
            <a:pPr algn="just"/>
            <a:r>
              <a:rPr lang="en-US" sz="1600" dirty="0"/>
              <a:t>These changes make it harder for scientists to reconstruct Earth's history.</a:t>
            </a:r>
          </a:p>
          <a:p>
            <a:pPr algn="just"/>
            <a:r>
              <a:rPr lang="en-US" sz="1600" dirty="0"/>
              <a:t>Figure 4 shows how the order of rock layers may change.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A8D321-5877-4A2A-BCD6-9798EF83D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01" y="2197463"/>
            <a:ext cx="7723499" cy="2946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396143-EC84-4797-A111-367A7FFDC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7" y="2848633"/>
            <a:ext cx="1556773" cy="1320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A64626-3861-40D5-800A-792A9BADD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089" y="2013644"/>
            <a:ext cx="1566709" cy="973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12F92B-4B01-4FE4-B275-36DDA3B10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223" y="3574617"/>
            <a:ext cx="1733757" cy="88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4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-39307"/>
            <a:ext cx="7723500" cy="481200"/>
          </a:xfrm>
        </p:spPr>
        <p:txBody>
          <a:bodyPr/>
          <a:lstStyle/>
          <a:p>
            <a:r>
              <a:rPr lang="en-US" dirty="0"/>
              <a:t>Gaps in the Geologic Record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22" y="367325"/>
            <a:ext cx="9089477" cy="3854500"/>
          </a:xfrm>
        </p:spPr>
        <p:txBody>
          <a:bodyPr/>
          <a:lstStyle/>
          <a:p>
            <a:pPr algn="just"/>
            <a:r>
              <a:rPr lang="en-US" sz="1600" dirty="0"/>
              <a:t>When rock layers erode, an older rock surface may be exposed. </a:t>
            </a:r>
          </a:p>
          <a:p>
            <a:pPr algn="just"/>
            <a:r>
              <a:rPr lang="en-US" sz="1600" dirty="0"/>
              <a:t>Then deposition begins again, building new rock layers. </a:t>
            </a:r>
          </a:p>
          <a:p>
            <a:pPr algn="just"/>
            <a:r>
              <a:rPr lang="en-US" sz="1600" dirty="0"/>
              <a:t>The surface where new rock layers meet a much older rock surface beneath them is called an unconformity. </a:t>
            </a:r>
          </a:p>
          <a:p>
            <a:pPr algn="just"/>
            <a:r>
              <a:rPr lang="en-US" sz="1600" dirty="0"/>
              <a:t>An unconformity is a gap in the geologic record. </a:t>
            </a:r>
          </a:p>
          <a:p>
            <a:pPr algn="just"/>
            <a:r>
              <a:rPr lang="en-US" sz="1600" dirty="0"/>
              <a:t>It shows where rock layers have been lost due to erosion.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1285A-57D3-43DF-9F61-F2DA7620F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501" y="2197463"/>
            <a:ext cx="7723499" cy="2946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C5B85-C213-4856-8C43-C406E28A1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7" y="2848633"/>
            <a:ext cx="1556773" cy="1320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DFAFF2-77FC-41B3-8381-C9469295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9089" y="2013644"/>
            <a:ext cx="1566709" cy="973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35A020-7A5E-4B3D-8C27-94D35F9A5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224" y="3574617"/>
            <a:ext cx="1519864" cy="88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89229D-8608-470E-BFBD-FDEF7E51C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2577"/>
            <a:ext cx="6271803" cy="21109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-98301"/>
            <a:ext cx="7723500" cy="481200"/>
          </a:xfrm>
        </p:spPr>
        <p:txBody>
          <a:bodyPr/>
          <a:lstStyle/>
          <a:p>
            <a:r>
              <a:rPr lang="en-US" dirty="0"/>
              <a:t>Folding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22" y="308331"/>
            <a:ext cx="9089477" cy="3854500"/>
          </a:xfrm>
        </p:spPr>
        <p:txBody>
          <a:bodyPr/>
          <a:lstStyle/>
          <a:p>
            <a:pPr algn="just"/>
            <a:r>
              <a:rPr lang="en-US" sz="1600" dirty="0"/>
              <a:t>Sometimes, forces inside Earth fold rock layers so much that the layers are turned over completely. </a:t>
            </a:r>
          </a:p>
          <a:p>
            <a:pPr algn="just"/>
            <a:r>
              <a:rPr lang="en-US" sz="1600" dirty="0"/>
              <a:t>In this case, the youngest rock layers may be on the bottom!</a:t>
            </a:r>
          </a:p>
          <a:p>
            <a:pPr algn="just"/>
            <a:r>
              <a:rPr lang="en-US" sz="1600" dirty="0"/>
              <a:t>Samples from many different areas are needed to give a complete geologic record. </a:t>
            </a:r>
          </a:p>
          <a:p>
            <a:pPr algn="just"/>
            <a:r>
              <a:rPr lang="en-US" sz="1600" dirty="0"/>
              <a:t>Geologists compare rock layers in many places to understand a complete sequence.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28C99-5506-4D3A-886B-7CC6452E0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839" y="1972551"/>
            <a:ext cx="3097160" cy="3170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57B8BF-6499-49C2-BCAD-60AAE5D43AE9}"/>
              </a:ext>
            </a:extLst>
          </p:cNvPr>
          <p:cNvSpPr txBox="1"/>
          <p:nvPr/>
        </p:nvSpPr>
        <p:spPr>
          <a:xfrm>
            <a:off x="125361" y="3999662"/>
            <a:ext cx="5921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solidFill>
                  <a:srgbClr val="FF0000"/>
                </a:solidFill>
              </a:rPr>
              <a:t>Geologists use the law of superposition, which states that in undisturbed horizontal sedimentary rock layers, the oldest layer is at the bottom.</a:t>
            </a:r>
          </a:p>
        </p:txBody>
      </p:sp>
    </p:spTree>
    <p:extLst>
      <p:ext uri="{BB962C8B-B14F-4D97-AF65-F5344CB8AC3E}">
        <p14:creationId xmlns:p14="http://schemas.microsoft.com/office/powerpoint/2010/main" val="213426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157"/>
            <a:ext cx="4572000" cy="1482300"/>
          </a:xfrm>
        </p:spPr>
        <p:txBody>
          <a:bodyPr/>
          <a:lstStyle/>
          <a:p>
            <a:r>
              <a:rPr lang="en-US" sz="4000" dirty="0"/>
              <a:t>Determining Absolute Ages of Rocks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just"/>
            <a:r>
              <a:rPr lang="en-US" sz="2000" dirty="0"/>
              <a:t>Geologist use different methods to determine the absolute age of Earth's rocks. To find a rock's absolute age, they use certain elements in rocks that change over time. </a:t>
            </a:r>
          </a:p>
        </p:txBody>
      </p:sp>
      <p:pic>
        <p:nvPicPr>
          <p:cNvPr id="11266" name="Picture 2" descr="Chapter 8 Earth Science - Relative and Absolute Age Dating Diagram | Quizlet">
            <a:extLst>
              <a:ext uri="{FF2B5EF4-FFF2-40B4-BE49-F238E27FC236}">
                <a16:creationId xmlns:a16="http://schemas.microsoft.com/office/drawing/2014/main" id="{EC0474A2-155C-41F3-AF16-55658E42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475" y="-56596"/>
            <a:ext cx="7723500" cy="481200"/>
          </a:xfrm>
        </p:spPr>
        <p:txBody>
          <a:bodyPr/>
          <a:lstStyle/>
          <a:p>
            <a:r>
              <a:rPr lang="en-US" dirty="0"/>
              <a:t>Radioactive Decay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8994" y="424604"/>
            <a:ext cx="3724521" cy="3854500"/>
          </a:xfrm>
        </p:spPr>
        <p:txBody>
          <a:bodyPr/>
          <a:lstStyle/>
          <a:p>
            <a:pPr algn="just"/>
            <a:r>
              <a:rPr lang="en-US" sz="1600" dirty="0"/>
              <a:t>An element is said to be radioactive when its particles become unstable and release energy in the form of radiation. </a:t>
            </a:r>
          </a:p>
          <a:p>
            <a:pPr algn="just"/>
            <a:r>
              <a:rPr lang="en-US" sz="1600" dirty="0"/>
              <a:t>This process is called radioactive decay. </a:t>
            </a:r>
          </a:p>
          <a:p>
            <a:pPr algn="just"/>
            <a:r>
              <a:rPr lang="en-US" sz="1600" dirty="0"/>
              <a:t>During radioactive decay, the atoms of one element break down to form atoms of another element. </a:t>
            </a:r>
          </a:p>
          <a:p>
            <a:pPr algn="just"/>
            <a:r>
              <a:rPr lang="en-US" sz="1600" dirty="0"/>
              <a:t>Radioactive elements occur naturally in some igneous rocks. </a:t>
            </a:r>
          </a:p>
          <a:p>
            <a:pPr algn="just"/>
            <a:r>
              <a:rPr lang="en-US" sz="1600" dirty="0"/>
              <a:t>As an unstable radioactive element decays, it slowly changes into a stable element.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3BD7F-FD48-4919-9B94-54B5E43A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044" y="574625"/>
            <a:ext cx="5364955" cy="4568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AD39A-B422-4907-A670-ADDED9721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994" y="1150374"/>
            <a:ext cx="456987" cy="204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9" name="Google Shape;1819;p44"/>
          <p:cNvGrpSpPr/>
          <p:nvPr/>
        </p:nvGrpSpPr>
        <p:grpSpPr>
          <a:xfrm>
            <a:off x="-1269022" y="-411632"/>
            <a:ext cx="11120614" cy="6118702"/>
            <a:chOff x="457200" y="1655463"/>
            <a:chExt cx="5706633" cy="2594926"/>
          </a:xfrm>
        </p:grpSpPr>
        <p:sp>
          <p:nvSpPr>
            <p:cNvPr id="1820" name="Google Shape;1820;p44"/>
            <p:cNvSpPr/>
            <p:nvPr/>
          </p:nvSpPr>
          <p:spPr>
            <a:xfrm>
              <a:off x="457200" y="1913300"/>
              <a:ext cx="2250891" cy="2337089"/>
            </a:xfrm>
            <a:custGeom>
              <a:avLst/>
              <a:gdLst/>
              <a:ahLst/>
              <a:cxnLst/>
              <a:rect l="l" t="t" r="r" b="b"/>
              <a:pathLst>
                <a:path w="56195" h="58347" extrusionOk="0">
                  <a:moveTo>
                    <a:pt x="39512" y="53005"/>
                  </a:moveTo>
                  <a:cubicBezTo>
                    <a:pt x="39512" y="53005"/>
                    <a:pt x="39512" y="53007"/>
                    <a:pt x="39512" y="53009"/>
                  </a:cubicBezTo>
                  <a:cubicBezTo>
                    <a:pt x="39508" y="53013"/>
                    <a:pt x="39509" y="53019"/>
                    <a:pt x="39514" y="53025"/>
                  </a:cubicBezTo>
                  <a:lnTo>
                    <a:pt x="39514" y="53025"/>
                  </a:lnTo>
                  <a:cubicBezTo>
                    <a:pt x="39514" y="53012"/>
                    <a:pt x="39513" y="53005"/>
                    <a:pt x="39512" y="53005"/>
                  </a:cubicBezTo>
                  <a:close/>
                  <a:moveTo>
                    <a:pt x="30593" y="1"/>
                  </a:moveTo>
                  <a:cubicBezTo>
                    <a:pt x="30584" y="1"/>
                    <a:pt x="30576" y="1"/>
                    <a:pt x="30569" y="2"/>
                  </a:cubicBezTo>
                  <a:cubicBezTo>
                    <a:pt x="30374" y="67"/>
                    <a:pt x="30211" y="132"/>
                    <a:pt x="30211" y="197"/>
                  </a:cubicBezTo>
                  <a:cubicBezTo>
                    <a:pt x="30211" y="262"/>
                    <a:pt x="30374" y="392"/>
                    <a:pt x="30374" y="392"/>
                  </a:cubicBezTo>
                  <a:lnTo>
                    <a:pt x="30179" y="522"/>
                  </a:lnTo>
                  <a:cubicBezTo>
                    <a:pt x="30179" y="522"/>
                    <a:pt x="30211" y="620"/>
                    <a:pt x="30341" y="652"/>
                  </a:cubicBezTo>
                  <a:cubicBezTo>
                    <a:pt x="30439" y="718"/>
                    <a:pt x="30666" y="783"/>
                    <a:pt x="30797" y="783"/>
                  </a:cubicBezTo>
                  <a:cubicBezTo>
                    <a:pt x="30927" y="783"/>
                    <a:pt x="31219" y="815"/>
                    <a:pt x="31219" y="815"/>
                  </a:cubicBezTo>
                  <a:cubicBezTo>
                    <a:pt x="31219" y="815"/>
                    <a:pt x="31610" y="1043"/>
                    <a:pt x="31382" y="1205"/>
                  </a:cubicBezTo>
                  <a:cubicBezTo>
                    <a:pt x="31166" y="1359"/>
                    <a:pt x="30863" y="1631"/>
                    <a:pt x="30748" y="1631"/>
                  </a:cubicBezTo>
                  <a:cubicBezTo>
                    <a:pt x="30742" y="1631"/>
                    <a:pt x="30737" y="1630"/>
                    <a:pt x="30732" y="1628"/>
                  </a:cubicBezTo>
                  <a:cubicBezTo>
                    <a:pt x="30634" y="1628"/>
                    <a:pt x="30406" y="1596"/>
                    <a:pt x="30406" y="1596"/>
                  </a:cubicBezTo>
                  <a:cubicBezTo>
                    <a:pt x="30406" y="1596"/>
                    <a:pt x="28181" y="1567"/>
                    <a:pt x="26697" y="1567"/>
                  </a:cubicBezTo>
                  <a:cubicBezTo>
                    <a:pt x="25955" y="1567"/>
                    <a:pt x="25398" y="1574"/>
                    <a:pt x="25398" y="1596"/>
                  </a:cubicBezTo>
                  <a:cubicBezTo>
                    <a:pt x="25398" y="1661"/>
                    <a:pt x="25593" y="1888"/>
                    <a:pt x="25593" y="1921"/>
                  </a:cubicBezTo>
                  <a:cubicBezTo>
                    <a:pt x="25593" y="1986"/>
                    <a:pt x="25528" y="2116"/>
                    <a:pt x="25431" y="2213"/>
                  </a:cubicBezTo>
                  <a:cubicBezTo>
                    <a:pt x="25420" y="2221"/>
                    <a:pt x="25408" y="2224"/>
                    <a:pt x="25393" y="2224"/>
                  </a:cubicBezTo>
                  <a:cubicBezTo>
                    <a:pt x="25278" y="2224"/>
                    <a:pt x="25055" y="2008"/>
                    <a:pt x="24910" y="1921"/>
                  </a:cubicBezTo>
                  <a:cubicBezTo>
                    <a:pt x="24748" y="1823"/>
                    <a:pt x="24260" y="1661"/>
                    <a:pt x="24260" y="1661"/>
                  </a:cubicBezTo>
                  <a:lnTo>
                    <a:pt x="19902" y="815"/>
                  </a:lnTo>
                  <a:cubicBezTo>
                    <a:pt x="19902" y="815"/>
                    <a:pt x="19426" y="830"/>
                    <a:pt x="18953" y="830"/>
                  </a:cubicBezTo>
                  <a:cubicBezTo>
                    <a:pt x="18717" y="830"/>
                    <a:pt x="18482" y="826"/>
                    <a:pt x="18309" y="815"/>
                  </a:cubicBezTo>
                  <a:cubicBezTo>
                    <a:pt x="18245" y="807"/>
                    <a:pt x="18189" y="803"/>
                    <a:pt x="18140" y="803"/>
                  </a:cubicBezTo>
                  <a:cubicBezTo>
                    <a:pt x="17793" y="803"/>
                    <a:pt x="17797" y="982"/>
                    <a:pt x="17626" y="1010"/>
                  </a:cubicBezTo>
                  <a:cubicBezTo>
                    <a:pt x="17621" y="1011"/>
                    <a:pt x="17615" y="1012"/>
                    <a:pt x="17610" y="1012"/>
                  </a:cubicBezTo>
                  <a:cubicBezTo>
                    <a:pt x="17407" y="1012"/>
                    <a:pt x="16969" y="457"/>
                    <a:pt x="16716" y="457"/>
                  </a:cubicBezTo>
                  <a:cubicBezTo>
                    <a:pt x="16505" y="487"/>
                    <a:pt x="15962" y="656"/>
                    <a:pt x="15701" y="656"/>
                  </a:cubicBezTo>
                  <a:cubicBezTo>
                    <a:pt x="15679" y="656"/>
                    <a:pt x="15660" y="655"/>
                    <a:pt x="15642" y="652"/>
                  </a:cubicBezTo>
                  <a:cubicBezTo>
                    <a:pt x="15632" y="651"/>
                    <a:pt x="15622" y="651"/>
                    <a:pt x="15612" y="651"/>
                  </a:cubicBezTo>
                  <a:cubicBezTo>
                    <a:pt x="15372" y="651"/>
                    <a:pt x="15252" y="1010"/>
                    <a:pt x="15252" y="1010"/>
                  </a:cubicBezTo>
                  <a:lnTo>
                    <a:pt x="14764" y="848"/>
                  </a:lnTo>
                  <a:cubicBezTo>
                    <a:pt x="14764" y="848"/>
                    <a:pt x="14212" y="1140"/>
                    <a:pt x="13789" y="1140"/>
                  </a:cubicBezTo>
                  <a:lnTo>
                    <a:pt x="12846" y="1140"/>
                  </a:lnTo>
                  <a:lnTo>
                    <a:pt x="11903" y="1075"/>
                  </a:lnTo>
                  <a:lnTo>
                    <a:pt x="4423" y="67"/>
                  </a:lnTo>
                  <a:cubicBezTo>
                    <a:pt x="4423" y="67"/>
                    <a:pt x="3513" y="327"/>
                    <a:pt x="2927" y="392"/>
                  </a:cubicBezTo>
                  <a:cubicBezTo>
                    <a:pt x="2342" y="425"/>
                    <a:pt x="1822" y="652"/>
                    <a:pt x="1659" y="848"/>
                  </a:cubicBezTo>
                  <a:cubicBezTo>
                    <a:pt x="1496" y="1043"/>
                    <a:pt x="131" y="1465"/>
                    <a:pt x="131" y="1465"/>
                  </a:cubicBezTo>
                  <a:cubicBezTo>
                    <a:pt x="131" y="1465"/>
                    <a:pt x="2960" y="2246"/>
                    <a:pt x="2830" y="2311"/>
                  </a:cubicBezTo>
                  <a:cubicBezTo>
                    <a:pt x="2732" y="2384"/>
                    <a:pt x="2031" y="2476"/>
                    <a:pt x="1604" y="2476"/>
                  </a:cubicBezTo>
                  <a:cubicBezTo>
                    <a:pt x="1462" y="2476"/>
                    <a:pt x="1350" y="2465"/>
                    <a:pt x="1301" y="2441"/>
                  </a:cubicBezTo>
                  <a:cubicBezTo>
                    <a:pt x="1185" y="2402"/>
                    <a:pt x="954" y="2352"/>
                    <a:pt x="724" y="2352"/>
                  </a:cubicBezTo>
                  <a:cubicBezTo>
                    <a:pt x="567" y="2352"/>
                    <a:pt x="412" y="2375"/>
                    <a:pt x="293" y="2441"/>
                  </a:cubicBezTo>
                  <a:cubicBezTo>
                    <a:pt x="0" y="2604"/>
                    <a:pt x="228" y="2831"/>
                    <a:pt x="423" y="2961"/>
                  </a:cubicBezTo>
                  <a:cubicBezTo>
                    <a:pt x="560" y="3071"/>
                    <a:pt x="1506" y="3204"/>
                    <a:pt x="1975" y="3204"/>
                  </a:cubicBezTo>
                  <a:cubicBezTo>
                    <a:pt x="2063" y="3204"/>
                    <a:pt x="2133" y="3199"/>
                    <a:pt x="2179" y="3189"/>
                  </a:cubicBezTo>
                  <a:cubicBezTo>
                    <a:pt x="2216" y="3180"/>
                    <a:pt x="2257" y="3176"/>
                    <a:pt x="2299" y="3176"/>
                  </a:cubicBezTo>
                  <a:cubicBezTo>
                    <a:pt x="2558" y="3176"/>
                    <a:pt x="2886" y="3324"/>
                    <a:pt x="2830" y="3352"/>
                  </a:cubicBezTo>
                  <a:cubicBezTo>
                    <a:pt x="2765" y="3417"/>
                    <a:pt x="2114" y="3742"/>
                    <a:pt x="2114" y="3742"/>
                  </a:cubicBezTo>
                  <a:cubicBezTo>
                    <a:pt x="2114" y="3742"/>
                    <a:pt x="1301" y="3937"/>
                    <a:pt x="1171" y="3937"/>
                  </a:cubicBezTo>
                  <a:cubicBezTo>
                    <a:pt x="1009" y="3937"/>
                    <a:pt x="651" y="4327"/>
                    <a:pt x="651" y="4327"/>
                  </a:cubicBezTo>
                  <a:cubicBezTo>
                    <a:pt x="651" y="4327"/>
                    <a:pt x="553" y="4522"/>
                    <a:pt x="586" y="4555"/>
                  </a:cubicBezTo>
                  <a:cubicBezTo>
                    <a:pt x="651" y="4587"/>
                    <a:pt x="1236" y="4913"/>
                    <a:pt x="1236" y="4913"/>
                  </a:cubicBezTo>
                  <a:lnTo>
                    <a:pt x="1626" y="4913"/>
                  </a:lnTo>
                  <a:cubicBezTo>
                    <a:pt x="1626" y="4913"/>
                    <a:pt x="1431" y="5010"/>
                    <a:pt x="1301" y="5075"/>
                  </a:cubicBezTo>
                  <a:cubicBezTo>
                    <a:pt x="1171" y="5108"/>
                    <a:pt x="1334" y="5238"/>
                    <a:pt x="1464" y="5238"/>
                  </a:cubicBezTo>
                  <a:cubicBezTo>
                    <a:pt x="1594" y="5238"/>
                    <a:pt x="1854" y="5205"/>
                    <a:pt x="1854" y="5205"/>
                  </a:cubicBezTo>
                  <a:lnTo>
                    <a:pt x="1854" y="5173"/>
                  </a:lnTo>
                  <a:lnTo>
                    <a:pt x="2114" y="5270"/>
                  </a:lnTo>
                  <a:lnTo>
                    <a:pt x="2212" y="5628"/>
                  </a:lnTo>
                  <a:lnTo>
                    <a:pt x="2732" y="5661"/>
                  </a:lnTo>
                  <a:cubicBezTo>
                    <a:pt x="2732" y="5661"/>
                    <a:pt x="3296" y="5526"/>
                    <a:pt x="3668" y="5526"/>
                  </a:cubicBezTo>
                  <a:cubicBezTo>
                    <a:pt x="3705" y="5526"/>
                    <a:pt x="3740" y="5527"/>
                    <a:pt x="3773" y="5530"/>
                  </a:cubicBezTo>
                  <a:cubicBezTo>
                    <a:pt x="4130" y="5530"/>
                    <a:pt x="4228" y="5823"/>
                    <a:pt x="4228" y="5888"/>
                  </a:cubicBezTo>
                  <a:cubicBezTo>
                    <a:pt x="4228" y="5921"/>
                    <a:pt x="2342" y="7189"/>
                    <a:pt x="2635" y="7286"/>
                  </a:cubicBezTo>
                  <a:cubicBezTo>
                    <a:pt x="2656" y="7294"/>
                    <a:pt x="2683" y="7298"/>
                    <a:pt x="2715" y="7298"/>
                  </a:cubicBezTo>
                  <a:cubicBezTo>
                    <a:pt x="3082" y="7298"/>
                    <a:pt x="4098" y="6831"/>
                    <a:pt x="4098" y="6831"/>
                  </a:cubicBezTo>
                  <a:cubicBezTo>
                    <a:pt x="4098" y="6831"/>
                    <a:pt x="5887" y="5953"/>
                    <a:pt x="5691" y="5791"/>
                  </a:cubicBezTo>
                  <a:cubicBezTo>
                    <a:pt x="5464" y="5628"/>
                    <a:pt x="5659" y="5433"/>
                    <a:pt x="5952" y="5303"/>
                  </a:cubicBezTo>
                  <a:cubicBezTo>
                    <a:pt x="6008" y="5278"/>
                    <a:pt x="6055" y="5267"/>
                    <a:pt x="6094" y="5267"/>
                  </a:cubicBezTo>
                  <a:cubicBezTo>
                    <a:pt x="6257" y="5267"/>
                    <a:pt x="6283" y="5452"/>
                    <a:pt x="6309" y="5530"/>
                  </a:cubicBezTo>
                  <a:cubicBezTo>
                    <a:pt x="6314" y="5546"/>
                    <a:pt x="6343" y="5552"/>
                    <a:pt x="6388" y="5552"/>
                  </a:cubicBezTo>
                  <a:cubicBezTo>
                    <a:pt x="6630" y="5552"/>
                    <a:pt x="7348" y="5368"/>
                    <a:pt x="7512" y="5368"/>
                  </a:cubicBezTo>
                  <a:cubicBezTo>
                    <a:pt x="7675" y="5335"/>
                    <a:pt x="7968" y="5400"/>
                    <a:pt x="8130" y="5043"/>
                  </a:cubicBezTo>
                  <a:cubicBezTo>
                    <a:pt x="8189" y="4896"/>
                    <a:pt x="8308" y="4842"/>
                    <a:pt x="8405" y="4842"/>
                  </a:cubicBezTo>
                  <a:cubicBezTo>
                    <a:pt x="8523" y="4842"/>
                    <a:pt x="8610" y="4921"/>
                    <a:pt x="8521" y="5010"/>
                  </a:cubicBezTo>
                  <a:cubicBezTo>
                    <a:pt x="8412" y="5097"/>
                    <a:pt x="8578" y="5111"/>
                    <a:pt x="8836" y="5111"/>
                  </a:cubicBezTo>
                  <a:cubicBezTo>
                    <a:pt x="8965" y="5111"/>
                    <a:pt x="9117" y="5108"/>
                    <a:pt x="9269" y="5108"/>
                  </a:cubicBezTo>
                  <a:cubicBezTo>
                    <a:pt x="9691" y="5108"/>
                    <a:pt x="11350" y="5173"/>
                    <a:pt x="11642" y="5335"/>
                  </a:cubicBezTo>
                  <a:cubicBezTo>
                    <a:pt x="11935" y="5498"/>
                    <a:pt x="13529" y="7091"/>
                    <a:pt x="13821" y="7091"/>
                  </a:cubicBezTo>
                  <a:cubicBezTo>
                    <a:pt x="14124" y="7091"/>
                    <a:pt x="14568" y="7852"/>
                    <a:pt x="14837" y="7852"/>
                  </a:cubicBezTo>
                  <a:cubicBezTo>
                    <a:pt x="14857" y="7852"/>
                    <a:pt x="14877" y="7848"/>
                    <a:pt x="14894" y="7839"/>
                  </a:cubicBezTo>
                  <a:cubicBezTo>
                    <a:pt x="15103" y="7720"/>
                    <a:pt x="15093" y="7108"/>
                    <a:pt x="15216" y="7108"/>
                  </a:cubicBezTo>
                  <a:cubicBezTo>
                    <a:pt x="15227" y="7108"/>
                    <a:pt x="15239" y="7113"/>
                    <a:pt x="15252" y="7124"/>
                  </a:cubicBezTo>
                  <a:cubicBezTo>
                    <a:pt x="15447" y="7286"/>
                    <a:pt x="15220" y="7514"/>
                    <a:pt x="15317" y="7644"/>
                  </a:cubicBezTo>
                  <a:cubicBezTo>
                    <a:pt x="15415" y="7774"/>
                    <a:pt x="15382" y="8002"/>
                    <a:pt x="15382" y="8230"/>
                  </a:cubicBezTo>
                  <a:cubicBezTo>
                    <a:pt x="15415" y="8425"/>
                    <a:pt x="15772" y="8490"/>
                    <a:pt x="16065" y="8685"/>
                  </a:cubicBezTo>
                  <a:cubicBezTo>
                    <a:pt x="16325" y="8847"/>
                    <a:pt x="16553" y="8717"/>
                    <a:pt x="16585" y="8847"/>
                  </a:cubicBezTo>
                  <a:cubicBezTo>
                    <a:pt x="16618" y="8978"/>
                    <a:pt x="16358" y="9368"/>
                    <a:pt x="16358" y="9530"/>
                  </a:cubicBezTo>
                  <a:cubicBezTo>
                    <a:pt x="16325" y="9693"/>
                    <a:pt x="18276" y="10603"/>
                    <a:pt x="18276" y="11579"/>
                  </a:cubicBezTo>
                  <a:cubicBezTo>
                    <a:pt x="18276" y="12522"/>
                    <a:pt x="17951" y="12685"/>
                    <a:pt x="18049" y="13140"/>
                  </a:cubicBezTo>
                  <a:cubicBezTo>
                    <a:pt x="18179" y="13595"/>
                    <a:pt x="18244" y="13920"/>
                    <a:pt x="18211" y="14213"/>
                  </a:cubicBezTo>
                  <a:cubicBezTo>
                    <a:pt x="18179" y="14538"/>
                    <a:pt x="18276" y="14799"/>
                    <a:pt x="18342" y="15026"/>
                  </a:cubicBezTo>
                  <a:cubicBezTo>
                    <a:pt x="18439" y="15254"/>
                    <a:pt x="18992" y="15774"/>
                    <a:pt x="19057" y="15937"/>
                  </a:cubicBezTo>
                  <a:cubicBezTo>
                    <a:pt x="19089" y="16067"/>
                    <a:pt x="19317" y="16359"/>
                    <a:pt x="19415" y="16457"/>
                  </a:cubicBezTo>
                  <a:cubicBezTo>
                    <a:pt x="19480" y="16555"/>
                    <a:pt x="19480" y="16782"/>
                    <a:pt x="19610" y="16945"/>
                  </a:cubicBezTo>
                  <a:cubicBezTo>
                    <a:pt x="19740" y="17107"/>
                    <a:pt x="19675" y="17075"/>
                    <a:pt x="19935" y="17107"/>
                  </a:cubicBezTo>
                  <a:cubicBezTo>
                    <a:pt x="20163" y="17140"/>
                    <a:pt x="20943" y="17498"/>
                    <a:pt x="21138" y="17953"/>
                  </a:cubicBezTo>
                  <a:cubicBezTo>
                    <a:pt x="21366" y="18441"/>
                    <a:pt x="22211" y="19546"/>
                    <a:pt x="22309" y="19644"/>
                  </a:cubicBezTo>
                  <a:cubicBezTo>
                    <a:pt x="22439" y="19741"/>
                    <a:pt x="22276" y="19904"/>
                    <a:pt x="22146" y="19904"/>
                  </a:cubicBezTo>
                  <a:cubicBezTo>
                    <a:pt x="22142" y="19903"/>
                    <a:pt x="22139" y="19902"/>
                    <a:pt x="22135" y="19902"/>
                  </a:cubicBezTo>
                  <a:cubicBezTo>
                    <a:pt x="22054" y="19902"/>
                    <a:pt x="22118" y="20263"/>
                    <a:pt x="22211" y="20294"/>
                  </a:cubicBezTo>
                  <a:cubicBezTo>
                    <a:pt x="22309" y="20327"/>
                    <a:pt x="23089" y="20587"/>
                    <a:pt x="23187" y="20815"/>
                  </a:cubicBezTo>
                  <a:cubicBezTo>
                    <a:pt x="23252" y="21010"/>
                    <a:pt x="23382" y="21302"/>
                    <a:pt x="23415" y="21432"/>
                  </a:cubicBezTo>
                  <a:cubicBezTo>
                    <a:pt x="23480" y="21563"/>
                    <a:pt x="23805" y="21660"/>
                    <a:pt x="23902" y="21855"/>
                  </a:cubicBezTo>
                  <a:cubicBezTo>
                    <a:pt x="23983" y="21989"/>
                    <a:pt x="24129" y="22254"/>
                    <a:pt x="24268" y="22254"/>
                  </a:cubicBezTo>
                  <a:cubicBezTo>
                    <a:pt x="24299" y="22254"/>
                    <a:pt x="24329" y="22242"/>
                    <a:pt x="24358" y="22213"/>
                  </a:cubicBezTo>
                  <a:cubicBezTo>
                    <a:pt x="24553" y="22050"/>
                    <a:pt x="24065" y="21595"/>
                    <a:pt x="23870" y="21270"/>
                  </a:cubicBezTo>
                  <a:cubicBezTo>
                    <a:pt x="23675" y="20977"/>
                    <a:pt x="23252" y="20034"/>
                    <a:pt x="23122" y="19872"/>
                  </a:cubicBezTo>
                  <a:cubicBezTo>
                    <a:pt x="22992" y="19676"/>
                    <a:pt x="22602" y="19156"/>
                    <a:pt x="22406" y="18961"/>
                  </a:cubicBezTo>
                  <a:cubicBezTo>
                    <a:pt x="22211" y="18798"/>
                    <a:pt x="22179" y="18083"/>
                    <a:pt x="22276" y="18083"/>
                  </a:cubicBezTo>
                  <a:cubicBezTo>
                    <a:pt x="22294" y="18077"/>
                    <a:pt x="22320" y="18071"/>
                    <a:pt x="22352" y="18071"/>
                  </a:cubicBezTo>
                  <a:cubicBezTo>
                    <a:pt x="22495" y="18071"/>
                    <a:pt x="22770" y="18190"/>
                    <a:pt x="23089" y="18961"/>
                  </a:cubicBezTo>
                  <a:cubicBezTo>
                    <a:pt x="23480" y="19904"/>
                    <a:pt x="24423" y="20620"/>
                    <a:pt x="24488" y="20750"/>
                  </a:cubicBezTo>
                  <a:cubicBezTo>
                    <a:pt x="24520" y="20880"/>
                    <a:pt x="24650" y="21140"/>
                    <a:pt x="24715" y="21205"/>
                  </a:cubicBezTo>
                  <a:cubicBezTo>
                    <a:pt x="24748" y="21270"/>
                    <a:pt x="25789" y="21953"/>
                    <a:pt x="26114" y="22701"/>
                  </a:cubicBezTo>
                  <a:cubicBezTo>
                    <a:pt x="26471" y="23416"/>
                    <a:pt x="26114" y="23936"/>
                    <a:pt x="27154" y="24457"/>
                  </a:cubicBezTo>
                  <a:cubicBezTo>
                    <a:pt x="28162" y="24977"/>
                    <a:pt x="29528" y="25465"/>
                    <a:pt x="29853" y="25465"/>
                  </a:cubicBezTo>
                  <a:cubicBezTo>
                    <a:pt x="30140" y="25465"/>
                    <a:pt x="30634" y="25382"/>
                    <a:pt x="30887" y="25382"/>
                  </a:cubicBezTo>
                  <a:cubicBezTo>
                    <a:pt x="30950" y="25382"/>
                    <a:pt x="30998" y="25387"/>
                    <a:pt x="31024" y="25400"/>
                  </a:cubicBezTo>
                  <a:cubicBezTo>
                    <a:pt x="31154" y="25465"/>
                    <a:pt x="31772" y="26018"/>
                    <a:pt x="31772" y="26018"/>
                  </a:cubicBezTo>
                  <a:cubicBezTo>
                    <a:pt x="31772" y="26018"/>
                    <a:pt x="33105" y="26278"/>
                    <a:pt x="33626" y="26863"/>
                  </a:cubicBezTo>
                  <a:cubicBezTo>
                    <a:pt x="34146" y="27416"/>
                    <a:pt x="34341" y="27546"/>
                    <a:pt x="34406" y="27871"/>
                  </a:cubicBezTo>
                  <a:cubicBezTo>
                    <a:pt x="34439" y="28164"/>
                    <a:pt x="34861" y="28294"/>
                    <a:pt x="35089" y="28359"/>
                  </a:cubicBezTo>
                  <a:cubicBezTo>
                    <a:pt x="35280" y="28391"/>
                    <a:pt x="35346" y="29076"/>
                    <a:pt x="35744" y="29076"/>
                  </a:cubicBezTo>
                  <a:cubicBezTo>
                    <a:pt x="35753" y="29076"/>
                    <a:pt x="35763" y="29075"/>
                    <a:pt x="35772" y="29075"/>
                  </a:cubicBezTo>
                  <a:cubicBezTo>
                    <a:pt x="36162" y="29075"/>
                    <a:pt x="36325" y="29140"/>
                    <a:pt x="36260" y="29237"/>
                  </a:cubicBezTo>
                  <a:cubicBezTo>
                    <a:pt x="36227" y="29335"/>
                    <a:pt x="36585" y="29400"/>
                    <a:pt x="36618" y="29400"/>
                  </a:cubicBezTo>
                  <a:cubicBezTo>
                    <a:pt x="36621" y="29397"/>
                    <a:pt x="36626" y="29395"/>
                    <a:pt x="36633" y="29395"/>
                  </a:cubicBezTo>
                  <a:cubicBezTo>
                    <a:pt x="36665" y="29395"/>
                    <a:pt x="36732" y="29421"/>
                    <a:pt x="36799" y="29421"/>
                  </a:cubicBezTo>
                  <a:cubicBezTo>
                    <a:pt x="36872" y="29421"/>
                    <a:pt x="36945" y="29391"/>
                    <a:pt x="36975" y="29270"/>
                  </a:cubicBezTo>
                  <a:cubicBezTo>
                    <a:pt x="37034" y="29006"/>
                    <a:pt x="37066" y="28638"/>
                    <a:pt x="37262" y="28638"/>
                  </a:cubicBezTo>
                  <a:cubicBezTo>
                    <a:pt x="37283" y="28638"/>
                    <a:pt x="37307" y="28642"/>
                    <a:pt x="37333" y="28652"/>
                  </a:cubicBezTo>
                  <a:cubicBezTo>
                    <a:pt x="37626" y="28782"/>
                    <a:pt x="37626" y="29205"/>
                    <a:pt x="37788" y="29335"/>
                  </a:cubicBezTo>
                  <a:cubicBezTo>
                    <a:pt x="37918" y="29497"/>
                    <a:pt x="38211" y="30961"/>
                    <a:pt x="37886" y="31318"/>
                  </a:cubicBezTo>
                  <a:cubicBezTo>
                    <a:pt x="37593" y="31709"/>
                    <a:pt x="37463" y="31871"/>
                    <a:pt x="37431" y="32001"/>
                  </a:cubicBezTo>
                  <a:cubicBezTo>
                    <a:pt x="37398" y="32164"/>
                    <a:pt x="37170" y="32392"/>
                    <a:pt x="37105" y="32522"/>
                  </a:cubicBezTo>
                  <a:cubicBezTo>
                    <a:pt x="37040" y="32684"/>
                    <a:pt x="36650" y="33335"/>
                    <a:pt x="36618" y="33465"/>
                  </a:cubicBezTo>
                  <a:cubicBezTo>
                    <a:pt x="36585" y="33562"/>
                    <a:pt x="36422" y="33757"/>
                    <a:pt x="36585" y="33822"/>
                  </a:cubicBezTo>
                  <a:cubicBezTo>
                    <a:pt x="36715" y="33920"/>
                    <a:pt x="36975" y="33855"/>
                    <a:pt x="36943" y="33985"/>
                  </a:cubicBezTo>
                  <a:cubicBezTo>
                    <a:pt x="36910" y="34148"/>
                    <a:pt x="36910" y="34245"/>
                    <a:pt x="36813" y="34278"/>
                  </a:cubicBezTo>
                  <a:cubicBezTo>
                    <a:pt x="36715" y="34310"/>
                    <a:pt x="36390" y="34668"/>
                    <a:pt x="36390" y="34668"/>
                  </a:cubicBezTo>
                  <a:cubicBezTo>
                    <a:pt x="36390" y="34668"/>
                    <a:pt x="36390" y="35058"/>
                    <a:pt x="36520" y="35188"/>
                  </a:cubicBezTo>
                  <a:cubicBezTo>
                    <a:pt x="36683" y="35318"/>
                    <a:pt x="36520" y="35351"/>
                    <a:pt x="36878" y="35839"/>
                  </a:cubicBezTo>
                  <a:cubicBezTo>
                    <a:pt x="37235" y="36294"/>
                    <a:pt x="38341" y="37952"/>
                    <a:pt x="38406" y="38343"/>
                  </a:cubicBezTo>
                  <a:cubicBezTo>
                    <a:pt x="38471" y="38765"/>
                    <a:pt x="38699" y="39058"/>
                    <a:pt x="38894" y="39383"/>
                  </a:cubicBezTo>
                  <a:cubicBezTo>
                    <a:pt x="39089" y="39708"/>
                    <a:pt x="40455" y="40587"/>
                    <a:pt x="40585" y="40619"/>
                  </a:cubicBezTo>
                  <a:cubicBezTo>
                    <a:pt x="40683" y="40684"/>
                    <a:pt x="40975" y="41107"/>
                    <a:pt x="41073" y="41269"/>
                  </a:cubicBezTo>
                  <a:cubicBezTo>
                    <a:pt x="41170" y="41432"/>
                    <a:pt x="41170" y="43741"/>
                    <a:pt x="41073" y="44099"/>
                  </a:cubicBezTo>
                  <a:cubicBezTo>
                    <a:pt x="40975" y="44456"/>
                    <a:pt x="40910" y="45042"/>
                    <a:pt x="40845" y="45237"/>
                  </a:cubicBezTo>
                  <a:cubicBezTo>
                    <a:pt x="40748" y="45464"/>
                    <a:pt x="40552" y="46115"/>
                    <a:pt x="40552" y="46115"/>
                  </a:cubicBezTo>
                  <a:cubicBezTo>
                    <a:pt x="40552" y="46115"/>
                    <a:pt x="40585" y="47383"/>
                    <a:pt x="40520" y="47773"/>
                  </a:cubicBezTo>
                  <a:cubicBezTo>
                    <a:pt x="40422" y="48164"/>
                    <a:pt x="40325" y="48814"/>
                    <a:pt x="40065" y="49107"/>
                  </a:cubicBezTo>
                  <a:cubicBezTo>
                    <a:pt x="39804" y="49367"/>
                    <a:pt x="39642" y="49594"/>
                    <a:pt x="39642" y="49757"/>
                  </a:cubicBezTo>
                  <a:cubicBezTo>
                    <a:pt x="39642" y="49887"/>
                    <a:pt x="39837" y="50277"/>
                    <a:pt x="39870" y="50472"/>
                  </a:cubicBezTo>
                  <a:cubicBezTo>
                    <a:pt x="39870" y="50635"/>
                    <a:pt x="39772" y="51058"/>
                    <a:pt x="39739" y="51155"/>
                  </a:cubicBezTo>
                  <a:cubicBezTo>
                    <a:pt x="39707" y="51253"/>
                    <a:pt x="39512" y="51611"/>
                    <a:pt x="39512" y="51611"/>
                  </a:cubicBezTo>
                  <a:cubicBezTo>
                    <a:pt x="39512" y="51611"/>
                    <a:pt x="39382" y="52554"/>
                    <a:pt x="39479" y="52554"/>
                  </a:cubicBezTo>
                  <a:cubicBezTo>
                    <a:pt x="39609" y="52554"/>
                    <a:pt x="39739" y="52229"/>
                    <a:pt x="39739" y="52163"/>
                  </a:cubicBezTo>
                  <a:cubicBezTo>
                    <a:pt x="39739" y="52090"/>
                    <a:pt x="39814" y="51848"/>
                    <a:pt x="39878" y="51848"/>
                  </a:cubicBezTo>
                  <a:cubicBezTo>
                    <a:pt x="39899" y="51848"/>
                    <a:pt x="39919" y="51873"/>
                    <a:pt x="39935" y="51936"/>
                  </a:cubicBezTo>
                  <a:cubicBezTo>
                    <a:pt x="40032" y="52196"/>
                    <a:pt x="39902" y="53009"/>
                    <a:pt x="39837" y="53074"/>
                  </a:cubicBezTo>
                  <a:cubicBezTo>
                    <a:pt x="39820" y="53100"/>
                    <a:pt x="39787" y="53110"/>
                    <a:pt x="39748" y="53110"/>
                  </a:cubicBezTo>
                  <a:cubicBezTo>
                    <a:pt x="39658" y="53110"/>
                    <a:pt x="39538" y="53057"/>
                    <a:pt x="39514" y="53025"/>
                  </a:cubicBezTo>
                  <a:lnTo>
                    <a:pt x="39514" y="53025"/>
                  </a:lnTo>
                  <a:cubicBezTo>
                    <a:pt x="39513" y="53077"/>
                    <a:pt x="39494" y="53222"/>
                    <a:pt x="39349" y="53367"/>
                  </a:cubicBezTo>
                  <a:cubicBezTo>
                    <a:pt x="39154" y="53594"/>
                    <a:pt x="38796" y="53920"/>
                    <a:pt x="38861" y="53985"/>
                  </a:cubicBezTo>
                  <a:cubicBezTo>
                    <a:pt x="38926" y="54050"/>
                    <a:pt x="39089" y="54082"/>
                    <a:pt x="39154" y="54082"/>
                  </a:cubicBezTo>
                  <a:cubicBezTo>
                    <a:pt x="39187" y="54082"/>
                    <a:pt x="39219" y="54277"/>
                    <a:pt x="39219" y="54277"/>
                  </a:cubicBezTo>
                  <a:cubicBezTo>
                    <a:pt x="39219" y="54277"/>
                    <a:pt x="39154" y="54602"/>
                    <a:pt x="39154" y="54602"/>
                  </a:cubicBezTo>
                  <a:cubicBezTo>
                    <a:pt x="39122" y="54602"/>
                    <a:pt x="38926" y="54798"/>
                    <a:pt x="38894" y="54830"/>
                  </a:cubicBezTo>
                  <a:cubicBezTo>
                    <a:pt x="38894" y="54830"/>
                    <a:pt x="38959" y="55903"/>
                    <a:pt x="39187" y="55936"/>
                  </a:cubicBezTo>
                  <a:cubicBezTo>
                    <a:pt x="39414" y="55968"/>
                    <a:pt x="39739" y="56781"/>
                    <a:pt x="39772" y="56911"/>
                  </a:cubicBezTo>
                  <a:cubicBezTo>
                    <a:pt x="39772" y="57009"/>
                    <a:pt x="39804" y="57562"/>
                    <a:pt x="39935" y="57562"/>
                  </a:cubicBezTo>
                  <a:cubicBezTo>
                    <a:pt x="40097" y="57594"/>
                    <a:pt x="41430" y="58310"/>
                    <a:pt x="41756" y="58342"/>
                  </a:cubicBezTo>
                  <a:cubicBezTo>
                    <a:pt x="41787" y="58345"/>
                    <a:pt x="41821" y="58346"/>
                    <a:pt x="41857" y="58346"/>
                  </a:cubicBezTo>
                  <a:cubicBezTo>
                    <a:pt x="42228" y="58346"/>
                    <a:pt x="42799" y="58201"/>
                    <a:pt x="42829" y="58082"/>
                  </a:cubicBezTo>
                  <a:cubicBezTo>
                    <a:pt x="42894" y="57952"/>
                    <a:pt x="42894" y="57822"/>
                    <a:pt x="42731" y="57724"/>
                  </a:cubicBezTo>
                  <a:cubicBezTo>
                    <a:pt x="42569" y="57627"/>
                    <a:pt x="42243" y="57269"/>
                    <a:pt x="42146" y="57074"/>
                  </a:cubicBezTo>
                  <a:cubicBezTo>
                    <a:pt x="42081" y="56846"/>
                    <a:pt x="41788" y="56359"/>
                    <a:pt x="41788" y="56163"/>
                  </a:cubicBezTo>
                  <a:cubicBezTo>
                    <a:pt x="41788" y="55936"/>
                    <a:pt x="41528" y="55838"/>
                    <a:pt x="41886" y="55578"/>
                  </a:cubicBezTo>
                  <a:cubicBezTo>
                    <a:pt x="42211" y="55318"/>
                    <a:pt x="42276" y="55480"/>
                    <a:pt x="42439" y="55188"/>
                  </a:cubicBezTo>
                  <a:cubicBezTo>
                    <a:pt x="42601" y="54928"/>
                    <a:pt x="42601" y="54895"/>
                    <a:pt x="42601" y="54895"/>
                  </a:cubicBezTo>
                  <a:cubicBezTo>
                    <a:pt x="42601" y="54895"/>
                    <a:pt x="43219" y="54635"/>
                    <a:pt x="43121" y="54407"/>
                  </a:cubicBezTo>
                  <a:cubicBezTo>
                    <a:pt x="43056" y="54180"/>
                    <a:pt x="42243" y="54310"/>
                    <a:pt x="42308" y="53952"/>
                  </a:cubicBezTo>
                  <a:cubicBezTo>
                    <a:pt x="42374" y="53562"/>
                    <a:pt x="42829" y="53432"/>
                    <a:pt x="42991" y="53334"/>
                  </a:cubicBezTo>
                  <a:cubicBezTo>
                    <a:pt x="43154" y="53269"/>
                    <a:pt x="43317" y="53009"/>
                    <a:pt x="43349" y="52781"/>
                  </a:cubicBezTo>
                  <a:cubicBezTo>
                    <a:pt x="43382" y="52586"/>
                    <a:pt x="43772" y="52391"/>
                    <a:pt x="43837" y="52294"/>
                  </a:cubicBezTo>
                  <a:cubicBezTo>
                    <a:pt x="43934" y="52196"/>
                    <a:pt x="44032" y="52033"/>
                    <a:pt x="43902" y="52033"/>
                  </a:cubicBezTo>
                  <a:cubicBezTo>
                    <a:pt x="43772" y="52033"/>
                    <a:pt x="43512" y="51968"/>
                    <a:pt x="43512" y="51968"/>
                  </a:cubicBezTo>
                  <a:cubicBezTo>
                    <a:pt x="43512" y="51968"/>
                    <a:pt x="43219" y="51676"/>
                    <a:pt x="43382" y="51513"/>
                  </a:cubicBezTo>
                  <a:cubicBezTo>
                    <a:pt x="43472" y="51423"/>
                    <a:pt x="43653" y="51403"/>
                    <a:pt x="43834" y="51403"/>
                  </a:cubicBezTo>
                  <a:cubicBezTo>
                    <a:pt x="43980" y="51403"/>
                    <a:pt x="44126" y="51416"/>
                    <a:pt x="44227" y="51416"/>
                  </a:cubicBezTo>
                  <a:cubicBezTo>
                    <a:pt x="44422" y="51416"/>
                    <a:pt x="44682" y="51416"/>
                    <a:pt x="44617" y="51220"/>
                  </a:cubicBezTo>
                  <a:cubicBezTo>
                    <a:pt x="44552" y="51025"/>
                    <a:pt x="44650" y="50603"/>
                    <a:pt x="44747" y="50603"/>
                  </a:cubicBezTo>
                  <a:cubicBezTo>
                    <a:pt x="44813" y="50603"/>
                    <a:pt x="46373" y="50245"/>
                    <a:pt x="46504" y="50180"/>
                  </a:cubicBezTo>
                  <a:cubicBezTo>
                    <a:pt x="46634" y="50115"/>
                    <a:pt x="46699" y="49985"/>
                    <a:pt x="46764" y="49887"/>
                  </a:cubicBezTo>
                  <a:cubicBezTo>
                    <a:pt x="46829" y="49790"/>
                    <a:pt x="46991" y="49562"/>
                    <a:pt x="46991" y="49562"/>
                  </a:cubicBezTo>
                  <a:cubicBezTo>
                    <a:pt x="46991" y="49562"/>
                    <a:pt x="46861" y="49432"/>
                    <a:pt x="46731" y="49237"/>
                  </a:cubicBezTo>
                  <a:cubicBezTo>
                    <a:pt x="46601" y="49042"/>
                    <a:pt x="46569" y="48651"/>
                    <a:pt x="46471" y="48651"/>
                  </a:cubicBezTo>
                  <a:cubicBezTo>
                    <a:pt x="46455" y="48646"/>
                    <a:pt x="46479" y="48644"/>
                    <a:pt x="46531" y="48644"/>
                  </a:cubicBezTo>
                  <a:cubicBezTo>
                    <a:pt x="46662" y="48644"/>
                    <a:pt x="46973" y="48656"/>
                    <a:pt x="47281" y="48656"/>
                  </a:cubicBezTo>
                  <a:cubicBezTo>
                    <a:pt x="47609" y="48656"/>
                    <a:pt x="47933" y="48643"/>
                    <a:pt x="48032" y="48586"/>
                  </a:cubicBezTo>
                  <a:cubicBezTo>
                    <a:pt x="48227" y="48489"/>
                    <a:pt x="48650" y="48033"/>
                    <a:pt x="48715" y="47903"/>
                  </a:cubicBezTo>
                  <a:cubicBezTo>
                    <a:pt x="48747" y="47773"/>
                    <a:pt x="48715" y="47676"/>
                    <a:pt x="48780" y="47513"/>
                  </a:cubicBezTo>
                  <a:cubicBezTo>
                    <a:pt x="48845" y="47351"/>
                    <a:pt x="49040" y="47286"/>
                    <a:pt x="49073" y="47221"/>
                  </a:cubicBezTo>
                  <a:cubicBezTo>
                    <a:pt x="49105" y="47155"/>
                    <a:pt x="49105" y="47123"/>
                    <a:pt x="49138" y="47058"/>
                  </a:cubicBezTo>
                  <a:cubicBezTo>
                    <a:pt x="49170" y="46993"/>
                    <a:pt x="49658" y="46538"/>
                    <a:pt x="49723" y="46473"/>
                  </a:cubicBezTo>
                  <a:cubicBezTo>
                    <a:pt x="49788" y="46408"/>
                    <a:pt x="50146" y="45887"/>
                    <a:pt x="50178" y="45822"/>
                  </a:cubicBezTo>
                  <a:cubicBezTo>
                    <a:pt x="50211" y="45757"/>
                    <a:pt x="50438" y="45855"/>
                    <a:pt x="50438" y="45660"/>
                  </a:cubicBezTo>
                  <a:cubicBezTo>
                    <a:pt x="50471" y="45464"/>
                    <a:pt x="50601" y="44651"/>
                    <a:pt x="50699" y="44391"/>
                  </a:cubicBezTo>
                  <a:cubicBezTo>
                    <a:pt x="50796" y="44099"/>
                    <a:pt x="51154" y="44034"/>
                    <a:pt x="51544" y="43806"/>
                  </a:cubicBezTo>
                  <a:cubicBezTo>
                    <a:pt x="51902" y="43611"/>
                    <a:pt x="52097" y="43643"/>
                    <a:pt x="52227" y="43448"/>
                  </a:cubicBezTo>
                  <a:cubicBezTo>
                    <a:pt x="52325" y="43221"/>
                    <a:pt x="53300" y="43188"/>
                    <a:pt x="53333" y="43058"/>
                  </a:cubicBezTo>
                  <a:cubicBezTo>
                    <a:pt x="53333" y="42928"/>
                    <a:pt x="53593" y="42668"/>
                    <a:pt x="53593" y="42635"/>
                  </a:cubicBezTo>
                  <a:cubicBezTo>
                    <a:pt x="53625" y="42603"/>
                    <a:pt x="54211" y="41627"/>
                    <a:pt x="54211" y="41042"/>
                  </a:cubicBezTo>
                  <a:cubicBezTo>
                    <a:pt x="54211" y="40456"/>
                    <a:pt x="54503" y="39839"/>
                    <a:pt x="54503" y="39383"/>
                  </a:cubicBezTo>
                  <a:cubicBezTo>
                    <a:pt x="54536" y="38928"/>
                    <a:pt x="54764" y="38050"/>
                    <a:pt x="54991" y="37822"/>
                  </a:cubicBezTo>
                  <a:cubicBezTo>
                    <a:pt x="55251" y="37595"/>
                    <a:pt x="56097" y="36977"/>
                    <a:pt x="56162" y="36782"/>
                  </a:cubicBezTo>
                  <a:cubicBezTo>
                    <a:pt x="56194" y="36554"/>
                    <a:pt x="56129" y="35579"/>
                    <a:pt x="56129" y="35513"/>
                  </a:cubicBezTo>
                  <a:cubicBezTo>
                    <a:pt x="56129" y="35448"/>
                    <a:pt x="55869" y="35058"/>
                    <a:pt x="55869" y="35058"/>
                  </a:cubicBezTo>
                  <a:cubicBezTo>
                    <a:pt x="55869" y="35058"/>
                    <a:pt x="55316" y="34863"/>
                    <a:pt x="55154" y="34766"/>
                  </a:cubicBezTo>
                  <a:cubicBezTo>
                    <a:pt x="54959" y="34668"/>
                    <a:pt x="54081" y="34180"/>
                    <a:pt x="53625" y="34018"/>
                  </a:cubicBezTo>
                  <a:cubicBezTo>
                    <a:pt x="53322" y="33931"/>
                    <a:pt x="53004" y="33916"/>
                    <a:pt x="52816" y="33916"/>
                  </a:cubicBezTo>
                  <a:cubicBezTo>
                    <a:pt x="52722" y="33916"/>
                    <a:pt x="52661" y="33920"/>
                    <a:pt x="52650" y="33920"/>
                  </a:cubicBezTo>
                  <a:cubicBezTo>
                    <a:pt x="52650" y="33920"/>
                    <a:pt x="52194" y="34050"/>
                    <a:pt x="52129" y="34083"/>
                  </a:cubicBezTo>
                  <a:cubicBezTo>
                    <a:pt x="52126" y="34088"/>
                    <a:pt x="52123" y="34091"/>
                    <a:pt x="52119" y="34091"/>
                  </a:cubicBezTo>
                  <a:cubicBezTo>
                    <a:pt x="52080" y="34091"/>
                    <a:pt x="51999" y="33817"/>
                    <a:pt x="51999" y="33757"/>
                  </a:cubicBezTo>
                  <a:cubicBezTo>
                    <a:pt x="52032" y="33692"/>
                    <a:pt x="51967" y="33530"/>
                    <a:pt x="51967" y="33530"/>
                  </a:cubicBezTo>
                  <a:cubicBezTo>
                    <a:pt x="51967" y="33530"/>
                    <a:pt x="50861" y="33074"/>
                    <a:pt x="50764" y="33042"/>
                  </a:cubicBezTo>
                  <a:cubicBezTo>
                    <a:pt x="50666" y="33042"/>
                    <a:pt x="50634" y="33270"/>
                    <a:pt x="50601" y="33367"/>
                  </a:cubicBezTo>
                  <a:cubicBezTo>
                    <a:pt x="50536" y="33432"/>
                    <a:pt x="50568" y="33627"/>
                    <a:pt x="50211" y="33660"/>
                  </a:cubicBezTo>
                  <a:cubicBezTo>
                    <a:pt x="50020" y="33695"/>
                    <a:pt x="49884" y="33729"/>
                    <a:pt x="49824" y="33729"/>
                  </a:cubicBezTo>
                  <a:cubicBezTo>
                    <a:pt x="49772" y="33729"/>
                    <a:pt x="49777" y="33703"/>
                    <a:pt x="49853" y="33627"/>
                  </a:cubicBezTo>
                  <a:cubicBezTo>
                    <a:pt x="50016" y="33432"/>
                    <a:pt x="50243" y="33270"/>
                    <a:pt x="50243" y="33205"/>
                  </a:cubicBezTo>
                  <a:cubicBezTo>
                    <a:pt x="50243" y="33140"/>
                    <a:pt x="50406" y="33042"/>
                    <a:pt x="50243" y="32944"/>
                  </a:cubicBezTo>
                  <a:cubicBezTo>
                    <a:pt x="50196" y="32916"/>
                    <a:pt x="50140" y="32904"/>
                    <a:pt x="50083" y="32904"/>
                  </a:cubicBezTo>
                  <a:cubicBezTo>
                    <a:pt x="49948" y="32904"/>
                    <a:pt x="49811" y="32973"/>
                    <a:pt x="49788" y="33042"/>
                  </a:cubicBezTo>
                  <a:cubicBezTo>
                    <a:pt x="49760" y="33155"/>
                    <a:pt x="49413" y="33243"/>
                    <a:pt x="49279" y="33243"/>
                  </a:cubicBezTo>
                  <a:cubicBezTo>
                    <a:pt x="49259" y="33243"/>
                    <a:pt x="49244" y="33241"/>
                    <a:pt x="49235" y="33237"/>
                  </a:cubicBezTo>
                  <a:cubicBezTo>
                    <a:pt x="49203" y="33237"/>
                    <a:pt x="49105" y="33009"/>
                    <a:pt x="49138" y="32944"/>
                  </a:cubicBezTo>
                  <a:cubicBezTo>
                    <a:pt x="49170" y="32879"/>
                    <a:pt x="49398" y="32587"/>
                    <a:pt x="49430" y="32522"/>
                  </a:cubicBezTo>
                  <a:cubicBezTo>
                    <a:pt x="49463" y="32457"/>
                    <a:pt x="49658" y="32196"/>
                    <a:pt x="49658" y="32164"/>
                  </a:cubicBezTo>
                  <a:cubicBezTo>
                    <a:pt x="49658" y="32164"/>
                    <a:pt x="49560" y="31871"/>
                    <a:pt x="49430" y="31676"/>
                  </a:cubicBezTo>
                  <a:cubicBezTo>
                    <a:pt x="49300" y="31514"/>
                    <a:pt x="49268" y="30961"/>
                    <a:pt x="49203" y="30863"/>
                  </a:cubicBezTo>
                  <a:cubicBezTo>
                    <a:pt x="49138" y="30798"/>
                    <a:pt x="48910" y="30798"/>
                    <a:pt x="48845" y="30733"/>
                  </a:cubicBezTo>
                  <a:cubicBezTo>
                    <a:pt x="48747" y="30668"/>
                    <a:pt x="47837" y="30050"/>
                    <a:pt x="47219" y="30050"/>
                  </a:cubicBezTo>
                  <a:cubicBezTo>
                    <a:pt x="46569" y="30018"/>
                    <a:pt x="46438" y="29855"/>
                    <a:pt x="46471" y="29855"/>
                  </a:cubicBezTo>
                  <a:cubicBezTo>
                    <a:pt x="46504" y="29823"/>
                    <a:pt x="45625" y="29042"/>
                    <a:pt x="45463" y="28945"/>
                  </a:cubicBezTo>
                  <a:cubicBezTo>
                    <a:pt x="45268" y="28847"/>
                    <a:pt x="45138" y="28359"/>
                    <a:pt x="45073" y="28359"/>
                  </a:cubicBezTo>
                  <a:cubicBezTo>
                    <a:pt x="45008" y="28359"/>
                    <a:pt x="45040" y="28099"/>
                    <a:pt x="45073" y="28034"/>
                  </a:cubicBezTo>
                  <a:cubicBezTo>
                    <a:pt x="45105" y="27969"/>
                    <a:pt x="44943" y="27806"/>
                    <a:pt x="44845" y="27806"/>
                  </a:cubicBezTo>
                  <a:cubicBezTo>
                    <a:pt x="44819" y="27813"/>
                    <a:pt x="44758" y="27815"/>
                    <a:pt x="44676" y="27815"/>
                  </a:cubicBezTo>
                  <a:cubicBezTo>
                    <a:pt x="44351" y="27815"/>
                    <a:pt x="43700" y="27774"/>
                    <a:pt x="43674" y="27774"/>
                  </a:cubicBezTo>
                  <a:cubicBezTo>
                    <a:pt x="43642" y="27774"/>
                    <a:pt x="43772" y="28001"/>
                    <a:pt x="43609" y="28034"/>
                  </a:cubicBezTo>
                  <a:cubicBezTo>
                    <a:pt x="43528" y="28066"/>
                    <a:pt x="43357" y="28075"/>
                    <a:pt x="43207" y="28075"/>
                  </a:cubicBezTo>
                  <a:cubicBezTo>
                    <a:pt x="43056" y="28075"/>
                    <a:pt x="42926" y="28066"/>
                    <a:pt x="42926" y="28066"/>
                  </a:cubicBezTo>
                  <a:lnTo>
                    <a:pt x="42178" y="27871"/>
                  </a:lnTo>
                  <a:lnTo>
                    <a:pt x="41723" y="27253"/>
                  </a:lnTo>
                  <a:cubicBezTo>
                    <a:pt x="41723" y="27253"/>
                    <a:pt x="41365" y="27319"/>
                    <a:pt x="41300" y="27319"/>
                  </a:cubicBezTo>
                  <a:cubicBezTo>
                    <a:pt x="41235" y="27351"/>
                    <a:pt x="40943" y="27514"/>
                    <a:pt x="40878" y="27579"/>
                  </a:cubicBezTo>
                  <a:cubicBezTo>
                    <a:pt x="40813" y="27611"/>
                    <a:pt x="40780" y="27969"/>
                    <a:pt x="40780" y="27969"/>
                  </a:cubicBezTo>
                  <a:cubicBezTo>
                    <a:pt x="40780" y="27969"/>
                    <a:pt x="40634" y="28494"/>
                    <a:pt x="40563" y="28494"/>
                  </a:cubicBezTo>
                  <a:cubicBezTo>
                    <a:pt x="40560" y="28494"/>
                    <a:pt x="40556" y="28493"/>
                    <a:pt x="40552" y="28489"/>
                  </a:cubicBezTo>
                  <a:cubicBezTo>
                    <a:pt x="40487" y="28457"/>
                    <a:pt x="40390" y="28034"/>
                    <a:pt x="40390" y="28001"/>
                  </a:cubicBezTo>
                  <a:cubicBezTo>
                    <a:pt x="40422" y="27969"/>
                    <a:pt x="40520" y="27644"/>
                    <a:pt x="40552" y="27546"/>
                  </a:cubicBezTo>
                  <a:cubicBezTo>
                    <a:pt x="40617" y="27449"/>
                    <a:pt x="40715" y="27384"/>
                    <a:pt x="40715" y="27286"/>
                  </a:cubicBezTo>
                  <a:cubicBezTo>
                    <a:pt x="40740" y="27212"/>
                    <a:pt x="40613" y="27080"/>
                    <a:pt x="40537" y="27080"/>
                  </a:cubicBezTo>
                  <a:cubicBezTo>
                    <a:pt x="40514" y="27080"/>
                    <a:pt x="40495" y="27093"/>
                    <a:pt x="40487" y="27123"/>
                  </a:cubicBezTo>
                  <a:cubicBezTo>
                    <a:pt x="40422" y="27253"/>
                    <a:pt x="39512" y="27839"/>
                    <a:pt x="39382" y="27871"/>
                  </a:cubicBezTo>
                  <a:cubicBezTo>
                    <a:pt x="39365" y="27875"/>
                    <a:pt x="39348" y="27877"/>
                    <a:pt x="39329" y="27877"/>
                  </a:cubicBezTo>
                  <a:cubicBezTo>
                    <a:pt x="39272" y="27877"/>
                    <a:pt x="39207" y="27863"/>
                    <a:pt x="39146" y="27863"/>
                  </a:cubicBezTo>
                  <a:cubicBezTo>
                    <a:pt x="39065" y="27863"/>
                    <a:pt x="38991" y="27888"/>
                    <a:pt x="38959" y="28001"/>
                  </a:cubicBezTo>
                  <a:cubicBezTo>
                    <a:pt x="38894" y="28229"/>
                    <a:pt x="38504" y="28587"/>
                    <a:pt x="38406" y="28684"/>
                  </a:cubicBezTo>
                  <a:cubicBezTo>
                    <a:pt x="38304" y="28735"/>
                    <a:pt x="38242" y="28886"/>
                    <a:pt x="38189" y="28886"/>
                  </a:cubicBezTo>
                  <a:cubicBezTo>
                    <a:pt x="38174" y="28886"/>
                    <a:pt x="38160" y="28875"/>
                    <a:pt x="38146" y="28847"/>
                  </a:cubicBezTo>
                  <a:cubicBezTo>
                    <a:pt x="38113" y="28717"/>
                    <a:pt x="37821" y="28294"/>
                    <a:pt x="37691" y="28294"/>
                  </a:cubicBezTo>
                  <a:cubicBezTo>
                    <a:pt x="37593" y="28327"/>
                    <a:pt x="36878" y="28587"/>
                    <a:pt x="36813" y="28619"/>
                  </a:cubicBezTo>
                  <a:cubicBezTo>
                    <a:pt x="36715" y="28619"/>
                    <a:pt x="36325" y="28457"/>
                    <a:pt x="36227" y="28392"/>
                  </a:cubicBezTo>
                  <a:cubicBezTo>
                    <a:pt x="36130" y="28327"/>
                    <a:pt x="35967" y="28164"/>
                    <a:pt x="35772" y="28034"/>
                  </a:cubicBezTo>
                  <a:cubicBezTo>
                    <a:pt x="35609" y="27904"/>
                    <a:pt x="35447" y="27806"/>
                    <a:pt x="35479" y="27579"/>
                  </a:cubicBezTo>
                  <a:cubicBezTo>
                    <a:pt x="35512" y="27384"/>
                    <a:pt x="35414" y="26473"/>
                    <a:pt x="35447" y="26441"/>
                  </a:cubicBezTo>
                  <a:cubicBezTo>
                    <a:pt x="35512" y="26408"/>
                    <a:pt x="35707" y="26115"/>
                    <a:pt x="35609" y="25985"/>
                  </a:cubicBezTo>
                  <a:cubicBezTo>
                    <a:pt x="35512" y="25855"/>
                    <a:pt x="35447" y="25693"/>
                    <a:pt x="35349" y="25660"/>
                  </a:cubicBezTo>
                  <a:cubicBezTo>
                    <a:pt x="35258" y="25630"/>
                    <a:pt x="35025" y="25429"/>
                    <a:pt x="34889" y="25429"/>
                  </a:cubicBezTo>
                  <a:cubicBezTo>
                    <a:pt x="34879" y="25429"/>
                    <a:pt x="34870" y="25430"/>
                    <a:pt x="34861" y="25432"/>
                  </a:cubicBezTo>
                  <a:cubicBezTo>
                    <a:pt x="34764" y="25465"/>
                    <a:pt x="33886" y="25497"/>
                    <a:pt x="33756" y="25497"/>
                  </a:cubicBezTo>
                  <a:cubicBezTo>
                    <a:pt x="33719" y="25497"/>
                    <a:pt x="33668" y="25500"/>
                    <a:pt x="33615" y="25500"/>
                  </a:cubicBezTo>
                  <a:cubicBezTo>
                    <a:pt x="33482" y="25500"/>
                    <a:pt x="33333" y="25484"/>
                    <a:pt x="33333" y="25367"/>
                  </a:cubicBezTo>
                  <a:cubicBezTo>
                    <a:pt x="33333" y="25172"/>
                    <a:pt x="33398" y="24392"/>
                    <a:pt x="33398" y="24392"/>
                  </a:cubicBezTo>
                  <a:cubicBezTo>
                    <a:pt x="33398" y="24392"/>
                    <a:pt x="33528" y="24164"/>
                    <a:pt x="33691" y="24002"/>
                  </a:cubicBezTo>
                  <a:cubicBezTo>
                    <a:pt x="33886" y="23839"/>
                    <a:pt x="33951" y="23644"/>
                    <a:pt x="33983" y="23514"/>
                  </a:cubicBezTo>
                  <a:cubicBezTo>
                    <a:pt x="33983" y="23416"/>
                    <a:pt x="34244" y="23058"/>
                    <a:pt x="34114" y="23026"/>
                  </a:cubicBezTo>
                  <a:cubicBezTo>
                    <a:pt x="34049" y="23010"/>
                    <a:pt x="33788" y="22985"/>
                    <a:pt x="33516" y="22985"/>
                  </a:cubicBezTo>
                  <a:cubicBezTo>
                    <a:pt x="33244" y="22985"/>
                    <a:pt x="32959" y="23010"/>
                    <a:pt x="32845" y="23091"/>
                  </a:cubicBezTo>
                  <a:cubicBezTo>
                    <a:pt x="32650" y="23254"/>
                    <a:pt x="32488" y="23741"/>
                    <a:pt x="32423" y="23904"/>
                  </a:cubicBezTo>
                  <a:cubicBezTo>
                    <a:pt x="32357" y="24099"/>
                    <a:pt x="32260" y="24327"/>
                    <a:pt x="31610" y="24327"/>
                  </a:cubicBezTo>
                  <a:cubicBezTo>
                    <a:pt x="31148" y="24349"/>
                    <a:pt x="30910" y="24445"/>
                    <a:pt x="30773" y="24445"/>
                  </a:cubicBezTo>
                  <a:cubicBezTo>
                    <a:pt x="30708" y="24445"/>
                    <a:pt x="30666" y="24423"/>
                    <a:pt x="30634" y="24359"/>
                  </a:cubicBezTo>
                  <a:cubicBezTo>
                    <a:pt x="30536" y="24197"/>
                    <a:pt x="29528" y="23611"/>
                    <a:pt x="29528" y="22538"/>
                  </a:cubicBezTo>
                  <a:cubicBezTo>
                    <a:pt x="29528" y="21465"/>
                    <a:pt x="29496" y="21010"/>
                    <a:pt x="29496" y="20945"/>
                  </a:cubicBezTo>
                  <a:cubicBezTo>
                    <a:pt x="29463" y="20847"/>
                    <a:pt x="29691" y="20782"/>
                    <a:pt x="29561" y="20522"/>
                  </a:cubicBezTo>
                  <a:cubicBezTo>
                    <a:pt x="29463" y="20229"/>
                    <a:pt x="29431" y="19709"/>
                    <a:pt x="29788" y="19611"/>
                  </a:cubicBezTo>
                  <a:cubicBezTo>
                    <a:pt x="30179" y="19514"/>
                    <a:pt x="30211" y="19611"/>
                    <a:pt x="30374" y="19384"/>
                  </a:cubicBezTo>
                  <a:cubicBezTo>
                    <a:pt x="30536" y="19189"/>
                    <a:pt x="30732" y="19026"/>
                    <a:pt x="30894" y="19026"/>
                  </a:cubicBezTo>
                  <a:cubicBezTo>
                    <a:pt x="31089" y="19059"/>
                    <a:pt x="31740" y="18994"/>
                    <a:pt x="32032" y="19124"/>
                  </a:cubicBezTo>
                  <a:cubicBezTo>
                    <a:pt x="32237" y="19215"/>
                    <a:pt x="32379" y="19322"/>
                    <a:pt x="32478" y="19322"/>
                  </a:cubicBezTo>
                  <a:cubicBezTo>
                    <a:pt x="32521" y="19322"/>
                    <a:pt x="32556" y="19302"/>
                    <a:pt x="32585" y="19254"/>
                  </a:cubicBezTo>
                  <a:cubicBezTo>
                    <a:pt x="32683" y="19124"/>
                    <a:pt x="32618" y="18928"/>
                    <a:pt x="32618" y="18896"/>
                  </a:cubicBezTo>
                  <a:cubicBezTo>
                    <a:pt x="32592" y="18896"/>
                    <a:pt x="33731" y="18729"/>
                    <a:pt x="34305" y="18729"/>
                  </a:cubicBezTo>
                  <a:cubicBezTo>
                    <a:pt x="34448" y="18729"/>
                    <a:pt x="34556" y="18740"/>
                    <a:pt x="34601" y="18766"/>
                  </a:cubicBezTo>
                  <a:cubicBezTo>
                    <a:pt x="34829" y="18863"/>
                    <a:pt x="34861" y="18994"/>
                    <a:pt x="35057" y="18994"/>
                  </a:cubicBezTo>
                  <a:cubicBezTo>
                    <a:pt x="35219" y="18994"/>
                    <a:pt x="35317" y="18961"/>
                    <a:pt x="35414" y="18961"/>
                  </a:cubicBezTo>
                  <a:cubicBezTo>
                    <a:pt x="35512" y="18961"/>
                    <a:pt x="35935" y="19546"/>
                    <a:pt x="35967" y="19839"/>
                  </a:cubicBezTo>
                  <a:cubicBezTo>
                    <a:pt x="36000" y="20132"/>
                    <a:pt x="36325" y="20392"/>
                    <a:pt x="36357" y="20554"/>
                  </a:cubicBezTo>
                  <a:cubicBezTo>
                    <a:pt x="36420" y="20711"/>
                    <a:pt x="36483" y="21141"/>
                    <a:pt x="36722" y="21141"/>
                  </a:cubicBezTo>
                  <a:cubicBezTo>
                    <a:pt x="36730" y="21141"/>
                    <a:pt x="36739" y="21141"/>
                    <a:pt x="36748" y="21140"/>
                  </a:cubicBezTo>
                  <a:cubicBezTo>
                    <a:pt x="36975" y="21107"/>
                    <a:pt x="37008" y="20782"/>
                    <a:pt x="36943" y="20554"/>
                  </a:cubicBezTo>
                  <a:cubicBezTo>
                    <a:pt x="36910" y="20359"/>
                    <a:pt x="36520" y="19319"/>
                    <a:pt x="36455" y="18928"/>
                  </a:cubicBezTo>
                  <a:cubicBezTo>
                    <a:pt x="36422" y="18571"/>
                    <a:pt x="36227" y="18571"/>
                    <a:pt x="36422" y="18213"/>
                  </a:cubicBezTo>
                  <a:cubicBezTo>
                    <a:pt x="36650" y="17855"/>
                    <a:pt x="36975" y="17628"/>
                    <a:pt x="37073" y="17563"/>
                  </a:cubicBezTo>
                  <a:cubicBezTo>
                    <a:pt x="37138" y="17498"/>
                    <a:pt x="38439" y="16652"/>
                    <a:pt x="38406" y="16587"/>
                  </a:cubicBezTo>
                  <a:cubicBezTo>
                    <a:pt x="38374" y="16490"/>
                    <a:pt x="38211" y="16359"/>
                    <a:pt x="38341" y="16262"/>
                  </a:cubicBezTo>
                  <a:cubicBezTo>
                    <a:pt x="38471" y="16164"/>
                    <a:pt x="38829" y="16132"/>
                    <a:pt x="38699" y="16002"/>
                  </a:cubicBezTo>
                  <a:cubicBezTo>
                    <a:pt x="38536" y="15839"/>
                    <a:pt x="38374" y="15709"/>
                    <a:pt x="38374" y="15514"/>
                  </a:cubicBezTo>
                  <a:cubicBezTo>
                    <a:pt x="38374" y="15351"/>
                    <a:pt x="38406" y="15351"/>
                    <a:pt x="38276" y="15221"/>
                  </a:cubicBezTo>
                  <a:cubicBezTo>
                    <a:pt x="38146" y="15091"/>
                    <a:pt x="38113" y="14994"/>
                    <a:pt x="38211" y="14961"/>
                  </a:cubicBezTo>
                  <a:cubicBezTo>
                    <a:pt x="38219" y="14959"/>
                    <a:pt x="38226" y="14957"/>
                    <a:pt x="38232" y="14957"/>
                  </a:cubicBezTo>
                  <a:cubicBezTo>
                    <a:pt x="38314" y="14957"/>
                    <a:pt x="38349" y="15124"/>
                    <a:pt x="38439" y="15124"/>
                  </a:cubicBezTo>
                  <a:cubicBezTo>
                    <a:pt x="38536" y="15124"/>
                    <a:pt x="38569" y="14994"/>
                    <a:pt x="38569" y="14961"/>
                  </a:cubicBezTo>
                  <a:cubicBezTo>
                    <a:pt x="38569" y="14896"/>
                    <a:pt x="38601" y="14636"/>
                    <a:pt x="38796" y="14571"/>
                  </a:cubicBezTo>
                  <a:cubicBezTo>
                    <a:pt x="38818" y="14564"/>
                    <a:pt x="38838" y="14560"/>
                    <a:pt x="38857" y="14560"/>
                  </a:cubicBezTo>
                  <a:cubicBezTo>
                    <a:pt x="39006" y="14560"/>
                    <a:pt x="39067" y="14766"/>
                    <a:pt x="39154" y="14766"/>
                  </a:cubicBezTo>
                  <a:cubicBezTo>
                    <a:pt x="39252" y="14733"/>
                    <a:pt x="39382" y="14766"/>
                    <a:pt x="39382" y="14668"/>
                  </a:cubicBezTo>
                  <a:cubicBezTo>
                    <a:pt x="39414" y="14538"/>
                    <a:pt x="39512" y="14311"/>
                    <a:pt x="39512" y="14213"/>
                  </a:cubicBezTo>
                  <a:cubicBezTo>
                    <a:pt x="39544" y="14148"/>
                    <a:pt x="39609" y="14051"/>
                    <a:pt x="39707" y="14018"/>
                  </a:cubicBezTo>
                  <a:cubicBezTo>
                    <a:pt x="39837" y="13953"/>
                    <a:pt x="39837" y="13986"/>
                    <a:pt x="39967" y="13920"/>
                  </a:cubicBezTo>
                  <a:cubicBezTo>
                    <a:pt x="40065" y="13855"/>
                    <a:pt x="40845" y="13725"/>
                    <a:pt x="40878" y="13563"/>
                  </a:cubicBezTo>
                  <a:cubicBezTo>
                    <a:pt x="40910" y="13400"/>
                    <a:pt x="40878" y="13335"/>
                    <a:pt x="40943" y="13140"/>
                  </a:cubicBezTo>
                  <a:cubicBezTo>
                    <a:pt x="41008" y="12945"/>
                    <a:pt x="41170" y="12685"/>
                    <a:pt x="41333" y="12555"/>
                  </a:cubicBezTo>
                  <a:cubicBezTo>
                    <a:pt x="41463" y="12425"/>
                    <a:pt x="41691" y="12392"/>
                    <a:pt x="41821" y="12327"/>
                  </a:cubicBezTo>
                  <a:cubicBezTo>
                    <a:pt x="41983" y="12262"/>
                    <a:pt x="41951" y="12327"/>
                    <a:pt x="42081" y="12197"/>
                  </a:cubicBezTo>
                  <a:cubicBezTo>
                    <a:pt x="42243" y="12099"/>
                    <a:pt x="42471" y="12067"/>
                    <a:pt x="42406" y="11937"/>
                  </a:cubicBezTo>
                  <a:cubicBezTo>
                    <a:pt x="42308" y="11774"/>
                    <a:pt x="42308" y="11774"/>
                    <a:pt x="42308" y="11709"/>
                  </a:cubicBezTo>
                  <a:cubicBezTo>
                    <a:pt x="42308" y="11677"/>
                    <a:pt x="42341" y="11547"/>
                    <a:pt x="42341" y="11547"/>
                  </a:cubicBezTo>
                  <a:cubicBezTo>
                    <a:pt x="42341" y="11547"/>
                    <a:pt x="42569" y="11839"/>
                    <a:pt x="42601" y="11872"/>
                  </a:cubicBezTo>
                  <a:cubicBezTo>
                    <a:pt x="42634" y="11904"/>
                    <a:pt x="42536" y="11904"/>
                    <a:pt x="42666" y="11904"/>
                  </a:cubicBezTo>
                  <a:cubicBezTo>
                    <a:pt x="42796" y="11937"/>
                    <a:pt x="42861" y="11937"/>
                    <a:pt x="43024" y="11937"/>
                  </a:cubicBezTo>
                  <a:cubicBezTo>
                    <a:pt x="43154" y="11937"/>
                    <a:pt x="43154" y="11937"/>
                    <a:pt x="43219" y="11904"/>
                  </a:cubicBezTo>
                  <a:cubicBezTo>
                    <a:pt x="43252" y="11872"/>
                    <a:pt x="43414" y="11709"/>
                    <a:pt x="43284" y="11351"/>
                  </a:cubicBezTo>
                  <a:cubicBezTo>
                    <a:pt x="43154" y="10994"/>
                    <a:pt x="43187" y="10961"/>
                    <a:pt x="43252" y="10961"/>
                  </a:cubicBezTo>
                  <a:lnTo>
                    <a:pt x="43479" y="10961"/>
                  </a:lnTo>
                  <a:cubicBezTo>
                    <a:pt x="43479" y="10961"/>
                    <a:pt x="43674" y="10799"/>
                    <a:pt x="43577" y="10734"/>
                  </a:cubicBezTo>
                  <a:cubicBezTo>
                    <a:pt x="43479" y="10701"/>
                    <a:pt x="43544" y="10408"/>
                    <a:pt x="43544" y="10408"/>
                  </a:cubicBezTo>
                  <a:cubicBezTo>
                    <a:pt x="43544" y="10408"/>
                    <a:pt x="43609" y="10213"/>
                    <a:pt x="43544" y="10213"/>
                  </a:cubicBezTo>
                  <a:cubicBezTo>
                    <a:pt x="43447" y="10213"/>
                    <a:pt x="42959" y="10311"/>
                    <a:pt x="42959" y="10311"/>
                  </a:cubicBezTo>
                  <a:cubicBezTo>
                    <a:pt x="42959" y="10311"/>
                    <a:pt x="42439" y="10408"/>
                    <a:pt x="42276" y="10441"/>
                  </a:cubicBezTo>
                  <a:cubicBezTo>
                    <a:pt x="42081" y="10473"/>
                    <a:pt x="41593" y="10799"/>
                    <a:pt x="41496" y="10831"/>
                  </a:cubicBezTo>
                  <a:cubicBezTo>
                    <a:pt x="41427" y="10854"/>
                    <a:pt x="41292" y="10877"/>
                    <a:pt x="41220" y="10877"/>
                  </a:cubicBezTo>
                  <a:cubicBezTo>
                    <a:pt x="41190" y="10877"/>
                    <a:pt x="41170" y="10873"/>
                    <a:pt x="41170" y="10864"/>
                  </a:cubicBezTo>
                  <a:cubicBezTo>
                    <a:pt x="41203" y="10831"/>
                    <a:pt x="41398" y="10603"/>
                    <a:pt x="41496" y="10571"/>
                  </a:cubicBezTo>
                  <a:cubicBezTo>
                    <a:pt x="41593" y="10506"/>
                    <a:pt x="41626" y="10506"/>
                    <a:pt x="41723" y="10441"/>
                  </a:cubicBezTo>
                  <a:cubicBezTo>
                    <a:pt x="41853" y="10343"/>
                    <a:pt x="42016" y="10213"/>
                    <a:pt x="42016" y="10213"/>
                  </a:cubicBezTo>
                  <a:cubicBezTo>
                    <a:pt x="42016" y="10213"/>
                    <a:pt x="42308" y="9986"/>
                    <a:pt x="42731" y="9823"/>
                  </a:cubicBezTo>
                  <a:cubicBezTo>
                    <a:pt x="43121" y="9693"/>
                    <a:pt x="43642" y="9693"/>
                    <a:pt x="43772" y="9693"/>
                  </a:cubicBezTo>
                  <a:cubicBezTo>
                    <a:pt x="43869" y="9725"/>
                    <a:pt x="43967" y="9725"/>
                    <a:pt x="44195" y="9758"/>
                  </a:cubicBezTo>
                  <a:lnTo>
                    <a:pt x="44845" y="9758"/>
                  </a:lnTo>
                  <a:cubicBezTo>
                    <a:pt x="44986" y="9758"/>
                    <a:pt x="45134" y="9762"/>
                    <a:pt x="45273" y="9762"/>
                  </a:cubicBezTo>
                  <a:cubicBezTo>
                    <a:pt x="45550" y="9762"/>
                    <a:pt x="45788" y="9747"/>
                    <a:pt x="45853" y="9660"/>
                  </a:cubicBezTo>
                  <a:cubicBezTo>
                    <a:pt x="45941" y="9514"/>
                    <a:pt x="46659" y="9158"/>
                    <a:pt x="46803" y="9158"/>
                  </a:cubicBezTo>
                  <a:cubicBezTo>
                    <a:pt x="46820" y="9158"/>
                    <a:pt x="46829" y="9163"/>
                    <a:pt x="46829" y="9173"/>
                  </a:cubicBezTo>
                  <a:cubicBezTo>
                    <a:pt x="46829" y="9238"/>
                    <a:pt x="46504" y="10083"/>
                    <a:pt x="46438" y="10148"/>
                  </a:cubicBezTo>
                  <a:cubicBezTo>
                    <a:pt x="46373" y="10246"/>
                    <a:pt x="46178" y="10473"/>
                    <a:pt x="46178" y="10636"/>
                  </a:cubicBezTo>
                  <a:cubicBezTo>
                    <a:pt x="46146" y="10799"/>
                    <a:pt x="46308" y="10864"/>
                    <a:pt x="46504" y="10896"/>
                  </a:cubicBezTo>
                  <a:cubicBezTo>
                    <a:pt x="46731" y="10929"/>
                    <a:pt x="47186" y="10929"/>
                    <a:pt x="47186" y="10929"/>
                  </a:cubicBezTo>
                  <a:lnTo>
                    <a:pt x="47707" y="10831"/>
                  </a:lnTo>
                  <a:lnTo>
                    <a:pt x="48064" y="10701"/>
                  </a:lnTo>
                  <a:cubicBezTo>
                    <a:pt x="48064" y="10701"/>
                    <a:pt x="48032" y="10441"/>
                    <a:pt x="48032" y="10376"/>
                  </a:cubicBezTo>
                  <a:cubicBezTo>
                    <a:pt x="48032" y="10346"/>
                    <a:pt x="48086" y="10209"/>
                    <a:pt x="47973" y="10209"/>
                  </a:cubicBezTo>
                  <a:cubicBezTo>
                    <a:pt x="47962" y="10209"/>
                    <a:pt x="47949" y="10210"/>
                    <a:pt x="47934" y="10213"/>
                  </a:cubicBezTo>
                  <a:cubicBezTo>
                    <a:pt x="47922" y="10216"/>
                    <a:pt x="47906" y="10217"/>
                    <a:pt x="47888" y="10217"/>
                  </a:cubicBezTo>
                  <a:cubicBezTo>
                    <a:pt x="47658" y="10217"/>
                    <a:pt x="46991" y="10043"/>
                    <a:pt x="46991" y="9953"/>
                  </a:cubicBezTo>
                  <a:cubicBezTo>
                    <a:pt x="46991" y="9823"/>
                    <a:pt x="47121" y="9628"/>
                    <a:pt x="47186" y="9563"/>
                  </a:cubicBezTo>
                  <a:cubicBezTo>
                    <a:pt x="47219" y="9498"/>
                    <a:pt x="47317" y="9433"/>
                    <a:pt x="47317" y="9205"/>
                  </a:cubicBezTo>
                  <a:cubicBezTo>
                    <a:pt x="47284" y="8978"/>
                    <a:pt x="46926" y="8587"/>
                    <a:pt x="46991" y="8555"/>
                  </a:cubicBezTo>
                  <a:cubicBezTo>
                    <a:pt x="47056" y="8522"/>
                    <a:pt x="47186" y="8327"/>
                    <a:pt x="46991" y="8197"/>
                  </a:cubicBezTo>
                  <a:cubicBezTo>
                    <a:pt x="46796" y="8099"/>
                    <a:pt x="46504" y="8002"/>
                    <a:pt x="46471" y="7969"/>
                  </a:cubicBezTo>
                  <a:cubicBezTo>
                    <a:pt x="46471" y="7968"/>
                    <a:pt x="46470" y="7967"/>
                    <a:pt x="46468" y="7967"/>
                  </a:cubicBezTo>
                  <a:cubicBezTo>
                    <a:pt x="46431" y="7967"/>
                    <a:pt x="45995" y="8296"/>
                    <a:pt x="45528" y="8327"/>
                  </a:cubicBezTo>
                  <a:cubicBezTo>
                    <a:pt x="45502" y="8329"/>
                    <a:pt x="45479" y="8330"/>
                    <a:pt x="45459" y="8330"/>
                  </a:cubicBezTo>
                  <a:cubicBezTo>
                    <a:pt x="45097" y="8330"/>
                    <a:pt x="45593" y="8067"/>
                    <a:pt x="45593" y="8067"/>
                  </a:cubicBezTo>
                  <a:cubicBezTo>
                    <a:pt x="45593" y="8067"/>
                    <a:pt x="45756" y="7872"/>
                    <a:pt x="45853" y="7839"/>
                  </a:cubicBezTo>
                  <a:cubicBezTo>
                    <a:pt x="45951" y="7807"/>
                    <a:pt x="46211" y="7774"/>
                    <a:pt x="46016" y="7644"/>
                  </a:cubicBezTo>
                  <a:cubicBezTo>
                    <a:pt x="45947" y="7595"/>
                    <a:pt x="45896" y="7579"/>
                    <a:pt x="45851" y="7579"/>
                  </a:cubicBezTo>
                  <a:cubicBezTo>
                    <a:pt x="45760" y="7579"/>
                    <a:pt x="45694" y="7648"/>
                    <a:pt x="45553" y="7648"/>
                  </a:cubicBezTo>
                  <a:cubicBezTo>
                    <a:pt x="45535" y="7648"/>
                    <a:pt x="45516" y="7647"/>
                    <a:pt x="45495" y="7644"/>
                  </a:cubicBezTo>
                  <a:cubicBezTo>
                    <a:pt x="45235" y="7612"/>
                    <a:pt x="45365" y="7384"/>
                    <a:pt x="45138" y="7319"/>
                  </a:cubicBezTo>
                  <a:cubicBezTo>
                    <a:pt x="44910" y="7221"/>
                    <a:pt x="44780" y="7124"/>
                    <a:pt x="44682" y="7059"/>
                  </a:cubicBezTo>
                  <a:cubicBezTo>
                    <a:pt x="44585" y="6994"/>
                    <a:pt x="44390" y="6831"/>
                    <a:pt x="44390" y="6799"/>
                  </a:cubicBezTo>
                  <a:cubicBezTo>
                    <a:pt x="44422" y="6766"/>
                    <a:pt x="44520" y="6734"/>
                    <a:pt x="44617" y="6701"/>
                  </a:cubicBezTo>
                  <a:cubicBezTo>
                    <a:pt x="44715" y="6669"/>
                    <a:pt x="44682" y="6506"/>
                    <a:pt x="44552" y="6408"/>
                  </a:cubicBezTo>
                  <a:cubicBezTo>
                    <a:pt x="44390" y="6343"/>
                    <a:pt x="44130" y="6116"/>
                    <a:pt x="44130" y="6116"/>
                  </a:cubicBezTo>
                  <a:cubicBezTo>
                    <a:pt x="44130" y="6116"/>
                    <a:pt x="43707" y="5726"/>
                    <a:pt x="43707" y="5693"/>
                  </a:cubicBezTo>
                  <a:cubicBezTo>
                    <a:pt x="43707" y="5661"/>
                    <a:pt x="43707" y="5400"/>
                    <a:pt x="43609" y="5368"/>
                  </a:cubicBezTo>
                  <a:cubicBezTo>
                    <a:pt x="43588" y="5368"/>
                    <a:pt x="43555" y="5364"/>
                    <a:pt x="43520" y="5364"/>
                  </a:cubicBezTo>
                  <a:cubicBezTo>
                    <a:pt x="43450" y="5364"/>
                    <a:pt x="43371" y="5379"/>
                    <a:pt x="43349" y="5465"/>
                  </a:cubicBezTo>
                  <a:cubicBezTo>
                    <a:pt x="43317" y="5628"/>
                    <a:pt x="43447" y="5888"/>
                    <a:pt x="43187" y="5953"/>
                  </a:cubicBezTo>
                  <a:cubicBezTo>
                    <a:pt x="43149" y="5964"/>
                    <a:pt x="43115" y="5969"/>
                    <a:pt x="43086" y="5969"/>
                  </a:cubicBezTo>
                  <a:cubicBezTo>
                    <a:pt x="42939" y="5969"/>
                    <a:pt x="42894" y="5856"/>
                    <a:pt x="42894" y="5856"/>
                  </a:cubicBezTo>
                  <a:cubicBezTo>
                    <a:pt x="42890" y="5852"/>
                    <a:pt x="42883" y="5850"/>
                    <a:pt x="42874" y="5850"/>
                  </a:cubicBezTo>
                  <a:cubicBezTo>
                    <a:pt x="42799" y="5850"/>
                    <a:pt x="42565" y="5953"/>
                    <a:pt x="42536" y="5953"/>
                  </a:cubicBezTo>
                  <a:cubicBezTo>
                    <a:pt x="42471" y="5986"/>
                    <a:pt x="42243" y="6181"/>
                    <a:pt x="42243" y="6181"/>
                  </a:cubicBezTo>
                  <a:lnTo>
                    <a:pt x="41983" y="6181"/>
                  </a:lnTo>
                  <a:cubicBezTo>
                    <a:pt x="41983" y="6181"/>
                    <a:pt x="42048" y="5953"/>
                    <a:pt x="41951" y="5888"/>
                  </a:cubicBezTo>
                  <a:cubicBezTo>
                    <a:pt x="41918" y="5872"/>
                    <a:pt x="41863" y="5866"/>
                    <a:pt x="41799" y="5866"/>
                  </a:cubicBezTo>
                  <a:cubicBezTo>
                    <a:pt x="41605" y="5866"/>
                    <a:pt x="41325" y="5921"/>
                    <a:pt x="41300" y="5921"/>
                  </a:cubicBezTo>
                  <a:cubicBezTo>
                    <a:pt x="41235" y="5921"/>
                    <a:pt x="41008" y="5888"/>
                    <a:pt x="41073" y="5823"/>
                  </a:cubicBezTo>
                  <a:cubicBezTo>
                    <a:pt x="41138" y="5758"/>
                    <a:pt x="41203" y="5758"/>
                    <a:pt x="41235" y="5726"/>
                  </a:cubicBezTo>
                  <a:cubicBezTo>
                    <a:pt x="41300" y="5693"/>
                    <a:pt x="41333" y="5563"/>
                    <a:pt x="41333" y="5563"/>
                  </a:cubicBezTo>
                  <a:lnTo>
                    <a:pt x="41203" y="5368"/>
                  </a:lnTo>
                  <a:cubicBezTo>
                    <a:pt x="41203" y="5368"/>
                    <a:pt x="41138" y="5270"/>
                    <a:pt x="41040" y="5270"/>
                  </a:cubicBezTo>
                  <a:cubicBezTo>
                    <a:pt x="40943" y="5270"/>
                    <a:pt x="40878" y="5205"/>
                    <a:pt x="40878" y="5205"/>
                  </a:cubicBezTo>
                  <a:cubicBezTo>
                    <a:pt x="40878" y="5205"/>
                    <a:pt x="41040" y="5140"/>
                    <a:pt x="41105" y="5140"/>
                  </a:cubicBezTo>
                  <a:cubicBezTo>
                    <a:pt x="41203" y="5108"/>
                    <a:pt x="41365" y="5043"/>
                    <a:pt x="41365" y="5043"/>
                  </a:cubicBezTo>
                  <a:lnTo>
                    <a:pt x="41203" y="4978"/>
                  </a:lnTo>
                  <a:lnTo>
                    <a:pt x="41040" y="4880"/>
                  </a:lnTo>
                  <a:lnTo>
                    <a:pt x="40455" y="4782"/>
                  </a:lnTo>
                  <a:cubicBezTo>
                    <a:pt x="40455" y="4782"/>
                    <a:pt x="39902" y="4327"/>
                    <a:pt x="39804" y="4327"/>
                  </a:cubicBezTo>
                  <a:cubicBezTo>
                    <a:pt x="39707" y="4295"/>
                    <a:pt x="39187" y="4262"/>
                    <a:pt x="39024" y="4262"/>
                  </a:cubicBezTo>
                  <a:cubicBezTo>
                    <a:pt x="38916" y="4262"/>
                    <a:pt x="38822" y="4306"/>
                    <a:pt x="38733" y="4306"/>
                  </a:cubicBezTo>
                  <a:cubicBezTo>
                    <a:pt x="38688" y="4306"/>
                    <a:pt x="38645" y="4295"/>
                    <a:pt x="38601" y="4262"/>
                  </a:cubicBezTo>
                  <a:cubicBezTo>
                    <a:pt x="38504" y="4165"/>
                    <a:pt x="37983" y="4132"/>
                    <a:pt x="37983" y="4132"/>
                  </a:cubicBezTo>
                  <a:cubicBezTo>
                    <a:pt x="37951" y="4132"/>
                    <a:pt x="37853" y="4230"/>
                    <a:pt x="37853" y="4230"/>
                  </a:cubicBezTo>
                  <a:cubicBezTo>
                    <a:pt x="37886" y="4262"/>
                    <a:pt x="38146" y="4555"/>
                    <a:pt x="38146" y="4555"/>
                  </a:cubicBezTo>
                  <a:cubicBezTo>
                    <a:pt x="38146" y="4555"/>
                    <a:pt x="38178" y="4848"/>
                    <a:pt x="38211" y="4913"/>
                  </a:cubicBezTo>
                  <a:cubicBezTo>
                    <a:pt x="38211" y="4978"/>
                    <a:pt x="38146" y="5108"/>
                    <a:pt x="38146" y="5108"/>
                  </a:cubicBezTo>
                  <a:cubicBezTo>
                    <a:pt x="38146" y="5108"/>
                    <a:pt x="38276" y="5335"/>
                    <a:pt x="38244" y="5368"/>
                  </a:cubicBezTo>
                  <a:cubicBezTo>
                    <a:pt x="38244" y="5400"/>
                    <a:pt x="38081" y="5628"/>
                    <a:pt x="38048" y="5661"/>
                  </a:cubicBezTo>
                  <a:cubicBezTo>
                    <a:pt x="38016" y="5661"/>
                    <a:pt x="37886" y="5856"/>
                    <a:pt x="37886" y="5856"/>
                  </a:cubicBezTo>
                  <a:cubicBezTo>
                    <a:pt x="37886" y="5888"/>
                    <a:pt x="38211" y="6116"/>
                    <a:pt x="38276" y="6181"/>
                  </a:cubicBezTo>
                  <a:cubicBezTo>
                    <a:pt x="38341" y="6213"/>
                    <a:pt x="38569" y="6766"/>
                    <a:pt x="38504" y="6961"/>
                  </a:cubicBezTo>
                  <a:cubicBezTo>
                    <a:pt x="38439" y="7156"/>
                    <a:pt x="38309" y="7189"/>
                    <a:pt x="38309" y="7254"/>
                  </a:cubicBezTo>
                  <a:cubicBezTo>
                    <a:pt x="38276" y="7286"/>
                    <a:pt x="38146" y="7352"/>
                    <a:pt x="38113" y="7384"/>
                  </a:cubicBezTo>
                  <a:cubicBezTo>
                    <a:pt x="38081" y="7417"/>
                    <a:pt x="37723" y="7644"/>
                    <a:pt x="37723" y="7644"/>
                  </a:cubicBezTo>
                  <a:cubicBezTo>
                    <a:pt x="37723" y="7644"/>
                    <a:pt x="37300" y="7677"/>
                    <a:pt x="37300" y="7774"/>
                  </a:cubicBezTo>
                  <a:cubicBezTo>
                    <a:pt x="37300" y="7839"/>
                    <a:pt x="37691" y="8685"/>
                    <a:pt x="37691" y="8815"/>
                  </a:cubicBezTo>
                  <a:cubicBezTo>
                    <a:pt x="37661" y="8964"/>
                    <a:pt x="37631" y="9278"/>
                    <a:pt x="37400" y="9278"/>
                  </a:cubicBezTo>
                  <a:cubicBezTo>
                    <a:pt x="37379" y="9278"/>
                    <a:pt x="37357" y="9276"/>
                    <a:pt x="37333" y="9270"/>
                  </a:cubicBezTo>
                  <a:cubicBezTo>
                    <a:pt x="37040" y="9205"/>
                    <a:pt x="36553" y="9043"/>
                    <a:pt x="36227" y="8587"/>
                  </a:cubicBezTo>
                  <a:cubicBezTo>
                    <a:pt x="35902" y="8132"/>
                    <a:pt x="36162" y="7579"/>
                    <a:pt x="36000" y="7482"/>
                  </a:cubicBezTo>
                  <a:cubicBezTo>
                    <a:pt x="35964" y="7464"/>
                    <a:pt x="35876" y="7458"/>
                    <a:pt x="35759" y="7458"/>
                  </a:cubicBezTo>
                  <a:cubicBezTo>
                    <a:pt x="35569" y="7458"/>
                    <a:pt x="35305" y="7473"/>
                    <a:pt x="35063" y="7473"/>
                  </a:cubicBezTo>
                  <a:cubicBezTo>
                    <a:pt x="34914" y="7473"/>
                    <a:pt x="34774" y="7467"/>
                    <a:pt x="34666" y="7449"/>
                  </a:cubicBezTo>
                  <a:cubicBezTo>
                    <a:pt x="34309" y="7417"/>
                    <a:pt x="33528" y="6896"/>
                    <a:pt x="33366" y="6831"/>
                  </a:cubicBezTo>
                  <a:cubicBezTo>
                    <a:pt x="33203" y="6734"/>
                    <a:pt x="32780" y="6669"/>
                    <a:pt x="32780" y="6669"/>
                  </a:cubicBezTo>
                  <a:lnTo>
                    <a:pt x="31707" y="6506"/>
                  </a:lnTo>
                  <a:cubicBezTo>
                    <a:pt x="31707" y="6506"/>
                    <a:pt x="31512" y="6018"/>
                    <a:pt x="31187" y="5888"/>
                  </a:cubicBezTo>
                  <a:cubicBezTo>
                    <a:pt x="30862" y="5791"/>
                    <a:pt x="30374" y="5888"/>
                    <a:pt x="30569" y="5368"/>
                  </a:cubicBezTo>
                  <a:cubicBezTo>
                    <a:pt x="30797" y="4815"/>
                    <a:pt x="31252" y="4295"/>
                    <a:pt x="31512" y="4165"/>
                  </a:cubicBezTo>
                  <a:cubicBezTo>
                    <a:pt x="31772" y="4067"/>
                    <a:pt x="32065" y="4002"/>
                    <a:pt x="32195" y="3904"/>
                  </a:cubicBezTo>
                  <a:cubicBezTo>
                    <a:pt x="32292" y="3807"/>
                    <a:pt x="32488" y="3449"/>
                    <a:pt x="32195" y="3449"/>
                  </a:cubicBezTo>
                  <a:cubicBezTo>
                    <a:pt x="31984" y="3473"/>
                    <a:pt x="31450" y="3564"/>
                    <a:pt x="31219" y="3564"/>
                  </a:cubicBezTo>
                  <a:cubicBezTo>
                    <a:pt x="31130" y="3564"/>
                    <a:pt x="31086" y="3550"/>
                    <a:pt x="31122" y="3514"/>
                  </a:cubicBezTo>
                  <a:cubicBezTo>
                    <a:pt x="31219" y="3384"/>
                    <a:pt x="31902" y="3319"/>
                    <a:pt x="31902" y="3319"/>
                  </a:cubicBezTo>
                  <a:cubicBezTo>
                    <a:pt x="31902" y="3319"/>
                    <a:pt x="32455" y="3482"/>
                    <a:pt x="32585" y="3482"/>
                  </a:cubicBezTo>
                  <a:cubicBezTo>
                    <a:pt x="32639" y="3495"/>
                    <a:pt x="32693" y="3503"/>
                    <a:pt x="32740" y="3503"/>
                  </a:cubicBezTo>
                  <a:cubicBezTo>
                    <a:pt x="32806" y="3503"/>
                    <a:pt x="32859" y="3487"/>
                    <a:pt x="32878" y="3449"/>
                  </a:cubicBezTo>
                  <a:cubicBezTo>
                    <a:pt x="32943" y="3352"/>
                    <a:pt x="33333" y="3254"/>
                    <a:pt x="33333" y="3254"/>
                  </a:cubicBezTo>
                  <a:cubicBezTo>
                    <a:pt x="33333" y="3254"/>
                    <a:pt x="33983" y="2961"/>
                    <a:pt x="33918" y="2961"/>
                  </a:cubicBezTo>
                  <a:cubicBezTo>
                    <a:pt x="33821" y="2929"/>
                    <a:pt x="33431" y="2929"/>
                    <a:pt x="33398" y="2929"/>
                  </a:cubicBezTo>
                  <a:cubicBezTo>
                    <a:pt x="33398" y="2929"/>
                    <a:pt x="33073" y="2929"/>
                    <a:pt x="32878" y="2799"/>
                  </a:cubicBezTo>
                  <a:cubicBezTo>
                    <a:pt x="32683" y="2669"/>
                    <a:pt x="32455" y="2701"/>
                    <a:pt x="32520" y="2571"/>
                  </a:cubicBezTo>
                  <a:cubicBezTo>
                    <a:pt x="32585" y="2484"/>
                    <a:pt x="32809" y="2470"/>
                    <a:pt x="32971" y="2470"/>
                  </a:cubicBezTo>
                  <a:cubicBezTo>
                    <a:pt x="33051" y="2470"/>
                    <a:pt x="33116" y="2474"/>
                    <a:pt x="33138" y="2474"/>
                  </a:cubicBezTo>
                  <a:cubicBezTo>
                    <a:pt x="33203" y="2506"/>
                    <a:pt x="33593" y="2604"/>
                    <a:pt x="33691" y="2636"/>
                  </a:cubicBezTo>
                  <a:cubicBezTo>
                    <a:pt x="33795" y="2636"/>
                    <a:pt x="33961" y="2678"/>
                    <a:pt x="34040" y="2678"/>
                  </a:cubicBezTo>
                  <a:cubicBezTo>
                    <a:pt x="34060" y="2678"/>
                    <a:pt x="34075" y="2675"/>
                    <a:pt x="34081" y="2669"/>
                  </a:cubicBezTo>
                  <a:cubicBezTo>
                    <a:pt x="34114" y="2669"/>
                    <a:pt x="34244" y="2636"/>
                    <a:pt x="34276" y="2571"/>
                  </a:cubicBezTo>
                  <a:cubicBezTo>
                    <a:pt x="34276" y="2506"/>
                    <a:pt x="34244" y="2376"/>
                    <a:pt x="34244" y="2376"/>
                  </a:cubicBezTo>
                  <a:lnTo>
                    <a:pt x="34146" y="2246"/>
                  </a:lnTo>
                  <a:lnTo>
                    <a:pt x="34569" y="2083"/>
                  </a:lnTo>
                  <a:lnTo>
                    <a:pt x="34894" y="2083"/>
                  </a:lnTo>
                  <a:cubicBezTo>
                    <a:pt x="34899" y="2089"/>
                    <a:pt x="34946" y="2091"/>
                    <a:pt x="35021" y="2091"/>
                  </a:cubicBezTo>
                  <a:cubicBezTo>
                    <a:pt x="35394" y="2091"/>
                    <a:pt x="36455" y="2024"/>
                    <a:pt x="36455" y="1888"/>
                  </a:cubicBezTo>
                  <a:cubicBezTo>
                    <a:pt x="36487" y="1693"/>
                    <a:pt x="36292" y="1498"/>
                    <a:pt x="36227" y="1465"/>
                  </a:cubicBezTo>
                  <a:cubicBezTo>
                    <a:pt x="36162" y="1433"/>
                    <a:pt x="34829" y="1043"/>
                    <a:pt x="34829" y="1043"/>
                  </a:cubicBezTo>
                  <a:lnTo>
                    <a:pt x="34829" y="1043"/>
                  </a:lnTo>
                  <a:lnTo>
                    <a:pt x="34927" y="1303"/>
                  </a:lnTo>
                  <a:lnTo>
                    <a:pt x="34471" y="1563"/>
                  </a:lnTo>
                  <a:lnTo>
                    <a:pt x="34114" y="2018"/>
                  </a:lnTo>
                  <a:cubicBezTo>
                    <a:pt x="34114" y="2018"/>
                    <a:pt x="33366" y="1563"/>
                    <a:pt x="33398" y="1531"/>
                  </a:cubicBezTo>
                  <a:cubicBezTo>
                    <a:pt x="33463" y="1465"/>
                    <a:pt x="33593" y="1238"/>
                    <a:pt x="33528" y="1205"/>
                  </a:cubicBezTo>
                  <a:cubicBezTo>
                    <a:pt x="33431" y="1173"/>
                    <a:pt x="32943" y="1043"/>
                    <a:pt x="32943" y="1043"/>
                  </a:cubicBezTo>
                  <a:lnTo>
                    <a:pt x="32943" y="1043"/>
                  </a:lnTo>
                  <a:cubicBezTo>
                    <a:pt x="32943" y="1043"/>
                    <a:pt x="33289" y="1412"/>
                    <a:pt x="33048" y="1412"/>
                  </a:cubicBezTo>
                  <a:cubicBezTo>
                    <a:pt x="33003" y="1412"/>
                    <a:pt x="32938" y="1399"/>
                    <a:pt x="32845" y="1368"/>
                  </a:cubicBezTo>
                  <a:cubicBezTo>
                    <a:pt x="32292" y="1205"/>
                    <a:pt x="32032" y="978"/>
                    <a:pt x="32032" y="978"/>
                  </a:cubicBezTo>
                  <a:lnTo>
                    <a:pt x="31805" y="783"/>
                  </a:lnTo>
                  <a:cubicBezTo>
                    <a:pt x="31805" y="783"/>
                    <a:pt x="31577" y="620"/>
                    <a:pt x="31577" y="522"/>
                  </a:cubicBezTo>
                  <a:cubicBezTo>
                    <a:pt x="31577" y="459"/>
                    <a:pt x="30846" y="1"/>
                    <a:pt x="30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1" name="Google Shape;1821;p44"/>
            <p:cNvSpPr/>
            <p:nvPr/>
          </p:nvSpPr>
          <p:spPr>
            <a:xfrm>
              <a:off x="2797970" y="2544456"/>
              <a:ext cx="1168284" cy="1310479"/>
            </a:xfrm>
            <a:custGeom>
              <a:avLst/>
              <a:gdLst/>
              <a:ahLst/>
              <a:cxnLst/>
              <a:rect l="l" t="t" r="r" b="b"/>
              <a:pathLst>
                <a:path w="29167" h="32717" extrusionOk="0">
                  <a:moveTo>
                    <a:pt x="11463" y="1"/>
                  </a:moveTo>
                  <a:cubicBezTo>
                    <a:pt x="11382" y="1"/>
                    <a:pt x="11285" y="17"/>
                    <a:pt x="11220" y="17"/>
                  </a:cubicBezTo>
                  <a:cubicBezTo>
                    <a:pt x="11057" y="17"/>
                    <a:pt x="10959" y="245"/>
                    <a:pt x="10829" y="342"/>
                  </a:cubicBezTo>
                  <a:cubicBezTo>
                    <a:pt x="10809" y="357"/>
                    <a:pt x="10792" y="364"/>
                    <a:pt x="10777" y="364"/>
                  </a:cubicBezTo>
                  <a:cubicBezTo>
                    <a:pt x="10692" y="364"/>
                    <a:pt x="10654" y="165"/>
                    <a:pt x="10407" y="82"/>
                  </a:cubicBezTo>
                  <a:cubicBezTo>
                    <a:pt x="10370" y="74"/>
                    <a:pt x="10308" y="70"/>
                    <a:pt x="10227" y="70"/>
                  </a:cubicBezTo>
                  <a:cubicBezTo>
                    <a:pt x="9662" y="70"/>
                    <a:pt x="8175" y="245"/>
                    <a:pt x="8033" y="245"/>
                  </a:cubicBezTo>
                  <a:cubicBezTo>
                    <a:pt x="7870" y="245"/>
                    <a:pt x="7057" y="700"/>
                    <a:pt x="6797" y="765"/>
                  </a:cubicBezTo>
                  <a:cubicBezTo>
                    <a:pt x="6565" y="823"/>
                    <a:pt x="6488" y="933"/>
                    <a:pt x="6474" y="933"/>
                  </a:cubicBezTo>
                  <a:cubicBezTo>
                    <a:pt x="6472" y="933"/>
                    <a:pt x="6472" y="931"/>
                    <a:pt x="6472" y="928"/>
                  </a:cubicBezTo>
                  <a:cubicBezTo>
                    <a:pt x="6472" y="895"/>
                    <a:pt x="6439" y="895"/>
                    <a:pt x="6211" y="895"/>
                  </a:cubicBezTo>
                  <a:cubicBezTo>
                    <a:pt x="5984" y="863"/>
                    <a:pt x="5138" y="537"/>
                    <a:pt x="4748" y="505"/>
                  </a:cubicBezTo>
                  <a:cubicBezTo>
                    <a:pt x="4390" y="505"/>
                    <a:pt x="4553" y="993"/>
                    <a:pt x="4553" y="993"/>
                  </a:cubicBezTo>
                  <a:cubicBezTo>
                    <a:pt x="4553" y="993"/>
                    <a:pt x="4423" y="1285"/>
                    <a:pt x="4358" y="1318"/>
                  </a:cubicBezTo>
                  <a:cubicBezTo>
                    <a:pt x="4293" y="1383"/>
                    <a:pt x="3968" y="1546"/>
                    <a:pt x="3740" y="1676"/>
                  </a:cubicBezTo>
                  <a:cubicBezTo>
                    <a:pt x="3512" y="1838"/>
                    <a:pt x="3285" y="1903"/>
                    <a:pt x="3155" y="2521"/>
                  </a:cubicBezTo>
                  <a:cubicBezTo>
                    <a:pt x="2992" y="3139"/>
                    <a:pt x="3057" y="3399"/>
                    <a:pt x="3057" y="3399"/>
                  </a:cubicBezTo>
                  <a:lnTo>
                    <a:pt x="2374" y="3952"/>
                  </a:lnTo>
                  <a:cubicBezTo>
                    <a:pt x="2374" y="3952"/>
                    <a:pt x="2277" y="4017"/>
                    <a:pt x="2244" y="4115"/>
                  </a:cubicBezTo>
                  <a:cubicBezTo>
                    <a:pt x="2212" y="4180"/>
                    <a:pt x="2179" y="4245"/>
                    <a:pt x="1821" y="4375"/>
                  </a:cubicBezTo>
                  <a:cubicBezTo>
                    <a:pt x="1464" y="4505"/>
                    <a:pt x="195" y="6781"/>
                    <a:pt x="195" y="6781"/>
                  </a:cubicBezTo>
                  <a:cubicBezTo>
                    <a:pt x="195" y="6781"/>
                    <a:pt x="163" y="6911"/>
                    <a:pt x="163" y="7009"/>
                  </a:cubicBezTo>
                  <a:cubicBezTo>
                    <a:pt x="163" y="7106"/>
                    <a:pt x="98" y="7171"/>
                    <a:pt x="98" y="7269"/>
                  </a:cubicBezTo>
                  <a:cubicBezTo>
                    <a:pt x="65" y="7367"/>
                    <a:pt x="325" y="7594"/>
                    <a:pt x="325" y="7594"/>
                  </a:cubicBezTo>
                  <a:lnTo>
                    <a:pt x="358" y="8732"/>
                  </a:lnTo>
                  <a:cubicBezTo>
                    <a:pt x="358" y="8732"/>
                    <a:pt x="358" y="8895"/>
                    <a:pt x="390" y="9090"/>
                  </a:cubicBezTo>
                  <a:cubicBezTo>
                    <a:pt x="423" y="9285"/>
                    <a:pt x="390" y="9350"/>
                    <a:pt x="325" y="9513"/>
                  </a:cubicBezTo>
                  <a:cubicBezTo>
                    <a:pt x="293" y="9675"/>
                    <a:pt x="0" y="10196"/>
                    <a:pt x="0" y="10196"/>
                  </a:cubicBezTo>
                  <a:cubicBezTo>
                    <a:pt x="0" y="10196"/>
                    <a:pt x="98" y="10326"/>
                    <a:pt x="195" y="10521"/>
                  </a:cubicBezTo>
                  <a:cubicBezTo>
                    <a:pt x="325" y="10684"/>
                    <a:pt x="618" y="10716"/>
                    <a:pt x="618" y="10716"/>
                  </a:cubicBezTo>
                  <a:cubicBezTo>
                    <a:pt x="618" y="10716"/>
                    <a:pt x="1268" y="10814"/>
                    <a:pt x="1203" y="10911"/>
                  </a:cubicBezTo>
                  <a:cubicBezTo>
                    <a:pt x="1176" y="10953"/>
                    <a:pt x="1118" y="10965"/>
                    <a:pt x="1048" y="10965"/>
                  </a:cubicBezTo>
                  <a:cubicBezTo>
                    <a:pt x="955" y="10965"/>
                    <a:pt x="841" y="10944"/>
                    <a:pt x="748" y="10944"/>
                  </a:cubicBezTo>
                  <a:cubicBezTo>
                    <a:pt x="618" y="10976"/>
                    <a:pt x="423" y="10976"/>
                    <a:pt x="423" y="11074"/>
                  </a:cubicBezTo>
                  <a:cubicBezTo>
                    <a:pt x="390" y="11204"/>
                    <a:pt x="521" y="11269"/>
                    <a:pt x="748" y="11627"/>
                  </a:cubicBezTo>
                  <a:cubicBezTo>
                    <a:pt x="1008" y="11984"/>
                    <a:pt x="1789" y="12700"/>
                    <a:pt x="1854" y="13090"/>
                  </a:cubicBezTo>
                  <a:cubicBezTo>
                    <a:pt x="1886" y="13448"/>
                    <a:pt x="2732" y="14131"/>
                    <a:pt x="2797" y="14131"/>
                  </a:cubicBezTo>
                  <a:cubicBezTo>
                    <a:pt x="2894" y="14163"/>
                    <a:pt x="3480" y="14748"/>
                    <a:pt x="3805" y="14911"/>
                  </a:cubicBezTo>
                  <a:cubicBezTo>
                    <a:pt x="3900" y="14964"/>
                    <a:pt x="3992" y="14986"/>
                    <a:pt x="4082" y="14986"/>
                  </a:cubicBezTo>
                  <a:cubicBezTo>
                    <a:pt x="4270" y="14986"/>
                    <a:pt x="4453" y="14891"/>
                    <a:pt x="4651" y="14781"/>
                  </a:cubicBezTo>
                  <a:cubicBezTo>
                    <a:pt x="4871" y="14670"/>
                    <a:pt x="5152" y="14605"/>
                    <a:pt x="5514" y="14605"/>
                  </a:cubicBezTo>
                  <a:cubicBezTo>
                    <a:pt x="5684" y="14605"/>
                    <a:pt x="5873" y="14620"/>
                    <a:pt x="6081" y="14651"/>
                  </a:cubicBezTo>
                  <a:cubicBezTo>
                    <a:pt x="6192" y="14668"/>
                    <a:pt x="6294" y="14675"/>
                    <a:pt x="6388" y="14675"/>
                  </a:cubicBezTo>
                  <a:cubicBezTo>
                    <a:pt x="6846" y="14675"/>
                    <a:pt x="7106" y="14504"/>
                    <a:pt x="7187" y="14423"/>
                  </a:cubicBezTo>
                  <a:cubicBezTo>
                    <a:pt x="7285" y="14358"/>
                    <a:pt x="7577" y="14228"/>
                    <a:pt x="7805" y="14131"/>
                  </a:cubicBezTo>
                  <a:cubicBezTo>
                    <a:pt x="8033" y="14000"/>
                    <a:pt x="8098" y="14000"/>
                    <a:pt x="8358" y="13935"/>
                  </a:cubicBezTo>
                  <a:cubicBezTo>
                    <a:pt x="8385" y="13924"/>
                    <a:pt x="8416" y="13919"/>
                    <a:pt x="8451" y="13919"/>
                  </a:cubicBezTo>
                  <a:cubicBezTo>
                    <a:pt x="8704" y="13919"/>
                    <a:pt x="9117" y="14199"/>
                    <a:pt x="9203" y="14228"/>
                  </a:cubicBezTo>
                  <a:cubicBezTo>
                    <a:pt x="9333" y="14261"/>
                    <a:pt x="9496" y="14261"/>
                    <a:pt x="9528" y="14391"/>
                  </a:cubicBezTo>
                  <a:cubicBezTo>
                    <a:pt x="9594" y="14488"/>
                    <a:pt x="9626" y="14781"/>
                    <a:pt x="9626" y="14781"/>
                  </a:cubicBezTo>
                  <a:lnTo>
                    <a:pt x="10276" y="14944"/>
                  </a:lnTo>
                  <a:lnTo>
                    <a:pt x="11024" y="14846"/>
                  </a:lnTo>
                  <a:lnTo>
                    <a:pt x="11024" y="14846"/>
                  </a:lnTo>
                  <a:cubicBezTo>
                    <a:pt x="11024" y="14846"/>
                    <a:pt x="10797" y="15269"/>
                    <a:pt x="10927" y="15366"/>
                  </a:cubicBezTo>
                  <a:cubicBezTo>
                    <a:pt x="10933" y="15371"/>
                    <a:pt x="10940" y="15373"/>
                    <a:pt x="10948" y="15373"/>
                  </a:cubicBezTo>
                  <a:cubicBezTo>
                    <a:pt x="11054" y="15373"/>
                    <a:pt x="11256" y="14976"/>
                    <a:pt x="11317" y="14976"/>
                  </a:cubicBezTo>
                  <a:cubicBezTo>
                    <a:pt x="11382" y="15009"/>
                    <a:pt x="11415" y="15366"/>
                    <a:pt x="11512" y="15594"/>
                  </a:cubicBezTo>
                  <a:cubicBezTo>
                    <a:pt x="11610" y="15854"/>
                    <a:pt x="11577" y="15984"/>
                    <a:pt x="11480" y="16147"/>
                  </a:cubicBezTo>
                  <a:cubicBezTo>
                    <a:pt x="11382" y="16309"/>
                    <a:pt x="11480" y="16505"/>
                    <a:pt x="11610" y="16570"/>
                  </a:cubicBezTo>
                  <a:cubicBezTo>
                    <a:pt x="11707" y="16635"/>
                    <a:pt x="11220" y="17122"/>
                    <a:pt x="11154" y="17350"/>
                  </a:cubicBezTo>
                  <a:cubicBezTo>
                    <a:pt x="11089" y="17578"/>
                    <a:pt x="12488" y="19301"/>
                    <a:pt x="12585" y="19659"/>
                  </a:cubicBezTo>
                  <a:cubicBezTo>
                    <a:pt x="12683" y="19984"/>
                    <a:pt x="12943" y="20504"/>
                    <a:pt x="12911" y="20830"/>
                  </a:cubicBezTo>
                  <a:cubicBezTo>
                    <a:pt x="12911" y="21155"/>
                    <a:pt x="12878" y="21122"/>
                    <a:pt x="12943" y="21285"/>
                  </a:cubicBezTo>
                  <a:cubicBezTo>
                    <a:pt x="12976" y="21447"/>
                    <a:pt x="13268" y="22163"/>
                    <a:pt x="12943" y="22781"/>
                  </a:cubicBezTo>
                  <a:cubicBezTo>
                    <a:pt x="12618" y="23431"/>
                    <a:pt x="12455" y="24732"/>
                    <a:pt x="12293" y="24927"/>
                  </a:cubicBezTo>
                  <a:cubicBezTo>
                    <a:pt x="12098" y="25122"/>
                    <a:pt x="13463" y="27073"/>
                    <a:pt x="13528" y="27496"/>
                  </a:cubicBezTo>
                  <a:cubicBezTo>
                    <a:pt x="13593" y="27919"/>
                    <a:pt x="13886" y="29545"/>
                    <a:pt x="13886" y="29545"/>
                  </a:cubicBezTo>
                  <a:cubicBezTo>
                    <a:pt x="13886" y="29545"/>
                    <a:pt x="14699" y="30813"/>
                    <a:pt x="14992" y="31659"/>
                  </a:cubicBezTo>
                  <a:cubicBezTo>
                    <a:pt x="15284" y="32504"/>
                    <a:pt x="15089" y="32114"/>
                    <a:pt x="15219" y="32472"/>
                  </a:cubicBezTo>
                  <a:cubicBezTo>
                    <a:pt x="15290" y="32666"/>
                    <a:pt x="15487" y="32717"/>
                    <a:pt x="15698" y="32717"/>
                  </a:cubicBezTo>
                  <a:cubicBezTo>
                    <a:pt x="15875" y="32717"/>
                    <a:pt x="16062" y="32682"/>
                    <a:pt x="16195" y="32667"/>
                  </a:cubicBezTo>
                  <a:cubicBezTo>
                    <a:pt x="16520" y="32634"/>
                    <a:pt x="16683" y="32634"/>
                    <a:pt x="17919" y="32472"/>
                  </a:cubicBezTo>
                  <a:cubicBezTo>
                    <a:pt x="19187" y="32309"/>
                    <a:pt x="20520" y="30488"/>
                    <a:pt x="20553" y="30390"/>
                  </a:cubicBezTo>
                  <a:cubicBezTo>
                    <a:pt x="20585" y="30293"/>
                    <a:pt x="21008" y="29935"/>
                    <a:pt x="21105" y="29805"/>
                  </a:cubicBezTo>
                  <a:cubicBezTo>
                    <a:pt x="21236" y="29675"/>
                    <a:pt x="21268" y="28959"/>
                    <a:pt x="21268" y="28797"/>
                  </a:cubicBezTo>
                  <a:cubicBezTo>
                    <a:pt x="21268" y="28634"/>
                    <a:pt x="22114" y="28114"/>
                    <a:pt x="22211" y="28114"/>
                  </a:cubicBezTo>
                  <a:cubicBezTo>
                    <a:pt x="22276" y="28114"/>
                    <a:pt x="22374" y="27659"/>
                    <a:pt x="22374" y="27464"/>
                  </a:cubicBezTo>
                  <a:cubicBezTo>
                    <a:pt x="22406" y="27268"/>
                    <a:pt x="22146" y="26130"/>
                    <a:pt x="22146" y="25968"/>
                  </a:cubicBezTo>
                  <a:cubicBezTo>
                    <a:pt x="22146" y="25838"/>
                    <a:pt x="23935" y="24569"/>
                    <a:pt x="24195" y="24537"/>
                  </a:cubicBezTo>
                  <a:cubicBezTo>
                    <a:pt x="24488" y="24504"/>
                    <a:pt x="24455" y="24017"/>
                    <a:pt x="24553" y="23041"/>
                  </a:cubicBezTo>
                  <a:cubicBezTo>
                    <a:pt x="24650" y="22098"/>
                    <a:pt x="24130" y="21220"/>
                    <a:pt x="24130" y="21220"/>
                  </a:cubicBezTo>
                  <a:cubicBezTo>
                    <a:pt x="24130" y="21220"/>
                    <a:pt x="24097" y="20439"/>
                    <a:pt x="24032" y="20244"/>
                  </a:cubicBezTo>
                  <a:cubicBezTo>
                    <a:pt x="24000" y="20082"/>
                    <a:pt x="23870" y="19074"/>
                    <a:pt x="23967" y="19009"/>
                  </a:cubicBezTo>
                  <a:cubicBezTo>
                    <a:pt x="24065" y="18943"/>
                    <a:pt x="24683" y="17870"/>
                    <a:pt x="24813" y="17838"/>
                  </a:cubicBezTo>
                  <a:cubicBezTo>
                    <a:pt x="24943" y="17805"/>
                    <a:pt x="25333" y="16862"/>
                    <a:pt x="26764" y="15757"/>
                  </a:cubicBezTo>
                  <a:cubicBezTo>
                    <a:pt x="28162" y="14618"/>
                    <a:pt x="29040" y="12244"/>
                    <a:pt x="29073" y="11984"/>
                  </a:cubicBezTo>
                  <a:cubicBezTo>
                    <a:pt x="29093" y="11840"/>
                    <a:pt x="29166" y="11643"/>
                    <a:pt x="28827" y="11643"/>
                  </a:cubicBezTo>
                  <a:cubicBezTo>
                    <a:pt x="28631" y="11643"/>
                    <a:pt x="28298" y="11708"/>
                    <a:pt x="27739" y="11887"/>
                  </a:cubicBezTo>
                  <a:cubicBezTo>
                    <a:pt x="27266" y="12035"/>
                    <a:pt x="26897" y="12087"/>
                    <a:pt x="26612" y="12087"/>
                  </a:cubicBezTo>
                  <a:cubicBezTo>
                    <a:pt x="25958" y="12087"/>
                    <a:pt x="25746" y="11812"/>
                    <a:pt x="25723" y="11789"/>
                  </a:cubicBezTo>
                  <a:cubicBezTo>
                    <a:pt x="25691" y="11757"/>
                    <a:pt x="25691" y="11627"/>
                    <a:pt x="25691" y="11594"/>
                  </a:cubicBezTo>
                  <a:cubicBezTo>
                    <a:pt x="25691" y="11562"/>
                    <a:pt x="25723" y="11301"/>
                    <a:pt x="25691" y="11301"/>
                  </a:cubicBezTo>
                  <a:cubicBezTo>
                    <a:pt x="25658" y="11301"/>
                    <a:pt x="25301" y="11269"/>
                    <a:pt x="25301" y="11269"/>
                  </a:cubicBezTo>
                  <a:lnTo>
                    <a:pt x="25170" y="11171"/>
                  </a:lnTo>
                  <a:lnTo>
                    <a:pt x="25333" y="10976"/>
                  </a:lnTo>
                  <a:cubicBezTo>
                    <a:pt x="25333" y="10976"/>
                    <a:pt x="24260" y="9936"/>
                    <a:pt x="24195" y="9838"/>
                  </a:cubicBezTo>
                  <a:cubicBezTo>
                    <a:pt x="24130" y="9773"/>
                    <a:pt x="24032" y="9675"/>
                    <a:pt x="23967" y="9578"/>
                  </a:cubicBezTo>
                  <a:cubicBezTo>
                    <a:pt x="23902" y="9513"/>
                    <a:pt x="23805" y="9220"/>
                    <a:pt x="23772" y="9123"/>
                  </a:cubicBezTo>
                  <a:cubicBezTo>
                    <a:pt x="23740" y="9025"/>
                    <a:pt x="23609" y="8765"/>
                    <a:pt x="23349" y="8505"/>
                  </a:cubicBezTo>
                  <a:cubicBezTo>
                    <a:pt x="23089" y="8245"/>
                    <a:pt x="23057" y="7562"/>
                    <a:pt x="23057" y="7562"/>
                  </a:cubicBezTo>
                  <a:cubicBezTo>
                    <a:pt x="23057" y="7529"/>
                    <a:pt x="23057" y="7334"/>
                    <a:pt x="23024" y="7269"/>
                  </a:cubicBezTo>
                  <a:cubicBezTo>
                    <a:pt x="22992" y="7204"/>
                    <a:pt x="22927" y="7009"/>
                    <a:pt x="22927" y="7009"/>
                  </a:cubicBezTo>
                  <a:cubicBezTo>
                    <a:pt x="22927" y="7009"/>
                    <a:pt x="22862" y="6749"/>
                    <a:pt x="22862" y="6716"/>
                  </a:cubicBezTo>
                  <a:cubicBezTo>
                    <a:pt x="22829" y="6684"/>
                    <a:pt x="22439" y="6554"/>
                    <a:pt x="22374" y="6554"/>
                  </a:cubicBezTo>
                  <a:cubicBezTo>
                    <a:pt x="22309" y="6554"/>
                    <a:pt x="22211" y="6423"/>
                    <a:pt x="22244" y="6293"/>
                  </a:cubicBezTo>
                  <a:cubicBezTo>
                    <a:pt x="22309" y="6163"/>
                    <a:pt x="22309" y="6033"/>
                    <a:pt x="22309" y="6033"/>
                  </a:cubicBezTo>
                  <a:cubicBezTo>
                    <a:pt x="22309" y="6033"/>
                    <a:pt x="21951" y="5415"/>
                    <a:pt x="21918" y="5350"/>
                  </a:cubicBezTo>
                  <a:cubicBezTo>
                    <a:pt x="21886" y="5285"/>
                    <a:pt x="21756" y="4960"/>
                    <a:pt x="21723" y="4895"/>
                  </a:cubicBezTo>
                  <a:cubicBezTo>
                    <a:pt x="21691" y="4830"/>
                    <a:pt x="21593" y="4440"/>
                    <a:pt x="21561" y="4245"/>
                  </a:cubicBezTo>
                  <a:cubicBezTo>
                    <a:pt x="21561" y="4017"/>
                    <a:pt x="21073" y="3724"/>
                    <a:pt x="21008" y="3594"/>
                  </a:cubicBezTo>
                  <a:cubicBezTo>
                    <a:pt x="20989" y="3546"/>
                    <a:pt x="21003" y="3530"/>
                    <a:pt x="21034" y="3530"/>
                  </a:cubicBezTo>
                  <a:cubicBezTo>
                    <a:pt x="21106" y="3530"/>
                    <a:pt x="21268" y="3627"/>
                    <a:pt x="21268" y="3627"/>
                  </a:cubicBezTo>
                  <a:cubicBezTo>
                    <a:pt x="21268" y="3627"/>
                    <a:pt x="21496" y="3919"/>
                    <a:pt x="21561" y="4017"/>
                  </a:cubicBezTo>
                  <a:cubicBezTo>
                    <a:pt x="21626" y="4082"/>
                    <a:pt x="21788" y="4310"/>
                    <a:pt x="21853" y="4310"/>
                  </a:cubicBezTo>
                  <a:cubicBezTo>
                    <a:pt x="21918" y="4310"/>
                    <a:pt x="21918" y="4082"/>
                    <a:pt x="21918" y="4082"/>
                  </a:cubicBezTo>
                  <a:cubicBezTo>
                    <a:pt x="21918" y="4082"/>
                    <a:pt x="21962" y="4096"/>
                    <a:pt x="22010" y="4096"/>
                  </a:cubicBezTo>
                  <a:cubicBezTo>
                    <a:pt x="22034" y="4096"/>
                    <a:pt x="22059" y="4093"/>
                    <a:pt x="22081" y="4082"/>
                  </a:cubicBezTo>
                  <a:cubicBezTo>
                    <a:pt x="22146" y="4082"/>
                    <a:pt x="21951" y="2781"/>
                    <a:pt x="21886" y="2749"/>
                  </a:cubicBezTo>
                  <a:cubicBezTo>
                    <a:pt x="21853" y="2749"/>
                    <a:pt x="21008" y="2651"/>
                    <a:pt x="21008" y="2651"/>
                  </a:cubicBezTo>
                  <a:cubicBezTo>
                    <a:pt x="21008" y="2651"/>
                    <a:pt x="20683" y="2716"/>
                    <a:pt x="20553" y="2749"/>
                  </a:cubicBezTo>
                  <a:cubicBezTo>
                    <a:pt x="20423" y="2781"/>
                    <a:pt x="20000" y="2846"/>
                    <a:pt x="20000" y="2846"/>
                  </a:cubicBezTo>
                  <a:cubicBezTo>
                    <a:pt x="20000" y="2846"/>
                    <a:pt x="19545" y="2846"/>
                    <a:pt x="18927" y="2716"/>
                  </a:cubicBezTo>
                  <a:cubicBezTo>
                    <a:pt x="18276" y="2586"/>
                    <a:pt x="17138" y="2066"/>
                    <a:pt x="17073" y="1968"/>
                  </a:cubicBezTo>
                  <a:cubicBezTo>
                    <a:pt x="17008" y="1903"/>
                    <a:pt x="16845" y="1903"/>
                    <a:pt x="16683" y="1806"/>
                  </a:cubicBezTo>
                  <a:cubicBezTo>
                    <a:pt x="16634" y="1789"/>
                    <a:pt x="16589" y="1783"/>
                    <a:pt x="16550" y="1783"/>
                  </a:cubicBezTo>
                  <a:cubicBezTo>
                    <a:pt x="16431" y="1783"/>
                    <a:pt x="16358" y="1838"/>
                    <a:pt x="16358" y="1838"/>
                  </a:cubicBezTo>
                  <a:lnTo>
                    <a:pt x="16097" y="2163"/>
                  </a:lnTo>
                  <a:lnTo>
                    <a:pt x="15707" y="2814"/>
                  </a:lnTo>
                  <a:lnTo>
                    <a:pt x="15642" y="3106"/>
                  </a:lnTo>
                  <a:cubicBezTo>
                    <a:pt x="15642" y="3106"/>
                    <a:pt x="15613" y="3121"/>
                    <a:pt x="15546" y="3121"/>
                  </a:cubicBezTo>
                  <a:cubicBezTo>
                    <a:pt x="15512" y="3121"/>
                    <a:pt x="15469" y="3117"/>
                    <a:pt x="15415" y="3106"/>
                  </a:cubicBezTo>
                  <a:cubicBezTo>
                    <a:pt x="15219" y="3074"/>
                    <a:pt x="15219" y="3041"/>
                    <a:pt x="15154" y="3009"/>
                  </a:cubicBezTo>
                  <a:cubicBezTo>
                    <a:pt x="15089" y="3009"/>
                    <a:pt x="14992" y="2911"/>
                    <a:pt x="14992" y="2911"/>
                  </a:cubicBezTo>
                  <a:cubicBezTo>
                    <a:pt x="14992" y="2911"/>
                    <a:pt x="14959" y="2879"/>
                    <a:pt x="14797" y="2781"/>
                  </a:cubicBezTo>
                  <a:cubicBezTo>
                    <a:pt x="14715" y="2716"/>
                    <a:pt x="14593" y="2700"/>
                    <a:pt x="14492" y="2700"/>
                  </a:cubicBezTo>
                  <a:cubicBezTo>
                    <a:pt x="14390" y="2700"/>
                    <a:pt x="14309" y="2716"/>
                    <a:pt x="14309" y="2716"/>
                  </a:cubicBezTo>
                  <a:lnTo>
                    <a:pt x="14081" y="2651"/>
                  </a:lnTo>
                  <a:lnTo>
                    <a:pt x="13821" y="2391"/>
                  </a:lnTo>
                  <a:cubicBezTo>
                    <a:pt x="13821" y="2391"/>
                    <a:pt x="13691" y="2261"/>
                    <a:pt x="13496" y="2066"/>
                  </a:cubicBezTo>
                  <a:cubicBezTo>
                    <a:pt x="13359" y="1949"/>
                    <a:pt x="13305" y="1925"/>
                    <a:pt x="13283" y="1925"/>
                  </a:cubicBezTo>
                  <a:cubicBezTo>
                    <a:pt x="13268" y="1925"/>
                    <a:pt x="13268" y="1936"/>
                    <a:pt x="13268" y="1936"/>
                  </a:cubicBezTo>
                  <a:cubicBezTo>
                    <a:pt x="13268" y="1936"/>
                    <a:pt x="13106" y="1936"/>
                    <a:pt x="12911" y="1968"/>
                  </a:cubicBezTo>
                  <a:lnTo>
                    <a:pt x="12780" y="1968"/>
                  </a:lnTo>
                  <a:lnTo>
                    <a:pt x="12195" y="1871"/>
                  </a:lnTo>
                  <a:cubicBezTo>
                    <a:pt x="12195" y="1871"/>
                    <a:pt x="12163" y="1838"/>
                    <a:pt x="12130" y="1773"/>
                  </a:cubicBezTo>
                  <a:cubicBezTo>
                    <a:pt x="12065" y="1708"/>
                    <a:pt x="11967" y="1676"/>
                    <a:pt x="11967" y="1676"/>
                  </a:cubicBezTo>
                  <a:cubicBezTo>
                    <a:pt x="11967" y="1676"/>
                    <a:pt x="11935" y="1643"/>
                    <a:pt x="11870" y="1578"/>
                  </a:cubicBezTo>
                  <a:cubicBezTo>
                    <a:pt x="11837" y="1513"/>
                    <a:pt x="11870" y="1253"/>
                    <a:pt x="11870" y="1253"/>
                  </a:cubicBezTo>
                  <a:lnTo>
                    <a:pt x="11935" y="1155"/>
                  </a:lnTo>
                  <a:lnTo>
                    <a:pt x="11967" y="830"/>
                  </a:lnTo>
                  <a:cubicBezTo>
                    <a:pt x="11967" y="830"/>
                    <a:pt x="11837" y="472"/>
                    <a:pt x="11837" y="440"/>
                  </a:cubicBezTo>
                  <a:cubicBezTo>
                    <a:pt x="11837" y="375"/>
                    <a:pt x="12098" y="180"/>
                    <a:pt x="12098" y="82"/>
                  </a:cubicBezTo>
                  <a:cubicBezTo>
                    <a:pt x="12091" y="57"/>
                    <a:pt x="12069" y="48"/>
                    <a:pt x="12038" y="48"/>
                  </a:cubicBezTo>
                  <a:cubicBezTo>
                    <a:pt x="11944" y="48"/>
                    <a:pt x="11765" y="133"/>
                    <a:pt x="11671" y="133"/>
                  </a:cubicBezTo>
                  <a:cubicBezTo>
                    <a:pt x="11634" y="133"/>
                    <a:pt x="11610" y="119"/>
                    <a:pt x="11610" y="82"/>
                  </a:cubicBezTo>
                  <a:cubicBezTo>
                    <a:pt x="11610" y="17"/>
                    <a:pt x="11545" y="1"/>
                    <a:pt x="11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4"/>
            <p:cNvSpPr/>
            <p:nvPr/>
          </p:nvSpPr>
          <p:spPr>
            <a:xfrm>
              <a:off x="2923023" y="1801145"/>
              <a:ext cx="3240810" cy="1397879"/>
            </a:xfrm>
            <a:custGeom>
              <a:avLst/>
              <a:gdLst/>
              <a:ahLst/>
              <a:cxnLst/>
              <a:rect l="l" t="t" r="r" b="b"/>
              <a:pathLst>
                <a:path w="80909" h="34899" extrusionOk="0">
                  <a:moveTo>
                    <a:pt x="72161" y="7713"/>
                  </a:moveTo>
                  <a:lnTo>
                    <a:pt x="72161" y="7713"/>
                  </a:lnTo>
                  <a:cubicBezTo>
                    <a:pt x="72158" y="7713"/>
                    <a:pt x="72158" y="7713"/>
                    <a:pt x="72161" y="7713"/>
                  </a:cubicBezTo>
                  <a:cubicBezTo>
                    <a:pt x="72161" y="7713"/>
                    <a:pt x="72161" y="7713"/>
                    <a:pt x="72161" y="7713"/>
                  </a:cubicBezTo>
                  <a:close/>
                  <a:moveTo>
                    <a:pt x="48745" y="1"/>
                  </a:moveTo>
                  <a:cubicBezTo>
                    <a:pt x="48496" y="1"/>
                    <a:pt x="47928" y="591"/>
                    <a:pt x="47154" y="591"/>
                  </a:cubicBezTo>
                  <a:cubicBezTo>
                    <a:pt x="46341" y="623"/>
                    <a:pt x="40942" y="1209"/>
                    <a:pt x="40942" y="1209"/>
                  </a:cubicBezTo>
                  <a:cubicBezTo>
                    <a:pt x="40942" y="1209"/>
                    <a:pt x="41137" y="1371"/>
                    <a:pt x="41072" y="1501"/>
                  </a:cubicBezTo>
                  <a:cubicBezTo>
                    <a:pt x="41007" y="1631"/>
                    <a:pt x="41268" y="1664"/>
                    <a:pt x="41333" y="1729"/>
                  </a:cubicBezTo>
                  <a:cubicBezTo>
                    <a:pt x="41398" y="1794"/>
                    <a:pt x="38991" y="1794"/>
                    <a:pt x="38894" y="1827"/>
                  </a:cubicBezTo>
                  <a:cubicBezTo>
                    <a:pt x="38796" y="1827"/>
                    <a:pt x="38633" y="1859"/>
                    <a:pt x="38633" y="1892"/>
                  </a:cubicBezTo>
                  <a:cubicBezTo>
                    <a:pt x="38666" y="1957"/>
                    <a:pt x="38601" y="2022"/>
                    <a:pt x="38666" y="2249"/>
                  </a:cubicBezTo>
                  <a:cubicBezTo>
                    <a:pt x="38731" y="2444"/>
                    <a:pt x="38829" y="2314"/>
                    <a:pt x="39186" y="2412"/>
                  </a:cubicBezTo>
                  <a:cubicBezTo>
                    <a:pt x="39577" y="2542"/>
                    <a:pt x="39739" y="2900"/>
                    <a:pt x="39837" y="3160"/>
                  </a:cubicBezTo>
                  <a:cubicBezTo>
                    <a:pt x="39957" y="3431"/>
                    <a:pt x="39798" y="3619"/>
                    <a:pt x="39619" y="3619"/>
                  </a:cubicBezTo>
                  <a:cubicBezTo>
                    <a:pt x="39605" y="3619"/>
                    <a:pt x="39591" y="3617"/>
                    <a:pt x="39577" y="3615"/>
                  </a:cubicBezTo>
                  <a:cubicBezTo>
                    <a:pt x="39381" y="3583"/>
                    <a:pt x="39089" y="3485"/>
                    <a:pt x="39089" y="3485"/>
                  </a:cubicBezTo>
                  <a:cubicBezTo>
                    <a:pt x="39089" y="3485"/>
                    <a:pt x="39186" y="2997"/>
                    <a:pt x="39251" y="2997"/>
                  </a:cubicBezTo>
                  <a:cubicBezTo>
                    <a:pt x="39284" y="2997"/>
                    <a:pt x="39381" y="2802"/>
                    <a:pt x="39381" y="2802"/>
                  </a:cubicBezTo>
                  <a:cubicBezTo>
                    <a:pt x="39381" y="2802"/>
                    <a:pt x="39154" y="2737"/>
                    <a:pt x="39024" y="2705"/>
                  </a:cubicBezTo>
                  <a:cubicBezTo>
                    <a:pt x="38894" y="2672"/>
                    <a:pt x="38568" y="2640"/>
                    <a:pt x="38308" y="2509"/>
                  </a:cubicBezTo>
                  <a:cubicBezTo>
                    <a:pt x="38154" y="2413"/>
                    <a:pt x="38035" y="2385"/>
                    <a:pt x="37949" y="2385"/>
                  </a:cubicBezTo>
                  <a:cubicBezTo>
                    <a:pt x="37890" y="2385"/>
                    <a:pt x="37847" y="2399"/>
                    <a:pt x="37820" y="2412"/>
                  </a:cubicBezTo>
                  <a:cubicBezTo>
                    <a:pt x="37755" y="2477"/>
                    <a:pt x="37495" y="2542"/>
                    <a:pt x="37398" y="2542"/>
                  </a:cubicBezTo>
                  <a:cubicBezTo>
                    <a:pt x="37300" y="2509"/>
                    <a:pt x="36910" y="2477"/>
                    <a:pt x="36845" y="2477"/>
                  </a:cubicBezTo>
                  <a:cubicBezTo>
                    <a:pt x="36812" y="2477"/>
                    <a:pt x="36780" y="2574"/>
                    <a:pt x="36780" y="2574"/>
                  </a:cubicBezTo>
                  <a:cubicBezTo>
                    <a:pt x="36780" y="2574"/>
                    <a:pt x="37300" y="2835"/>
                    <a:pt x="37463" y="2900"/>
                  </a:cubicBezTo>
                  <a:cubicBezTo>
                    <a:pt x="37593" y="2965"/>
                    <a:pt x="37723" y="3127"/>
                    <a:pt x="37430" y="3127"/>
                  </a:cubicBezTo>
                  <a:cubicBezTo>
                    <a:pt x="37138" y="3127"/>
                    <a:pt x="36064" y="2737"/>
                    <a:pt x="36064" y="2737"/>
                  </a:cubicBezTo>
                  <a:cubicBezTo>
                    <a:pt x="36064" y="2737"/>
                    <a:pt x="35804" y="2770"/>
                    <a:pt x="35707" y="2770"/>
                  </a:cubicBezTo>
                  <a:cubicBezTo>
                    <a:pt x="35620" y="2770"/>
                    <a:pt x="35504" y="2741"/>
                    <a:pt x="35437" y="2741"/>
                  </a:cubicBezTo>
                  <a:cubicBezTo>
                    <a:pt x="35403" y="2741"/>
                    <a:pt x="35381" y="2748"/>
                    <a:pt x="35381" y="2770"/>
                  </a:cubicBezTo>
                  <a:cubicBezTo>
                    <a:pt x="35381" y="2802"/>
                    <a:pt x="35414" y="2867"/>
                    <a:pt x="35512" y="2997"/>
                  </a:cubicBezTo>
                  <a:cubicBezTo>
                    <a:pt x="35577" y="3127"/>
                    <a:pt x="35544" y="3030"/>
                    <a:pt x="35804" y="3225"/>
                  </a:cubicBezTo>
                  <a:cubicBezTo>
                    <a:pt x="36064" y="3387"/>
                    <a:pt x="35837" y="3290"/>
                    <a:pt x="35772" y="3355"/>
                  </a:cubicBezTo>
                  <a:cubicBezTo>
                    <a:pt x="35739" y="3420"/>
                    <a:pt x="35642" y="3420"/>
                    <a:pt x="35642" y="3485"/>
                  </a:cubicBezTo>
                  <a:cubicBezTo>
                    <a:pt x="35642" y="3550"/>
                    <a:pt x="35869" y="3713"/>
                    <a:pt x="36260" y="3778"/>
                  </a:cubicBezTo>
                  <a:cubicBezTo>
                    <a:pt x="36650" y="3843"/>
                    <a:pt x="36942" y="3843"/>
                    <a:pt x="36975" y="3843"/>
                  </a:cubicBezTo>
                  <a:cubicBezTo>
                    <a:pt x="37007" y="3843"/>
                    <a:pt x="37235" y="4038"/>
                    <a:pt x="37235" y="4038"/>
                  </a:cubicBezTo>
                  <a:lnTo>
                    <a:pt x="37398" y="4233"/>
                  </a:lnTo>
                  <a:lnTo>
                    <a:pt x="37235" y="4233"/>
                  </a:lnTo>
                  <a:cubicBezTo>
                    <a:pt x="37235" y="4233"/>
                    <a:pt x="37203" y="4363"/>
                    <a:pt x="37203" y="4363"/>
                  </a:cubicBezTo>
                  <a:cubicBezTo>
                    <a:pt x="37203" y="4363"/>
                    <a:pt x="37268" y="4396"/>
                    <a:pt x="37430" y="4461"/>
                  </a:cubicBezTo>
                  <a:cubicBezTo>
                    <a:pt x="37625" y="4526"/>
                    <a:pt x="37593" y="4721"/>
                    <a:pt x="37593" y="4721"/>
                  </a:cubicBezTo>
                  <a:lnTo>
                    <a:pt x="37170" y="4721"/>
                  </a:lnTo>
                  <a:cubicBezTo>
                    <a:pt x="37040" y="4688"/>
                    <a:pt x="36877" y="4331"/>
                    <a:pt x="36845" y="4200"/>
                  </a:cubicBezTo>
                  <a:cubicBezTo>
                    <a:pt x="36823" y="4114"/>
                    <a:pt x="36671" y="4099"/>
                    <a:pt x="36553" y="4099"/>
                  </a:cubicBezTo>
                  <a:cubicBezTo>
                    <a:pt x="36494" y="4099"/>
                    <a:pt x="36444" y="4103"/>
                    <a:pt x="36422" y="4103"/>
                  </a:cubicBezTo>
                  <a:lnTo>
                    <a:pt x="35967" y="4103"/>
                  </a:lnTo>
                  <a:cubicBezTo>
                    <a:pt x="35967" y="4103"/>
                    <a:pt x="35902" y="4623"/>
                    <a:pt x="35869" y="4721"/>
                  </a:cubicBezTo>
                  <a:cubicBezTo>
                    <a:pt x="35869" y="4818"/>
                    <a:pt x="35154" y="5176"/>
                    <a:pt x="35121" y="5241"/>
                  </a:cubicBezTo>
                  <a:cubicBezTo>
                    <a:pt x="35089" y="5274"/>
                    <a:pt x="34959" y="5282"/>
                    <a:pt x="34825" y="5282"/>
                  </a:cubicBezTo>
                  <a:cubicBezTo>
                    <a:pt x="34690" y="5282"/>
                    <a:pt x="34552" y="5274"/>
                    <a:pt x="34503" y="5274"/>
                  </a:cubicBezTo>
                  <a:cubicBezTo>
                    <a:pt x="34438" y="5274"/>
                    <a:pt x="34373" y="5176"/>
                    <a:pt x="34406" y="5078"/>
                  </a:cubicBezTo>
                  <a:cubicBezTo>
                    <a:pt x="34471" y="4981"/>
                    <a:pt x="35381" y="4298"/>
                    <a:pt x="35381" y="4200"/>
                  </a:cubicBezTo>
                  <a:cubicBezTo>
                    <a:pt x="35381" y="4135"/>
                    <a:pt x="35024" y="4168"/>
                    <a:pt x="35024" y="4135"/>
                  </a:cubicBezTo>
                  <a:cubicBezTo>
                    <a:pt x="35024" y="4135"/>
                    <a:pt x="35024" y="3843"/>
                    <a:pt x="35024" y="3843"/>
                  </a:cubicBezTo>
                  <a:cubicBezTo>
                    <a:pt x="35024" y="3843"/>
                    <a:pt x="35089" y="3485"/>
                    <a:pt x="35121" y="3387"/>
                  </a:cubicBezTo>
                  <a:cubicBezTo>
                    <a:pt x="35154" y="3257"/>
                    <a:pt x="35121" y="3095"/>
                    <a:pt x="35121" y="3095"/>
                  </a:cubicBezTo>
                  <a:cubicBezTo>
                    <a:pt x="35121" y="3095"/>
                    <a:pt x="34991" y="2997"/>
                    <a:pt x="34894" y="2867"/>
                  </a:cubicBezTo>
                  <a:cubicBezTo>
                    <a:pt x="34796" y="2737"/>
                    <a:pt x="34926" y="2737"/>
                    <a:pt x="35056" y="2574"/>
                  </a:cubicBezTo>
                  <a:cubicBezTo>
                    <a:pt x="35186" y="2444"/>
                    <a:pt x="35121" y="2509"/>
                    <a:pt x="35154" y="2412"/>
                  </a:cubicBezTo>
                  <a:cubicBezTo>
                    <a:pt x="35154" y="2314"/>
                    <a:pt x="34471" y="1859"/>
                    <a:pt x="34373" y="1827"/>
                  </a:cubicBezTo>
                  <a:cubicBezTo>
                    <a:pt x="34369" y="1825"/>
                    <a:pt x="34364" y="1824"/>
                    <a:pt x="34359" y="1824"/>
                  </a:cubicBezTo>
                  <a:cubicBezTo>
                    <a:pt x="34237" y="1824"/>
                    <a:pt x="33818" y="2153"/>
                    <a:pt x="33755" y="2184"/>
                  </a:cubicBezTo>
                  <a:cubicBezTo>
                    <a:pt x="33690" y="2249"/>
                    <a:pt x="33333" y="2640"/>
                    <a:pt x="33333" y="2640"/>
                  </a:cubicBezTo>
                  <a:cubicBezTo>
                    <a:pt x="33333" y="2640"/>
                    <a:pt x="32877" y="2835"/>
                    <a:pt x="32845" y="2867"/>
                  </a:cubicBezTo>
                  <a:cubicBezTo>
                    <a:pt x="32845" y="2900"/>
                    <a:pt x="32682" y="3322"/>
                    <a:pt x="32682" y="3322"/>
                  </a:cubicBezTo>
                  <a:cubicBezTo>
                    <a:pt x="32682" y="3322"/>
                    <a:pt x="33040" y="3680"/>
                    <a:pt x="33073" y="3680"/>
                  </a:cubicBezTo>
                  <a:cubicBezTo>
                    <a:pt x="33105" y="3713"/>
                    <a:pt x="33333" y="3940"/>
                    <a:pt x="33333" y="3940"/>
                  </a:cubicBezTo>
                  <a:cubicBezTo>
                    <a:pt x="33333" y="3940"/>
                    <a:pt x="33463" y="4135"/>
                    <a:pt x="33495" y="4233"/>
                  </a:cubicBezTo>
                  <a:cubicBezTo>
                    <a:pt x="33528" y="4331"/>
                    <a:pt x="33203" y="4331"/>
                    <a:pt x="33170" y="4331"/>
                  </a:cubicBezTo>
                  <a:cubicBezTo>
                    <a:pt x="33105" y="4331"/>
                    <a:pt x="32682" y="4233"/>
                    <a:pt x="32390" y="4038"/>
                  </a:cubicBezTo>
                  <a:cubicBezTo>
                    <a:pt x="32064" y="3843"/>
                    <a:pt x="30666" y="3713"/>
                    <a:pt x="30601" y="3713"/>
                  </a:cubicBezTo>
                  <a:cubicBezTo>
                    <a:pt x="30558" y="3713"/>
                    <a:pt x="30326" y="3655"/>
                    <a:pt x="30129" y="3655"/>
                  </a:cubicBezTo>
                  <a:cubicBezTo>
                    <a:pt x="30030" y="3655"/>
                    <a:pt x="29940" y="3669"/>
                    <a:pt x="29886" y="3713"/>
                  </a:cubicBezTo>
                  <a:cubicBezTo>
                    <a:pt x="29691" y="3810"/>
                    <a:pt x="30081" y="4005"/>
                    <a:pt x="30178" y="4200"/>
                  </a:cubicBezTo>
                  <a:cubicBezTo>
                    <a:pt x="30224" y="4276"/>
                    <a:pt x="30072" y="4302"/>
                    <a:pt x="29880" y="4302"/>
                  </a:cubicBezTo>
                  <a:cubicBezTo>
                    <a:pt x="29660" y="4302"/>
                    <a:pt x="29387" y="4268"/>
                    <a:pt x="29300" y="4233"/>
                  </a:cubicBezTo>
                  <a:cubicBezTo>
                    <a:pt x="29138" y="4135"/>
                    <a:pt x="28520" y="4103"/>
                    <a:pt x="28520" y="4103"/>
                  </a:cubicBezTo>
                  <a:cubicBezTo>
                    <a:pt x="28520" y="4103"/>
                    <a:pt x="28260" y="4168"/>
                    <a:pt x="27512" y="4265"/>
                  </a:cubicBezTo>
                  <a:cubicBezTo>
                    <a:pt x="27275" y="4296"/>
                    <a:pt x="27142" y="4308"/>
                    <a:pt x="27048" y="4308"/>
                  </a:cubicBezTo>
                  <a:cubicBezTo>
                    <a:pt x="26845" y="4308"/>
                    <a:pt x="26819" y="4255"/>
                    <a:pt x="26308" y="4233"/>
                  </a:cubicBezTo>
                  <a:cubicBezTo>
                    <a:pt x="26273" y="4230"/>
                    <a:pt x="26237" y="4229"/>
                    <a:pt x="26200" y="4229"/>
                  </a:cubicBezTo>
                  <a:cubicBezTo>
                    <a:pt x="25427" y="4229"/>
                    <a:pt x="24390" y="4851"/>
                    <a:pt x="24390" y="4851"/>
                  </a:cubicBezTo>
                  <a:lnTo>
                    <a:pt x="23804" y="4851"/>
                  </a:lnTo>
                  <a:cubicBezTo>
                    <a:pt x="23609" y="4851"/>
                    <a:pt x="23317" y="4916"/>
                    <a:pt x="23284" y="4981"/>
                  </a:cubicBezTo>
                  <a:cubicBezTo>
                    <a:pt x="23252" y="5013"/>
                    <a:pt x="22926" y="5209"/>
                    <a:pt x="22829" y="5241"/>
                  </a:cubicBezTo>
                  <a:cubicBezTo>
                    <a:pt x="22699" y="5241"/>
                    <a:pt x="22146" y="5274"/>
                    <a:pt x="22048" y="5274"/>
                  </a:cubicBezTo>
                  <a:cubicBezTo>
                    <a:pt x="21918" y="5274"/>
                    <a:pt x="21203" y="5501"/>
                    <a:pt x="21203" y="5501"/>
                  </a:cubicBezTo>
                  <a:cubicBezTo>
                    <a:pt x="21203" y="5501"/>
                    <a:pt x="21431" y="5989"/>
                    <a:pt x="21431" y="5989"/>
                  </a:cubicBezTo>
                  <a:cubicBezTo>
                    <a:pt x="21398" y="5989"/>
                    <a:pt x="20780" y="5924"/>
                    <a:pt x="20780" y="5924"/>
                  </a:cubicBezTo>
                  <a:cubicBezTo>
                    <a:pt x="20780" y="5924"/>
                    <a:pt x="20390" y="6087"/>
                    <a:pt x="20325" y="6184"/>
                  </a:cubicBezTo>
                  <a:cubicBezTo>
                    <a:pt x="20292" y="6249"/>
                    <a:pt x="20000" y="6314"/>
                    <a:pt x="20000" y="6314"/>
                  </a:cubicBezTo>
                  <a:lnTo>
                    <a:pt x="19512" y="6249"/>
                  </a:lnTo>
                  <a:cubicBezTo>
                    <a:pt x="19512" y="6249"/>
                    <a:pt x="19187" y="6087"/>
                    <a:pt x="19122" y="6087"/>
                  </a:cubicBezTo>
                  <a:cubicBezTo>
                    <a:pt x="19089" y="6087"/>
                    <a:pt x="18731" y="5794"/>
                    <a:pt x="18796" y="5599"/>
                  </a:cubicBezTo>
                  <a:cubicBezTo>
                    <a:pt x="18862" y="5404"/>
                    <a:pt x="18699" y="5371"/>
                    <a:pt x="18634" y="5274"/>
                  </a:cubicBezTo>
                  <a:cubicBezTo>
                    <a:pt x="18536" y="5176"/>
                    <a:pt x="18049" y="4981"/>
                    <a:pt x="17918" y="4981"/>
                  </a:cubicBezTo>
                  <a:cubicBezTo>
                    <a:pt x="17821" y="4981"/>
                    <a:pt x="17821" y="4786"/>
                    <a:pt x="17918" y="4753"/>
                  </a:cubicBezTo>
                  <a:cubicBezTo>
                    <a:pt x="17937" y="4744"/>
                    <a:pt x="17960" y="4740"/>
                    <a:pt x="17986" y="4740"/>
                  </a:cubicBezTo>
                  <a:cubicBezTo>
                    <a:pt x="18149" y="4740"/>
                    <a:pt x="18452" y="4888"/>
                    <a:pt x="18731" y="4916"/>
                  </a:cubicBezTo>
                  <a:cubicBezTo>
                    <a:pt x="19057" y="4981"/>
                    <a:pt x="19512" y="5111"/>
                    <a:pt x="20227" y="5144"/>
                  </a:cubicBezTo>
                  <a:cubicBezTo>
                    <a:pt x="20454" y="5164"/>
                    <a:pt x="20612" y="5175"/>
                    <a:pt x="20726" y="5175"/>
                  </a:cubicBezTo>
                  <a:cubicBezTo>
                    <a:pt x="20973" y="5175"/>
                    <a:pt x="21016" y="5125"/>
                    <a:pt x="21105" y="5013"/>
                  </a:cubicBezTo>
                  <a:cubicBezTo>
                    <a:pt x="21235" y="4883"/>
                    <a:pt x="21366" y="4818"/>
                    <a:pt x="21366" y="4623"/>
                  </a:cubicBezTo>
                  <a:cubicBezTo>
                    <a:pt x="21366" y="4428"/>
                    <a:pt x="20943" y="4396"/>
                    <a:pt x="20715" y="4363"/>
                  </a:cubicBezTo>
                  <a:cubicBezTo>
                    <a:pt x="20487" y="4298"/>
                    <a:pt x="20390" y="4331"/>
                    <a:pt x="20130" y="4135"/>
                  </a:cubicBezTo>
                  <a:cubicBezTo>
                    <a:pt x="19870" y="3940"/>
                    <a:pt x="18341" y="3843"/>
                    <a:pt x="18049" y="3745"/>
                  </a:cubicBezTo>
                  <a:cubicBezTo>
                    <a:pt x="18014" y="3734"/>
                    <a:pt x="17969" y="3728"/>
                    <a:pt x="17919" y="3728"/>
                  </a:cubicBezTo>
                  <a:cubicBezTo>
                    <a:pt x="17543" y="3728"/>
                    <a:pt x="16805" y="4009"/>
                    <a:pt x="16748" y="4038"/>
                  </a:cubicBezTo>
                  <a:cubicBezTo>
                    <a:pt x="16683" y="4070"/>
                    <a:pt x="16585" y="4135"/>
                    <a:pt x="16520" y="4168"/>
                  </a:cubicBezTo>
                  <a:cubicBezTo>
                    <a:pt x="16455" y="4233"/>
                    <a:pt x="16488" y="4331"/>
                    <a:pt x="16520" y="4363"/>
                  </a:cubicBezTo>
                  <a:cubicBezTo>
                    <a:pt x="16538" y="4363"/>
                    <a:pt x="16507" y="4392"/>
                    <a:pt x="16455" y="4392"/>
                  </a:cubicBezTo>
                  <a:cubicBezTo>
                    <a:pt x="16411" y="4392"/>
                    <a:pt x="16352" y="4372"/>
                    <a:pt x="16292" y="4298"/>
                  </a:cubicBezTo>
                  <a:cubicBezTo>
                    <a:pt x="16195" y="4168"/>
                    <a:pt x="16260" y="4038"/>
                    <a:pt x="16423" y="3875"/>
                  </a:cubicBezTo>
                  <a:cubicBezTo>
                    <a:pt x="16585" y="3680"/>
                    <a:pt x="16488" y="3713"/>
                    <a:pt x="16520" y="3648"/>
                  </a:cubicBezTo>
                  <a:cubicBezTo>
                    <a:pt x="16553" y="3583"/>
                    <a:pt x="16325" y="3583"/>
                    <a:pt x="16292" y="3583"/>
                  </a:cubicBezTo>
                  <a:cubicBezTo>
                    <a:pt x="16227" y="3583"/>
                    <a:pt x="16065" y="3485"/>
                    <a:pt x="16130" y="3420"/>
                  </a:cubicBezTo>
                  <a:cubicBezTo>
                    <a:pt x="16162" y="3355"/>
                    <a:pt x="15902" y="3225"/>
                    <a:pt x="15902" y="3225"/>
                  </a:cubicBezTo>
                  <a:cubicBezTo>
                    <a:pt x="15902" y="3225"/>
                    <a:pt x="15772" y="3322"/>
                    <a:pt x="15642" y="3322"/>
                  </a:cubicBezTo>
                  <a:cubicBezTo>
                    <a:pt x="15512" y="3322"/>
                    <a:pt x="15252" y="3355"/>
                    <a:pt x="15154" y="3355"/>
                  </a:cubicBezTo>
                  <a:cubicBezTo>
                    <a:pt x="15066" y="3355"/>
                    <a:pt x="14869" y="3489"/>
                    <a:pt x="14786" y="3489"/>
                  </a:cubicBezTo>
                  <a:cubicBezTo>
                    <a:pt x="14777" y="3489"/>
                    <a:pt x="14770" y="3488"/>
                    <a:pt x="14764" y="3485"/>
                  </a:cubicBezTo>
                  <a:cubicBezTo>
                    <a:pt x="14666" y="3485"/>
                    <a:pt x="14699" y="3290"/>
                    <a:pt x="14666" y="3257"/>
                  </a:cubicBezTo>
                  <a:cubicBezTo>
                    <a:pt x="14601" y="3257"/>
                    <a:pt x="14536" y="3355"/>
                    <a:pt x="14244" y="3485"/>
                  </a:cubicBezTo>
                  <a:cubicBezTo>
                    <a:pt x="13951" y="3615"/>
                    <a:pt x="13171" y="3615"/>
                    <a:pt x="13106" y="3680"/>
                  </a:cubicBezTo>
                  <a:cubicBezTo>
                    <a:pt x="13040" y="3745"/>
                    <a:pt x="13236" y="3843"/>
                    <a:pt x="13268" y="3875"/>
                  </a:cubicBezTo>
                  <a:cubicBezTo>
                    <a:pt x="13301" y="3940"/>
                    <a:pt x="13268" y="3973"/>
                    <a:pt x="13203" y="3973"/>
                  </a:cubicBezTo>
                  <a:cubicBezTo>
                    <a:pt x="13138" y="3973"/>
                    <a:pt x="13366" y="4200"/>
                    <a:pt x="13333" y="4200"/>
                  </a:cubicBezTo>
                  <a:cubicBezTo>
                    <a:pt x="13314" y="4182"/>
                    <a:pt x="13231" y="4163"/>
                    <a:pt x="13151" y="4163"/>
                  </a:cubicBezTo>
                  <a:cubicBezTo>
                    <a:pt x="13092" y="4163"/>
                    <a:pt x="13035" y="4173"/>
                    <a:pt x="13008" y="4200"/>
                  </a:cubicBezTo>
                  <a:cubicBezTo>
                    <a:pt x="12943" y="4233"/>
                    <a:pt x="12748" y="4331"/>
                    <a:pt x="12618" y="4363"/>
                  </a:cubicBezTo>
                  <a:cubicBezTo>
                    <a:pt x="12488" y="4363"/>
                    <a:pt x="12065" y="4396"/>
                    <a:pt x="12000" y="4396"/>
                  </a:cubicBezTo>
                  <a:cubicBezTo>
                    <a:pt x="11935" y="4396"/>
                    <a:pt x="11317" y="4623"/>
                    <a:pt x="11219" y="4656"/>
                  </a:cubicBezTo>
                  <a:cubicBezTo>
                    <a:pt x="11195" y="4662"/>
                    <a:pt x="11177" y="4665"/>
                    <a:pt x="11164" y="4665"/>
                  </a:cubicBezTo>
                  <a:cubicBezTo>
                    <a:pt x="11111" y="4665"/>
                    <a:pt x="11148" y="4617"/>
                    <a:pt x="11122" y="4591"/>
                  </a:cubicBezTo>
                  <a:cubicBezTo>
                    <a:pt x="11122" y="4578"/>
                    <a:pt x="11115" y="4572"/>
                    <a:pt x="11105" y="4572"/>
                  </a:cubicBezTo>
                  <a:cubicBezTo>
                    <a:pt x="11063" y="4572"/>
                    <a:pt x="10959" y="4656"/>
                    <a:pt x="10959" y="4656"/>
                  </a:cubicBezTo>
                  <a:cubicBezTo>
                    <a:pt x="10959" y="4688"/>
                    <a:pt x="10797" y="4851"/>
                    <a:pt x="10862" y="4916"/>
                  </a:cubicBezTo>
                  <a:cubicBezTo>
                    <a:pt x="10868" y="4929"/>
                    <a:pt x="10877" y="4934"/>
                    <a:pt x="10888" y="4934"/>
                  </a:cubicBezTo>
                  <a:cubicBezTo>
                    <a:pt x="10932" y="4934"/>
                    <a:pt x="11005" y="4851"/>
                    <a:pt x="11057" y="4851"/>
                  </a:cubicBezTo>
                  <a:cubicBezTo>
                    <a:pt x="11122" y="4851"/>
                    <a:pt x="10959" y="5078"/>
                    <a:pt x="10764" y="5306"/>
                  </a:cubicBezTo>
                  <a:cubicBezTo>
                    <a:pt x="10536" y="5534"/>
                    <a:pt x="10471" y="5436"/>
                    <a:pt x="10374" y="5566"/>
                  </a:cubicBezTo>
                  <a:cubicBezTo>
                    <a:pt x="10244" y="5664"/>
                    <a:pt x="10211" y="5826"/>
                    <a:pt x="10179" y="6184"/>
                  </a:cubicBezTo>
                  <a:cubicBezTo>
                    <a:pt x="10159" y="6397"/>
                    <a:pt x="10105" y="6449"/>
                    <a:pt x="10037" y="6449"/>
                  </a:cubicBezTo>
                  <a:cubicBezTo>
                    <a:pt x="9991" y="6449"/>
                    <a:pt x="9939" y="6425"/>
                    <a:pt x="9886" y="6412"/>
                  </a:cubicBezTo>
                  <a:cubicBezTo>
                    <a:pt x="9756" y="6412"/>
                    <a:pt x="9756" y="6314"/>
                    <a:pt x="9756" y="6314"/>
                  </a:cubicBezTo>
                  <a:cubicBezTo>
                    <a:pt x="9756" y="6314"/>
                    <a:pt x="9984" y="6217"/>
                    <a:pt x="10016" y="6152"/>
                  </a:cubicBezTo>
                  <a:cubicBezTo>
                    <a:pt x="10016" y="6119"/>
                    <a:pt x="9886" y="6054"/>
                    <a:pt x="9919" y="6022"/>
                  </a:cubicBezTo>
                  <a:cubicBezTo>
                    <a:pt x="9951" y="5989"/>
                    <a:pt x="10179" y="5436"/>
                    <a:pt x="10179" y="5371"/>
                  </a:cubicBezTo>
                  <a:cubicBezTo>
                    <a:pt x="10179" y="5352"/>
                    <a:pt x="10125" y="5334"/>
                    <a:pt x="10060" y="5334"/>
                  </a:cubicBezTo>
                  <a:cubicBezTo>
                    <a:pt x="10013" y="5334"/>
                    <a:pt x="9960" y="5344"/>
                    <a:pt x="9919" y="5371"/>
                  </a:cubicBezTo>
                  <a:cubicBezTo>
                    <a:pt x="9898" y="5378"/>
                    <a:pt x="9880" y="5381"/>
                    <a:pt x="9865" y="5381"/>
                  </a:cubicBezTo>
                  <a:cubicBezTo>
                    <a:pt x="9822" y="5381"/>
                    <a:pt x="9793" y="5362"/>
                    <a:pt x="9761" y="5362"/>
                  </a:cubicBezTo>
                  <a:cubicBezTo>
                    <a:pt x="9750" y="5362"/>
                    <a:pt x="9737" y="5364"/>
                    <a:pt x="9723" y="5371"/>
                  </a:cubicBezTo>
                  <a:cubicBezTo>
                    <a:pt x="9626" y="5371"/>
                    <a:pt x="9626" y="5729"/>
                    <a:pt x="9626" y="5729"/>
                  </a:cubicBezTo>
                  <a:cubicBezTo>
                    <a:pt x="9626" y="5729"/>
                    <a:pt x="9496" y="5794"/>
                    <a:pt x="9431" y="5826"/>
                  </a:cubicBezTo>
                  <a:cubicBezTo>
                    <a:pt x="9398" y="5826"/>
                    <a:pt x="8878" y="6444"/>
                    <a:pt x="8520" y="6574"/>
                  </a:cubicBezTo>
                  <a:cubicBezTo>
                    <a:pt x="8163" y="6704"/>
                    <a:pt x="7285" y="7160"/>
                    <a:pt x="7252" y="7192"/>
                  </a:cubicBezTo>
                  <a:cubicBezTo>
                    <a:pt x="7219" y="7225"/>
                    <a:pt x="7317" y="7322"/>
                    <a:pt x="7350" y="7387"/>
                  </a:cubicBezTo>
                  <a:cubicBezTo>
                    <a:pt x="7382" y="7452"/>
                    <a:pt x="7285" y="7517"/>
                    <a:pt x="7089" y="7680"/>
                  </a:cubicBezTo>
                  <a:cubicBezTo>
                    <a:pt x="6862" y="7843"/>
                    <a:pt x="7024" y="7940"/>
                    <a:pt x="7057" y="8070"/>
                  </a:cubicBezTo>
                  <a:cubicBezTo>
                    <a:pt x="7089" y="8233"/>
                    <a:pt x="6894" y="8395"/>
                    <a:pt x="6797" y="8461"/>
                  </a:cubicBezTo>
                  <a:cubicBezTo>
                    <a:pt x="6699" y="8493"/>
                    <a:pt x="6602" y="8753"/>
                    <a:pt x="7122" y="8948"/>
                  </a:cubicBezTo>
                  <a:cubicBezTo>
                    <a:pt x="7187" y="8973"/>
                    <a:pt x="7255" y="8983"/>
                    <a:pt x="7324" y="8983"/>
                  </a:cubicBezTo>
                  <a:cubicBezTo>
                    <a:pt x="7810" y="8983"/>
                    <a:pt x="8358" y="8461"/>
                    <a:pt x="8358" y="8461"/>
                  </a:cubicBezTo>
                  <a:cubicBezTo>
                    <a:pt x="8358" y="8461"/>
                    <a:pt x="8607" y="8128"/>
                    <a:pt x="8799" y="8128"/>
                  </a:cubicBezTo>
                  <a:cubicBezTo>
                    <a:pt x="8815" y="8128"/>
                    <a:pt x="8830" y="8130"/>
                    <a:pt x="8845" y="8135"/>
                  </a:cubicBezTo>
                  <a:cubicBezTo>
                    <a:pt x="9041" y="8200"/>
                    <a:pt x="8650" y="8330"/>
                    <a:pt x="8748" y="8428"/>
                  </a:cubicBezTo>
                  <a:cubicBezTo>
                    <a:pt x="8777" y="8472"/>
                    <a:pt x="8820" y="8490"/>
                    <a:pt x="8861" y="8490"/>
                  </a:cubicBezTo>
                  <a:cubicBezTo>
                    <a:pt x="8910" y="8490"/>
                    <a:pt x="8958" y="8464"/>
                    <a:pt x="8976" y="8428"/>
                  </a:cubicBezTo>
                  <a:cubicBezTo>
                    <a:pt x="9041" y="8330"/>
                    <a:pt x="9106" y="8070"/>
                    <a:pt x="9203" y="8070"/>
                  </a:cubicBezTo>
                  <a:cubicBezTo>
                    <a:pt x="9268" y="8070"/>
                    <a:pt x="9366" y="7908"/>
                    <a:pt x="9398" y="7843"/>
                  </a:cubicBezTo>
                  <a:cubicBezTo>
                    <a:pt x="9431" y="7810"/>
                    <a:pt x="9333" y="7680"/>
                    <a:pt x="9301" y="7582"/>
                  </a:cubicBezTo>
                  <a:cubicBezTo>
                    <a:pt x="9292" y="7556"/>
                    <a:pt x="9295" y="7546"/>
                    <a:pt x="9306" y="7546"/>
                  </a:cubicBezTo>
                  <a:cubicBezTo>
                    <a:pt x="9334" y="7546"/>
                    <a:pt x="9416" y="7615"/>
                    <a:pt x="9463" y="7615"/>
                  </a:cubicBezTo>
                  <a:cubicBezTo>
                    <a:pt x="9469" y="7609"/>
                    <a:pt x="9474" y="7606"/>
                    <a:pt x="9479" y="7606"/>
                  </a:cubicBezTo>
                  <a:cubicBezTo>
                    <a:pt x="9499" y="7606"/>
                    <a:pt x="9514" y="7659"/>
                    <a:pt x="9593" y="7713"/>
                  </a:cubicBezTo>
                  <a:cubicBezTo>
                    <a:pt x="9691" y="7810"/>
                    <a:pt x="9463" y="8005"/>
                    <a:pt x="9301" y="8265"/>
                  </a:cubicBezTo>
                  <a:cubicBezTo>
                    <a:pt x="9138" y="8526"/>
                    <a:pt x="9138" y="8428"/>
                    <a:pt x="9073" y="8558"/>
                  </a:cubicBezTo>
                  <a:cubicBezTo>
                    <a:pt x="9041" y="8688"/>
                    <a:pt x="9756" y="9794"/>
                    <a:pt x="9756" y="9891"/>
                  </a:cubicBezTo>
                  <a:cubicBezTo>
                    <a:pt x="9756" y="9989"/>
                    <a:pt x="9821" y="10086"/>
                    <a:pt x="9951" y="10119"/>
                  </a:cubicBezTo>
                  <a:cubicBezTo>
                    <a:pt x="9961" y="10121"/>
                    <a:pt x="9971" y="10123"/>
                    <a:pt x="9982" y="10123"/>
                  </a:cubicBezTo>
                  <a:cubicBezTo>
                    <a:pt x="10115" y="10123"/>
                    <a:pt x="10316" y="9949"/>
                    <a:pt x="10406" y="9859"/>
                  </a:cubicBezTo>
                  <a:cubicBezTo>
                    <a:pt x="10439" y="9826"/>
                    <a:pt x="10512" y="9818"/>
                    <a:pt x="10581" y="9818"/>
                  </a:cubicBezTo>
                  <a:cubicBezTo>
                    <a:pt x="10650" y="9818"/>
                    <a:pt x="10715" y="9826"/>
                    <a:pt x="10732" y="9826"/>
                  </a:cubicBezTo>
                  <a:cubicBezTo>
                    <a:pt x="10764" y="9826"/>
                    <a:pt x="11024" y="9664"/>
                    <a:pt x="11154" y="9501"/>
                  </a:cubicBezTo>
                  <a:cubicBezTo>
                    <a:pt x="11252" y="9306"/>
                    <a:pt x="11024" y="9208"/>
                    <a:pt x="11024" y="9208"/>
                  </a:cubicBezTo>
                  <a:cubicBezTo>
                    <a:pt x="11024" y="9208"/>
                    <a:pt x="11089" y="8753"/>
                    <a:pt x="11154" y="8656"/>
                  </a:cubicBezTo>
                  <a:cubicBezTo>
                    <a:pt x="11178" y="8632"/>
                    <a:pt x="11220" y="8625"/>
                    <a:pt x="11271" y="8625"/>
                  </a:cubicBezTo>
                  <a:cubicBezTo>
                    <a:pt x="11328" y="8625"/>
                    <a:pt x="11395" y="8633"/>
                    <a:pt x="11463" y="8633"/>
                  </a:cubicBezTo>
                  <a:cubicBezTo>
                    <a:pt x="11502" y="8633"/>
                    <a:pt x="11540" y="8630"/>
                    <a:pt x="11577" y="8623"/>
                  </a:cubicBezTo>
                  <a:cubicBezTo>
                    <a:pt x="11772" y="8591"/>
                    <a:pt x="11675" y="8395"/>
                    <a:pt x="11870" y="8265"/>
                  </a:cubicBezTo>
                  <a:cubicBezTo>
                    <a:pt x="12097" y="8168"/>
                    <a:pt x="11967" y="8135"/>
                    <a:pt x="12000" y="8038"/>
                  </a:cubicBezTo>
                  <a:cubicBezTo>
                    <a:pt x="12032" y="7940"/>
                    <a:pt x="11512" y="7843"/>
                    <a:pt x="11447" y="7550"/>
                  </a:cubicBezTo>
                  <a:cubicBezTo>
                    <a:pt x="11382" y="7290"/>
                    <a:pt x="12032" y="6672"/>
                    <a:pt x="12390" y="6672"/>
                  </a:cubicBezTo>
                  <a:cubicBezTo>
                    <a:pt x="12748" y="6672"/>
                    <a:pt x="13040" y="6249"/>
                    <a:pt x="13236" y="6184"/>
                  </a:cubicBezTo>
                  <a:cubicBezTo>
                    <a:pt x="13463" y="6087"/>
                    <a:pt x="13301" y="5924"/>
                    <a:pt x="13301" y="5761"/>
                  </a:cubicBezTo>
                  <a:cubicBezTo>
                    <a:pt x="13268" y="5599"/>
                    <a:pt x="13691" y="5469"/>
                    <a:pt x="13788" y="5404"/>
                  </a:cubicBezTo>
                  <a:cubicBezTo>
                    <a:pt x="13815" y="5390"/>
                    <a:pt x="14018" y="5372"/>
                    <a:pt x="14250" y="5372"/>
                  </a:cubicBezTo>
                  <a:cubicBezTo>
                    <a:pt x="14590" y="5372"/>
                    <a:pt x="14992" y="5412"/>
                    <a:pt x="14992" y="5566"/>
                  </a:cubicBezTo>
                  <a:cubicBezTo>
                    <a:pt x="14992" y="5826"/>
                    <a:pt x="14862" y="5826"/>
                    <a:pt x="14569" y="6022"/>
                  </a:cubicBezTo>
                  <a:cubicBezTo>
                    <a:pt x="14276" y="6249"/>
                    <a:pt x="13431" y="6965"/>
                    <a:pt x="13333" y="7095"/>
                  </a:cubicBezTo>
                  <a:cubicBezTo>
                    <a:pt x="13236" y="7192"/>
                    <a:pt x="13496" y="7225"/>
                    <a:pt x="13398" y="7550"/>
                  </a:cubicBezTo>
                  <a:cubicBezTo>
                    <a:pt x="13268" y="7843"/>
                    <a:pt x="13463" y="7843"/>
                    <a:pt x="13366" y="7875"/>
                  </a:cubicBezTo>
                  <a:cubicBezTo>
                    <a:pt x="13344" y="7883"/>
                    <a:pt x="13387" y="7885"/>
                    <a:pt x="13473" y="7885"/>
                  </a:cubicBezTo>
                  <a:cubicBezTo>
                    <a:pt x="13628" y="7885"/>
                    <a:pt x="13923" y="7877"/>
                    <a:pt x="14237" y="7877"/>
                  </a:cubicBezTo>
                  <a:cubicBezTo>
                    <a:pt x="14525" y="7877"/>
                    <a:pt x="14828" y="7884"/>
                    <a:pt x="15057" y="7908"/>
                  </a:cubicBezTo>
                  <a:cubicBezTo>
                    <a:pt x="15138" y="7912"/>
                    <a:pt x="15215" y="7914"/>
                    <a:pt x="15287" y="7914"/>
                  </a:cubicBezTo>
                  <a:cubicBezTo>
                    <a:pt x="15765" y="7914"/>
                    <a:pt x="16049" y="7826"/>
                    <a:pt x="16162" y="7713"/>
                  </a:cubicBezTo>
                  <a:cubicBezTo>
                    <a:pt x="16208" y="7679"/>
                    <a:pt x="16257" y="7664"/>
                    <a:pt x="16301" y="7664"/>
                  </a:cubicBezTo>
                  <a:cubicBezTo>
                    <a:pt x="16382" y="7664"/>
                    <a:pt x="16444" y="7714"/>
                    <a:pt x="16423" y="7778"/>
                  </a:cubicBezTo>
                  <a:cubicBezTo>
                    <a:pt x="16390" y="7908"/>
                    <a:pt x="16683" y="8135"/>
                    <a:pt x="16650" y="8135"/>
                  </a:cubicBezTo>
                  <a:cubicBezTo>
                    <a:pt x="16618" y="8135"/>
                    <a:pt x="16130" y="8461"/>
                    <a:pt x="15902" y="8526"/>
                  </a:cubicBezTo>
                  <a:cubicBezTo>
                    <a:pt x="15874" y="8534"/>
                    <a:pt x="15851" y="8537"/>
                    <a:pt x="15834" y="8537"/>
                  </a:cubicBezTo>
                  <a:cubicBezTo>
                    <a:pt x="15710" y="8537"/>
                    <a:pt x="15817" y="8363"/>
                    <a:pt x="15675" y="8363"/>
                  </a:cubicBezTo>
                  <a:cubicBezTo>
                    <a:pt x="15512" y="8363"/>
                    <a:pt x="15382" y="8395"/>
                    <a:pt x="14927" y="8428"/>
                  </a:cubicBezTo>
                  <a:cubicBezTo>
                    <a:pt x="14504" y="8461"/>
                    <a:pt x="14276" y="8623"/>
                    <a:pt x="14244" y="8753"/>
                  </a:cubicBezTo>
                  <a:cubicBezTo>
                    <a:pt x="14211" y="8851"/>
                    <a:pt x="14471" y="8851"/>
                    <a:pt x="14569" y="8916"/>
                  </a:cubicBezTo>
                  <a:cubicBezTo>
                    <a:pt x="14634" y="8981"/>
                    <a:pt x="14634" y="8981"/>
                    <a:pt x="14666" y="9111"/>
                  </a:cubicBezTo>
                  <a:cubicBezTo>
                    <a:pt x="14692" y="9214"/>
                    <a:pt x="14352" y="9377"/>
                    <a:pt x="14128" y="9377"/>
                  </a:cubicBezTo>
                  <a:cubicBezTo>
                    <a:pt x="14069" y="9377"/>
                    <a:pt x="14018" y="9366"/>
                    <a:pt x="13984" y="9339"/>
                  </a:cubicBezTo>
                  <a:cubicBezTo>
                    <a:pt x="13853" y="9241"/>
                    <a:pt x="13626" y="9078"/>
                    <a:pt x="13561" y="9078"/>
                  </a:cubicBezTo>
                  <a:cubicBezTo>
                    <a:pt x="13528" y="9111"/>
                    <a:pt x="13496" y="9339"/>
                    <a:pt x="13431" y="9371"/>
                  </a:cubicBezTo>
                  <a:cubicBezTo>
                    <a:pt x="13366" y="9404"/>
                    <a:pt x="13203" y="9859"/>
                    <a:pt x="13203" y="9891"/>
                  </a:cubicBezTo>
                  <a:cubicBezTo>
                    <a:pt x="13203" y="9956"/>
                    <a:pt x="13171" y="10282"/>
                    <a:pt x="13106" y="10379"/>
                  </a:cubicBezTo>
                  <a:cubicBezTo>
                    <a:pt x="13073" y="10444"/>
                    <a:pt x="12618" y="10542"/>
                    <a:pt x="12618" y="10542"/>
                  </a:cubicBezTo>
                  <a:lnTo>
                    <a:pt x="12293" y="10607"/>
                  </a:lnTo>
                  <a:lnTo>
                    <a:pt x="11447" y="10672"/>
                  </a:lnTo>
                  <a:cubicBezTo>
                    <a:pt x="11447" y="10672"/>
                    <a:pt x="10634" y="10834"/>
                    <a:pt x="10439" y="10932"/>
                  </a:cubicBezTo>
                  <a:cubicBezTo>
                    <a:pt x="10382" y="10951"/>
                    <a:pt x="10341" y="10959"/>
                    <a:pt x="10313" y="10959"/>
                  </a:cubicBezTo>
                  <a:cubicBezTo>
                    <a:pt x="10244" y="10959"/>
                    <a:pt x="10244" y="10913"/>
                    <a:pt x="10244" y="10867"/>
                  </a:cubicBezTo>
                  <a:cubicBezTo>
                    <a:pt x="10244" y="10856"/>
                    <a:pt x="10110" y="10853"/>
                    <a:pt x="9932" y="10853"/>
                  </a:cubicBezTo>
                  <a:cubicBezTo>
                    <a:pt x="9575" y="10853"/>
                    <a:pt x="9041" y="10867"/>
                    <a:pt x="9041" y="10867"/>
                  </a:cubicBezTo>
                  <a:lnTo>
                    <a:pt x="8748" y="10834"/>
                  </a:lnTo>
                  <a:cubicBezTo>
                    <a:pt x="8748" y="10834"/>
                    <a:pt x="8488" y="10769"/>
                    <a:pt x="8423" y="10737"/>
                  </a:cubicBezTo>
                  <a:cubicBezTo>
                    <a:pt x="8390" y="10672"/>
                    <a:pt x="8163" y="10574"/>
                    <a:pt x="8065" y="10542"/>
                  </a:cubicBezTo>
                  <a:cubicBezTo>
                    <a:pt x="8045" y="10529"/>
                    <a:pt x="8026" y="10524"/>
                    <a:pt x="8007" y="10524"/>
                  </a:cubicBezTo>
                  <a:cubicBezTo>
                    <a:pt x="7932" y="10524"/>
                    <a:pt x="7870" y="10607"/>
                    <a:pt x="7870" y="10607"/>
                  </a:cubicBezTo>
                  <a:cubicBezTo>
                    <a:pt x="7870" y="10607"/>
                    <a:pt x="7870" y="10737"/>
                    <a:pt x="7870" y="10802"/>
                  </a:cubicBezTo>
                  <a:cubicBezTo>
                    <a:pt x="7870" y="10899"/>
                    <a:pt x="7837" y="10867"/>
                    <a:pt x="7837" y="10965"/>
                  </a:cubicBezTo>
                  <a:cubicBezTo>
                    <a:pt x="7837" y="11095"/>
                    <a:pt x="7642" y="11062"/>
                    <a:pt x="7512" y="11095"/>
                  </a:cubicBezTo>
                  <a:cubicBezTo>
                    <a:pt x="7415" y="11095"/>
                    <a:pt x="7480" y="11095"/>
                    <a:pt x="7154" y="11127"/>
                  </a:cubicBezTo>
                  <a:cubicBezTo>
                    <a:pt x="6992" y="11143"/>
                    <a:pt x="6951" y="11143"/>
                    <a:pt x="6939" y="11143"/>
                  </a:cubicBezTo>
                  <a:cubicBezTo>
                    <a:pt x="6927" y="11143"/>
                    <a:pt x="6943" y="11143"/>
                    <a:pt x="6894" y="11160"/>
                  </a:cubicBezTo>
                  <a:cubicBezTo>
                    <a:pt x="6797" y="11225"/>
                    <a:pt x="6667" y="11452"/>
                    <a:pt x="6569" y="11485"/>
                  </a:cubicBezTo>
                  <a:cubicBezTo>
                    <a:pt x="6504" y="11517"/>
                    <a:pt x="6114" y="11875"/>
                    <a:pt x="6114" y="11875"/>
                  </a:cubicBezTo>
                  <a:cubicBezTo>
                    <a:pt x="6114" y="11875"/>
                    <a:pt x="6114" y="11973"/>
                    <a:pt x="6114" y="12005"/>
                  </a:cubicBezTo>
                  <a:cubicBezTo>
                    <a:pt x="6114" y="12038"/>
                    <a:pt x="6081" y="12103"/>
                    <a:pt x="6049" y="12135"/>
                  </a:cubicBezTo>
                  <a:cubicBezTo>
                    <a:pt x="6049" y="12168"/>
                    <a:pt x="6016" y="12168"/>
                    <a:pt x="6016" y="12168"/>
                  </a:cubicBezTo>
                  <a:cubicBezTo>
                    <a:pt x="6016" y="12168"/>
                    <a:pt x="5724" y="12070"/>
                    <a:pt x="5691" y="12038"/>
                  </a:cubicBezTo>
                  <a:cubicBezTo>
                    <a:pt x="5659" y="12038"/>
                    <a:pt x="5528" y="12070"/>
                    <a:pt x="5496" y="12103"/>
                  </a:cubicBezTo>
                  <a:cubicBezTo>
                    <a:pt x="5463" y="12135"/>
                    <a:pt x="5463" y="12135"/>
                    <a:pt x="5431" y="12168"/>
                  </a:cubicBezTo>
                  <a:cubicBezTo>
                    <a:pt x="5398" y="12200"/>
                    <a:pt x="5366" y="12265"/>
                    <a:pt x="5366" y="12298"/>
                  </a:cubicBezTo>
                  <a:cubicBezTo>
                    <a:pt x="5366" y="12309"/>
                    <a:pt x="5351" y="12312"/>
                    <a:pt x="5329" y="12312"/>
                  </a:cubicBezTo>
                  <a:cubicBezTo>
                    <a:pt x="5283" y="12312"/>
                    <a:pt x="5203" y="12298"/>
                    <a:pt x="5138" y="12298"/>
                  </a:cubicBezTo>
                  <a:cubicBezTo>
                    <a:pt x="5041" y="12265"/>
                    <a:pt x="5008" y="12233"/>
                    <a:pt x="4943" y="12233"/>
                  </a:cubicBezTo>
                  <a:cubicBezTo>
                    <a:pt x="4846" y="12265"/>
                    <a:pt x="4846" y="12395"/>
                    <a:pt x="4846" y="12395"/>
                  </a:cubicBezTo>
                  <a:cubicBezTo>
                    <a:pt x="4813" y="12428"/>
                    <a:pt x="4781" y="12558"/>
                    <a:pt x="4781" y="12656"/>
                  </a:cubicBezTo>
                  <a:cubicBezTo>
                    <a:pt x="4781" y="12753"/>
                    <a:pt x="4228" y="12883"/>
                    <a:pt x="4130" y="12916"/>
                  </a:cubicBezTo>
                  <a:cubicBezTo>
                    <a:pt x="4109" y="12923"/>
                    <a:pt x="4083" y="12925"/>
                    <a:pt x="4053" y="12925"/>
                  </a:cubicBezTo>
                  <a:cubicBezTo>
                    <a:pt x="3971" y="12925"/>
                    <a:pt x="3861" y="12906"/>
                    <a:pt x="3768" y="12906"/>
                  </a:cubicBezTo>
                  <a:cubicBezTo>
                    <a:pt x="3734" y="12906"/>
                    <a:pt x="3702" y="12909"/>
                    <a:pt x="3675" y="12916"/>
                  </a:cubicBezTo>
                  <a:cubicBezTo>
                    <a:pt x="3577" y="12916"/>
                    <a:pt x="3610" y="13013"/>
                    <a:pt x="3610" y="13013"/>
                  </a:cubicBezTo>
                  <a:cubicBezTo>
                    <a:pt x="3610" y="13013"/>
                    <a:pt x="3577" y="13111"/>
                    <a:pt x="3545" y="13176"/>
                  </a:cubicBezTo>
                  <a:cubicBezTo>
                    <a:pt x="3480" y="13241"/>
                    <a:pt x="3155" y="13241"/>
                    <a:pt x="2927" y="13241"/>
                  </a:cubicBezTo>
                  <a:cubicBezTo>
                    <a:pt x="2900" y="13236"/>
                    <a:pt x="2869" y="13234"/>
                    <a:pt x="2837" y="13234"/>
                  </a:cubicBezTo>
                  <a:cubicBezTo>
                    <a:pt x="2639" y="13234"/>
                    <a:pt x="2374" y="13310"/>
                    <a:pt x="2374" y="13338"/>
                  </a:cubicBezTo>
                  <a:cubicBezTo>
                    <a:pt x="2342" y="13338"/>
                    <a:pt x="2407" y="13469"/>
                    <a:pt x="2504" y="13599"/>
                  </a:cubicBezTo>
                  <a:cubicBezTo>
                    <a:pt x="2602" y="13761"/>
                    <a:pt x="2862" y="13761"/>
                    <a:pt x="2862" y="13761"/>
                  </a:cubicBezTo>
                  <a:lnTo>
                    <a:pt x="3155" y="13989"/>
                  </a:lnTo>
                  <a:lnTo>
                    <a:pt x="3447" y="14314"/>
                  </a:lnTo>
                  <a:lnTo>
                    <a:pt x="3707" y="14607"/>
                  </a:lnTo>
                  <a:lnTo>
                    <a:pt x="3772" y="14964"/>
                  </a:lnTo>
                  <a:lnTo>
                    <a:pt x="3545" y="15257"/>
                  </a:lnTo>
                  <a:lnTo>
                    <a:pt x="3545" y="15550"/>
                  </a:lnTo>
                  <a:cubicBezTo>
                    <a:pt x="3545" y="15550"/>
                    <a:pt x="3462" y="15716"/>
                    <a:pt x="3372" y="15716"/>
                  </a:cubicBezTo>
                  <a:cubicBezTo>
                    <a:pt x="3365" y="15716"/>
                    <a:pt x="3357" y="15715"/>
                    <a:pt x="3350" y="15712"/>
                  </a:cubicBezTo>
                  <a:cubicBezTo>
                    <a:pt x="3285" y="15712"/>
                    <a:pt x="2894" y="15615"/>
                    <a:pt x="2797" y="15615"/>
                  </a:cubicBezTo>
                  <a:cubicBezTo>
                    <a:pt x="2667" y="15615"/>
                    <a:pt x="1626" y="15647"/>
                    <a:pt x="1626" y="15647"/>
                  </a:cubicBezTo>
                  <a:cubicBezTo>
                    <a:pt x="1626" y="15647"/>
                    <a:pt x="390" y="15647"/>
                    <a:pt x="293" y="15712"/>
                  </a:cubicBezTo>
                  <a:cubicBezTo>
                    <a:pt x="228" y="15810"/>
                    <a:pt x="488" y="15973"/>
                    <a:pt x="488" y="15973"/>
                  </a:cubicBezTo>
                  <a:lnTo>
                    <a:pt x="553" y="16265"/>
                  </a:lnTo>
                  <a:cubicBezTo>
                    <a:pt x="553" y="16265"/>
                    <a:pt x="455" y="16298"/>
                    <a:pt x="455" y="16298"/>
                  </a:cubicBezTo>
                  <a:cubicBezTo>
                    <a:pt x="423" y="16330"/>
                    <a:pt x="423" y="16493"/>
                    <a:pt x="358" y="16753"/>
                  </a:cubicBezTo>
                  <a:cubicBezTo>
                    <a:pt x="293" y="17013"/>
                    <a:pt x="358" y="17371"/>
                    <a:pt x="358" y="17371"/>
                  </a:cubicBezTo>
                  <a:cubicBezTo>
                    <a:pt x="358" y="17371"/>
                    <a:pt x="195" y="17566"/>
                    <a:pt x="130" y="17631"/>
                  </a:cubicBezTo>
                  <a:cubicBezTo>
                    <a:pt x="65" y="17664"/>
                    <a:pt x="0" y="17729"/>
                    <a:pt x="65" y="17761"/>
                  </a:cubicBezTo>
                  <a:cubicBezTo>
                    <a:pt x="98" y="17761"/>
                    <a:pt x="163" y="17989"/>
                    <a:pt x="228" y="18249"/>
                  </a:cubicBezTo>
                  <a:cubicBezTo>
                    <a:pt x="325" y="18509"/>
                    <a:pt x="260" y="18607"/>
                    <a:pt x="423" y="18639"/>
                  </a:cubicBezTo>
                  <a:cubicBezTo>
                    <a:pt x="467" y="18646"/>
                    <a:pt x="533" y="18649"/>
                    <a:pt x="610" y="18649"/>
                  </a:cubicBezTo>
                  <a:cubicBezTo>
                    <a:pt x="747" y="18649"/>
                    <a:pt x="920" y="18641"/>
                    <a:pt x="1068" y="18641"/>
                  </a:cubicBezTo>
                  <a:cubicBezTo>
                    <a:pt x="1203" y="18641"/>
                    <a:pt x="1318" y="18648"/>
                    <a:pt x="1366" y="18672"/>
                  </a:cubicBezTo>
                  <a:cubicBezTo>
                    <a:pt x="1496" y="18769"/>
                    <a:pt x="1333" y="18834"/>
                    <a:pt x="1431" y="19159"/>
                  </a:cubicBezTo>
                  <a:cubicBezTo>
                    <a:pt x="1473" y="19254"/>
                    <a:pt x="1535" y="19287"/>
                    <a:pt x="1601" y="19287"/>
                  </a:cubicBezTo>
                  <a:cubicBezTo>
                    <a:pt x="1740" y="19287"/>
                    <a:pt x="1897" y="19138"/>
                    <a:pt x="1919" y="19094"/>
                  </a:cubicBezTo>
                  <a:cubicBezTo>
                    <a:pt x="1951" y="19062"/>
                    <a:pt x="2276" y="18769"/>
                    <a:pt x="2309" y="18769"/>
                  </a:cubicBezTo>
                  <a:cubicBezTo>
                    <a:pt x="2342" y="18769"/>
                    <a:pt x="2797" y="18802"/>
                    <a:pt x="2829" y="18802"/>
                  </a:cubicBezTo>
                  <a:cubicBezTo>
                    <a:pt x="2862" y="18802"/>
                    <a:pt x="3447" y="18542"/>
                    <a:pt x="3545" y="18509"/>
                  </a:cubicBezTo>
                  <a:cubicBezTo>
                    <a:pt x="3642" y="18477"/>
                    <a:pt x="4000" y="18021"/>
                    <a:pt x="4033" y="17989"/>
                  </a:cubicBezTo>
                  <a:cubicBezTo>
                    <a:pt x="4033" y="17956"/>
                    <a:pt x="4130" y="17924"/>
                    <a:pt x="4228" y="17924"/>
                  </a:cubicBezTo>
                  <a:cubicBezTo>
                    <a:pt x="4325" y="17891"/>
                    <a:pt x="4293" y="17859"/>
                    <a:pt x="4260" y="17826"/>
                  </a:cubicBezTo>
                  <a:cubicBezTo>
                    <a:pt x="4260" y="17794"/>
                    <a:pt x="4163" y="17729"/>
                    <a:pt x="4130" y="17599"/>
                  </a:cubicBezTo>
                  <a:cubicBezTo>
                    <a:pt x="4130" y="17501"/>
                    <a:pt x="4683" y="16786"/>
                    <a:pt x="5073" y="16623"/>
                  </a:cubicBezTo>
                  <a:cubicBezTo>
                    <a:pt x="5463" y="16460"/>
                    <a:pt x="5333" y="16103"/>
                    <a:pt x="5333" y="16103"/>
                  </a:cubicBezTo>
                  <a:lnTo>
                    <a:pt x="5691" y="15777"/>
                  </a:lnTo>
                  <a:lnTo>
                    <a:pt x="6211" y="15550"/>
                  </a:lnTo>
                  <a:cubicBezTo>
                    <a:pt x="6211" y="15550"/>
                    <a:pt x="6431" y="15714"/>
                    <a:pt x="6746" y="15714"/>
                  </a:cubicBezTo>
                  <a:cubicBezTo>
                    <a:pt x="6852" y="15714"/>
                    <a:pt x="6967" y="15696"/>
                    <a:pt x="7089" y="15647"/>
                  </a:cubicBezTo>
                  <a:cubicBezTo>
                    <a:pt x="7472" y="15511"/>
                    <a:pt x="8037" y="15260"/>
                    <a:pt x="8325" y="15260"/>
                  </a:cubicBezTo>
                  <a:cubicBezTo>
                    <a:pt x="8379" y="15260"/>
                    <a:pt x="8424" y="15269"/>
                    <a:pt x="8455" y="15290"/>
                  </a:cubicBezTo>
                  <a:cubicBezTo>
                    <a:pt x="8683" y="15387"/>
                    <a:pt x="8585" y="15550"/>
                    <a:pt x="8683" y="15712"/>
                  </a:cubicBezTo>
                  <a:cubicBezTo>
                    <a:pt x="8813" y="15842"/>
                    <a:pt x="9561" y="16558"/>
                    <a:pt x="9756" y="16558"/>
                  </a:cubicBezTo>
                  <a:cubicBezTo>
                    <a:pt x="9984" y="16558"/>
                    <a:pt x="10634" y="17111"/>
                    <a:pt x="10634" y="17111"/>
                  </a:cubicBezTo>
                  <a:cubicBezTo>
                    <a:pt x="10634" y="17111"/>
                    <a:pt x="10959" y="17403"/>
                    <a:pt x="10959" y="17566"/>
                  </a:cubicBezTo>
                  <a:cubicBezTo>
                    <a:pt x="10927" y="17729"/>
                    <a:pt x="10829" y="18119"/>
                    <a:pt x="10829" y="18119"/>
                  </a:cubicBezTo>
                  <a:cubicBezTo>
                    <a:pt x="10829" y="18119"/>
                    <a:pt x="11057" y="17924"/>
                    <a:pt x="11252" y="17761"/>
                  </a:cubicBezTo>
                  <a:cubicBezTo>
                    <a:pt x="11415" y="17599"/>
                    <a:pt x="11480" y="17599"/>
                    <a:pt x="11480" y="17566"/>
                  </a:cubicBezTo>
                  <a:cubicBezTo>
                    <a:pt x="11447" y="17566"/>
                    <a:pt x="11252" y="17046"/>
                    <a:pt x="11252" y="17046"/>
                  </a:cubicBezTo>
                  <a:lnTo>
                    <a:pt x="11252" y="17046"/>
                  </a:lnTo>
                  <a:cubicBezTo>
                    <a:pt x="11252" y="17046"/>
                    <a:pt x="11740" y="17111"/>
                    <a:pt x="11837" y="17176"/>
                  </a:cubicBezTo>
                  <a:cubicBezTo>
                    <a:pt x="11863" y="17184"/>
                    <a:pt x="11883" y="17189"/>
                    <a:pt x="11897" y="17189"/>
                  </a:cubicBezTo>
                  <a:cubicBezTo>
                    <a:pt x="11937" y="17189"/>
                    <a:pt x="11944" y="17158"/>
                    <a:pt x="11967" y="17111"/>
                  </a:cubicBezTo>
                  <a:cubicBezTo>
                    <a:pt x="12032" y="17013"/>
                    <a:pt x="11772" y="16916"/>
                    <a:pt x="11772" y="16916"/>
                  </a:cubicBezTo>
                  <a:lnTo>
                    <a:pt x="11057" y="16688"/>
                  </a:lnTo>
                  <a:cubicBezTo>
                    <a:pt x="11057" y="16688"/>
                    <a:pt x="10179" y="15875"/>
                    <a:pt x="9951" y="15712"/>
                  </a:cubicBezTo>
                  <a:cubicBezTo>
                    <a:pt x="9723" y="15550"/>
                    <a:pt x="9431" y="14769"/>
                    <a:pt x="9431" y="14769"/>
                  </a:cubicBezTo>
                  <a:cubicBezTo>
                    <a:pt x="9431" y="14769"/>
                    <a:pt x="9658" y="14412"/>
                    <a:pt x="9756" y="14412"/>
                  </a:cubicBezTo>
                  <a:cubicBezTo>
                    <a:pt x="9821" y="14412"/>
                    <a:pt x="9886" y="14639"/>
                    <a:pt x="10081" y="14704"/>
                  </a:cubicBezTo>
                  <a:cubicBezTo>
                    <a:pt x="10244" y="14769"/>
                    <a:pt x="10504" y="14834"/>
                    <a:pt x="10504" y="14834"/>
                  </a:cubicBezTo>
                  <a:lnTo>
                    <a:pt x="10699" y="15062"/>
                  </a:lnTo>
                  <a:cubicBezTo>
                    <a:pt x="10699" y="15062"/>
                    <a:pt x="10927" y="15225"/>
                    <a:pt x="10927" y="15322"/>
                  </a:cubicBezTo>
                  <a:cubicBezTo>
                    <a:pt x="10927" y="15452"/>
                    <a:pt x="12423" y="16298"/>
                    <a:pt x="12423" y="16298"/>
                  </a:cubicBezTo>
                  <a:lnTo>
                    <a:pt x="12488" y="16590"/>
                  </a:lnTo>
                  <a:lnTo>
                    <a:pt x="12520" y="16916"/>
                  </a:lnTo>
                  <a:cubicBezTo>
                    <a:pt x="12520" y="16916"/>
                    <a:pt x="12618" y="17143"/>
                    <a:pt x="12715" y="17241"/>
                  </a:cubicBezTo>
                  <a:cubicBezTo>
                    <a:pt x="12813" y="17338"/>
                    <a:pt x="12878" y="17371"/>
                    <a:pt x="13008" y="17371"/>
                  </a:cubicBezTo>
                  <a:cubicBezTo>
                    <a:pt x="13171" y="17371"/>
                    <a:pt x="13301" y="17761"/>
                    <a:pt x="13366" y="17859"/>
                  </a:cubicBezTo>
                  <a:cubicBezTo>
                    <a:pt x="13431" y="17956"/>
                    <a:pt x="13431" y="18477"/>
                    <a:pt x="13463" y="18607"/>
                  </a:cubicBezTo>
                  <a:cubicBezTo>
                    <a:pt x="13467" y="18618"/>
                    <a:pt x="13473" y="18623"/>
                    <a:pt x="13481" y="18623"/>
                  </a:cubicBezTo>
                  <a:cubicBezTo>
                    <a:pt x="13540" y="18623"/>
                    <a:pt x="13691" y="18346"/>
                    <a:pt x="13691" y="18346"/>
                  </a:cubicBezTo>
                  <a:lnTo>
                    <a:pt x="13528" y="17989"/>
                  </a:lnTo>
                  <a:cubicBezTo>
                    <a:pt x="13528" y="17989"/>
                    <a:pt x="13561" y="17859"/>
                    <a:pt x="13691" y="17664"/>
                  </a:cubicBezTo>
                  <a:cubicBezTo>
                    <a:pt x="13821" y="17468"/>
                    <a:pt x="13853" y="17338"/>
                    <a:pt x="13853" y="17338"/>
                  </a:cubicBezTo>
                  <a:cubicBezTo>
                    <a:pt x="13853" y="17338"/>
                    <a:pt x="14211" y="17046"/>
                    <a:pt x="14309" y="17046"/>
                  </a:cubicBezTo>
                  <a:cubicBezTo>
                    <a:pt x="14406" y="17013"/>
                    <a:pt x="14406" y="16883"/>
                    <a:pt x="14406" y="16883"/>
                  </a:cubicBezTo>
                  <a:cubicBezTo>
                    <a:pt x="14406" y="16883"/>
                    <a:pt x="14591" y="16834"/>
                    <a:pt x="14839" y="16834"/>
                  </a:cubicBezTo>
                  <a:cubicBezTo>
                    <a:pt x="14994" y="16834"/>
                    <a:pt x="15174" y="16853"/>
                    <a:pt x="15349" y="16916"/>
                  </a:cubicBezTo>
                  <a:cubicBezTo>
                    <a:pt x="15805" y="17046"/>
                    <a:pt x="15317" y="17338"/>
                    <a:pt x="15317" y="17338"/>
                  </a:cubicBezTo>
                  <a:cubicBezTo>
                    <a:pt x="15317" y="17338"/>
                    <a:pt x="15545" y="17826"/>
                    <a:pt x="15545" y="17956"/>
                  </a:cubicBezTo>
                  <a:cubicBezTo>
                    <a:pt x="15577" y="18086"/>
                    <a:pt x="16195" y="18639"/>
                    <a:pt x="16195" y="18639"/>
                  </a:cubicBezTo>
                  <a:cubicBezTo>
                    <a:pt x="16195" y="18639"/>
                    <a:pt x="16561" y="18694"/>
                    <a:pt x="16922" y="18694"/>
                  </a:cubicBezTo>
                  <a:cubicBezTo>
                    <a:pt x="17042" y="18694"/>
                    <a:pt x="17162" y="18688"/>
                    <a:pt x="17268" y="18672"/>
                  </a:cubicBezTo>
                  <a:cubicBezTo>
                    <a:pt x="17300" y="18669"/>
                    <a:pt x="17329" y="18668"/>
                    <a:pt x="17357" y="18668"/>
                  </a:cubicBezTo>
                  <a:cubicBezTo>
                    <a:pt x="17697" y="18668"/>
                    <a:pt x="17745" y="18844"/>
                    <a:pt x="18016" y="18964"/>
                  </a:cubicBezTo>
                  <a:cubicBezTo>
                    <a:pt x="18064" y="18986"/>
                    <a:pt x="18112" y="18995"/>
                    <a:pt x="18159" y="18995"/>
                  </a:cubicBezTo>
                  <a:cubicBezTo>
                    <a:pt x="18395" y="18995"/>
                    <a:pt x="18612" y="18764"/>
                    <a:pt x="18829" y="18737"/>
                  </a:cubicBezTo>
                  <a:cubicBezTo>
                    <a:pt x="18916" y="18726"/>
                    <a:pt x="19064" y="18722"/>
                    <a:pt x="19223" y="18722"/>
                  </a:cubicBezTo>
                  <a:cubicBezTo>
                    <a:pt x="19541" y="18722"/>
                    <a:pt x="19902" y="18737"/>
                    <a:pt x="19902" y="18737"/>
                  </a:cubicBezTo>
                  <a:lnTo>
                    <a:pt x="19479" y="19094"/>
                  </a:lnTo>
                  <a:lnTo>
                    <a:pt x="19544" y="19647"/>
                  </a:lnTo>
                  <a:cubicBezTo>
                    <a:pt x="19544" y="19647"/>
                    <a:pt x="19122" y="20168"/>
                    <a:pt x="19154" y="20200"/>
                  </a:cubicBezTo>
                  <a:cubicBezTo>
                    <a:pt x="19154" y="20233"/>
                    <a:pt x="19382" y="20655"/>
                    <a:pt x="19382" y="20720"/>
                  </a:cubicBezTo>
                  <a:cubicBezTo>
                    <a:pt x="19382" y="20818"/>
                    <a:pt x="19219" y="20981"/>
                    <a:pt x="19219" y="20981"/>
                  </a:cubicBezTo>
                  <a:lnTo>
                    <a:pt x="19187" y="21403"/>
                  </a:lnTo>
                  <a:cubicBezTo>
                    <a:pt x="19187" y="21403"/>
                    <a:pt x="19057" y="21273"/>
                    <a:pt x="18992" y="21241"/>
                  </a:cubicBezTo>
                  <a:cubicBezTo>
                    <a:pt x="18979" y="21234"/>
                    <a:pt x="18963" y="21232"/>
                    <a:pt x="18946" y="21232"/>
                  </a:cubicBezTo>
                  <a:cubicBezTo>
                    <a:pt x="18880" y="21232"/>
                    <a:pt x="18796" y="21273"/>
                    <a:pt x="18796" y="21273"/>
                  </a:cubicBezTo>
                  <a:lnTo>
                    <a:pt x="19024" y="22411"/>
                  </a:lnTo>
                  <a:lnTo>
                    <a:pt x="20097" y="24298"/>
                  </a:lnTo>
                  <a:lnTo>
                    <a:pt x="20683" y="24785"/>
                  </a:lnTo>
                  <a:cubicBezTo>
                    <a:pt x="20683" y="24785"/>
                    <a:pt x="20748" y="25793"/>
                    <a:pt x="20780" y="25891"/>
                  </a:cubicBezTo>
                  <a:cubicBezTo>
                    <a:pt x="20813" y="25989"/>
                    <a:pt x="21366" y="26379"/>
                    <a:pt x="21463" y="26509"/>
                  </a:cubicBezTo>
                  <a:cubicBezTo>
                    <a:pt x="21593" y="26639"/>
                    <a:pt x="21593" y="26964"/>
                    <a:pt x="21886" y="27127"/>
                  </a:cubicBezTo>
                  <a:cubicBezTo>
                    <a:pt x="22146" y="27257"/>
                    <a:pt x="22439" y="28070"/>
                    <a:pt x="22439" y="28070"/>
                  </a:cubicBezTo>
                  <a:lnTo>
                    <a:pt x="22569" y="29403"/>
                  </a:lnTo>
                  <a:cubicBezTo>
                    <a:pt x="22569" y="29403"/>
                    <a:pt x="22504" y="29631"/>
                    <a:pt x="22536" y="29696"/>
                  </a:cubicBezTo>
                  <a:cubicBezTo>
                    <a:pt x="22537" y="29697"/>
                    <a:pt x="22539" y="29697"/>
                    <a:pt x="22543" y="29697"/>
                  </a:cubicBezTo>
                  <a:cubicBezTo>
                    <a:pt x="22673" y="29697"/>
                    <a:pt x="24534" y="29138"/>
                    <a:pt x="25040" y="28948"/>
                  </a:cubicBezTo>
                  <a:cubicBezTo>
                    <a:pt x="25561" y="28720"/>
                    <a:pt x="25918" y="28525"/>
                    <a:pt x="25918" y="28525"/>
                  </a:cubicBezTo>
                  <a:lnTo>
                    <a:pt x="26308" y="28037"/>
                  </a:lnTo>
                  <a:cubicBezTo>
                    <a:pt x="26308" y="28037"/>
                    <a:pt x="26764" y="27745"/>
                    <a:pt x="26894" y="27745"/>
                  </a:cubicBezTo>
                  <a:cubicBezTo>
                    <a:pt x="27056" y="27745"/>
                    <a:pt x="27707" y="27549"/>
                    <a:pt x="27707" y="27549"/>
                  </a:cubicBezTo>
                  <a:lnTo>
                    <a:pt x="27739" y="27517"/>
                  </a:lnTo>
                  <a:lnTo>
                    <a:pt x="27837" y="27354"/>
                  </a:lnTo>
                  <a:lnTo>
                    <a:pt x="27934" y="27322"/>
                  </a:lnTo>
                  <a:cubicBezTo>
                    <a:pt x="27934" y="27322"/>
                    <a:pt x="28000" y="27257"/>
                    <a:pt x="28097" y="27224"/>
                  </a:cubicBezTo>
                  <a:cubicBezTo>
                    <a:pt x="28195" y="27159"/>
                    <a:pt x="28292" y="27062"/>
                    <a:pt x="28292" y="27062"/>
                  </a:cubicBezTo>
                  <a:lnTo>
                    <a:pt x="28520" y="26802"/>
                  </a:lnTo>
                  <a:lnTo>
                    <a:pt x="28682" y="26574"/>
                  </a:lnTo>
                  <a:lnTo>
                    <a:pt x="28747" y="26411"/>
                  </a:lnTo>
                  <a:lnTo>
                    <a:pt x="28878" y="26249"/>
                  </a:lnTo>
                  <a:cubicBezTo>
                    <a:pt x="28878" y="26249"/>
                    <a:pt x="29073" y="26021"/>
                    <a:pt x="29138" y="25956"/>
                  </a:cubicBezTo>
                  <a:cubicBezTo>
                    <a:pt x="29203" y="25891"/>
                    <a:pt x="29300" y="25826"/>
                    <a:pt x="29300" y="25826"/>
                  </a:cubicBezTo>
                  <a:lnTo>
                    <a:pt x="29560" y="25533"/>
                  </a:lnTo>
                  <a:cubicBezTo>
                    <a:pt x="29560" y="25533"/>
                    <a:pt x="29528" y="25208"/>
                    <a:pt x="29495" y="25111"/>
                  </a:cubicBezTo>
                  <a:cubicBezTo>
                    <a:pt x="29430" y="25045"/>
                    <a:pt x="29463" y="25045"/>
                    <a:pt x="29398" y="25013"/>
                  </a:cubicBezTo>
                  <a:cubicBezTo>
                    <a:pt x="29365" y="24948"/>
                    <a:pt x="29138" y="24850"/>
                    <a:pt x="29008" y="24785"/>
                  </a:cubicBezTo>
                  <a:cubicBezTo>
                    <a:pt x="28910" y="24720"/>
                    <a:pt x="28813" y="24720"/>
                    <a:pt x="28585" y="24623"/>
                  </a:cubicBezTo>
                  <a:cubicBezTo>
                    <a:pt x="28325" y="24525"/>
                    <a:pt x="28357" y="24395"/>
                    <a:pt x="28357" y="24330"/>
                  </a:cubicBezTo>
                  <a:cubicBezTo>
                    <a:pt x="28357" y="24298"/>
                    <a:pt x="28227" y="24102"/>
                    <a:pt x="28097" y="24070"/>
                  </a:cubicBezTo>
                  <a:cubicBezTo>
                    <a:pt x="28000" y="24070"/>
                    <a:pt x="27707" y="24298"/>
                    <a:pt x="27707" y="24298"/>
                  </a:cubicBezTo>
                  <a:lnTo>
                    <a:pt x="27479" y="24460"/>
                  </a:lnTo>
                  <a:lnTo>
                    <a:pt x="27219" y="24460"/>
                  </a:lnTo>
                  <a:cubicBezTo>
                    <a:pt x="27219" y="24460"/>
                    <a:pt x="26926" y="24460"/>
                    <a:pt x="26471" y="24623"/>
                  </a:cubicBezTo>
                  <a:cubicBezTo>
                    <a:pt x="26370" y="24652"/>
                    <a:pt x="26296" y="24663"/>
                    <a:pt x="26242" y="24663"/>
                  </a:cubicBezTo>
                  <a:cubicBezTo>
                    <a:pt x="26054" y="24663"/>
                    <a:pt x="26113" y="24525"/>
                    <a:pt x="26113" y="24525"/>
                  </a:cubicBezTo>
                  <a:lnTo>
                    <a:pt x="25886" y="24167"/>
                  </a:lnTo>
                  <a:cubicBezTo>
                    <a:pt x="25886" y="24167"/>
                    <a:pt x="25691" y="23810"/>
                    <a:pt x="25463" y="23517"/>
                  </a:cubicBezTo>
                  <a:cubicBezTo>
                    <a:pt x="25268" y="23192"/>
                    <a:pt x="25268" y="23192"/>
                    <a:pt x="24975" y="22737"/>
                  </a:cubicBezTo>
                  <a:cubicBezTo>
                    <a:pt x="24683" y="22281"/>
                    <a:pt x="24650" y="22119"/>
                    <a:pt x="24650" y="22119"/>
                  </a:cubicBezTo>
                  <a:cubicBezTo>
                    <a:pt x="24650" y="22119"/>
                    <a:pt x="24617" y="21891"/>
                    <a:pt x="24650" y="21859"/>
                  </a:cubicBezTo>
                  <a:cubicBezTo>
                    <a:pt x="24650" y="21811"/>
                    <a:pt x="24650" y="21781"/>
                    <a:pt x="24829" y="21781"/>
                  </a:cubicBezTo>
                  <a:cubicBezTo>
                    <a:pt x="24894" y="21781"/>
                    <a:pt x="24983" y="21785"/>
                    <a:pt x="25105" y="21794"/>
                  </a:cubicBezTo>
                  <a:cubicBezTo>
                    <a:pt x="25528" y="21826"/>
                    <a:pt x="25561" y="22086"/>
                    <a:pt x="25853" y="22444"/>
                  </a:cubicBezTo>
                  <a:cubicBezTo>
                    <a:pt x="26068" y="22706"/>
                    <a:pt x="26317" y="22741"/>
                    <a:pt x="26435" y="22741"/>
                  </a:cubicBezTo>
                  <a:cubicBezTo>
                    <a:pt x="26478" y="22741"/>
                    <a:pt x="26504" y="22737"/>
                    <a:pt x="26504" y="22737"/>
                  </a:cubicBezTo>
                  <a:lnTo>
                    <a:pt x="26829" y="23062"/>
                  </a:lnTo>
                  <a:cubicBezTo>
                    <a:pt x="26829" y="23062"/>
                    <a:pt x="27124" y="23196"/>
                    <a:pt x="27545" y="23196"/>
                  </a:cubicBezTo>
                  <a:cubicBezTo>
                    <a:pt x="27587" y="23196"/>
                    <a:pt x="27630" y="23195"/>
                    <a:pt x="27674" y="23192"/>
                  </a:cubicBezTo>
                  <a:cubicBezTo>
                    <a:pt x="28082" y="23165"/>
                    <a:pt x="28240" y="23047"/>
                    <a:pt x="28319" y="23047"/>
                  </a:cubicBezTo>
                  <a:cubicBezTo>
                    <a:pt x="28334" y="23047"/>
                    <a:pt x="28347" y="23051"/>
                    <a:pt x="28357" y="23062"/>
                  </a:cubicBezTo>
                  <a:cubicBezTo>
                    <a:pt x="28390" y="23159"/>
                    <a:pt x="28390" y="23452"/>
                    <a:pt x="28390" y="23452"/>
                  </a:cubicBezTo>
                  <a:lnTo>
                    <a:pt x="28943" y="23745"/>
                  </a:lnTo>
                  <a:cubicBezTo>
                    <a:pt x="28943" y="23745"/>
                    <a:pt x="29593" y="23907"/>
                    <a:pt x="30894" y="23940"/>
                  </a:cubicBezTo>
                  <a:cubicBezTo>
                    <a:pt x="32195" y="23940"/>
                    <a:pt x="32845" y="24395"/>
                    <a:pt x="32845" y="24395"/>
                  </a:cubicBezTo>
                  <a:lnTo>
                    <a:pt x="33008" y="24558"/>
                  </a:lnTo>
                  <a:lnTo>
                    <a:pt x="33170" y="24623"/>
                  </a:lnTo>
                  <a:lnTo>
                    <a:pt x="33268" y="24753"/>
                  </a:lnTo>
                  <a:lnTo>
                    <a:pt x="33755" y="24980"/>
                  </a:lnTo>
                  <a:cubicBezTo>
                    <a:pt x="33755" y="24980"/>
                    <a:pt x="33845" y="24964"/>
                    <a:pt x="33934" y="24964"/>
                  </a:cubicBezTo>
                  <a:cubicBezTo>
                    <a:pt x="34024" y="24964"/>
                    <a:pt x="34113" y="24980"/>
                    <a:pt x="34113" y="25045"/>
                  </a:cubicBezTo>
                  <a:cubicBezTo>
                    <a:pt x="34146" y="25176"/>
                    <a:pt x="33951" y="25208"/>
                    <a:pt x="33951" y="25208"/>
                  </a:cubicBezTo>
                  <a:lnTo>
                    <a:pt x="33625" y="25371"/>
                  </a:lnTo>
                  <a:cubicBezTo>
                    <a:pt x="33625" y="25371"/>
                    <a:pt x="33690" y="25566"/>
                    <a:pt x="33788" y="25631"/>
                  </a:cubicBezTo>
                  <a:cubicBezTo>
                    <a:pt x="33886" y="25696"/>
                    <a:pt x="34438" y="26086"/>
                    <a:pt x="34438" y="26086"/>
                  </a:cubicBezTo>
                  <a:lnTo>
                    <a:pt x="34731" y="25793"/>
                  </a:lnTo>
                  <a:cubicBezTo>
                    <a:pt x="34731" y="25793"/>
                    <a:pt x="34764" y="25306"/>
                    <a:pt x="34926" y="25306"/>
                  </a:cubicBezTo>
                  <a:cubicBezTo>
                    <a:pt x="35121" y="25306"/>
                    <a:pt x="35056" y="25663"/>
                    <a:pt x="35056" y="25663"/>
                  </a:cubicBezTo>
                  <a:cubicBezTo>
                    <a:pt x="35056" y="25663"/>
                    <a:pt x="35089" y="26899"/>
                    <a:pt x="35219" y="27257"/>
                  </a:cubicBezTo>
                  <a:cubicBezTo>
                    <a:pt x="35316" y="27647"/>
                    <a:pt x="35739" y="28265"/>
                    <a:pt x="35739" y="28265"/>
                  </a:cubicBezTo>
                  <a:cubicBezTo>
                    <a:pt x="35739" y="28265"/>
                    <a:pt x="36455" y="30671"/>
                    <a:pt x="36487" y="30801"/>
                  </a:cubicBezTo>
                  <a:cubicBezTo>
                    <a:pt x="36520" y="30932"/>
                    <a:pt x="36942" y="31582"/>
                    <a:pt x="37072" y="31810"/>
                  </a:cubicBezTo>
                  <a:cubicBezTo>
                    <a:pt x="37126" y="31895"/>
                    <a:pt x="37161" y="31924"/>
                    <a:pt x="37187" y="31924"/>
                  </a:cubicBezTo>
                  <a:cubicBezTo>
                    <a:pt x="37239" y="31924"/>
                    <a:pt x="37246" y="31799"/>
                    <a:pt x="37268" y="31777"/>
                  </a:cubicBezTo>
                  <a:cubicBezTo>
                    <a:pt x="37268" y="31712"/>
                    <a:pt x="37333" y="31549"/>
                    <a:pt x="37398" y="31387"/>
                  </a:cubicBezTo>
                  <a:cubicBezTo>
                    <a:pt x="37495" y="31257"/>
                    <a:pt x="37625" y="31159"/>
                    <a:pt x="37820" y="31029"/>
                  </a:cubicBezTo>
                  <a:cubicBezTo>
                    <a:pt x="38048" y="30866"/>
                    <a:pt x="37918" y="30606"/>
                    <a:pt x="38081" y="30574"/>
                  </a:cubicBezTo>
                  <a:cubicBezTo>
                    <a:pt x="38211" y="30541"/>
                    <a:pt x="38276" y="29013"/>
                    <a:pt x="38308" y="28850"/>
                  </a:cubicBezTo>
                  <a:cubicBezTo>
                    <a:pt x="38341" y="28655"/>
                    <a:pt x="38308" y="28362"/>
                    <a:pt x="38308" y="28362"/>
                  </a:cubicBezTo>
                  <a:cubicBezTo>
                    <a:pt x="38308" y="28362"/>
                    <a:pt x="38764" y="28200"/>
                    <a:pt x="38926" y="28102"/>
                  </a:cubicBezTo>
                  <a:cubicBezTo>
                    <a:pt x="39089" y="28037"/>
                    <a:pt x="39284" y="27712"/>
                    <a:pt x="39381" y="27549"/>
                  </a:cubicBezTo>
                  <a:cubicBezTo>
                    <a:pt x="39479" y="27387"/>
                    <a:pt x="39967" y="27127"/>
                    <a:pt x="39967" y="27127"/>
                  </a:cubicBezTo>
                  <a:cubicBezTo>
                    <a:pt x="39967" y="27127"/>
                    <a:pt x="40357" y="26736"/>
                    <a:pt x="40455" y="26639"/>
                  </a:cubicBezTo>
                  <a:cubicBezTo>
                    <a:pt x="40520" y="26541"/>
                    <a:pt x="40650" y="26476"/>
                    <a:pt x="40877" y="26379"/>
                  </a:cubicBezTo>
                  <a:cubicBezTo>
                    <a:pt x="41137" y="26281"/>
                    <a:pt x="41268" y="25663"/>
                    <a:pt x="41300" y="25631"/>
                  </a:cubicBezTo>
                  <a:cubicBezTo>
                    <a:pt x="41300" y="25598"/>
                    <a:pt x="41658" y="25371"/>
                    <a:pt x="41723" y="25338"/>
                  </a:cubicBezTo>
                  <a:cubicBezTo>
                    <a:pt x="41820" y="25306"/>
                    <a:pt x="42015" y="24981"/>
                    <a:pt x="42015" y="24980"/>
                  </a:cubicBezTo>
                  <a:lnTo>
                    <a:pt x="42015" y="24980"/>
                  </a:lnTo>
                  <a:cubicBezTo>
                    <a:pt x="42015" y="24981"/>
                    <a:pt x="41950" y="25403"/>
                    <a:pt x="42081" y="25436"/>
                  </a:cubicBezTo>
                  <a:cubicBezTo>
                    <a:pt x="42211" y="25436"/>
                    <a:pt x="42959" y="25176"/>
                    <a:pt x="42959" y="25176"/>
                  </a:cubicBezTo>
                  <a:lnTo>
                    <a:pt x="43414" y="25631"/>
                  </a:lnTo>
                  <a:cubicBezTo>
                    <a:pt x="43414" y="25631"/>
                    <a:pt x="43609" y="26151"/>
                    <a:pt x="44194" y="26704"/>
                  </a:cubicBezTo>
                  <a:cubicBezTo>
                    <a:pt x="44812" y="27224"/>
                    <a:pt x="44292" y="27419"/>
                    <a:pt x="44389" y="27745"/>
                  </a:cubicBezTo>
                  <a:cubicBezTo>
                    <a:pt x="44424" y="27849"/>
                    <a:pt x="44524" y="27879"/>
                    <a:pt x="44644" y="27879"/>
                  </a:cubicBezTo>
                  <a:cubicBezTo>
                    <a:pt x="44808" y="27879"/>
                    <a:pt x="45009" y="27821"/>
                    <a:pt x="45123" y="27821"/>
                  </a:cubicBezTo>
                  <a:cubicBezTo>
                    <a:pt x="45160" y="27821"/>
                    <a:pt x="45187" y="27827"/>
                    <a:pt x="45202" y="27842"/>
                  </a:cubicBezTo>
                  <a:cubicBezTo>
                    <a:pt x="45244" y="27884"/>
                    <a:pt x="45346" y="27896"/>
                    <a:pt x="45448" y="27896"/>
                  </a:cubicBezTo>
                  <a:cubicBezTo>
                    <a:pt x="45585" y="27896"/>
                    <a:pt x="45723" y="27875"/>
                    <a:pt x="45723" y="27875"/>
                  </a:cubicBezTo>
                  <a:cubicBezTo>
                    <a:pt x="45723" y="27875"/>
                    <a:pt x="46080" y="28883"/>
                    <a:pt x="46080" y="28980"/>
                  </a:cubicBezTo>
                  <a:cubicBezTo>
                    <a:pt x="46113" y="29078"/>
                    <a:pt x="46341" y="29436"/>
                    <a:pt x="46341" y="29436"/>
                  </a:cubicBezTo>
                  <a:lnTo>
                    <a:pt x="46080" y="31419"/>
                  </a:lnTo>
                  <a:cubicBezTo>
                    <a:pt x="46080" y="31419"/>
                    <a:pt x="46536" y="32135"/>
                    <a:pt x="46698" y="32460"/>
                  </a:cubicBezTo>
                  <a:cubicBezTo>
                    <a:pt x="46893" y="32753"/>
                    <a:pt x="46991" y="33663"/>
                    <a:pt x="47284" y="34086"/>
                  </a:cubicBezTo>
                  <a:cubicBezTo>
                    <a:pt x="47576" y="34509"/>
                    <a:pt x="48259" y="34899"/>
                    <a:pt x="48519" y="34899"/>
                  </a:cubicBezTo>
                  <a:cubicBezTo>
                    <a:pt x="48747" y="34866"/>
                    <a:pt x="48552" y="34639"/>
                    <a:pt x="48552" y="34639"/>
                  </a:cubicBezTo>
                  <a:cubicBezTo>
                    <a:pt x="48552" y="34639"/>
                    <a:pt x="48227" y="34021"/>
                    <a:pt x="48259" y="33566"/>
                  </a:cubicBezTo>
                  <a:cubicBezTo>
                    <a:pt x="48292" y="33110"/>
                    <a:pt x="48064" y="32915"/>
                    <a:pt x="48064" y="32915"/>
                  </a:cubicBezTo>
                  <a:cubicBezTo>
                    <a:pt x="48064" y="32915"/>
                    <a:pt x="47089" y="32200"/>
                    <a:pt x="46893" y="31875"/>
                  </a:cubicBezTo>
                  <a:cubicBezTo>
                    <a:pt x="46698" y="31582"/>
                    <a:pt x="46536" y="31322"/>
                    <a:pt x="46536" y="31322"/>
                  </a:cubicBezTo>
                  <a:lnTo>
                    <a:pt x="46438" y="30801"/>
                  </a:lnTo>
                  <a:lnTo>
                    <a:pt x="46536" y="30053"/>
                  </a:lnTo>
                  <a:cubicBezTo>
                    <a:pt x="46536" y="30053"/>
                    <a:pt x="46563" y="29887"/>
                    <a:pt x="46619" y="29887"/>
                  </a:cubicBezTo>
                  <a:cubicBezTo>
                    <a:pt x="46623" y="29887"/>
                    <a:pt x="46628" y="29888"/>
                    <a:pt x="46633" y="29891"/>
                  </a:cubicBezTo>
                  <a:cubicBezTo>
                    <a:pt x="46639" y="29894"/>
                    <a:pt x="46645" y="29895"/>
                    <a:pt x="46651" y="29895"/>
                  </a:cubicBezTo>
                  <a:cubicBezTo>
                    <a:pt x="46710" y="29895"/>
                    <a:pt x="46772" y="29752"/>
                    <a:pt x="46861" y="29663"/>
                  </a:cubicBezTo>
                  <a:cubicBezTo>
                    <a:pt x="46926" y="29566"/>
                    <a:pt x="46861" y="29371"/>
                    <a:pt x="46861" y="29371"/>
                  </a:cubicBezTo>
                  <a:lnTo>
                    <a:pt x="46991" y="29338"/>
                  </a:lnTo>
                  <a:cubicBezTo>
                    <a:pt x="46991" y="29338"/>
                    <a:pt x="47089" y="29436"/>
                    <a:pt x="47154" y="29533"/>
                  </a:cubicBezTo>
                  <a:cubicBezTo>
                    <a:pt x="47186" y="29631"/>
                    <a:pt x="47414" y="29566"/>
                    <a:pt x="47576" y="29631"/>
                  </a:cubicBezTo>
                  <a:cubicBezTo>
                    <a:pt x="47739" y="29696"/>
                    <a:pt x="47771" y="29631"/>
                    <a:pt x="47902" y="29761"/>
                  </a:cubicBezTo>
                  <a:cubicBezTo>
                    <a:pt x="48032" y="29891"/>
                    <a:pt x="47967" y="29923"/>
                    <a:pt x="48097" y="30216"/>
                  </a:cubicBezTo>
                  <a:cubicBezTo>
                    <a:pt x="48227" y="30541"/>
                    <a:pt x="48259" y="30476"/>
                    <a:pt x="48487" y="30606"/>
                  </a:cubicBezTo>
                  <a:cubicBezTo>
                    <a:pt x="48565" y="30658"/>
                    <a:pt x="48612" y="30674"/>
                    <a:pt x="48640" y="30674"/>
                  </a:cubicBezTo>
                  <a:cubicBezTo>
                    <a:pt x="48682" y="30674"/>
                    <a:pt x="48682" y="30639"/>
                    <a:pt x="48682" y="30639"/>
                  </a:cubicBezTo>
                  <a:cubicBezTo>
                    <a:pt x="48682" y="30639"/>
                    <a:pt x="48877" y="30639"/>
                    <a:pt x="48942" y="30704"/>
                  </a:cubicBezTo>
                  <a:cubicBezTo>
                    <a:pt x="49007" y="30736"/>
                    <a:pt x="48845" y="30932"/>
                    <a:pt x="48845" y="30932"/>
                  </a:cubicBezTo>
                  <a:cubicBezTo>
                    <a:pt x="48845" y="30932"/>
                    <a:pt x="48910" y="31387"/>
                    <a:pt x="48975" y="31419"/>
                  </a:cubicBezTo>
                  <a:cubicBezTo>
                    <a:pt x="48984" y="31424"/>
                    <a:pt x="48993" y="31426"/>
                    <a:pt x="49003" y="31426"/>
                  </a:cubicBezTo>
                  <a:cubicBezTo>
                    <a:pt x="49066" y="31426"/>
                    <a:pt x="49146" y="31345"/>
                    <a:pt x="49202" y="31289"/>
                  </a:cubicBezTo>
                  <a:cubicBezTo>
                    <a:pt x="49300" y="31224"/>
                    <a:pt x="49365" y="30964"/>
                    <a:pt x="49658" y="30736"/>
                  </a:cubicBezTo>
                  <a:cubicBezTo>
                    <a:pt x="49983" y="30509"/>
                    <a:pt x="50080" y="30574"/>
                    <a:pt x="50210" y="30541"/>
                  </a:cubicBezTo>
                  <a:cubicBezTo>
                    <a:pt x="50341" y="30476"/>
                    <a:pt x="50536" y="30151"/>
                    <a:pt x="50633" y="29923"/>
                  </a:cubicBezTo>
                  <a:cubicBezTo>
                    <a:pt x="50698" y="29696"/>
                    <a:pt x="50731" y="29273"/>
                    <a:pt x="50633" y="28948"/>
                  </a:cubicBezTo>
                  <a:cubicBezTo>
                    <a:pt x="50552" y="28677"/>
                    <a:pt x="50516" y="28654"/>
                    <a:pt x="50506" y="28654"/>
                  </a:cubicBezTo>
                  <a:cubicBezTo>
                    <a:pt x="50504" y="28654"/>
                    <a:pt x="50503" y="28655"/>
                    <a:pt x="50503" y="28655"/>
                  </a:cubicBezTo>
                  <a:lnTo>
                    <a:pt x="50048" y="28135"/>
                  </a:lnTo>
                  <a:cubicBezTo>
                    <a:pt x="50048" y="28135"/>
                    <a:pt x="49528" y="27224"/>
                    <a:pt x="49332" y="27062"/>
                  </a:cubicBezTo>
                  <a:cubicBezTo>
                    <a:pt x="49105" y="26867"/>
                    <a:pt x="49332" y="26444"/>
                    <a:pt x="49332" y="26444"/>
                  </a:cubicBezTo>
                  <a:cubicBezTo>
                    <a:pt x="49332" y="26444"/>
                    <a:pt x="49853" y="25956"/>
                    <a:pt x="49950" y="25924"/>
                  </a:cubicBezTo>
                  <a:cubicBezTo>
                    <a:pt x="50048" y="25924"/>
                    <a:pt x="49658" y="25728"/>
                    <a:pt x="49625" y="25728"/>
                  </a:cubicBezTo>
                  <a:cubicBezTo>
                    <a:pt x="49593" y="25696"/>
                    <a:pt x="49918" y="25566"/>
                    <a:pt x="49918" y="25566"/>
                  </a:cubicBezTo>
                  <a:lnTo>
                    <a:pt x="50991" y="25566"/>
                  </a:lnTo>
                  <a:cubicBezTo>
                    <a:pt x="50991" y="25566"/>
                    <a:pt x="52259" y="25208"/>
                    <a:pt x="52552" y="25045"/>
                  </a:cubicBezTo>
                  <a:cubicBezTo>
                    <a:pt x="52633" y="25009"/>
                    <a:pt x="52674" y="24996"/>
                    <a:pt x="52699" y="24996"/>
                  </a:cubicBezTo>
                  <a:cubicBezTo>
                    <a:pt x="52763" y="24996"/>
                    <a:pt x="52716" y="25087"/>
                    <a:pt x="52975" y="25111"/>
                  </a:cubicBezTo>
                  <a:cubicBezTo>
                    <a:pt x="53332" y="25111"/>
                    <a:pt x="53950" y="24623"/>
                    <a:pt x="54145" y="24558"/>
                  </a:cubicBezTo>
                  <a:cubicBezTo>
                    <a:pt x="54340" y="24493"/>
                    <a:pt x="54893" y="23745"/>
                    <a:pt x="54893" y="23745"/>
                  </a:cubicBezTo>
                  <a:cubicBezTo>
                    <a:pt x="54893" y="23745"/>
                    <a:pt x="54958" y="23550"/>
                    <a:pt x="55153" y="23289"/>
                  </a:cubicBezTo>
                  <a:cubicBezTo>
                    <a:pt x="55381" y="23029"/>
                    <a:pt x="55349" y="23127"/>
                    <a:pt x="55349" y="22964"/>
                  </a:cubicBezTo>
                  <a:cubicBezTo>
                    <a:pt x="55381" y="22834"/>
                    <a:pt x="55804" y="22314"/>
                    <a:pt x="55901" y="22216"/>
                  </a:cubicBezTo>
                  <a:cubicBezTo>
                    <a:pt x="55999" y="22086"/>
                    <a:pt x="55901" y="21956"/>
                    <a:pt x="55901" y="21891"/>
                  </a:cubicBezTo>
                  <a:cubicBezTo>
                    <a:pt x="55901" y="21826"/>
                    <a:pt x="55836" y="21794"/>
                    <a:pt x="55674" y="21696"/>
                  </a:cubicBezTo>
                  <a:cubicBezTo>
                    <a:pt x="55544" y="21631"/>
                    <a:pt x="55771" y="21501"/>
                    <a:pt x="55771" y="21501"/>
                  </a:cubicBezTo>
                  <a:cubicBezTo>
                    <a:pt x="55804" y="21468"/>
                    <a:pt x="55999" y="21436"/>
                    <a:pt x="56031" y="21273"/>
                  </a:cubicBezTo>
                  <a:cubicBezTo>
                    <a:pt x="56096" y="21078"/>
                    <a:pt x="55544" y="20948"/>
                    <a:pt x="55414" y="20883"/>
                  </a:cubicBezTo>
                  <a:cubicBezTo>
                    <a:pt x="55283" y="20818"/>
                    <a:pt x="55836" y="20720"/>
                    <a:pt x="55901" y="20688"/>
                  </a:cubicBezTo>
                  <a:cubicBezTo>
                    <a:pt x="55999" y="20655"/>
                    <a:pt x="55706" y="20428"/>
                    <a:pt x="55739" y="20265"/>
                  </a:cubicBezTo>
                  <a:cubicBezTo>
                    <a:pt x="55739" y="20135"/>
                    <a:pt x="54926" y="19550"/>
                    <a:pt x="54926" y="19550"/>
                  </a:cubicBezTo>
                  <a:cubicBezTo>
                    <a:pt x="54926" y="19550"/>
                    <a:pt x="55251" y="19127"/>
                    <a:pt x="55381" y="18964"/>
                  </a:cubicBezTo>
                  <a:cubicBezTo>
                    <a:pt x="55479" y="18834"/>
                    <a:pt x="56031" y="18737"/>
                    <a:pt x="56096" y="18737"/>
                  </a:cubicBezTo>
                  <a:cubicBezTo>
                    <a:pt x="56162" y="18737"/>
                    <a:pt x="56227" y="18607"/>
                    <a:pt x="56162" y="18574"/>
                  </a:cubicBezTo>
                  <a:cubicBezTo>
                    <a:pt x="56139" y="18528"/>
                    <a:pt x="55855" y="18482"/>
                    <a:pt x="55645" y="18482"/>
                  </a:cubicBezTo>
                  <a:cubicBezTo>
                    <a:pt x="55559" y="18482"/>
                    <a:pt x="55484" y="18490"/>
                    <a:pt x="55446" y="18509"/>
                  </a:cubicBezTo>
                  <a:cubicBezTo>
                    <a:pt x="55354" y="18555"/>
                    <a:pt x="55148" y="18601"/>
                    <a:pt x="55036" y="18601"/>
                  </a:cubicBezTo>
                  <a:cubicBezTo>
                    <a:pt x="54989" y="18601"/>
                    <a:pt x="54958" y="18593"/>
                    <a:pt x="54958" y="18574"/>
                  </a:cubicBezTo>
                  <a:cubicBezTo>
                    <a:pt x="54958" y="18542"/>
                    <a:pt x="54633" y="18119"/>
                    <a:pt x="54503" y="18119"/>
                  </a:cubicBezTo>
                  <a:cubicBezTo>
                    <a:pt x="54340" y="18119"/>
                    <a:pt x="54373" y="17761"/>
                    <a:pt x="54373" y="17761"/>
                  </a:cubicBezTo>
                  <a:lnTo>
                    <a:pt x="54536" y="17533"/>
                  </a:lnTo>
                  <a:cubicBezTo>
                    <a:pt x="54536" y="17533"/>
                    <a:pt x="54601" y="17533"/>
                    <a:pt x="54861" y="17436"/>
                  </a:cubicBezTo>
                  <a:cubicBezTo>
                    <a:pt x="55121" y="17338"/>
                    <a:pt x="55056" y="17241"/>
                    <a:pt x="55479" y="16948"/>
                  </a:cubicBezTo>
                  <a:cubicBezTo>
                    <a:pt x="55690" y="16818"/>
                    <a:pt x="55844" y="16786"/>
                    <a:pt x="55950" y="16786"/>
                  </a:cubicBezTo>
                  <a:cubicBezTo>
                    <a:pt x="56056" y="16786"/>
                    <a:pt x="56113" y="16818"/>
                    <a:pt x="56129" y="16818"/>
                  </a:cubicBezTo>
                  <a:cubicBezTo>
                    <a:pt x="56194" y="16818"/>
                    <a:pt x="56096" y="17111"/>
                    <a:pt x="56096" y="17176"/>
                  </a:cubicBezTo>
                  <a:cubicBezTo>
                    <a:pt x="56096" y="17273"/>
                    <a:pt x="55901" y="17566"/>
                    <a:pt x="55901" y="17631"/>
                  </a:cubicBezTo>
                  <a:cubicBezTo>
                    <a:pt x="55906" y="17640"/>
                    <a:pt x="55923" y="17644"/>
                    <a:pt x="55949" y="17644"/>
                  </a:cubicBezTo>
                  <a:cubicBezTo>
                    <a:pt x="56106" y="17644"/>
                    <a:pt x="56584" y="17501"/>
                    <a:pt x="56584" y="17501"/>
                  </a:cubicBezTo>
                  <a:lnTo>
                    <a:pt x="56877" y="17403"/>
                  </a:lnTo>
                  <a:lnTo>
                    <a:pt x="57202" y="17338"/>
                  </a:lnTo>
                  <a:lnTo>
                    <a:pt x="57397" y="17371"/>
                  </a:lnTo>
                  <a:cubicBezTo>
                    <a:pt x="57397" y="17371"/>
                    <a:pt x="57430" y="17403"/>
                    <a:pt x="57625" y="17468"/>
                  </a:cubicBezTo>
                  <a:cubicBezTo>
                    <a:pt x="57788" y="17501"/>
                    <a:pt x="57625" y="17631"/>
                    <a:pt x="57625" y="17631"/>
                  </a:cubicBezTo>
                  <a:lnTo>
                    <a:pt x="57592" y="17696"/>
                  </a:lnTo>
                  <a:cubicBezTo>
                    <a:pt x="57592" y="17696"/>
                    <a:pt x="57560" y="17696"/>
                    <a:pt x="57527" y="17761"/>
                  </a:cubicBezTo>
                  <a:cubicBezTo>
                    <a:pt x="57462" y="17826"/>
                    <a:pt x="57527" y="17761"/>
                    <a:pt x="57592" y="17956"/>
                  </a:cubicBezTo>
                  <a:cubicBezTo>
                    <a:pt x="57608" y="18062"/>
                    <a:pt x="57651" y="18091"/>
                    <a:pt x="57693" y="18091"/>
                  </a:cubicBezTo>
                  <a:cubicBezTo>
                    <a:pt x="57741" y="18091"/>
                    <a:pt x="57788" y="18054"/>
                    <a:pt x="57788" y="18054"/>
                  </a:cubicBezTo>
                  <a:lnTo>
                    <a:pt x="58243" y="18184"/>
                  </a:lnTo>
                  <a:cubicBezTo>
                    <a:pt x="58243" y="18184"/>
                    <a:pt x="58275" y="18314"/>
                    <a:pt x="58243" y="18509"/>
                  </a:cubicBezTo>
                  <a:cubicBezTo>
                    <a:pt x="58178" y="18737"/>
                    <a:pt x="58080" y="19062"/>
                    <a:pt x="57983" y="19257"/>
                  </a:cubicBezTo>
                  <a:cubicBezTo>
                    <a:pt x="57918" y="19420"/>
                    <a:pt x="58048" y="19582"/>
                    <a:pt x="58145" y="19582"/>
                  </a:cubicBezTo>
                  <a:cubicBezTo>
                    <a:pt x="58243" y="19582"/>
                    <a:pt x="58828" y="19517"/>
                    <a:pt x="59056" y="19517"/>
                  </a:cubicBezTo>
                  <a:cubicBezTo>
                    <a:pt x="59316" y="19517"/>
                    <a:pt x="59251" y="19257"/>
                    <a:pt x="59251" y="19127"/>
                  </a:cubicBezTo>
                  <a:cubicBezTo>
                    <a:pt x="59251" y="18997"/>
                    <a:pt x="59251" y="18607"/>
                    <a:pt x="59218" y="18542"/>
                  </a:cubicBezTo>
                  <a:cubicBezTo>
                    <a:pt x="59186" y="18477"/>
                    <a:pt x="58763" y="17924"/>
                    <a:pt x="58731" y="17891"/>
                  </a:cubicBezTo>
                  <a:cubicBezTo>
                    <a:pt x="58698" y="17859"/>
                    <a:pt x="58243" y="17501"/>
                    <a:pt x="58243" y="17501"/>
                  </a:cubicBezTo>
                  <a:cubicBezTo>
                    <a:pt x="58243" y="17501"/>
                    <a:pt x="58926" y="17208"/>
                    <a:pt x="59056" y="17208"/>
                  </a:cubicBezTo>
                  <a:cubicBezTo>
                    <a:pt x="59218" y="17208"/>
                    <a:pt x="59544" y="16590"/>
                    <a:pt x="59544" y="16525"/>
                  </a:cubicBezTo>
                  <a:cubicBezTo>
                    <a:pt x="59576" y="16460"/>
                    <a:pt x="59609" y="16330"/>
                    <a:pt x="59641" y="16265"/>
                  </a:cubicBezTo>
                  <a:cubicBezTo>
                    <a:pt x="59641" y="16200"/>
                    <a:pt x="59966" y="15973"/>
                    <a:pt x="59966" y="15973"/>
                  </a:cubicBezTo>
                  <a:lnTo>
                    <a:pt x="60519" y="15777"/>
                  </a:lnTo>
                  <a:cubicBezTo>
                    <a:pt x="60519" y="15777"/>
                    <a:pt x="60570" y="15811"/>
                    <a:pt x="60694" y="15811"/>
                  </a:cubicBezTo>
                  <a:cubicBezTo>
                    <a:pt x="60956" y="15811"/>
                    <a:pt x="61542" y="15662"/>
                    <a:pt x="62665" y="14737"/>
                  </a:cubicBezTo>
                  <a:cubicBezTo>
                    <a:pt x="64324" y="13371"/>
                    <a:pt x="64096" y="12590"/>
                    <a:pt x="64096" y="12590"/>
                  </a:cubicBezTo>
                  <a:cubicBezTo>
                    <a:pt x="64096" y="12590"/>
                    <a:pt x="64129" y="12200"/>
                    <a:pt x="64161" y="12038"/>
                  </a:cubicBezTo>
                  <a:cubicBezTo>
                    <a:pt x="64226" y="11908"/>
                    <a:pt x="64356" y="11810"/>
                    <a:pt x="64356" y="11810"/>
                  </a:cubicBezTo>
                  <a:lnTo>
                    <a:pt x="64129" y="11225"/>
                  </a:lnTo>
                  <a:cubicBezTo>
                    <a:pt x="64129" y="11225"/>
                    <a:pt x="63543" y="10802"/>
                    <a:pt x="63446" y="10802"/>
                  </a:cubicBezTo>
                  <a:cubicBezTo>
                    <a:pt x="63381" y="10802"/>
                    <a:pt x="63023" y="11062"/>
                    <a:pt x="62861" y="11062"/>
                  </a:cubicBezTo>
                  <a:cubicBezTo>
                    <a:pt x="62698" y="11030"/>
                    <a:pt x="62438" y="10867"/>
                    <a:pt x="62438" y="10834"/>
                  </a:cubicBezTo>
                  <a:cubicBezTo>
                    <a:pt x="62470" y="10802"/>
                    <a:pt x="62405" y="10704"/>
                    <a:pt x="62113" y="10607"/>
                  </a:cubicBezTo>
                  <a:cubicBezTo>
                    <a:pt x="61820" y="10509"/>
                    <a:pt x="61950" y="10249"/>
                    <a:pt x="61950" y="10249"/>
                  </a:cubicBezTo>
                  <a:lnTo>
                    <a:pt x="62665" y="9956"/>
                  </a:lnTo>
                  <a:cubicBezTo>
                    <a:pt x="62665" y="9956"/>
                    <a:pt x="63511" y="9078"/>
                    <a:pt x="63674" y="8883"/>
                  </a:cubicBezTo>
                  <a:cubicBezTo>
                    <a:pt x="63869" y="8721"/>
                    <a:pt x="64812" y="8363"/>
                    <a:pt x="64812" y="8363"/>
                  </a:cubicBezTo>
                  <a:cubicBezTo>
                    <a:pt x="64812" y="8363"/>
                    <a:pt x="66643" y="8405"/>
                    <a:pt x="67309" y="8405"/>
                  </a:cubicBezTo>
                  <a:cubicBezTo>
                    <a:pt x="67476" y="8405"/>
                    <a:pt x="67569" y="8402"/>
                    <a:pt x="67543" y="8395"/>
                  </a:cubicBezTo>
                  <a:cubicBezTo>
                    <a:pt x="67446" y="8395"/>
                    <a:pt x="67966" y="8200"/>
                    <a:pt x="68356" y="8200"/>
                  </a:cubicBezTo>
                  <a:cubicBezTo>
                    <a:pt x="68714" y="8200"/>
                    <a:pt x="68649" y="8493"/>
                    <a:pt x="68617" y="8526"/>
                  </a:cubicBezTo>
                  <a:cubicBezTo>
                    <a:pt x="68604" y="8532"/>
                    <a:pt x="68639" y="8535"/>
                    <a:pt x="68706" y="8535"/>
                  </a:cubicBezTo>
                  <a:cubicBezTo>
                    <a:pt x="68977" y="8535"/>
                    <a:pt x="69768" y="8493"/>
                    <a:pt x="70080" y="8493"/>
                  </a:cubicBezTo>
                  <a:cubicBezTo>
                    <a:pt x="70470" y="8493"/>
                    <a:pt x="70308" y="8461"/>
                    <a:pt x="70243" y="8395"/>
                  </a:cubicBezTo>
                  <a:cubicBezTo>
                    <a:pt x="70177" y="8330"/>
                    <a:pt x="69982" y="8103"/>
                    <a:pt x="69982" y="8103"/>
                  </a:cubicBezTo>
                  <a:cubicBezTo>
                    <a:pt x="69982" y="8103"/>
                    <a:pt x="70470" y="7680"/>
                    <a:pt x="70763" y="7485"/>
                  </a:cubicBezTo>
                  <a:cubicBezTo>
                    <a:pt x="71018" y="7332"/>
                    <a:pt x="71614" y="7279"/>
                    <a:pt x="72015" y="7279"/>
                  </a:cubicBezTo>
                  <a:cubicBezTo>
                    <a:pt x="72126" y="7279"/>
                    <a:pt x="72221" y="7283"/>
                    <a:pt x="72291" y="7290"/>
                  </a:cubicBezTo>
                  <a:cubicBezTo>
                    <a:pt x="72616" y="7322"/>
                    <a:pt x="72421" y="7485"/>
                    <a:pt x="72324" y="7615"/>
                  </a:cubicBezTo>
                  <a:cubicBezTo>
                    <a:pt x="72259" y="7702"/>
                    <a:pt x="72223" y="7702"/>
                    <a:pt x="72196" y="7702"/>
                  </a:cubicBezTo>
                  <a:lnTo>
                    <a:pt x="72196" y="7702"/>
                  </a:lnTo>
                  <a:cubicBezTo>
                    <a:pt x="72183" y="7702"/>
                    <a:pt x="72172" y="7702"/>
                    <a:pt x="72161" y="7713"/>
                  </a:cubicBezTo>
                  <a:lnTo>
                    <a:pt x="72161" y="7713"/>
                  </a:lnTo>
                  <a:cubicBezTo>
                    <a:pt x="72189" y="7712"/>
                    <a:pt x="72448" y="7709"/>
                    <a:pt x="72681" y="7680"/>
                  </a:cubicBezTo>
                  <a:cubicBezTo>
                    <a:pt x="72942" y="7648"/>
                    <a:pt x="73494" y="7322"/>
                    <a:pt x="73527" y="7225"/>
                  </a:cubicBezTo>
                  <a:cubicBezTo>
                    <a:pt x="73592" y="7127"/>
                    <a:pt x="73982" y="6802"/>
                    <a:pt x="74047" y="6802"/>
                  </a:cubicBezTo>
                  <a:cubicBezTo>
                    <a:pt x="74145" y="6802"/>
                    <a:pt x="74503" y="6997"/>
                    <a:pt x="74503" y="6997"/>
                  </a:cubicBezTo>
                  <a:lnTo>
                    <a:pt x="74145" y="7160"/>
                  </a:lnTo>
                  <a:cubicBezTo>
                    <a:pt x="74145" y="7160"/>
                    <a:pt x="74015" y="7582"/>
                    <a:pt x="73820" y="7648"/>
                  </a:cubicBezTo>
                  <a:cubicBezTo>
                    <a:pt x="73657" y="7713"/>
                    <a:pt x="71543" y="8981"/>
                    <a:pt x="71446" y="9013"/>
                  </a:cubicBezTo>
                  <a:cubicBezTo>
                    <a:pt x="71348" y="9078"/>
                    <a:pt x="71088" y="9078"/>
                    <a:pt x="71088" y="9078"/>
                  </a:cubicBezTo>
                  <a:cubicBezTo>
                    <a:pt x="71088" y="9078"/>
                    <a:pt x="71088" y="9273"/>
                    <a:pt x="71088" y="9371"/>
                  </a:cubicBezTo>
                  <a:cubicBezTo>
                    <a:pt x="71088" y="9501"/>
                    <a:pt x="70503" y="9469"/>
                    <a:pt x="70438" y="9534"/>
                  </a:cubicBezTo>
                  <a:cubicBezTo>
                    <a:pt x="70340" y="9599"/>
                    <a:pt x="70535" y="11160"/>
                    <a:pt x="70535" y="11160"/>
                  </a:cubicBezTo>
                  <a:lnTo>
                    <a:pt x="70958" y="12005"/>
                  </a:lnTo>
                  <a:lnTo>
                    <a:pt x="71543" y="11582"/>
                  </a:lnTo>
                  <a:cubicBezTo>
                    <a:pt x="71543" y="11582"/>
                    <a:pt x="71901" y="11322"/>
                    <a:pt x="72031" y="11290"/>
                  </a:cubicBezTo>
                  <a:cubicBezTo>
                    <a:pt x="72129" y="11290"/>
                    <a:pt x="72324" y="11225"/>
                    <a:pt x="72324" y="11127"/>
                  </a:cubicBezTo>
                  <a:cubicBezTo>
                    <a:pt x="72291" y="11062"/>
                    <a:pt x="72324" y="10834"/>
                    <a:pt x="72454" y="10737"/>
                  </a:cubicBezTo>
                  <a:cubicBezTo>
                    <a:pt x="72497" y="10704"/>
                    <a:pt x="72551" y="10697"/>
                    <a:pt x="72619" y="10697"/>
                  </a:cubicBezTo>
                  <a:cubicBezTo>
                    <a:pt x="72673" y="10697"/>
                    <a:pt x="72735" y="10702"/>
                    <a:pt x="72807" y="10702"/>
                  </a:cubicBezTo>
                  <a:cubicBezTo>
                    <a:pt x="72916" y="10702"/>
                    <a:pt x="73046" y="10691"/>
                    <a:pt x="73202" y="10639"/>
                  </a:cubicBezTo>
                  <a:cubicBezTo>
                    <a:pt x="73592" y="10509"/>
                    <a:pt x="73137" y="10412"/>
                    <a:pt x="73104" y="10282"/>
                  </a:cubicBezTo>
                  <a:cubicBezTo>
                    <a:pt x="73039" y="10119"/>
                    <a:pt x="73397" y="9924"/>
                    <a:pt x="73494" y="9859"/>
                  </a:cubicBezTo>
                  <a:cubicBezTo>
                    <a:pt x="73592" y="9859"/>
                    <a:pt x="73755" y="9794"/>
                    <a:pt x="73755" y="9729"/>
                  </a:cubicBezTo>
                  <a:cubicBezTo>
                    <a:pt x="73787" y="9696"/>
                    <a:pt x="73625" y="9566"/>
                    <a:pt x="73625" y="9566"/>
                  </a:cubicBezTo>
                  <a:lnTo>
                    <a:pt x="73657" y="9273"/>
                  </a:lnTo>
                  <a:cubicBezTo>
                    <a:pt x="73657" y="9273"/>
                    <a:pt x="73429" y="9143"/>
                    <a:pt x="73332" y="9111"/>
                  </a:cubicBezTo>
                  <a:cubicBezTo>
                    <a:pt x="73234" y="9111"/>
                    <a:pt x="73169" y="8851"/>
                    <a:pt x="73169" y="8851"/>
                  </a:cubicBezTo>
                  <a:lnTo>
                    <a:pt x="73494" y="8623"/>
                  </a:lnTo>
                  <a:lnTo>
                    <a:pt x="73560" y="8688"/>
                  </a:lnTo>
                  <a:cubicBezTo>
                    <a:pt x="73560" y="8688"/>
                    <a:pt x="73646" y="8717"/>
                    <a:pt x="73733" y="8717"/>
                  </a:cubicBezTo>
                  <a:cubicBezTo>
                    <a:pt x="73776" y="8717"/>
                    <a:pt x="73820" y="8710"/>
                    <a:pt x="73852" y="8688"/>
                  </a:cubicBezTo>
                  <a:cubicBezTo>
                    <a:pt x="73921" y="8665"/>
                    <a:pt x="73974" y="8642"/>
                    <a:pt x="73953" y="8642"/>
                  </a:cubicBezTo>
                  <a:cubicBezTo>
                    <a:pt x="73944" y="8642"/>
                    <a:pt x="73923" y="8646"/>
                    <a:pt x="73885" y="8656"/>
                  </a:cubicBezTo>
                  <a:cubicBezTo>
                    <a:pt x="73876" y="8658"/>
                    <a:pt x="73868" y="8659"/>
                    <a:pt x="73860" y="8659"/>
                  </a:cubicBezTo>
                  <a:cubicBezTo>
                    <a:pt x="73750" y="8659"/>
                    <a:pt x="73720" y="8456"/>
                    <a:pt x="73690" y="8395"/>
                  </a:cubicBezTo>
                  <a:cubicBezTo>
                    <a:pt x="73657" y="8330"/>
                    <a:pt x="73755" y="8200"/>
                    <a:pt x="73885" y="8135"/>
                  </a:cubicBezTo>
                  <a:cubicBezTo>
                    <a:pt x="74047" y="8070"/>
                    <a:pt x="74503" y="7908"/>
                    <a:pt x="74925" y="7908"/>
                  </a:cubicBezTo>
                  <a:cubicBezTo>
                    <a:pt x="75316" y="7908"/>
                    <a:pt x="76291" y="7940"/>
                    <a:pt x="76551" y="7973"/>
                  </a:cubicBezTo>
                  <a:cubicBezTo>
                    <a:pt x="76617" y="7982"/>
                    <a:pt x="76664" y="7989"/>
                    <a:pt x="76701" y="7989"/>
                  </a:cubicBezTo>
                  <a:cubicBezTo>
                    <a:pt x="76793" y="7989"/>
                    <a:pt x="76826" y="7949"/>
                    <a:pt x="76942" y="7810"/>
                  </a:cubicBezTo>
                  <a:cubicBezTo>
                    <a:pt x="77137" y="7648"/>
                    <a:pt x="79088" y="7127"/>
                    <a:pt x="79153" y="7062"/>
                  </a:cubicBezTo>
                  <a:cubicBezTo>
                    <a:pt x="79166" y="7056"/>
                    <a:pt x="79206" y="7053"/>
                    <a:pt x="79265" y="7053"/>
                  </a:cubicBezTo>
                  <a:cubicBezTo>
                    <a:pt x="79499" y="7053"/>
                    <a:pt x="80024" y="7095"/>
                    <a:pt x="80259" y="7095"/>
                  </a:cubicBezTo>
                  <a:cubicBezTo>
                    <a:pt x="80584" y="7095"/>
                    <a:pt x="80616" y="6965"/>
                    <a:pt x="80616" y="6965"/>
                  </a:cubicBezTo>
                  <a:cubicBezTo>
                    <a:pt x="80616" y="6965"/>
                    <a:pt x="80324" y="6737"/>
                    <a:pt x="80291" y="6574"/>
                  </a:cubicBezTo>
                  <a:cubicBezTo>
                    <a:pt x="80226" y="6444"/>
                    <a:pt x="80128" y="6282"/>
                    <a:pt x="80063" y="6249"/>
                  </a:cubicBezTo>
                  <a:cubicBezTo>
                    <a:pt x="79998" y="6217"/>
                    <a:pt x="79738" y="6217"/>
                    <a:pt x="79543" y="6184"/>
                  </a:cubicBezTo>
                  <a:cubicBezTo>
                    <a:pt x="79462" y="6168"/>
                    <a:pt x="79389" y="6168"/>
                    <a:pt x="79307" y="6168"/>
                  </a:cubicBezTo>
                  <a:cubicBezTo>
                    <a:pt x="79226" y="6168"/>
                    <a:pt x="79137" y="6168"/>
                    <a:pt x="79023" y="6152"/>
                  </a:cubicBezTo>
                  <a:cubicBezTo>
                    <a:pt x="78828" y="6087"/>
                    <a:pt x="79478" y="6054"/>
                    <a:pt x="79608" y="6022"/>
                  </a:cubicBezTo>
                  <a:cubicBezTo>
                    <a:pt x="79626" y="6018"/>
                    <a:pt x="79647" y="6016"/>
                    <a:pt x="79671" y="6016"/>
                  </a:cubicBezTo>
                  <a:cubicBezTo>
                    <a:pt x="79866" y="6016"/>
                    <a:pt x="80237" y="6123"/>
                    <a:pt x="80324" y="6152"/>
                  </a:cubicBezTo>
                  <a:cubicBezTo>
                    <a:pt x="80330" y="6154"/>
                    <a:pt x="80337" y="6155"/>
                    <a:pt x="80346" y="6155"/>
                  </a:cubicBezTo>
                  <a:cubicBezTo>
                    <a:pt x="80463" y="6155"/>
                    <a:pt x="80751" y="5950"/>
                    <a:pt x="80811" y="5859"/>
                  </a:cubicBezTo>
                  <a:cubicBezTo>
                    <a:pt x="80909" y="5794"/>
                    <a:pt x="80779" y="5404"/>
                    <a:pt x="80746" y="5176"/>
                  </a:cubicBezTo>
                  <a:cubicBezTo>
                    <a:pt x="80681" y="4916"/>
                    <a:pt x="80714" y="4688"/>
                    <a:pt x="80811" y="4526"/>
                  </a:cubicBezTo>
                  <a:cubicBezTo>
                    <a:pt x="80876" y="4396"/>
                    <a:pt x="80876" y="4331"/>
                    <a:pt x="80779" y="4103"/>
                  </a:cubicBezTo>
                  <a:cubicBezTo>
                    <a:pt x="80649" y="3875"/>
                    <a:pt x="77332" y="3583"/>
                    <a:pt x="77137" y="3550"/>
                  </a:cubicBezTo>
                  <a:cubicBezTo>
                    <a:pt x="76909" y="3550"/>
                    <a:pt x="77072" y="3648"/>
                    <a:pt x="77072" y="3648"/>
                  </a:cubicBezTo>
                  <a:lnTo>
                    <a:pt x="76844" y="3713"/>
                  </a:lnTo>
                  <a:lnTo>
                    <a:pt x="77072" y="3908"/>
                  </a:lnTo>
                  <a:cubicBezTo>
                    <a:pt x="77072" y="3908"/>
                    <a:pt x="77202" y="3973"/>
                    <a:pt x="77202" y="4005"/>
                  </a:cubicBezTo>
                  <a:cubicBezTo>
                    <a:pt x="77202" y="4070"/>
                    <a:pt x="76942" y="4070"/>
                    <a:pt x="76681" y="4135"/>
                  </a:cubicBezTo>
                  <a:cubicBezTo>
                    <a:pt x="76636" y="4145"/>
                    <a:pt x="76592" y="4150"/>
                    <a:pt x="76550" y="4150"/>
                  </a:cubicBezTo>
                  <a:cubicBezTo>
                    <a:pt x="76316" y="4150"/>
                    <a:pt x="76111" y="4013"/>
                    <a:pt x="75836" y="3875"/>
                  </a:cubicBezTo>
                  <a:cubicBezTo>
                    <a:pt x="75627" y="3759"/>
                    <a:pt x="74505" y="3743"/>
                    <a:pt x="73751" y="3743"/>
                  </a:cubicBezTo>
                  <a:cubicBezTo>
                    <a:pt x="73449" y="3743"/>
                    <a:pt x="73206" y="3745"/>
                    <a:pt x="73104" y="3745"/>
                  </a:cubicBezTo>
                  <a:cubicBezTo>
                    <a:pt x="73035" y="3751"/>
                    <a:pt x="72973" y="3754"/>
                    <a:pt x="72917" y="3754"/>
                  </a:cubicBezTo>
                  <a:cubicBezTo>
                    <a:pt x="72656" y="3754"/>
                    <a:pt x="72523" y="3695"/>
                    <a:pt x="72389" y="3615"/>
                  </a:cubicBezTo>
                  <a:cubicBezTo>
                    <a:pt x="72226" y="3550"/>
                    <a:pt x="72324" y="3355"/>
                    <a:pt x="72259" y="3257"/>
                  </a:cubicBezTo>
                  <a:cubicBezTo>
                    <a:pt x="72194" y="3160"/>
                    <a:pt x="67934" y="2802"/>
                    <a:pt x="67608" y="2802"/>
                  </a:cubicBezTo>
                  <a:cubicBezTo>
                    <a:pt x="67283" y="2802"/>
                    <a:pt x="67348" y="2640"/>
                    <a:pt x="67283" y="2607"/>
                  </a:cubicBezTo>
                  <a:cubicBezTo>
                    <a:pt x="67262" y="2596"/>
                    <a:pt x="67197" y="2593"/>
                    <a:pt x="67119" y="2593"/>
                  </a:cubicBezTo>
                  <a:cubicBezTo>
                    <a:pt x="66965" y="2593"/>
                    <a:pt x="66763" y="2607"/>
                    <a:pt x="66763" y="2607"/>
                  </a:cubicBezTo>
                  <a:cubicBezTo>
                    <a:pt x="66763" y="2607"/>
                    <a:pt x="66438" y="2835"/>
                    <a:pt x="66373" y="2835"/>
                  </a:cubicBezTo>
                  <a:cubicBezTo>
                    <a:pt x="66340" y="2835"/>
                    <a:pt x="66015" y="2737"/>
                    <a:pt x="65787" y="2705"/>
                  </a:cubicBezTo>
                  <a:cubicBezTo>
                    <a:pt x="65527" y="2672"/>
                    <a:pt x="65397" y="2379"/>
                    <a:pt x="65137" y="2347"/>
                  </a:cubicBezTo>
                  <a:cubicBezTo>
                    <a:pt x="65089" y="2342"/>
                    <a:pt x="65036" y="2339"/>
                    <a:pt x="64979" y="2339"/>
                  </a:cubicBezTo>
                  <a:cubicBezTo>
                    <a:pt x="64682" y="2339"/>
                    <a:pt x="64282" y="2411"/>
                    <a:pt x="64064" y="2574"/>
                  </a:cubicBezTo>
                  <a:cubicBezTo>
                    <a:pt x="63836" y="2770"/>
                    <a:pt x="63934" y="2867"/>
                    <a:pt x="63934" y="2867"/>
                  </a:cubicBezTo>
                  <a:cubicBezTo>
                    <a:pt x="63934" y="2867"/>
                    <a:pt x="61332" y="2770"/>
                    <a:pt x="61007" y="2737"/>
                  </a:cubicBezTo>
                  <a:cubicBezTo>
                    <a:pt x="60714" y="2737"/>
                    <a:pt x="60682" y="2867"/>
                    <a:pt x="60519" y="2965"/>
                  </a:cubicBezTo>
                  <a:cubicBezTo>
                    <a:pt x="60357" y="3062"/>
                    <a:pt x="60454" y="3160"/>
                    <a:pt x="60031" y="3192"/>
                  </a:cubicBezTo>
                  <a:cubicBezTo>
                    <a:pt x="60017" y="3193"/>
                    <a:pt x="60002" y="3194"/>
                    <a:pt x="59987" y="3194"/>
                  </a:cubicBezTo>
                  <a:cubicBezTo>
                    <a:pt x="59535" y="3194"/>
                    <a:pt x="58926" y="2737"/>
                    <a:pt x="58926" y="2737"/>
                  </a:cubicBezTo>
                  <a:lnTo>
                    <a:pt x="58763" y="2477"/>
                  </a:lnTo>
                  <a:cubicBezTo>
                    <a:pt x="58763" y="2477"/>
                    <a:pt x="58926" y="2412"/>
                    <a:pt x="58991" y="2379"/>
                  </a:cubicBezTo>
                  <a:cubicBezTo>
                    <a:pt x="59023" y="2347"/>
                    <a:pt x="59023" y="2314"/>
                    <a:pt x="59121" y="2282"/>
                  </a:cubicBezTo>
                  <a:cubicBezTo>
                    <a:pt x="59186" y="2249"/>
                    <a:pt x="58568" y="1989"/>
                    <a:pt x="58210" y="1957"/>
                  </a:cubicBezTo>
                  <a:cubicBezTo>
                    <a:pt x="58002" y="1939"/>
                    <a:pt x="57673" y="1903"/>
                    <a:pt x="57392" y="1903"/>
                  </a:cubicBezTo>
                  <a:cubicBezTo>
                    <a:pt x="57147" y="1903"/>
                    <a:pt x="56938" y="1931"/>
                    <a:pt x="56877" y="2022"/>
                  </a:cubicBezTo>
                  <a:cubicBezTo>
                    <a:pt x="56779" y="2152"/>
                    <a:pt x="55544" y="2152"/>
                    <a:pt x="55544" y="2152"/>
                  </a:cubicBezTo>
                  <a:cubicBezTo>
                    <a:pt x="55544" y="2152"/>
                    <a:pt x="55460" y="2157"/>
                    <a:pt x="55338" y="2157"/>
                  </a:cubicBezTo>
                  <a:cubicBezTo>
                    <a:pt x="55153" y="2157"/>
                    <a:pt x="54880" y="2145"/>
                    <a:pt x="54666" y="2087"/>
                  </a:cubicBezTo>
                  <a:cubicBezTo>
                    <a:pt x="54340" y="1957"/>
                    <a:pt x="54145" y="1924"/>
                    <a:pt x="53918" y="1859"/>
                  </a:cubicBezTo>
                  <a:cubicBezTo>
                    <a:pt x="53818" y="1816"/>
                    <a:pt x="53645" y="1792"/>
                    <a:pt x="53470" y="1792"/>
                  </a:cubicBezTo>
                  <a:cubicBezTo>
                    <a:pt x="53244" y="1792"/>
                    <a:pt x="53015" y="1832"/>
                    <a:pt x="52942" y="1924"/>
                  </a:cubicBezTo>
                  <a:cubicBezTo>
                    <a:pt x="52877" y="2022"/>
                    <a:pt x="52804" y="2054"/>
                    <a:pt x="52706" y="2054"/>
                  </a:cubicBezTo>
                  <a:cubicBezTo>
                    <a:pt x="52609" y="2054"/>
                    <a:pt x="52487" y="2022"/>
                    <a:pt x="52324" y="1989"/>
                  </a:cubicBezTo>
                  <a:cubicBezTo>
                    <a:pt x="52304" y="1985"/>
                    <a:pt x="52273" y="1983"/>
                    <a:pt x="52233" y="1983"/>
                  </a:cubicBezTo>
                  <a:cubicBezTo>
                    <a:pt x="51854" y="1983"/>
                    <a:pt x="50652" y="2160"/>
                    <a:pt x="50005" y="2160"/>
                  </a:cubicBezTo>
                  <a:cubicBezTo>
                    <a:pt x="49715" y="2160"/>
                    <a:pt x="49536" y="2125"/>
                    <a:pt x="49593" y="2022"/>
                  </a:cubicBezTo>
                  <a:cubicBezTo>
                    <a:pt x="49788" y="1696"/>
                    <a:pt x="52227" y="1176"/>
                    <a:pt x="52357" y="1046"/>
                  </a:cubicBezTo>
                  <a:cubicBezTo>
                    <a:pt x="52519" y="883"/>
                    <a:pt x="52032" y="1014"/>
                    <a:pt x="51999" y="883"/>
                  </a:cubicBezTo>
                  <a:cubicBezTo>
                    <a:pt x="51999" y="721"/>
                    <a:pt x="50275" y="526"/>
                    <a:pt x="49593" y="363"/>
                  </a:cubicBezTo>
                  <a:cubicBezTo>
                    <a:pt x="48910" y="168"/>
                    <a:pt x="49040" y="70"/>
                    <a:pt x="48780" y="5"/>
                  </a:cubicBezTo>
                  <a:cubicBezTo>
                    <a:pt x="48769" y="2"/>
                    <a:pt x="48757" y="1"/>
                    <a:pt x="48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4"/>
            <p:cNvSpPr/>
            <p:nvPr/>
          </p:nvSpPr>
          <p:spPr>
            <a:xfrm>
              <a:off x="4708863" y="3197562"/>
              <a:ext cx="183692" cy="195869"/>
            </a:xfrm>
            <a:custGeom>
              <a:avLst/>
              <a:gdLst/>
              <a:ahLst/>
              <a:cxnLst/>
              <a:rect l="l" t="t" r="r" b="b"/>
              <a:pathLst>
                <a:path w="4586" h="4890" extrusionOk="0">
                  <a:moveTo>
                    <a:pt x="365" y="0"/>
                  </a:moveTo>
                  <a:cubicBezTo>
                    <a:pt x="326" y="0"/>
                    <a:pt x="280" y="11"/>
                    <a:pt x="228" y="37"/>
                  </a:cubicBezTo>
                  <a:cubicBezTo>
                    <a:pt x="1" y="167"/>
                    <a:pt x="1301" y="1435"/>
                    <a:pt x="1399" y="1500"/>
                  </a:cubicBezTo>
                  <a:cubicBezTo>
                    <a:pt x="1496" y="1565"/>
                    <a:pt x="1692" y="1728"/>
                    <a:pt x="1854" y="2086"/>
                  </a:cubicBezTo>
                  <a:cubicBezTo>
                    <a:pt x="1984" y="2443"/>
                    <a:pt x="3968" y="4785"/>
                    <a:pt x="4293" y="4882"/>
                  </a:cubicBezTo>
                  <a:cubicBezTo>
                    <a:pt x="4308" y="4887"/>
                    <a:pt x="4323" y="4890"/>
                    <a:pt x="4336" y="4890"/>
                  </a:cubicBezTo>
                  <a:cubicBezTo>
                    <a:pt x="4583" y="4890"/>
                    <a:pt x="4553" y="4083"/>
                    <a:pt x="4553" y="3744"/>
                  </a:cubicBezTo>
                  <a:cubicBezTo>
                    <a:pt x="4586" y="3386"/>
                    <a:pt x="4423" y="3582"/>
                    <a:pt x="4000" y="3029"/>
                  </a:cubicBezTo>
                  <a:cubicBezTo>
                    <a:pt x="3610" y="2443"/>
                    <a:pt x="3870" y="2541"/>
                    <a:pt x="3643" y="2346"/>
                  </a:cubicBezTo>
                  <a:cubicBezTo>
                    <a:pt x="3585" y="2288"/>
                    <a:pt x="3538" y="2268"/>
                    <a:pt x="3499" y="2268"/>
                  </a:cubicBezTo>
                  <a:cubicBezTo>
                    <a:pt x="3409" y="2268"/>
                    <a:pt x="3364" y="2375"/>
                    <a:pt x="3336" y="2375"/>
                  </a:cubicBezTo>
                  <a:cubicBezTo>
                    <a:pt x="3329" y="2375"/>
                    <a:pt x="3323" y="2367"/>
                    <a:pt x="3318" y="2346"/>
                  </a:cubicBezTo>
                  <a:cubicBezTo>
                    <a:pt x="3252" y="2216"/>
                    <a:pt x="2505" y="1663"/>
                    <a:pt x="2407" y="1565"/>
                  </a:cubicBezTo>
                  <a:cubicBezTo>
                    <a:pt x="2309" y="1500"/>
                    <a:pt x="1952" y="1370"/>
                    <a:pt x="1431" y="817"/>
                  </a:cubicBezTo>
                  <a:cubicBezTo>
                    <a:pt x="911" y="232"/>
                    <a:pt x="586" y="167"/>
                    <a:pt x="586" y="167"/>
                  </a:cubicBezTo>
                  <a:cubicBezTo>
                    <a:pt x="586" y="167"/>
                    <a:pt x="523" y="0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4"/>
            <p:cNvSpPr/>
            <p:nvPr/>
          </p:nvSpPr>
          <p:spPr>
            <a:xfrm>
              <a:off x="4951159" y="3184704"/>
              <a:ext cx="177163" cy="183893"/>
            </a:xfrm>
            <a:custGeom>
              <a:avLst/>
              <a:gdLst/>
              <a:ahLst/>
              <a:cxnLst/>
              <a:rect l="l" t="t" r="r" b="b"/>
              <a:pathLst>
                <a:path w="4423" h="4591" extrusionOk="0">
                  <a:moveTo>
                    <a:pt x="3447" y="0"/>
                  </a:moveTo>
                  <a:cubicBezTo>
                    <a:pt x="3447" y="0"/>
                    <a:pt x="3057" y="228"/>
                    <a:pt x="2829" y="325"/>
                  </a:cubicBezTo>
                  <a:cubicBezTo>
                    <a:pt x="2602" y="423"/>
                    <a:pt x="2407" y="943"/>
                    <a:pt x="2277" y="1008"/>
                  </a:cubicBezTo>
                  <a:cubicBezTo>
                    <a:pt x="2179" y="1041"/>
                    <a:pt x="1789" y="1171"/>
                    <a:pt x="1789" y="1171"/>
                  </a:cubicBezTo>
                  <a:cubicBezTo>
                    <a:pt x="1789" y="1171"/>
                    <a:pt x="1496" y="1333"/>
                    <a:pt x="1366" y="1431"/>
                  </a:cubicBezTo>
                  <a:cubicBezTo>
                    <a:pt x="1268" y="1529"/>
                    <a:pt x="846" y="2049"/>
                    <a:pt x="846" y="2049"/>
                  </a:cubicBezTo>
                  <a:lnTo>
                    <a:pt x="521" y="2114"/>
                  </a:lnTo>
                  <a:lnTo>
                    <a:pt x="163" y="2081"/>
                  </a:lnTo>
                  <a:lnTo>
                    <a:pt x="163" y="2081"/>
                  </a:lnTo>
                  <a:cubicBezTo>
                    <a:pt x="0" y="2244"/>
                    <a:pt x="163" y="2634"/>
                    <a:pt x="325" y="3122"/>
                  </a:cubicBezTo>
                  <a:cubicBezTo>
                    <a:pt x="455" y="3610"/>
                    <a:pt x="455" y="3935"/>
                    <a:pt x="455" y="3935"/>
                  </a:cubicBezTo>
                  <a:cubicBezTo>
                    <a:pt x="455" y="3935"/>
                    <a:pt x="1561" y="3903"/>
                    <a:pt x="1659" y="3903"/>
                  </a:cubicBezTo>
                  <a:cubicBezTo>
                    <a:pt x="1756" y="3903"/>
                    <a:pt x="1919" y="4033"/>
                    <a:pt x="2049" y="4065"/>
                  </a:cubicBezTo>
                  <a:cubicBezTo>
                    <a:pt x="2203" y="4096"/>
                    <a:pt x="2095" y="4591"/>
                    <a:pt x="2274" y="4591"/>
                  </a:cubicBezTo>
                  <a:cubicBezTo>
                    <a:pt x="2285" y="4591"/>
                    <a:pt x="2296" y="4589"/>
                    <a:pt x="2309" y="4585"/>
                  </a:cubicBezTo>
                  <a:cubicBezTo>
                    <a:pt x="2537" y="4553"/>
                    <a:pt x="2862" y="4130"/>
                    <a:pt x="2862" y="4130"/>
                  </a:cubicBezTo>
                  <a:cubicBezTo>
                    <a:pt x="2862" y="4130"/>
                    <a:pt x="2927" y="3610"/>
                    <a:pt x="2992" y="3512"/>
                  </a:cubicBezTo>
                  <a:cubicBezTo>
                    <a:pt x="3090" y="3447"/>
                    <a:pt x="3350" y="2927"/>
                    <a:pt x="3350" y="2927"/>
                  </a:cubicBezTo>
                  <a:cubicBezTo>
                    <a:pt x="3350" y="2927"/>
                    <a:pt x="3740" y="2472"/>
                    <a:pt x="3935" y="2374"/>
                  </a:cubicBezTo>
                  <a:cubicBezTo>
                    <a:pt x="4130" y="2277"/>
                    <a:pt x="3870" y="2277"/>
                    <a:pt x="3642" y="1951"/>
                  </a:cubicBezTo>
                  <a:cubicBezTo>
                    <a:pt x="3382" y="1594"/>
                    <a:pt x="3642" y="911"/>
                    <a:pt x="3675" y="846"/>
                  </a:cubicBezTo>
                  <a:cubicBezTo>
                    <a:pt x="3740" y="813"/>
                    <a:pt x="4163" y="683"/>
                    <a:pt x="4293" y="553"/>
                  </a:cubicBezTo>
                  <a:cubicBezTo>
                    <a:pt x="4423" y="390"/>
                    <a:pt x="3903" y="390"/>
                    <a:pt x="3805" y="358"/>
                  </a:cubicBezTo>
                  <a:cubicBezTo>
                    <a:pt x="3675" y="293"/>
                    <a:pt x="3447" y="0"/>
                    <a:pt x="3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4"/>
            <p:cNvSpPr/>
            <p:nvPr/>
          </p:nvSpPr>
          <p:spPr>
            <a:xfrm>
              <a:off x="4895121" y="3403127"/>
              <a:ext cx="155053" cy="35329"/>
            </a:xfrm>
            <a:custGeom>
              <a:avLst/>
              <a:gdLst/>
              <a:ahLst/>
              <a:cxnLst/>
              <a:rect l="l" t="t" r="r" b="b"/>
              <a:pathLst>
                <a:path w="3871" h="882" extrusionOk="0">
                  <a:moveTo>
                    <a:pt x="332" y="1"/>
                  </a:moveTo>
                  <a:cubicBezTo>
                    <a:pt x="113" y="1"/>
                    <a:pt x="52" y="43"/>
                    <a:pt x="33" y="43"/>
                  </a:cubicBezTo>
                  <a:cubicBezTo>
                    <a:pt x="1" y="76"/>
                    <a:pt x="66" y="173"/>
                    <a:pt x="131" y="206"/>
                  </a:cubicBezTo>
                  <a:cubicBezTo>
                    <a:pt x="228" y="238"/>
                    <a:pt x="1139" y="531"/>
                    <a:pt x="1757" y="726"/>
                  </a:cubicBezTo>
                  <a:cubicBezTo>
                    <a:pt x="2097" y="833"/>
                    <a:pt x="2605" y="882"/>
                    <a:pt x="3020" y="882"/>
                  </a:cubicBezTo>
                  <a:cubicBezTo>
                    <a:pt x="3358" y="882"/>
                    <a:pt x="3635" y="849"/>
                    <a:pt x="3708" y="791"/>
                  </a:cubicBezTo>
                  <a:cubicBezTo>
                    <a:pt x="3871" y="693"/>
                    <a:pt x="3545" y="693"/>
                    <a:pt x="3383" y="661"/>
                  </a:cubicBezTo>
                  <a:cubicBezTo>
                    <a:pt x="3188" y="628"/>
                    <a:pt x="2765" y="401"/>
                    <a:pt x="2732" y="336"/>
                  </a:cubicBezTo>
                  <a:cubicBezTo>
                    <a:pt x="2667" y="303"/>
                    <a:pt x="2277" y="173"/>
                    <a:pt x="2245" y="173"/>
                  </a:cubicBezTo>
                  <a:cubicBezTo>
                    <a:pt x="2208" y="173"/>
                    <a:pt x="2149" y="216"/>
                    <a:pt x="1936" y="216"/>
                  </a:cubicBezTo>
                  <a:cubicBezTo>
                    <a:pt x="1776" y="216"/>
                    <a:pt x="1529" y="192"/>
                    <a:pt x="1139" y="108"/>
                  </a:cubicBezTo>
                  <a:cubicBezTo>
                    <a:pt x="749" y="24"/>
                    <a:pt x="496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4"/>
            <p:cNvSpPr/>
            <p:nvPr/>
          </p:nvSpPr>
          <p:spPr>
            <a:xfrm>
              <a:off x="5373185" y="3325179"/>
              <a:ext cx="268609" cy="142195"/>
            </a:xfrm>
            <a:custGeom>
              <a:avLst/>
              <a:gdLst/>
              <a:ahLst/>
              <a:cxnLst/>
              <a:rect l="l" t="t" r="r" b="b"/>
              <a:pathLst>
                <a:path w="6706" h="3550" extrusionOk="0">
                  <a:moveTo>
                    <a:pt x="1501" y="1"/>
                  </a:moveTo>
                  <a:cubicBezTo>
                    <a:pt x="1374" y="1"/>
                    <a:pt x="1290" y="47"/>
                    <a:pt x="1171" y="200"/>
                  </a:cubicBezTo>
                  <a:cubicBezTo>
                    <a:pt x="944" y="461"/>
                    <a:pt x="944" y="688"/>
                    <a:pt x="618" y="688"/>
                  </a:cubicBezTo>
                  <a:lnTo>
                    <a:pt x="423" y="688"/>
                  </a:lnTo>
                  <a:cubicBezTo>
                    <a:pt x="423" y="688"/>
                    <a:pt x="217" y="393"/>
                    <a:pt x="113" y="393"/>
                  </a:cubicBezTo>
                  <a:cubicBezTo>
                    <a:pt x="108" y="393"/>
                    <a:pt x="103" y="394"/>
                    <a:pt x="98" y="396"/>
                  </a:cubicBezTo>
                  <a:cubicBezTo>
                    <a:pt x="1" y="428"/>
                    <a:pt x="163" y="851"/>
                    <a:pt x="391" y="948"/>
                  </a:cubicBezTo>
                  <a:cubicBezTo>
                    <a:pt x="586" y="1046"/>
                    <a:pt x="1204" y="1339"/>
                    <a:pt x="1431" y="1436"/>
                  </a:cubicBezTo>
                  <a:cubicBezTo>
                    <a:pt x="1627" y="1534"/>
                    <a:pt x="2179" y="1794"/>
                    <a:pt x="2179" y="1924"/>
                  </a:cubicBezTo>
                  <a:cubicBezTo>
                    <a:pt x="2179" y="2087"/>
                    <a:pt x="2505" y="2737"/>
                    <a:pt x="2732" y="2835"/>
                  </a:cubicBezTo>
                  <a:cubicBezTo>
                    <a:pt x="2927" y="2965"/>
                    <a:pt x="3122" y="2997"/>
                    <a:pt x="3122" y="2997"/>
                  </a:cubicBezTo>
                  <a:cubicBezTo>
                    <a:pt x="3122" y="2997"/>
                    <a:pt x="3073" y="2823"/>
                    <a:pt x="3082" y="2823"/>
                  </a:cubicBezTo>
                  <a:lnTo>
                    <a:pt x="3082" y="2823"/>
                  </a:lnTo>
                  <a:cubicBezTo>
                    <a:pt x="3083" y="2823"/>
                    <a:pt x="3086" y="2826"/>
                    <a:pt x="3090" y="2835"/>
                  </a:cubicBezTo>
                  <a:cubicBezTo>
                    <a:pt x="3120" y="2865"/>
                    <a:pt x="3547" y="3065"/>
                    <a:pt x="3710" y="3065"/>
                  </a:cubicBezTo>
                  <a:cubicBezTo>
                    <a:pt x="3721" y="3065"/>
                    <a:pt x="3732" y="3064"/>
                    <a:pt x="3740" y="3062"/>
                  </a:cubicBezTo>
                  <a:cubicBezTo>
                    <a:pt x="3773" y="3062"/>
                    <a:pt x="3811" y="3064"/>
                    <a:pt x="3848" y="3064"/>
                  </a:cubicBezTo>
                  <a:cubicBezTo>
                    <a:pt x="3956" y="3064"/>
                    <a:pt x="4041" y="3046"/>
                    <a:pt x="3870" y="2900"/>
                  </a:cubicBezTo>
                  <a:cubicBezTo>
                    <a:pt x="3675" y="2704"/>
                    <a:pt x="3513" y="2639"/>
                    <a:pt x="3578" y="2607"/>
                  </a:cubicBezTo>
                  <a:cubicBezTo>
                    <a:pt x="3610" y="2574"/>
                    <a:pt x="3935" y="2574"/>
                    <a:pt x="4098" y="2574"/>
                  </a:cubicBezTo>
                  <a:cubicBezTo>
                    <a:pt x="4109" y="2577"/>
                    <a:pt x="4122" y="2578"/>
                    <a:pt x="4137" y="2578"/>
                  </a:cubicBezTo>
                  <a:cubicBezTo>
                    <a:pt x="4344" y="2578"/>
                    <a:pt x="4911" y="2379"/>
                    <a:pt x="4911" y="2379"/>
                  </a:cubicBezTo>
                  <a:cubicBezTo>
                    <a:pt x="4911" y="2379"/>
                    <a:pt x="6463" y="3550"/>
                    <a:pt x="6677" y="3550"/>
                  </a:cubicBezTo>
                  <a:cubicBezTo>
                    <a:pt x="6697" y="3550"/>
                    <a:pt x="6705" y="3540"/>
                    <a:pt x="6700" y="3517"/>
                  </a:cubicBezTo>
                  <a:cubicBezTo>
                    <a:pt x="6635" y="3257"/>
                    <a:pt x="5854" y="2607"/>
                    <a:pt x="5757" y="2444"/>
                  </a:cubicBezTo>
                  <a:cubicBezTo>
                    <a:pt x="5659" y="2249"/>
                    <a:pt x="5724" y="2087"/>
                    <a:pt x="5757" y="2054"/>
                  </a:cubicBezTo>
                  <a:cubicBezTo>
                    <a:pt x="5822" y="2022"/>
                    <a:pt x="6017" y="1989"/>
                    <a:pt x="5529" y="1761"/>
                  </a:cubicBezTo>
                  <a:cubicBezTo>
                    <a:pt x="5074" y="1534"/>
                    <a:pt x="4813" y="1209"/>
                    <a:pt x="4813" y="1209"/>
                  </a:cubicBezTo>
                  <a:cubicBezTo>
                    <a:pt x="4813" y="1209"/>
                    <a:pt x="2505" y="168"/>
                    <a:pt x="2017" y="70"/>
                  </a:cubicBezTo>
                  <a:cubicBezTo>
                    <a:pt x="1769" y="39"/>
                    <a:pt x="1617" y="1"/>
                    <a:pt x="15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4"/>
            <p:cNvSpPr/>
            <p:nvPr/>
          </p:nvSpPr>
          <p:spPr>
            <a:xfrm>
              <a:off x="5035797" y="3484280"/>
              <a:ext cx="713860" cy="466360"/>
            </a:xfrm>
            <a:custGeom>
              <a:avLst/>
              <a:gdLst/>
              <a:ahLst/>
              <a:cxnLst/>
              <a:rect l="l" t="t" r="r" b="b"/>
              <a:pathLst>
                <a:path w="17822" h="11643" extrusionOk="0">
                  <a:moveTo>
                    <a:pt x="12038" y="0"/>
                  </a:moveTo>
                  <a:cubicBezTo>
                    <a:pt x="12037" y="0"/>
                    <a:pt x="12035" y="0"/>
                    <a:pt x="12033" y="1"/>
                  </a:cubicBezTo>
                  <a:cubicBezTo>
                    <a:pt x="11871" y="33"/>
                    <a:pt x="11676" y="1594"/>
                    <a:pt x="11676" y="1594"/>
                  </a:cubicBezTo>
                  <a:cubicBezTo>
                    <a:pt x="11676" y="1594"/>
                    <a:pt x="11285" y="2822"/>
                    <a:pt x="10865" y="2822"/>
                  </a:cubicBezTo>
                  <a:cubicBezTo>
                    <a:pt x="10832" y="2822"/>
                    <a:pt x="10799" y="2814"/>
                    <a:pt x="10765" y="2797"/>
                  </a:cubicBezTo>
                  <a:cubicBezTo>
                    <a:pt x="10277" y="2570"/>
                    <a:pt x="9594" y="2114"/>
                    <a:pt x="9594" y="2114"/>
                  </a:cubicBezTo>
                  <a:lnTo>
                    <a:pt x="9334" y="1789"/>
                  </a:lnTo>
                  <a:cubicBezTo>
                    <a:pt x="9334" y="1789"/>
                    <a:pt x="9367" y="1074"/>
                    <a:pt x="9497" y="944"/>
                  </a:cubicBezTo>
                  <a:lnTo>
                    <a:pt x="9724" y="716"/>
                  </a:lnTo>
                  <a:lnTo>
                    <a:pt x="8846" y="619"/>
                  </a:lnTo>
                  <a:lnTo>
                    <a:pt x="7968" y="261"/>
                  </a:lnTo>
                  <a:lnTo>
                    <a:pt x="7838" y="554"/>
                  </a:lnTo>
                  <a:cubicBezTo>
                    <a:pt x="7838" y="554"/>
                    <a:pt x="7448" y="651"/>
                    <a:pt x="6863" y="879"/>
                  </a:cubicBezTo>
                  <a:cubicBezTo>
                    <a:pt x="6277" y="1139"/>
                    <a:pt x="6505" y="1529"/>
                    <a:pt x="6505" y="1529"/>
                  </a:cubicBezTo>
                  <a:cubicBezTo>
                    <a:pt x="6505" y="1529"/>
                    <a:pt x="6440" y="1854"/>
                    <a:pt x="6407" y="1887"/>
                  </a:cubicBezTo>
                  <a:cubicBezTo>
                    <a:pt x="6407" y="1887"/>
                    <a:pt x="6232" y="1998"/>
                    <a:pt x="6082" y="1998"/>
                  </a:cubicBezTo>
                  <a:cubicBezTo>
                    <a:pt x="6018" y="1998"/>
                    <a:pt x="5959" y="1978"/>
                    <a:pt x="5920" y="1919"/>
                  </a:cubicBezTo>
                  <a:cubicBezTo>
                    <a:pt x="5757" y="1724"/>
                    <a:pt x="5822" y="1724"/>
                    <a:pt x="5822" y="1692"/>
                  </a:cubicBezTo>
                  <a:cubicBezTo>
                    <a:pt x="5789" y="1659"/>
                    <a:pt x="5432" y="1334"/>
                    <a:pt x="5432" y="1334"/>
                  </a:cubicBezTo>
                  <a:cubicBezTo>
                    <a:pt x="5400" y="1366"/>
                    <a:pt x="4844" y="1953"/>
                    <a:pt x="4695" y="1953"/>
                  </a:cubicBezTo>
                  <a:cubicBezTo>
                    <a:pt x="4691" y="1953"/>
                    <a:pt x="4687" y="1953"/>
                    <a:pt x="4684" y="1952"/>
                  </a:cubicBezTo>
                  <a:cubicBezTo>
                    <a:pt x="4673" y="1948"/>
                    <a:pt x="4663" y="1946"/>
                    <a:pt x="4653" y="1946"/>
                  </a:cubicBezTo>
                  <a:cubicBezTo>
                    <a:pt x="4513" y="1946"/>
                    <a:pt x="4456" y="2342"/>
                    <a:pt x="4456" y="2342"/>
                  </a:cubicBezTo>
                  <a:lnTo>
                    <a:pt x="4066" y="2342"/>
                  </a:lnTo>
                  <a:cubicBezTo>
                    <a:pt x="3936" y="2342"/>
                    <a:pt x="4066" y="2440"/>
                    <a:pt x="4196" y="2570"/>
                  </a:cubicBezTo>
                  <a:cubicBezTo>
                    <a:pt x="4316" y="2690"/>
                    <a:pt x="4298" y="2866"/>
                    <a:pt x="4165" y="2866"/>
                  </a:cubicBezTo>
                  <a:cubicBezTo>
                    <a:pt x="4155" y="2866"/>
                    <a:pt x="4143" y="2865"/>
                    <a:pt x="4131" y="2862"/>
                  </a:cubicBezTo>
                  <a:cubicBezTo>
                    <a:pt x="3936" y="2830"/>
                    <a:pt x="3903" y="2700"/>
                    <a:pt x="3806" y="2472"/>
                  </a:cubicBezTo>
                  <a:cubicBezTo>
                    <a:pt x="3776" y="2403"/>
                    <a:pt x="3719" y="2379"/>
                    <a:pt x="3655" y="2379"/>
                  </a:cubicBezTo>
                  <a:cubicBezTo>
                    <a:pt x="3507" y="2379"/>
                    <a:pt x="3318" y="2505"/>
                    <a:pt x="3318" y="2505"/>
                  </a:cubicBezTo>
                  <a:cubicBezTo>
                    <a:pt x="3318" y="2505"/>
                    <a:pt x="3220" y="2895"/>
                    <a:pt x="3220" y="3058"/>
                  </a:cubicBezTo>
                  <a:cubicBezTo>
                    <a:pt x="3220" y="3253"/>
                    <a:pt x="2407" y="3578"/>
                    <a:pt x="1594" y="3871"/>
                  </a:cubicBezTo>
                  <a:cubicBezTo>
                    <a:pt x="781" y="4196"/>
                    <a:pt x="1" y="4521"/>
                    <a:pt x="1" y="4521"/>
                  </a:cubicBezTo>
                  <a:cubicBezTo>
                    <a:pt x="1" y="4521"/>
                    <a:pt x="99" y="5919"/>
                    <a:pt x="99" y="6114"/>
                  </a:cubicBezTo>
                  <a:cubicBezTo>
                    <a:pt x="99" y="6342"/>
                    <a:pt x="131" y="6927"/>
                    <a:pt x="261" y="7188"/>
                  </a:cubicBezTo>
                  <a:cubicBezTo>
                    <a:pt x="359" y="7415"/>
                    <a:pt x="684" y="9204"/>
                    <a:pt x="521" y="9496"/>
                  </a:cubicBezTo>
                  <a:cubicBezTo>
                    <a:pt x="391" y="9789"/>
                    <a:pt x="1594" y="10049"/>
                    <a:pt x="1920" y="10049"/>
                  </a:cubicBezTo>
                  <a:cubicBezTo>
                    <a:pt x="2205" y="10049"/>
                    <a:pt x="2274" y="9463"/>
                    <a:pt x="2819" y="9463"/>
                  </a:cubicBezTo>
                  <a:cubicBezTo>
                    <a:pt x="2833" y="9463"/>
                    <a:pt x="2848" y="9463"/>
                    <a:pt x="2863" y="9464"/>
                  </a:cubicBezTo>
                  <a:cubicBezTo>
                    <a:pt x="3188" y="9482"/>
                    <a:pt x="3373" y="9581"/>
                    <a:pt x="3629" y="9581"/>
                  </a:cubicBezTo>
                  <a:cubicBezTo>
                    <a:pt x="3834" y="9581"/>
                    <a:pt x="4085" y="9518"/>
                    <a:pt x="4489" y="9301"/>
                  </a:cubicBezTo>
                  <a:cubicBezTo>
                    <a:pt x="4873" y="9102"/>
                    <a:pt x="5674" y="9046"/>
                    <a:pt x="6454" y="9046"/>
                  </a:cubicBezTo>
                  <a:cubicBezTo>
                    <a:pt x="7456" y="9046"/>
                    <a:pt x="8424" y="9139"/>
                    <a:pt x="8424" y="9139"/>
                  </a:cubicBezTo>
                  <a:cubicBezTo>
                    <a:pt x="8424" y="9139"/>
                    <a:pt x="8938" y="9955"/>
                    <a:pt x="9091" y="9955"/>
                  </a:cubicBezTo>
                  <a:cubicBezTo>
                    <a:pt x="9097" y="9955"/>
                    <a:pt x="9102" y="9954"/>
                    <a:pt x="9106" y="9952"/>
                  </a:cubicBezTo>
                  <a:cubicBezTo>
                    <a:pt x="9237" y="9887"/>
                    <a:pt x="9367" y="9659"/>
                    <a:pt x="9627" y="9431"/>
                  </a:cubicBezTo>
                  <a:cubicBezTo>
                    <a:pt x="9887" y="9204"/>
                    <a:pt x="10082" y="9171"/>
                    <a:pt x="10082" y="9171"/>
                  </a:cubicBezTo>
                  <a:lnTo>
                    <a:pt x="10082" y="9171"/>
                  </a:lnTo>
                  <a:cubicBezTo>
                    <a:pt x="10082" y="9171"/>
                    <a:pt x="9984" y="9464"/>
                    <a:pt x="9984" y="9529"/>
                  </a:cubicBezTo>
                  <a:cubicBezTo>
                    <a:pt x="9984" y="9626"/>
                    <a:pt x="10537" y="10114"/>
                    <a:pt x="10537" y="10114"/>
                  </a:cubicBezTo>
                  <a:cubicBezTo>
                    <a:pt x="10537" y="10114"/>
                    <a:pt x="11090" y="10960"/>
                    <a:pt x="11253" y="11090"/>
                  </a:cubicBezTo>
                  <a:cubicBezTo>
                    <a:pt x="11415" y="11220"/>
                    <a:pt x="12293" y="11643"/>
                    <a:pt x="12293" y="11643"/>
                  </a:cubicBezTo>
                  <a:cubicBezTo>
                    <a:pt x="12293" y="11643"/>
                    <a:pt x="12766" y="11505"/>
                    <a:pt x="13082" y="11505"/>
                  </a:cubicBezTo>
                  <a:cubicBezTo>
                    <a:pt x="13173" y="11505"/>
                    <a:pt x="13251" y="11516"/>
                    <a:pt x="13301" y="11545"/>
                  </a:cubicBezTo>
                  <a:cubicBezTo>
                    <a:pt x="13353" y="11582"/>
                    <a:pt x="13404" y="11597"/>
                    <a:pt x="13461" y="11597"/>
                  </a:cubicBezTo>
                  <a:cubicBezTo>
                    <a:pt x="13652" y="11597"/>
                    <a:pt x="13917" y="11425"/>
                    <a:pt x="14570" y="11350"/>
                  </a:cubicBezTo>
                  <a:cubicBezTo>
                    <a:pt x="14632" y="11345"/>
                    <a:pt x="14687" y="11344"/>
                    <a:pt x="14735" y="11344"/>
                  </a:cubicBezTo>
                  <a:cubicBezTo>
                    <a:pt x="14856" y="11344"/>
                    <a:pt x="14935" y="11354"/>
                    <a:pt x="14995" y="11354"/>
                  </a:cubicBezTo>
                  <a:cubicBezTo>
                    <a:pt x="15245" y="11354"/>
                    <a:pt x="15147" y="11171"/>
                    <a:pt x="16293" y="9269"/>
                  </a:cubicBezTo>
                  <a:cubicBezTo>
                    <a:pt x="17822" y="6732"/>
                    <a:pt x="15936" y="5594"/>
                    <a:pt x="15903" y="5562"/>
                  </a:cubicBezTo>
                  <a:cubicBezTo>
                    <a:pt x="15838" y="5529"/>
                    <a:pt x="15643" y="5204"/>
                    <a:pt x="15643" y="5171"/>
                  </a:cubicBezTo>
                  <a:cubicBezTo>
                    <a:pt x="15643" y="5171"/>
                    <a:pt x="15545" y="4911"/>
                    <a:pt x="15513" y="4911"/>
                  </a:cubicBezTo>
                  <a:cubicBezTo>
                    <a:pt x="15513" y="4910"/>
                    <a:pt x="15513" y="4909"/>
                    <a:pt x="15512" y="4909"/>
                  </a:cubicBezTo>
                  <a:cubicBezTo>
                    <a:pt x="15506" y="4909"/>
                    <a:pt x="15458" y="5028"/>
                    <a:pt x="15361" y="5028"/>
                  </a:cubicBezTo>
                  <a:cubicBezTo>
                    <a:pt x="15294" y="5028"/>
                    <a:pt x="15205" y="4972"/>
                    <a:pt x="15090" y="4781"/>
                  </a:cubicBezTo>
                  <a:cubicBezTo>
                    <a:pt x="14797" y="4293"/>
                    <a:pt x="13952" y="3545"/>
                    <a:pt x="13757" y="3383"/>
                  </a:cubicBezTo>
                  <a:cubicBezTo>
                    <a:pt x="13529" y="3220"/>
                    <a:pt x="13594" y="2830"/>
                    <a:pt x="13594" y="2830"/>
                  </a:cubicBezTo>
                  <a:lnTo>
                    <a:pt x="13301" y="2245"/>
                  </a:lnTo>
                  <a:cubicBezTo>
                    <a:pt x="13301" y="2245"/>
                    <a:pt x="13204" y="1789"/>
                    <a:pt x="13139" y="1692"/>
                  </a:cubicBezTo>
                  <a:cubicBezTo>
                    <a:pt x="13074" y="1562"/>
                    <a:pt x="12684" y="1594"/>
                    <a:pt x="12651" y="1562"/>
                  </a:cubicBezTo>
                  <a:cubicBezTo>
                    <a:pt x="12587" y="1529"/>
                    <a:pt x="12204" y="0"/>
                    <a:pt x="120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4"/>
            <p:cNvSpPr/>
            <p:nvPr/>
          </p:nvSpPr>
          <p:spPr>
            <a:xfrm>
              <a:off x="2273001" y="1655463"/>
              <a:ext cx="937888" cy="485547"/>
            </a:xfrm>
            <a:custGeom>
              <a:avLst/>
              <a:gdLst/>
              <a:ahLst/>
              <a:cxnLst/>
              <a:rect l="l" t="t" r="r" b="b"/>
              <a:pathLst>
                <a:path w="23415" h="12122" extrusionOk="0">
                  <a:moveTo>
                    <a:pt x="10635" y="8390"/>
                  </a:moveTo>
                  <a:cubicBezTo>
                    <a:pt x="10633" y="8390"/>
                    <a:pt x="10631" y="8391"/>
                    <a:pt x="10629" y="8392"/>
                  </a:cubicBezTo>
                  <a:lnTo>
                    <a:pt x="10629" y="8392"/>
                  </a:lnTo>
                  <a:cubicBezTo>
                    <a:pt x="10630" y="8395"/>
                    <a:pt x="10632" y="8397"/>
                    <a:pt x="10633" y="8397"/>
                  </a:cubicBezTo>
                  <a:cubicBezTo>
                    <a:pt x="10634" y="8397"/>
                    <a:pt x="10635" y="8395"/>
                    <a:pt x="10635" y="8390"/>
                  </a:cubicBezTo>
                  <a:close/>
                  <a:moveTo>
                    <a:pt x="18765" y="0"/>
                  </a:moveTo>
                  <a:cubicBezTo>
                    <a:pt x="18407" y="0"/>
                    <a:pt x="15773" y="33"/>
                    <a:pt x="15415" y="33"/>
                  </a:cubicBezTo>
                  <a:cubicBezTo>
                    <a:pt x="15220" y="49"/>
                    <a:pt x="14480" y="49"/>
                    <a:pt x="13761" y="49"/>
                  </a:cubicBezTo>
                  <a:cubicBezTo>
                    <a:pt x="13041" y="49"/>
                    <a:pt x="12342" y="49"/>
                    <a:pt x="12228" y="65"/>
                  </a:cubicBezTo>
                  <a:cubicBezTo>
                    <a:pt x="12033" y="65"/>
                    <a:pt x="11838" y="260"/>
                    <a:pt x="12033" y="260"/>
                  </a:cubicBezTo>
                  <a:cubicBezTo>
                    <a:pt x="12228" y="293"/>
                    <a:pt x="12683" y="423"/>
                    <a:pt x="12683" y="423"/>
                  </a:cubicBezTo>
                  <a:cubicBezTo>
                    <a:pt x="12683" y="423"/>
                    <a:pt x="11610" y="456"/>
                    <a:pt x="11513" y="456"/>
                  </a:cubicBezTo>
                  <a:cubicBezTo>
                    <a:pt x="11503" y="460"/>
                    <a:pt x="11475" y="462"/>
                    <a:pt x="11433" y="462"/>
                  </a:cubicBezTo>
                  <a:cubicBezTo>
                    <a:pt x="11180" y="462"/>
                    <a:pt x="10440" y="390"/>
                    <a:pt x="10440" y="390"/>
                  </a:cubicBezTo>
                  <a:cubicBezTo>
                    <a:pt x="10440" y="390"/>
                    <a:pt x="9771" y="206"/>
                    <a:pt x="9540" y="206"/>
                  </a:cubicBezTo>
                  <a:cubicBezTo>
                    <a:pt x="9497" y="206"/>
                    <a:pt x="9469" y="212"/>
                    <a:pt x="9464" y="228"/>
                  </a:cubicBezTo>
                  <a:cubicBezTo>
                    <a:pt x="9464" y="358"/>
                    <a:pt x="9757" y="521"/>
                    <a:pt x="9757" y="521"/>
                  </a:cubicBezTo>
                  <a:lnTo>
                    <a:pt x="9562" y="553"/>
                  </a:lnTo>
                  <a:cubicBezTo>
                    <a:pt x="9562" y="553"/>
                    <a:pt x="8781" y="358"/>
                    <a:pt x="8749" y="358"/>
                  </a:cubicBezTo>
                  <a:cubicBezTo>
                    <a:pt x="8716" y="358"/>
                    <a:pt x="8196" y="651"/>
                    <a:pt x="8196" y="651"/>
                  </a:cubicBezTo>
                  <a:lnTo>
                    <a:pt x="8456" y="325"/>
                  </a:lnTo>
                  <a:cubicBezTo>
                    <a:pt x="8456" y="325"/>
                    <a:pt x="8154" y="320"/>
                    <a:pt x="7794" y="320"/>
                  </a:cubicBezTo>
                  <a:cubicBezTo>
                    <a:pt x="7254" y="320"/>
                    <a:pt x="6583" y="332"/>
                    <a:pt x="6602" y="390"/>
                  </a:cubicBezTo>
                  <a:cubicBezTo>
                    <a:pt x="6667" y="488"/>
                    <a:pt x="7383" y="651"/>
                    <a:pt x="6993" y="651"/>
                  </a:cubicBezTo>
                  <a:cubicBezTo>
                    <a:pt x="6696" y="651"/>
                    <a:pt x="6176" y="270"/>
                    <a:pt x="5877" y="270"/>
                  </a:cubicBezTo>
                  <a:cubicBezTo>
                    <a:pt x="5815" y="270"/>
                    <a:pt x="5763" y="287"/>
                    <a:pt x="5724" y="325"/>
                  </a:cubicBezTo>
                  <a:cubicBezTo>
                    <a:pt x="5497" y="553"/>
                    <a:pt x="5789" y="748"/>
                    <a:pt x="5204" y="813"/>
                  </a:cubicBezTo>
                  <a:cubicBezTo>
                    <a:pt x="4619" y="878"/>
                    <a:pt x="4001" y="911"/>
                    <a:pt x="3936" y="911"/>
                  </a:cubicBezTo>
                  <a:cubicBezTo>
                    <a:pt x="3871" y="911"/>
                    <a:pt x="2765" y="1073"/>
                    <a:pt x="2798" y="1138"/>
                  </a:cubicBezTo>
                  <a:cubicBezTo>
                    <a:pt x="2824" y="1219"/>
                    <a:pt x="3468" y="1277"/>
                    <a:pt x="3749" y="1277"/>
                  </a:cubicBezTo>
                  <a:cubicBezTo>
                    <a:pt x="3810" y="1277"/>
                    <a:pt x="3853" y="1274"/>
                    <a:pt x="3871" y="1268"/>
                  </a:cubicBezTo>
                  <a:cubicBezTo>
                    <a:pt x="3968" y="1268"/>
                    <a:pt x="3871" y="1399"/>
                    <a:pt x="3643" y="1431"/>
                  </a:cubicBezTo>
                  <a:cubicBezTo>
                    <a:pt x="3415" y="1464"/>
                    <a:pt x="2602" y="1756"/>
                    <a:pt x="2505" y="1756"/>
                  </a:cubicBezTo>
                  <a:cubicBezTo>
                    <a:pt x="2407" y="1756"/>
                    <a:pt x="1106" y="1886"/>
                    <a:pt x="976" y="1886"/>
                  </a:cubicBezTo>
                  <a:cubicBezTo>
                    <a:pt x="846" y="1886"/>
                    <a:pt x="196" y="1951"/>
                    <a:pt x="196" y="1951"/>
                  </a:cubicBezTo>
                  <a:lnTo>
                    <a:pt x="1" y="2147"/>
                  </a:lnTo>
                  <a:cubicBezTo>
                    <a:pt x="1" y="2147"/>
                    <a:pt x="554" y="2244"/>
                    <a:pt x="749" y="2277"/>
                  </a:cubicBezTo>
                  <a:cubicBezTo>
                    <a:pt x="944" y="2277"/>
                    <a:pt x="1432" y="2309"/>
                    <a:pt x="1432" y="2309"/>
                  </a:cubicBezTo>
                  <a:cubicBezTo>
                    <a:pt x="1432" y="2309"/>
                    <a:pt x="2082" y="2309"/>
                    <a:pt x="1692" y="2472"/>
                  </a:cubicBezTo>
                  <a:cubicBezTo>
                    <a:pt x="1334" y="2634"/>
                    <a:pt x="814" y="2634"/>
                    <a:pt x="619" y="2667"/>
                  </a:cubicBezTo>
                  <a:cubicBezTo>
                    <a:pt x="495" y="2667"/>
                    <a:pt x="303" y="2638"/>
                    <a:pt x="186" y="2638"/>
                  </a:cubicBezTo>
                  <a:cubicBezTo>
                    <a:pt x="88" y="2638"/>
                    <a:pt x="42" y="2658"/>
                    <a:pt x="131" y="2732"/>
                  </a:cubicBezTo>
                  <a:cubicBezTo>
                    <a:pt x="326" y="2927"/>
                    <a:pt x="1432" y="2829"/>
                    <a:pt x="1237" y="2927"/>
                  </a:cubicBezTo>
                  <a:cubicBezTo>
                    <a:pt x="1009" y="3025"/>
                    <a:pt x="359" y="3090"/>
                    <a:pt x="424" y="3122"/>
                  </a:cubicBezTo>
                  <a:cubicBezTo>
                    <a:pt x="476" y="3157"/>
                    <a:pt x="900" y="3192"/>
                    <a:pt x="1318" y="3192"/>
                  </a:cubicBezTo>
                  <a:cubicBezTo>
                    <a:pt x="1682" y="3192"/>
                    <a:pt x="2041" y="3165"/>
                    <a:pt x="2147" y="3090"/>
                  </a:cubicBezTo>
                  <a:cubicBezTo>
                    <a:pt x="2147" y="3090"/>
                    <a:pt x="2280" y="3173"/>
                    <a:pt x="2427" y="3173"/>
                  </a:cubicBezTo>
                  <a:cubicBezTo>
                    <a:pt x="2486" y="3173"/>
                    <a:pt x="2547" y="3159"/>
                    <a:pt x="2602" y="3122"/>
                  </a:cubicBezTo>
                  <a:cubicBezTo>
                    <a:pt x="2640" y="3101"/>
                    <a:pt x="2678" y="3092"/>
                    <a:pt x="2717" y="3092"/>
                  </a:cubicBezTo>
                  <a:cubicBezTo>
                    <a:pt x="2917" y="3092"/>
                    <a:pt x="3144" y="3328"/>
                    <a:pt x="3415" y="3382"/>
                  </a:cubicBezTo>
                  <a:cubicBezTo>
                    <a:pt x="3451" y="3386"/>
                    <a:pt x="3492" y="3388"/>
                    <a:pt x="3538" y="3388"/>
                  </a:cubicBezTo>
                  <a:cubicBezTo>
                    <a:pt x="3720" y="3388"/>
                    <a:pt x="3966" y="3364"/>
                    <a:pt x="4133" y="3364"/>
                  </a:cubicBezTo>
                  <a:cubicBezTo>
                    <a:pt x="4275" y="3364"/>
                    <a:pt x="4359" y="3381"/>
                    <a:pt x="4293" y="3447"/>
                  </a:cubicBezTo>
                  <a:cubicBezTo>
                    <a:pt x="4131" y="3642"/>
                    <a:pt x="4228" y="3740"/>
                    <a:pt x="4423" y="3903"/>
                  </a:cubicBezTo>
                  <a:cubicBezTo>
                    <a:pt x="4586" y="4065"/>
                    <a:pt x="4651" y="4228"/>
                    <a:pt x="4619" y="4358"/>
                  </a:cubicBezTo>
                  <a:cubicBezTo>
                    <a:pt x="4586" y="4455"/>
                    <a:pt x="4651" y="4683"/>
                    <a:pt x="4456" y="4878"/>
                  </a:cubicBezTo>
                  <a:cubicBezTo>
                    <a:pt x="4261" y="5073"/>
                    <a:pt x="4261" y="5268"/>
                    <a:pt x="4261" y="5333"/>
                  </a:cubicBezTo>
                  <a:cubicBezTo>
                    <a:pt x="4261" y="5431"/>
                    <a:pt x="3773" y="5431"/>
                    <a:pt x="3838" y="5594"/>
                  </a:cubicBezTo>
                  <a:cubicBezTo>
                    <a:pt x="3879" y="5675"/>
                    <a:pt x="4162" y="5744"/>
                    <a:pt x="4368" y="5744"/>
                  </a:cubicBezTo>
                  <a:cubicBezTo>
                    <a:pt x="4491" y="5744"/>
                    <a:pt x="4586" y="5719"/>
                    <a:pt x="4586" y="5659"/>
                  </a:cubicBezTo>
                  <a:cubicBezTo>
                    <a:pt x="4619" y="5464"/>
                    <a:pt x="4554" y="5366"/>
                    <a:pt x="4651" y="5268"/>
                  </a:cubicBezTo>
                  <a:cubicBezTo>
                    <a:pt x="4674" y="5251"/>
                    <a:pt x="4701" y="5244"/>
                    <a:pt x="4731" y="5244"/>
                  </a:cubicBezTo>
                  <a:cubicBezTo>
                    <a:pt x="4868" y="5244"/>
                    <a:pt x="5059" y="5398"/>
                    <a:pt x="5139" y="5398"/>
                  </a:cubicBezTo>
                  <a:cubicBezTo>
                    <a:pt x="5182" y="5398"/>
                    <a:pt x="5251" y="5395"/>
                    <a:pt x="5321" y="5395"/>
                  </a:cubicBezTo>
                  <a:cubicBezTo>
                    <a:pt x="5461" y="5395"/>
                    <a:pt x="5605" y="5409"/>
                    <a:pt x="5562" y="5496"/>
                  </a:cubicBezTo>
                  <a:cubicBezTo>
                    <a:pt x="5529" y="5626"/>
                    <a:pt x="5334" y="5659"/>
                    <a:pt x="5334" y="5789"/>
                  </a:cubicBezTo>
                  <a:cubicBezTo>
                    <a:pt x="5367" y="5919"/>
                    <a:pt x="5724" y="5984"/>
                    <a:pt x="5529" y="6114"/>
                  </a:cubicBezTo>
                  <a:cubicBezTo>
                    <a:pt x="5450" y="6180"/>
                    <a:pt x="5371" y="6203"/>
                    <a:pt x="5299" y="6203"/>
                  </a:cubicBezTo>
                  <a:cubicBezTo>
                    <a:pt x="5192" y="6203"/>
                    <a:pt x="5099" y="6153"/>
                    <a:pt x="5041" y="6114"/>
                  </a:cubicBezTo>
                  <a:cubicBezTo>
                    <a:pt x="4944" y="6016"/>
                    <a:pt x="4098" y="5951"/>
                    <a:pt x="4066" y="5951"/>
                  </a:cubicBezTo>
                  <a:cubicBezTo>
                    <a:pt x="4001" y="5951"/>
                    <a:pt x="3838" y="6179"/>
                    <a:pt x="3968" y="6244"/>
                  </a:cubicBezTo>
                  <a:cubicBezTo>
                    <a:pt x="4001" y="6252"/>
                    <a:pt x="4003" y="6254"/>
                    <a:pt x="3986" y="6254"/>
                  </a:cubicBezTo>
                  <a:cubicBezTo>
                    <a:pt x="3969" y="6254"/>
                    <a:pt x="3934" y="6252"/>
                    <a:pt x="3891" y="6252"/>
                  </a:cubicBezTo>
                  <a:cubicBezTo>
                    <a:pt x="3806" y="6252"/>
                    <a:pt x="3692" y="6260"/>
                    <a:pt x="3643" y="6309"/>
                  </a:cubicBezTo>
                  <a:cubicBezTo>
                    <a:pt x="3578" y="6439"/>
                    <a:pt x="3578" y="6569"/>
                    <a:pt x="3643" y="6634"/>
                  </a:cubicBezTo>
                  <a:cubicBezTo>
                    <a:pt x="3699" y="6690"/>
                    <a:pt x="3852" y="6771"/>
                    <a:pt x="4019" y="6771"/>
                  </a:cubicBezTo>
                  <a:cubicBezTo>
                    <a:pt x="4045" y="6771"/>
                    <a:pt x="4072" y="6769"/>
                    <a:pt x="4098" y="6764"/>
                  </a:cubicBezTo>
                  <a:cubicBezTo>
                    <a:pt x="4326" y="6732"/>
                    <a:pt x="4781" y="6699"/>
                    <a:pt x="4521" y="6569"/>
                  </a:cubicBezTo>
                  <a:cubicBezTo>
                    <a:pt x="4391" y="6504"/>
                    <a:pt x="4334" y="6504"/>
                    <a:pt x="4306" y="6504"/>
                  </a:cubicBezTo>
                  <a:cubicBezTo>
                    <a:pt x="4277" y="6504"/>
                    <a:pt x="4277" y="6504"/>
                    <a:pt x="4261" y="6439"/>
                  </a:cubicBezTo>
                  <a:cubicBezTo>
                    <a:pt x="4228" y="6309"/>
                    <a:pt x="4423" y="6179"/>
                    <a:pt x="4423" y="6179"/>
                  </a:cubicBezTo>
                  <a:cubicBezTo>
                    <a:pt x="4423" y="6179"/>
                    <a:pt x="4716" y="6374"/>
                    <a:pt x="4911" y="6374"/>
                  </a:cubicBezTo>
                  <a:cubicBezTo>
                    <a:pt x="5009" y="6358"/>
                    <a:pt x="5106" y="6333"/>
                    <a:pt x="5176" y="6333"/>
                  </a:cubicBezTo>
                  <a:cubicBezTo>
                    <a:pt x="5245" y="6333"/>
                    <a:pt x="5285" y="6358"/>
                    <a:pt x="5269" y="6439"/>
                  </a:cubicBezTo>
                  <a:cubicBezTo>
                    <a:pt x="5236" y="6602"/>
                    <a:pt x="5074" y="6829"/>
                    <a:pt x="4911" y="6927"/>
                  </a:cubicBezTo>
                  <a:cubicBezTo>
                    <a:pt x="4781" y="7057"/>
                    <a:pt x="4684" y="7252"/>
                    <a:pt x="4716" y="7350"/>
                  </a:cubicBezTo>
                  <a:cubicBezTo>
                    <a:pt x="4716" y="7415"/>
                    <a:pt x="4879" y="7512"/>
                    <a:pt x="4879" y="7545"/>
                  </a:cubicBezTo>
                  <a:cubicBezTo>
                    <a:pt x="4879" y="7610"/>
                    <a:pt x="4814" y="7772"/>
                    <a:pt x="4716" y="7837"/>
                  </a:cubicBezTo>
                  <a:cubicBezTo>
                    <a:pt x="4586" y="7870"/>
                    <a:pt x="4586" y="7902"/>
                    <a:pt x="4521" y="7968"/>
                  </a:cubicBezTo>
                  <a:cubicBezTo>
                    <a:pt x="4481" y="8008"/>
                    <a:pt x="4366" y="8035"/>
                    <a:pt x="4246" y="8035"/>
                  </a:cubicBezTo>
                  <a:cubicBezTo>
                    <a:pt x="4172" y="8035"/>
                    <a:pt x="4095" y="8025"/>
                    <a:pt x="4033" y="8000"/>
                  </a:cubicBezTo>
                  <a:cubicBezTo>
                    <a:pt x="3871" y="7902"/>
                    <a:pt x="4098" y="7577"/>
                    <a:pt x="3936" y="7577"/>
                  </a:cubicBezTo>
                  <a:cubicBezTo>
                    <a:pt x="3773" y="7577"/>
                    <a:pt x="3676" y="7610"/>
                    <a:pt x="3513" y="7707"/>
                  </a:cubicBezTo>
                  <a:cubicBezTo>
                    <a:pt x="3350" y="7805"/>
                    <a:pt x="3285" y="7902"/>
                    <a:pt x="3285" y="7902"/>
                  </a:cubicBezTo>
                  <a:cubicBezTo>
                    <a:pt x="3285" y="7902"/>
                    <a:pt x="3383" y="8000"/>
                    <a:pt x="3480" y="8065"/>
                  </a:cubicBezTo>
                  <a:cubicBezTo>
                    <a:pt x="3545" y="8130"/>
                    <a:pt x="3448" y="8390"/>
                    <a:pt x="3383" y="8423"/>
                  </a:cubicBezTo>
                  <a:cubicBezTo>
                    <a:pt x="3318" y="8423"/>
                    <a:pt x="2960" y="8423"/>
                    <a:pt x="3123" y="8553"/>
                  </a:cubicBezTo>
                  <a:cubicBezTo>
                    <a:pt x="3188" y="8618"/>
                    <a:pt x="3245" y="8618"/>
                    <a:pt x="3293" y="8618"/>
                  </a:cubicBezTo>
                  <a:cubicBezTo>
                    <a:pt x="3342" y="8618"/>
                    <a:pt x="3383" y="8618"/>
                    <a:pt x="3415" y="8683"/>
                  </a:cubicBezTo>
                  <a:cubicBezTo>
                    <a:pt x="3480" y="8813"/>
                    <a:pt x="3415" y="8911"/>
                    <a:pt x="3383" y="8943"/>
                  </a:cubicBezTo>
                  <a:cubicBezTo>
                    <a:pt x="3350" y="8943"/>
                    <a:pt x="3285" y="8943"/>
                    <a:pt x="3285" y="9008"/>
                  </a:cubicBezTo>
                  <a:cubicBezTo>
                    <a:pt x="3285" y="9073"/>
                    <a:pt x="2960" y="9561"/>
                    <a:pt x="3058" y="9594"/>
                  </a:cubicBezTo>
                  <a:cubicBezTo>
                    <a:pt x="3073" y="9599"/>
                    <a:pt x="3082" y="9601"/>
                    <a:pt x="3086" y="9601"/>
                  </a:cubicBezTo>
                  <a:cubicBezTo>
                    <a:pt x="3108" y="9601"/>
                    <a:pt x="3029" y="9529"/>
                    <a:pt x="3383" y="9366"/>
                  </a:cubicBezTo>
                  <a:cubicBezTo>
                    <a:pt x="3659" y="9228"/>
                    <a:pt x="3740" y="9090"/>
                    <a:pt x="3763" y="9090"/>
                  </a:cubicBezTo>
                  <a:cubicBezTo>
                    <a:pt x="3773" y="9090"/>
                    <a:pt x="3773" y="9114"/>
                    <a:pt x="3773" y="9171"/>
                  </a:cubicBezTo>
                  <a:cubicBezTo>
                    <a:pt x="3773" y="9366"/>
                    <a:pt x="3676" y="9463"/>
                    <a:pt x="3643" y="9463"/>
                  </a:cubicBezTo>
                  <a:cubicBezTo>
                    <a:pt x="3578" y="9463"/>
                    <a:pt x="3090" y="9821"/>
                    <a:pt x="3188" y="9951"/>
                  </a:cubicBezTo>
                  <a:cubicBezTo>
                    <a:pt x="3285" y="10114"/>
                    <a:pt x="3415" y="10309"/>
                    <a:pt x="3415" y="10341"/>
                  </a:cubicBezTo>
                  <a:cubicBezTo>
                    <a:pt x="3448" y="10406"/>
                    <a:pt x="3513" y="10406"/>
                    <a:pt x="3448" y="10504"/>
                  </a:cubicBezTo>
                  <a:cubicBezTo>
                    <a:pt x="3383" y="10634"/>
                    <a:pt x="3220" y="10667"/>
                    <a:pt x="3415" y="10699"/>
                  </a:cubicBezTo>
                  <a:cubicBezTo>
                    <a:pt x="3578" y="10764"/>
                    <a:pt x="3708" y="10829"/>
                    <a:pt x="3708" y="10862"/>
                  </a:cubicBezTo>
                  <a:cubicBezTo>
                    <a:pt x="3741" y="10862"/>
                    <a:pt x="3838" y="11219"/>
                    <a:pt x="3936" y="11350"/>
                  </a:cubicBezTo>
                  <a:cubicBezTo>
                    <a:pt x="4001" y="11480"/>
                    <a:pt x="3936" y="11512"/>
                    <a:pt x="4033" y="11545"/>
                  </a:cubicBezTo>
                  <a:cubicBezTo>
                    <a:pt x="4074" y="11565"/>
                    <a:pt x="4152" y="11610"/>
                    <a:pt x="4253" y="11610"/>
                  </a:cubicBezTo>
                  <a:cubicBezTo>
                    <a:pt x="4313" y="11610"/>
                    <a:pt x="4382" y="11594"/>
                    <a:pt x="4456" y="11545"/>
                  </a:cubicBezTo>
                  <a:cubicBezTo>
                    <a:pt x="4619" y="11415"/>
                    <a:pt x="4976" y="11447"/>
                    <a:pt x="5041" y="11350"/>
                  </a:cubicBezTo>
                  <a:cubicBezTo>
                    <a:pt x="5084" y="11285"/>
                    <a:pt x="5141" y="11207"/>
                    <a:pt x="5184" y="11207"/>
                  </a:cubicBezTo>
                  <a:cubicBezTo>
                    <a:pt x="5206" y="11207"/>
                    <a:pt x="5225" y="11229"/>
                    <a:pt x="5236" y="11285"/>
                  </a:cubicBezTo>
                  <a:cubicBezTo>
                    <a:pt x="5269" y="11480"/>
                    <a:pt x="5139" y="11577"/>
                    <a:pt x="5139" y="11610"/>
                  </a:cubicBezTo>
                  <a:cubicBezTo>
                    <a:pt x="5106" y="11642"/>
                    <a:pt x="5106" y="11805"/>
                    <a:pt x="5204" y="11870"/>
                  </a:cubicBezTo>
                  <a:cubicBezTo>
                    <a:pt x="5334" y="11902"/>
                    <a:pt x="5269" y="12098"/>
                    <a:pt x="5464" y="12098"/>
                  </a:cubicBezTo>
                  <a:cubicBezTo>
                    <a:pt x="5562" y="12098"/>
                    <a:pt x="5610" y="12122"/>
                    <a:pt x="5639" y="12122"/>
                  </a:cubicBezTo>
                  <a:cubicBezTo>
                    <a:pt x="5667" y="12122"/>
                    <a:pt x="5675" y="12098"/>
                    <a:pt x="5692" y="12000"/>
                  </a:cubicBezTo>
                  <a:cubicBezTo>
                    <a:pt x="5757" y="11805"/>
                    <a:pt x="5692" y="11707"/>
                    <a:pt x="5887" y="11512"/>
                  </a:cubicBezTo>
                  <a:cubicBezTo>
                    <a:pt x="6082" y="11317"/>
                    <a:pt x="6212" y="11219"/>
                    <a:pt x="6212" y="11219"/>
                  </a:cubicBezTo>
                  <a:cubicBezTo>
                    <a:pt x="6212" y="11219"/>
                    <a:pt x="6472" y="11057"/>
                    <a:pt x="6505" y="11024"/>
                  </a:cubicBezTo>
                  <a:cubicBezTo>
                    <a:pt x="6505" y="10992"/>
                    <a:pt x="6895" y="10862"/>
                    <a:pt x="6765" y="10764"/>
                  </a:cubicBezTo>
                  <a:cubicBezTo>
                    <a:pt x="6635" y="10667"/>
                    <a:pt x="6505" y="10634"/>
                    <a:pt x="6700" y="10504"/>
                  </a:cubicBezTo>
                  <a:cubicBezTo>
                    <a:pt x="6761" y="10474"/>
                    <a:pt x="6818" y="10465"/>
                    <a:pt x="6871" y="10465"/>
                  </a:cubicBezTo>
                  <a:cubicBezTo>
                    <a:pt x="6934" y="10465"/>
                    <a:pt x="6990" y="10478"/>
                    <a:pt x="7036" y="10478"/>
                  </a:cubicBezTo>
                  <a:cubicBezTo>
                    <a:pt x="7073" y="10478"/>
                    <a:pt x="7102" y="10469"/>
                    <a:pt x="7123" y="10439"/>
                  </a:cubicBezTo>
                  <a:cubicBezTo>
                    <a:pt x="7220" y="10374"/>
                    <a:pt x="7220" y="10374"/>
                    <a:pt x="7285" y="10244"/>
                  </a:cubicBezTo>
                  <a:cubicBezTo>
                    <a:pt x="7350" y="10114"/>
                    <a:pt x="7383" y="10049"/>
                    <a:pt x="7480" y="9984"/>
                  </a:cubicBezTo>
                  <a:cubicBezTo>
                    <a:pt x="7578" y="9951"/>
                    <a:pt x="7708" y="9886"/>
                    <a:pt x="7871" y="9886"/>
                  </a:cubicBezTo>
                  <a:cubicBezTo>
                    <a:pt x="7898" y="9892"/>
                    <a:pt x="7924" y="9894"/>
                    <a:pt x="7948" y="9894"/>
                  </a:cubicBezTo>
                  <a:cubicBezTo>
                    <a:pt x="8061" y="9894"/>
                    <a:pt x="8114" y="9831"/>
                    <a:pt x="8033" y="9724"/>
                  </a:cubicBezTo>
                  <a:cubicBezTo>
                    <a:pt x="7903" y="9594"/>
                    <a:pt x="7740" y="9561"/>
                    <a:pt x="7740" y="9528"/>
                  </a:cubicBezTo>
                  <a:cubicBezTo>
                    <a:pt x="7773" y="9463"/>
                    <a:pt x="7903" y="9398"/>
                    <a:pt x="7968" y="9366"/>
                  </a:cubicBezTo>
                  <a:cubicBezTo>
                    <a:pt x="8066" y="9333"/>
                    <a:pt x="8131" y="9268"/>
                    <a:pt x="8131" y="9203"/>
                  </a:cubicBezTo>
                  <a:cubicBezTo>
                    <a:pt x="8131" y="9138"/>
                    <a:pt x="8098" y="9106"/>
                    <a:pt x="8163" y="9041"/>
                  </a:cubicBezTo>
                  <a:cubicBezTo>
                    <a:pt x="8178" y="9033"/>
                    <a:pt x="8201" y="9031"/>
                    <a:pt x="8228" y="9031"/>
                  </a:cubicBezTo>
                  <a:cubicBezTo>
                    <a:pt x="8277" y="9031"/>
                    <a:pt x="8339" y="9038"/>
                    <a:pt x="8391" y="9038"/>
                  </a:cubicBezTo>
                  <a:cubicBezTo>
                    <a:pt x="8438" y="9038"/>
                    <a:pt x="8476" y="9032"/>
                    <a:pt x="8488" y="9008"/>
                  </a:cubicBezTo>
                  <a:cubicBezTo>
                    <a:pt x="8521" y="8943"/>
                    <a:pt x="8553" y="8943"/>
                    <a:pt x="8553" y="8943"/>
                  </a:cubicBezTo>
                  <a:cubicBezTo>
                    <a:pt x="8553" y="8943"/>
                    <a:pt x="8781" y="8748"/>
                    <a:pt x="8879" y="8748"/>
                  </a:cubicBezTo>
                  <a:cubicBezTo>
                    <a:pt x="8962" y="8748"/>
                    <a:pt x="8950" y="8820"/>
                    <a:pt x="9027" y="8820"/>
                  </a:cubicBezTo>
                  <a:cubicBezTo>
                    <a:pt x="9040" y="8820"/>
                    <a:pt x="9055" y="8818"/>
                    <a:pt x="9074" y="8813"/>
                  </a:cubicBezTo>
                  <a:cubicBezTo>
                    <a:pt x="9139" y="8813"/>
                    <a:pt x="9189" y="8842"/>
                    <a:pt x="9245" y="8842"/>
                  </a:cubicBezTo>
                  <a:cubicBezTo>
                    <a:pt x="9273" y="8842"/>
                    <a:pt x="9301" y="8835"/>
                    <a:pt x="9334" y="8813"/>
                  </a:cubicBezTo>
                  <a:cubicBezTo>
                    <a:pt x="9432" y="8781"/>
                    <a:pt x="9529" y="8683"/>
                    <a:pt x="9529" y="8650"/>
                  </a:cubicBezTo>
                  <a:cubicBezTo>
                    <a:pt x="9529" y="8618"/>
                    <a:pt x="9562" y="8488"/>
                    <a:pt x="9562" y="8488"/>
                  </a:cubicBezTo>
                  <a:cubicBezTo>
                    <a:pt x="9562" y="8488"/>
                    <a:pt x="9777" y="8353"/>
                    <a:pt x="9840" y="8353"/>
                  </a:cubicBezTo>
                  <a:cubicBezTo>
                    <a:pt x="9846" y="8353"/>
                    <a:pt x="9851" y="8355"/>
                    <a:pt x="9854" y="8358"/>
                  </a:cubicBezTo>
                  <a:cubicBezTo>
                    <a:pt x="9887" y="8390"/>
                    <a:pt x="9887" y="8423"/>
                    <a:pt x="9822" y="8488"/>
                  </a:cubicBezTo>
                  <a:cubicBezTo>
                    <a:pt x="9757" y="8585"/>
                    <a:pt x="9529" y="8715"/>
                    <a:pt x="9692" y="8748"/>
                  </a:cubicBezTo>
                  <a:cubicBezTo>
                    <a:pt x="9804" y="8793"/>
                    <a:pt x="9823" y="8869"/>
                    <a:pt x="9867" y="8869"/>
                  </a:cubicBezTo>
                  <a:cubicBezTo>
                    <a:pt x="9887" y="8869"/>
                    <a:pt x="9911" y="8853"/>
                    <a:pt x="9952" y="8813"/>
                  </a:cubicBezTo>
                  <a:cubicBezTo>
                    <a:pt x="10049" y="8683"/>
                    <a:pt x="10310" y="8585"/>
                    <a:pt x="10342" y="8585"/>
                  </a:cubicBezTo>
                  <a:cubicBezTo>
                    <a:pt x="10342" y="8585"/>
                    <a:pt x="10578" y="8408"/>
                    <a:pt x="10629" y="8392"/>
                  </a:cubicBezTo>
                  <a:lnTo>
                    <a:pt x="10629" y="8392"/>
                  </a:lnTo>
                  <a:cubicBezTo>
                    <a:pt x="10619" y="8374"/>
                    <a:pt x="10602" y="8316"/>
                    <a:pt x="10602" y="8293"/>
                  </a:cubicBezTo>
                  <a:lnTo>
                    <a:pt x="10602" y="8293"/>
                  </a:lnTo>
                  <a:cubicBezTo>
                    <a:pt x="10602" y="8293"/>
                    <a:pt x="10658" y="8295"/>
                    <a:pt x="10743" y="8295"/>
                  </a:cubicBezTo>
                  <a:cubicBezTo>
                    <a:pt x="10955" y="8295"/>
                    <a:pt x="11350" y="8279"/>
                    <a:pt x="11513" y="8163"/>
                  </a:cubicBezTo>
                  <a:cubicBezTo>
                    <a:pt x="11740" y="8000"/>
                    <a:pt x="11903" y="7772"/>
                    <a:pt x="12066" y="7707"/>
                  </a:cubicBezTo>
                  <a:cubicBezTo>
                    <a:pt x="12228" y="7675"/>
                    <a:pt x="12521" y="7642"/>
                    <a:pt x="12488" y="7480"/>
                  </a:cubicBezTo>
                  <a:cubicBezTo>
                    <a:pt x="12456" y="7350"/>
                    <a:pt x="12326" y="7122"/>
                    <a:pt x="12423" y="7122"/>
                  </a:cubicBezTo>
                  <a:cubicBezTo>
                    <a:pt x="12521" y="7155"/>
                    <a:pt x="12716" y="7415"/>
                    <a:pt x="12911" y="7415"/>
                  </a:cubicBezTo>
                  <a:cubicBezTo>
                    <a:pt x="12968" y="7424"/>
                    <a:pt x="13014" y="7428"/>
                    <a:pt x="13050" y="7428"/>
                  </a:cubicBezTo>
                  <a:cubicBezTo>
                    <a:pt x="13136" y="7428"/>
                    <a:pt x="13162" y="7405"/>
                    <a:pt x="13139" y="7382"/>
                  </a:cubicBezTo>
                  <a:cubicBezTo>
                    <a:pt x="13106" y="7382"/>
                    <a:pt x="14374" y="7220"/>
                    <a:pt x="14732" y="7187"/>
                  </a:cubicBezTo>
                  <a:cubicBezTo>
                    <a:pt x="15090" y="7155"/>
                    <a:pt x="15350" y="7024"/>
                    <a:pt x="15545" y="6894"/>
                  </a:cubicBezTo>
                  <a:cubicBezTo>
                    <a:pt x="15740" y="6764"/>
                    <a:pt x="16066" y="6634"/>
                    <a:pt x="16358" y="6537"/>
                  </a:cubicBezTo>
                  <a:cubicBezTo>
                    <a:pt x="16683" y="6439"/>
                    <a:pt x="16976" y="6407"/>
                    <a:pt x="16976" y="6374"/>
                  </a:cubicBezTo>
                  <a:cubicBezTo>
                    <a:pt x="17009" y="6374"/>
                    <a:pt x="17204" y="6309"/>
                    <a:pt x="16911" y="6309"/>
                  </a:cubicBezTo>
                  <a:lnTo>
                    <a:pt x="16196" y="6309"/>
                  </a:lnTo>
                  <a:cubicBezTo>
                    <a:pt x="16169" y="6296"/>
                    <a:pt x="16058" y="6288"/>
                    <a:pt x="15917" y="6288"/>
                  </a:cubicBezTo>
                  <a:cubicBezTo>
                    <a:pt x="15717" y="6288"/>
                    <a:pt x="15456" y="6303"/>
                    <a:pt x="15285" y="6342"/>
                  </a:cubicBezTo>
                  <a:cubicBezTo>
                    <a:pt x="15107" y="6364"/>
                    <a:pt x="14748" y="6416"/>
                    <a:pt x="14579" y="6416"/>
                  </a:cubicBezTo>
                  <a:cubicBezTo>
                    <a:pt x="14501" y="6416"/>
                    <a:pt x="14463" y="6405"/>
                    <a:pt x="14505" y="6374"/>
                  </a:cubicBezTo>
                  <a:cubicBezTo>
                    <a:pt x="14635" y="6244"/>
                    <a:pt x="14732" y="6244"/>
                    <a:pt x="14570" y="6146"/>
                  </a:cubicBezTo>
                  <a:cubicBezTo>
                    <a:pt x="14407" y="6081"/>
                    <a:pt x="14440" y="6049"/>
                    <a:pt x="14440" y="6049"/>
                  </a:cubicBezTo>
                  <a:lnTo>
                    <a:pt x="15090" y="5854"/>
                  </a:lnTo>
                  <a:cubicBezTo>
                    <a:pt x="15090" y="5854"/>
                    <a:pt x="15162" y="5868"/>
                    <a:pt x="15249" y="5868"/>
                  </a:cubicBezTo>
                  <a:cubicBezTo>
                    <a:pt x="15292" y="5868"/>
                    <a:pt x="15339" y="5865"/>
                    <a:pt x="15383" y="5854"/>
                  </a:cubicBezTo>
                  <a:cubicBezTo>
                    <a:pt x="15513" y="5821"/>
                    <a:pt x="15610" y="5626"/>
                    <a:pt x="15610" y="5626"/>
                  </a:cubicBezTo>
                  <a:cubicBezTo>
                    <a:pt x="15610" y="5626"/>
                    <a:pt x="15025" y="5561"/>
                    <a:pt x="14992" y="5431"/>
                  </a:cubicBezTo>
                  <a:cubicBezTo>
                    <a:pt x="14960" y="5333"/>
                    <a:pt x="14927" y="5268"/>
                    <a:pt x="14960" y="5236"/>
                  </a:cubicBezTo>
                  <a:lnTo>
                    <a:pt x="14960" y="5236"/>
                  </a:lnTo>
                  <a:cubicBezTo>
                    <a:pt x="14960" y="5236"/>
                    <a:pt x="15285" y="5366"/>
                    <a:pt x="15675" y="5464"/>
                  </a:cubicBezTo>
                  <a:cubicBezTo>
                    <a:pt x="16066" y="5561"/>
                    <a:pt x="16423" y="5691"/>
                    <a:pt x="16456" y="5691"/>
                  </a:cubicBezTo>
                  <a:cubicBezTo>
                    <a:pt x="16456" y="5724"/>
                    <a:pt x="16391" y="5854"/>
                    <a:pt x="16553" y="5919"/>
                  </a:cubicBezTo>
                  <a:cubicBezTo>
                    <a:pt x="16701" y="5948"/>
                    <a:pt x="17011" y="6086"/>
                    <a:pt x="17114" y="6086"/>
                  </a:cubicBezTo>
                  <a:cubicBezTo>
                    <a:pt x="17125" y="6086"/>
                    <a:pt x="17133" y="6084"/>
                    <a:pt x="17139" y="6081"/>
                  </a:cubicBezTo>
                  <a:cubicBezTo>
                    <a:pt x="17171" y="6081"/>
                    <a:pt x="17464" y="5789"/>
                    <a:pt x="17269" y="5659"/>
                  </a:cubicBezTo>
                  <a:cubicBezTo>
                    <a:pt x="17041" y="5496"/>
                    <a:pt x="16911" y="5301"/>
                    <a:pt x="16716" y="5236"/>
                  </a:cubicBezTo>
                  <a:cubicBezTo>
                    <a:pt x="16521" y="5171"/>
                    <a:pt x="16423" y="5106"/>
                    <a:pt x="16261" y="5073"/>
                  </a:cubicBezTo>
                  <a:cubicBezTo>
                    <a:pt x="16098" y="5041"/>
                    <a:pt x="16163" y="5106"/>
                    <a:pt x="15935" y="4943"/>
                  </a:cubicBezTo>
                  <a:cubicBezTo>
                    <a:pt x="15675" y="4748"/>
                    <a:pt x="15643" y="4716"/>
                    <a:pt x="15578" y="4651"/>
                  </a:cubicBezTo>
                  <a:cubicBezTo>
                    <a:pt x="15522" y="4623"/>
                    <a:pt x="15658" y="4475"/>
                    <a:pt x="15800" y="4475"/>
                  </a:cubicBezTo>
                  <a:cubicBezTo>
                    <a:pt x="15824" y="4475"/>
                    <a:pt x="15847" y="4479"/>
                    <a:pt x="15870" y="4488"/>
                  </a:cubicBezTo>
                  <a:cubicBezTo>
                    <a:pt x="15997" y="4539"/>
                    <a:pt x="16163" y="4648"/>
                    <a:pt x="16277" y="4648"/>
                  </a:cubicBezTo>
                  <a:cubicBezTo>
                    <a:pt x="16309" y="4648"/>
                    <a:pt x="16337" y="4640"/>
                    <a:pt x="16358" y="4618"/>
                  </a:cubicBezTo>
                  <a:cubicBezTo>
                    <a:pt x="16456" y="4553"/>
                    <a:pt x="16553" y="4423"/>
                    <a:pt x="16553" y="4390"/>
                  </a:cubicBezTo>
                  <a:cubicBezTo>
                    <a:pt x="16521" y="4390"/>
                    <a:pt x="16293" y="4260"/>
                    <a:pt x="16358" y="4260"/>
                  </a:cubicBezTo>
                  <a:cubicBezTo>
                    <a:pt x="16419" y="4260"/>
                    <a:pt x="16791" y="4459"/>
                    <a:pt x="16893" y="4459"/>
                  </a:cubicBezTo>
                  <a:cubicBezTo>
                    <a:pt x="16901" y="4459"/>
                    <a:pt x="16907" y="4458"/>
                    <a:pt x="16911" y="4455"/>
                  </a:cubicBezTo>
                  <a:cubicBezTo>
                    <a:pt x="16917" y="4449"/>
                    <a:pt x="16923" y="4447"/>
                    <a:pt x="16929" y="4447"/>
                  </a:cubicBezTo>
                  <a:cubicBezTo>
                    <a:pt x="16983" y="4447"/>
                    <a:pt x="17043" y="4659"/>
                    <a:pt x="17161" y="4659"/>
                  </a:cubicBezTo>
                  <a:cubicBezTo>
                    <a:pt x="17175" y="4659"/>
                    <a:pt x="17189" y="4656"/>
                    <a:pt x="17204" y="4651"/>
                  </a:cubicBezTo>
                  <a:cubicBezTo>
                    <a:pt x="17399" y="4585"/>
                    <a:pt x="17724" y="4260"/>
                    <a:pt x="17724" y="4195"/>
                  </a:cubicBezTo>
                  <a:cubicBezTo>
                    <a:pt x="17691" y="4098"/>
                    <a:pt x="17887" y="4000"/>
                    <a:pt x="17984" y="4000"/>
                  </a:cubicBezTo>
                  <a:cubicBezTo>
                    <a:pt x="18114" y="3968"/>
                    <a:pt x="18179" y="3870"/>
                    <a:pt x="18147" y="3707"/>
                  </a:cubicBezTo>
                  <a:cubicBezTo>
                    <a:pt x="18147" y="3577"/>
                    <a:pt x="18147" y="3610"/>
                    <a:pt x="18114" y="3415"/>
                  </a:cubicBezTo>
                  <a:cubicBezTo>
                    <a:pt x="18082" y="3220"/>
                    <a:pt x="18082" y="3220"/>
                    <a:pt x="18147" y="3090"/>
                  </a:cubicBezTo>
                  <a:cubicBezTo>
                    <a:pt x="18179" y="2992"/>
                    <a:pt x="18309" y="2927"/>
                    <a:pt x="18309" y="2927"/>
                  </a:cubicBezTo>
                  <a:cubicBezTo>
                    <a:pt x="18336" y="2901"/>
                    <a:pt x="18426" y="2853"/>
                    <a:pt x="18511" y="2853"/>
                  </a:cubicBezTo>
                  <a:cubicBezTo>
                    <a:pt x="18531" y="2853"/>
                    <a:pt x="18551" y="2856"/>
                    <a:pt x="18570" y="2862"/>
                  </a:cubicBezTo>
                  <a:lnTo>
                    <a:pt x="18635" y="2862"/>
                  </a:lnTo>
                  <a:cubicBezTo>
                    <a:pt x="18635" y="2862"/>
                    <a:pt x="20000" y="2797"/>
                    <a:pt x="19805" y="2634"/>
                  </a:cubicBezTo>
                  <a:cubicBezTo>
                    <a:pt x="19578" y="2472"/>
                    <a:pt x="18927" y="2537"/>
                    <a:pt x="18960" y="2407"/>
                  </a:cubicBezTo>
                  <a:cubicBezTo>
                    <a:pt x="18970" y="2376"/>
                    <a:pt x="19043" y="2368"/>
                    <a:pt x="19136" y="2368"/>
                  </a:cubicBezTo>
                  <a:cubicBezTo>
                    <a:pt x="19249" y="2368"/>
                    <a:pt x="19391" y="2380"/>
                    <a:pt x="19485" y="2380"/>
                  </a:cubicBezTo>
                  <a:cubicBezTo>
                    <a:pt x="19563" y="2380"/>
                    <a:pt x="19608" y="2372"/>
                    <a:pt x="19578" y="2342"/>
                  </a:cubicBezTo>
                  <a:cubicBezTo>
                    <a:pt x="19566" y="2330"/>
                    <a:pt x="19527" y="2326"/>
                    <a:pt x="19471" y="2326"/>
                  </a:cubicBezTo>
                  <a:cubicBezTo>
                    <a:pt x="19310" y="2326"/>
                    <a:pt x="19008" y="2361"/>
                    <a:pt x="18806" y="2361"/>
                  </a:cubicBezTo>
                  <a:cubicBezTo>
                    <a:pt x="18687" y="2361"/>
                    <a:pt x="18602" y="2349"/>
                    <a:pt x="18602" y="2309"/>
                  </a:cubicBezTo>
                  <a:cubicBezTo>
                    <a:pt x="18602" y="2179"/>
                    <a:pt x="19090" y="2016"/>
                    <a:pt x="19090" y="1984"/>
                  </a:cubicBezTo>
                  <a:cubicBezTo>
                    <a:pt x="19090" y="1984"/>
                    <a:pt x="18830" y="1886"/>
                    <a:pt x="19252" y="1756"/>
                  </a:cubicBezTo>
                  <a:cubicBezTo>
                    <a:pt x="19643" y="1626"/>
                    <a:pt x="20033" y="1431"/>
                    <a:pt x="20293" y="1268"/>
                  </a:cubicBezTo>
                  <a:cubicBezTo>
                    <a:pt x="20586" y="1106"/>
                    <a:pt x="21009" y="1073"/>
                    <a:pt x="21106" y="1073"/>
                  </a:cubicBezTo>
                  <a:cubicBezTo>
                    <a:pt x="21171" y="1073"/>
                    <a:pt x="21431" y="1008"/>
                    <a:pt x="21529" y="1008"/>
                  </a:cubicBezTo>
                  <a:cubicBezTo>
                    <a:pt x="21594" y="976"/>
                    <a:pt x="23415" y="651"/>
                    <a:pt x="22667" y="618"/>
                  </a:cubicBezTo>
                  <a:cubicBezTo>
                    <a:pt x="22113" y="618"/>
                    <a:pt x="21384" y="384"/>
                    <a:pt x="20871" y="384"/>
                  </a:cubicBezTo>
                  <a:cubicBezTo>
                    <a:pt x="20722" y="384"/>
                    <a:pt x="20591" y="404"/>
                    <a:pt x="20488" y="456"/>
                  </a:cubicBezTo>
                  <a:cubicBezTo>
                    <a:pt x="20000" y="651"/>
                    <a:pt x="19773" y="651"/>
                    <a:pt x="19513" y="748"/>
                  </a:cubicBezTo>
                  <a:cubicBezTo>
                    <a:pt x="19310" y="799"/>
                    <a:pt x="18733" y="1046"/>
                    <a:pt x="18564" y="1046"/>
                  </a:cubicBezTo>
                  <a:cubicBezTo>
                    <a:pt x="18516" y="1046"/>
                    <a:pt x="18501" y="1026"/>
                    <a:pt x="18537" y="976"/>
                  </a:cubicBezTo>
                  <a:cubicBezTo>
                    <a:pt x="18732" y="781"/>
                    <a:pt x="19252" y="651"/>
                    <a:pt x="19252" y="553"/>
                  </a:cubicBezTo>
                  <a:cubicBezTo>
                    <a:pt x="19252" y="490"/>
                    <a:pt x="19073" y="440"/>
                    <a:pt x="18903" y="440"/>
                  </a:cubicBezTo>
                  <a:cubicBezTo>
                    <a:pt x="18812" y="440"/>
                    <a:pt x="18724" y="454"/>
                    <a:pt x="18667" y="488"/>
                  </a:cubicBezTo>
                  <a:cubicBezTo>
                    <a:pt x="18504" y="553"/>
                    <a:pt x="18017" y="683"/>
                    <a:pt x="18017" y="683"/>
                  </a:cubicBezTo>
                  <a:cubicBezTo>
                    <a:pt x="18017" y="683"/>
                    <a:pt x="17670" y="712"/>
                    <a:pt x="17467" y="712"/>
                  </a:cubicBezTo>
                  <a:cubicBezTo>
                    <a:pt x="17366" y="712"/>
                    <a:pt x="17301" y="705"/>
                    <a:pt x="17334" y="683"/>
                  </a:cubicBezTo>
                  <a:cubicBezTo>
                    <a:pt x="17431" y="586"/>
                    <a:pt x="18179" y="423"/>
                    <a:pt x="18179" y="423"/>
                  </a:cubicBezTo>
                  <a:lnTo>
                    <a:pt x="18179" y="423"/>
                  </a:lnTo>
                  <a:cubicBezTo>
                    <a:pt x="18179" y="423"/>
                    <a:pt x="16304" y="526"/>
                    <a:pt x="15818" y="526"/>
                  </a:cubicBezTo>
                  <a:cubicBezTo>
                    <a:pt x="15758" y="526"/>
                    <a:pt x="15719" y="524"/>
                    <a:pt x="15708" y="521"/>
                  </a:cubicBezTo>
                  <a:cubicBezTo>
                    <a:pt x="15650" y="492"/>
                    <a:pt x="16133" y="283"/>
                    <a:pt x="16423" y="283"/>
                  </a:cubicBezTo>
                  <a:cubicBezTo>
                    <a:pt x="16459" y="283"/>
                    <a:pt x="16492" y="286"/>
                    <a:pt x="16521" y="293"/>
                  </a:cubicBezTo>
                  <a:cubicBezTo>
                    <a:pt x="16546" y="297"/>
                    <a:pt x="16591" y="298"/>
                    <a:pt x="16650" y="298"/>
                  </a:cubicBezTo>
                  <a:cubicBezTo>
                    <a:pt x="17125" y="298"/>
                    <a:pt x="18551" y="195"/>
                    <a:pt x="18667" y="195"/>
                  </a:cubicBezTo>
                  <a:cubicBezTo>
                    <a:pt x="18765" y="163"/>
                    <a:pt x="19090" y="0"/>
                    <a:pt x="18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4"/>
            <p:cNvSpPr/>
            <p:nvPr/>
          </p:nvSpPr>
          <p:spPr>
            <a:xfrm>
              <a:off x="1617811" y="1803748"/>
              <a:ext cx="151128" cy="50269"/>
            </a:xfrm>
            <a:custGeom>
              <a:avLst/>
              <a:gdLst/>
              <a:ahLst/>
              <a:cxnLst/>
              <a:rect l="l" t="t" r="r" b="b"/>
              <a:pathLst>
                <a:path w="3773" h="1255" extrusionOk="0">
                  <a:moveTo>
                    <a:pt x="2406" y="0"/>
                  </a:moveTo>
                  <a:cubicBezTo>
                    <a:pt x="2368" y="0"/>
                    <a:pt x="2325" y="2"/>
                    <a:pt x="2277" y="5"/>
                  </a:cubicBezTo>
                  <a:cubicBezTo>
                    <a:pt x="1854" y="5"/>
                    <a:pt x="1236" y="136"/>
                    <a:pt x="1236" y="136"/>
                  </a:cubicBezTo>
                  <a:cubicBezTo>
                    <a:pt x="1204" y="168"/>
                    <a:pt x="748" y="591"/>
                    <a:pt x="488" y="688"/>
                  </a:cubicBezTo>
                  <a:cubicBezTo>
                    <a:pt x="196" y="753"/>
                    <a:pt x="0" y="851"/>
                    <a:pt x="131" y="883"/>
                  </a:cubicBezTo>
                  <a:cubicBezTo>
                    <a:pt x="261" y="916"/>
                    <a:pt x="553" y="916"/>
                    <a:pt x="391" y="1079"/>
                  </a:cubicBezTo>
                  <a:cubicBezTo>
                    <a:pt x="280" y="1189"/>
                    <a:pt x="320" y="1255"/>
                    <a:pt x="428" y="1255"/>
                  </a:cubicBezTo>
                  <a:cubicBezTo>
                    <a:pt x="479" y="1255"/>
                    <a:pt x="545" y="1240"/>
                    <a:pt x="618" y="1209"/>
                  </a:cubicBezTo>
                  <a:cubicBezTo>
                    <a:pt x="846" y="1079"/>
                    <a:pt x="1269" y="1209"/>
                    <a:pt x="1399" y="1046"/>
                  </a:cubicBezTo>
                  <a:cubicBezTo>
                    <a:pt x="1561" y="851"/>
                    <a:pt x="1594" y="786"/>
                    <a:pt x="1659" y="786"/>
                  </a:cubicBezTo>
                  <a:cubicBezTo>
                    <a:pt x="1675" y="786"/>
                    <a:pt x="1724" y="794"/>
                    <a:pt x="1789" y="794"/>
                  </a:cubicBezTo>
                  <a:cubicBezTo>
                    <a:pt x="1854" y="794"/>
                    <a:pt x="1935" y="786"/>
                    <a:pt x="2017" y="753"/>
                  </a:cubicBezTo>
                  <a:cubicBezTo>
                    <a:pt x="2179" y="688"/>
                    <a:pt x="2049" y="591"/>
                    <a:pt x="2602" y="526"/>
                  </a:cubicBezTo>
                  <a:cubicBezTo>
                    <a:pt x="3187" y="461"/>
                    <a:pt x="3773" y="266"/>
                    <a:pt x="3578" y="201"/>
                  </a:cubicBezTo>
                  <a:cubicBezTo>
                    <a:pt x="3441" y="146"/>
                    <a:pt x="3168" y="23"/>
                    <a:pt x="2968" y="23"/>
                  </a:cubicBezTo>
                  <a:cubicBezTo>
                    <a:pt x="2929" y="23"/>
                    <a:pt x="2894" y="27"/>
                    <a:pt x="2862" y="38"/>
                  </a:cubicBezTo>
                  <a:cubicBezTo>
                    <a:pt x="2829" y="51"/>
                    <a:pt x="2802" y="56"/>
                    <a:pt x="2778" y="56"/>
                  </a:cubicBezTo>
                  <a:cubicBezTo>
                    <a:pt x="2696" y="56"/>
                    <a:pt x="2633" y="0"/>
                    <a:pt x="2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4"/>
            <p:cNvSpPr/>
            <p:nvPr/>
          </p:nvSpPr>
          <p:spPr>
            <a:xfrm>
              <a:off x="1677815" y="1821293"/>
              <a:ext cx="192745" cy="71618"/>
            </a:xfrm>
            <a:custGeom>
              <a:avLst/>
              <a:gdLst/>
              <a:ahLst/>
              <a:cxnLst/>
              <a:rect l="l" t="t" r="r" b="b"/>
              <a:pathLst>
                <a:path w="4812" h="1788" extrusionOk="0">
                  <a:moveTo>
                    <a:pt x="2212" y="1"/>
                  </a:moveTo>
                  <a:cubicBezTo>
                    <a:pt x="2056" y="1"/>
                    <a:pt x="1416" y="190"/>
                    <a:pt x="1169" y="218"/>
                  </a:cubicBezTo>
                  <a:cubicBezTo>
                    <a:pt x="876" y="250"/>
                    <a:pt x="714" y="380"/>
                    <a:pt x="421" y="445"/>
                  </a:cubicBezTo>
                  <a:cubicBezTo>
                    <a:pt x="96" y="511"/>
                    <a:pt x="584" y="543"/>
                    <a:pt x="616" y="543"/>
                  </a:cubicBezTo>
                  <a:cubicBezTo>
                    <a:pt x="616" y="543"/>
                    <a:pt x="746" y="608"/>
                    <a:pt x="811" y="608"/>
                  </a:cubicBezTo>
                  <a:cubicBezTo>
                    <a:pt x="835" y="596"/>
                    <a:pt x="863" y="589"/>
                    <a:pt x="897" y="589"/>
                  </a:cubicBezTo>
                  <a:cubicBezTo>
                    <a:pt x="957" y="589"/>
                    <a:pt x="1033" y="611"/>
                    <a:pt x="1137" y="673"/>
                  </a:cubicBezTo>
                  <a:cubicBezTo>
                    <a:pt x="1332" y="738"/>
                    <a:pt x="941" y="771"/>
                    <a:pt x="909" y="771"/>
                  </a:cubicBezTo>
                  <a:cubicBezTo>
                    <a:pt x="844" y="771"/>
                    <a:pt x="226" y="836"/>
                    <a:pt x="193" y="868"/>
                  </a:cubicBezTo>
                  <a:cubicBezTo>
                    <a:pt x="161" y="901"/>
                    <a:pt x="616" y="998"/>
                    <a:pt x="681" y="998"/>
                  </a:cubicBezTo>
                  <a:cubicBezTo>
                    <a:pt x="714" y="998"/>
                    <a:pt x="1527" y="998"/>
                    <a:pt x="1722" y="1031"/>
                  </a:cubicBezTo>
                  <a:cubicBezTo>
                    <a:pt x="1884" y="1031"/>
                    <a:pt x="1982" y="1063"/>
                    <a:pt x="1722" y="1128"/>
                  </a:cubicBezTo>
                  <a:cubicBezTo>
                    <a:pt x="1666" y="1135"/>
                    <a:pt x="1588" y="1137"/>
                    <a:pt x="1496" y="1137"/>
                  </a:cubicBezTo>
                  <a:cubicBezTo>
                    <a:pt x="1110" y="1137"/>
                    <a:pt x="494" y="1090"/>
                    <a:pt x="389" y="1063"/>
                  </a:cubicBezTo>
                  <a:cubicBezTo>
                    <a:pt x="380" y="1061"/>
                    <a:pt x="371" y="1060"/>
                    <a:pt x="361" y="1060"/>
                  </a:cubicBezTo>
                  <a:cubicBezTo>
                    <a:pt x="226" y="1060"/>
                    <a:pt x="0" y="1267"/>
                    <a:pt x="31" y="1389"/>
                  </a:cubicBezTo>
                  <a:cubicBezTo>
                    <a:pt x="96" y="1519"/>
                    <a:pt x="389" y="1551"/>
                    <a:pt x="486" y="1551"/>
                  </a:cubicBezTo>
                  <a:cubicBezTo>
                    <a:pt x="551" y="1551"/>
                    <a:pt x="616" y="1543"/>
                    <a:pt x="657" y="1543"/>
                  </a:cubicBezTo>
                  <a:cubicBezTo>
                    <a:pt x="698" y="1543"/>
                    <a:pt x="714" y="1551"/>
                    <a:pt x="681" y="1584"/>
                  </a:cubicBezTo>
                  <a:cubicBezTo>
                    <a:pt x="649" y="1616"/>
                    <a:pt x="551" y="1649"/>
                    <a:pt x="519" y="1746"/>
                  </a:cubicBezTo>
                  <a:cubicBezTo>
                    <a:pt x="519" y="1776"/>
                    <a:pt x="636" y="1788"/>
                    <a:pt x="806" y="1788"/>
                  </a:cubicBezTo>
                  <a:cubicBezTo>
                    <a:pt x="1196" y="1788"/>
                    <a:pt x="1866" y="1727"/>
                    <a:pt x="2047" y="1681"/>
                  </a:cubicBezTo>
                  <a:cubicBezTo>
                    <a:pt x="2275" y="1649"/>
                    <a:pt x="2795" y="1486"/>
                    <a:pt x="2795" y="1454"/>
                  </a:cubicBezTo>
                  <a:lnTo>
                    <a:pt x="2893" y="1454"/>
                  </a:lnTo>
                  <a:cubicBezTo>
                    <a:pt x="2893" y="1454"/>
                    <a:pt x="3315" y="1551"/>
                    <a:pt x="3348" y="1616"/>
                  </a:cubicBezTo>
                  <a:cubicBezTo>
                    <a:pt x="3371" y="1639"/>
                    <a:pt x="3556" y="1662"/>
                    <a:pt x="3813" y="1662"/>
                  </a:cubicBezTo>
                  <a:cubicBezTo>
                    <a:pt x="3919" y="1662"/>
                    <a:pt x="4037" y="1658"/>
                    <a:pt x="4161" y="1649"/>
                  </a:cubicBezTo>
                  <a:cubicBezTo>
                    <a:pt x="4584" y="1616"/>
                    <a:pt x="4096" y="1519"/>
                    <a:pt x="3803" y="1454"/>
                  </a:cubicBezTo>
                  <a:cubicBezTo>
                    <a:pt x="3510" y="1389"/>
                    <a:pt x="3933" y="1324"/>
                    <a:pt x="3966" y="1324"/>
                  </a:cubicBezTo>
                  <a:cubicBezTo>
                    <a:pt x="4031" y="1324"/>
                    <a:pt x="4063" y="1324"/>
                    <a:pt x="4128" y="1291"/>
                  </a:cubicBezTo>
                  <a:cubicBezTo>
                    <a:pt x="4193" y="1291"/>
                    <a:pt x="4226" y="1291"/>
                    <a:pt x="4356" y="1324"/>
                  </a:cubicBezTo>
                  <a:cubicBezTo>
                    <a:pt x="4396" y="1337"/>
                    <a:pt x="4459" y="1345"/>
                    <a:pt x="4523" y="1345"/>
                  </a:cubicBezTo>
                  <a:cubicBezTo>
                    <a:pt x="4614" y="1345"/>
                    <a:pt x="4708" y="1329"/>
                    <a:pt x="4746" y="1291"/>
                  </a:cubicBezTo>
                  <a:cubicBezTo>
                    <a:pt x="4811" y="1226"/>
                    <a:pt x="4584" y="1096"/>
                    <a:pt x="4519" y="1063"/>
                  </a:cubicBezTo>
                  <a:cubicBezTo>
                    <a:pt x="4486" y="1063"/>
                    <a:pt x="4258" y="966"/>
                    <a:pt x="4161" y="868"/>
                  </a:cubicBezTo>
                  <a:cubicBezTo>
                    <a:pt x="4063" y="803"/>
                    <a:pt x="4161" y="771"/>
                    <a:pt x="4291" y="706"/>
                  </a:cubicBezTo>
                  <a:cubicBezTo>
                    <a:pt x="4421" y="608"/>
                    <a:pt x="4421" y="608"/>
                    <a:pt x="4519" y="511"/>
                  </a:cubicBezTo>
                  <a:cubicBezTo>
                    <a:pt x="4616" y="445"/>
                    <a:pt x="4486" y="283"/>
                    <a:pt x="4584" y="218"/>
                  </a:cubicBezTo>
                  <a:cubicBezTo>
                    <a:pt x="4681" y="120"/>
                    <a:pt x="4616" y="55"/>
                    <a:pt x="4486" y="23"/>
                  </a:cubicBezTo>
                  <a:cubicBezTo>
                    <a:pt x="4470" y="16"/>
                    <a:pt x="4452" y="13"/>
                    <a:pt x="4433" y="13"/>
                  </a:cubicBezTo>
                  <a:cubicBezTo>
                    <a:pt x="4256" y="13"/>
                    <a:pt x="3956" y="260"/>
                    <a:pt x="3868" y="348"/>
                  </a:cubicBezTo>
                  <a:cubicBezTo>
                    <a:pt x="3738" y="445"/>
                    <a:pt x="3706" y="641"/>
                    <a:pt x="3608" y="673"/>
                  </a:cubicBezTo>
                  <a:cubicBezTo>
                    <a:pt x="3599" y="675"/>
                    <a:pt x="3591" y="676"/>
                    <a:pt x="3584" y="676"/>
                  </a:cubicBezTo>
                  <a:cubicBezTo>
                    <a:pt x="3474" y="676"/>
                    <a:pt x="3450" y="472"/>
                    <a:pt x="3510" y="380"/>
                  </a:cubicBezTo>
                  <a:cubicBezTo>
                    <a:pt x="3576" y="315"/>
                    <a:pt x="3413" y="153"/>
                    <a:pt x="3413" y="153"/>
                  </a:cubicBezTo>
                  <a:cubicBezTo>
                    <a:pt x="3413" y="153"/>
                    <a:pt x="3384" y="138"/>
                    <a:pt x="3365" y="138"/>
                  </a:cubicBezTo>
                  <a:cubicBezTo>
                    <a:pt x="3355" y="138"/>
                    <a:pt x="3348" y="142"/>
                    <a:pt x="3348" y="153"/>
                  </a:cubicBezTo>
                  <a:cubicBezTo>
                    <a:pt x="3380" y="153"/>
                    <a:pt x="3348" y="218"/>
                    <a:pt x="3283" y="283"/>
                  </a:cubicBezTo>
                  <a:cubicBezTo>
                    <a:pt x="3261" y="294"/>
                    <a:pt x="3247" y="297"/>
                    <a:pt x="3230" y="297"/>
                  </a:cubicBezTo>
                  <a:cubicBezTo>
                    <a:pt x="3196" y="297"/>
                    <a:pt x="3153" y="283"/>
                    <a:pt x="3023" y="283"/>
                  </a:cubicBezTo>
                  <a:cubicBezTo>
                    <a:pt x="2989" y="278"/>
                    <a:pt x="2959" y="276"/>
                    <a:pt x="2933" y="276"/>
                  </a:cubicBezTo>
                  <a:cubicBezTo>
                    <a:pt x="2803" y="276"/>
                    <a:pt x="2746" y="322"/>
                    <a:pt x="2714" y="322"/>
                  </a:cubicBezTo>
                  <a:cubicBezTo>
                    <a:pt x="2708" y="322"/>
                    <a:pt x="2702" y="320"/>
                    <a:pt x="2697" y="315"/>
                  </a:cubicBezTo>
                  <a:cubicBezTo>
                    <a:pt x="2697" y="283"/>
                    <a:pt x="2925" y="185"/>
                    <a:pt x="2925" y="120"/>
                  </a:cubicBezTo>
                  <a:cubicBezTo>
                    <a:pt x="2922" y="117"/>
                    <a:pt x="2913" y="115"/>
                    <a:pt x="2901" y="115"/>
                  </a:cubicBezTo>
                  <a:cubicBezTo>
                    <a:pt x="2802" y="115"/>
                    <a:pt x="2445" y="221"/>
                    <a:pt x="2242" y="250"/>
                  </a:cubicBezTo>
                  <a:cubicBezTo>
                    <a:pt x="2211" y="259"/>
                    <a:pt x="2187" y="263"/>
                    <a:pt x="2171" y="263"/>
                  </a:cubicBezTo>
                  <a:cubicBezTo>
                    <a:pt x="2065" y="263"/>
                    <a:pt x="2214" y="107"/>
                    <a:pt x="2242" y="23"/>
                  </a:cubicBezTo>
                  <a:cubicBezTo>
                    <a:pt x="2252" y="7"/>
                    <a:pt x="2240" y="1"/>
                    <a:pt x="2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4"/>
            <p:cNvSpPr/>
            <p:nvPr/>
          </p:nvSpPr>
          <p:spPr>
            <a:xfrm>
              <a:off x="1951274" y="1936532"/>
              <a:ext cx="89923" cy="44701"/>
            </a:xfrm>
            <a:custGeom>
              <a:avLst/>
              <a:gdLst/>
              <a:ahLst/>
              <a:cxnLst/>
              <a:rect l="l" t="t" r="r" b="b"/>
              <a:pathLst>
                <a:path w="2245" h="1116" extrusionOk="0">
                  <a:moveTo>
                    <a:pt x="1239" y="1"/>
                  </a:moveTo>
                  <a:cubicBezTo>
                    <a:pt x="1225" y="1"/>
                    <a:pt x="1213" y="3"/>
                    <a:pt x="1204" y="7"/>
                  </a:cubicBezTo>
                  <a:cubicBezTo>
                    <a:pt x="1139" y="7"/>
                    <a:pt x="781" y="333"/>
                    <a:pt x="683" y="430"/>
                  </a:cubicBezTo>
                  <a:cubicBezTo>
                    <a:pt x="586" y="528"/>
                    <a:pt x="456" y="690"/>
                    <a:pt x="391" y="723"/>
                  </a:cubicBezTo>
                  <a:cubicBezTo>
                    <a:pt x="358" y="755"/>
                    <a:pt x="0" y="853"/>
                    <a:pt x="98" y="918"/>
                  </a:cubicBezTo>
                  <a:cubicBezTo>
                    <a:pt x="123" y="931"/>
                    <a:pt x="154" y="936"/>
                    <a:pt x="186" y="936"/>
                  </a:cubicBezTo>
                  <a:cubicBezTo>
                    <a:pt x="320" y="936"/>
                    <a:pt x="488" y="847"/>
                    <a:pt x="488" y="820"/>
                  </a:cubicBezTo>
                  <a:cubicBezTo>
                    <a:pt x="503" y="818"/>
                    <a:pt x="515" y="816"/>
                    <a:pt x="526" y="816"/>
                  </a:cubicBezTo>
                  <a:cubicBezTo>
                    <a:pt x="634" y="816"/>
                    <a:pt x="553" y="953"/>
                    <a:pt x="553" y="983"/>
                  </a:cubicBezTo>
                  <a:cubicBezTo>
                    <a:pt x="553" y="1016"/>
                    <a:pt x="423" y="1048"/>
                    <a:pt x="488" y="1113"/>
                  </a:cubicBezTo>
                  <a:cubicBezTo>
                    <a:pt x="494" y="1115"/>
                    <a:pt x="500" y="1116"/>
                    <a:pt x="508" y="1116"/>
                  </a:cubicBezTo>
                  <a:cubicBezTo>
                    <a:pt x="613" y="1116"/>
                    <a:pt x="853" y="915"/>
                    <a:pt x="984" y="915"/>
                  </a:cubicBezTo>
                  <a:cubicBezTo>
                    <a:pt x="993" y="915"/>
                    <a:pt x="1001" y="916"/>
                    <a:pt x="1009" y="918"/>
                  </a:cubicBezTo>
                  <a:cubicBezTo>
                    <a:pt x="1106" y="918"/>
                    <a:pt x="1171" y="755"/>
                    <a:pt x="1366" y="658"/>
                  </a:cubicBezTo>
                  <a:cubicBezTo>
                    <a:pt x="1398" y="649"/>
                    <a:pt x="1426" y="645"/>
                    <a:pt x="1451" y="645"/>
                  </a:cubicBezTo>
                  <a:cubicBezTo>
                    <a:pt x="1602" y="645"/>
                    <a:pt x="1622" y="797"/>
                    <a:pt x="1594" y="853"/>
                  </a:cubicBezTo>
                  <a:cubicBezTo>
                    <a:pt x="1561" y="918"/>
                    <a:pt x="1789" y="983"/>
                    <a:pt x="2017" y="983"/>
                  </a:cubicBezTo>
                  <a:cubicBezTo>
                    <a:pt x="2244" y="983"/>
                    <a:pt x="2179" y="853"/>
                    <a:pt x="2114" y="820"/>
                  </a:cubicBezTo>
                  <a:cubicBezTo>
                    <a:pt x="2082" y="820"/>
                    <a:pt x="1822" y="723"/>
                    <a:pt x="1822" y="690"/>
                  </a:cubicBezTo>
                  <a:cubicBezTo>
                    <a:pt x="1822" y="690"/>
                    <a:pt x="1984" y="593"/>
                    <a:pt x="1984" y="560"/>
                  </a:cubicBezTo>
                  <a:cubicBezTo>
                    <a:pt x="2017" y="528"/>
                    <a:pt x="1724" y="398"/>
                    <a:pt x="1626" y="333"/>
                  </a:cubicBezTo>
                  <a:cubicBezTo>
                    <a:pt x="1529" y="268"/>
                    <a:pt x="1269" y="235"/>
                    <a:pt x="1269" y="203"/>
                  </a:cubicBezTo>
                  <a:cubicBezTo>
                    <a:pt x="1236" y="138"/>
                    <a:pt x="1334" y="170"/>
                    <a:pt x="1399" y="105"/>
                  </a:cubicBezTo>
                  <a:cubicBezTo>
                    <a:pt x="1483" y="77"/>
                    <a:pt x="1326" y="1"/>
                    <a:pt x="1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4"/>
            <p:cNvSpPr/>
            <p:nvPr/>
          </p:nvSpPr>
          <p:spPr>
            <a:xfrm>
              <a:off x="2002065" y="1814363"/>
              <a:ext cx="290519" cy="189140"/>
            </a:xfrm>
            <a:custGeom>
              <a:avLst/>
              <a:gdLst/>
              <a:ahLst/>
              <a:cxnLst/>
              <a:rect l="l" t="t" r="r" b="b"/>
              <a:pathLst>
                <a:path w="7253" h="4722" extrusionOk="0">
                  <a:moveTo>
                    <a:pt x="1949" y="1528"/>
                  </a:moveTo>
                  <a:lnTo>
                    <a:pt x="1949" y="1528"/>
                  </a:lnTo>
                  <a:cubicBezTo>
                    <a:pt x="1951" y="1529"/>
                    <a:pt x="1952" y="1529"/>
                    <a:pt x="1952" y="1529"/>
                  </a:cubicBezTo>
                  <a:cubicBezTo>
                    <a:pt x="1953" y="1529"/>
                    <a:pt x="1952" y="1529"/>
                    <a:pt x="1949" y="1528"/>
                  </a:cubicBezTo>
                  <a:close/>
                  <a:moveTo>
                    <a:pt x="2375" y="1"/>
                  </a:moveTo>
                  <a:cubicBezTo>
                    <a:pt x="2342" y="1"/>
                    <a:pt x="1887" y="66"/>
                    <a:pt x="1757" y="98"/>
                  </a:cubicBezTo>
                  <a:cubicBezTo>
                    <a:pt x="1594" y="98"/>
                    <a:pt x="911" y="391"/>
                    <a:pt x="846" y="423"/>
                  </a:cubicBezTo>
                  <a:cubicBezTo>
                    <a:pt x="749" y="423"/>
                    <a:pt x="619" y="553"/>
                    <a:pt x="521" y="618"/>
                  </a:cubicBezTo>
                  <a:cubicBezTo>
                    <a:pt x="391" y="684"/>
                    <a:pt x="326" y="749"/>
                    <a:pt x="228" y="814"/>
                  </a:cubicBezTo>
                  <a:cubicBezTo>
                    <a:pt x="131" y="846"/>
                    <a:pt x="846" y="1041"/>
                    <a:pt x="846" y="1074"/>
                  </a:cubicBezTo>
                  <a:cubicBezTo>
                    <a:pt x="860" y="1101"/>
                    <a:pt x="827" y="1111"/>
                    <a:pt x="775" y="1111"/>
                  </a:cubicBezTo>
                  <a:cubicBezTo>
                    <a:pt x="704" y="1111"/>
                    <a:pt x="596" y="1093"/>
                    <a:pt x="521" y="1074"/>
                  </a:cubicBezTo>
                  <a:cubicBezTo>
                    <a:pt x="496" y="1061"/>
                    <a:pt x="470" y="1056"/>
                    <a:pt x="443" y="1056"/>
                  </a:cubicBezTo>
                  <a:cubicBezTo>
                    <a:pt x="330" y="1056"/>
                    <a:pt x="204" y="1151"/>
                    <a:pt x="98" y="1204"/>
                  </a:cubicBezTo>
                  <a:cubicBezTo>
                    <a:pt x="1" y="1301"/>
                    <a:pt x="228" y="1334"/>
                    <a:pt x="326" y="1366"/>
                  </a:cubicBezTo>
                  <a:cubicBezTo>
                    <a:pt x="413" y="1366"/>
                    <a:pt x="499" y="1352"/>
                    <a:pt x="596" y="1352"/>
                  </a:cubicBezTo>
                  <a:cubicBezTo>
                    <a:pt x="644" y="1352"/>
                    <a:pt x="694" y="1356"/>
                    <a:pt x="749" y="1366"/>
                  </a:cubicBezTo>
                  <a:cubicBezTo>
                    <a:pt x="872" y="1397"/>
                    <a:pt x="1880" y="1517"/>
                    <a:pt x="1949" y="1528"/>
                  </a:cubicBezTo>
                  <a:lnTo>
                    <a:pt x="1949" y="1528"/>
                  </a:lnTo>
                  <a:cubicBezTo>
                    <a:pt x="1932" y="1523"/>
                    <a:pt x="1856" y="1490"/>
                    <a:pt x="2180" y="1431"/>
                  </a:cubicBezTo>
                  <a:cubicBezTo>
                    <a:pt x="2252" y="1412"/>
                    <a:pt x="2324" y="1404"/>
                    <a:pt x="2393" y="1404"/>
                  </a:cubicBezTo>
                  <a:cubicBezTo>
                    <a:pt x="2638" y="1404"/>
                    <a:pt x="2855" y="1500"/>
                    <a:pt x="3009" y="1500"/>
                  </a:cubicBezTo>
                  <a:cubicBezTo>
                    <a:pt x="3026" y="1500"/>
                    <a:pt x="3042" y="1499"/>
                    <a:pt x="3058" y="1497"/>
                  </a:cubicBezTo>
                  <a:cubicBezTo>
                    <a:pt x="3220" y="1497"/>
                    <a:pt x="2993" y="1366"/>
                    <a:pt x="2960" y="1334"/>
                  </a:cubicBezTo>
                  <a:cubicBezTo>
                    <a:pt x="2928" y="1301"/>
                    <a:pt x="2895" y="1334"/>
                    <a:pt x="2928" y="1269"/>
                  </a:cubicBezTo>
                  <a:cubicBezTo>
                    <a:pt x="2944" y="1253"/>
                    <a:pt x="2976" y="1244"/>
                    <a:pt x="3009" y="1244"/>
                  </a:cubicBezTo>
                  <a:cubicBezTo>
                    <a:pt x="3041" y="1244"/>
                    <a:pt x="3074" y="1253"/>
                    <a:pt x="3090" y="1269"/>
                  </a:cubicBezTo>
                  <a:cubicBezTo>
                    <a:pt x="3090" y="1334"/>
                    <a:pt x="3285" y="1529"/>
                    <a:pt x="3415" y="1562"/>
                  </a:cubicBezTo>
                  <a:cubicBezTo>
                    <a:pt x="3545" y="1627"/>
                    <a:pt x="4163" y="2179"/>
                    <a:pt x="4163" y="2179"/>
                  </a:cubicBezTo>
                  <a:cubicBezTo>
                    <a:pt x="4163" y="2179"/>
                    <a:pt x="4228" y="2472"/>
                    <a:pt x="4098" y="2570"/>
                  </a:cubicBezTo>
                  <a:cubicBezTo>
                    <a:pt x="4001" y="2667"/>
                    <a:pt x="3903" y="2635"/>
                    <a:pt x="3871" y="2700"/>
                  </a:cubicBezTo>
                  <a:cubicBezTo>
                    <a:pt x="3838" y="2765"/>
                    <a:pt x="3350" y="2992"/>
                    <a:pt x="3350" y="2992"/>
                  </a:cubicBezTo>
                  <a:cubicBezTo>
                    <a:pt x="3350" y="2992"/>
                    <a:pt x="3155" y="3025"/>
                    <a:pt x="3253" y="3090"/>
                  </a:cubicBezTo>
                  <a:cubicBezTo>
                    <a:pt x="3350" y="3155"/>
                    <a:pt x="3448" y="3318"/>
                    <a:pt x="3350" y="3318"/>
                  </a:cubicBezTo>
                  <a:cubicBezTo>
                    <a:pt x="3253" y="3318"/>
                    <a:pt x="2862" y="3383"/>
                    <a:pt x="2797" y="3383"/>
                  </a:cubicBezTo>
                  <a:cubicBezTo>
                    <a:pt x="2732" y="3383"/>
                    <a:pt x="2700" y="3480"/>
                    <a:pt x="2635" y="3513"/>
                  </a:cubicBezTo>
                  <a:cubicBezTo>
                    <a:pt x="2616" y="3532"/>
                    <a:pt x="2594" y="3540"/>
                    <a:pt x="2572" y="3540"/>
                  </a:cubicBezTo>
                  <a:cubicBezTo>
                    <a:pt x="2518" y="3540"/>
                    <a:pt x="2463" y="3494"/>
                    <a:pt x="2440" y="3448"/>
                  </a:cubicBezTo>
                  <a:cubicBezTo>
                    <a:pt x="2407" y="3383"/>
                    <a:pt x="2277" y="3350"/>
                    <a:pt x="2245" y="3350"/>
                  </a:cubicBezTo>
                  <a:cubicBezTo>
                    <a:pt x="2212" y="3350"/>
                    <a:pt x="1854" y="3513"/>
                    <a:pt x="1692" y="3578"/>
                  </a:cubicBezTo>
                  <a:cubicBezTo>
                    <a:pt x="1497" y="3643"/>
                    <a:pt x="1594" y="3675"/>
                    <a:pt x="1822" y="3773"/>
                  </a:cubicBezTo>
                  <a:cubicBezTo>
                    <a:pt x="1860" y="3784"/>
                    <a:pt x="1897" y="3788"/>
                    <a:pt x="1932" y="3788"/>
                  </a:cubicBezTo>
                  <a:cubicBezTo>
                    <a:pt x="2111" y="3788"/>
                    <a:pt x="2255" y="3675"/>
                    <a:pt x="2310" y="3675"/>
                  </a:cubicBezTo>
                  <a:cubicBezTo>
                    <a:pt x="2310" y="3675"/>
                    <a:pt x="2375" y="3643"/>
                    <a:pt x="2407" y="3643"/>
                  </a:cubicBezTo>
                  <a:cubicBezTo>
                    <a:pt x="2407" y="3643"/>
                    <a:pt x="2472" y="3675"/>
                    <a:pt x="2505" y="3675"/>
                  </a:cubicBezTo>
                  <a:cubicBezTo>
                    <a:pt x="2570" y="3675"/>
                    <a:pt x="2928" y="3675"/>
                    <a:pt x="3058" y="3643"/>
                  </a:cubicBezTo>
                  <a:cubicBezTo>
                    <a:pt x="3188" y="3643"/>
                    <a:pt x="3058" y="3805"/>
                    <a:pt x="3058" y="3805"/>
                  </a:cubicBezTo>
                  <a:cubicBezTo>
                    <a:pt x="3058" y="3805"/>
                    <a:pt x="3448" y="3968"/>
                    <a:pt x="3448" y="3968"/>
                  </a:cubicBezTo>
                  <a:cubicBezTo>
                    <a:pt x="3480" y="3968"/>
                    <a:pt x="3415" y="4033"/>
                    <a:pt x="3383" y="4098"/>
                  </a:cubicBezTo>
                  <a:cubicBezTo>
                    <a:pt x="3350" y="4163"/>
                    <a:pt x="3318" y="4131"/>
                    <a:pt x="3318" y="4196"/>
                  </a:cubicBezTo>
                  <a:cubicBezTo>
                    <a:pt x="3285" y="4293"/>
                    <a:pt x="3318" y="4261"/>
                    <a:pt x="3383" y="4293"/>
                  </a:cubicBezTo>
                  <a:cubicBezTo>
                    <a:pt x="3448" y="4293"/>
                    <a:pt x="3675" y="4358"/>
                    <a:pt x="3740" y="4358"/>
                  </a:cubicBezTo>
                  <a:cubicBezTo>
                    <a:pt x="3806" y="4391"/>
                    <a:pt x="3838" y="4423"/>
                    <a:pt x="3871" y="4488"/>
                  </a:cubicBezTo>
                  <a:cubicBezTo>
                    <a:pt x="3903" y="4553"/>
                    <a:pt x="4521" y="4651"/>
                    <a:pt x="4586" y="4716"/>
                  </a:cubicBezTo>
                  <a:cubicBezTo>
                    <a:pt x="4597" y="4719"/>
                    <a:pt x="4606" y="4721"/>
                    <a:pt x="4615" y="4721"/>
                  </a:cubicBezTo>
                  <a:cubicBezTo>
                    <a:pt x="4691" y="4721"/>
                    <a:pt x="4720" y="4611"/>
                    <a:pt x="4749" y="4553"/>
                  </a:cubicBezTo>
                  <a:cubicBezTo>
                    <a:pt x="4749" y="4488"/>
                    <a:pt x="4163" y="4098"/>
                    <a:pt x="4163" y="4098"/>
                  </a:cubicBezTo>
                  <a:cubicBezTo>
                    <a:pt x="4163" y="4072"/>
                    <a:pt x="4227" y="4024"/>
                    <a:pt x="4286" y="4024"/>
                  </a:cubicBezTo>
                  <a:cubicBezTo>
                    <a:pt x="4300" y="4024"/>
                    <a:pt x="4313" y="4027"/>
                    <a:pt x="4326" y="4033"/>
                  </a:cubicBezTo>
                  <a:cubicBezTo>
                    <a:pt x="4345" y="4040"/>
                    <a:pt x="4362" y="4042"/>
                    <a:pt x="4378" y="4042"/>
                  </a:cubicBezTo>
                  <a:cubicBezTo>
                    <a:pt x="4439" y="4042"/>
                    <a:pt x="4475" y="4001"/>
                    <a:pt x="4553" y="4001"/>
                  </a:cubicBezTo>
                  <a:cubicBezTo>
                    <a:pt x="4562" y="3998"/>
                    <a:pt x="4570" y="3996"/>
                    <a:pt x="4577" y="3996"/>
                  </a:cubicBezTo>
                  <a:cubicBezTo>
                    <a:pt x="4646" y="3996"/>
                    <a:pt x="4621" y="4134"/>
                    <a:pt x="4651" y="4163"/>
                  </a:cubicBezTo>
                  <a:cubicBezTo>
                    <a:pt x="4716" y="4228"/>
                    <a:pt x="4976" y="4293"/>
                    <a:pt x="5106" y="4358"/>
                  </a:cubicBezTo>
                  <a:cubicBezTo>
                    <a:pt x="5125" y="4363"/>
                    <a:pt x="5140" y="4365"/>
                    <a:pt x="5153" y="4365"/>
                  </a:cubicBezTo>
                  <a:cubicBezTo>
                    <a:pt x="5228" y="4365"/>
                    <a:pt x="5204" y="4293"/>
                    <a:pt x="5204" y="4293"/>
                  </a:cubicBezTo>
                  <a:cubicBezTo>
                    <a:pt x="5236" y="4293"/>
                    <a:pt x="5334" y="4131"/>
                    <a:pt x="5399" y="4131"/>
                  </a:cubicBezTo>
                  <a:cubicBezTo>
                    <a:pt x="5464" y="4098"/>
                    <a:pt x="5432" y="4066"/>
                    <a:pt x="5464" y="3935"/>
                  </a:cubicBezTo>
                  <a:cubicBezTo>
                    <a:pt x="5497" y="3805"/>
                    <a:pt x="5236" y="3383"/>
                    <a:pt x="5236" y="3383"/>
                  </a:cubicBezTo>
                  <a:cubicBezTo>
                    <a:pt x="5204" y="3350"/>
                    <a:pt x="4944" y="3188"/>
                    <a:pt x="4879" y="3122"/>
                  </a:cubicBezTo>
                  <a:cubicBezTo>
                    <a:pt x="4841" y="3084"/>
                    <a:pt x="4903" y="3069"/>
                    <a:pt x="4968" y="3069"/>
                  </a:cubicBezTo>
                  <a:cubicBezTo>
                    <a:pt x="5013" y="3069"/>
                    <a:pt x="5060" y="3077"/>
                    <a:pt x="5074" y="3090"/>
                  </a:cubicBezTo>
                  <a:cubicBezTo>
                    <a:pt x="5076" y="3092"/>
                    <a:pt x="5080" y="3094"/>
                    <a:pt x="5086" y="3094"/>
                  </a:cubicBezTo>
                  <a:cubicBezTo>
                    <a:pt x="5149" y="3094"/>
                    <a:pt x="5399" y="2925"/>
                    <a:pt x="5399" y="2895"/>
                  </a:cubicBezTo>
                  <a:cubicBezTo>
                    <a:pt x="5432" y="2895"/>
                    <a:pt x="5464" y="2797"/>
                    <a:pt x="5562" y="2765"/>
                  </a:cubicBezTo>
                  <a:cubicBezTo>
                    <a:pt x="5574" y="2752"/>
                    <a:pt x="5584" y="2747"/>
                    <a:pt x="5592" y="2747"/>
                  </a:cubicBezTo>
                  <a:cubicBezTo>
                    <a:pt x="5628" y="2747"/>
                    <a:pt x="5633" y="2842"/>
                    <a:pt x="5659" y="2895"/>
                  </a:cubicBezTo>
                  <a:cubicBezTo>
                    <a:pt x="5659" y="2960"/>
                    <a:pt x="5757" y="3025"/>
                    <a:pt x="5789" y="3090"/>
                  </a:cubicBezTo>
                  <a:cubicBezTo>
                    <a:pt x="5802" y="3103"/>
                    <a:pt x="5822" y="3108"/>
                    <a:pt x="5846" y="3108"/>
                  </a:cubicBezTo>
                  <a:cubicBezTo>
                    <a:pt x="5946" y="3108"/>
                    <a:pt x="6114" y="3019"/>
                    <a:pt x="6114" y="2992"/>
                  </a:cubicBezTo>
                  <a:cubicBezTo>
                    <a:pt x="6137" y="2969"/>
                    <a:pt x="6258" y="2946"/>
                    <a:pt x="6350" y="2946"/>
                  </a:cubicBezTo>
                  <a:cubicBezTo>
                    <a:pt x="6388" y="2946"/>
                    <a:pt x="6421" y="2950"/>
                    <a:pt x="6440" y="2960"/>
                  </a:cubicBezTo>
                  <a:cubicBezTo>
                    <a:pt x="6472" y="2992"/>
                    <a:pt x="6179" y="3090"/>
                    <a:pt x="6049" y="3155"/>
                  </a:cubicBezTo>
                  <a:cubicBezTo>
                    <a:pt x="5919" y="3220"/>
                    <a:pt x="6049" y="3253"/>
                    <a:pt x="6049" y="3318"/>
                  </a:cubicBezTo>
                  <a:cubicBezTo>
                    <a:pt x="6049" y="3400"/>
                    <a:pt x="6118" y="3528"/>
                    <a:pt x="6198" y="3528"/>
                  </a:cubicBezTo>
                  <a:cubicBezTo>
                    <a:pt x="6213" y="3528"/>
                    <a:pt x="6229" y="3523"/>
                    <a:pt x="6245" y="3513"/>
                  </a:cubicBezTo>
                  <a:cubicBezTo>
                    <a:pt x="6342" y="3480"/>
                    <a:pt x="6342" y="3285"/>
                    <a:pt x="6342" y="3285"/>
                  </a:cubicBezTo>
                  <a:cubicBezTo>
                    <a:pt x="6375" y="3253"/>
                    <a:pt x="6505" y="3155"/>
                    <a:pt x="6570" y="3090"/>
                  </a:cubicBezTo>
                  <a:cubicBezTo>
                    <a:pt x="6667" y="3025"/>
                    <a:pt x="6960" y="2960"/>
                    <a:pt x="7090" y="2895"/>
                  </a:cubicBezTo>
                  <a:cubicBezTo>
                    <a:pt x="7253" y="2830"/>
                    <a:pt x="7123" y="2830"/>
                    <a:pt x="7057" y="2830"/>
                  </a:cubicBezTo>
                  <a:cubicBezTo>
                    <a:pt x="6992" y="2830"/>
                    <a:pt x="6862" y="2797"/>
                    <a:pt x="6765" y="2765"/>
                  </a:cubicBezTo>
                  <a:cubicBezTo>
                    <a:pt x="6635" y="2765"/>
                    <a:pt x="6732" y="2635"/>
                    <a:pt x="6797" y="2602"/>
                  </a:cubicBezTo>
                  <a:cubicBezTo>
                    <a:pt x="6862" y="2570"/>
                    <a:pt x="6342" y="2375"/>
                    <a:pt x="6277" y="2375"/>
                  </a:cubicBezTo>
                  <a:cubicBezTo>
                    <a:pt x="6268" y="2379"/>
                    <a:pt x="6254" y="2381"/>
                    <a:pt x="6238" y="2381"/>
                  </a:cubicBezTo>
                  <a:cubicBezTo>
                    <a:pt x="6136" y="2381"/>
                    <a:pt x="5919" y="2305"/>
                    <a:pt x="5919" y="2277"/>
                  </a:cubicBezTo>
                  <a:cubicBezTo>
                    <a:pt x="5919" y="2277"/>
                    <a:pt x="5789" y="2212"/>
                    <a:pt x="5692" y="2179"/>
                  </a:cubicBezTo>
                  <a:cubicBezTo>
                    <a:pt x="5562" y="2147"/>
                    <a:pt x="5562" y="2114"/>
                    <a:pt x="5497" y="2049"/>
                  </a:cubicBezTo>
                  <a:cubicBezTo>
                    <a:pt x="5464" y="1984"/>
                    <a:pt x="5464" y="1952"/>
                    <a:pt x="5529" y="1919"/>
                  </a:cubicBezTo>
                  <a:cubicBezTo>
                    <a:pt x="5627" y="1887"/>
                    <a:pt x="5432" y="1562"/>
                    <a:pt x="5432" y="1529"/>
                  </a:cubicBezTo>
                  <a:cubicBezTo>
                    <a:pt x="5399" y="1529"/>
                    <a:pt x="5236" y="1497"/>
                    <a:pt x="5204" y="1497"/>
                  </a:cubicBezTo>
                  <a:cubicBezTo>
                    <a:pt x="5171" y="1497"/>
                    <a:pt x="5236" y="1431"/>
                    <a:pt x="5236" y="1431"/>
                  </a:cubicBezTo>
                  <a:cubicBezTo>
                    <a:pt x="5269" y="1399"/>
                    <a:pt x="5366" y="1334"/>
                    <a:pt x="5399" y="1334"/>
                  </a:cubicBezTo>
                  <a:cubicBezTo>
                    <a:pt x="5432" y="1301"/>
                    <a:pt x="5529" y="1236"/>
                    <a:pt x="5562" y="1204"/>
                  </a:cubicBezTo>
                  <a:cubicBezTo>
                    <a:pt x="5594" y="1204"/>
                    <a:pt x="5692" y="1074"/>
                    <a:pt x="5594" y="1074"/>
                  </a:cubicBezTo>
                  <a:cubicBezTo>
                    <a:pt x="5464" y="1106"/>
                    <a:pt x="5269" y="1334"/>
                    <a:pt x="5269" y="1334"/>
                  </a:cubicBezTo>
                  <a:cubicBezTo>
                    <a:pt x="5269" y="1334"/>
                    <a:pt x="5139" y="1301"/>
                    <a:pt x="5041" y="1269"/>
                  </a:cubicBezTo>
                  <a:cubicBezTo>
                    <a:pt x="4911" y="1204"/>
                    <a:pt x="5074" y="1204"/>
                    <a:pt x="5204" y="1139"/>
                  </a:cubicBezTo>
                  <a:cubicBezTo>
                    <a:pt x="5334" y="1106"/>
                    <a:pt x="5399" y="1074"/>
                    <a:pt x="5464" y="1041"/>
                  </a:cubicBezTo>
                  <a:cubicBezTo>
                    <a:pt x="5497" y="1041"/>
                    <a:pt x="5529" y="976"/>
                    <a:pt x="5497" y="944"/>
                  </a:cubicBezTo>
                  <a:cubicBezTo>
                    <a:pt x="5497" y="933"/>
                    <a:pt x="5489" y="929"/>
                    <a:pt x="5477" y="929"/>
                  </a:cubicBezTo>
                  <a:cubicBezTo>
                    <a:pt x="5453" y="929"/>
                    <a:pt x="5410" y="944"/>
                    <a:pt x="5366" y="944"/>
                  </a:cubicBezTo>
                  <a:cubicBezTo>
                    <a:pt x="5269" y="944"/>
                    <a:pt x="5204" y="1009"/>
                    <a:pt x="5139" y="1041"/>
                  </a:cubicBezTo>
                  <a:lnTo>
                    <a:pt x="4781" y="1041"/>
                  </a:lnTo>
                  <a:cubicBezTo>
                    <a:pt x="4749" y="1041"/>
                    <a:pt x="4586" y="976"/>
                    <a:pt x="4553" y="976"/>
                  </a:cubicBezTo>
                  <a:cubicBezTo>
                    <a:pt x="4488" y="976"/>
                    <a:pt x="4261" y="814"/>
                    <a:pt x="4261" y="749"/>
                  </a:cubicBezTo>
                  <a:cubicBezTo>
                    <a:pt x="4261" y="707"/>
                    <a:pt x="4303" y="695"/>
                    <a:pt x="4363" y="695"/>
                  </a:cubicBezTo>
                  <a:cubicBezTo>
                    <a:pt x="4444" y="695"/>
                    <a:pt x="4558" y="716"/>
                    <a:pt x="4651" y="716"/>
                  </a:cubicBezTo>
                  <a:cubicBezTo>
                    <a:pt x="4814" y="716"/>
                    <a:pt x="4781" y="651"/>
                    <a:pt x="4619" y="553"/>
                  </a:cubicBezTo>
                  <a:cubicBezTo>
                    <a:pt x="4550" y="526"/>
                    <a:pt x="4417" y="516"/>
                    <a:pt x="4287" y="516"/>
                  </a:cubicBezTo>
                  <a:cubicBezTo>
                    <a:pt x="4109" y="516"/>
                    <a:pt x="3936" y="535"/>
                    <a:pt x="3936" y="553"/>
                  </a:cubicBezTo>
                  <a:cubicBezTo>
                    <a:pt x="3903" y="553"/>
                    <a:pt x="3871" y="651"/>
                    <a:pt x="3871" y="684"/>
                  </a:cubicBezTo>
                  <a:cubicBezTo>
                    <a:pt x="3871" y="749"/>
                    <a:pt x="3740" y="814"/>
                    <a:pt x="3675" y="814"/>
                  </a:cubicBezTo>
                  <a:cubicBezTo>
                    <a:pt x="3578" y="814"/>
                    <a:pt x="3513" y="814"/>
                    <a:pt x="3448" y="781"/>
                  </a:cubicBezTo>
                  <a:cubicBezTo>
                    <a:pt x="3415" y="749"/>
                    <a:pt x="3513" y="716"/>
                    <a:pt x="3578" y="684"/>
                  </a:cubicBezTo>
                  <a:cubicBezTo>
                    <a:pt x="3610" y="684"/>
                    <a:pt x="3480" y="651"/>
                    <a:pt x="3415" y="651"/>
                  </a:cubicBezTo>
                  <a:cubicBezTo>
                    <a:pt x="3350" y="651"/>
                    <a:pt x="3025" y="814"/>
                    <a:pt x="2993" y="846"/>
                  </a:cubicBezTo>
                  <a:cubicBezTo>
                    <a:pt x="2980" y="852"/>
                    <a:pt x="2965" y="855"/>
                    <a:pt x="2950" y="855"/>
                  </a:cubicBezTo>
                  <a:cubicBezTo>
                    <a:pt x="2883" y="855"/>
                    <a:pt x="2797" y="807"/>
                    <a:pt x="2797" y="781"/>
                  </a:cubicBezTo>
                  <a:cubicBezTo>
                    <a:pt x="2797" y="749"/>
                    <a:pt x="2993" y="586"/>
                    <a:pt x="3090" y="521"/>
                  </a:cubicBezTo>
                  <a:cubicBezTo>
                    <a:pt x="3188" y="488"/>
                    <a:pt x="3285" y="456"/>
                    <a:pt x="3318" y="456"/>
                  </a:cubicBezTo>
                  <a:cubicBezTo>
                    <a:pt x="3318" y="456"/>
                    <a:pt x="3448" y="326"/>
                    <a:pt x="3318" y="228"/>
                  </a:cubicBezTo>
                  <a:cubicBezTo>
                    <a:pt x="3155" y="131"/>
                    <a:pt x="3383" y="131"/>
                    <a:pt x="3383" y="98"/>
                  </a:cubicBezTo>
                  <a:cubicBezTo>
                    <a:pt x="3383" y="87"/>
                    <a:pt x="3357" y="84"/>
                    <a:pt x="3317" y="84"/>
                  </a:cubicBezTo>
                  <a:cubicBezTo>
                    <a:pt x="3235" y="84"/>
                    <a:pt x="3090" y="98"/>
                    <a:pt x="2960" y="98"/>
                  </a:cubicBezTo>
                  <a:cubicBezTo>
                    <a:pt x="2765" y="98"/>
                    <a:pt x="2700" y="131"/>
                    <a:pt x="2505" y="228"/>
                  </a:cubicBezTo>
                  <a:cubicBezTo>
                    <a:pt x="2342" y="293"/>
                    <a:pt x="2082" y="358"/>
                    <a:pt x="2017" y="391"/>
                  </a:cubicBezTo>
                  <a:cubicBezTo>
                    <a:pt x="1952" y="391"/>
                    <a:pt x="1854" y="488"/>
                    <a:pt x="1854" y="553"/>
                  </a:cubicBezTo>
                  <a:cubicBezTo>
                    <a:pt x="1822" y="618"/>
                    <a:pt x="2147" y="618"/>
                    <a:pt x="2180" y="651"/>
                  </a:cubicBezTo>
                  <a:cubicBezTo>
                    <a:pt x="2207" y="651"/>
                    <a:pt x="2068" y="723"/>
                    <a:pt x="2007" y="723"/>
                  </a:cubicBezTo>
                  <a:cubicBezTo>
                    <a:pt x="1997" y="723"/>
                    <a:pt x="1989" y="721"/>
                    <a:pt x="1984" y="716"/>
                  </a:cubicBezTo>
                  <a:cubicBezTo>
                    <a:pt x="1958" y="690"/>
                    <a:pt x="1825" y="642"/>
                    <a:pt x="1724" y="642"/>
                  </a:cubicBezTo>
                  <a:cubicBezTo>
                    <a:pt x="1700" y="642"/>
                    <a:pt x="1678" y="645"/>
                    <a:pt x="1659" y="651"/>
                  </a:cubicBezTo>
                  <a:cubicBezTo>
                    <a:pt x="1562" y="684"/>
                    <a:pt x="1627" y="814"/>
                    <a:pt x="1692" y="879"/>
                  </a:cubicBezTo>
                  <a:cubicBezTo>
                    <a:pt x="1724" y="911"/>
                    <a:pt x="1757" y="976"/>
                    <a:pt x="1757" y="1009"/>
                  </a:cubicBezTo>
                  <a:cubicBezTo>
                    <a:pt x="1757" y="1041"/>
                    <a:pt x="1562" y="1139"/>
                    <a:pt x="1432" y="1171"/>
                  </a:cubicBezTo>
                  <a:cubicBezTo>
                    <a:pt x="1302" y="1171"/>
                    <a:pt x="1399" y="1041"/>
                    <a:pt x="1497" y="1009"/>
                  </a:cubicBezTo>
                  <a:cubicBezTo>
                    <a:pt x="1627" y="1009"/>
                    <a:pt x="1497" y="911"/>
                    <a:pt x="1399" y="846"/>
                  </a:cubicBezTo>
                  <a:cubicBezTo>
                    <a:pt x="1269" y="749"/>
                    <a:pt x="1432" y="684"/>
                    <a:pt x="1464" y="586"/>
                  </a:cubicBezTo>
                  <a:cubicBezTo>
                    <a:pt x="1529" y="488"/>
                    <a:pt x="1854" y="326"/>
                    <a:pt x="1919" y="261"/>
                  </a:cubicBezTo>
                  <a:cubicBezTo>
                    <a:pt x="2017" y="196"/>
                    <a:pt x="2375" y="131"/>
                    <a:pt x="2472" y="66"/>
                  </a:cubicBezTo>
                  <a:cubicBezTo>
                    <a:pt x="2570" y="1"/>
                    <a:pt x="2407" y="1"/>
                    <a:pt x="2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44"/>
            <p:cNvSpPr/>
            <p:nvPr/>
          </p:nvSpPr>
          <p:spPr>
            <a:xfrm>
              <a:off x="457200" y="1913300"/>
              <a:ext cx="2250891" cy="2337089"/>
            </a:xfrm>
            <a:custGeom>
              <a:avLst/>
              <a:gdLst/>
              <a:ahLst/>
              <a:cxnLst/>
              <a:rect l="l" t="t" r="r" b="b"/>
              <a:pathLst>
                <a:path w="56195" h="58347" extrusionOk="0">
                  <a:moveTo>
                    <a:pt x="39512" y="53005"/>
                  </a:moveTo>
                  <a:cubicBezTo>
                    <a:pt x="39512" y="53005"/>
                    <a:pt x="39512" y="53007"/>
                    <a:pt x="39512" y="53009"/>
                  </a:cubicBezTo>
                  <a:cubicBezTo>
                    <a:pt x="39508" y="53013"/>
                    <a:pt x="39509" y="53019"/>
                    <a:pt x="39514" y="53025"/>
                  </a:cubicBezTo>
                  <a:lnTo>
                    <a:pt x="39514" y="53025"/>
                  </a:lnTo>
                  <a:cubicBezTo>
                    <a:pt x="39514" y="53012"/>
                    <a:pt x="39513" y="53005"/>
                    <a:pt x="39512" y="53005"/>
                  </a:cubicBezTo>
                  <a:close/>
                  <a:moveTo>
                    <a:pt x="30593" y="1"/>
                  </a:moveTo>
                  <a:cubicBezTo>
                    <a:pt x="30584" y="1"/>
                    <a:pt x="30576" y="1"/>
                    <a:pt x="30569" y="2"/>
                  </a:cubicBezTo>
                  <a:cubicBezTo>
                    <a:pt x="30374" y="67"/>
                    <a:pt x="30211" y="132"/>
                    <a:pt x="30211" y="197"/>
                  </a:cubicBezTo>
                  <a:cubicBezTo>
                    <a:pt x="30211" y="262"/>
                    <a:pt x="30374" y="392"/>
                    <a:pt x="30374" y="392"/>
                  </a:cubicBezTo>
                  <a:lnTo>
                    <a:pt x="30179" y="522"/>
                  </a:lnTo>
                  <a:cubicBezTo>
                    <a:pt x="30179" y="522"/>
                    <a:pt x="30211" y="620"/>
                    <a:pt x="30341" y="652"/>
                  </a:cubicBezTo>
                  <a:cubicBezTo>
                    <a:pt x="30439" y="718"/>
                    <a:pt x="30666" y="783"/>
                    <a:pt x="30797" y="783"/>
                  </a:cubicBezTo>
                  <a:cubicBezTo>
                    <a:pt x="30927" y="783"/>
                    <a:pt x="31219" y="815"/>
                    <a:pt x="31219" y="815"/>
                  </a:cubicBezTo>
                  <a:cubicBezTo>
                    <a:pt x="31219" y="815"/>
                    <a:pt x="31610" y="1043"/>
                    <a:pt x="31382" y="1205"/>
                  </a:cubicBezTo>
                  <a:cubicBezTo>
                    <a:pt x="31166" y="1359"/>
                    <a:pt x="30863" y="1631"/>
                    <a:pt x="30748" y="1631"/>
                  </a:cubicBezTo>
                  <a:cubicBezTo>
                    <a:pt x="30742" y="1631"/>
                    <a:pt x="30737" y="1630"/>
                    <a:pt x="30732" y="1628"/>
                  </a:cubicBezTo>
                  <a:cubicBezTo>
                    <a:pt x="30634" y="1628"/>
                    <a:pt x="30406" y="1596"/>
                    <a:pt x="30406" y="1596"/>
                  </a:cubicBezTo>
                  <a:cubicBezTo>
                    <a:pt x="30406" y="1596"/>
                    <a:pt x="28181" y="1567"/>
                    <a:pt x="26697" y="1567"/>
                  </a:cubicBezTo>
                  <a:cubicBezTo>
                    <a:pt x="25955" y="1567"/>
                    <a:pt x="25398" y="1574"/>
                    <a:pt x="25398" y="1596"/>
                  </a:cubicBezTo>
                  <a:cubicBezTo>
                    <a:pt x="25398" y="1661"/>
                    <a:pt x="25593" y="1888"/>
                    <a:pt x="25593" y="1921"/>
                  </a:cubicBezTo>
                  <a:cubicBezTo>
                    <a:pt x="25593" y="1986"/>
                    <a:pt x="25528" y="2116"/>
                    <a:pt x="25431" y="2213"/>
                  </a:cubicBezTo>
                  <a:cubicBezTo>
                    <a:pt x="25420" y="2221"/>
                    <a:pt x="25408" y="2224"/>
                    <a:pt x="25393" y="2224"/>
                  </a:cubicBezTo>
                  <a:cubicBezTo>
                    <a:pt x="25278" y="2224"/>
                    <a:pt x="25055" y="2008"/>
                    <a:pt x="24910" y="1921"/>
                  </a:cubicBezTo>
                  <a:cubicBezTo>
                    <a:pt x="24748" y="1823"/>
                    <a:pt x="24260" y="1661"/>
                    <a:pt x="24260" y="1661"/>
                  </a:cubicBezTo>
                  <a:lnTo>
                    <a:pt x="19902" y="815"/>
                  </a:lnTo>
                  <a:cubicBezTo>
                    <a:pt x="19902" y="815"/>
                    <a:pt x="19426" y="830"/>
                    <a:pt x="18953" y="830"/>
                  </a:cubicBezTo>
                  <a:cubicBezTo>
                    <a:pt x="18717" y="830"/>
                    <a:pt x="18482" y="826"/>
                    <a:pt x="18309" y="815"/>
                  </a:cubicBezTo>
                  <a:cubicBezTo>
                    <a:pt x="18245" y="807"/>
                    <a:pt x="18189" y="803"/>
                    <a:pt x="18140" y="803"/>
                  </a:cubicBezTo>
                  <a:cubicBezTo>
                    <a:pt x="17793" y="803"/>
                    <a:pt x="17797" y="982"/>
                    <a:pt x="17626" y="1010"/>
                  </a:cubicBezTo>
                  <a:cubicBezTo>
                    <a:pt x="17621" y="1011"/>
                    <a:pt x="17615" y="1012"/>
                    <a:pt x="17610" y="1012"/>
                  </a:cubicBezTo>
                  <a:cubicBezTo>
                    <a:pt x="17407" y="1012"/>
                    <a:pt x="16969" y="457"/>
                    <a:pt x="16716" y="457"/>
                  </a:cubicBezTo>
                  <a:cubicBezTo>
                    <a:pt x="16505" y="487"/>
                    <a:pt x="15962" y="656"/>
                    <a:pt x="15701" y="656"/>
                  </a:cubicBezTo>
                  <a:cubicBezTo>
                    <a:pt x="15679" y="656"/>
                    <a:pt x="15660" y="655"/>
                    <a:pt x="15642" y="652"/>
                  </a:cubicBezTo>
                  <a:cubicBezTo>
                    <a:pt x="15632" y="651"/>
                    <a:pt x="15622" y="651"/>
                    <a:pt x="15612" y="651"/>
                  </a:cubicBezTo>
                  <a:cubicBezTo>
                    <a:pt x="15372" y="651"/>
                    <a:pt x="15252" y="1010"/>
                    <a:pt x="15252" y="1010"/>
                  </a:cubicBezTo>
                  <a:lnTo>
                    <a:pt x="14764" y="848"/>
                  </a:lnTo>
                  <a:cubicBezTo>
                    <a:pt x="14764" y="848"/>
                    <a:pt x="14212" y="1140"/>
                    <a:pt x="13789" y="1140"/>
                  </a:cubicBezTo>
                  <a:lnTo>
                    <a:pt x="12846" y="1140"/>
                  </a:lnTo>
                  <a:lnTo>
                    <a:pt x="11903" y="1075"/>
                  </a:lnTo>
                  <a:lnTo>
                    <a:pt x="4423" y="67"/>
                  </a:lnTo>
                  <a:cubicBezTo>
                    <a:pt x="4423" y="67"/>
                    <a:pt x="3513" y="327"/>
                    <a:pt x="2927" y="392"/>
                  </a:cubicBezTo>
                  <a:cubicBezTo>
                    <a:pt x="2342" y="425"/>
                    <a:pt x="1822" y="652"/>
                    <a:pt x="1659" y="848"/>
                  </a:cubicBezTo>
                  <a:cubicBezTo>
                    <a:pt x="1496" y="1043"/>
                    <a:pt x="131" y="1465"/>
                    <a:pt x="131" y="1465"/>
                  </a:cubicBezTo>
                  <a:cubicBezTo>
                    <a:pt x="131" y="1465"/>
                    <a:pt x="2960" y="2246"/>
                    <a:pt x="2830" y="2311"/>
                  </a:cubicBezTo>
                  <a:cubicBezTo>
                    <a:pt x="2732" y="2384"/>
                    <a:pt x="2031" y="2476"/>
                    <a:pt x="1604" y="2476"/>
                  </a:cubicBezTo>
                  <a:cubicBezTo>
                    <a:pt x="1462" y="2476"/>
                    <a:pt x="1350" y="2465"/>
                    <a:pt x="1301" y="2441"/>
                  </a:cubicBezTo>
                  <a:cubicBezTo>
                    <a:pt x="1185" y="2402"/>
                    <a:pt x="954" y="2352"/>
                    <a:pt x="724" y="2352"/>
                  </a:cubicBezTo>
                  <a:cubicBezTo>
                    <a:pt x="567" y="2352"/>
                    <a:pt x="412" y="2375"/>
                    <a:pt x="293" y="2441"/>
                  </a:cubicBezTo>
                  <a:cubicBezTo>
                    <a:pt x="0" y="2604"/>
                    <a:pt x="228" y="2831"/>
                    <a:pt x="423" y="2961"/>
                  </a:cubicBezTo>
                  <a:cubicBezTo>
                    <a:pt x="560" y="3071"/>
                    <a:pt x="1506" y="3204"/>
                    <a:pt x="1975" y="3204"/>
                  </a:cubicBezTo>
                  <a:cubicBezTo>
                    <a:pt x="2063" y="3204"/>
                    <a:pt x="2133" y="3199"/>
                    <a:pt x="2179" y="3189"/>
                  </a:cubicBezTo>
                  <a:cubicBezTo>
                    <a:pt x="2216" y="3180"/>
                    <a:pt x="2257" y="3176"/>
                    <a:pt x="2299" y="3176"/>
                  </a:cubicBezTo>
                  <a:cubicBezTo>
                    <a:pt x="2558" y="3176"/>
                    <a:pt x="2886" y="3324"/>
                    <a:pt x="2830" y="3352"/>
                  </a:cubicBezTo>
                  <a:cubicBezTo>
                    <a:pt x="2765" y="3417"/>
                    <a:pt x="2114" y="3742"/>
                    <a:pt x="2114" y="3742"/>
                  </a:cubicBezTo>
                  <a:cubicBezTo>
                    <a:pt x="2114" y="3742"/>
                    <a:pt x="1301" y="3937"/>
                    <a:pt x="1171" y="3937"/>
                  </a:cubicBezTo>
                  <a:cubicBezTo>
                    <a:pt x="1009" y="3937"/>
                    <a:pt x="651" y="4327"/>
                    <a:pt x="651" y="4327"/>
                  </a:cubicBezTo>
                  <a:cubicBezTo>
                    <a:pt x="651" y="4327"/>
                    <a:pt x="553" y="4522"/>
                    <a:pt x="586" y="4555"/>
                  </a:cubicBezTo>
                  <a:cubicBezTo>
                    <a:pt x="651" y="4587"/>
                    <a:pt x="1236" y="4913"/>
                    <a:pt x="1236" y="4913"/>
                  </a:cubicBezTo>
                  <a:lnTo>
                    <a:pt x="1626" y="4913"/>
                  </a:lnTo>
                  <a:cubicBezTo>
                    <a:pt x="1626" y="4913"/>
                    <a:pt x="1431" y="5010"/>
                    <a:pt x="1301" y="5075"/>
                  </a:cubicBezTo>
                  <a:cubicBezTo>
                    <a:pt x="1171" y="5108"/>
                    <a:pt x="1334" y="5238"/>
                    <a:pt x="1464" y="5238"/>
                  </a:cubicBezTo>
                  <a:cubicBezTo>
                    <a:pt x="1594" y="5238"/>
                    <a:pt x="1854" y="5205"/>
                    <a:pt x="1854" y="5205"/>
                  </a:cubicBezTo>
                  <a:lnTo>
                    <a:pt x="1854" y="5173"/>
                  </a:lnTo>
                  <a:lnTo>
                    <a:pt x="2114" y="5270"/>
                  </a:lnTo>
                  <a:lnTo>
                    <a:pt x="2212" y="5628"/>
                  </a:lnTo>
                  <a:lnTo>
                    <a:pt x="2732" y="5661"/>
                  </a:lnTo>
                  <a:cubicBezTo>
                    <a:pt x="2732" y="5661"/>
                    <a:pt x="3296" y="5526"/>
                    <a:pt x="3668" y="5526"/>
                  </a:cubicBezTo>
                  <a:cubicBezTo>
                    <a:pt x="3705" y="5526"/>
                    <a:pt x="3740" y="5527"/>
                    <a:pt x="3773" y="5530"/>
                  </a:cubicBezTo>
                  <a:cubicBezTo>
                    <a:pt x="4130" y="5530"/>
                    <a:pt x="4228" y="5823"/>
                    <a:pt x="4228" y="5888"/>
                  </a:cubicBezTo>
                  <a:cubicBezTo>
                    <a:pt x="4228" y="5921"/>
                    <a:pt x="2342" y="7189"/>
                    <a:pt x="2635" y="7286"/>
                  </a:cubicBezTo>
                  <a:cubicBezTo>
                    <a:pt x="2656" y="7294"/>
                    <a:pt x="2683" y="7298"/>
                    <a:pt x="2715" y="7298"/>
                  </a:cubicBezTo>
                  <a:cubicBezTo>
                    <a:pt x="3082" y="7298"/>
                    <a:pt x="4098" y="6831"/>
                    <a:pt x="4098" y="6831"/>
                  </a:cubicBezTo>
                  <a:cubicBezTo>
                    <a:pt x="4098" y="6831"/>
                    <a:pt x="5887" y="5953"/>
                    <a:pt x="5691" y="5791"/>
                  </a:cubicBezTo>
                  <a:cubicBezTo>
                    <a:pt x="5464" y="5628"/>
                    <a:pt x="5659" y="5433"/>
                    <a:pt x="5952" y="5303"/>
                  </a:cubicBezTo>
                  <a:cubicBezTo>
                    <a:pt x="6008" y="5278"/>
                    <a:pt x="6055" y="5267"/>
                    <a:pt x="6094" y="5267"/>
                  </a:cubicBezTo>
                  <a:cubicBezTo>
                    <a:pt x="6257" y="5267"/>
                    <a:pt x="6283" y="5452"/>
                    <a:pt x="6309" y="5530"/>
                  </a:cubicBezTo>
                  <a:cubicBezTo>
                    <a:pt x="6314" y="5546"/>
                    <a:pt x="6343" y="5552"/>
                    <a:pt x="6388" y="5552"/>
                  </a:cubicBezTo>
                  <a:cubicBezTo>
                    <a:pt x="6630" y="5552"/>
                    <a:pt x="7348" y="5368"/>
                    <a:pt x="7512" y="5368"/>
                  </a:cubicBezTo>
                  <a:cubicBezTo>
                    <a:pt x="7675" y="5335"/>
                    <a:pt x="7968" y="5400"/>
                    <a:pt x="8130" y="5043"/>
                  </a:cubicBezTo>
                  <a:cubicBezTo>
                    <a:pt x="8189" y="4896"/>
                    <a:pt x="8308" y="4842"/>
                    <a:pt x="8405" y="4842"/>
                  </a:cubicBezTo>
                  <a:cubicBezTo>
                    <a:pt x="8523" y="4842"/>
                    <a:pt x="8610" y="4921"/>
                    <a:pt x="8521" y="5010"/>
                  </a:cubicBezTo>
                  <a:cubicBezTo>
                    <a:pt x="8412" y="5097"/>
                    <a:pt x="8578" y="5111"/>
                    <a:pt x="8836" y="5111"/>
                  </a:cubicBezTo>
                  <a:cubicBezTo>
                    <a:pt x="8965" y="5111"/>
                    <a:pt x="9117" y="5108"/>
                    <a:pt x="9269" y="5108"/>
                  </a:cubicBezTo>
                  <a:cubicBezTo>
                    <a:pt x="9691" y="5108"/>
                    <a:pt x="11350" y="5173"/>
                    <a:pt x="11642" y="5335"/>
                  </a:cubicBezTo>
                  <a:cubicBezTo>
                    <a:pt x="11935" y="5498"/>
                    <a:pt x="13529" y="7091"/>
                    <a:pt x="13821" y="7091"/>
                  </a:cubicBezTo>
                  <a:cubicBezTo>
                    <a:pt x="14124" y="7091"/>
                    <a:pt x="14568" y="7852"/>
                    <a:pt x="14837" y="7852"/>
                  </a:cubicBezTo>
                  <a:cubicBezTo>
                    <a:pt x="14857" y="7852"/>
                    <a:pt x="14877" y="7848"/>
                    <a:pt x="14894" y="7839"/>
                  </a:cubicBezTo>
                  <a:cubicBezTo>
                    <a:pt x="15103" y="7720"/>
                    <a:pt x="15093" y="7108"/>
                    <a:pt x="15216" y="7108"/>
                  </a:cubicBezTo>
                  <a:cubicBezTo>
                    <a:pt x="15227" y="7108"/>
                    <a:pt x="15239" y="7113"/>
                    <a:pt x="15252" y="7124"/>
                  </a:cubicBezTo>
                  <a:cubicBezTo>
                    <a:pt x="15447" y="7286"/>
                    <a:pt x="15220" y="7514"/>
                    <a:pt x="15317" y="7644"/>
                  </a:cubicBezTo>
                  <a:cubicBezTo>
                    <a:pt x="15415" y="7774"/>
                    <a:pt x="15382" y="8002"/>
                    <a:pt x="15382" y="8230"/>
                  </a:cubicBezTo>
                  <a:cubicBezTo>
                    <a:pt x="15415" y="8425"/>
                    <a:pt x="15772" y="8490"/>
                    <a:pt x="16065" y="8685"/>
                  </a:cubicBezTo>
                  <a:cubicBezTo>
                    <a:pt x="16325" y="8847"/>
                    <a:pt x="16553" y="8717"/>
                    <a:pt x="16585" y="8847"/>
                  </a:cubicBezTo>
                  <a:cubicBezTo>
                    <a:pt x="16618" y="8978"/>
                    <a:pt x="16358" y="9368"/>
                    <a:pt x="16358" y="9530"/>
                  </a:cubicBezTo>
                  <a:cubicBezTo>
                    <a:pt x="16325" y="9693"/>
                    <a:pt x="18276" y="10603"/>
                    <a:pt x="18276" y="11579"/>
                  </a:cubicBezTo>
                  <a:cubicBezTo>
                    <a:pt x="18276" y="12522"/>
                    <a:pt x="17951" y="12685"/>
                    <a:pt x="18049" y="13140"/>
                  </a:cubicBezTo>
                  <a:cubicBezTo>
                    <a:pt x="18179" y="13595"/>
                    <a:pt x="18244" y="13920"/>
                    <a:pt x="18211" y="14213"/>
                  </a:cubicBezTo>
                  <a:cubicBezTo>
                    <a:pt x="18179" y="14538"/>
                    <a:pt x="18276" y="14799"/>
                    <a:pt x="18342" y="15026"/>
                  </a:cubicBezTo>
                  <a:cubicBezTo>
                    <a:pt x="18439" y="15254"/>
                    <a:pt x="18992" y="15774"/>
                    <a:pt x="19057" y="15937"/>
                  </a:cubicBezTo>
                  <a:cubicBezTo>
                    <a:pt x="19089" y="16067"/>
                    <a:pt x="19317" y="16359"/>
                    <a:pt x="19415" y="16457"/>
                  </a:cubicBezTo>
                  <a:cubicBezTo>
                    <a:pt x="19480" y="16555"/>
                    <a:pt x="19480" y="16782"/>
                    <a:pt x="19610" y="16945"/>
                  </a:cubicBezTo>
                  <a:cubicBezTo>
                    <a:pt x="19740" y="17107"/>
                    <a:pt x="19675" y="17075"/>
                    <a:pt x="19935" y="17107"/>
                  </a:cubicBezTo>
                  <a:cubicBezTo>
                    <a:pt x="20163" y="17140"/>
                    <a:pt x="20943" y="17498"/>
                    <a:pt x="21138" y="17953"/>
                  </a:cubicBezTo>
                  <a:cubicBezTo>
                    <a:pt x="21366" y="18441"/>
                    <a:pt x="22211" y="19546"/>
                    <a:pt x="22309" y="19644"/>
                  </a:cubicBezTo>
                  <a:cubicBezTo>
                    <a:pt x="22439" y="19741"/>
                    <a:pt x="22276" y="19904"/>
                    <a:pt x="22146" y="19904"/>
                  </a:cubicBezTo>
                  <a:cubicBezTo>
                    <a:pt x="22142" y="19903"/>
                    <a:pt x="22139" y="19902"/>
                    <a:pt x="22135" y="19902"/>
                  </a:cubicBezTo>
                  <a:cubicBezTo>
                    <a:pt x="22054" y="19902"/>
                    <a:pt x="22118" y="20263"/>
                    <a:pt x="22211" y="20294"/>
                  </a:cubicBezTo>
                  <a:cubicBezTo>
                    <a:pt x="22309" y="20327"/>
                    <a:pt x="23089" y="20587"/>
                    <a:pt x="23187" y="20815"/>
                  </a:cubicBezTo>
                  <a:cubicBezTo>
                    <a:pt x="23252" y="21010"/>
                    <a:pt x="23382" y="21302"/>
                    <a:pt x="23415" y="21432"/>
                  </a:cubicBezTo>
                  <a:cubicBezTo>
                    <a:pt x="23480" y="21563"/>
                    <a:pt x="23805" y="21660"/>
                    <a:pt x="23902" y="21855"/>
                  </a:cubicBezTo>
                  <a:cubicBezTo>
                    <a:pt x="23983" y="21989"/>
                    <a:pt x="24129" y="22254"/>
                    <a:pt x="24268" y="22254"/>
                  </a:cubicBezTo>
                  <a:cubicBezTo>
                    <a:pt x="24299" y="22254"/>
                    <a:pt x="24329" y="22242"/>
                    <a:pt x="24358" y="22213"/>
                  </a:cubicBezTo>
                  <a:cubicBezTo>
                    <a:pt x="24553" y="22050"/>
                    <a:pt x="24065" y="21595"/>
                    <a:pt x="23870" y="21270"/>
                  </a:cubicBezTo>
                  <a:cubicBezTo>
                    <a:pt x="23675" y="20977"/>
                    <a:pt x="23252" y="20034"/>
                    <a:pt x="23122" y="19872"/>
                  </a:cubicBezTo>
                  <a:cubicBezTo>
                    <a:pt x="22992" y="19676"/>
                    <a:pt x="22602" y="19156"/>
                    <a:pt x="22406" y="18961"/>
                  </a:cubicBezTo>
                  <a:cubicBezTo>
                    <a:pt x="22211" y="18798"/>
                    <a:pt x="22179" y="18083"/>
                    <a:pt x="22276" y="18083"/>
                  </a:cubicBezTo>
                  <a:cubicBezTo>
                    <a:pt x="22294" y="18077"/>
                    <a:pt x="22320" y="18071"/>
                    <a:pt x="22352" y="18071"/>
                  </a:cubicBezTo>
                  <a:cubicBezTo>
                    <a:pt x="22495" y="18071"/>
                    <a:pt x="22770" y="18190"/>
                    <a:pt x="23089" y="18961"/>
                  </a:cubicBezTo>
                  <a:cubicBezTo>
                    <a:pt x="23480" y="19904"/>
                    <a:pt x="24423" y="20620"/>
                    <a:pt x="24488" y="20750"/>
                  </a:cubicBezTo>
                  <a:cubicBezTo>
                    <a:pt x="24520" y="20880"/>
                    <a:pt x="24650" y="21140"/>
                    <a:pt x="24715" y="21205"/>
                  </a:cubicBezTo>
                  <a:cubicBezTo>
                    <a:pt x="24748" y="21270"/>
                    <a:pt x="25789" y="21953"/>
                    <a:pt x="26114" y="22701"/>
                  </a:cubicBezTo>
                  <a:cubicBezTo>
                    <a:pt x="26471" y="23416"/>
                    <a:pt x="26114" y="23936"/>
                    <a:pt x="27154" y="24457"/>
                  </a:cubicBezTo>
                  <a:cubicBezTo>
                    <a:pt x="28162" y="24977"/>
                    <a:pt x="29528" y="25465"/>
                    <a:pt x="29853" y="25465"/>
                  </a:cubicBezTo>
                  <a:cubicBezTo>
                    <a:pt x="30140" y="25465"/>
                    <a:pt x="30634" y="25382"/>
                    <a:pt x="30887" y="25382"/>
                  </a:cubicBezTo>
                  <a:cubicBezTo>
                    <a:pt x="30950" y="25382"/>
                    <a:pt x="30998" y="25387"/>
                    <a:pt x="31024" y="25400"/>
                  </a:cubicBezTo>
                  <a:cubicBezTo>
                    <a:pt x="31154" y="25465"/>
                    <a:pt x="31772" y="26018"/>
                    <a:pt x="31772" y="26018"/>
                  </a:cubicBezTo>
                  <a:cubicBezTo>
                    <a:pt x="31772" y="26018"/>
                    <a:pt x="33105" y="26278"/>
                    <a:pt x="33626" y="26863"/>
                  </a:cubicBezTo>
                  <a:cubicBezTo>
                    <a:pt x="34146" y="27416"/>
                    <a:pt x="34341" y="27546"/>
                    <a:pt x="34406" y="27871"/>
                  </a:cubicBezTo>
                  <a:cubicBezTo>
                    <a:pt x="34439" y="28164"/>
                    <a:pt x="34861" y="28294"/>
                    <a:pt x="35089" y="28359"/>
                  </a:cubicBezTo>
                  <a:cubicBezTo>
                    <a:pt x="35280" y="28391"/>
                    <a:pt x="35346" y="29076"/>
                    <a:pt x="35744" y="29076"/>
                  </a:cubicBezTo>
                  <a:cubicBezTo>
                    <a:pt x="35753" y="29076"/>
                    <a:pt x="35763" y="29075"/>
                    <a:pt x="35772" y="29075"/>
                  </a:cubicBezTo>
                  <a:cubicBezTo>
                    <a:pt x="36162" y="29075"/>
                    <a:pt x="36325" y="29140"/>
                    <a:pt x="36260" y="29237"/>
                  </a:cubicBezTo>
                  <a:cubicBezTo>
                    <a:pt x="36227" y="29335"/>
                    <a:pt x="36585" y="29400"/>
                    <a:pt x="36618" y="29400"/>
                  </a:cubicBezTo>
                  <a:cubicBezTo>
                    <a:pt x="36621" y="29397"/>
                    <a:pt x="36626" y="29395"/>
                    <a:pt x="36633" y="29395"/>
                  </a:cubicBezTo>
                  <a:cubicBezTo>
                    <a:pt x="36665" y="29395"/>
                    <a:pt x="36732" y="29421"/>
                    <a:pt x="36799" y="29421"/>
                  </a:cubicBezTo>
                  <a:cubicBezTo>
                    <a:pt x="36872" y="29421"/>
                    <a:pt x="36945" y="29391"/>
                    <a:pt x="36975" y="29270"/>
                  </a:cubicBezTo>
                  <a:cubicBezTo>
                    <a:pt x="37034" y="29006"/>
                    <a:pt x="37066" y="28638"/>
                    <a:pt x="37262" y="28638"/>
                  </a:cubicBezTo>
                  <a:cubicBezTo>
                    <a:pt x="37283" y="28638"/>
                    <a:pt x="37307" y="28642"/>
                    <a:pt x="37333" y="28652"/>
                  </a:cubicBezTo>
                  <a:cubicBezTo>
                    <a:pt x="37626" y="28782"/>
                    <a:pt x="37626" y="29205"/>
                    <a:pt x="37788" y="29335"/>
                  </a:cubicBezTo>
                  <a:cubicBezTo>
                    <a:pt x="37918" y="29497"/>
                    <a:pt x="38211" y="30961"/>
                    <a:pt x="37886" y="31318"/>
                  </a:cubicBezTo>
                  <a:cubicBezTo>
                    <a:pt x="37593" y="31709"/>
                    <a:pt x="37463" y="31871"/>
                    <a:pt x="37431" y="32001"/>
                  </a:cubicBezTo>
                  <a:cubicBezTo>
                    <a:pt x="37398" y="32164"/>
                    <a:pt x="37170" y="32392"/>
                    <a:pt x="37105" y="32522"/>
                  </a:cubicBezTo>
                  <a:cubicBezTo>
                    <a:pt x="37040" y="32684"/>
                    <a:pt x="36650" y="33335"/>
                    <a:pt x="36618" y="33465"/>
                  </a:cubicBezTo>
                  <a:cubicBezTo>
                    <a:pt x="36585" y="33562"/>
                    <a:pt x="36422" y="33757"/>
                    <a:pt x="36585" y="33822"/>
                  </a:cubicBezTo>
                  <a:cubicBezTo>
                    <a:pt x="36715" y="33920"/>
                    <a:pt x="36975" y="33855"/>
                    <a:pt x="36943" y="33985"/>
                  </a:cubicBezTo>
                  <a:cubicBezTo>
                    <a:pt x="36910" y="34148"/>
                    <a:pt x="36910" y="34245"/>
                    <a:pt x="36813" y="34278"/>
                  </a:cubicBezTo>
                  <a:cubicBezTo>
                    <a:pt x="36715" y="34310"/>
                    <a:pt x="36390" y="34668"/>
                    <a:pt x="36390" y="34668"/>
                  </a:cubicBezTo>
                  <a:cubicBezTo>
                    <a:pt x="36390" y="34668"/>
                    <a:pt x="36390" y="35058"/>
                    <a:pt x="36520" y="35188"/>
                  </a:cubicBezTo>
                  <a:cubicBezTo>
                    <a:pt x="36683" y="35318"/>
                    <a:pt x="36520" y="35351"/>
                    <a:pt x="36878" y="35839"/>
                  </a:cubicBezTo>
                  <a:cubicBezTo>
                    <a:pt x="37235" y="36294"/>
                    <a:pt x="38341" y="37952"/>
                    <a:pt x="38406" y="38343"/>
                  </a:cubicBezTo>
                  <a:cubicBezTo>
                    <a:pt x="38471" y="38765"/>
                    <a:pt x="38699" y="39058"/>
                    <a:pt x="38894" y="39383"/>
                  </a:cubicBezTo>
                  <a:cubicBezTo>
                    <a:pt x="39089" y="39708"/>
                    <a:pt x="40455" y="40587"/>
                    <a:pt x="40585" y="40619"/>
                  </a:cubicBezTo>
                  <a:cubicBezTo>
                    <a:pt x="40683" y="40684"/>
                    <a:pt x="40975" y="41107"/>
                    <a:pt x="41073" y="41269"/>
                  </a:cubicBezTo>
                  <a:cubicBezTo>
                    <a:pt x="41170" y="41432"/>
                    <a:pt x="41170" y="43741"/>
                    <a:pt x="41073" y="44099"/>
                  </a:cubicBezTo>
                  <a:cubicBezTo>
                    <a:pt x="40975" y="44456"/>
                    <a:pt x="40910" y="45042"/>
                    <a:pt x="40845" y="45237"/>
                  </a:cubicBezTo>
                  <a:cubicBezTo>
                    <a:pt x="40748" y="45464"/>
                    <a:pt x="40552" y="46115"/>
                    <a:pt x="40552" y="46115"/>
                  </a:cubicBezTo>
                  <a:cubicBezTo>
                    <a:pt x="40552" y="46115"/>
                    <a:pt x="40585" y="47383"/>
                    <a:pt x="40520" y="47773"/>
                  </a:cubicBezTo>
                  <a:cubicBezTo>
                    <a:pt x="40422" y="48164"/>
                    <a:pt x="40325" y="48814"/>
                    <a:pt x="40065" y="49107"/>
                  </a:cubicBezTo>
                  <a:cubicBezTo>
                    <a:pt x="39804" y="49367"/>
                    <a:pt x="39642" y="49594"/>
                    <a:pt x="39642" y="49757"/>
                  </a:cubicBezTo>
                  <a:cubicBezTo>
                    <a:pt x="39642" y="49887"/>
                    <a:pt x="39837" y="50277"/>
                    <a:pt x="39870" y="50472"/>
                  </a:cubicBezTo>
                  <a:cubicBezTo>
                    <a:pt x="39870" y="50635"/>
                    <a:pt x="39772" y="51058"/>
                    <a:pt x="39739" y="51155"/>
                  </a:cubicBezTo>
                  <a:cubicBezTo>
                    <a:pt x="39707" y="51253"/>
                    <a:pt x="39512" y="51611"/>
                    <a:pt x="39512" y="51611"/>
                  </a:cubicBezTo>
                  <a:cubicBezTo>
                    <a:pt x="39512" y="51611"/>
                    <a:pt x="39382" y="52554"/>
                    <a:pt x="39479" y="52554"/>
                  </a:cubicBezTo>
                  <a:cubicBezTo>
                    <a:pt x="39609" y="52554"/>
                    <a:pt x="39739" y="52229"/>
                    <a:pt x="39739" y="52163"/>
                  </a:cubicBezTo>
                  <a:cubicBezTo>
                    <a:pt x="39739" y="52090"/>
                    <a:pt x="39814" y="51848"/>
                    <a:pt x="39878" y="51848"/>
                  </a:cubicBezTo>
                  <a:cubicBezTo>
                    <a:pt x="39899" y="51848"/>
                    <a:pt x="39919" y="51873"/>
                    <a:pt x="39935" y="51936"/>
                  </a:cubicBezTo>
                  <a:cubicBezTo>
                    <a:pt x="40032" y="52196"/>
                    <a:pt x="39902" y="53009"/>
                    <a:pt x="39837" y="53074"/>
                  </a:cubicBezTo>
                  <a:cubicBezTo>
                    <a:pt x="39820" y="53100"/>
                    <a:pt x="39787" y="53110"/>
                    <a:pt x="39748" y="53110"/>
                  </a:cubicBezTo>
                  <a:cubicBezTo>
                    <a:pt x="39658" y="53110"/>
                    <a:pt x="39538" y="53057"/>
                    <a:pt x="39514" y="53025"/>
                  </a:cubicBezTo>
                  <a:lnTo>
                    <a:pt x="39514" y="53025"/>
                  </a:lnTo>
                  <a:cubicBezTo>
                    <a:pt x="39513" y="53077"/>
                    <a:pt x="39494" y="53222"/>
                    <a:pt x="39349" y="53367"/>
                  </a:cubicBezTo>
                  <a:cubicBezTo>
                    <a:pt x="39154" y="53594"/>
                    <a:pt x="38796" y="53920"/>
                    <a:pt x="38861" y="53985"/>
                  </a:cubicBezTo>
                  <a:cubicBezTo>
                    <a:pt x="38926" y="54050"/>
                    <a:pt x="39089" y="54082"/>
                    <a:pt x="39154" y="54082"/>
                  </a:cubicBezTo>
                  <a:cubicBezTo>
                    <a:pt x="39187" y="54082"/>
                    <a:pt x="39219" y="54277"/>
                    <a:pt x="39219" y="54277"/>
                  </a:cubicBezTo>
                  <a:cubicBezTo>
                    <a:pt x="39219" y="54277"/>
                    <a:pt x="39154" y="54602"/>
                    <a:pt x="39154" y="54602"/>
                  </a:cubicBezTo>
                  <a:cubicBezTo>
                    <a:pt x="39122" y="54602"/>
                    <a:pt x="38926" y="54798"/>
                    <a:pt x="38894" y="54830"/>
                  </a:cubicBezTo>
                  <a:cubicBezTo>
                    <a:pt x="38894" y="54830"/>
                    <a:pt x="38959" y="55903"/>
                    <a:pt x="39187" y="55936"/>
                  </a:cubicBezTo>
                  <a:cubicBezTo>
                    <a:pt x="39414" y="55968"/>
                    <a:pt x="39739" y="56781"/>
                    <a:pt x="39772" y="56911"/>
                  </a:cubicBezTo>
                  <a:cubicBezTo>
                    <a:pt x="39772" y="57009"/>
                    <a:pt x="39804" y="57562"/>
                    <a:pt x="39935" y="57562"/>
                  </a:cubicBezTo>
                  <a:cubicBezTo>
                    <a:pt x="40097" y="57594"/>
                    <a:pt x="41430" y="58310"/>
                    <a:pt x="41756" y="58342"/>
                  </a:cubicBezTo>
                  <a:cubicBezTo>
                    <a:pt x="41787" y="58345"/>
                    <a:pt x="41821" y="58346"/>
                    <a:pt x="41857" y="58346"/>
                  </a:cubicBezTo>
                  <a:cubicBezTo>
                    <a:pt x="42228" y="58346"/>
                    <a:pt x="42799" y="58201"/>
                    <a:pt x="42829" y="58082"/>
                  </a:cubicBezTo>
                  <a:cubicBezTo>
                    <a:pt x="42894" y="57952"/>
                    <a:pt x="42894" y="57822"/>
                    <a:pt x="42731" y="57724"/>
                  </a:cubicBezTo>
                  <a:cubicBezTo>
                    <a:pt x="42569" y="57627"/>
                    <a:pt x="42243" y="57269"/>
                    <a:pt x="42146" y="57074"/>
                  </a:cubicBezTo>
                  <a:cubicBezTo>
                    <a:pt x="42081" y="56846"/>
                    <a:pt x="41788" y="56359"/>
                    <a:pt x="41788" y="56163"/>
                  </a:cubicBezTo>
                  <a:cubicBezTo>
                    <a:pt x="41788" y="55936"/>
                    <a:pt x="41528" y="55838"/>
                    <a:pt x="41886" y="55578"/>
                  </a:cubicBezTo>
                  <a:cubicBezTo>
                    <a:pt x="42211" y="55318"/>
                    <a:pt x="42276" y="55480"/>
                    <a:pt x="42439" y="55188"/>
                  </a:cubicBezTo>
                  <a:cubicBezTo>
                    <a:pt x="42601" y="54928"/>
                    <a:pt x="42601" y="54895"/>
                    <a:pt x="42601" y="54895"/>
                  </a:cubicBezTo>
                  <a:cubicBezTo>
                    <a:pt x="42601" y="54895"/>
                    <a:pt x="43219" y="54635"/>
                    <a:pt x="43121" y="54407"/>
                  </a:cubicBezTo>
                  <a:cubicBezTo>
                    <a:pt x="43056" y="54180"/>
                    <a:pt x="42243" y="54310"/>
                    <a:pt x="42308" y="53952"/>
                  </a:cubicBezTo>
                  <a:cubicBezTo>
                    <a:pt x="42374" y="53562"/>
                    <a:pt x="42829" y="53432"/>
                    <a:pt x="42991" y="53334"/>
                  </a:cubicBezTo>
                  <a:cubicBezTo>
                    <a:pt x="43154" y="53269"/>
                    <a:pt x="43317" y="53009"/>
                    <a:pt x="43349" y="52781"/>
                  </a:cubicBezTo>
                  <a:cubicBezTo>
                    <a:pt x="43382" y="52586"/>
                    <a:pt x="43772" y="52391"/>
                    <a:pt x="43837" y="52294"/>
                  </a:cubicBezTo>
                  <a:cubicBezTo>
                    <a:pt x="43934" y="52196"/>
                    <a:pt x="44032" y="52033"/>
                    <a:pt x="43902" y="52033"/>
                  </a:cubicBezTo>
                  <a:cubicBezTo>
                    <a:pt x="43772" y="52033"/>
                    <a:pt x="43512" y="51968"/>
                    <a:pt x="43512" y="51968"/>
                  </a:cubicBezTo>
                  <a:cubicBezTo>
                    <a:pt x="43512" y="51968"/>
                    <a:pt x="43219" y="51676"/>
                    <a:pt x="43382" y="51513"/>
                  </a:cubicBezTo>
                  <a:cubicBezTo>
                    <a:pt x="43472" y="51423"/>
                    <a:pt x="43653" y="51403"/>
                    <a:pt x="43834" y="51403"/>
                  </a:cubicBezTo>
                  <a:cubicBezTo>
                    <a:pt x="43980" y="51403"/>
                    <a:pt x="44126" y="51416"/>
                    <a:pt x="44227" y="51416"/>
                  </a:cubicBezTo>
                  <a:cubicBezTo>
                    <a:pt x="44422" y="51416"/>
                    <a:pt x="44682" y="51416"/>
                    <a:pt x="44617" y="51220"/>
                  </a:cubicBezTo>
                  <a:cubicBezTo>
                    <a:pt x="44552" y="51025"/>
                    <a:pt x="44650" y="50603"/>
                    <a:pt x="44747" y="50603"/>
                  </a:cubicBezTo>
                  <a:cubicBezTo>
                    <a:pt x="44813" y="50603"/>
                    <a:pt x="46373" y="50245"/>
                    <a:pt x="46504" y="50180"/>
                  </a:cubicBezTo>
                  <a:cubicBezTo>
                    <a:pt x="46634" y="50115"/>
                    <a:pt x="46699" y="49985"/>
                    <a:pt x="46764" y="49887"/>
                  </a:cubicBezTo>
                  <a:cubicBezTo>
                    <a:pt x="46829" y="49790"/>
                    <a:pt x="46991" y="49562"/>
                    <a:pt x="46991" y="49562"/>
                  </a:cubicBezTo>
                  <a:cubicBezTo>
                    <a:pt x="46991" y="49562"/>
                    <a:pt x="46861" y="49432"/>
                    <a:pt x="46731" y="49237"/>
                  </a:cubicBezTo>
                  <a:cubicBezTo>
                    <a:pt x="46601" y="49042"/>
                    <a:pt x="46569" y="48651"/>
                    <a:pt x="46471" y="48651"/>
                  </a:cubicBezTo>
                  <a:cubicBezTo>
                    <a:pt x="46455" y="48646"/>
                    <a:pt x="46479" y="48644"/>
                    <a:pt x="46531" y="48644"/>
                  </a:cubicBezTo>
                  <a:cubicBezTo>
                    <a:pt x="46662" y="48644"/>
                    <a:pt x="46973" y="48656"/>
                    <a:pt x="47281" y="48656"/>
                  </a:cubicBezTo>
                  <a:cubicBezTo>
                    <a:pt x="47609" y="48656"/>
                    <a:pt x="47933" y="48643"/>
                    <a:pt x="48032" y="48586"/>
                  </a:cubicBezTo>
                  <a:cubicBezTo>
                    <a:pt x="48227" y="48489"/>
                    <a:pt x="48650" y="48033"/>
                    <a:pt x="48715" y="47903"/>
                  </a:cubicBezTo>
                  <a:cubicBezTo>
                    <a:pt x="48747" y="47773"/>
                    <a:pt x="48715" y="47676"/>
                    <a:pt x="48780" y="47513"/>
                  </a:cubicBezTo>
                  <a:cubicBezTo>
                    <a:pt x="48845" y="47351"/>
                    <a:pt x="49040" y="47286"/>
                    <a:pt x="49073" y="47221"/>
                  </a:cubicBezTo>
                  <a:cubicBezTo>
                    <a:pt x="49105" y="47155"/>
                    <a:pt x="49105" y="47123"/>
                    <a:pt x="49138" y="47058"/>
                  </a:cubicBezTo>
                  <a:cubicBezTo>
                    <a:pt x="49170" y="46993"/>
                    <a:pt x="49658" y="46538"/>
                    <a:pt x="49723" y="46473"/>
                  </a:cubicBezTo>
                  <a:cubicBezTo>
                    <a:pt x="49788" y="46408"/>
                    <a:pt x="50146" y="45887"/>
                    <a:pt x="50178" y="45822"/>
                  </a:cubicBezTo>
                  <a:cubicBezTo>
                    <a:pt x="50211" y="45757"/>
                    <a:pt x="50438" y="45855"/>
                    <a:pt x="50438" y="45660"/>
                  </a:cubicBezTo>
                  <a:cubicBezTo>
                    <a:pt x="50471" y="45464"/>
                    <a:pt x="50601" y="44651"/>
                    <a:pt x="50699" y="44391"/>
                  </a:cubicBezTo>
                  <a:cubicBezTo>
                    <a:pt x="50796" y="44099"/>
                    <a:pt x="51154" y="44034"/>
                    <a:pt x="51544" y="43806"/>
                  </a:cubicBezTo>
                  <a:cubicBezTo>
                    <a:pt x="51902" y="43611"/>
                    <a:pt x="52097" y="43643"/>
                    <a:pt x="52227" y="43448"/>
                  </a:cubicBezTo>
                  <a:cubicBezTo>
                    <a:pt x="52325" y="43221"/>
                    <a:pt x="53300" y="43188"/>
                    <a:pt x="53333" y="43058"/>
                  </a:cubicBezTo>
                  <a:cubicBezTo>
                    <a:pt x="53333" y="42928"/>
                    <a:pt x="53593" y="42668"/>
                    <a:pt x="53593" y="42635"/>
                  </a:cubicBezTo>
                  <a:cubicBezTo>
                    <a:pt x="53625" y="42603"/>
                    <a:pt x="54211" y="41627"/>
                    <a:pt x="54211" y="41042"/>
                  </a:cubicBezTo>
                  <a:cubicBezTo>
                    <a:pt x="54211" y="40456"/>
                    <a:pt x="54503" y="39839"/>
                    <a:pt x="54503" y="39383"/>
                  </a:cubicBezTo>
                  <a:cubicBezTo>
                    <a:pt x="54536" y="38928"/>
                    <a:pt x="54764" y="38050"/>
                    <a:pt x="54991" y="37822"/>
                  </a:cubicBezTo>
                  <a:cubicBezTo>
                    <a:pt x="55251" y="37595"/>
                    <a:pt x="56097" y="36977"/>
                    <a:pt x="56162" y="36782"/>
                  </a:cubicBezTo>
                  <a:cubicBezTo>
                    <a:pt x="56194" y="36554"/>
                    <a:pt x="56129" y="35579"/>
                    <a:pt x="56129" y="35513"/>
                  </a:cubicBezTo>
                  <a:cubicBezTo>
                    <a:pt x="56129" y="35448"/>
                    <a:pt x="55869" y="35058"/>
                    <a:pt x="55869" y="35058"/>
                  </a:cubicBezTo>
                  <a:cubicBezTo>
                    <a:pt x="55869" y="35058"/>
                    <a:pt x="55316" y="34863"/>
                    <a:pt x="55154" y="34766"/>
                  </a:cubicBezTo>
                  <a:cubicBezTo>
                    <a:pt x="54959" y="34668"/>
                    <a:pt x="54081" y="34180"/>
                    <a:pt x="53625" y="34018"/>
                  </a:cubicBezTo>
                  <a:cubicBezTo>
                    <a:pt x="53322" y="33931"/>
                    <a:pt x="53004" y="33916"/>
                    <a:pt x="52816" y="33916"/>
                  </a:cubicBezTo>
                  <a:cubicBezTo>
                    <a:pt x="52722" y="33916"/>
                    <a:pt x="52661" y="33920"/>
                    <a:pt x="52650" y="33920"/>
                  </a:cubicBezTo>
                  <a:cubicBezTo>
                    <a:pt x="52650" y="33920"/>
                    <a:pt x="52194" y="34050"/>
                    <a:pt x="52129" y="34083"/>
                  </a:cubicBezTo>
                  <a:cubicBezTo>
                    <a:pt x="52126" y="34088"/>
                    <a:pt x="52123" y="34091"/>
                    <a:pt x="52119" y="34091"/>
                  </a:cubicBezTo>
                  <a:cubicBezTo>
                    <a:pt x="52080" y="34091"/>
                    <a:pt x="51999" y="33817"/>
                    <a:pt x="51999" y="33757"/>
                  </a:cubicBezTo>
                  <a:cubicBezTo>
                    <a:pt x="52032" y="33692"/>
                    <a:pt x="51967" y="33530"/>
                    <a:pt x="51967" y="33530"/>
                  </a:cubicBezTo>
                  <a:cubicBezTo>
                    <a:pt x="51967" y="33530"/>
                    <a:pt x="50861" y="33074"/>
                    <a:pt x="50764" y="33042"/>
                  </a:cubicBezTo>
                  <a:cubicBezTo>
                    <a:pt x="50666" y="33042"/>
                    <a:pt x="50634" y="33270"/>
                    <a:pt x="50601" y="33367"/>
                  </a:cubicBezTo>
                  <a:cubicBezTo>
                    <a:pt x="50536" y="33432"/>
                    <a:pt x="50568" y="33627"/>
                    <a:pt x="50211" y="33660"/>
                  </a:cubicBezTo>
                  <a:cubicBezTo>
                    <a:pt x="50020" y="33695"/>
                    <a:pt x="49884" y="33729"/>
                    <a:pt x="49824" y="33729"/>
                  </a:cubicBezTo>
                  <a:cubicBezTo>
                    <a:pt x="49772" y="33729"/>
                    <a:pt x="49777" y="33703"/>
                    <a:pt x="49853" y="33627"/>
                  </a:cubicBezTo>
                  <a:cubicBezTo>
                    <a:pt x="50016" y="33432"/>
                    <a:pt x="50243" y="33270"/>
                    <a:pt x="50243" y="33205"/>
                  </a:cubicBezTo>
                  <a:cubicBezTo>
                    <a:pt x="50243" y="33140"/>
                    <a:pt x="50406" y="33042"/>
                    <a:pt x="50243" y="32944"/>
                  </a:cubicBezTo>
                  <a:cubicBezTo>
                    <a:pt x="50196" y="32916"/>
                    <a:pt x="50140" y="32904"/>
                    <a:pt x="50083" y="32904"/>
                  </a:cubicBezTo>
                  <a:cubicBezTo>
                    <a:pt x="49948" y="32904"/>
                    <a:pt x="49811" y="32973"/>
                    <a:pt x="49788" y="33042"/>
                  </a:cubicBezTo>
                  <a:cubicBezTo>
                    <a:pt x="49760" y="33155"/>
                    <a:pt x="49413" y="33243"/>
                    <a:pt x="49279" y="33243"/>
                  </a:cubicBezTo>
                  <a:cubicBezTo>
                    <a:pt x="49259" y="33243"/>
                    <a:pt x="49244" y="33241"/>
                    <a:pt x="49235" y="33237"/>
                  </a:cubicBezTo>
                  <a:cubicBezTo>
                    <a:pt x="49203" y="33237"/>
                    <a:pt x="49105" y="33009"/>
                    <a:pt x="49138" y="32944"/>
                  </a:cubicBezTo>
                  <a:cubicBezTo>
                    <a:pt x="49170" y="32879"/>
                    <a:pt x="49398" y="32587"/>
                    <a:pt x="49430" y="32522"/>
                  </a:cubicBezTo>
                  <a:cubicBezTo>
                    <a:pt x="49463" y="32457"/>
                    <a:pt x="49658" y="32196"/>
                    <a:pt x="49658" y="32164"/>
                  </a:cubicBezTo>
                  <a:cubicBezTo>
                    <a:pt x="49658" y="32164"/>
                    <a:pt x="49560" y="31871"/>
                    <a:pt x="49430" y="31676"/>
                  </a:cubicBezTo>
                  <a:cubicBezTo>
                    <a:pt x="49300" y="31514"/>
                    <a:pt x="49268" y="30961"/>
                    <a:pt x="49203" y="30863"/>
                  </a:cubicBezTo>
                  <a:cubicBezTo>
                    <a:pt x="49138" y="30798"/>
                    <a:pt x="48910" y="30798"/>
                    <a:pt x="48845" y="30733"/>
                  </a:cubicBezTo>
                  <a:cubicBezTo>
                    <a:pt x="48747" y="30668"/>
                    <a:pt x="47837" y="30050"/>
                    <a:pt x="47219" y="30050"/>
                  </a:cubicBezTo>
                  <a:cubicBezTo>
                    <a:pt x="46569" y="30018"/>
                    <a:pt x="46438" y="29855"/>
                    <a:pt x="46471" y="29855"/>
                  </a:cubicBezTo>
                  <a:cubicBezTo>
                    <a:pt x="46504" y="29823"/>
                    <a:pt x="45625" y="29042"/>
                    <a:pt x="45463" y="28945"/>
                  </a:cubicBezTo>
                  <a:cubicBezTo>
                    <a:pt x="45268" y="28847"/>
                    <a:pt x="45138" y="28359"/>
                    <a:pt x="45073" y="28359"/>
                  </a:cubicBezTo>
                  <a:cubicBezTo>
                    <a:pt x="45008" y="28359"/>
                    <a:pt x="45040" y="28099"/>
                    <a:pt x="45073" y="28034"/>
                  </a:cubicBezTo>
                  <a:cubicBezTo>
                    <a:pt x="45105" y="27969"/>
                    <a:pt x="44943" y="27806"/>
                    <a:pt x="44845" y="27806"/>
                  </a:cubicBezTo>
                  <a:cubicBezTo>
                    <a:pt x="44819" y="27813"/>
                    <a:pt x="44758" y="27815"/>
                    <a:pt x="44676" y="27815"/>
                  </a:cubicBezTo>
                  <a:cubicBezTo>
                    <a:pt x="44351" y="27815"/>
                    <a:pt x="43700" y="27774"/>
                    <a:pt x="43674" y="27774"/>
                  </a:cubicBezTo>
                  <a:cubicBezTo>
                    <a:pt x="43642" y="27774"/>
                    <a:pt x="43772" y="28001"/>
                    <a:pt x="43609" y="28034"/>
                  </a:cubicBezTo>
                  <a:cubicBezTo>
                    <a:pt x="43528" y="28066"/>
                    <a:pt x="43357" y="28075"/>
                    <a:pt x="43207" y="28075"/>
                  </a:cubicBezTo>
                  <a:cubicBezTo>
                    <a:pt x="43056" y="28075"/>
                    <a:pt x="42926" y="28066"/>
                    <a:pt x="42926" y="28066"/>
                  </a:cubicBezTo>
                  <a:lnTo>
                    <a:pt x="42178" y="27871"/>
                  </a:lnTo>
                  <a:lnTo>
                    <a:pt x="41723" y="27253"/>
                  </a:lnTo>
                  <a:cubicBezTo>
                    <a:pt x="41723" y="27253"/>
                    <a:pt x="41365" y="27319"/>
                    <a:pt x="41300" y="27319"/>
                  </a:cubicBezTo>
                  <a:cubicBezTo>
                    <a:pt x="41235" y="27351"/>
                    <a:pt x="40943" y="27514"/>
                    <a:pt x="40878" y="27579"/>
                  </a:cubicBezTo>
                  <a:cubicBezTo>
                    <a:pt x="40813" y="27611"/>
                    <a:pt x="40780" y="27969"/>
                    <a:pt x="40780" y="27969"/>
                  </a:cubicBezTo>
                  <a:cubicBezTo>
                    <a:pt x="40780" y="27969"/>
                    <a:pt x="40634" y="28494"/>
                    <a:pt x="40563" y="28494"/>
                  </a:cubicBezTo>
                  <a:cubicBezTo>
                    <a:pt x="40560" y="28494"/>
                    <a:pt x="40556" y="28493"/>
                    <a:pt x="40552" y="28489"/>
                  </a:cubicBezTo>
                  <a:cubicBezTo>
                    <a:pt x="40487" y="28457"/>
                    <a:pt x="40390" y="28034"/>
                    <a:pt x="40390" y="28001"/>
                  </a:cubicBezTo>
                  <a:cubicBezTo>
                    <a:pt x="40422" y="27969"/>
                    <a:pt x="40520" y="27644"/>
                    <a:pt x="40552" y="27546"/>
                  </a:cubicBezTo>
                  <a:cubicBezTo>
                    <a:pt x="40617" y="27449"/>
                    <a:pt x="40715" y="27384"/>
                    <a:pt x="40715" y="27286"/>
                  </a:cubicBezTo>
                  <a:cubicBezTo>
                    <a:pt x="40740" y="27212"/>
                    <a:pt x="40613" y="27080"/>
                    <a:pt x="40537" y="27080"/>
                  </a:cubicBezTo>
                  <a:cubicBezTo>
                    <a:pt x="40514" y="27080"/>
                    <a:pt x="40495" y="27093"/>
                    <a:pt x="40487" y="27123"/>
                  </a:cubicBezTo>
                  <a:cubicBezTo>
                    <a:pt x="40422" y="27253"/>
                    <a:pt x="39512" y="27839"/>
                    <a:pt x="39382" y="27871"/>
                  </a:cubicBezTo>
                  <a:cubicBezTo>
                    <a:pt x="39365" y="27875"/>
                    <a:pt x="39348" y="27877"/>
                    <a:pt x="39329" y="27877"/>
                  </a:cubicBezTo>
                  <a:cubicBezTo>
                    <a:pt x="39272" y="27877"/>
                    <a:pt x="39207" y="27863"/>
                    <a:pt x="39146" y="27863"/>
                  </a:cubicBezTo>
                  <a:cubicBezTo>
                    <a:pt x="39065" y="27863"/>
                    <a:pt x="38991" y="27888"/>
                    <a:pt x="38959" y="28001"/>
                  </a:cubicBezTo>
                  <a:cubicBezTo>
                    <a:pt x="38894" y="28229"/>
                    <a:pt x="38504" y="28587"/>
                    <a:pt x="38406" y="28684"/>
                  </a:cubicBezTo>
                  <a:cubicBezTo>
                    <a:pt x="38304" y="28735"/>
                    <a:pt x="38242" y="28886"/>
                    <a:pt x="38189" y="28886"/>
                  </a:cubicBezTo>
                  <a:cubicBezTo>
                    <a:pt x="38174" y="28886"/>
                    <a:pt x="38160" y="28875"/>
                    <a:pt x="38146" y="28847"/>
                  </a:cubicBezTo>
                  <a:cubicBezTo>
                    <a:pt x="38113" y="28717"/>
                    <a:pt x="37821" y="28294"/>
                    <a:pt x="37691" y="28294"/>
                  </a:cubicBezTo>
                  <a:cubicBezTo>
                    <a:pt x="37593" y="28327"/>
                    <a:pt x="36878" y="28587"/>
                    <a:pt x="36813" y="28619"/>
                  </a:cubicBezTo>
                  <a:cubicBezTo>
                    <a:pt x="36715" y="28619"/>
                    <a:pt x="36325" y="28457"/>
                    <a:pt x="36227" y="28392"/>
                  </a:cubicBezTo>
                  <a:cubicBezTo>
                    <a:pt x="36130" y="28327"/>
                    <a:pt x="35967" y="28164"/>
                    <a:pt x="35772" y="28034"/>
                  </a:cubicBezTo>
                  <a:cubicBezTo>
                    <a:pt x="35609" y="27904"/>
                    <a:pt x="35447" y="27806"/>
                    <a:pt x="35479" y="27579"/>
                  </a:cubicBezTo>
                  <a:cubicBezTo>
                    <a:pt x="35512" y="27384"/>
                    <a:pt x="35414" y="26473"/>
                    <a:pt x="35447" y="26441"/>
                  </a:cubicBezTo>
                  <a:cubicBezTo>
                    <a:pt x="35512" y="26408"/>
                    <a:pt x="35707" y="26115"/>
                    <a:pt x="35609" y="25985"/>
                  </a:cubicBezTo>
                  <a:cubicBezTo>
                    <a:pt x="35512" y="25855"/>
                    <a:pt x="35447" y="25693"/>
                    <a:pt x="35349" y="25660"/>
                  </a:cubicBezTo>
                  <a:cubicBezTo>
                    <a:pt x="35258" y="25630"/>
                    <a:pt x="35025" y="25429"/>
                    <a:pt x="34889" y="25429"/>
                  </a:cubicBezTo>
                  <a:cubicBezTo>
                    <a:pt x="34879" y="25429"/>
                    <a:pt x="34870" y="25430"/>
                    <a:pt x="34861" y="25432"/>
                  </a:cubicBezTo>
                  <a:cubicBezTo>
                    <a:pt x="34764" y="25465"/>
                    <a:pt x="33886" y="25497"/>
                    <a:pt x="33756" y="25497"/>
                  </a:cubicBezTo>
                  <a:cubicBezTo>
                    <a:pt x="33719" y="25497"/>
                    <a:pt x="33668" y="25500"/>
                    <a:pt x="33615" y="25500"/>
                  </a:cubicBezTo>
                  <a:cubicBezTo>
                    <a:pt x="33482" y="25500"/>
                    <a:pt x="33333" y="25484"/>
                    <a:pt x="33333" y="25367"/>
                  </a:cubicBezTo>
                  <a:cubicBezTo>
                    <a:pt x="33333" y="25172"/>
                    <a:pt x="33398" y="24392"/>
                    <a:pt x="33398" y="24392"/>
                  </a:cubicBezTo>
                  <a:cubicBezTo>
                    <a:pt x="33398" y="24392"/>
                    <a:pt x="33528" y="24164"/>
                    <a:pt x="33691" y="24002"/>
                  </a:cubicBezTo>
                  <a:cubicBezTo>
                    <a:pt x="33886" y="23839"/>
                    <a:pt x="33951" y="23644"/>
                    <a:pt x="33983" y="23514"/>
                  </a:cubicBezTo>
                  <a:cubicBezTo>
                    <a:pt x="33983" y="23416"/>
                    <a:pt x="34244" y="23058"/>
                    <a:pt x="34114" y="23026"/>
                  </a:cubicBezTo>
                  <a:cubicBezTo>
                    <a:pt x="34049" y="23010"/>
                    <a:pt x="33788" y="22985"/>
                    <a:pt x="33516" y="22985"/>
                  </a:cubicBezTo>
                  <a:cubicBezTo>
                    <a:pt x="33244" y="22985"/>
                    <a:pt x="32959" y="23010"/>
                    <a:pt x="32845" y="23091"/>
                  </a:cubicBezTo>
                  <a:cubicBezTo>
                    <a:pt x="32650" y="23254"/>
                    <a:pt x="32488" y="23741"/>
                    <a:pt x="32423" y="23904"/>
                  </a:cubicBezTo>
                  <a:cubicBezTo>
                    <a:pt x="32357" y="24099"/>
                    <a:pt x="32260" y="24327"/>
                    <a:pt x="31610" y="24327"/>
                  </a:cubicBezTo>
                  <a:cubicBezTo>
                    <a:pt x="31148" y="24349"/>
                    <a:pt x="30910" y="24445"/>
                    <a:pt x="30773" y="24445"/>
                  </a:cubicBezTo>
                  <a:cubicBezTo>
                    <a:pt x="30708" y="24445"/>
                    <a:pt x="30666" y="24423"/>
                    <a:pt x="30634" y="24359"/>
                  </a:cubicBezTo>
                  <a:cubicBezTo>
                    <a:pt x="30536" y="24197"/>
                    <a:pt x="29528" y="23611"/>
                    <a:pt x="29528" y="22538"/>
                  </a:cubicBezTo>
                  <a:cubicBezTo>
                    <a:pt x="29528" y="21465"/>
                    <a:pt x="29496" y="21010"/>
                    <a:pt x="29496" y="20945"/>
                  </a:cubicBezTo>
                  <a:cubicBezTo>
                    <a:pt x="29463" y="20847"/>
                    <a:pt x="29691" y="20782"/>
                    <a:pt x="29561" y="20522"/>
                  </a:cubicBezTo>
                  <a:cubicBezTo>
                    <a:pt x="29463" y="20229"/>
                    <a:pt x="29431" y="19709"/>
                    <a:pt x="29788" y="19611"/>
                  </a:cubicBezTo>
                  <a:cubicBezTo>
                    <a:pt x="30179" y="19514"/>
                    <a:pt x="30211" y="19611"/>
                    <a:pt x="30374" y="19384"/>
                  </a:cubicBezTo>
                  <a:cubicBezTo>
                    <a:pt x="30536" y="19189"/>
                    <a:pt x="30732" y="19026"/>
                    <a:pt x="30894" y="19026"/>
                  </a:cubicBezTo>
                  <a:cubicBezTo>
                    <a:pt x="31089" y="19059"/>
                    <a:pt x="31740" y="18994"/>
                    <a:pt x="32032" y="19124"/>
                  </a:cubicBezTo>
                  <a:cubicBezTo>
                    <a:pt x="32237" y="19215"/>
                    <a:pt x="32379" y="19322"/>
                    <a:pt x="32478" y="19322"/>
                  </a:cubicBezTo>
                  <a:cubicBezTo>
                    <a:pt x="32521" y="19322"/>
                    <a:pt x="32556" y="19302"/>
                    <a:pt x="32585" y="19254"/>
                  </a:cubicBezTo>
                  <a:cubicBezTo>
                    <a:pt x="32683" y="19124"/>
                    <a:pt x="32618" y="18928"/>
                    <a:pt x="32618" y="18896"/>
                  </a:cubicBezTo>
                  <a:cubicBezTo>
                    <a:pt x="32592" y="18896"/>
                    <a:pt x="33731" y="18729"/>
                    <a:pt x="34305" y="18729"/>
                  </a:cubicBezTo>
                  <a:cubicBezTo>
                    <a:pt x="34448" y="18729"/>
                    <a:pt x="34556" y="18740"/>
                    <a:pt x="34601" y="18766"/>
                  </a:cubicBezTo>
                  <a:cubicBezTo>
                    <a:pt x="34829" y="18863"/>
                    <a:pt x="34861" y="18994"/>
                    <a:pt x="35057" y="18994"/>
                  </a:cubicBezTo>
                  <a:cubicBezTo>
                    <a:pt x="35219" y="18994"/>
                    <a:pt x="35317" y="18961"/>
                    <a:pt x="35414" y="18961"/>
                  </a:cubicBezTo>
                  <a:cubicBezTo>
                    <a:pt x="35512" y="18961"/>
                    <a:pt x="35935" y="19546"/>
                    <a:pt x="35967" y="19839"/>
                  </a:cubicBezTo>
                  <a:cubicBezTo>
                    <a:pt x="36000" y="20132"/>
                    <a:pt x="36325" y="20392"/>
                    <a:pt x="36357" y="20554"/>
                  </a:cubicBezTo>
                  <a:cubicBezTo>
                    <a:pt x="36420" y="20711"/>
                    <a:pt x="36483" y="21141"/>
                    <a:pt x="36722" y="21141"/>
                  </a:cubicBezTo>
                  <a:cubicBezTo>
                    <a:pt x="36730" y="21141"/>
                    <a:pt x="36739" y="21141"/>
                    <a:pt x="36748" y="21140"/>
                  </a:cubicBezTo>
                  <a:cubicBezTo>
                    <a:pt x="36975" y="21107"/>
                    <a:pt x="37008" y="20782"/>
                    <a:pt x="36943" y="20554"/>
                  </a:cubicBezTo>
                  <a:cubicBezTo>
                    <a:pt x="36910" y="20359"/>
                    <a:pt x="36520" y="19319"/>
                    <a:pt x="36455" y="18928"/>
                  </a:cubicBezTo>
                  <a:cubicBezTo>
                    <a:pt x="36422" y="18571"/>
                    <a:pt x="36227" y="18571"/>
                    <a:pt x="36422" y="18213"/>
                  </a:cubicBezTo>
                  <a:cubicBezTo>
                    <a:pt x="36650" y="17855"/>
                    <a:pt x="36975" y="17628"/>
                    <a:pt x="37073" y="17563"/>
                  </a:cubicBezTo>
                  <a:cubicBezTo>
                    <a:pt x="37138" y="17498"/>
                    <a:pt x="38439" y="16652"/>
                    <a:pt x="38406" y="16587"/>
                  </a:cubicBezTo>
                  <a:cubicBezTo>
                    <a:pt x="38374" y="16490"/>
                    <a:pt x="38211" y="16359"/>
                    <a:pt x="38341" y="16262"/>
                  </a:cubicBezTo>
                  <a:cubicBezTo>
                    <a:pt x="38471" y="16164"/>
                    <a:pt x="38829" y="16132"/>
                    <a:pt x="38699" y="16002"/>
                  </a:cubicBezTo>
                  <a:cubicBezTo>
                    <a:pt x="38536" y="15839"/>
                    <a:pt x="38374" y="15709"/>
                    <a:pt x="38374" y="15514"/>
                  </a:cubicBezTo>
                  <a:cubicBezTo>
                    <a:pt x="38374" y="15351"/>
                    <a:pt x="38406" y="15351"/>
                    <a:pt x="38276" y="15221"/>
                  </a:cubicBezTo>
                  <a:cubicBezTo>
                    <a:pt x="38146" y="15091"/>
                    <a:pt x="38113" y="14994"/>
                    <a:pt x="38211" y="14961"/>
                  </a:cubicBezTo>
                  <a:cubicBezTo>
                    <a:pt x="38219" y="14959"/>
                    <a:pt x="38226" y="14957"/>
                    <a:pt x="38232" y="14957"/>
                  </a:cubicBezTo>
                  <a:cubicBezTo>
                    <a:pt x="38314" y="14957"/>
                    <a:pt x="38349" y="15124"/>
                    <a:pt x="38439" y="15124"/>
                  </a:cubicBezTo>
                  <a:cubicBezTo>
                    <a:pt x="38536" y="15124"/>
                    <a:pt x="38569" y="14994"/>
                    <a:pt x="38569" y="14961"/>
                  </a:cubicBezTo>
                  <a:cubicBezTo>
                    <a:pt x="38569" y="14896"/>
                    <a:pt x="38601" y="14636"/>
                    <a:pt x="38796" y="14571"/>
                  </a:cubicBezTo>
                  <a:cubicBezTo>
                    <a:pt x="38818" y="14564"/>
                    <a:pt x="38838" y="14560"/>
                    <a:pt x="38857" y="14560"/>
                  </a:cubicBezTo>
                  <a:cubicBezTo>
                    <a:pt x="39006" y="14560"/>
                    <a:pt x="39067" y="14766"/>
                    <a:pt x="39154" y="14766"/>
                  </a:cubicBezTo>
                  <a:cubicBezTo>
                    <a:pt x="39252" y="14733"/>
                    <a:pt x="39382" y="14766"/>
                    <a:pt x="39382" y="14668"/>
                  </a:cubicBezTo>
                  <a:cubicBezTo>
                    <a:pt x="39414" y="14538"/>
                    <a:pt x="39512" y="14311"/>
                    <a:pt x="39512" y="14213"/>
                  </a:cubicBezTo>
                  <a:cubicBezTo>
                    <a:pt x="39544" y="14148"/>
                    <a:pt x="39609" y="14051"/>
                    <a:pt x="39707" y="14018"/>
                  </a:cubicBezTo>
                  <a:cubicBezTo>
                    <a:pt x="39837" y="13953"/>
                    <a:pt x="39837" y="13986"/>
                    <a:pt x="39967" y="13920"/>
                  </a:cubicBezTo>
                  <a:cubicBezTo>
                    <a:pt x="40065" y="13855"/>
                    <a:pt x="40845" y="13725"/>
                    <a:pt x="40878" y="13563"/>
                  </a:cubicBezTo>
                  <a:cubicBezTo>
                    <a:pt x="40910" y="13400"/>
                    <a:pt x="40878" y="13335"/>
                    <a:pt x="40943" y="13140"/>
                  </a:cubicBezTo>
                  <a:cubicBezTo>
                    <a:pt x="41008" y="12945"/>
                    <a:pt x="41170" y="12685"/>
                    <a:pt x="41333" y="12555"/>
                  </a:cubicBezTo>
                  <a:cubicBezTo>
                    <a:pt x="41463" y="12425"/>
                    <a:pt x="41691" y="12392"/>
                    <a:pt x="41821" y="12327"/>
                  </a:cubicBezTo>
                  <a:cubicBezTo>
                    <a:pt x="41983" y="12262"/>
                    <a:pt x="41951" y="12327"/>
                    <a:pt x="42081" y="12197"/>
                  </a:cubicBezTo>
                  <a:cubicBezTo>
                    <a:pt x="42243" y="12099"/>
                    <a:pt x="42471" y="12067"/>
                    <a:pt x="42406" y="11937"/>
                  </a:cubicBezTo>
                  <a:cubicBezTo>
                    <a:pt x="42308" y="11774"/>
                    <a:pt x="42308" y="11774"/>
                    <a:pt x="42308" y="11709"/>
                  </a:cubicBezTo>
                  <a:cubicBezTo>
                    <a:pt x="42308" y="11677"/>
                    <a:pt x="42341" y="11547"/>
                    <a:pt x="42341" y="11547"/>
                  </a:cubicBezTo>
                  <a:cubicBezTo>
                    <a:pt x="42341" y="11547"/>
                    <a:pt x="42569" y="11839"/>
                    <a:pt x="42601" y="11872"/>
                  </a:cubicBezTo>
                  <a:cubicBezTo>
                    <a:pt x="42634" y="11904"/>
                    <a:pt x="42536" y="11904"/>
                    <a:pt x="42666" y="11904"/>
                  </a:cubicBezTo>
                  <a:cubicBezTo>
                    <a:pt x="42796" y="11937"/>
                    <a:pt x="42861" y="11937"/>
                    <a:pt x="43024" y="11937"/>
                  </a:cubicBezTo>
                  <a:cubicBezTo>
                    <a:pt x="43154" y="11937"/>
                    <a:pt x="43154" y="11937"/>
                    <a:pt x="43219" y="11904"/>
                  </a:cubicBezTo>
                  <a:cubicBezTo>
                    <a:pt x="43252" y="11872"/>
                    <a:pt x="43414" y="11709"/>
                    <a:pt x="43284" y="11351"/>
                  </a:cubicBezTo>
                  <a:cubicBezTo>
                    <a:pt x="43154" y="10994"/>
                    <a:pt x="43187" y="10961"/>
                    <a:pt x="43252" y="10961"/>
                  </a:cubicBezTo>
                  <a:lnTo>
                    <a:pt x="43479" y="10961"/>
                  </a:lnTo>
                  <a:cubicBezTo>
                    <a:pt x="43479" y="10961"/>
                    <a:pt x="43674" y="10799"/>
                    <a:pt x="43577" y="10734"/>
                  </a:cubicBezTo>
                  <a:cubicBezTo>
                    <a:pt x="43479" y="10701"/>
                    <a:pt x="43544" y="10408"/>
                    <a:pt x="43544" y="10408"/>
                  </a:cubicBezTo>
                  <a:cubicBezTo>
                    <a:pt x="43544" y="10408"/>
                    <a:pt x="43609" y="10213"/>
                    <a:pt x="43544" y="10213"/>
                  </a:cubicBezTo>
                  <a:cubicBezTo>
                    <a:pt x="43447" y="10213"/>
                    <a:pt x="42959" y="10311"/>
                    <a:pt x="42959" y="10311"/>
                  </a:cubicBezTo>
                  <a:cubicBezTo>
                    <a:pt x="42959" y="10311"/>
                    <a:pt x="42439" y="10408"/>
                    <a:pt x="42276" y="10441"/>
                  </a:cubicBezTo>
                  <a:cubicBezTo>
                    <a:pt x="42081" y="10473"/>
                    <a:pt x="41593" y="10799"/>
                    <a:pt x="41496" y="10831"/>
                  </a:cubicBezTo>
                  <a:cubicBezTo>
                    <a:pt x="41427" y="10854"/>
                    <a:pt x="41292" y="10877"/>
                    <a:pt x="41220" y="10877"/>
                  </a:cubicBezTo>
                  <a:cubicBezTo>
                    <a:pt x="41190" y="10877"/>
                    <a:pt x="41170" y="10873"/>
                    <a:pt x="41170" y="10864"/>
                  </a:cubicBezTo>
                  <a:cubicBezTo>
                    <a:pt x="41203" y="10831"/>
                    <a:pt x="41398" y="10603"/>
                    <a:pt x="41496" y="10571"/>
                  </a:cubicBezTo>
                  <a:cubicBezTo>
                    <a:pt x="41593" y="10506"/>
                    <a:pt x="41626" y="10506"/>
                    <a:pt x="41723" y="10441"/>
                  </a:cubicBezTo>
                  <a:cubicBezTo>
                    <a:pt x="41853" y="10343"/>
                    <a:pt x="42016" y="10213"/>
                    <a:pt x="42016" y="10213"/>
                  </a:cubicBezTo>
                  <a:cubicBezTo>
                    <a:pt x="42016" y="10213"/>
                    <a:pt x="42308" y="9986"/>
                    <a:pt x="42731" y="9823"/>
                  </a:cubicBezTo>
                  <a:cubicBezTo>
                    <a:pt x="43121" y="9693"/>
                    <a:pt x="43642" y="9693"/>
                    <a:pt x="43772" y="9693"/>
                  </a:cubicBezTo>
                  <a:cubicBezTo>
                    <a:pt x="43869" y="9725"/>
                    <a:pt x="43967" y="9725"/>
                    <a:pt x="44195" y="9758"/>
                  </a:cubicBezTo>
                  <a:lnTo>
                    <a:pt x="44845" y="9758"/>
                  </a:lnTo>
                  <a:cubicBezTo>
                    <a:pt x="44986" y="9758"/>
                    <a:pt x="45134" y="9762"/>
                    <a:pt x="45273" y="9762"/>
                  </a:cubicBezTo>
                  <a:cubicBezTo>
                    <a:pt x="45550" y="9762"/>
                    <a:pt x="45788" y="9747"/>
                    <a:pt x="45853" y="9660"/>
                  </a:cubicBezTo>
                  <a:cubicBezTo>
                    <a:pt x="45941" y="9514"/>
                    <a:pt x="46659" y="9158"/>
                    <a:pt x="46803" y="9158"/>
                  </a:cubicBezTo>
                  <a:cubicBezTo>
                    <a:pt x="46820" y="9158"/>
                    <a:pt x="46829" y="9163"/>
                    <a:pt x="46829" y="9173"/>
                  </a:cubicBezTo>
                  <a:cubicBezTo>
                    <a:pt x="46829" y="9238"/>
                    <a:pt x="46504" y="10083"/>
                    <a:pt x="46438" y="10148"/>
                  </a:cubicBezTo>
                  <a:cubicBezTo>
                    <a:pt x="46373" y="10246"/>
                    <a:pt x="46178" y="10473"/>
                    <a:pt x="46178" y="10636"/>
                  </a:cubicBezTo>
                  <a:cubicBezTo>
                    <a:pt x="46146" y="10799"/>
                    <a:pt x="46308" y="10864"/>
                    <a:pt x="46504" y="10896"/>
                  </a:cubicBezTo>
                  <a:cubicBezTo>
                    <a:pt x="46731" y="10929"/>
                    <a:pt x="47186" y="10929"/>
                    <a:pt x="47186" y="10929"/>
                  </a:cubicBezTo>
                  <a:lnTo>
                    <a:pt x="47707" y="10831"/>
                  </a:lnTo>
                  <a:lnTo>
                    <a:pt x="48064" y="10701"/>
                  </a:lnTo>
                  <a:cubicBezTo>
                    <a:pt x="48064" y="10701"/>
                    <a:pt x="48032" y="10441"/>
                    <a:pt x="48032" y="10376"/>
                  </a:cubicBezTo>
                  <a:cubicBezTo>
                    <a:pt x="48032" y="10346"/>
                    <a:pt x="48086" y="10209"/>
                    <a:pt x="47973" y="10209"/>
                  </a:cubicBezTo>
                  <a:cubicBezTo>
                    <a:pt x="47962" y="10209"/>
                    <a:pt x="47949" y="10210"/>
                    <a:pt x="47934" y="10213"/>
                  </a:cubicBezTo>
                  <a:cubicBezTo>
                    <a:pt x="47922" y="10216"/>
                    <a:pt x="47906" y="10217"/>
                    <a:pt x="47888" y="10217"/>
                  </a:cubicBezTo>
                  <a:cubicBezTo>
                    <a:pt x="47658" y="10217"/>
                    <a:pt x="46991" y="10043"/>
                    <a:pt x="46991" y="9953"/>
                  </a:cubicBezTo>
                  <a:cubicBezTo>
                    <a:pt x="46991" y="9823"/>
                    <a:pt x="47121" y="9628"/>
                    <a:pt x="47186" y="9563"/>
                  </a:cubicBezTo>
                  <a:cubicBezTo>
                    <a:pt x="47219" y="9498"/>
                    <a:pt x="47317" y="9433"/>
                    <a:pt x="47317" y="9205"/>
                  </a:cubicBezTo>
                  <a:cubicBezTo>
                    <a:pt x="47284" y="8978"/>
                    <a:pt x="46926" y="8587"/>
                    <a:pt x="46991" y="8555"/>
                  </a:cubicBezTo>
                  <a:cubicBezTo>
                    <a:pt x="47056" y="8522"/>
                    <a:pt x="47186" y="8327"/>
                    <a:pt x="46991" y="8197"/>
                  </a:cubicBezTo>
                  <a:cubicBezTo>
                    <a:pt x="46796" y="8099"/>
                    <a:pt x="46504" y="8002"/>
                    <a:pt x="46471" y="7969"/>
                  </a:cubicBezTo>
                  <a:cubicBezTo>
                    <a:pt x="46471" y="7968"/>
                    <a:pt x="46470" y="7967"/>
                    <a:pt x="46468" y="7967"/>
                  </a:cubicBezTo>
                  <a:cubicBezTo>
                    <a:pt x="46431" y="7967"/>
                    <a:pt x="45995" y="8296"/>
                    <a:pt x="45528" y="8327"/>
                  </a:cubicBezTo>
                  <a:cubicBezTo>
                    <a:pt x="45502" y="8329"/>
                    <a:pt x="45479" y="8330"/>
                    <a:pt x="45459" y="8330"/>
                  </a:cubicBezTo>
                  <a:cubicBezTo>
                    <a:pt x="45097" y="8330"/>
                    <a:pt x="45593" y="8067"/>
                    <a:pt x="45593" y="8067"/>
                  </a:cubicBezTo>
                  <a:cubicBezTo>
                    <a:pt x="45593" y="8067"/>
                    <a:pt x="45756" y="7872"/>
                    <a:pt x="45853" y="7839"/>
                  </a:cubicBezTo>
                  <a:cubicBezTo>
                    <a:pt x="45951" y="7807"/>
                    <a:pt x="46211" y="7774"/>
                    <a:pt x="46016" y="7644"/>
                  </a:cubicBezTo>
                  <a:cubicBezTo>
                    <a:pt x="45947" y="7595"/>
                    <a:pt x="45896" y="7579"/>
                    <a:pt x="45851" y="7579"/>
                  </a:cubicBezTo>
                  <a:cubicBezTo>
                    <a:pt x="45760" y="7579"/>
                    <a:pt x="45694" y="7648"/>
                    <a:pt x="45553" y="7648"/>
                  </a:cubicBezTo>
                  <a:cubicBezTo>
                    <a:pt x="45535" y="7648"/>
                    <a:pt x="45516" y="7647"/>
                    <a:pt x="45495" y="7644"/>
                  </a:cubicBezTo>
                  <a:cubicBezTo>
                    <a:pt x="45235" y="7612"/>
                    <a:pt x="45365" y="7384"/>
                    <a:pt x="45138" y="7319"/>
                  </a:cubicBezTo>
                  <a:cubicBezTo>
                    <a:pt x="44910" y="7221"/>
                    <a:pt x="44780" y="7124"/>
                    <a:pt x="44682" y="7059"/>
                  </a:cubicBezTo>
                  <a:cubicBezTo>
                    <a:pt x="44585" y="6994"/>
                    <a:pt x="44390" y="6831"/>
                    <a:pt x="44390" y="6799"/>
                  </a:cubicBezTo>
                  <a:cubicBezTo>
                    <a:pt x="44422" y="6766"/>
                    <a:pt x="44520" y="6734"/>
                    <a:pt x="44617" y="6701"/>
                  </a:cubicBezTo>
                  <a:cubicBezTo>
                    <a:pt x="44715" y="6669"/>
                    <a:pt x="44682" y="6506"/>
                    <a:pt x="44552" y="6408"/>
                  </a:cubicBezTo>
                  <a:cubicBezTo>
                    <a:pt x="44390" y="6343"/>
                    <a:pt x="44130" y="6116"/>
                    <a:pt x="44130" y="6116"/>
                  </a:cubicBezTo>
                  <a:cubicBezTo>
                    <a:pt x="44130" y="6116"/>
                    <a:pt x="43707" y="5726"/>
                    <a:pt x="43707" y="5693"/>
                  </a:cubicBezTo>
                  <a:cubicBezTo>
                    <a:pt x="43707" y="5661"/>
                    <a:pt x="43707" y="5400"/>
                    <a:pt x="43609" y="5368"/>
                  </a:cubicBezTo>
                  <a:cubicBezTo>
                    <a:pt x="43588" y="5368"/>
                    <a:pt x="43555" y="5364"/>
                    <a:pt x="43520" y="5364"/>
                  </a:cubicBezTo>
                  <a:cubicBezTo>
                    <a:pt x="43450" y="5364"/>
                    <a:pt x="43371" y="5379"/>
                    <a:pt x="43349" y="5465"/>
                  </a:cubicBezTo>
                  <a:cubicBezTo>
                    <a:pt x="43317" y="5628"/>
                    <a:pt x="43447" y="5888"/>
                    <a:pt x="43187" y="5953"/>
                  </a:cubicBezTo>
                  <a:cubicBezTo>
                    <a:pt x="43149" y="5964"/>
                    <a:pt x="43115" y="5969"/>
                    <a:pt x="43086" y="5969"/>
                  </a:cubicBezTo>
                  <a:cubicBezTo>
                    <a:pt x="42939" y="5969"/>
                    <a:pt x="42894" y="5856"/>
                    <a:pt x="42894" y="5856"/>
                  </a:cubicBezTo>
                  <a:cubicBezTo>
                    <a:pt x="42890" y="5852"/>
                    <a:pt x="42883" y="5850"/>
                    <a:pt x="42874" y="5850"/>
                  </a:cubicBezTo>
                  <a:cubicBezTo>
                    <a:pt x="42799" y="5850"/>
                    <a:pt x="42565" y="5953"/>
                    <a:pt x="42536" y="5953"/>
                  </a:cubicBezTo>
                  <a:cubicBezTo>
                    <a:pt x="42471" y="5986"/>
                    <a:pt x="42243" y="6181"/>
                    <a:pt x="42243" y="6181"/>
                  </a:cubicBezTo>
                  <a:lnTo>
                    <a:pt x="41983" y="6181"/>
                  </a:lnTo>
                  <a:cubicBezTo>
                    <a:pt x="41983" y="6181"/>
                    <a:pt x="42048" y="5953"/>
                    <a:pt x="41951" y="5888"/>
                  </a:cubicBezTo>
                  <a:cubicBezTo>
                    <a:pt x="41918" y="5872"/>
                    <a:pt x="41863" y="5866"/>
                    <a:pt x="41799" y="5866"/>
                  </a:cubicBezTo>
                  <a:cubicBezTo>
                    <a:pt x="41605" y="5866"/>
                    <a:pt x="41325" y="5921"/>
                    <a:pt x="41300" y="5921"/>
                  </a:cubicBezTo>
                  <a:cubicBezTo>
                    <a:pt x="41235" y="5921"/>
                    <a:pt x="41008" y="5888"/>
                    <a:pt x="41073" y="5823"/>
                  </a:cubicBezTo>
                  <a:cubicBezTo>
                    <a:pt x="41138" y="5758"/>
                    <a:pt x="41203" y="5758"/>
                    <a:pt x="41235" y="5726"/>
                  </a:cubicBezTo>
                  <a:cubicBezTo>
                    <a:pt x="41300" y="5693"/>
                    <a:pt x="41333" y="5563"/>
                    <a:pt x="41333" y="5563"/>
                  </a:cubicBezTo>
                  <a:lnTo>
                    <a:pt x="41203" y="5368"/>
                  </a:lnTo>
                  <a:cubicBezTo>
                    <a:pt x="41203" y="5368"/>
                    <a:pt x="41138" y="5270"/>
                    <a:pt x="41040" y="5270"/>
                  </a:cubicBezTo>
                  <a:cubicBezTo>
                    <a:pt x="40943" y="5270"/>
                    <a:pt x="40878" y="5205"/>
                    <a:pt x="40878" y="5205"/>
                  </a:cubicBezTo>
                  <a:cubicBezTo>
                    <a:pt x="40878" y="5205"/>
                    <a:pt x="41040" y="5140"/>
                    <a:pt x="41105" y="5140"/>
                  </a:cubicBezTo>
                  <a:cubicBezTo>
                    <a:pt x="41203" y="5108"/>
                    <a:pt x="41365" y="5043"/>
                    <a:pt x="41365" y="5043"/>
                  </a:cubicBezTo>
                  <a:lnTo>
                    <a:pt x="41203" y="4978"/>
                  </a:lnTo>
                  <a:lnTo>
                    <a:pt x="41040" y="4880"/>
                  </a:lnTo>
                  <a:lnTo>
                    <a:pt x="40455" y="4782"/>
                  </a:lnTo>
                  <a:cubicBezTo>
                    <a:pt x="40455" y="4782"/>
                    <a:pt x="39902" y="4327"/>
                    <a:pt x="39804" y="4327"/>
                  </a:cubicBezTo>
                  <a:cubicBezTo>
                    <a:pt x="39707" y="4295"/>
                    <a:pt x="39187" y="4262"/>
                    <a:pt x="39024" y="4262"/>
                  </a:cubicBezTo>
                  <a:cubicBezTo>
                    <a:pt x="38916" y="4262"/>
                    <a:pt x="38822" y="4306"/>
                    <a:pt x="38733" y="4306"/>
                  </a:cubicBezTo>
                  <a:cubicBezTo>
                    <a:pt x="38688" y="4306"/>
                    <a:pt x="38645" y="4295"/>
                    <a:pt x="38601" y="4262"/>
                  </a:cubicBezTo>
                  <a:cubicBezTo>
                    <a:pt x="38504" y="4165"/>
                    <a:pt x="37983" y="4132"/>
                    <a:pt x="37983" y="4132"/>
                  </a:cubicBezTo>
                  <a:cubicBezTo>
                    <a:pt x="37951" y="4132"/>
                    <a:pt x="37853" y="4230"/>
                    <a:pt x="37853" y="4230"/>
                  </a:cubicBezTo>
                  <a:cubicBezTo>
                    <a:pt x="37886" y="4262"/>
                    <a:pt x="38146" y="4555"/>
                    <a:pt x="38146" y="4555"/>
                  </a:cubicBezTo>
                  <a:cubicBezTo>
                    <a:pt x="38146" y="4555"/>
                    <a:pt x="38178" y="4848"/>
                    <a:pt x="38211" y="4913"/>
                  </a:cubicBezTo>
                  <a:cubicBezTo>
                    <a:pt x="38211" y="4978"/>
                    <a:pt x="38146" y="5108"/>
                    <a:pt x="38146" y="5108"/>
                  </a:cubicBezTo>
                  <a:cubicBezTo>
                    <a:pt x="38146" y="5108"/>
                    <a:pt x="38276" y="5335"/>
                    <a:pt x="38244" y="5368"/>
                  </a:cubicBezTo>
                  <a:cubicBezTo>
                    <a:pt x="38244" y="5400"/>
                    <a:pt x="38081" y="5628"/>
                    <a:pt x="38048" y="5661"/>
                  </a:cubicBezTo>
                  <a:cubicBezTo>
                    <a:pt x="38016" y="5661"/>
                    <a:pt x="37886" y="5856"/>
                    <a:pt x="37886" y="5856"/>
                  </a:cubicBezTo>
                  <a:cubicBezTo>
                    <a:pt x="37886" y="5888"/>
                    <a:pt x="38211" y="6116"/>
                    <a:pt x="38276" y="6181"/>
                  </a:cubicBezTo>
                  <a:cubicBezTo>
                    <a:pt x="38341" y="6213"/>
                    <a:pt x="38569" y="6766"/>
                    <a:pt x="38504" y="6961"/>
                  </a:cubicBezTo>
                  <a:cubicBezTo>
                    <a:pt x="38439" y="7156"/>
                    <a:pt x="38309" y="7189"/>
                    <a:pt x="38309" y="7254"/>
                  </a:cubicBezTo>
                  <a:cubicBezTo>
                    <a:pt x="38276" y="7286"/>
                    <a:pt x="38146" y="7352"/>
                    <a:pt x="38113" y="7384"/>
                  </a:cubicBezTo>
                  <a:cubicBezTo>
                    <a:pt x="38081" y="7417"/>
                    <a:pt x="37723" y="7644"/>
                    <a:pt x="37723" y="7644"/>
                  </a:cubicBezTo>
                  <a:cubicBezTo>
                    <a:pt x="37723" y="7644"/>
                    <a:pt x="37300" y="7677"/>
                    <a:pt x="37300" y="7774"/>
                  </a:cubicBezTo>
                  <a:cubicBezTo>
                    <a:pt x="37300" y="7839"/>
                    <a:pt x="37691" y="8685"/>
                    <a:pt x="37691" y="8815"/>
                  </a:cubicBezTo>
                  <a:cubicBezTo>
                    <a:pt x="37661" y="8964"/>
                    <a:pt x="37631" y="9278"/>
                    <a:pt x="37400" y="9278"/>
                  </a:cubicBezTo>
                  <a:cubicBezTo>
                    <a:pt x="37379" y="9278"/>
                    <a:pt x="37357" y="9276"/>
                    <a:pt x="37333" y="9270"/>
                  </a:cubicBezTo>
                  <a:cubicBezTo>
                    <a:pt x="37040" y="9205"/>
                    <a:pt x="36553" y="9043"/>
                    <a:pt x="36227" y="8587"/>
                  </a:cubicBezTo>
                  <a:cubicBezTo>
                    <a:pt x="35902" y="8132"/>
                    <a:pt x="36162" y="7579"/>
                    <a:pt x="36000" y="7482"/>
                  </a:cubicBezTo>
                  <a:cubicBezTo>
                    <a:pt x="35964" y="7464"/>
                    <a:pt x="35876" y="7458"/>
                    <a:pt x="35759" y="7458"/>
                  </a:cubicBezTo>
                  <a:cubicBezTo>
                    <a:pt x="35569" y="7458"/>
                    <a:pt x="35305" y="7473"/>
                    <a:pt x="35063" y="7473"/>
                  </a:cubicBezTo>
                  <a:cubicBezTo>
                    <a:pt x="34914" y="7473"/>
                    <a:pt x="34774" y="7467"/>
                    <a:pt x="34666" y="7449"/>
                  </a:cubicBezTo>
                  <a:cubicBezTo>
                    <a:pt x="34309" y="7417"/>
                    <a:pt x="33528" y="6896"/>
                    <a:pt x="33366" y="6831"/>
                  </a:cubicBezTo>
                  <a:cubicBezTo>
                    <a:pt x="33203" y="6734"/>
                    <a:pt x="32780" y="6669"/>
                    <a:pt x="32780" y="6669"/>
                  </a:cubicBezTo>
                  <a:lnTo>
                    <a:pt x="31707" y="6506"/>
                  </a:lnTo>
                  <a:cubicBezTo>
                    <a:pt x="31707" y="6506"/>
                    <a:pt x="31512" y="6018"/>
                    <a:pt x="31187" y="5888"/>
                  </a:cubicBezTo>
                  <a:cubicBezTo>
                    <a:pt x="30862" y="5791"/>
                    <a:pt x="30374" y="5888"/>
                    <a:pt x="30569" y="5368"/>
                  </a:cubicBezTo>
                  <a:cubicBezTo>
                    <a:pt x="30797" y="4815"/>
                    <a:pt x="31252" y="4295"/>
                    <a:pt x="31512" y="4165"/>
                  </a:cubicBezTo>
                  <a:cubicBezTo>
                    <a:pt x="31772" y="4067"/>
                    <a:pt x="32065" y="4002"/>
                    <a:pt x="32195" y="3904"/>
                  </a:cubicBezTo>
                  <a:cubicBezTo>
                    <a:pt x="32292" y="3807"/>
                    <a:pt x="32488" y="3449"/>
                    <a:pt x="32195" y="3449"/>
                  </a:cubicBezTo>
                  <a:cubicBezTo>
                    <a:pt x="31984" y="3473"/>
                    <a:pt x="31450" y="3564"/>
                    <a:pt x="31219" y="3564"/>
                  </a:cubicBezTo>
                  <a:cubicBezTo>
                    <a:pt x="31130" y="3564"/>
                    <a:pt x="31086" y="3550"/>
                    <a:pt x="31122" y="3514"/>
                  </a:cubicBezTo>
                  <a:cubicBezTo>
                    <a:pt x="31219" y="3384"/>
                    <a:pt x="31902" y="3319"/>
                    <a:pt x="31902" y="3319"/>
                  </a:cubicBezTo>
                  <a:cubicBezTo>
                    <a:pt x="31902" y="3319"/>
                    <a:pt x="32455" y="3482"/>
                    <a:pt x="32585" y="3482"/>
                  </a:cubicBezTo>
                  <a:cubicBezTo>
                    <a:pt x="32639" y="3495"/>
                    <a:pt x="32693" y="3503"/>
                    <a:pt x="32740" y="3503"/>
                  </a:cubicBezTo>
                  <a:cubicBezTo>
                    <a:pt x="32806" y="3503"/>
                    <a:pt x="32859" y="3487"/>
                    <a:pt x="32878" y="3449"/>
                  </a:cubicBezTo>
                  <a:cubicBezTo>
                    <a:pt x="32943" y="3352"/>
                    <a:pt x="33333" y="3254"/>
                    <a:pt x="33333" y="3254"/>
                  </a:cubicBezTo>
                  <a:cubicBezTo>
                    <a:pt x="33333" y="3254"/>
                    <a:pt x="33983" y="2961"/>
                    <a:pt x="33918" y="2961"/>
                  </a:cubicBezTo>
                  <a:cubicBezTo>
                    <a:pt x="33821" y="2929"/>
                    <a:pt x="33431" y="2929"/>
                    <a:pt x="33398" y="2929"/>
                  </a:cubicBezTo>
                  <a:cubicBezTo>
                    <a:pt x="33398" y="2929"/>
                    <a:pt x="33073" y="2929"/>
                    <a:pt x="32878" y="2799"/>
                  </a:cubicBezTo>
                  <a:cubicBezTo>
                    <a:pt x="32683" y="2669"/>
                    <a:pt x="32455" y="2701"/>
                    <a:pt x="32520" y="2571"/>
                  </a:cubicBezTo>
                  <a:cubicBezTo>
                    <a:pt x="32585" y="2484"/>
                    <a:pt x="32809" y="2470"/>
                    <a:pt x="32971" y="2470"/>
                  </a:cubicBezTo>
                  <a:cubicBezTo>
                    <a:pt x="33051" y="2470"/>
                    <a:pt x="33116" y="2474"/>
                    <a:pt x="33138" y="2474"/>
                  </a:cubicBezTo>
                  <a:cubicBezTo>
                    <a:pt x="33203" y="2506"/>
                    <a:pt x="33593" y="2604"/>
                    <a:pt x="33691" y="2636"/>
                  </a:cubicBezTo>
                  <a:cubicBezTo>
                    <a:pt x="33795" y="2636"/>
                    <a:pt x="33961" y="2678"/>
                    <a:pt x="34040" y="2678"/>
                  </a:cubicBezTo>
                  <a:cubicBezTo>
                    <a:pt x="34060" y="2678"/>
                    <a:pt x="34075" y="2675"/>
                    <a:pt x="34081" y="2669"/>
                  </a:cubicBezTo>
                  <a:cubicBezTo>
                    <a:pt x="34114" y="2669"/>
                    <a:pt x="34244" y="2636"/>
                    <a:pt x="34276" y="2571"/>
                  </a:cubicBezTo>
                  <a:cubicBezTo>
                    <a:pt x="34276" y="2506"/>
                    <a:pt x="34244" y="2376"/>
                    <a:pt x="34244" y="2376"/>
                  </a:cubicBezTo>
                  <a:lnTo>
                    <a:pt x="34146" y="2246"/>
                  </a:lnTo>
                  <a:lnTo>
                    <a:pt x="34569" y="2083"/>
                  </a:lnTo>
                  <a:lnTo>
                    <a:pt x="34894" y="2083"/>
                  </a:lnTo>
                  <a:cubicBezTo>
                    <a:pt x="34899" y="2089"/>
                    <a:pt x="34946" y="2091"/>
                    <a:pt x="35021" y="2091"/>
                  </a:cubicBezTo>
                  <a:cubicBezTo>
                    <a:pt x="35394" y="2091"/>
                    <a:pt x="36455" y="2024"/>
                    <a:pt x="36455" y="1888"/>
                  </a:cubicBezTo>
                  <a:cubicBezTo>
                    <a:pt x="36487" y="1693"/>
                    <a:pt x="36292" y="1498"/>
                    <a:pt x="36227" y="1465"/>
                  </a:cubicBezTo>
                  <a:cubicBezTo>
                    <a:pt x="36162" y="1433"/>
                    <a:pt x="34829" y="1043"/>
                    <a:pt x="34829" y="1043"/>
                  </a:cubicBezTo>
                  <a:lnTo>
                    <a:pt x="34829" y="1043"/>
                  </a:lnTo>
                  <a:lnTo>
                    <a:pt x="34927" y="1303"/>
                  </a:lnTo>
                  <a:lnTo>
                    <a:pt x="34471" y="1563"/>
                  </a:lnTo>
                  <a:lnTo>
                    <a:pt x="34114" y="2018"/>
                  </a:lnTo>
                  <a:cubicBezTo>
                    <a:pt x="34114" y="2018"/>
                    <a:pt x="33366" y="1563"/>
                    <a:pt x="33398" y="1531"/>
                  </a:cubicBezTo>
                  <a:cubicBezTo>
                    <a:pt x="33463" y="1465"/>
                    <a:pt x="33593" y="1238"/>
                    <a:pt x="33528" y="1205"/>
                  </a:cubicBezTo>
                  <a:cubicBezTo>
                    <a:pt x="33431" y="1173"/>
                    <a:pt x="32943" y="1043"/>
                    <a:pt x="32943" y="1043"/>
                  </a:cubicBezTo>
                  <a:lnTo>
                    <a:pt x="32943" y="1043"/>
                  </a:lnTo>
                  <a:cubicBezTo>
                    <a:pt x="32943" y="1043"/>
                    <a:pt x="33289" y="1412"/>
                    <a:pt x="33048" y="1412"/>
                  </a:cubicBezTo>
                  <a:cubicBezTo>
                    <a:pt x="33003" y="1412"/>
                    <a:pt x="32938" y="1399"/>
                    <a:pt x="32845" y="1368"/>
                  </a:cubicBezTo>
                  <a:cubicBezTo>
                    <a:pt x="32292" y="1205"/>
                    <a:pt x="32032" y="978"/>
                    <a:pt x="32032" y="978"/>
                  </a:cubicBezTo>
                  <a:lnTo>
                    <a:pt x="31805" y="783"/>
                  </a:lnTo>
                  <a:cubicBezTo>
                    <a:pt x="31805" y="783"/>
                    <a:pt x="31577" y="620"/>
                    <a:pt x="31577" y="522"/>
                  </a:cubicBezTo>
                  <a:cubicBezTo>
                    <a:pt x="31577" y="459"/>
                    <a:pt x="30846" y="1"/>
                    <a:pt x="30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4" name="Google Shape;1834;p44"/>
            <p:cNvSpPr/>
            <p:nvPr/>
          </p:nvSpPr>
          <p:spPr>
            <a:xfrm>
              <a:off x="2797970" y="2544456"/>
              <a:ext cx="1168284" cy="1310479"/>
            </a:xfrm>
            <a:custGeom>
              <a:avLst/>
              <a:gdLst/>
              <a:ahLst/>
              <a:cxnLst/>
              <a:rect l="l" t="t" r="r" b="b"/>
              <a:pathLst>
                <a:path w="29167" h="32717" extrusionOk="0">
                  <a:moveTo>
                    <a:pt x="11463" y="1"/>
                  </a:moveTo>
                  <a:cubicBezTo>
                    <a:pt x="11382" y="1"/>
                    <a:pt x="11285" y="17"/>
                    <a:pt x="11220" y="17"/>
                  </a:cubicBezTo>
                  <a:cubicBezTo>
                    <a:pt x="11057" y="17"/>
                    <a:pt x="10959" y="245"/>
                    <a:pt x="10829" y="342"/>
                  </a:cubicBezTo>
                  <a:cubicBezTo>
                    <a:pt x="10809" y="357"/>
                    <a:pt x="10792" y="364"/>
                    <a:pt x="10777" y="364"/>
                  </a:cubicBezTo>
                  <a:cubicBezTo>
                    <a:pt x="10692" y="364"/>
                    <a:pt x="10654" y="165"/>
                    <a:pt x="10407" y="82"/>
                  </a:cubicBezTo>
                  <a:cubicBezTo>
                    <a:pt x="10370" y="74"/>
                    <a:pt x="10308" y="70"/>
                    <a:pt x="10227" y="70"/>
                  </a:cubicBezTo>
                  <a:cubicBezTo>
                    <a:pt x="9662" y="70"/>
                    <a:pt x="8175" y="245"/>
                    <a:pt x="8033" y="245"/>
                  </a:cubicBezTo>
                  <a:cubicBezTo>
                    <a:pt x="7870" y="245"/>
                    <a:pt x="7057" y="700"/>
                    <a:pt x="6797" y="765"/>
                  </a:cubicBezTo>
                  <a:cubicBezTo>
                    <a:pt x="6565" y="823"/>
                    <a:pt x="6488" y="933"/>
                    <a:pt x="6474" y="933"/>
                  </a:cubicBezTo>
                  <a:cubicBezTo>
                    <a:pt x="6472" y="933"/>
                    <a:pt x="6472" y="931"/>
                    <a:pt x="6472" y="928"/>
                  </a:cubicBezTo>
                  <a:cubicBezTo>
                    <a:pt x="6472" y="895"/>
                    <a:pt x="6439" y="895"/>
                    <a:pt x="6211" y="895"/>
                  </a:cubicBezTo>
                  <a:cubicBezTo>
                    <a:pt x="5984" y="863"/>
                    <a:pt x="5138" y="537"/>
                    <a:pt x="4748" y="505"/>
                  </a:cubicBezTo>
                  <a:cubicBezTo>
                    <a:pt x="4390" y="505"/>
                    <a:pt x="4553" y="993"/>
                    <a:pt x="4553" y="993"/>
                  </a:cubicBezTo>
                  <a:cubicBezTo>
                    <a:pt x="4553" y="993"/>
                    <a:pt x="4423" y="1285"/>
                    <a:pt x="4358" y="1318"/>
                  </a:cubicBezTo>
                  <a:cubicBezTo>
                    <a:pt x="4293" y="1383"/>
                    <a:pt x="3968" y="1546"/>
                    <a:pt x="3740" y="1676"/>
                  </a:cubicBezTo>
                  <a:cubicBezTo>
                    <a:pt x="3512" y="1838"/>
                    <a:pt x="3285" y="1903"/>
                    <a:pt x="3155" y="2521"/>
                  </a:cubicBezTo>
                  <a:cubicBezTo>
                    <a:pt x="2992" y="3139"/>
                    <a:pt x="3057" y="3399"/>
                    <a:pt x="3057" y="3399"/>
                  </a:cubicBezTo>
                  <a:lnTo>
                    <a:pt x="2374" y="3952"/>
                  </a:lnTo>
                  <a:cubicBezTo>
                    <a:pt x="2374" y="3952"/>
                    <a:pt x="2277" y="4017"/>
                    <a:pt x="2244" y="4115"/>
                  </a:cubicBezTo>
                  <a:cubicBezTo>
                    <a:pt x="2212" y="4180"/>
                    <a:pt x="2179" y="4245"/>
                    <a:pt x="1821" y="4375"/>
                  </a:cubicBezTo>
                  <a:cubicBezTo>
                    <a:pt x="1464" y="4505"/>
                    <a:pt x="195" y="6781"/>
                    <a:pt x="195" y="6781"/>
                  </a:cubicBezTo>
                  <a:cubicBezTo>
                    <a:pt x="195" y="6781"/>
                    <a:pt x="163" y="6911"/>
                    <a:pt x="163" y="7009"/>
                  </a:cubicBezTo>
                  <a:cubicBezTo>
                    <a:pt x="163" y="7106"/>
                    <a:pt x="98" y="7171"/>
                    <a:pt x="98" y="7269"/>
                  </a:cubicBezTo>
                  <a:cubicBezTo>
                    <a:pt x="65" y="7367"/>
                    <a:pt x="325" y="7594"/>
                    <a:pt x="325" y="7594"/>
                  </a:cubicBezTo>
                  <a:lnTo>
                    <a:pt x="358" y="8732"/>
                  </a:lnTo>
                  <a:cubicBezTo>
                    <a:pt x="358" y="8732"/>
                    <a:pt x="358" y="8895"/>
                    <a:pt x="390" y="9090"/>
                  </a:cubicBezTo>
                  <a:cubicBezTo>
                    <a:pt x="423" y="9285"/>
                    <a:pt x="390" y="9350"/>
                    <a:pt x="325" y="9513"/>
                  </a:cubicBezTo>
                  <a:cubicBezTo>
                    <a:pt x="293" y="9675"/>
                    <a:pt x="0" y="10196"/>
                    <a:pt x="0" y="10196"/>
                  </a:cubicBezTo>
                  <a:cubicBezTo>
                    <a:pt x="0" y="10196"/>
                    <a:pt x="98" y="10326"/>
                    <a:pt x="195" y="10521"/>
                  </a:cubicBezTo>
                  <a:cubicBezTo>
                    <a:pt x="325" y="10684"/>
                    <a:pt x="618" y="10716"/>
                    <a:pt x="618" y="10716"/>
                  </a:cubicBezTo>
                  <a:cubicBezTo>
                    <a:pt x="618" y="10716"/>
                    <a:pt x="1268" y="10814"/>
                    <a:pt x="1203" y="10911"/>
                  </a:cubicBezTo>
                  <a:cubicBezTo>
                    <a:pt x="1176" y="10953"/>
                    <a:pt x="1118" y="10965"/>
                    <a:pt x="1048" y="10965"/>
                  </a:cubicBezTo>
                  <a:cubicBezTo>
                    <a:pt x="955" y="10965"/>
                    <a:pt x="841" y="10944"/>
                    <a:pt x="748" y="10944"/>
                  </a:cubicBezTo>
                  <a:cubicBezTo>
                    <a:pt x="618" y="10976"/>
                    <a:pt x="423" y="10976"/>
                    <a:pt x="423" y="11074"/>
                  </a:cubicBezTo>
                  <a:cubicBezTo>
                    <a:pt x="390" y="11204"/>
                    <a:pt x="521" y="11269"/>
                    <a:pt x="748" y="11627"/>
                  </a:cubicBezTo>
                  <a:cubicBezTo>
                    <a:pt x="1008" y="11984"/>
                    <a:pt x="1789" y="12700"/>
                    <a:pt x="1854" y="13090"/>
                  </a:cubicBezTo>
                  <a:cubicBezTo>
                    <a:pt x="1886" y="13448"/>
                    <a:pt x="2732" y="14131"/>
                    <a:pt x="2797" y="14131"/>
                  </a:cubicBezTo>
                  <a:cubicBezTo>
                    <a:pt x="2894" y="14163"/>
                    <a:pt x="3480" y="14748"/>
                    <a:pt x="3805" y="14911"/>
                  </a:cubicBezTo>
                  <a:cubicBezTo>
                    <a:pt x="3900" y="14964"/>
                    <a:pt x="3992" y="14986"/>
                    <a:pt x="4082" y="14986"/>
                  </a:cubicBezTo>
                  <a:cubicBezTo>
                    <a:pt x="4270" y="14986"/>
                    <a:pt x="4453" y="14891"/>
                    <a:pt x="4651" y="14781"/>
                  </a:cubicBezTo>
                  <a:cubicBezTo>
                    <a:pt x="4871" y="14670"/>
                    <a:pt x="5152" y="14605"/>
                    <a:pt x="5514" y="14605"/>
                  </a:cubicBezTo>
                  <a:cubicBezTo>
                    <a:pt x="5684" y="14605"/>
                    <a:pt x="5873" y="14620"/>
                    <a:pt x="6081" y="14651"/>
                  </a:cubicBezTo>
                  <a:cubicBezTo>
                    <a:pt x="6192" y="14668"/>
                    <a:pt x="6294" y="14675"/>
                    <a:pt x="6388" y="14675"/>
                  </a:cubicBezTo>
                  <a:cubicBezTo>
                    <a:pt x="6846" y="14675"/>
                    <a:pt x="7106" y="14504"/>
                    <a:pt x="7187" y="14423"/>
                  </a:cubicBezTo>
                  <a:cubicBezTo>
                    <a:pt x="7285" y="14358"/>
                    <a:pt x="7577" y="14228"/>
                    <a:pt x="7805" y="14131"/>
                  </a:cubicBezTo>
                  <a:cubicBezTo>
                    <a:pt x="8033" y="14000"/>
                    <a:pt x="8098" y="14000"/>
                    <a:pt x="8358" y="13935"/>
                  </a:cubicBezTo>
                  <a:cubicBezTo>
                    <a:pt x="8385" y="13924"/>
                    <a:pt x="8416" y="13919"/>
                    <a:pt x="8451" y="13919"/>
                  </a:cubicBezTo>
                  <a:cubicBezTo>
                    <a:pt x="8704" y="13919"/>
                    <a:pt x="9117" y="14199"/>
                    <a:pt x="9203" y="14228"/>
                  </a:cubicBezTo>
                  <a:cubicBezTo>
                    <a:pt x="9333" y="14261"/>
                    <a:pt x="9496" y="14261"/>
                    <a:pt x="9528" y="14391"/>
                  </a:cubicBezTo>
                  <a:cubicBezTo>
                    <a:pt x="9594" y="14488"/>
                    <a:pt x="9626" y="14781"/>
                    <a:pt x="9626" y="14781"/>
                  </a:cubicBezTo>
                  <a:lnTo>
                    <a:pt x="10276" y="14944"/>
                  </a:lnTo>
                  <a:lnTo>
                    <a:pt x="11024" y="14846"/>
                  </a:lnTo>
                  <a:lnTo>
                    <a:pt x="11024" y="14846"/>
                  </a:lnTo>
                  <a:cubicBezTo>
                    <a:pt x="11024" y="14846"/>
                    <a:pt x="10797" y="15269"/>
                    <a:pt x="10927" y="15366"/>
                  </a:cubicBezTo>
                  <a:cubicBezTo>
                    <a:pt x="10933" y="15371"/>
                    <a:pt x="10940" y="15373"/>
                    <a:pt x="10948" y="15373"/>
                  </a:cubicBezTo>
                  <a:cubicBezTo>
                    <a:pt x="11054" y="15373"/>
                    <a:pt x="11256" y="14976"/>
                    <a:pt x="11317" y="14976"/>
                  </a:cubicBezTo>
                  <a:cubicBezTo>
                    <a:pt x="11382" y="15009"/>
                    <a:pt x="11415" y="15366"/>
                    <a:pt x="11512" y="15594"/>
                  </a:cubicBezTo>
                  <a:cubicBezTo>
                    <a:pt x="11610" y="15854"/>
                    <a:pt x="11577" y="15984"/>
                    <a:pt x="11480" y="16147"/>
                  </a:cubicBezTo>
                  <a:cubicBezTo>
                    <a:pt x="11382" y="16309"/>
                    <a:pt x="11480" y="16505"/>
                    <a:pt x="11610" y="16570"/>
                  </a:cubicBezTo>
                  <a:cubicBezTo>
                    <a:pt x="11707" y="16635"/>
                    <a:pt x="11220" y="17122"/>
                    <a:pt x="11154" y="17350"/>
                  </a:cubicBezTo>
                  <a:cubicBezTo>
                    <a:pt x="11089" y="17578"/>
                    <a:pt x="12488" y="19301"/>
                    <a:pt x="12585" y="19659"/>
                  </a:cubicBezTo>
                  <a:cubicBezTo>
                    <a:pt x="12683" y="19984"/>
                    <a:pt x="12943" y="20504"/>
                    <a:pt x="12911" y="20830"/>
                  </a:cubicBezTo>
                  <a:cubicBezTo>
                    <a:pt x="12911" y="21155"/>
                    <a:pt x="12878" y="21122"/>
                    <a:pt x="12943" y="21285"/>
                  </a:cubicBezTo>
                  <a:cubicBezTo>
                    <a:pt x="12976" y="21447"/>
                    <a:pt x="13268" y="22163"/>
                    <a:pt x="12943" y="22781"/>
                  </a:cubicBezTo>
                  <a:cubicBezTo>
                    <a:pt x="12618" y="23431"/>
                    <a:pt x="12455" y="24732"/>
                    <a:pt x="12293" y="24927"/>
                  </a:cubicBezTo>
                  <a:cubicBezTo>
                    <a:pt x="12098" y="25122"/>
                    <a:pt x="13463" y="27073"/>
                    <a:pt x="13528" y="27496"/>
                  </a:cubicBezTo>
                  <a:cubicBezTo>
                    <a:pt x="13593" y="27919"/>
                    <a:pt x="13886" y="29545"/>
                    <a:pt x="13886" y="29545"/>
                  </a:cubicBezTo>
                  <a:cubicBezTo>
                    <a:pt x="13886" y="29545"/>
                    <a:pt x="14699" y="30813"/>
                    <a:pt x="14992" y="31659"/>
                  </a:cubicBezTo>
                  <a:cubicBezTo>
                    <a:pt x="15284" y="32504"/>
                    <a:pt x="15089" y="32114"/>
                    <a:pt x="15219" y="32472"/>
                  </a:cubicBezTo>
                  <a:cubicBezTo>
                    <a:pt x="15290" y="32666"/>
                    <a:pt x="15487" y="32717"/>
                    <a:pt x="15698" y="32717"/>
                  </a:cubicBezTo>
                  <a:cubicBezTo>
                    <a:pt x="15875" y="32717"/>
                    <a:pt x="16062" y="32682"/>
                    <a:pt x="16195" y="32667"/>
                  </a:cubicBezTo>
                  <a:cubicBezTo>
                    <a:pt x="16520" y="32634"/>
                    <a:pt x="16683" y="32634"/>
                    <a:pt x="17919" y="32472"/>
                  </a:cubicBezTo>
                  <a:cubicBezTo>
                    <a:pt x="19187" y="32309"/>
                    <a:pt x="20520" y="30488"/>
                    <a:pt x="20553" y="30390"/>
                  </a:cubicBezTo>
                  <a:cubicBezTo>
                    <a:pt x="20585" y="30293"/>
                    <a:pt x="21008" y="29935"/>
                    <a:pt x="21105" y="29805"/>
                  </a:cubicBezTo>
                  <a:cubicBezTo>
                    <a:pt x="21236" y="29675"/>
                    <a:pt x="21268" y="28959"/>
                    <a:pt x="21268" y="28797"/>
                  </a:cubicBezTo>
                  <a:cubicBezTo>
                    <a:pt x="21268" y="28634"/>
                    <a:pt x="22114" y="28114"/>
                    <a:pt x="22211" y="28114"/>
                  </a:cubicBezTo>
                  <a:cubicBezTo>
                    <a:pt x="22276" y="28114"/>
                    <a:pt x="22374" y="27659"/>
                    <a:pt x="22374" y="27464"/>
                  </a:cubicBezTo>
                  <a:cubicBezTo>
                    <a:pt x="22406" y="27268"/>
                    <a:pt x="22146" y="26130"/>
                    <a:pt x="22146" y="25968"/>
                  </a:cubicBezTo>
                  <a:cubicBezTo>
                    <a:pt x="22146" y="25838"/>
                    <a:pt x="23935" y="24569"/>
                    <a:pt x="24195" y="24537"/>
                  </a:cubicBezTo>
                  <a:cubicBezTo>
                    <a:pt x="24488" y="24504"/>
                    <a:pt x="24455" y="24017"/>
                    <a:pt x="24553" y="23041"/>
                  </a:cubicBezTo>
                  <a:cubicBezTo>
                    <a:pt x="24650" y="22098"/>
                    <a:pt x="24130" y="21220"/>
                    <a:pt x="24130" y="21220"/>
                  </a:cubicBezTo>
                  <a:cubicBezTo>
                    <a:pt x="24130" y="21220"/>
                    <a:pt x="24097" y="20439"/>
                    <a:pt x="24032" y="20244"/>
                  </a:cubicBezTo>
                  <a:cubicBezTo>
                    <a:pt x="24000" y="20082"/>
                    <a:pt x="23870" y="19074"/>
                    <a:pt x="23967" y="19009"/>
                  </a:cubicBezTo>
                  <a:cubicBezTo>
                    <a:pt x="24065" y="18943"/>
                    <a:pt x="24683" y="17870"/>
                    <a:pt x="24813" y="17838"/>
                  </a:cubicBezTo>
                  <a:cubicBezTo>
                    <a:pt x="24943" y="17805"/>
                    <a:pt x="25333" y="16862"/>
                    <a:pt x="26764" y="15757"/>
                  </a:cubicBezTo>
                  <a:cubicBezTo>
                    <a:pt x="28162" y="14618"/>
                    <a:pt x="29040" y="12244"/>
                    <a:pt x="29073" y="11984"/>
                  </a:cubicBezTo>
                  <a:cubicBezTo>
                    <a:pt x="29093" y="11840"/>
                    <a:pt x="29166" y="11643"/>
                    <a:pt x="28827" y="11643"/>
                  </a:cubicBezTo>
                  <a:cubicBezTo>
                    <a:pt x="28631" y="11643"/>
                    <a:pt x="28298" y="11708"/>
                    <a:pt x="27739" y="11887"/>
                  </a:cubicBezTo>
                  <a:cubicBezTo>
                    <a:pt x="27266" y="12035"/>
                    <a:pt x="26897" y="12087"/>
                    <a:pt x="26612" y="12087"/>
                  </a:cubicBezTo>
                  <a:cubicBezTo>
                    <a:pt x="25958" y="12087"/>
                    <a:pt x="25746" y="11812"/>
                    <a:pt x="25723" y="11789"/>
                  </a:cubicBezTo>
                  <a:cubicBezTo>
                    <a:pt x="25691" y="11757"/>
                    <a:pt x="25691" y="11627"/>
                    <a:pt x="25691" y="11594"/>
                  </a:cubicBezTo>
                  <a:cubicBezTo>
                    <a:pt x="25691" y="11562"/>
                    <a:pt x="25723" y="11301"/>
                    <a:pt x="25691" y="11301"/>
                  </a:cubicBezTo>
                  <a:cubicBezTo>
                    <a:pt x="25658" y="11301"/>
                    <a:pt x="25301" y="11269"/>
                    <a:pt x="25301" y="11269"/>
                  </a:cubicBezTo>
                  <a:lnTo>
                    <a:pt x="25170" y="11171"/>
                  </a:lnTo>
                  <a:lnTo>
                    <a:pt x="25333" y="10976"/>
                  </a:lnTo>
                  <a:cubicBezTo>
                    <a:pt x="25333" y="10976"/>
                    <a:pt x="24260" y="9936"/>
                    <a:pt x="24195" y="9838"/>
                  </a:cubicBezTo>
                  <a:cubicBezTo>
                    <a:pt x="24130" y="9773"/>
                    <a:pt x="24032" y="9675"/>
                    <a:pt x="23967" y="9578"/>
                  </a:cubicBezTo>
                  <a:cubicBezTo>
                    <a:pt x="23902" y="9513"/>
                    <a:pt x="23805" y="9220"/>
                    <a:pt x="23772" y="9123"/>
                  </a:cubicBezTo>
                  <a:cubicBezTo>
                    <a:pt x="23740" y="9025"/>
                    <a:pt x="23609" y="8765"/>
                    <a:pt x="23349" y="8505"/>
                  </a:cubicBezTo>
                  <a:cubicBezTo>
                    <a:pt x="23089" y="8245"/>
                    <a:pt x="23057" y="7562"/>
                    <a:pt x="23057" y="7562"/>
                  </a:cubicBezTo>
                  <a:cubicBezTo>
                    <a:pt x="23057" y="7529"/>
                    <a:pt x="23057" y="7334"/>
                    <a:pt x="23024" y="7269"/>
                  </a:cubicBezTo>
                  <a:cubicBezTo>
                    <a:pt x="22992" y="7204"/>
                    <a:pt x="22927" y="7009"/>
                    <a:pt x="22927" y="7009"/>
                  </a:cubicBezTo>
                  <a:cubicBezTo>
                    <a:pt x="22927" y="7009"/>
                    <a:pt x="22862" y="6749"/>
                    <a:pt x="22862" y="6716"/>
                  </a:cubicBezTo>
                  <a:cubicBezTo>
                    <a:pt x="22829" y="6684"/>
                    <a:pt x="22439" y="6554"/>
                    <a:pt x="22374" y="6554"/>
                  </a:cubicBezTo>
                  <a:cubicBezTo>
                    <a:pt x="22309" y="6554"/>
                    <a:pt x="22211" y="6423"/>
                    <a:pt x="22244" y="6293"/>
                  </a:cubicBezTo>
                  <a:cubicBezTo>
                    <a:pt x="22309" y="6163"/>
                    <a:pt x="22309" y="6033"/>
                    <a:pt x="22309" y="6033"/>
                  </a:cubicBezTo>
                  <a:cubicBezTo>
                    <a:pt x="22309" y="6033"/>
                    <a:pt x="21951" y="5415"/>
                    <a:pt x="21918" y="5350"/>
                  </a:cubicBezTo>
                  <a:cubicBezTo>
                    <a:pt x="21886" y="5285"/>
                    <a:pt x="21756" y="4960"/>
                    <a:pt x="21723" y="4895"/>
                  </a:cubicBezTo>
                  <a:cubicBezTo>
                    <a:pt x="21691" y="4830"/>
                    <a:pt x="21593" y="4440"/>
                    <a:pt x="21561" y="4245"/>
                  </a:cubicBezTo>
                  <a:cubicBezTo>
                    <a:pt x="21561" y="4017"/>
                    <a:pt x="21073" y="3724"/>
                    <a:pt x="21008" y="3594"/>
                  </a:cubicBezTo>
                  <a:cubicBezTo>
                    <a:pt x="20989" y="3546"/>
                    <a:pt x="21003" y="3530"/>
                    <a:pt x="21034" y="3530"/>
                  </a:cubicBezTo>
                  <a:cubicBezTo>
                    <a:pt x="21106" y="3530"/>
                    <a:pt x="21268" y="3627"/>
                    <a:pt x="21268" y="3627"/>
                  </a:cubicBezTo>
                  <a:cubicBezTo>
                    <a:pt x="21268" y="3627"/>
                    <a:pt x="21496" y="3919"/>
                    <a:pt x="21561" y="4017"/>
                  </a:cubicBezTo>
                  <a:cubicBezTo>
                    <a:pt x="21626" y="4082"/>
                    <a:pt x="21788" y="4310"/>
                    <a:pt x="21853" y="4310"/>
                  </a:cubicBezTo>
                  <a:cubicBezTo>
                    <a:pt x="21918" y="4310"/>
                    <a:pt x="21918" y="4082"/>
                    <a:pt x="21918" y="4082"/>
                  </a:cubicBezTo>
                  <a:cubicBezTo>
                    <a:pt x="21918" y="4082"/>
                    <a:pt x="21962" y="4096"/>
                    <a:pt x="22010" y="4096"/>
                  </a:cubicBezTo>
                  <a:cubicBezTo>
                    <a:pt x="22034" y="4096"/>
                    <a:pt x="22059" y="4093"/>
                    <a:pt x="22081" y="4082"/>
                  </a:cubicBezTo>
                  <a:cubicBezTo>
                    <a:pt x="22146" y="4082"/>
                    <a:pt x="21951" y="2781"/>
                    <a:pt x="21886" y="2749"/>
                  </a:cubicBezTo>
                  <a:cubicBezTo>
                    <a:pt x="21853" y="2749"/>
                    <a:pt x="21008" y="2651"/>
                    <a:pt x="21008" y="2651"/>
                  </a:cubicBezTo>
                  <a:cubicBezTo>
                    <a:pt x="21008" y="2651"/>
                    <a:pt x="20683" y="2716"/>
                    <a:pt x="20553" y="2749"/>
                  </a:cubicBezTo>
                  <a:cubicBezTo>
                    <a:pt x="20423" y="2781"/>
                    <a:pt x="20000" y="2846"/>
                    <a:pt x="20000" y="2846"/>
                  </a:cubicBezTo>
                  <a:cubicBezTo>
                    <a:pt x="20000" y="2846"/>
                    <a:pt x="19545" y="2846"/>
                    <a:pt x="18927" y="2716"/>
                  </a:cubicBezTo>
                  <a:cubicBezTo>
                    <a:pt x="18276" y="2586"/>
                    <a:pt x="17138" y="2066"/>
                    <a:pt x="17073" y="1968"/>
                  </a:cubicBezTo>
                  <a:cubicBezTo>
                    <a:pt x="17008" y="1903"/>
                    <a:pt x="16845" y="1903"/>
                    <a:pt x="16683" y="1806"/>
                  </a:cubicBezTo>
                  <a:cubicBezTo>
                    <a:pt x="16634" y="1789"/>
                    <a:pt x="16589" y="1783"/>
                    <a:pt x="16550" y="1783"/>
                  </a:cubicBezTo>
                  <a:cubicBezTo>
                    <a:pt x="16431" y="1783"/>
                    <a:pt x="16358" y="1838"/>
                    <a:pt x="16358" y="1838"/>
                  </a:cubicBezTo>
                  <a:lnTo>
                    <a:pt x="16097" y="2163"/>
                  </a:lnTo>
                  <a:lnTo>
                    <a:pt x="15707" y="2814"/>
                  </a:lnTo>
                  <a:lnTo>
                    <a:pt x="15642" y="3106"/>
                  </a:lnTo>
                  <a:cubicBezTo>
                    <a:pt x="15642" y="3106"/>
                    <a:pt x="15613" y="3121"/>
                    <a:pt x="15546" y="3121"/>
                  </a:cubicBezTo>
                  <a:cubicBezTo>
                    <a:pt x="15512" y="3121"/>
                    <a:pt x="15469" y="3117"/>
                    <a:pt x="15415" y="3106"/>
                  </a:cubicBezTo>
                  <a:cubicBezTo>
                    <a:pt x="15219" y="3074"/>
                    <a:pt x="15219" y="3041"/>
                    <a:pt x="15154" y="3009"/>
                  </a:cubicBezTo>
                  <a:cubicBezTo>
                    <a:pt x="15089" y="3009"/>
                    <a:pt x="14992" y="2911"/>
                    <a:pt x="14992" y="2911"/>
                  </a:cubicBezTo>
                  <a:cubicBezTo>
                    <a:pt x="14992" y="2911"/>
                    <a:pt x="14959" y="2879"/>
                    <a:pt x="14797" y="2781"/>
                  </a:cubicBezTo>
                  <a:cubicBezTo>
                    <a:pt x="14715" y="2716"/>
                    <a:pt x="14593" y="2700"/>
                    <a:pt x="14492" y="2700"/>
                  </a:cubicBezTo>
                  <a:cubicBezTo>
                    <a:pt x="14390" y="2700"/>
                    <a:pt x="14309" y="2716"/>
                    <a:pt x="14309" y="2716"/>
                  </a:cubicBezTo>
                  <a:lnTo>
                    <a:pt x="14081" y="2651"/>
                  </a:lnTo>
                  <a:lnTo>
                    <a:pt x="13821" y="2391"/>
                  </a:lnTo>
                  <a:cubicBezTo>
                    <a:pt x="13821" y="2391"/>
                    <a:pt x="13691" y="2261"/>
                    <a:pt x="13496" y="2066"/>
                  </a:cubicBezTo>
                  <a:cubicBezTo>
                    <a:pt x="13359" y="1949"/>
                    <a:pt x="13305" y="1925"/>
                    <a:pt x="13283" y="1925"/>
                  </a:cubicBezTo>
                  <a:cubicBezTo>
                    <a:pt x="13268" y="1925"/>
                    <a:pt x="13268" y="1936"/>
                    <a:pt x="13268" y="1936"/>
                  </a:cubicBezTo>
                  <a:cubicBezTo>
                    <a:pt x="13268" y="1936"/>
                    <a:pt x="13106" y="1936"/>
                    <a:pt x="12911" y="1968"/>
                  </a:cubicBezTo>
                  <a:lnTo>
                    <a:pt x="12780" y="1968"/>
                  </a:lnTo>
                  <a:lnTo>
                    <a:pt x="12195" y="1871"/>
                  </a:lnTo>
                  <a:cubicBezTo>
                    <a:pt x="12195" y="1871"/>
                    <a:pt x="12163" y="1838"/>
                    <a:pt x="12130" y="1773"/>
                  </a:cubicBezTo>
                  <a:cubicBezTo>
                    <a:pt x="12065" y="1708"/>
                    <a:pt x="11967" y="1676"/>
                    <a:pt x="11967" y="1676"/>
                  </a:cubicBezTo>
                  <a:cubicBezTo>
                    <a:pt x="11967" y="1676"/>
                    <a:pt x="11935" y="1643"/>
                    <a:pt x="11870" y="1578"/>
                  </a:cubicBezTo>
                  <a:cubicBezTo>
                    <a:pt x="11837" y="1513"/>
                    <a:pt x="11870" y="1253"/>
                    <a:pt x="11870" y="1253"/>
                  </a:cubicBezTo>
                  <a:lnTo>
                    <a:pt x="11935" y="1155"/>
                  </a:lnTo>
                  <a:lnTo>
                    <a:pt x="11967" y="830"/>
                  </a:lnTo>
                  <a:cubicBezTo>
                    <a:pt x="11967" y="830"/>
                    <a:pt x="11837" y="472"/>
                    <a:pt x="11837" y="440"/>
                  </a:cubicBezTo>
                  <a:cubicBezTo>
                    <a:pt x="11837" y="375"/>
                    <a:pt x="12098" y="180"/>
                    <a:pt x="12098" y="82"/>
                  </a:cubicBezTo>
                  <a:cubicBezTo>
                    <a:pt x="12091" y="57"/>
                    <a:pt x="12069" y="48"/>
                    <a:pt x="12038" y="48"/>
                  </a:cubicBezTo>
                  <a:cubicBezTo>
                    <a:pt x="11944" y="48"/>
                    <a:pt x="11765" y="133"/>
                    <a:pt x="11671" y="133"/>
                  </a:cubicBezTo>
                  <a:cubicBezTo>
                    <a:pt x="11634" y="133"/>
                    <a:pt x="11610" y="119"/>
                    <a:pt x="11610" y="82"/>
                  </a:cubicBezTo>
                  <a:cubicBezTo>
                    <a:pt x="11610" y="17"/>
                    <a:pt x="11545" y="1"/>
                    <a:pt x="114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4"/>
            <p:cNvSpPr/>
            <p:nvPr/>
          </p:nvSpPr>
          <p:spPr>
            <a:xfrm>
              <a:off x="2923023" y="1801145"/>
              <a:ext cx="3240810" cy="1397879"/>
            </a:xfrm>
            <a:custGeom>
              <a:avLst/>
              <a:gdLst/>
              <a:ahLst/>
              <a:cxnLst/>
              <a:rect l="l" t="t" r="r" b="b"/>
              <a:pathLst>
                <a:path w="80909" h="34899" extrusionOk="0">
                  <a:moveTo>
                    <a:pt x="72161" y="7713"/>
                  </a:moveTo>
                  <a:lnTo>
                    <a:pt x="72161" y="7713"/>
                  </a:lnTo>
                  <a:cubicBezTo>
                    <a:pt x="72158" y="7713"/>
                    <a:pt x="72158" y="7713"/>
                    <a:pt x="72161" y="7713"/>
                  </a:cubicBezTo>
                  <a:cubicBezTo>
                    <a:pt x="72161" y="7713"/>
                    <a:pt x="72161" y="7713"/>
                    <a:pt x="72161" y="7713"/>
                  </a:cubicBezTo>
                  <a:close/>
                  <a:moveTo>
                    <a:pt x="48745" y="1"/>
                  </a:moveTo>
                  <a:cubicBezTo>
                    <a:pt x="48496" y="1"/>
                    <a:pt x="47928" y="591"/>
                    <a:pt x="47154" y="591"/>
                  </a:cubicBezTo>
                  <a:cubicBezTo>
                    <a:pt x="46341" y="623"/>
                    <a:pt x="40942" y="1209"/>
                    <a:pt x="40942" y="1209"/>
                  </a:cubicBezTo>
                  <a:cubicBezTo>
                    <a:pt x="40942" y="1209"/>
                    <a:pt x="41137" y="1371"/>
                    <a:pt x="41072" y="1501"/>
                  </a:cubicBezTo>
                  <a:cubicBezTo>
                    <a:pt x="41007" y="1631"/>
                    <a:pt x="41268" y="1664"/>
                    <a:pt x="41333" y="1729"/>
                  </a:cubicBezTo>
                  <a:cubicBezTo>
                    <a:pt x="41398" y="1794"/>
                    <a:pt x="38991" y="1794"/>
                    <a:pt x="38894" y="1827"/>
                  </a:cubicBezTo>
                  <a:cubicBezTo>
                    <a:pt x="38796" y="1827"/>
                    <a:pt x="38633" y="1859"/>
                    <a:pt x="38633" y="1892"/>
                  </a:cubicBezTo>
                  <a:cubicBezTo>
                    <a:pt x="38666" y="1957"/>
                    <a:pt x="38601" y="2022"/>
                    <a:pt x="38666" y="2249"/>
                  </a:cubicBezTo>
                  <a:cubicBezTo>
                    <a:pt x="38731" y="2444"/>
                    <a:pt x="38829" y="2314"/>
                    <a:pt x="39186" y="2412"/>
                  </a:cubicBezTo>
                  <a:cubicBezTo>
                    <a:pt x="39577" y="2542"/>
                    <a:pt x="39739" y="2900"/>
                    <a:pt x="39837" y="3160"/>
                  </a:cubicBezTo>
                  <a:cubicBezTo>
                    <a:pt x="39957" y="3431"/>
                    <a:pt x="39798" y="3619"/>
                    <a:pt x="39619" y="3619"/>
                  </a:cubicBezTo>
                  <a:cubicBezTo>
                    <a:pt x="39605" y="3619"/>
                    <a:pt x="39591" y="3617"/>
                    <a:pt x="39577" y="3615"/>
                  </a:cubicBezTo>
                  <a:cubicBezTo>
                    <a:pt x="39381" y="3583"/>
                    <a:pt x="39089" y="3485"/>
                    <a:pt x="39089" y="3485"/>
                  </a:cubicBezTo>
                  <a:cubicBezTo>
                    <a:pt x="39089" y="3485"/>
                    <a:pt x="39186" y="2997"/>
                    <a:pt x="39251" y="2997"/>
                  </a:cubicBezTo>
                  <a:cubicBezTo>
                    <a:pt x="39284" y="2997"/>
                    <a:pt x="39381" y="2802"/>
                    <a:pt x="39381" y="2802"/>
                  </a:cubicBezTo>
                  <a:cubicBezTo>
                    <a:pt x="39381" y="2802"/>
                    <a:pt x="39154" y="2737"/>
                    <a:pt x="39024" y="2705"/>
                  </a:cubicBezTo>
                  <a:cubicBezTo>
                    <a:pt x="38894" y="2672"/>
                    <a:pt x="38568" y="2640"/>
                    <a:pt x="38308" y="2509"/>
                  </a:cubicBezTo>
                  <a:cubicBezTo>
                    <a:pt x="38154" y="2413"/>
                    <a:pt x="38035" y="2385"/>
                    <a:pt x="37949" y="2385"/>
                  </a:cubicBezTo>
                  <a:cubicBezTo>
                    <a:pt x="37890" y="2385"/>
                    <a:pt x="37847" y="2399"/>
                    <a:pt x="37820" y="2412"/>
                  </a:cubicBezTo>
                  <a:cubicBezTo>
                    <a:pt x="37755" y="2477"/>
                    <a:pt x="37495" y="2542"/>
                    <a:pt x="37398" y="2542"/>
                  </a:cubicBezTo>
                  <a:cubicBezTo>
                    <a:pt x="37300" y="2509"/>
                    <a:pt x="36910" y="2477"/>
                    <a:pt x="36845" y="2477"/>
                  </a:cubicBezTo>
                  <a:cubicBezTo>
                    <a:pt x="36812" y="2477"/>
                    <a:pt x="36780" y="2574"/>
                    <a:pt x="36780" y="2574"/>
                  </a:cubicBezTo>
                  <a:cubicBezTo>
                    <a:pt x="36780" y="2574"/>
                    <a:pt x="37300" y="2835"/>
                    <a:pt x="37463" y="2900"/>
                  </a:cubicBezTo>
                  <a:cubicBezTo>
                    <a:pt x="37593" y="2965"/>
                    <a:pt x="37723" y="3127"/>
                    <a:pt x="37430" y="3127"/>
                  </a:cubicBezTo>
                  <a:cubicBezTo>
                    <a:pt x="37138" y="3127"/>
                    <a:pt x="36064" y="2737"/>
                    <a:pt x="36064" y="2737"/>
                  </a:cubicBezTo>
                  <a:cubicBezTo>
                    <a:pt x="36064" y="2737"/>
                    <a:pt x="35804" y="2770"/>
                    <a:pt x="35707" y="2770"/>
                  </a:cubicBezTo>
                  <a:cubicBezTo>
                    <a:pt x="35620" y="2770"/>
                    <a:pt x="35504" y="2741"/>
                    <a:pt x="35437" y="2741"/>
                  </a:cubicBezTo>
                  <a:cubicBezTo>
                    <a:pt x="35403" y="2741"/>
                    <a:pt x="35381" y="2748"/>
                    <a:pt x="35381" y="2770"/>
                  </a:cubicBezTo>
                  <a:cubicBezTo>
                    <a:pt x="35381" y="2802"/>
                    <a:pt x="35414" y="2867"/>
                    <a:pt x="35512" y="2997"/>
                  </a:cubicBezTo>
                  <a:cubicBezTo>
                    <a:pt x="35577" y="3127"/>
                    <a:pt x="35544" y="3030"/>
                    <a:pt x="35804" y="3225"/>
                  </a:cubicBezTo>
                  <a:cubicBezTo>
                    <a:pt x="36064" y="3387"/>
                    <a:pt x="35837" y="3290"/>
                    <a:pt x="35772" y="3355"/>
                  </a:cubicBezTo>
                  <a:cubicBezTo>
                    <a:pt x="35739" y="3420"/>
                    <a:pt x="35642" y="3420"/>
                    <a:pt x="35642" y="3485"/>
                  </a:cubicBezTo>
                  <a:cubicBezTo>
                    <a:pt x="35642" y="3550"/>
                    <a:pt x="35869" y="3713"/>
                    <a:pt x="36260" y="3778"/>
                  </a:cubicBezTo>
                  <a:cubicBezTo>
                    <a:pt x="36650" y="3843"/>
                    <a:pt x="36942" y="3843"/>
                    <a:pt x="36975" y="3843"/>
                  </a:cubicBezTo>
                  <a:cubicBezTo>
                    <a:pt x="37007" y="3843"/>
                    <a:pt x="37235" y="4038"/>
                    <a:pt x="37235" y="4038"/>
                  </a:cubicBezTo>
                  <a:lnTo>
                    <a:pt x="37398" y="4233"/>
                  </a:lnTo>
                  <a:lnTo>
                    <a:pt x="37235" y="4233"/>
                  </a:lnTo>
                  <a:cubicBezTo>
                    <a:pt x="37235" y="4233"/>
                    <a:pt x="37203" y="4363"/>
                    <a:pt x="37203" y="4363"/>
                  </a:cubicBezTo>
                  <a:cubicBezTo>
                    <a:pt x="37203" y="4363"/>
                    <a:pt x="37268" y="4396"/>
                    <a:pt x="37430" y="4461"/>
                  </a:cubicBezTo>
                  <a:cubicBezTo>
                    <a:pt x="37625" y="4526"/>
                    <a:pt x="37593" y="4721"/>
                    <a:pt x="37593" y="4721"/>
                  </a:cubicBezTo>
                  <a:lnTo>
                    <a:pt x="37170" y="4721"/>
                  </a:lnTo>
                  <a:cubicBezTo>
                    <a:pt x="37040" y="4688"/>
                    <a:pt x="36877" y="4331"/>
                    <a:pt x="36845" y="4200"/>
                  </a:cubicBezTo>
                  <a:cubicBezTo>
                    <a:pt x="36823" y="4114"/>
                    <a:pt x="36671" y="4099"/>
                    <a:pt x="36553" y="4099"/>
                  </a:cubicBezTo>
                  <a:cubicBezTo>
                    <a:pt x="36494" y="4099"/>
                    <a:pt x="36444" y="4103"/>
                    <a:pt x="36422" y="4103"/>
                  </a:cubicBezTo>
                  <a:lnTo>
                    <a:pt x="35967" y="4103"/>
                  </a:lnTo>
                  <a:cubicBezTo>
                    <a:pt x="35967" y="4103"/>
                    <a:pt x="35902" y="4623"/>
                    <a:pt x="35869" y="4721"/>
                  </a:cubicBezTo>
                  <a:cubicBezTo>
                    <a:pt x="35869" y="4818"/>
                    <a:pt x="35154" y="5176"/>
                    <a:pt x="35121" y="5241"/>
                  </a:cubicBezTo>
                  <a:cubicBezTo>
                    <a:pt x="35089" y="5274"/>
                    <a:pt x="34959" y="5282"/>
                    <a:pt x="34825" y="5282"/>
                  </a:cubicBezTo>
                  <a:cubicBezTo>
                    <a:pt x="34690" y="5282"/>
                    <a:pt x="34552" y="5274"/>
                    <a:pt x="34503" y="5274"/>
                  </a:cubicBezTo>
                  <a:cubicBezTo>
                    <a:pt x="34438" y="5274"/>
                    <a:pt x="34373" y="5176"/>
                    <a:pt x="34406" y="5078"/>
                  </a:cubicBezTo>
                  <a:cubicBezTo>
                    <a:pt x="34471" y="4981"/>
                    <a:pt x="35381" y="4298"/>
                    <a:pt x="35381" y="4200"/>
                  </a:cubicBezTo>
                  <a:cubicBezTo>
                    <a:pt x="35381" y="4135"/>
                    <a:pt x="35024" y="4168"/>
                    <a:pt x="35024" y="4135"/>
                  </a:cubicBezTo>
                  <a:cubicBezTo>
                    <a:pt x="35024" y="4135"/>
                    <a:pt x="35024" y="3843"/>
                    <a:pt x="35024" y="3843"/>
                  </a:cubicBezTo>
                  <a:cubicBezTo>
                    <a:pt x="35024" y="3843"/>
                    <a:pt x="35089" y="3485"/>
                    <a:pt x="35121" y="3387"/>
                  </a:cubicBezTo>
                  <a:cubicBezTo>
                    <a:pt x="35154" y="3257"/>
                    <a:pt x="35121" y="3095"/>
                    <a:pt x="35121" y="3095"/>
                  </a:cubicBezTo>
                  <a:cubicBezTo>
                    <a:pt x="35121" y="3095"/>
                    <a:pt x="34991" y="2997"/>
                    <a:pt x="34894" y="2867"/>
                  </a:cubicBezTo>
                  <a:cubicBezTo>
                    <a:pt x="34796" y="2737"/>
                    <a:pt x="34926" y="2737"/>
                    <a:pt x="35056" y="2574"/>
                  </a:cubicBezTo>
                  <a:cubicBezTo>
                    <a:pt x="35186" y="2444"/>
                    <a:pt x="35121" y="2509"/>
                    <a:pt x="35154" y="2412"/>
                  </a:cubicBezTo>
                  <a:cubicBezTo>
                    <a:pt x="35154" y="2314"/>
                    <a:pt x="34471" y="1859"/>
                    <a:pt x="34373" y="1827"/>
                  </a:cubicBezTo>
                  <a:cubicBezTo>
                    <a:pt x="34369" y="1825"/>
                    <a:pt x="34364" y="1824"/>
                    <a:pt x="34359" y="1824"/>
                  </a:cubicBezTo>
                  <a:cubicBezTo>
                    <a:pt x="34237" y="1824"/>
                    <a:pt x="33818" y="2153"/>
                    <a:pt x="33755" y="2184"/>
                  </a:cubicBezTo>
                  <a:cubicBezTo>
                    <a:pt x="33690" y="2249"/>
                    <a:pt x="33333" y="2640"/>
                    <a:pt x="33333" y="2640"/>
                  </a:cubicBezTo>
                  <a:cubicBezTo>
                    <a:pt x="33333" y="2640"/>
                    <a:pt x="32877" y="2835"/>
                    <a:pt x="32845" y="2867"/>
                  </a:cubicBezTo>
                  <a:cubicBezTo>
                    <a:pt x="32845" y="2900"/>
                    <a:pt x="32682" y="3322"/>
                    <a:pt x="32682" y="3322"/>
                  </a:cubicBezTo>
                  <a:cubicBezTo>
                    <a:pt x="32682" y="3322"/>
                    <a:pt x="33040" y="3680"/>
                    <a:pt x="33073" y="3680"/>
                  </a:cubicBezTo>
                  <a:cubicBezTo>
                    <a:pt x="33105" y="3713"/>
                    <a:pt x="33333" y="3940"/>
                    <a:pt x="33333" y="3940"/>
                  </a:cubicBezTo>
                  <a:cubicBezTo>
                    <a:pt x="33333" y="3940"/>
                    <a:pt x="33463" y="4135"/>
                    <a:pt x="33495" y="4233"/>
                  </a:cubicBezTo>
                  <a:cubicBezTo>
                    <a:pt x="33528" y="4331"/>
                    <a:pt x="33203" y="4331"/>
                    <a:pt x="33170" y="4331"/>
                  </a:cubicBezTo>
                  <a:cubicBezTo>
                    <a:pt x="33105" y="4331"/>
                    <a:pt x="32682" y="4233"/>
                    <a:pt x="32390" y="4038"/>
                  </a:cubicBezTo>
                  <a:cubicBezTo>
                    <a:pt x="32064" y="3843"/>
                    <a:pt x="30666" y="3713"/>
                    <a:pt x="30601" y="3713"/>
                  </a:cubicBezTo>
                  <a:cubicBezTo>
                    <a:pt x="30558" y="3713"/>
                    <a:pt x="30326" y="3655"/>
                    <a:pt x="30129" y="3655"/>
                  </a:cubicBezTo>
                  <a:cubicBezTo>
                    <a:pt x="30030" y="3655"/>
                    <a:pt x="29940" y="3669"/>
                    <a:pt x="29886" y="3713"/>
                  </a:cubicBezTo>
                  <a:cubicBezTo>
                    <a:pt x="29691" y="3810"/>
                    <a:pt x="30081" y="4005"/>
                    <a:pt x="30178" y="4200"/>
                  </a:cubicBezTo>
                  <a:cubicBezTo>
                    <a:pt x="30224" y="4276"/>
                    <a:pt x="30072" y="4302"/>
                    <a:pt x="29880" y="4302"/>
                  </a:cubicBezTo>
                  <a:cubicBezTo>
                    <a:pt x="29660" y="4302"/>
                    <a:pt x="29387" y="4268"/>
                    <a:pt x="29300" y="4233"/>
                  </a:cubicBezTo>
                  <a:cubicBezTo>
                    <a:pt x="29138" y="4135"/>
                    <a:pt x="28520" y="4103"/>
                    <a:pt x="28520" y="4103"/>
                  </a:cubicBezTo>
                  <a:cubicBezTo>
                    <a:pt x="28520" y="4103"/>
                    <a:pt x="28260" y="4168"/>
                    <a:pt x="27512" y="4265"/>
                  </a:cubicBezTo>
                  <a:cubicBezTo>
                    <a:pt x="27275" y="4296"/>
                    <a:pt x="27142" y="4308"/>
                    <a:pt x="27048" y="4308"/>
                  </a:cubicBezTo>
                  <a:cubicBezTo>
                    <a:pt x="26845" y="4308"/>
                    <a:pt x="26819" y="4255"/>
                    <a:pt x="26308" y="4233"/>
                  </a:cubicBezTo>
                  <a:cubicBezTo>
                    <a:pt x="26273" y="4230"/>
                    <a:pt x="26237" y="4229"/>
                    <a:pt x="26200" y="4229"/>
                  </a:cubicBezTo>
                  <a:cubicBezTo>
                    <a:pt x="25427" y="4229"/>
                    <a:pt x="24390" y="4851"/>
                    <a:pt x="24390" y="4851"/>
                  </a:cubicBezTo>
                  <a:lnTo>
                    <a:pt x="23804" y="4851"/>
                  </a:lnTo>
                  <a:cubicBezTo>
                    <a:pt x="23609" y="4851"/>
                    <a:pt x="23317" y="4916"/>
                    <a:pt x="23284" y="4981"/>
                  </a:cubicBezTo>
                  <a:cubicBezTo>
                    <a:pt x="23252" y="5013"/>
                    <a:pt x="22926" y="5209"/>
                    <a:pt x="22829" y="5241"/>
                  </a:cubicBezTo>
                  <a:cubicBezTo>
                    <a:pt x="22699" y="5241"/>
                    <a:pt x="22146" y="5274"/>
                    <a:pt x="22048" y="5274"/>
                  </a:cubicBezTo>
                  <a:cubicBezTo>
                    <a:pt x="21918" y="5274"/>
                    <a:pt x="21203" y="5501"/>
                    <a:pt x="21203" y="5501"/>
                  </a:cubicBezTo>
                  <a:cubicBezTo>
                    <a:pt x="21203" y="5501"/>
                    <a:pt x="21431" y="5989"/>
                    <a:pt x="21431" y="5989"/>
                  </a:cubicBezTo>
                  <a:cubicBezTo>
                    <a:pt x="21398" y="5989"/>
                    <a:pt x="20780" y="5924"/>
                    <a:pt x="20780" y="5924"/>
                  </a:cubicBezTo>
                  <a:cubicBezTo>
                    <a:pt x="20780" y="5924"/>
                    <a:pt x="20390" y="6087"/>
                    <a:pt x="20325" y="6184"/>
                  </a:cubicBezTo>
                  <a:cubicBezTo>
                    <a:pt x="20292" y="6249"/>
                    <a:pt x="20000" y="6314"/>
                    <a:pt x="20000" y="6314"/>
                  </a:cubicBezTo>
                  <a:lnTo>
                    <a:pt x="19512" y="6249"/>
                  </a:lnTo>
                  <a:cubicBezTo>
                    <a:pt x="19512" y="6249"/>
                    <a:pt x="19187" y="6087"/>
                    <a:pt x="19122" y="6087"/>
                  </a:cubicBezTo>
                  <a:cubicBezTo>
                    <a:pt x="19089" y="6087"/>
                    <a:pt x="18731" y="5794"/>
                    <a:pt x="18796" y="5599"/>
                  </a:cubicBezTo>
                  <a:cubicBezTo>
                    <a:pt x="18862" y="5404"/>
                    <a:pt x="18699" y="5371"/>
                    <a:pt x="18634" y="5274"/>
                  </a:cubicBezTo>
                  <a:cubicBezTo>
                    <a:pt x="18536" y="5176"/>
                    <a:pt x="18049" y="4981"/>
                    <a:pt x="17918" y="4981"/>
                  </a:cubicBezTo>
                  <a:cubicBezTo>
                    <a:pt x="17821" y="4981"/>
                    <a:pt x="17821" y="4786"/>
                    <a:pt x="17918" y="4753"/>
                  </a:cubicBezTo>
                  <a:cubicBezTo>
                    <a:pt x="17937" y="4744"/>
                    <a:pt x="17960" y="4740"/>
                    <a:pt x="17986" y="4740"/>
                  </a:cubicBezTo>
                  <a:cubicBezTo>
                    <a:pt x="18149" y="4740"/>
                    <a:pt x="18452" y="4888"/>
                    <a:pt x="18731" y="4916"/>
                  </a:cubicBezTo>
                  <a:cubicBezTo>
                    <a:pt x="19057" y="4981"/>
                    <a:pt x="19512" y="5111"/>
                    <a:pt x="20227" y="5144"/>
                  </a:cubicBezTo>
                  <a:cubicBezTo>
                    <a:pt x="20454" y="5164"/>
                    <a:pt x="20612" y="5175"/>
                    <a:pt x="20726" y="5175"/>
                  </a:cubicBezTo>
                  <a:cubicBezTo>
                    <a:pt x="20973" y="5175"/>
                    <a:pt x="21016" y="5125"/>
                    <a:pt x="21105" y="5013"/>
                  </a:cubicBezTo>
                  <a:cubicBezTo>
                    <a:pt x="21235" y="4883"/>
                    <a:pt x="21366" y="4818"/>
                    <a:pt x="21366" y="4623"/>
                  </a:cubicBezTo>
                  <a:cubicBezTo>
                    <a:pt x="21366" y="4428"/>
                    <a:pt x="20943" y="4396"/>
                    <a:pt x="20715" y="4363"/>
                  </a:cubicBezTo>
                  <a:cubicBezTo>
                    <a:pt x="20487" y="4298"/>
                    <a:pt x="20390" y="4331"/>
                    <a:pt x="20130" y="4135"/>
                  </a:cubicBezTo>
                  <a:cubicBezTo>
                    <a:pt x="19870" y="3940"/>
                    <a:pt x="18341" y="3843"/>
                    <a:pt x="18049" y="3745"/>
                  </a:cubicBezTo>
                  <a:cubicBezTo>
                    <a:pt x="18014" y="3734"/>
                    <a:pt x="17969" y="3728"/>
                    <a:pt x="17919" y="3728"/>
                  </a:cubicBezTo>
                  <a:cubicBezTo>
                    <a:pt x="17543" y="3728"/>
                    <a:pt x="16805" y="4009"/>
                    <a:pt x="16748" y="4038"/>
                  </a:cubicBezTo>
                  <a:cubicBezTo>
                    <a:pt x="16683" y="4070"/>
                    <a:pt x="16585" y="4135"/>
                    <a:pt x="16520" y="4168"/>
                  </a:cubicBezTo>
                  <a:cubicBezTo>
                    <a:pt x="16455" y="4233"/>
                    <a:pt x="16488" y="4331"/>
                    <a:pt x="16520" y="4363"/>
                  </a:cubicBezTo>
                  <a:cubicBezTo>
                    <a:pt x="16538" y="4363"/>
                    <a:pt x="16507" y="4392"/>
                    <a:pt x="16455" y="4392"/>
                  </a:cubicBezTo>
                  <a:cubicBezTo>
                    <a:pt x="16411" y="4392"/>
                    <a:pt x="16352" y="4372"/>
                    <a:pt x="16292" y="4298"/>
                  </a:cubicBezTo>
                  <a:cubicBezTo>
                    <a:pt x="16195" y="4168"/>
                    <a:pt x="16260" y="4038"/>
                    <a:pt x="16423" y="3875"/>
                  </a:cubicBezTo>
                  <a:cubicBezTo>
                    <a:pt x="16585" y="3680"/>
                    <a:pt x="16488" y="3713"/>
                    <a:pt x="16520" y="3648"/>
                  </a:cubicBezTo>
                  <a:cubicBezTo>
                    <a:pt x="16553" y="3583"/>
                    <a:pt x="16325" y="3583"/>
                    <a:pt x="16292" y="3583"/>
                  </a:cubicBezTo>
                  <a:cubicBezTo>
                    <a:pt x="16227" y="3583"/>
                    <a:pt x="16065" y="3485"/>
                    <a:pt x="16130" y="3420"/>
                  </a:cubicBezTo>
                  <a:cubicBezTo>
                    <a:pt x="16162" y="3355"/>
                    <a:pt x="15902" y="3225"/>
                    <a:pt x="15902" y="3225"/>
                  </a:cubicBezTo>
                  <a:cubicBezTo>
                    <a:pt x="15902" y="3225"/>
                    <a:pt x="15772" y="3322"/>
                    <a:pt x="15642" y="3322"/>
                  </a:cubicBezTo>
                  <a:cubicBezTo>
                    <a:pt x="15512" y="3322"/>
                    <a:pt x="15252" y="3355"/>
                    <a:pt x="15154" y="3355"/>
                  </a:cubicBezTo>
                  <a:cubicBezTo>
                    <a:pt x="15066" y="3355"/>
                    <a:pt x="14869" y="3489"/>
                    <a:pt x="14786" y="3489"/>
                  </a:cubicBezTo>
                  <a:cubicBezTo>
                    <a:pt x="14777" y="3489"/>
                    <a:pt x="14770" y="3488"/>
                    <a:pt x="14764" y="3485"/>
                  </a:cubicBezTo>
                  <a:cubicBezTo>
                    <a:pt x="14666" y="3485"/>
                    <a:pt x="14699" y="3290"/>
                    <a:pt x="14666" y="3257"/>
                  </a:cubicBezTo>
                  <a:cubicBezTo>
                    <a:pt x="14601" y="3257"/>
                    <a:pt x="14536" y="3355"/>
                    <a:pt x="14244" y="3485"/>
                  </a:cubicBezTo>
                  <a:cubicBezTo>
                    <a:pt x="13951" y="3615"/>
                    <a:pt x="13171" y="3615"/>
                    <a:pt x="13106" y="3680"/>
                  </a:cubicBezTo>
                  <a:cubicBezTo>
                    <a:pt x="13040" y="3745"/>
                    <a:pt x="13236" y="3843"/>
                    <a:pt x="13268" y="3875"/>
                  </a:cubicBezTo>
                  <a:cubicBezTo>
                    <a:pt x="13301" y="3940"/>
                    <a:pt x="13268" y="3973"/>
                    <a:pt x="13203" y="3973"/>
                  </a:cubicBezTo>
                  <a:cubicBezTo>
                    <a:pt x="13138" y="3973"/>
                    <a:pt x="13366" y="4200"/>
                    <a:pt x="13333" y="4200"/>
                  </a:cubicBezTo>
                  <a:cubicBezTo>
                    <a:pt x="13314" y="4182"/>
                    <a:pt x="13231" y="4163"/>
                    <a:pt x="13151" y="4163"/>
                  </a:cubicBezTo>
                  <a:cubicBezTo>
                    <a:pt x="13092" y="4163"/>
                    <a:pt x="13035" y="4173"/>
                    <a:pt x="13008" y="4200"/>
                  </a:cubicBezTo>
                  <a:cubicBezTo>
                    <a:pt x="12943" y="4233"/>
                    <a:pt x="12748" y="4331"/>
                    <a:pt x="12618" y="4363"/>
                  </a:cubicBezTo>
                  <a:cubicBezTo>
                    <a:pt x="12488" y="4363"/>
                    <a:pt x="12065" y="4396"/>
                    <a:pt x="12000" y="4396"/>
                  </a:cubicBezTo>
                  <a:cubicBezTo>
                    <a:pt x="11935" y="4396"/>
                    <a:pt x="11317" y="4623"/>
                    <a:pt x="11219" y="4656"/>
                  </a:cubicBezTo>
                  <a:cubicBezTo>
                    <a:pt x="11195" y="4662"/>
                    <a:pt x="11177" y="4665"/>
                    <a:pt x="11164" y="4665"/>
                  </a:cubicBezTo>
                  <a:cubicBezTo>
                    <a:pt x="11111" y="4665"/>
                    <a:pt x="11148" y="4617"/>
                    <a:pt x="11122" y="4591"/>
                  </a:cubicBezTo>
                  <a:cubicBezTo>
                    <a:pt x="11122" y="4578"/>
                    <a:pt x="11115" y="4572"/>
                    <a:pt x="11105" y="4572"/>
                  </a:cubicBezTo>
                  <a:cubicBezTo>
                    <a:pt x="11063" y="4572"/>
                    <a:pt x="10959" y="4656"/>
                    <a:pt x="10959" y="4656"/>
                  </a:cubicBezTo>
                  <a:cubicBezTo>
                    <a:pt x="10959" y="4688"/>
                    <a:pt x="10797" y="4851"/>
                    <a:pt x="10862" y="4916"/>
                  </a:cubicBezTo>
                  <a:cubicBezTo>
                    <a:pt x="10868" y="4929"/>
                    <a:pt x="10877" y="4934"/>
                    <a:pt x="10888" y="4934"/>
                  </a:cubicBezTo>
                  <a:cubicBezTo>
                    <a:pt x="10932" y="4934"/>
                    <a:pt x="11005" y="4851"/>
                    <a:pt x="11057" y="4851"/>
                  </a:cubicBezTo>
                  <a:cubicBezTo>
                    <a:pt x="11122" y="4851"/>
                    <a:pt x="10959" y="5078"/>
                    <a:pt x="10764" y="5306"/>
                  </a:cubicBezTo>
                  <a:cubicBezTo>
                    <a:pt x="10536" y="5534"/>
                    <a:pt x="10471" y="5436"/>
                    <a:pt x="10374" y="5566"/>
                  </a:cubicBezTo>
                  <a:cubicBezTo>
                    <a:pt x="10244" y="5664"/>
                    <a:pt x="10211" y="5826"/>
                    <a:pt x="10179" y="6184"/>
                  </a:cubicBezTo>
                  <a:cubicBezTo>
                    <a:pt x="10159" y="6397"/>
                    <a:pt x="10105" y="6449"/>
                    <a:pt x="10037" y="6449"/>
                  </a:cubicBezTo>
                  <a:cubicBezTo>
                    <a:pt x="9991" y="6449"/>
                    <a:pt x="9939" y="6425"/>
                    <a:pt x="9886" y="6412"/>
                  </a:cubicBezTo>
                  <a:cubicBezTo>
                    <a:pt x="9756" y="6412"/>
                    <a:pt x="9756" y="6314"/>
                    <a:pt x="9756" y="6314"/>
                  </a:cubicBezTo>
                  <a:cubicBezTo>
                    <a:pt x="9756" y="6314"/>
                    <a:pt x="9984" y="6217"/>
                    <a:pt x="10016" y="6152"/>
                  </a:cubicBezTo>
                  <a:cubicBezTo>
                    <a:pt x="10016" y="6119"/>
                    <a:pt x="9886" y="6054"/>
                    <a:pt x="9919" y="6022"/>
                  </a:cubicBezTo>
                  <a:cubicBezTo>
                    <a:pt x="9951" y="5989"/>
                    <a:pt x="10179" y="5436"/>
                    <a:pt x="10179" y="5371"/>
                  </a:cubicBezTo>
                  <a:cubicBezTo>
                    <a:pt x="10179" y="5352"/>
                    <a:pt x="10125" y="5334"/>
                    <a:pt x="10060" y="5334"/>
                  </a:cubicBezTo>
                  <a:cubicBezTo>
                    <a:pt x="10013" y="5334"/>
                    <a:pt x="9960" y="5344"/>
                    <a:pt x="9919" y="5371"/>
                  </a:cubicBezTo>
                  <a:cubicBezTo>
                    <a:pt x="9898" y="5378"/>
                    <a:pt x="9880" y="5381"/>
                    <a:pt x="9865" y="5381"/>
                  </a:cubicBezTo>
                  <a:cubicBezTo>
                    <a:pt x="9822" y="5381"/>
                    <a:pt x="9793" y="5362"/>
                    <a:pt x="9761" y="5362"/>
                  </a:cubicBezTo>
                  <a:cubicBezTo>
                    <a:pt x="9750" y="5362"/>
                    <a:pt x="9737" y="5364"/>
                    <a:pt x="9723" y="5371"/>
                  </a:cubicBezTo>
                  <a:cubicBezTo>
                    <a:pt x="9626" y="5371"/>
                    <a:pt x="9626" y="5729"/>
                    <a:pt x="9626" y="5729"/>
                  </a:cubicBezTo>
                  <a:cubicBezTo>
                    <a:pt x="9626" y="5729"/>
                    <a:pt x="9496" y="5794"/>
                    <a:pt x="9431" y="5826"/>
                  </a:cubicBezTo>
                  <a:cubicBezTo>
                    <a:pt x="9398" y="5826"/>
                    <a:pt x="8878" y="6444"/>
                    <a:pt x="8520" y="6574"/>
                  </a:cubicBezTo>
                  <a:cubicBezTo>
                    <a:pt x="8163" y="6704"/>
                    <a:pt x="7285" y="7160"/>
                    <a:pt x="7252" y="7192"/>
                  </a:cubicBezTo>
                  <a:cubicBezTo>
                    <a:pt x="7219" y="7225"/>
                    <a:pt x="7317" y="7322"/>
                    <a:pt x="7350" y="7387"/>
                  </a:cubicBezTo>
                  <a:cubicBezTo>
                    <a:pt x="7382" y="7452"/>
                    <a:pt x="7285" y="7517"/>
                    <a:pt x="7089" y="7680"/>
                  </a:cubicBezTo>
                  <a:cubicBezTo>
                    <a:pt x="6862" y="7843"/>
                    <a:pt x="7024" y="7940"/>
                    <a:pt x="7057" y="8070"/>
                  </a:cubicBezTo>
                  <a:cubicBezTo>
                    <a:pt x="7089" y="8233"/>
                    <a:pt x="6894" y="8395"/>
                    <a:pt x="6797" y="8461"/>
                  </a:cubicBezTo>
                  <a:cubicBezTo>
                    <a:pt x="6699" y="8493"/>
                    <a:pt x="6602" y="8753"/>
                    <a:pt x="7122" y="8948"/>
                  </a:cubicBezTo>
                  <a:cubicBezTo>
                    <a:pt x="7187" y="8973"/>
                    <a:pt x="7255" y="8983"/>
                    <a:pt x="7324" y="8983"/>
                  </a:cubicBezTo>
                  <a:cubicBezTo>
                    <a:pt x="7810" y="8983"/>
                    <a:pt x="8358" y="8461"/>
                    <a:pt x="8358" y="8461"/>
                  </a:cubicBezTo>
                  <a:cubicBezTo>
                    <a:pt x="8358" y="8461"/>
                    <a:pt x="8607" y="8128"/>
                    <a:pt x="8799" y="8128"/>
                  </a:cubicBezTo>
                  <a:cubicBezTo>
                    <a:pt x="8815" y="8128"/>
                    <a:pt x="8830" y="8130"/>
                    <a:pt x="8845" y="8135"/>
                  </a:cubicBezTo>
                  <a:cubicBezTo>
                    <a:pt x="9041" y="8200"/>
                    <a:pt x="8650" y="8330"/>
                    <a:pt x="8748" y="8428"/>
                  </a:cubicBezTo>
                  <a:cubicBezTo>
                    <a:pt x="8777" y="8472"/>
                    <a:pt x="8820" y="8490"/>
                    <a:pt x="8861" y="8490"/>
                  </a:cubicBezTo>
                  <a:cubicBezTo>
                    <a:pt x="8910" y="8490"/>
                    <a:pt x="8958" y="8464"/>
                    <a:pt x="8976" y="8428"/>
                  </a:cubicBezTo>
                  <a:cubicBezTo>
                    <a:pt x="9041" y="8330"/>
                    <a:pt x="9106" y="8070"/>
                    <a:pt x="9203" y="8070"/>
                  </a:cubicBezTo>
                  <a:cubicBezTo>
                    <a:pt x="9268" y="8070"/>
                    <a:pt x="9366" y="7908"/>
                    <a:pt x="9398" y="7843"/>
                  </a:cubicBezTo>
                  <a:cubicBezTo>
                    <a:pt x="9431" y="7810"/>
                    <a:pt x="9333" y="7680"/>
                    <a:pt x="9301" y="7582"/>
                  </a:cubicBezTo>
                  <a:cubicBezTo>
                    <a:pt x="9292" y="7556"/>
                    <a:pt x="9295" y="7546"/>
                    <a:pt x="9306" y="7546"/>
                  </a:cubicBezTo>
                  <a:cubicBezTo>
                    <a:pt x="9334" y="7546"/>
                    <a:pt x="9416" y="7615"/>
                    <a:pt x="9463" y="7615"/>
                  </a:cubicBezTo>
                  <a:cubicBezTo>
                    <a:pt x="9469" y="7609"/>
                    <a:pt x="9474" y="7606"/>
                    <a:pt x="9479" y="7606"/>
                  </a:cubicBezTo>
                  <a:cubicBezTo>
                    <a:pt x="9499" y="7606"/>
                    <a:pt x="9514" y="7659"/>
                    <a:pt x="9593" y="7713"/>
                  </a:cubicBezTo>
                  <a:cubicBezTo>
                    <a:pt x="9691" y="7810"/>
                    <a:pt x="9463" y="8005"/>
                    <a:pt x="9301" y="8265"/>
                  </a:cubicBezTo>
                  <a:cubicBezTo>
                    <a:pt x="9138" y="8526"/>
                    <a:pt x="9138" y="8428"/>
                    <a:pt x="9073" y="8558"/>
                  </a:cubicBezTo>
                  <a:cubicBezTo>
                    <a:pt x="9041" y="8688"/>
                    <a:pt x="9756" y="9794"/>
                    <a:pt x="9756" y="9891"/>
                  </a:cubicBezTo>
                  <a:cubicBezTo>
                    <a:pt x="9756" y="9989"/>
                    <a:pt x="9821" y="10086"/>
                    <a:pt x="9951" y="10119"/>
                  </a:cubicBezTo>
                  <a:cubicBezTo>
                    <a:pt x="9961" y="10121"/>
                    <a:pt x="9971" y="10123"/>
                    <a:pt x="9982" y="10123"/>
                  </a:cubicBezTo>
                  <a:cubicBezTo>
                    <a:pt x="10115" y="10123"/>
                    <a:pt x="10316" y="9949"/>
                    <a:pt x="10406" y="9859"/>
                  </a:cubicBezTo>
                  <a:cubicBezTo>
                    <a:pt x="10439" y="9826"/>
                    <a:pt x="10512" y="9818"/>
                    <a:pt x="10581" y="9818"/>
                  </a:cubicBezTo>
                  <a:cubicBezTo>
                    <a:pt x="10650" y="9818"/>
                    <a:pt x="10715" y="9826"/>
                    <a:pt x="10732" y="9826"/>
                  </a:cubicBezTo>
                  <a:cubicBezTo>
                    <a:pt x="10764" y="9826"/>
                    <a:pt x="11024" y="9664"/>
                    <a:pt x="11154" y="9501"/>
                  </a:cubicBezTo>
                  <a:cubicBezTo>
                    <a:pt x="11252" y="9306"/>
                    <a:pt x="11024" y="9208"/>
                    <a:pt x="11024" y="9208"/>
                  </a:cubicBezTo>
                  <a:cubicBezTo>
                    <a:pt x="11024" y="9208"/>
                    <a:pt x="11089" y="8753"/>
                    <a:pt x="11154" y="8656"/>
                  </a:cubicBezTo>
                  <a:cubicBezTo>
                    <a:pt x="11178" y="8632"/>
                    <a:pt x="11220" y="8625"/>
                    <a:pt x="11271" y="8625"/>
                  </a:cubicBezTo>
                  <a:cubicBezTo>
                    <a:pt x="11328" y="8625"/>
                    <a:pt x="11395" y="8633"/>
                    <a:pt x="11463" y="8633"/>
                  </a:cubicBezTo>
                  <a:cubicBezTo>
                    <a:pt x="11502" y="8633"/>
                    <a:pt x="11540" y="8630"/>
                    <a:pt x="11577" y="8623"/>
                  </a:cubicBezTo>
                  <a:cubicBezTo>
                    <a:pt x="11772" y="8591"/>
                    <a:pt x="11675" y="8395"/>
                    <a:pt x="11870" y="8265"/>
                  </a:cubicBezTo>
                  <a:cubicBezTo>
                    <a:pt x="12097" y="8168"/>
                    <a:pt x="11967" y="8135"/>
                    <a:pt x="12000" y="8038"/>
                  </a:cubicBezTo>
                  <a:cubicBezTo>
                    <a:pt x="12032" y="7940"/>
                    <a:pt x="11512" y="7843"/>
                    <a:pt x="11447" y="7550"/>
                  </a:cubicBezTo>
                  <a:cubicBezTo>
                    <a:pt x="11382" y="7290"/>
                    <a:pt x="12032" y="6672"/>
                    <a:pt x="12390" y="6672"/>
                  </a:cubicBezTo>
                  <a:cubicBezTo>
                    <a:pt x="12748" y="6672"/>
                    <a:pt x="13040" y="6249"/>
                    <a:pt x="13236" y="6184"/>
                  </a:cubicBezTo>
                  <a:cubicBezTo>
                    <a:pt x="13463" y="6087"/>
                    <a:pt x="13301" y="5924"/>
                    <a:pt x="13301" y="5761"/>
                  </a:cubicBezTo>
                  <a:cubicBezTo>
                    <a:pt x="13268" y="5599"/>
                    <a:pt x="13691" y="5469"/>
                    <a:pt x="13788" y="5404"/>
                  </a:cubicBezTo>
                  <a:cubicBezTo>
                    <a:pt x="13815" y="5390"/>
                    <a:pt x="14018" y="5372"/>
                    <a:pt x="14250" y="5372"/>
                  </a:cubicBezTo>
                  <a:cubicBezTo>
                    <a:pt x="14590" y="5372"/>
                    <a:pt x="14992" y="5412"/>
                    <a:pt x="14992" y="5566"/>
                  </a:cubicBezTo>
                  <a:cubicBezTo>
                    <a:pt x="14992" y="5826"/>
                    <a:pt x="14862" y="5826"/>
                    <a:pt x="14569" y="6022"/>
                  </a:cubicBezTo>
                  <a:cubicBezTo>
                    <a:pt x="14276" y="6249"/>
                    <a:pt x="13431" y="6965"/>
                    <a:pt x="13333" y="7095"/>
                  </a:cubicBezTo>
                  <a:cubicBezTo>
                    <a:pt x="13236" y="7192"/>
                    <a:pt x="13496" y="7225"/>
                    <a:pt x="13398" y="7550"/>
                  </a:cubicBezTo>
                  <a:cubicBezTo>
                    <a:pt x="13268" y="7843"/>
                    <a:pt x="13463" y="7843"/>
                    <a:pt x="13366" y="7875"/>
                  </a:cubicBezTo>
                  <a:cubicBezTo>
                    <a:pt x="13344" y="7883"/>
                    <a:pt x="13387" y="7885"/>
                    <a:pt x="13473" y="7885"/>
                  </a:cubicBezTo>
                  <a:cubicBezTo>
                    <a:pt x="13628" y="7885"/>
                    <a:pt x="13923" y="7877"/>
                    <a:pt x="14237" y="7877"/>
                  </a:cubicBezTo>
                  <a:cubicBezTo>
                    <a:pt x="14525" y="7877"/>
                    <a:pt x="14828" y="7884"/>
                    <a:pt x="15057" y="7908"/>
                  </a:cubicBezTo>
                  <a:cubicBezTo>
                    <a:pt x="15138" y="7912"/>
                    <a:pt x="15215" y="7914"/>
                    <a:pt x="15287" y="7914"/>
                  </a:cubicBezTo>
                  <a:cubicBezTo>
                    <a:pt x="15765" y="7914"/>
                    <a:pt x="16049" y="7826"/>
                    <a:pt x="16162" y="7713"/>
                  </a:cubicBezTo>
                  <a:cubicBezTo>
                    <a:pt x="16208" y="7679"/>
                    <a:pt x="16257" y="7664"/>
                    <a:pt x="16301" y="7664"/>
                  </a:cubicBezTo>
                  <a:cubicBezTo>
                    <a:pt x="16382" y="7664"/>
                    <a:pt x="16444" y="7714"/>
                    <a:pt x="16423" y="7778"/>
                  </a:cubicBezTo>
                  <a:cubicBezTo>
                    <a:pt x="16390" y="7908"/>
                    <a:pt x="16683" y="8135"/>
                    <a:pt x="16650" y="8135"/>
                  </a:cubicBezTo>
                  <a:cubicBezTo>
                    <a:pt x="16618" y="8135"/>
                    <a:pt x="16130" y="8461"/>
                    <a:pt x="15902" y="8526"/>
                  </a:cubicBezTo>
                  <a:cubicBezTo>
                    <a:pt x="15874" y="8534"/>
                    <a:pt x="15851" y="8537"/>
                    <a:pt x="15834" y="8537"/>
                  </a:cubicBezTo>
                  <a:cubicBezTo>
                    <a:pt x="15710" y="8537"/>
                    <a:pt x="15817" y="8363"/>
                    <a:pt x="15675" y="8363"/>
                  </a:cubicBezTo>
                  <a:cubicBezTo>
                    <a:pt x="15512" y="8363"/>
                    <a:pt x="15382" y="8395"/>
                    <a:pt x="14927" y="8428"/>
                  </a:cubicBezTo>
                  <a:cubicBezTo>
                    <a:pt x="14504" y="8461"/>
                    <a:pt x="14276" y="8623"/>
                    <a:pt x="14244" y="8753"/>
                  </a:cubicBezTo>
                  <a:cubicBezTo>
                    <a:pt x="14211" y="8851"/>
                    <a:pt x="14471" y="8851"/>
                    <a:pt x="14569" y="8916"/>
                  </a:cubicBezTo>
                  <a:cubicBezTo>
                    <a:pt x="14634" y="8981"/>
                    <a:pt x="14634" y="8981"/>
                    <a:pt x="14666" y="9111"/>
                  </a:cubicBezTo>
                  <a:cubicBezTo>
                    <a:pt x="14692" y="9214"/>
                    <a:pt x="14352" y="9377"/>
                    <a:pt x="14128" y="9377"/>
                  </a:cubicBezTo>
                  <a:cubicBezTo>
                    <a:pt x="14069" y="9377"/>
                    <a:pt x="14018" y="9366"/>
                    <a:pt x="13984" y="9339"/>
                  </a:cubicBezTo>
                  <a:cubicBezTo>
                    <a:pt x="13853" y="9241"/>
                    <a:pt x="13626" y="9078"/>
                    <a:pt x="13561" y="9078"/>
                  </a:cubicBezTo>
                  <a:cubicBezTo>
                    <a:pt x="13528" y="9111"/>
                    <a:pt x="13496" y="9339"/>
                    <a:pt x="13431" y="9371"/>
                  </a:cubicBezTo>
                  <a:cubicBezTo>
                    <a:pt x="13366" y="9404"/>
                    <a:pt x="13203" y="9859"/>
                    <a:pt x="13203" y="9891"/>
                  </a:cubicBezTo>
                  <a:cubicBezTo>
                    <a:pt x="13203" y="9956"/>
                    <a:pt x="13171" y="10282"/>
                    <a:pt x="13106" y="10379"/>
                  </a:cubicBezTo>
                  <a:cubicBezTo>
                    <a:pt x="13073" y="10444"/>
                    <a:pt x="12618" y="10542"/>
                    <a:pt x="12618" y="10542"/>
                  </a:cubicBezTo>
                  <a:lnTo>
                    <a:pt x="12293" y="10607"/>
                  </a:lnTo>
                  <a:lnTo>
                    <a:pt x="11447" y="10672"/>
                  </a:lnTo>
                  <a:cubicBezTo>
                    <a:pt x="11447" y="10672"/>
                    <a:pt x="10634" y="10834"/>
                    <a:pt x="10439" y="10932"/>
                  </a:cubicBezTo>
                  <a:cubicBezTo>
                    <a:pt x="10382" y="10951"/>
                    <a:pt x="10341" y="10959"/>
                    <a:pt x="10313" y="10959"/>
                  </a:cubicBezTo>
                  <a:cubicBezTo>
                    <a:pt x="10244" y="10959"/>
                    <a:pt x="10244" y="10913"/>
                    <a:pt x="10244" y="10867"/>
                  </a:cubicBezTo>
                  <a:cubicBezTo>
                    <a:pt x="10244" y="10856"/>
                    <a:pt x="10110" y="10853"/>
                    <a:pt x="9932" y="10853"/>
                  </a:cubicBezTo>
                  <a:cubicBezTo>
                    <a:pt x="9575" y="10853"/>
                    <a:pt x="9041" y="10867"/>
                    <a:pt x="9041" y="10867"/>
                  </a:cubicBezTo>
                  <a:lnTo>
                    <a:pt x="8748" y="10834"/>
                  </a:lnTo>
                  <a:cubicBezTo>
                    <a:pt x="8748" y="10834"/>
                    <a:pt x="8488" y="10769"/>
                    <a:pt x="8423" y="10737"/>
                  </a:cubicBezTo>
                  <a:cubicBezTo>
                    <a:pt x="8390" y="10672"/>
                    <a:pt x="8163" y="10574"/>
                    <a:pt x="8065" y="10542"/>
                  </a:cubicBezTo>
                  <a:cubicBezTo>
                    <a:pt x="8045" y="10529"/>
                    <a:pt x="8026" y="10524"/>
                    <a:pt x="8007" y="10524"/>
                  </a:cubicBezTo>
                  <a:cubicBezTo>
                    <a:pt x="7932" y="10524"/>
                    <a:pt x="7870" y="10607"/>
                    <a:pt x="7870" y="10607"/>
                  </a:cubicBezTo>
                  <a:cubicBezTo>
                    <a:pt x="7870" y="10607"/>
                    <a:pt x="7870" y="10737"/>
                    <a:pt x="7870" y="10802"/>
                  </a:cubicBezTo>
                  <a:cubicBezTo>
                    <a:pt x="7870" y="10899"/>
                    <a:pt x="7837" y="10867"/>
                    <a:pt x="7837" y="10965"/>
                  </a:cubicBezTo>
                  <a:cubicBezTo>
                    <a:pt x="7837" y="11095"/>
                    <a:pt x="7642" y="11062"/>
                    <a:pt x="7512" y="11095"/>
                  </a:cubicBezTo>
                  <a:cubicBezTo>
                    <a:pt x="7415" y="11095"/>
                    <a:pt x="7480" y="11095"/>
                    <a:pt x="7154" y="11127"/>
                  </a:cubicBezTo>
                  <a:cubicBezTo>
                    <a:pt x="6992" y="11143"/>
                    <a:pt x="6951" y="11143"/>
                    <a:pt x="6939" y="11143"/>
                  </a:cubicBezTo>
                  <a:cubicBezTo>
                    <a:pt x="6927" y="11143"/>
                    <a:pt x="6943" y="11143"/>
                    <a:pt x="6894" y="11160"/>
                  </a:cubicBezTo>
                  <a:cubicBezTo>
                    <a:pt x="6797" y="11225"/>
                    <a:pt x="6667" y="11452"/>
                    <a:pt x="6569" y="11485"/>
                  </a:cubicBezTo>
                  <a:cubicBezTo>
                    <a:pt x="6504" y="11517"/>
                    <a:pt x="6114" y="11875"/>
                    <a:pt x="6114" y="11875"/>
                  </a:cubicBezTo>
                  <a:cubicBezTo>
                    <a:pt x="6114" y="11875"/>
                    <a:pt x="6114" y="11973"/>
                    <a:pt x="6114" y="12005"/>
                  </a:cubicBezTo>
                  <a:cubicBezTo>
                    <a:pt x="6114" y="12038"/>
                    <a:pt x="6081" y="12103"/>
                    <a:pt x="6049" y="12135"/>
                  </a:cubicBezTo>
                  <a:cubicBezTo>
                    <a:pt x="6049" y="12168"/>
                    <a:pt x="6016" y="12168"/>
                    <a:pt x="6016" y="12168"/>
                  </a:cubicBezTo>
                  <a:cubicBezTo>
                    <a:pt x="6016" y="12168"/>
                    <a:pt x="5724" y="12070"/>
                    <a:pt x="5691" y="12038"/>
                  </a:cubicBezTo>
                  <a:cubicBezTo>
                    <a:pt x="5659" y="12038"/>
                    <a:pt x="5528" y="12070"/>
                    <a:pt x="5496" y="12103"/>
                  </a:cubicBezTo>
                  <a:cubicBezTo>
                    <a:pt x="5463" y="12135"/>
                    <a:pt x="5463" y="12135"/>
                    <a:pt x="5431" y="12168"/>
                  </a:cubicBezTo>
                  <a:cubicBezTo>
                    <a:pt x="5398" y="12200"/>
                    <a:pt x="5366" y="12265"/>
                    <a:pt x="5366" y="12298"/>
                  </a:cubicBezTo>
                  <a:cubicBezTo>
                    <a:pt x="5366" y="12309"/>
                    <a:pt x="5351" y="12312"/>
                    <a:pt x="5329" y="12312"/>
                  </a:cubicBezTo>
                  <a:cubicBezTo>
                    <a:pt x="5283" y="12312"/>
                    <a:pt x="5203" y="12298"/>
                    <a:pt x="5138" y="12298"/>
                  </a:cubicBezTo>
                  <a:cubicBezTo>
                    <a:pt x="5041" y="12265"/>
                    <a:pt x="5008" y="12233"/>
                    <a:pt x="4943" y="12233"/>
                  </a:cubicBezTo>
                  <a:cubicBezTo>
                    <a:pt x="4846" y="12265"/>
                    <a:pt x="4846" y="12395"/>
                    <a:pt x="4846" y="12395"/>
                  </a:cubicBezTo>
                  <a:cubicBezTo>
                    <a:pt x="4813" y="12428"/>
                    <a:pt x="4781" y="12558"/>
                    <a:pt x="4781" y="12656"/>
                  </a:cubicBezTo>
                  <a:cubicBezTo>
                    <a:pt x="4781" y="12753"/>
                    <a:pt x="4228" y="12883"/>
                    <a:pt x="4130" y="12916"/>
                  </a:cubicBezTo>
                  <a:cubicBezTo>
                    <a:pt x="4109" y="12923"/>
                    <a:pt x="4083" y="12925"/>
                    <a:pt x="4053" y="12925"/>
                  </a:cubicBezTo>
                  <a:cubicBezTo>
                    <a:pt x="3971" y="12925"/>
                    <a:pt x="3861" y="12906"/>
                    <a:pt x="3768" y="12906"/>
                  </a:cubicBezTo>
                  <a:cubicBezTo>
                    <a:pt x="3734" y="12906"/>
                    <a:pt x="3702" y="12909"/>
                    <a:pt x="3675" y="12916"/>
                  </a:cubicBezTo>
                  <a:cubicBezTo>
                    <a:pt x="3577" y="12916"/>
                    <a:pt x="3610" y="13013"/>
                    <a:pt x="3610" y="13013"/>
                  </a:cubicBezTo>
                  <a:cubicBezTo>
                    <a:pt x="3610" y="13013"/>
                    <a:pt x="3577" y="13111"/>
                    <a:pt x="3545" y="13176"/>
                  </a:cubicBezTo>
                  <a:cubicBezTo>
                    <a:pt x="3480" y="13241"/>
                    <a:pt x="3155" y="13241"/>
                    <a:pt x="2927" y="13241"/>
                  </a:cubicBezTo>
                  <a:cubicBezTo>
                    <a:pt x="2900" y="13236"/>
                    <a:pt x="2869" y="13234"/>
                    <a:pt x="2837" y="13234"/>
                  </a:cubicBezTo>
                  <a:cubicBezTo>
                    <a:pt x="2639" y="13234"/>
                    <a:pt x="2374" y="13310"/>
                    <a:pt x="2374" y="13338"/>
                  </a:cubicBezTo>
                  <a:cubicBezTo>
                    <a:pt x="2342" y="13338"/>
                    <a:pt x="2407" y="13469"/>
                    <a:pt x="2504" y="13599"/>
                  </a:cubicBezTo>
                  <a:cubicBezTo>
                    <a:pt x="2602" y="13761"/>
                    <a:pt x="2862" y="13761"/>
                    <a:pt x="2862" y="13761"/>
                  </a:cubicBezTo>
                  <a:lnTo>
                    <a:pt x="3155" y="13989"/>
                  </a:lnTo>
                  <a:lnTo>
                    <a:pt x="3447" y="14314"/>
                  </a:lnTo>
                  <a:lnTo>
                    <a:pt x="3707" y="14607"/>
                  </a:lnTo>
                  <a:lnTo>
                    <a:pt x="3772" y="14964"/>
                  </a:lnTo>
                  <a:lnTo>
                    <a:pt x="3545" y="15257"/>
                  </a:lnTo>
                  <a:lnTo>
                    <a:pt x="3545" y="15550"/>
                  </a:lnTo>
                  <a:cubicBezTo>
                    <a:pt x="3545" y="15550"/>
                    <a:pt x="3462" y="15716"/>
                    <a:pt x="3372" y="15716"/>
                  </a:cubicBezTo>
                  <a:cubicBezTo>
                    <a:pt x="3365" y="15716"/>
                    <a:pt x="3357" y="15715"/>
                    <a:pt x="3350" y="15712"/>
                  </a:cubicBezTo>
                  <a:cubicBezTo>
                    <a:pt x="3285" y="15712"/>
                    <a:pt x="2894" y="15615"/>
                    <a:pt x="2797" y="15615"/>
                  </a:cubicBezTo>
                  <a:cubicBezTo>
                    <a:pt x="2667" y="15615"/>
                    <a:pt x="1626" y="15647"/>
                    <a:pt x="1626" y="15647"/>
                  </a:cubicBezTo>
                  <a:cubicBezTo>
                    <a:pt x="1626" y="15647"/>
                    <a:pt x="390" y="15647"/>
                    <a:pt x="293" y="15712"/>
                  </a:cubicBezTo>
                  <a:cubicBezTo>
                    <a:pt x="228" y="15810"/>
                    <a:pt x="488" y="15973"/>
                    <a:pt x="488" y="15973"/>
                  </a:cubicBezTo>
                  <a:lnTo>
                    <a:pt x="553" y="16265"/>
                  </a:lnTo>
                  <a:cubicBezTo>
                    <a:pt x="553" y="16265"/>
                    <a:pt x="455" y="16298"/>
                    <a:pt x="455" y="16298"/>
                  </a:cubicBezTo>
                  <a:cubicBezTo>
                    <a:pt x="423" y="16330"/>
                    <a:pt x="423" y="16493"/>
                    <a:pt x="358" y="16753"/>
                  </a:cubicBezTo>
                  <a:cubicBezTo>
                    <a:pt x="293" y="17013"/>
                    <a:pt x="358" y="17371"/>
                    <a:pt x="358" y="17371"/>
                  </a:cubicBezTo>
                  <a:cubicBezTo>
                    <a:pt x="358" y="17371"/>
                    <a:pt x="195" y="17566"/>
                    <a:pt x="130" y="17631"/>
                  </a:cubicBezTo>
                  <a:cubicBezTo>
                    <a:pt x="65" y="17664"/>
                    <a:pt x="0" y="17729"/>
                    <a:pt x="65" y="17761"/>
                  </a:cubicBezTo>
                  <a:cubicBezTo>
                    <a:pt x="98" y="17761"/>
                    <a:pt x="163" y="17989"/>
                    <a:pt x="228" y="18249"/>
                  </a:cubicBezTo>
                  <a:cubicBezTo>
                    <a:pt x="325" y="18509"/>
                    <a:pt x="260" y="18607"/>
                    <a:pt x="423" y="18639"/>
                  </a:cubicBezTo>
                  <a:cubicBezTo>
                    <a:pt x="467" y="18646"/>
                    <a:pt x="533" y="18649"/>
                    <a:pt x="610" y="18649"/>
                  </a:cubicBezTo>
                  <a:cubicBezTo>
                    <a:pt x="747" y="18649"/>
                    <a:pt x="920" y="18641"/>
                    <a:pt x="1068" y="18641"/>
                  </a:cubicBezTo>
                  <a:cubicBezTo>
                    <a:pt x="1203" y="18641"/>
                    <a:pt x="1318" y="18648"/>
                    <a:pt x="1366" y="18672"/>
                  </a:cubicBezTo>
                  <a:cubicBezTo>
                    <a:pt x="1496" y="18769"/>
                    <a:pt x="1333" y="18834"/>
                    <a:pt x="1431" y="19159"/>
                  </a:cubicBezTo>
                  <a:cubicBezTo>
                    <a:pt x="1473" y="19254"/>
                    <a:pt x="1535" y="19287"/>
                    <a:pt x="1601" y="19287"/>
                  </a:cubicBezTo>
                  <a:cubicBezTo>
                    <a:pt x="1740" y="19287"/>
                    <a:pt x="1897" y="19138"/>
                    <a:pt x="1919" y="19094"/>
                  </a:cubicBezTo>
                  <a:cubicBezTo>
                    <a:pt x="1951" y="19062"/>
                    <a:pt x="2276" y="18769"/>
                    <a:pt x="2309" y="18769"/>
                  </a:cubicBezTo>
                  <a:cubicBezTo>
                    <a:pt x="2342" y="18769"/>
                    <a:pt x="2797" y="18802"/>
                    <a:pt x="2829" y="18802"/>
                  </a:cubicBezTo>
                  <a:cubicBezTo>
                    <a:pt x="2862" y="18802"/>
                    <a:pt x="3447" y="18542"/>
                    <a:pt x="3545" y="18509"/>
                  </a:cubicBezTo>
                  <a:cubicBezTo>
                    <a:pt x="3642" y="18477"/>
                    <a:pt x="4000" y="18021"/>
                    <a:pt x="4033" y="17989"/>
                  </a:cubicBezTo>
                  <a:cubicBezTo>
                    <a:pt x="4033" y="17956"/>
                    <a:pt x="4130" y="17924"/>
                    <a:pt x="4228" y="17924"/>
                  </a:cubicBezTo>
                  <a:cubicBezTo>
                    <a:pt x="4325" y="17891"/>
                    <a:pt x="4293" y="17859"/>
                    <a:pt x="4260" y="17826"/>
                  </a:cubicBezTo>
                  <a:cubicBezTo>
                    <a:pt x="4260" y="17794"/>
                    <a:pt x="4163" y="17729"/>
                    <a:pt x="4130" y="17599"/>
                  </a:cubicBezTo>
                  <a:cubicBezTo>
                    <a:pt x="4130" y="17501"/>
                    <a:pt x="4683" y="16786"/>
                    <a:pt x="5073" y="16623"/>
                  </a:cubicBezTo>
                  <a:cubicBezTo>
                    <a:pt x="5463" y="16460"/>
                    <a:pt x="5333" y="16103"/>
                    <a:pt x="5333" y="16103"/>
                  </a:cubicBezTo>
                  <a:lnTo>
                    <a:pt x="5691" y="15777"/>
                  </a:lnTo>
                  <a:lnTo>
                    <a:pt x="6211" y="15550"/>
                  </a:lnTo>
                  <a:cubicBezTo>
                    <a:pt x="6211" y="15550"/>
                    <a:pt x="6431" y="15714"/>
                    <a:pt x="6746" y="15714"/>
                  </a:cubicBezTo>
                  <a:cubicBezTo>
                    <a:pt x="6852" y="15714"/>
                    <a:pt x="6967" y="15696"/>
                    <a:pt x="7089" y="15647"/>
                  </a:cubicBezTo>
                  <a:cubicBezTo>
                    <a:pt x="7472" y="15511"/>
                    <a:pt x="8037" y="15260"/>
                    <a:pt x="8325" y="15260"/>
                  </a:cubicBezTo>
                  <a:cubicBezTo>
                    <a:pt x="8379" y="15260"/>
                    <a:pt x="8424" y="15269"/>
                    <a:pt x="8455" y="15290"/>
                  </a:cubicBezTo>
                  <a:cubicBezTo>
                    <a:pt x="8683" y="15387"/>
                    <a:pt x="8585" y="15550"/>
                    <a:pt x="8683" y="15712"/>
                  </a:cubicBezTo>
                  <a:cubicBezTo>
                    <a:pt x="8813" y="15842"/>
                    <a:pt x="9561" y="16558"/>
                    <a:pt x="9756" y="16558"/>
                  </a:cubicBezTo>
                  <a:cubicBezTo>
                    <a:pt x="9984" y="16558"/>
                    <a:pt x="10634" y="17111"/>
                    <a:pt x="10634" y="17111"/>
                  </a:cubicBezTo>
                  <a:cubicBezTo>
                    <a:pt x="10634" y="17111"/>
                    <a:pt x="10959" y="17403"/>
                    <a:pt x="10959" y="17566"/>
                  </a:cubicBezTo>
                  <a:cubicBezTo>
                    <a:pt x="10927" y="17729"/>
                    <a:pt x="10829" y="18119"/>
                    <a:pt x="10829" y="18119"/>
                  </a:cubicBezTo>
                  <a:cubicBezTo>
                    <a:pt x="10829" y="18119"/>
                    <a:pt x="11057" y="17924"/>
                    <a:pt x="11252" y="17761"/>
                  </a:cubicBezTo>
                  <a:cubicBezTo>
                    <a:pt x="11415" y="17599"/>
                    <a:pt x="11480" y="17599"/>
                    <a:pt x="11480" y="17566"/>
                  </a:cubicBezTo>
                  <a:cubicBezTo>
                    <a:pt x="11447" y="17566"/>
                    <a:pt x="11252" y="17046"/>
                    <a:pt x="11252" y="17046"/>
                  </a:cubicBezTo>
                  <a:lnTo>
                    <a:pt x="11252" y="17046"/>
                  </a:lnTo>
                  <a:cubicBezTo>
                    <a:pt x="11252" y="17046"/>
                    <a:pt x="11740" y="17111"/>
                    <a:pt x="11837" y="17176"/>
                  </a:cubicBezTo>
                  <a:cubicBezTo>
                    <a:pt x="11863" y="17184"/>
                    <a:pt x="11883" y="17189"/>
                    <a:pt x="11897" y="17189"/>
                  </a:cubicBezTo>
                  <a:cubicBezTo>
                    <a:pt x="11937" y="17189"/>
                    <a:pt x="11944" y="17158"/>
                    <a:pt x="11967" y="17111"/>
                  </a:cubicBezTo>
                  <a:cubicBezTo>
                    <a:pt x="12032" y="17013"/>
                    <a:pt x="11772" y="16916"/>
                    <a:pt x="11772" y="16916"/>
                  </a:cubicBezTo>
                  <a:lnTo>
                    <a:pt x="11057" y="16688"/>
                  </a:lnTo>
                  <a:cubicBezTo>
                    <a:pt x="11057" y="16688"/>
                    <a:pt x="10179" y="15875"/>
                    <a:pt x="9951" y="15712"/>
                  </a:cubicBezTo>
                  <a:cubicBezTo>
                    <a:pt x="9723" y="15550"/>
                    <a:pt x="9431" y="14769"/>
                    <a:pt x="9431" y="14769"/>
                  </a:cubicBezTo>
                  <a:cubicBezTo>
                    <a:pt x="9431" y="14769"/>
                    <a:pt x="9658" y="14412"/>
                    <a:pt x="9756" y="14412"/>
                  </a:cubicBezTo>
                  <a:cubicBezTo>
                    <a:pt x="9821" y="14412"/>
                    <a:pt x="9886" y="14639"/>
                    <a:pt x="10081" y="14704"/>
                  </a:cubicBezTo>
                  <a:cubicBezTo>
                    <a:pt x="10244" y="14769"/>
                    <a:pt x="10504" y="14834"/>
                    <a:pt x="10504" y="14834"/>
                  </a:cubicBezTo>
                  <a:lnTo>
                    <a:pt x="10699" y="15062"/>
                  </a:lnTo>
                  <a:cubicBezTo>
                    <a:pt x="10699" y="15062"/>
                    <a:pt x="10927" y="15225"/>
                    <a:pt x="10927" y="15322"/>
                  </a:cubicBezTo>
                  <a:cubicBezTo>
                    <a:pt x="10927" y="15452"/>
                    <a:pt x="12423" y="16298"/>
                    <a:pt x="12423" y="16298"/>
                  </a:cubicBezTo>
                  <a:lnTo>
                    <a:pt x="12488" y="16590"/>
                  </a:lnTo>
                  <a:lnTo>
                    <a:pt x="12520" y="16916"/>
                  </a:lnTo>
                  <a:cubicBezTo>
                    <a:pt x="12520" y="16916"/>
                    <a:pt x="12618" y="17143"/>
                    <a:pt x="12715" y="17241"/>
                  </a:cubicBezTo>
                  <a:cubicBezTo>
                    <a:pt x="12813" y="17338"/>
                    <a:pt x="12878" y="17371"/>
                    <a:pt x="13008" y="17371"/>
                  </a:cubicBezTo>
                  <a:cubicBezTo>
                    <a:pt x="13171" y="17371"/>
                    <a:pt x="13301" y="17761"/>
                    <a:pt x="13366" y="17859"/>
                  </a:cubicBezTo>
                  <a:cubicBezTo>
                    <a:pt x="13431" y="17956"/>
                    <a:pt x="13431" y="18477"/>
                    <a:pt x="13463" y="18607"/>
                  </a:cubicBezTo>
                  <a:cubicBezTo>
                    <a:pt x="13467" y="18618"/>
                    <a:pt x="13473" y="18623"/>
                    <a:pt x="13481" y="18623"/>
                  </a:cubicBezTo>
                  <a:cubicBezTo>
                    <a:pt x="13540" y="18623"/>
                    <a:pt x="13691" y="18346"/>
                    <a:pt x="13691" y="18346"/>
                  </a:cubicBezTo>
                  <a:lnTo>
                    <a:pt x="13528" y="17989"/>
                  </a:lnTo>
                  <a:cubicBezTo>
                    <a:pt x="13528" y="17989"/>
                    <a:pt x="13561" y="17859"/>
                    <a:pt x="13691" y="17664"/>
                  </a:cubicBezTo>
                  <a:cubicBezTo>
                    <a:pt x="13821" y="17468"/>
                    <a:pt x="13853" y="17338"/>
                    <a:pt x="13853" y="17338"/>
                  </a:cubicBezTo>
                  <a:cubicBezTo>
                    <a:pt x="13853" y="17338"/>
                    <a:pt x="14211" y="17046"/>
                    <a:pt x="14309" y="17046"/>
                  </a:cubicBezTo>
                  <a:cubicBezTo>
                    <a:pt x="14406" y="17013"/>
                    <a:pt x="14406" y="16883"/>
                    <a:pt x="14406" y="16883"/>
                  </a:cubicBezTo>
                  <a:cubicBezTo>
                    <a:pt x="14406" y="16883"/>
                    <a:pt x="14591" y="16834"/>
                    <a:pt x="14839" y="16834"/>
                  </a:cubicBezTo>
                  <a:cubicBezTo>
                    <a:pt x="14994" y="16834"/>
                    <a:pt x="15174" y="16853"/>
                    <a:pt x="15349" y="16916"/>
                  </a:cubicBezTo>
                  <a:cubicBezTo>
                    <a:pt x="15805" y="17046"/>
                    <a:pt x="15317" y="17338"/>
                    <a:pt x="15317" y="17338"/>
                  </a:cubicBezTo>
                  <a:cubicBezTo>
                    <a:pt x="15317" y="17338"/>
                    <a:pt x="15545" y="17826"/>
                    <a:pt x="15545" y="17956"/>
                  </a:cubicBezTo>
                  <a:cubicBezTo>
                    <a:pt x="15577" y="18086"/>
                    <a:pt x="16195" y="18639"/>
                    <a:pt x="16195" y="18639"/>
                  </a:cubicBezTo>
                  <a:cubicBezTo>
                    <a:pt x="16195" y="18639"/>
                    <a:pt x="16561" y="18694"/>
                    <a:pt x="16922" y="18694"/>
                  </a:cubicBezTo>
                  <a:cubicBezTo>
                    <a:pt x="17042" y="18694"/>
                    <a:pt x="17162" y="18688"/>
                    <a:pt x="17268" y="18672"/>
                  </a:cubicBezTo>
                  <a:cubicBezTo>
                    <a:pt x="17300" y="18669"/>
                    <a:pt x="17329" y="18668"/>
                    <a:pt x="17357" y="18668"/>
                  </a:cubicBezTo>
                  <a:cubicBezTo>
                    <a:pt x="17697" y="18668"/>
                    <a:pt x="17745" y="18844"/>
                    <a:pt x="18016" y="18964"/>
                  </a:cubicBezTo>
                  <a:cubicBezTo>
                    <a:pt x="18064" y="18986"/>
                    <a:pt x="18112" y="18995"/>
                    <a:pt x="18159" y="18995"/>
                  </a:cubicBezTo>
                  <a:cubicBezTo>
                    <a:pt x="18395" y="18995"/>
                    <a:pt x="18612" y="18764"/>
                    <a:pt x="18829" y="18737"/>
                  </a:cubicBezTo>
                  <a:cubicBezTo>
                    <a:pt x="18916" y="18726"/>
                    <a:pt x="19064" y="18722"/>
                    <a:pt x="19223" y="18722"/>
                  </a:cubicBezTo>
                  <a:cubicBezTo>
                    <a:pt x="19541" y="18722"/>
                    <a:pt x="19902" y="18737"/>
                    <a:pt x="19902" y="18737"/>
                  </a:cubicBezTo>
                  <a:lnTo>
                    <a:pt x="19479" y="19094"/>
                  </a:lnTo>
                  <a:lnTo>
                    <a:pt x="19544" y="19647"/>
                  </a:lnTo>
                  <a:cubicBezTo>
                    <a:pt x="19544" y="19647"/>
                    <a:pt x="19122" y="20168"/>
                    <a:pt x="19154" y="20200"/>
                  </a:cubicBezTo>
                  <a:cubicBezTo>
                    <a:pt x="19154" y="20233"/>
                    <a:pt x="19382" y="20655"/>
                    <a:pt x="19382" y="20720"/>
                  </a:cubicBezTo>
                  <a:cubicBezTo>
                    <a:pt x="19382" y="20818"/>
                    <a:pt x="19219" y="20981"/>
                    <a:pt x="19219" y="20981"/>
                  </a:cubicBezTo>
                  <a:lnTo>
                    <a:pt x="19187" y="21403"/>
                  </a:lnTo>
                  <a:cubicBezTo>
                    <a:pt x="19187" y="21403"/>
                    <a:pt x="19057" y="21273"/>
                    <a:pt x="18992" y="21241"/>
                  </a:cubicBezTo>
                  <a:cubicBezTo>
                    <a:pt x="18979" y="21234"/>
                    <a:pt x="18963" y="21232"/>
                    <a:pt x="18946" y="21232"/>
                  </a:cubicBezTo>
                  <a:cubicBezTo>
                    <a:pt x="18880" y="21232"/>
                    <a:pt x="18796" y="21273"/>
                    <a:pt x="18796" y="21273"/>
                  </a:cubicBezTo>
                  <a:lnTo>
                    <a:pt x="19024" y="22411"/>
                  </a:lnTo>
                  <a:lnTo>
                    <a:pt x="20097" y="24298"/>
                  </a:lnTo>
                  <a:lnTo>
                    <a:pt x="20683" y="24785"/>
                  </a:lnTo>
                  <a:cubicBezTo>
                    <a:pt x="20683" y="24785"/>
                    <a:pt x="20748" y="25793"/>
                    <a:pt x="20780" y="25891"/>
                  </a:cubicBezTo>
                  <a:cubicBezTo>
                    <a:pt x="20813" y="25989"/>
                    <a:pt x="21366" y="26379"/>
                    <a:pt x="21463" y="26509"/>
                  </a:cubicBezTo>
                  <a:cubicBezTo>
                    <a:pt x="21593" y="26639"/>
                    <a:pt x="21593" y="26964"/>
                    <a:pt x="21886" y="27127"/>
                  </a:cubicBezTo>
                  <a:cubicBezTo>
                    <a:pt x="22146" y="27257"/>
                    <a:pt x="22439" y="28070"/>
                    <a:pt x="22439" y="28070"/>
                  </a:cubicBezTo>
                  <a:lnTo>
                    <a:pt x="22569" y="29403"/>
                  </a:lnTo>
                  <a:cubicBezTo>
                    <a:pt x="22569" y="29403"/>
                    <a:pt x="22504" y="29631"/>
                    <a:pt x="22536" y="29696"/>
                  </a:cubicBezTo>
                  <a:cubicBezTo>
                    <a:pt x="22537" y="29697"/>
                    <a:pt x="22539" y="29697"/>
                    <a:pt x="22543" y="29697"/>
                  </a:cubicBezTo>
                  <a:cubicBezTo>
                    <a:pt x="22673" y="29697"/>
                    <a:pt x="24534" y="29138"/>
                    <a:pt x="25040" y="28948"/>
                  </a:cubicBezTo>
                  <a:cubicBezTo>
                    <a:pt x="25561" y="28720"/>
                    <a:pt x="25918" y="28525"/>
                    <a:pt x="25918" y="28525"/>
                  </a:cubicBezTo>
                  <a:lnTo>
                    <a:pt x="26308" y="28037"/>
                  </a:lnTo>
                  <a:cubicBezTo>
                    <a:pt x="26308" y="28037"/>
                    <a:pt x="26764" y="27745"/>
                    <a:pt x="26894" y="27745"/>
                  </a:cubicBezTo>
                  <a:cubicBezTo>
                    <a:pt x="27056" y="27745"/>
                    <a:pt x="27707" y="27549"/>
                    <a:pt x="27707" y="27549"/>
                  </a:cubicBezTo>
                  <a:lnTo>
                    <a:pt x="27739" y="27517"/>
                  </a:lnTo>
                  <a:lnTo>
                    <a:pt x="27837" y="27354"/>
                  </a:lnTo>
                  <a:lnTo>
                    <a:pt x="27934" y="27322"/>
                  </a:lnTo>
                  <a:cubicBezTo>
                    <a:pt x="27934" y="27322"/>
                    <a:pt x="28000" y="27257"/>
                    <a:pt x="28097" y="27224"/>
                  </a:cubicBezTo>
                  <a:cubicBezTo>
                    <a:pt x="28195" y="27159"/>
                    <a:pt x="28292" y="27062"/>
                    <a:pt x="28292" y="27062"/>
                  </a:cubicBezTo>
                  <a:lnTo>
                    <a:pt x="28520" y="26802"/>
                  </a:lnTo>
                  <a:lnTo>
                    <a:pt x="28682" y="26574"/>
                  </a:lnTo>
                  <a:lnTo>
                    <a:pt x="28747" y="26411"/>
                  </a:lnTo>
                  <a:lnTo>
                    <a:pt x="28878" y="26249"/>
                  </a:lnTo>
                  <a:cubicBezTo>
                    <a:pt x="28878" y="26249"/>
                    <a:pt x="29073" y="26021"/>
                    <a:pt x="29138" y="25956"/>
                  </a:cubicBezTo>
                  <a:cubicBezTo>
                    <a:pt x="29203" y="25891"/>
                    <a:pt x="29300" y="25826"/>
                    <a:pt x="29300" y="25826"/>
                  </a:cubicBezTo>
                  <a:lnTo>
                    <a:pt x="29560" y="25533"/>
                  </a:lnTo>
                  <a:cubicBezTo>
                    <a:pt x="29560" y="25533"/>
                    <a:pt x="29528" y="25208"/>
                    <a:pt x="29495" y="25111"/>
                  </a:cubicBezTo>
                  <a:cubicBezTo>
                    <a:pt x="29430" y="25045"/>
                    <a:pt x="29463" y="25045"/>
                    <a:pt x="29398" y="25013"/>
                  </a:cubicBezTo>
                  <a:cubicBezTo>
                    <a:pt x="29365" y="24948"/>
                    <a:pt x="29138" y="24850"/>
                    <a:pt x="29008" y="24785"/>
                  </a:cubicBezTo>
                  <a:cubicBezTo>
                    <a:pt x="28910" y="24720"/>
                    <a:pt x="28813" y="24720"/>
                    <a:pt x="28585" y="24623"/>
                  </a:cubicBezTo>
                  <a:cubicBezTo>
                    <a:pt x="28325" y="24525"/>
                    <a:pt x="28357" y="24395"/>
                    <a:pt x="28357" y="24330"/>
                  </a:cubicBezTo>
                  <a:cubicBezTo>
                    <a:pt x="28357" y="24298"/>
                    <a:pt x="28227" y="24102"/>
                    <a:pt x="28097" y="24070"/>
                  </a:cubicBezTo>
                  <a:cubicBezTo>
                    <a:pt x="28000" y="24070"/>
                    <a:pt x="27707" y="24298"/>
                    <a:pt x="27707" y="24298"/>
                  </a:cubicBezTo>
                  <a:lnTo>
                    <a:pt x="27479" y="24460"/>
                  </a:lnTo>
                  <a:lnTo>
                    <a:pt x="27219" y="24460"/>
                  </a:lnTo>
                  <a:cubicBezTo>
                    <a:pt x="27219" y="24460"/>
                    <a:pt x="26926" y="24460"/>
                    <a:pt x="26471" y="24623"/>
                  </a:cubicBezTo>
                  <a:cubicBezTo>
                    <a:pt x="26370" y="24652"/>
                    <a:pt x="26296" y="24663"/>
                    <a:pt x="26242" y="24663"/>
                  </a:cubicBezTo>
                  <a:cubicBezTo>
                    <a:pt x="26054" y="24663"/>
                    <a:pt x="26113" y="24525"/>
                    <a:pt x="26113" y="24525"/>
                  </a:cubicBezTo>
                  <a:lnTo>
                    <a:pt x="25886" y="24167"/>
                  </a:lnTo>
                  <a:cubicBezTo>
                    <a:pt x="25886" y="24167"/>
                    <a:pt x="25691" y="23810"/>
                    <a:pt x="25463" y="23517"/>
                  </a:cubicBezTo>
                  <a:cubicBezTo>
                    <a:pt x="25268" y="23192"/>
                    <a:pt x="25268" y="23192"/>
                    <a:pt x="24975" y="22737"/>
                  </a:cubicBezTo>
                  <a:cubicBezTo>
                    <a:pt x="24683" y="22281"/>
                    <a:pt x="24650" y="22119"/>
                    <a:pt x="24650" y="22119"/>
                  </a:cubicBezTo>
                  <a:cubicBezTo>
                    <a:pt x="24650" y="22119"/>
                    <a:pt x="24617" y="21891"/>
                    <a:pt x="24650" y="21859"/>
                  </a:cubicBezTo>
                  <a:cubicBezTo>
                    <a:pt x="24650" y="21811"/>
                    <a:pt x="24650" y="21781"/>
                    <a:pt x="24829" y="21781"/>
                  </a:cubicBezTo>
                  <a:cubicBezTo>
                    <a:pt x="24894" y="21781"/>
                    <a:pt x="24983" y="21785"/>
                    <a:pt x="25105" y="21794"/>
                  </a:cubicBezTo>
                  <a:cubicBezTo>
                    <a:pt x="25528" y="21826"/>
                    <a:pt x="25561" y="22086"/>
                    <a:pt x="25853" y="22444"/>
                  </a:cubicBezTo>
                  <a:cubicBezTo>
                    <a:pt x="26068" y="22706"/>
                    <a:pt x="26317" y="22741"/>
                    <a:pt x="26435" y="22741"/>
                  </a:cubicBezTo>
                  <a:cubicBezTo>
                    <a:pt x="26478" y="22741"/>
                    <a:pt x="26504" y="22737"/>
                    <a:pt x="26504" y="22737"/>
                  </a:cubicBezTo>
                  <a:lnTo>
                    <a:pt x="26829" y="23062"/>
                  </a:lnTo>
                  <a:cubicBezTo>
                    <a:pt x="26829" y="23062"/>
                    <a:pt x="27124" y="23196"/>
                    <a:pt x="27545" y="23196"/>
                  </a:cubicBezTo>
                  <a:cubicBezTo>
                    <a:pt x="27587" y="23196"/>
                    <a:pt x="27630" y="23195"/>
                    <a:pt x="27674" y="23192"/>
                  </a:cubicBezTo>
                  <a:cubicBezTo>
                    <a:pt x="28082" y="23165"/>
                    <a:pt x="28240" y="23047"/>
                    <a:pt x="28319" y="23047"/>
                  </a:cubicBezTo>
                  <a:cubicBezTo>
                    <a:pt x="28334" y="23047"/>
                    <a:pt x="28347" y="23051"/>
                    <a:pt x="28357" y="23062"/>
                  </a:cubicBezTo>
                  <a:cubicBezTo>
                    <a:pt x="28390" y="23159"/>
                    <a:pt x="28390" y="23452"/>
                    <a:pt x="28390" y="23452"/>
                  </a:cubicBezTo>
                  <a:lnTo>
                    <a:pt x="28943" y="23745"/>
                  </a:lnTo>
                  <a:cubicBezTo>
                    <a:pt x="28943" y="23745"/>
                    <a:pt x="29593" y="23907"/>
                    <a:pt x="30894" y="23940"/>
                  </a:cubicBezTo>
                  <a:cubicBezTo>
                    <a:pt x="32195" y="23940"/>
                    <a:pt x="32845" y="24395"/>
                    <a:pt x="32845" y="24395"/>
                  </a:cubicBezTo>
                  <a:lnTo>
                    <a:pt x="33008" y="24558"/>
                  </a:lnTo>
                  <a:lnTo>
                    <a:pt x="33170" y="24623"/>
                  </a:lnTo>
                  <a:lnTo>
                    <a:pt x="33268" y="24753"/>
                  </a:lnTo>
                  <a:lnTo>
                    <a:pt x="33755" y="24980"/>
                  </a:lnTo>
                  <a:cubicBezTo>
                    <a:pt x="33755" y="24980"/>
                    <a:pt x="33845" y="24964"/>
                    <a:pt x="33934" y="24964"/>
                  </a:cubicBezTo>
                  <a:cubicBezTo>
                    <a:pt x="34024" y="24964"/>
                    <a:pt x="34113" y="24980"/>
                    <a:pt x="34113" y="25045"/>
                  </a:cubicBezTo>
                  <a:cubicBezTo>
                    <a:pt x="34146" y="25176"/>
                    <a:pt x="33951" y="25208"/>
                    <a:pt x="33951" y="25208"/>
                  </a:cubicBezTo>
                  <a:lnTo>
                    <a:pt x="33625" y="25371"/>
                  </a:lnTo>
                  <a:cubicBezTo>
                    <a:pt x="33625" y="25371"/>
                    <a:pt x="33690" y="25566"/>
                    <a:pt x="33788" y="25631"/>
                  </a:cubicBezTo>
                  <a:cubicBezTo>
                    <a:pt x="33886" y="25696"/>
                    <a:pt x="34438" y="26086"/>
                    <a:pt x="34438" y="26086"/>
                  </a:cubicBezTo>
                  <a:lnTo>
                    <a:pt x="34731" y="25793"/>
                  </a:lnTo>
                  <a:cubicBezTo>
                    <a:pt x="34731" y="25793"/>
                    <a:pt x="34764" y="25306"/>
                    <a:pt x="34926" y="25306"/>
                  </a:cubicBezTo>
                  <a:cubicBezTo>
                    <a:pt x="35121" y="25306"/>
                    <a:pt x="35056" y="25663"/>
                    <a:pt x="35056" y="25663"/>
                  </a:cubicBezTo>
                  <a:cubicBezTo>
                    <a:pt x="35056" y="25663"/>
                    <a:pt x="35089" y="26899"/>
                    <a:pt x="35219" y="27257"/>
                  </a:cubicBezTo>
                  <a:cubicBezTo>
                    <a:pt x="35316" y="27647"/>
                    <a:pt x="35739" y="28265"/>
                    <a:pt x="35739" y="28265"/>
                  </a:cubicBezTo>
                  <a:cubicBezTo>
                    <a:pt x="35739" y="28265"/>
                    <a:pt x="36455" y="30671"/>
                    <a:pt x="36487" y="30801"/>
                  </a:cubicBezTo>
                  <a:cubicBezTo>
                    <a:pt x="36520" y="30932"/>
                    <a:pt x="36942" y="31582"/>
                    <a:pt x="37072" y="31810"/>
                  </a:cubicBezTo>
                  <a:cubicBezTo>
                    <a:pt x="37126" y="31895"/>
                    <a:pt x="37161" y="31924"/>
                    <a:pt x="37187" y="31924"/>
                  </a:cubicBezTo>
                  <a:cubicBezTo>
                    <a:pt x="37239" y="31924"/>
                    <a:pt x="37246" y="31799"/>
                    <a:pt x="37268" y="31777"/>
                  </a:cubicBezTo>
                  <a:cubicBezTo>
                    <a:pt x="37268" y="31712"/>
                    <a:pt x="37333" y="31549"/>
                    <a:pt x="37398" y="31387"/>
                  </a:cubicBezTo>
                  <a:cubicBezTo>
                    <a:pt x="37495" y="31257"/>
                    <a:pt x="37625" y="31159"/>
                    <a:pt x="37820" y="31029"/>
                  </a:cubicBezTo>
                  <a:cubicBezTo>
                    <a:pt x="38048" y="30866"/>
                    <a:pt x="37918" y="30606"/>
                    <a:pt x="38081" y="30574"/>
                  </a:cubicBezTo>
                  <a:cubicBezTo>
                    <a:pt x="38211" y="30541"/>
                    <a:pt x="38276" y="29013"/>
                    <a:pt x="38308" y="28850"/>
                  </a:cubicBezTo>
                  <a:cubicBezTo>
                    <a:pt x="38341" y="28655"/>
                    <a:pt x="38308" y="28362"/>
                    <a:pt x="38308" y="28362"/>
                  </a:cubicBezTo>
                  <a:cubicBezTo>
                    <a:pt x="38308" y="28362"/>
                    <a:pt x="38764" y="28200"/>
                    <a:pt x="38926" y="28102"/>
                  </a:cubicBezTo>
                  <a:cubicBezTo>
                    <a:pt x="39089" y="28037"/>
                    <a:pt x="39284" y="27712"/>
                    <a:pt x="39381" y="27549"/>
                  </a:cubicBezTo>
                  <a:cubicBezTo>
                    <a:pt x="39479" y="27387"/>
                    <a:pt x="39967" y="27127"/>
                    <a:pt x="39967" y="27127"/>
                  </a:cubicBezTo>
                  <a:cubicBezTo>
                    <a:pt x="39967" y="27127"/>
                    <a:pt x="40357" y="26736"/>
                    <a:pt x="40455" y="26639"/>
                  </a:cubicBezTo>
                  <a:cubicBezTo>
                    <a:pt x="40520" y="26541"/>
                    <a:pt x="40650" y="26476"/>
                    <a:pt x="40877" y="26379"/>
                  </a:cubicBezTo>
                  <a:cubicBezTo>
                    <a:pt x="41137" y="26281"/>
                    <a:pt x="41268" y="25663"/>
                    <a:pt x="41300" y="25631"/>
                  </a:cubicBezTo>
                  <a:cubicBezTo>
                    <a:pt x="41300" y="25598"/>
                    <a:pt x="41658" y="25371"/>
                    <a:pt x="41723" y="25338"/>
                  </a:cubicBezTo>
                  <a:cubicBezTo>
                    <a:pt x="41820" y="25306"/>
                    <a:pt x="42015" y="24981"/>
                    <a:pt x="42015" y="24980"/>
                  </a:cubicBezTo>
                  <a:lnTo>
                    <a:pt x="42015" y="24980"/>
                  </a:lnTo>
                  <a:cubicBezTo>
                    <a:pt x="42015" y="24981"/>
                    <a:pt x="41950" y="25403"/>
                    <a:pt x="42081" y="25436"/>
                  </a:cubicBezTo>
                  <a:cubicBezTo>
                    <a:pt x="42211" y="25436"/>
                    <a:pt x="42959" y="25176"/>
                    <a:pt x="42959" y="25176"/>
                  </a:cubicBezTo>
                  <a:lnTo>
                    <a:pt x="43414" y="25631"/>
                  </a:lnTo>
                  <a:cubicBezTo>
                    <a:pt x="43414" y="25631"/>
                    <a:pt x="43609" y="26151"/>
                    <a:pt x="44194" y="26704"/>
                  </a:cubicBezTo>
                  <a:cubicBezTo>
                    <a:pt x="44812" y="27224"/>
                    <a:pt x="44292" y="27419"/>
                    <a:pt x="44389" y="27745"/>
                  </a:cubicBezTo>
                  <a:cubicBezTo>
                    <a:pt x="44424" y="27849"/>
                    <a:pt x="44524" y="27879"/>
                    <a:pt x="44644" y="27879"/>
                  </a:cubicBezTo>
                  <a:cubicBezTo>
                    <a:pt x="44808" y="27879"/>
                    <a:pt x="45009" y="27821"/>
                    <a:pt x="45123" y="27821"/>
                  </a:cubicBezTo>
                  <a:cubicBezTo>
                    <a:pt x="45160" y="27821"/>
                    <a:pt x="45187" y="27827"/>
                    <a:pt x="45202" y="27842"/>
                  </a:cubicBezTo>
                  <a:cubicBezTo>
                    <a:pt x="45244" y="27884"/>
                    <a:pt x="45346" y="27896"/>
                    <a:pt x="45448" y="27896"/>
                  </a:cubicBezTo>
                  <a:cubicBezTo>
                    <a:pt x="45585" y="27896"/>
                    <a:pt x="45723" y="27875"/>
                    <a:pt x="45723" y="27875"/>
                  </a:cubicBezTo>
                  <a:cubicBezTo>
                    <a:pt x="45723" y="27875"/>
                    <a:pt x="46080" y="28883"/>
                    <a:pt x="46080" y="28980"/>
                  </a:cubicBezTo>
                  <a:cubicBezTo>
                    <a:pt x="46113" y="29078"/>
                    <a:pt x="46341" y="29436"/>
                    <a:pt x="46341" y="29436"/>
                  </a:cubicBezTo>
                  <a:lnTo>
                    <a:pt x="46080" y="31419"/>
                  </a:lnTo>
                  <a:cubicBezTo>
                    <a:pt x="46080" y="31419"/>
                    <a:pt x="46536" y="32135"/>
                    <a:pt x="46698" y="32460"/>
                  </a:cubicBezTo>
                  <a:cubicBezTo>
                    <a:pt x="46893" y="32753"/>
                    <a:pt x="46991" y="33663"/>
                    <a:pt x="47284" y="34086"/>
                  </a:cubicBezTo>
                  <a:cubicBezTo>
                    <a:pt x="47576" y="34509"/>
                    <a:pt x="48259" y="34899"/>
                    <a:pt x="48519" y="34899"/>
                  </a:cubicBezTo>
                  <a:cubicBezTo>
                    <a:pt x="48747" y="34866"/>
                    <a:pt x="48552" y="34639"/>
                    <a:pt x="48552" y="34639"/>
                  </a:cubicBezTo>
                  <a:cubicBezTo>
                    <a:pt x="48552" y="34639"/>
                    <a:pt x="48227" y="34021"/>
                    <a:pt x="48259" y="33566"/>
                  </a:cubicBezTo>
                  <a:cubicBezTo>
                    <a:pt x="48292" y="33110"/>
                    <a:pt x="48064" y="32915"/>
                    <a:pt x="48064" y="32915"/>
                  </a:cubicBezTo>
                  <a:cubicBezTo>
                    <a:pt x="48064" y="32915"/>
                    <a:pt x="47089" y="32200"/>
                    <a:pt x="46893" y="31875"/>
                  </a:cubicBezTo>
                  <a:cubicBezTo>
                    <a:pt x="46698" y="31582"/>
                    <a:pt x="46536" y="31322"/>
                    <a:pt x="46536" y="31322"/>
                  </a:cubicBezTo>
                  <a:lnTo>
                    <a:pt x="46438" y="30801"/>
                  </a:lnTo>
                  <a:lnTo>
                    <a:pt x="46536" y="30053"/>
                  </a:lnTo>
                  <a:cubicBezTo>
                    <a:pt x="46536" y="30053"/>
                    <a:pt x="46563" y="29887"/>
                    <a:pt x="46619" y="29887"/>
                  </a:cubicBezTo>
                  <a:cubicBezTo>
                    <a:pt x="46623" y="29887"/>
                    <a:pt x="46628" y="29888"/>
                    <a:pt x="46633" y="29891"/>
                  </a:cubicBezTo>
                  <a:cubicBezTo>
                    <a:pt x="46639" y="29894"/>
                    <a:pt x="46645" y="29895"/>
                    <a:pt x="46651" y="29895"/>
                  </a:cubicBezTo>
                  <a:cubicBezTo>
                    <a:pt x="46710" y="29895"/>
                    <a:pt x="46772" y="29752"/>
                    <a:pt x="46861" y="29663"/>
                  </a:cubicBezTo>
                  <a:cubicBezTo>
                    <a:pt x="46926" y="29566"/>
                    <a:pt x="46861" y="29371"/>
                    <a:pt x="46861" y="29371"/>
                  </a:cubicBezTo>
                  <a:lnTo>
                    <a:pt x="46991" y="29338"/>
                  </a:lnTo>
                  <a:cubicBezTo>
                    <a:pt x="46991" y="29338"/>
                    <a:pt x="47089" y="29436"/>
                    <a:pt x="47154" y="29533"/>
                  </a:cubicBezTo>
                  <a:cubicBezTo>
                    <a:pt x="47186" y="29631"/>
                    <a:pt x="47414" y="29566"/>
                    <a:pt x="47576" y="29631"/>
                  </a:cubicBezTo>
                  <a:cubicBezTo>
                    <a:pt x="47739" y="29696"/>
                    <a:pt x="47771" y="29631"/>
                    <a:pt x="47902" y="29761"/>
                  </a:cubicBezTo>
                  <a:cubicBezTo>
                    <a:pt x="48032" y="29891"/>
                    <a:pt x="47967" y="29923"/>
                    <a:pt x="48097" y="30216"/>
                  </a:cubicBezTo>
                  <a:cubicBezTo>
                    <a:pt x="48227" y="30541"/>
                    <a:pt x="48259" y="30476"/>
                    <a:pt x="48487" y="30606"/>
                  </a:cubicBezTo>
                  <a:cubicBezTo>
                    <a:pt x="48565" y="30658"/>
                    <a:pt x="48612" y="30674"/>
                    <a:pt x="48640" y="30674"/>
                  </a:cubicBezTo>
                  <a:cubicBezTo>
                    <a:pt x="48682" y="30674"/>
                    <a:pt x="48682" y="30639"/>
                    <a:pt x="48682" y="30639"/>
                  </a:cubicBezTo>
                  <a:cubicBezTo>
                    <a:pt x="48682" y="30639"/>
                    <a:pt x="48877" y="30639"/>
                    <a:pt x="48942" y="30704"/>
                  </a:cubicBezTo>
                  <a:cubicBezTo>
                    <a:pt x="49007" y="30736"/>
                    <a:pt x="48845" y="30932"/>
                    <a:pt x="48845" y="30932"/>
                  </a:cubicBezTo>
                  <a:cubicBezTo>
                    <a:pt x="48845" y="30932"/>
                    <a:pt x="48910" y="31387"/>
                    <a:pt x="48975" y="31419"/>
                  </a:cubicBezTo>
                  <a:cubicBezTo>
                    <a:pt x="48984" y="31424"/>
                    <a:pt x="48993" y="31426"/>
                    <a:pt x="49003" y="31426"/>
                  </a:cubicBezTo>
                  <a:cubicBezTo>
                    <a:pt x="49066" y="31426"/>
                    <a:pt x="49146" y="31345"/>
                    <a:pt x="49202" y="31289"/>
                  </a:cubicBezTo>
                  <a:cubicBezTo>
                    <a:pt x="49300" y="31224"/>
                    <a:pt x="49365" y="30964"/>
                    <a:pt x="49658" y="30736"/>
                  </a:cubicBezTo>
                  <a:cubicBezTo>
                    <a:pt x="49983" y="30509"/>
                    <a:pt x="50080" y="30574"/>
                    <a:pt x="50210" y="30541"/>
                  </a:cubicBezTo>
                  <a:cubicBezTo>
                    <a:pt x="50341" y="30476"/>
                    <a:pt x="50536" y="30151"/>
                    <a:pt x="50633" y="29923"/>
                  </a:cubicBezTo>
                  <a:cubicBezTo>
                    <a:pt x="50698" y="29696"/>
                    <a:pt x="50731" y="29273"/>
                    <a:pt x="50633" y="28948"/>
                  </a:cubicBezTo>
                  <a:cubicBezTo>
                    <a:pt x="50552" y="28677"/>
                    <a:pt x="50516" y="28654"/>
                    <a:pt x="50506" y="28654"/>
                  </a:cubicBezTo>
                  <a:cubicBezTo>
                    <a:pt x="50504" y="28654"/>
                    <a:pt x="50503" y="28655"/>
                    <a:pt x="50503" y="28655"/>
                  </a:cubicBezTo>
                  <a:lnTo>
                    <a:pt x="50048" y="28135"/>
                  </a:lnTo>
                  <a:cubicBezTo>
                    <a:pt x="50048" y="28135"/>
                    <a:pt x="49528" y="27224"/>
                    <a:pt x="49332" y="27062"/>
                  </a:cubicBezTo>
                  <a:cubicBezTo>
                    <a:pt x="49105" y="26867"/>
                    <a:pt x="49332" y="26444"/>
                    <a:pt x="49332" y="26444"/>
                  </a:cubicBezTo>
                  <a:cubicBezTo>
                    <a:pt x="49332" y="26444"/>
                    <a:pt x="49853" y="25956"/>
                    <a:pt x="49950" y="25924"/>
                  </a:cubicBezTo>
                  <a:cubicBezTo>
                    <a:pt x="50048" y="25924"/>
                    <a:pt x="49658" y="25728"/>
                    <a:pt x="49625" y="25728"/>
                  </a:cubicBezTo>
                  <a:cubicBezTo>
                    <a:pt x="49593" y="25696"/>
                    <a:pt x="49918" y="25566"/>
                    <a:pt x="49918" y="25566"/>
                  </a:cubicBezTo>
                  <a:lnTo>
                    <a:pt x="50991" y="25566"/>
                  </a:lnTo>
                  <a:cubicBezTo>
                    <a:pt x="50991" y="25566"/>
                    <a:pt x="52259" y="25208"/>
                    <a:pt x="52552" y="25045"/>
                  </a:cubicBezTo>
                  <a:cubicBezTo>
                    <a:pt x="52633" y="25009"/>
                    <a:pt x="52674" y="24996"/>
                    <a:pt x="52699" y="24996"/>
                  </a:cubicBezTo>
                  <a:cubicBezTo>
                    <a:pt x="52763" y="24996"/>
                    <a:pt x="52716" y="25087"/>
                    <a:pt x="52975" y="25111"/>
                  </a:cubicBezTo>
                  <a:cubicBezTo>
                    <a:pt x="53332" y="25111"/>
                    <a:pt x="53950" y="24623"/>
                    <a:pt x="54145" y="24558"/>
                  </a:cubicBezTo>
                  <a:cubicBezTo>
                    <a:pt x="54340" y="24493"/>
                    <a:pt x="54893" y="23745"/>
                    <a:pt x="54893" y="23745"/>
                  </a:cubicBezTo>
                  <a:cubicBezTo>
                    <a:pt x="54893" y="23745"/>
                    <a:pt x="54958" y="23550"/>
                    <a:pt x="55153" y="23289"/>
                  </a:cubicBezTo>
                  <a:cubicBezTo>
                    <a:pt x="55381" y="23029"/>
                    <a:pt x="55349" y="23127"/>
                    <a:pt x="55349" y="22964"/>
                  </a:cubicBezTo>
                  <a:cubicBezTo>
                    <a:pt x="55381" y="22834"/>
                    <a:pt x="55804" y="22314"/>
                    <a:pt x="55901" y="22216"/>
                  </a:cubicBezTo>
                  <a:cubicBezTo>
                    <a:pt x="55999" y="22086"/>
                    <a:pt x="55901" y="21956"/>
                    <a:pt x="55901" y="21891"/>
                  </a:cubicBezTo>
                  <a:cubicBezTo>
                    <a:pt x="55901" y="21826"/>
                    <a:pt x="55836" y="21794"/>
                    <a:pt x="55674" y="21696"/>
                  </a:cubicBezTo>
                  <a:cubicBezTo>
                    <a:pt x="55544" y="21631"/>
                    <a:pt x="55771" y="21501"/>
                    <a:pt x="55771" y="21501"/>
                  </a:cubicBezTo>
                  <a:cubicBezTo>
                    <a:pt x="55804" y="21468"/>
                    <a:pt x="55999" y="21436"/>
                    <a:pt x="56031" y="21273"/>
                  </a:cubicBezTo>
                  <a:cubicBezTo>
                    <a:pt x="56096" y="21078"/>
                    <a:pt x="55544" y="20948"/>
                    <a:pt x="55414" y="20883"/>
                  </a:cubicBezTo>
                  <a:cubicBezTo>
                    <a:pt x="55283" y="20818"/>
                    <a:pt x="55836" y="20720"/>
                    <a:pt x="55901" y="20688"/>
                  </a:cubicBezTo>
                  <a:cubicBezTo>
                    <a:pt x="55999" y="20655"/>
                    <a:pt x="55706" y="20428"/>
                    <a:pt x="55739" y="20265"/>
                  </a:cubicBezTo>
                  <a:cubicBezTo>
                    <a:pt x="55739" y="20135"/>
                    <a:pt x="54926" y="19550"/>
                    <a:pt x="54926" y="19550"/>
                  </a:cubicBezTo>
                  <a:cubicBezTo>
                    <a:pt x="54926" y="19550"/>
                    <a:pt x="55251" y="19127"/>
                    <a:pt x="55381" y="18964"/>
                  </a:cubicBezTo>
                  <a:cubicBezTo>
                    <a:pt x="55479" y="18834"/>
                    <a:pt x="56031" y="18737"/>
                    <a:pt x="56096" y="18737"/>
                  </a:cubicBezTo>
                  <a:cubicBezTo>
                    <a:pt x="56162" y="18737"/>
                    <a:pt x="56227" y="18607"/>
                    <a:pt x="56162" y="18574"/>
                  </a:cubicBezTo>
                  <a:cubicBezTo>
                    <a:pt x="56139" y="18528"/>
                    <a:pt x="55855" y="18482"/>
                    <a:pt x="55645" y="18482"/>
                  </a:cubicBezTo>
                  <a:cubicBezTo>
                    <a:pt x="55559" y="18482"/>
                    <a:pt x="55484" y="18490"/>
                    <a:pt x="55446" y="18509"/>
                  </a:cubicBezTo>
                  <a:cubicBezTo>
                    <a:pt x="55354" y="18555"/>
                    <a:pt x="55148" y="18601"/>
                    <a:pt x="55036" y="18601"/>
                  </a:cubicBezTo>
                  <a:cubicBezTo>
                    <a:pt x="54989" y="18601"/>
                    <a:pt x="54958" y="18593"/>
                    <a:pt x="54958" y="18574"/>
                  </a:cubicBezTo>
                  <a:cubicBezTo>
                    <a:pt x="54958" y="18542"/>
                    <a:pt x="54633" y="18119"/>
                    <a:pt x="54503" y="18119"/>
                  </a:cubicBezTo>
                  <a:cubicBezTo>
                    <a:pt x="54340" y="18119"/>
                    <a:pt x="54373" y="17761"/>
                    <a:pt x="54373" y="17761"/>
                  </a:cubicBezTo>
                  <a:lnTo>
                    <a:pt x="54536" y="17533"/>
                  </a:lnTo>
                  <a:cubicBezTo>
                    <a:pt x="54536" y="17533"/>
                    <a:pt x="54601" y="17533"/>
                    <a:pt x="54861" y="17436"/>
                  </a:cubicBezTo>
                  <a:cubicBezTo>
                    <a:pt x="55121" y="17338"/>
                    <a:pt x="55056" y="17241"/>
                    <a:pt x="55479" y="16948"/>
                  </a:cubicBezTo>
                  <a:cubicBezTo>
                    <a:pt x="55690" y="16818"/>
                    <a:pt x="55844" y="16786"/>
                    <a:pt x="55950" y="16786"/>
                  </a:cubicBezTo>
                  <a:cubicBezTo>
                    <a:pt x="56056" y="16786"/>
                    <a:pt x="56113" y="16818"/>
                    <a:pt x="56129" y="16818"/>
                  </a:cubicBezTo>
                  <a:cubicBezTo>
                    <a:pt x="56194" y="16818"/>
                    <a:pt x="56096" y="17111"/>
                    <a:pt x="56096" y="17176"/>
                  </a:cubicBezTo>
                  <a:cubicBezTo>
                    <a:pt x="56096" y="17273"/>
                    <a:pt x="55901" y="17566"/>
                    <a:pt x="55901" y="17631"/>
                  </a:cubicBezTo>
                  <a:cubicBezTo>
                    <a:pt x="55906" y="17640"/>
                    <a:pt x="55923" y="17644"/>
                    <a:pt x="55949" y="17644"/>
                  </a:cubicBezTo>
                  <a:cubicBezTo>
                    <a:pt x="56106" y="17644"/>
                    <a:pt x="56584" y="17501"/>
                    <a:pt x="56584" y="17501"/>
                  </a:cubicBezTo>
                  <a:lnTo>
                    <a:pt x="56877" y="17403"/>
                  </a:lnTo>
                  <a:lnTo>
                    <a:pt x="57202" y="17338"/>
                  </a:lnTo>
                  <a:lnTo>
                    <a:pt x="57397" y="17371"/>
                  </a:lnTo>
                  <a:cubicBezTo>
                    <a:pt x="57397" y="17371"/>
                    <a:pt x="57430" y="17403"/>
                    <a:pt x="57625" y="17468"/>
                  </a:cubicBezTo>
                  <a:cubicBezTo>
                    <a:pt x="57788" y="17501"/>
                    <a:pt x="57625" y="17631"/>
                    <a:pt x="57625" y="17631"/>
                  </a:cubicBezTo>
                  <a:lnTo>
                    <a:pt x="57592" y="17696"/>
                  </a:lnTo>
                  <a:cubicBezTo>
                    <a:pt x="57592" y="17696"/>
                    <a:pt x="57560" y="17696"/>
                    <a:pt x="57527" y="17761"/>
                  </a:cubicBezTo>
                  <a:cubicBezTo>
                    <a:pt x="57462" y="17826"/>
                    <a:pt x="57527" y="17761"/>
                    <a:pt x="57592" y="17956"/>
                  </a:cubicBezTo>
                  <a:cubicBezTo>
                    <a:pt x="57608" y="18062"/>
                    <a:pt x="57651" y="18091"/>
                    <a:pt x="57693" y="18091"/>
                  </a:cubicBezTo>
                  <a:cubicBezTo>
                    <a:pt x="57741" y="18091"/>
                    <a:pt x="57788" y="18054"/>
                    <a:pt x="57788" y="18054"/>
                  </a:cubicBezTo>
                  <a:lnTo>
                    <a:pt x="58243" y="18184"/>
                  </a:lnTo>
                  <a:cubicBezTo>
                    <a:pt x="58243" y="18184"/>
                    <a:pt x="58275" y="18314"/>
                    <a:pt x="58243" y="18509"/>
                  </a:cubicBezTo>
                  <a:cubicBezTo>
                    <a:pt x="58178" y="18737"/>
                    <a:pt x="58080" y="19062"/>
                    <a:pt x="57983" y="19257"/>
                  </a:cubicBezTo>
                  <a:cubicBezTo>
                    <a:pt x="57918" y="19420"/>
                    <a:pt x="58048" y="19582"/>
                    <a:pt x="58145" y="19582"/>
                  </a:cubicBezTo>
                  <a:cubicBezTo>
                    <a:pt x="58243" y="19582"/>
                    <a:pt x="58828" y="19517"/>
                    <a:pt x="59056" y="19517"/>
                  </a:cubicBezTo>
                  <a:cubicBezTo>
                    <a:pt x="59316" y="19517"/>
                    <a:pt x="59251" y="19257"/>
                    <a:pt x="59251" y="19127"/>
                  </a:cubicBezTo>
                  <a:cubicBezTo>
                    <a:pt x="59251" y="18997"/>
                    <a:pt x="59251" y="18607"/>
                    <a:pt x="59218" y="18542"/>
                  </a:cubicBezTo>
                  <a:cubicBezTo>
                    <a:pt x="59186" y="18477"/>
                    <a:pt x="58763" y="17924"/>
                    <a:pt x="58731" y="17891"/>
                  </a:cubicBezTo>
                  <a:cubicBezTo>
                    <a:pt x="58698" y="17859"/>
                    <a:pt x="58243" y="17501"/>
                    <a:pt x="58243" y="17501"/>
                  </a:cubicBezTo>
                  <a:cubicBezTo>
                    <a:pt x="58243" y="17501"/>
                    <a:pt x="58926" y="17208"/>
                    <a:pt x="59056" y="17208"/>
                  </a:cubicBezTo>
                  <a:cubicBezTo>
                    <a:pt x="59218" y="17208"/>
                    <a:pt x="59544" y="16590"/>
                    <a:pt x="59544" y="16525"/>
                  </a:cubicBezTo>
                  <a:cubicBezTo>
                    <a:pt x="59576" y="16460"/>
                    <a:pt x="59609" y="16330"/>
                    <a:pt x="59641" y="16265"/>
                  </a:cubicBezTo>
                  <a:cubicBezTo>
                    <a:pt x="59641" y="16200"/>
                    <a:pt x="59966" y="15973"/>
                    <a:pt x="59966" y="15973"/>
                  </a:cubicBezTo>
                  <a:lnTo>
                    <a:pt x="60519" y="15777"/>
                  </a:lnTo>
                  <a:cubicBezTo>
                    <a:pt x="60519" y="15777"/>
                    <a:pt x="60570" y="15811"/>
                    <a:pt x="60694" y="15811"/>
                  </a:cubicBezTo>
                  <a:cubicBezTo>
                    <a:pt x="60956" y="15811"/>
                    <a:pt x="61542" y="15662"/>
                    <a:pt x="62665" y="14737"/>
                  </a:cubicBezTo>
                  <a:cubicBezTo>
                    <a:pt x="64324" y="13371"/>
                    <a:pt x="64096" y="12590"/>
                    <a:pt x="64096" y="12590"/>
                  </a:cubicBezTo>
                  <a:cubicBezTo>
                    <a:pt x="64096" y="12590"/>
                    <a:pt x="64129" y="12200"/>
                    <a:pt x="64161" y="12038"/>
                  </a:cubicBezTo>
                  <a:cubicBezTo>
                    <a:pt x="64226" y="11908"/>
                    <a:pt x="64356" y="11810"/>
                    <a:pt x="64356" y="11810"/>
                  </a:cubicBezTo>
                  <a:lnTo>
                    <a:pt x="64129" y="11225"/>
                  </a:lnTo>
                  <a:cubicBezTo>
                    <a:pt x="64129" y="11225"/>
                    <a:pt x="63543" y="10802"/>
                    <a:pt x="63446" y="10802"/>
                  </a:cubicBezTo>
                  <a:cubicBezTo>
                    <a:pt x="63381" y="10802"/>
                    <a:pt x="63023" y="11062"/>
                    <a:pt x="62861" y="11062"/>
                  </a:cubicBezTo>
                  <a:cubicBezTo>
                    <a:pt x="62698" y="11030"/>
                    <a:pt x="62438" y="10867"/>
                    <a:pt x="62438" y="10834"/>
                  </a:cubicBezTo>
                  <a:cubicBezTo>
                    <a:pt x="62470" y="10802"/>
                    <a:pt x="62405" y="10704"/>
                    <a:pt x="62113" y="10607"/>
                  </a:cubicBezTo>
                  <a:cubicBezTo>
                    <a:pt x="61820" y="10509"/>
                    <a:pt x="61950" y="10249"/>
                    <a:pt x="61950" y="10249"/>
                  </a:cubicBezTo>
                  <a:lnTo>
                    <a:pt x="62665" y="9956"/>
                  </a:lnTo>
                  <a:cubicBezTo>
                    <a:pt x="62665" y="9956"/>
                    <a:pt x="63511" y="9078"/>
                    <a:pt x="63674" y="8883"/>
                  </a:cubicBezTo>
                  <a:cubicBezTo>
                    <a:pt x="63869" y="8721"/>
                    <a:pt x="64812" y="8363"/>
                    <a:pt x="64812" y="8363"/>
                  </a:cubicBezTo>
                  <a:cubicBezTo>
                    <a:pt x="64812" y="8363"/>
                    <a:pt x="66643" y="8405"/>
                    <a:pt x="67309" y="8405"/>
                  </a:cubicBezTo>
                  <a:cubicBezTo>
                    <a:pt x="67476" y="8405"/>
                    <a:pt x="67569" y="8402"/>
                    <a:pt x="67543" y="8395"/>
                  </a:cubicBezTo>
                  <a:cubicBezTo>
                    <a:pt x="67446" y="8395"/>
                    <a:pt x="67966" y="8200"/>
                    <a:pt x="68356" y="8200"/>
                  </a:cubicBezTo>
                  <a:cubicBezTo>
                    <a:pt x="68714" y="8200"/>
                    <a:pt x="68649" y="8493"/>
                    <a:pt x="68617" y="8526"/>
                  </a:cubicBezTo>
                  <a:cubicBezTo>
                    <a:pt x="68604" y="8532"/>
                    <a:pt x="68639" y="8535"/>
                    <a:pt x="68706" y="8535"/>
                  </a:cubicBezTo>
                  <a:cubicBezTo>
                    <a:pt x="68977" y="8535"/>
                    <a:pt x="69768" y="8493"/>
                    <a:pt x="70080" y="8493"/>
                  </a:cubicBezTo>
                  <a:cubicBezTo>
                    <a:pt x="70470" y="8493"/>
                    <a:pt x="70308" y="8461"/>
                    <a:pt x="70243" y="8395"/>
                  </a:cubicBezTo>
                  <a:cubicBezTo>
                    <a:pt x="70177" y="8330"/>
                    <a:pt x="69982" y="8103"/>
                    <a:pt x="69982" y="8103"/>
                  </a:cubicBezTo>
                  <a:cubicBezTo>
                    <a:pt x="69982" y="8103"/>
                    <a:pt x="70470" y="7680"/>
                    <a:pt x="70763" y="7485"/>
                  </a:cubicBezTo>
                  <a:cubicBezTo>
                    <a:pt x="71018" y="7332"/>
                    <a:pt x="71614" y="7279"/>
                    <a:pt x="72015" y="7279"/>
                  </a:cubicBezTo>
                  <a:cubicBezTo>
                    <a:pt x="72126" y="7279"/>
                    <a:pt x="72221" y="7283"/>
                    <a:pt x="72291" y="7290"/>
                  </a:cubicBezTo>
                  <a:cubicBezTo>
                    <a:pt x="72616" y="7322"/>
                    <a:pt x="72421" y="7485"/>
                    <a:pt x="72324" y="7615"/>
                  </a:cubicBezTo>
                  <a:cubicBezTo>
                    <a:pt x="72259" y="7702"/>
                    <a:pt x="72223" y="7702"/>
                    <a:pt x="72196" y="7702"/>
                  </a:cubicBezTo>
                  <a:lnTo>
                    <a:pt x="72196" y="7702"/>
                  </a:lnTo>
                  <a:cubicBezTo>
                    <a:pt x="72183" y="7702"/>
                    <a:pt x="72172" y="7702"/>
                    <a:pt x="72161" y="7713"/>
                  </a:cubicBezTo>
                  <a:lnTo>
                    <a:pt x="72161" y="7713"/>
                  </a:lnTo>
                  <a:cubicBezTo>
                    <a:pt x="72189" y="7712"/>
                    <a:pt x="72448" y="7709"/>
                    <a:pt x="72681" y="7680"/>
                  </a:cubicBezTo>
                  <a:cubicBezTo>
                    <a:pt x="72942" y="7648"/>
                    <a:pt x="73494" y="7322"/>
                    <a:pt x="73527" y="7225"/>
                  </a:cubicBezTo>
                  <a:cubicBezTo>
                    <a:pt x="73592" y="7127"/>
                    <a:pt x="73982" y="6802"/>
                    <a:pt x="74047" y="6802"/>
                  </a:cubicBezTo>
                  <a:cubicBezTo>
                    <a:pt x="74145" y="6802"/>
                    <a:pt x="74503" y="6997"/>
                    <a:pt x="74503" y="6997"/>
                  </a:cubicBezTo>
                  <a:lnTo>
                    <a:pt x="74145" y="7160"/>
                  </a:lnTo>
                  <a:cubicBezTo>
                    <a:pt x="74145" y="7160"/>
                    <a:pt x="74015" y="7582"/>
                    <a:pt x="73820" y="7648"/>
                  </a:cubicBezTo>
                  <a:cubicBezTo>
                    <a:pt x="73657" y="7713"/>
                    <a:pt x="71543" y="8981"/>
                    <a:pt x="71446" y="9013"/>
                  </a:cubicBezTo>
                  <a:cubicBezTo>
                    <a:pt x="71348" y="9078"/>
                    <a:pt x="71088" y="9078"/>
                    <a:pt x="71088" y="9078"/>
                  </a:cubicBezTo>
                  <a:cubicBezTo>
                    <a:pt x="71088" y="9078"/>
                    <a:pt x="71088" y="9273"/>
                    <a:pt x="71088" y="9371"/>
                  </a:cubicBezTo>
                  <a:cubicBezTo>
                    <a:pt x="71088" y="9501"/>
                    <a:pt x="70503" y="9469"/>
                    <a:pt x="70438" y="9534"/>
                  </a:cubicBezTo>
                  <a:cubicBezTo>
                    <a:pt x="70340" y="9599"/>
                    <a:pt x="70535" y="11160"/>
                    <a:pt x="70535" y="11160"/>
                  </a:cubicBezTo>
                  <a:lnTo>
                    <a:pt x="70958" y="12005"/>
                  </a:lnTo>
                  <a:lnTo>
                    <a:pt x="71543" y="11582"/>
                  </a:lnTo>
                  <a:cubicBezTo>
                    <a:pt x="71543" y="11582"/>
                    <a:pt x="71901" y="11322"/>
                    <a:pt x="72031" y="11290"/>
                  </a:cubicBezTo>
                  <a:cubicBezTo>
                    <a:pt x="72129" y="11290"/>
                    <a:pt x="72324" y="11225"/>
                    <a:pt x="72324" y="11127"/>
                  </a:cubicBezTo>
                  <a:cubicBezTo>
                    <a:pt x="72291" y="11062"/>
                    <a:pt x="72324" y="10834"/>
                    <a:pt x="72454" y="10737"/>
                  </a:cubicBezTo>
                  <a:cubicBezTo>
                    <a:pt x="72497" y="10704"/>
                    <a:pt x="72551" y="10697"/>
                    <a:pt x="72619" y="10697"/>
                  </a:cubicBezTo>
                  <a:cubicBezTo>
                    <a:pt x="72673" y="10697"/>
                    <a:pt x="72735" y="10702"/>
                    <a:pt x="72807" y="10702"/>
                  </a:cubicBezTo>
                  <a:cubicBezTo>
                    <a:pt x="72916" y="10702"/>
                    <a:pt x="73046" y="10691"/>
                    <a:pt x="73202" y="10639"/>
                  </a:cubicBezTo>
                  <a:cubicBezTo>
                    <a:pt x="73592" y="10509"/>
                    <a:pt x="73137" y="10412"/>
                    <a:pt x="73104" y="10282"/>
                  </a:cubicBezTo>
                  <a:cubicBezTo>
                    <a:pt x="73039" y="10119"/>
                    <a:pt x="73397" y="9924"/>
                    <a:pt x="73494" y="9859"/>
                  </a:cubicBezTo>
                  <a:cubicBezTo>
                    <a:pt x="73592" y="9859"/>
                    <a:pt x="73755" y="9794"/>
                    <a:pt x="73755" y="9729"/>
                  </a:cubicBezTo>
                  <a:cubicBezTo>
                    <a:pt x="73787" y="9696"/>
                    <a:pt x="73625" y="9566"/>
                    <a:pt x="73625" y="9566"/>
                  </a:cubicBezTo>
                  <a:lnTo>
                    <a:pt x="73657" y="9273"/>
                  </a:lnTo>
                  <a:cubicBezTo>
                    <a:pt x="73657" y="9273"/>
                    <a:pt x="73429" y="9143"/>
                    <a:pt x="73332" y="9111"/>
                  </a:cubicBezTo>
                  <a:cubicBezTo>
                    <a:pt x="73234" y="9111"/>
                    <a:pt x="73169" y="8851"/>
                    <a:pt x="73169" y="8851"/>
                  </a:cubicBezTo>
                  <a:lnTo>
                    <a:pt x="73494" y="8623"/>
                  </a:lnTo>
                  <a:lnTo>
                    <a:pt x="73560" y="8688"/>
                  </a:lnTo>
                  <a:cubicBezTo>
                    <a:pt x="73560" y="8688"/>
                    <a:pt x="73646" y="8717"/>
                    <a:pt x="73733" y="8717"/>
                  </a:cubicBezTo>
                  <a:cubicBezTo>
                    <a:pt x="73776" y="8717"/>
                    <a:pt x="73820" y="8710"/>
                    <a:pt x="73852" y="8688"/>
                  </a:cubicBezTo>
                  <a:cubicBezTo>
                    <a:pt x="73921" y="8665"/>
                    <a:pt x="73974" y="8642"/>
                    <a:pt x="73953" y="8642"/>
                  </a:cubicBezTo>
                  <a:cubicBezTo>
                    <a:pt x="73944" y="8642"/>
                    <a:pt x="73923" y="8646"/>
                    <a:pt x="73885" y="8656"/>
                  </a:cubicBezTo>
                  <a:cubicBezTo>
                    <a:pt x="73876" y="8658"/>
                    <a:pt x="73868" y="8659"/>
                    <a:pt x="73860" y="8659"/>
                  </a:cubicBezTo>
                  <a:cubicBezTo>
                    <a:pt x="73750" y="8659"/>
                    <a:pt x="73720" y="8456"/>
                    <a:pt x="73690" y="8395"/>
                  </a:cubicBezTo>
                  <a:cubicBezTo>
                    <a:pt x="73657" y="8330"/>
                    <a:pt x="73755" y="8200"/>
                    <a:pt x="73885" y="8135"/>
                  </a:cubicBezTo>
                  <a:cubicBezTo>
                    <a:pt x="74047" y="8070"/>
                    <a:pt x="74503" y="7908"/>
                    <a:pt x="74925" y="7908"/>
                  </a:cubicBezTo>
                  <a:cubicBezTo>
                    <a:pt x="75316" y="7908"/>
                    <a:pt x="76291" y="7940"/>
                    <a:pt x="76551" y="7973"/>
                  </a:cubicBezTo>
                  <a:cubicBezTo>
                    <a:pt x="76617" y="7982"/>
                    <a:pt x="76664" y="7989"/>
                    <a:pt x="76701" y="7989"/>
                  </a:cubicBezTo>
                  <a:cubicBezTo>
                    <a:pt x="76793" y="7989"/>
                    <a:pt x="76826" y="7949"/>
                    <a:pt x="76942" y="7810"/>
                  </a:cubicBezTo>
                  <a:cubicBezTo>
                    <a:pt x="77137" y="7648"/>
                    <a:pt x="79088" y="7127"/>
                    <a:pt x="79153" y="7062"/>
                  </a:cubicBezTo>
                  <a:cubicBezTo>
                    <a:pt x="79166" y="7056"/>
                    <a:pt x="79206" y="7053"/>
                    <a:pt x="79265" y="7053"/>
                  </a:cubicBezTo>
                  <a:cubicBezTo>
                    <a:pt x="79499" y="7053"/>
                    <a:pt x="80024" y="7095"/>
                    <a:pt x="80259" y="7095"/>
                  </a:cubicBezTo>
                  <a:cubicBezTo>
                    <a:pt x="80584" y="7095"/>
                    <a:pt x="80616" y="6965"/>
                    <a:pt x="80616" y="6965"/>
                  </a:cubicBezTo>
                  <a:cubicBezTo>
                    <a:pt x="80616" y="6965"/>
                    <a:pt x="80324" y="6737"/>
                    <a:pt x="80291" y="6574"/>
                  </a:cubicBezTo>
                  <a:cubicBezTo>
                    <a:pt x="80226" y="6444"/>
                    <a:pt x="80128" y="6282"/>
                    <a:pt x="80063" y="6249"/>
                  </a:cubicBezTo>
                  <a:cubicBezTo>
                    <a:pt x="79998" y="6217"/>
                    <a:pt x="79738" y="6217"/>
                    <a:pt x="79543" y="6184"/>
                  </a:cubicBezTo>
                  <a:cubicBezTo>
                    <a:pt x="79462" y="6168"/>
                    <a:pt x="79389" y="6168"/>
                    <a:pt x="79307" y="6168"/>
                  </a:cubicBezTo>
                  <a:cubicBezTo>
                    <a:pt x="79226" y="6168"/>
                    <a:pt x="79137" y="6168"/>
                    <a:pt x="79023" y="6152"/>
                  </a:cubicBezTo>
                  <a:cubicBezTo>
                    <a:pt x="78828" y="6087"/>
                    <a:pt x="79478" y="6054"/>
                    <a:pt x="79608" y="6022"/>
                  </a:cubicBezTo>
                  <a:cubicBezTo>
                    <a:pt x="79626" y="6018"/>
                    <a:pt x="79647" y="6016"/>
                    <a:pt x="79671" y="6016"/>
                  </a:cubicBezTo>
                  <a:cubicBezTo>
                    <a:pt x="79866" y="6016"/>
                    <a:pt x="80237" y="6123"/>
                    <a:pt x="80324" y="6152"/>
                  </a:cubicBezTo>
                  <a:cubicBezTo>
                    <a:pt x="80330" y="6154"/>
                    <a:pt x="80337" y="6155"/>
                    <a:pt x="80346" y="6155"/>
                  </a:cubicBezTo>
                  <a:cubicBezTo>
                    <a:pt x="80463" y="6155"/>
                    <a:pt x="80751" y="5950"/>
                    <a:pt x="80811" y="5859"/>
                  </a:cubicBezTo>
                  <a:cubicBezTo>
                    <a:pt x="80909" y="5794"/>
                    <a:pt x="80779" y="5404"/>
                    <a:pt x="80746" y="5176"/>
                  </a:cubicBezTo>
                  <a:cubicBezTo>
                    <a:pt x="80681" y="4916"/>
                    <a:pt x="80714" y="4688"/>
                    <a:pt x="80811" y="4526"/>
                  </a:cubicBezTo>
                  <a:cubicBezTo>
                    <a:pt x="80876" y="4396"/>
                    <a:pt x="80876" y="4331"/>
                    <a:pt x="80779" y="4103"/>
                  </a:cubicBezTo>
                  <a:cubicBezTo>
                    <a:pt x="80649" y="3875"/>
                    <a:pt x="77332" y="3583"/>
                    <a:pt x="77137" y="3550"/>
                  </a:cubicBezTo>
                  <a:cubicBezTo>
                    <a:pt x="76909" y="3550"/>
                    <a:pt x="77072" y="3648"/>
                    <a:pt x="77072" y="3648"/>
                  </a:cubicBezTo>
                  <a:lnTo>
                    <a:pt x="76844" y="3713"/>
                  </a:lnTo>
                  <a:lnTo>
                    <a:pt x="77072" y="3908"/>
                  </a:lnTo>
                  <a:cubicBezTo>
                    <a:pt x="77072" y="3908"/>
                    <a:pt x="77202" y="3973"/>
                    <a:pt x="77202" y="4005"/>
                  </a:cubicBezTo>
                  <a:cubicBezTo>
                    <a:pt x="77202" y="4070"/>
                    <a:pt x="76942" y="4070"/>
                    <a:pt x="76681" y="4135"/>
                  </a:cubicBezTo>
                  <a:cubicBezTo>
                    <a:pt x="76636" y="4145"/>
                    <a:pt x="76592" y="4150"/>
                    <a:pt x="76550" y="4150"/>
                  </a:cubicBezTo>
                  <a:cubicBezTo>
                    <a:pt x="76316" y="4150"/>
                    <a:pt x="76111" y="4013"/>
                    <a:pt x="75836" y="3875"/>
                  </a:cubicBezTo>
                  <a:cubicBezTo>
                    <a:pt x="75627" y="3759"/>
                    <a:pt x="74505" y="3743"/>
                    <a:pt x="73751" y="3743"/>
                  </a:cubicBezTo>
                  <a:cubicBezTo>
                    <a:pt x="73449" y="3743"/>
                    <a:pt x="73206" y="3745"/>
                    <a:pt x="73104" y="3745"/>
                  </a:cubicBezTo>
                  <a:cubicBezTo>
                    <a:pt x="73035" y="3751"/>
                    <a:pt x="72973" y="3754"/>
                    <a:pt x="72917" y="3754"/>
                  </a:cubicBezTo>
                  <a:cubicBezTo>
                    <a:pt x="72656" y="3754"/>
                    <a:pt x="72523" y="3695"/>
                    <a:pt x="72389" y="3615"/>
                  </a:cubicBezTo>
                  <a:cubicBezTo>
                    <a:pt x="72226" y="3550"/>
                    <a:pt x="72324" y="3355"/>
                    <a:pt x="72259" y="3257"/>
                  </a:cubicBezTo>
                  <a:cubicBezTo>
                    <a:pt x="72194" y="3160"/>
                    <a:pt x="67934" y="2802"/>
                    <a:pt x="67608" y="2802"/>
                  </a:cubicBezTo>
                  <a:cubicBezTo>
                    <a:pt x="67283" y="2802"/>
                    <a:pt x="67348" y="2640"/>
                    <a:pt x="67283" y="2607"/>
                  </a:cubicBezTo>
                  <a:cubicBezTo>
                    <a:pt x="67262" y="2596"/>
                    <a:pt x="67197" y="2593"/>
                    <a:pt x="67119" y="2593"/>
                  </a:cubicBezTo>
                  <a:cubicBezTo>
                    <a:pt x="66965" y="2593"/>
                    <a:pt x="66763" y="2607"/>
                    <a:pt x="66763" y="2607"/>
                  </a:cubicBezTo>
                  <a:cubicBezTo>
                    <a:pt x="66763" y="2607"/>
                    <a:pt x="66438" y="2835"/>
                    <a:pt x="66373" y="2835"/>
                  </a:cubicBezTo>
                  <a:cubicBezTo>
                    <a:pt x="66340" y="2835"/>
                    <a:pt x="66015" y="2737"/>
                    <a:pt x="65787" y="2705"/>
                  </a:cubicBezTo>
                  <a:cubicBezTo>
                    <a:pt x="65527" y="2672"/>
                    <a:pt x="65397" y="2379"/>
                    <a:pt x="65137" y="2347"/>
                  </a:cubicBezTo>
                  <a:cubicBezTo>
                    <a:pt x="65089" y="2342"/>
                    <a:pt x="65036" y="2339"/>
                    <a:pt x="64979" y="2339"/>
                  </a:cubicBezTo>
                  <a:cubicBezTo>
                    <a:pt x="64682" y="2339"/>
                    <a:pt x="64282" y="2411"/>
                    <a:pt x="64064" y="2574"/>
                  </a:cubicBezTo>
                  <a:cubicBezTo>
                    <a:pt x="63836" y="2770"/>
                    <a:pt x="63934" y="2867"/>
                    <a:pt x="63934" y="2867"/>
                  </a:cubicBezTo>
                  <a:cubicBezTo>
                    <a:pt x="63934" y="2867"/>
                    <a:pt x="61332" y="2770"/>
                    <a:pt x="61007" y="2737"/>
                  </a:cubicBezTo>
                  <a:cubicBezTo>
                    <a:pt x="60714" y="2737"/>
                    <a:pt x="60682" y="2867"/>
                    <a:pt x="60519" y="2965"/>
                  </a:cubicBezTo>
                  <a:cubicBezTo>
                    <a:pt x="60357" y="3062"/>
                    <a:pt x="60454" y="3160"/>
                    <a:pt x="60031" y="3192"/>
                  </a:cubicBezTo>
                  <a:cubicBezTo>
                    <a:pt x="60017" y="3193"/>
                    <a:pt x="60002" y="3194"/>
                    <a:pt x="59987" y="3194"/>
                  </a:cubicBezTo>
                  <a:cubicBezTo>
                    <a:pt x="59535" y="3194"/>
                    <a:pt x="58926" y="2737"/>
                    <a:pt x="58926" y="2737"/>
                  </a:cubicBezTo>
                  <a:lnTo>
                    <a:pt x="58763" y="2477"/>
                  </a:lnTo>
                  <a:cubicBezTo>
                    <a:pt x="58763" y="2477"/>
                    <a:pt x="58926" y="2412"/>
                    <a:pt x="58991" y="2379"/>
                  </a:cubicBezTo>
                  <a:cubicBezTo>
                    <a:pt x="59023" y="2347"/>
                    <a:pt x="59023" y="2314"/>
                    <a:pt x="59121" y="2282"/>
                  </a:cubicBezTo>
                  <a:cubicBezTo>
                    <a:pt x="59186" y="2249"/>
                    <a:pt x="58568" y="1989"/>
                    <a:pt x="58210" y="1957"/>
                  </a:cubicBezTo>
                  <a:cubicBezTo>
                    <a:pt x="58002" y="1939"/>
                    <a:pt x="57673" y="1903"/>
                    <a:pt x="57392" y="1903"/>
                  </a:cubicBezTo>
                  <a:cubicBezTo>
                    <a:pt x="57147" y="1903"/>
                    <a:pt x="56938" y="1931"/>
                    <a:pt x="56877" y="2022"/>
                  </a:cubicBezTo>
                  <a:cubicBezTo>
                    <a:pt x="56779" y="2152"/>
                    <a:pt x="55544" y="2152"/>
                    <a:pt x="55544" y="2152"/>
                  </a:cubicBezTo>
                  <a:cubicBezTo>
                    <a:pt x="55544" y="2152"/>
                    <a:pt x="55460" y="2157"/>
                    <a:pt x="55338" y="2157"/>
                  </a:cubicBezTo>
                  <a:cubicBezTo>
                    <a:pt x="55153" y="2157"/>
                    <a:pt x="54880" y="2145"/>
                    <a:pt x="54666" y="2087"/>
                  </a:cubicBezTo>
                  <a:cubicBezTo>
                    <a:pt x="54340" y="1957"/>
                    <a:pt x="54145" y="1924"/>
                    <a:pt x="53918" y="1859"/>
                  </a:cubicBezTo>
                  <a:cubicBezTo>
                    <a:pt x="53818" y="1816"/>
                    <a:pt x="53645" y="1792"/>
                    <a:pt x="53470" y="1792"/>
                  </a:cubicBezTo>
                  <a:cubicBezTo>
                    <a:pt x="53244" y="1792"/>
                    <a:pt x="53015" y="1832"/>
                    <a:pt x="52942" y="1924"/>
                  </a:cubicBezTo>
                  <a:cubicBezTo>
                    <a:pt x="52877" y="2022"/>
                    <a:pt x="52804" y="2054"/>
                    <a:pt x="52706" y="2054"/>
                  </a:cubicBezTo>
                  <a:cubicBezTo>
                    <a:pt x="52609" y="2054"/>
                    <a:pt x="52487" y="2022"/>
                    <a:pt x="52324" y="1989"/>
                  </a:cubicBezTo>
                  <a:cubicBezTo>
                    <a:pt x="52304" y="1985"/>
                    <a:pt x="52273" y="1983"/>
                    <a:pt x="52233" y="1983"/>
                  </a:cubicBezTo>
                  <a:cubicBezTo>
                    <a:pt x="51854" y="1983"/>
                    <a:pt x="50652" y="2160"/>
                    <a:pt x="50005" y="2160"/>
                  </a:cubicBezTo>
                  <a:cubicBezTo>
                    <a:pt x="49715" y="2160"/>
                    <a:pt x="49536" y="2125"/>
                    <a:pt x="49593" y="2022"/>
                  </a:cubicBezTo>
                  <a:cubicBezTo>
                    <a:pt x="49788" y="1696"/>
                    <a:pt x="52227" y="1176"/>
                    <a:pt x="52357" y="1046"/>
                  </a:cubicBezTo>
                  <a:cubicBezTo>
                    <a:pt x="52519" y="883"/>
                    <a:pt x="52032" y="1014"/>
                    <a:pt x="51999" y="883"/>
                  </a:cubicBezTo>
                  <a:cubicBezTo>
                    <a:pt x="51999" y="721"/>
                    <a:pt x="50275" y="526"/>
                    <a:pt x="49593" y="363"/>
                  </a:cubicBezTo>
                  <a:cubicBezTo>
                    <a:pt x="48910" y="168"/>
                    <a:pt x="49040" y="70"/>
                    <a:pt x="48780" y="5"/>
                  </a:cubicBezTo>
                  <a:cubicBezTo>
                    <a:pt x="48769" y="2"/>
                    <a:pt x="48757" y="1"/>
                    <a:pt x="48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4"/>
            <p:cNvSpPr/>
            <p:nvPr/>
          </p:nvSpPr>
          <p:spPr>
            <a:xfrm>
              <a:off x="4708863" y="3197562"/>
              <a:ext cx="183692" cy="195869"/>
            </a:xfrm>
            <a:custGeom>
              <a:avLst/>
              <a:gdLst/>
              <a:ahLst/>
              <a:cxnLst/>
              <a:rect l="l" t="t" r="r" b="b"/>
              <a:pathLst>
                <a:path w="4586" h="4890" extrusionOk="0">
                  <a:moveTo>
                    <a:pt x="365" y="0"/>
                  </a:moveTo>
                  <a:cubicBezTo>
                    <a:pt x="326" y="0"/>
                    <a:pt x="280" y="11"/>
                    <a:pt x="228" y="37"/>
                  </a:cubicBezTo>
                  <a:cubicBezTo>
                    <a:pt x="1" y="167"/>
                    <a:pt x="1301" y="1435"/>
                    <a:pt x="1399" y="1500"/>
                  </a:cubicBezTo>
                  <a:cubicBezTo>
                    <a:pt x="1496" y="1565"/>
                    <a:pt x="1692" y="1728"/>
                    <a:pt x="1854" y="2086"/>
                  </a:cubicBezTo>
                  <a:cubicBezTo>
                    <a:pt x="1984" y="2443"/>
                    <a:pt x="3968" y="4785"/>
                    <a:pt x="4293" y="4882"/>
                  </a:cubicBezTo>
                  <a:cubicBezTo>
                    <a:pt x="4308" y="4887"/>
                    <a:pt x="4323" y="4890"/>
                    <a:pt x="4336" y="4890"/>
                  </a:cubicBezTo>
                  <a:cubicBezTo>
                    <a:pt x="4583" y="4890"/>
                    <a:pt x="4553" y="4083"/>
                    <a:pt x="4553" y="3744"/>
                  </a:cubicBezTo>
                  <a:cubicBezTo>
                    <a:pt x="4586" y="3386"/>
                    <a:pt x="4423" y="3582"/>
                    <a:pt x="4000" y="3029"/>
                  </a:cubicBezTo>
                  <a:cubicBezTo>
                    <a:pt x="3610" y="2443"/>
                    <a:pt x="3870" y="2541"/>
                    <a:pt x="3643" y="2346"/>
                  </a:cubicBezTo>
                  <a:cubicBezTo>
                    <a:pt x="3585" y="2288"/>
                    <a:pt x="3538" y="2268"/>
                    <a:pt x="3499" y="2268"/>
                  </a:cubicBezTo>
                  <a:cubicBezTo>
                    <a:pt x="3409" y="2268"/>
                    <a:pt x="3364" y="2375"/>
                    <a:pt x="3336" y="2375"/>
                  </a:cubicBezTo>
                  <a:cubicBezTo>
                    <a:pt x="3329" y="2375"/>
                    <a:pt x="3323" y="2367"/>
                    <a:pt x="3318" y="2346"/>
                  </a:cubicBezTo>
                  <a:cubicBezTo>
                    <a:pt x="3252" y="2216"/>
                    <a:pt x="2505" y="1663"/>
                    <a:pt x="2407" y="1565"/>
                  </a:cubicBezTo>
                  <a:cubicBezTo>
                    <a:pt x="2309" y="1500"/>
                    <a:pt x="1952" y="1370"/>
                    <a:pt x="1431" y="817"/>
                  </a:cubicBezTo>
                  <a:cubicBezTo>
                    <a:pt x="911" y="232"/>
                    <a:pt x="586" y="167"/>
                    <a:pt x="586" y="167"/>
                  </a:cubicBezTo>
                  <a:cubicBezTo>
                    <a:pt x="586" y="167"/>
                    <a:pt x="523" y="0"/>
                    <a:pt x="3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4"/>
            <p:cNvSpPr/>
            <p:nvPr/>
          </p:nvSpPr>
          <p:spPr>
            <a:xfrm>
              <a:off x="4951159" y="3184704"/>
              <a:ext cx="177163" cy="183893"/>
            </a:xfrm>
            <a:custGeom>
              <a:avLst/>
              <a:gdLst/>
              <a:ahLst/>
              <a:cxnLst/>
              <a:rect l="l" t="t" r="r" b="b"/>
              <a:pathLst>
                <a:path w="4423" h="4591" extrusionOk="0">
                  <a:moveTo>
                    <a:pt x="3447" y="0"/>
                  </a:moveTo>
                  <a:cubicBezTo>
                    <a:pt x="3447" y="0"/>
                    <a:pt x="3057" y="228"/>
                    <a:pt x="2829" y="325"/>
                  </a:cubicBezTo>
                  <a:cubicBezTo>
                    <a:pt x="2602" y="423"/>
                    <a:pt x="2407" y="943"/>
                    <a:pt x="2277" y="1008"/>
                  </a:cubicBezTo>
                  <a:cubicBezTo>
                    <a:pt x="2179" y="1041"/>
                    <a:pt x="1789" y="1171"/>
                    <a:pt x="1789" y="1171"/>
                  </a:cubicBezTo>
                  <a:cubicBezTo>
                    <a:pt x="1789" y="1171"/>
                    <a:pt x="1496" y="1333"/>
                    <a:pt x="1366" y="1431"/>
                  </a:cubicBezTo>
                  <a:cubicBezTo>
                    <a:pt x="1268" y="1529"/>
                    <a:pt x="846" y="2049"/>
                    <a:pt x="846" y="2049"/>
                  </a:cubicBezTo>
                  <a:lnTo>
                    <a:pt x="521" y="2114"/>
                  </a:lnTo>
                  <a:lnTo>
                    <a:pt x="163" y="2081"/>
                  </a:lnTo>
                  <a:lnTo>
                    <a:pt x="163" y="2081"/>
                  </a:lnTo>
                  <a:cubicBezTo>
                    <a:pt x="0" y="2244"/>
                    <a:pt x="163" y="2634"/>
                    <a:pt x="325" y="3122"/>
                  </a:cubicBezTo>
                  <a:cubicBezTo>
                    <a:pt x="455" y="3610"/>
                    <a:pt x="455" y="3935"/>
                    <a:pt x="455" y="3935"/>
                  </a:cubicBezTo>
                  <a:cubicBezTo>
                    <a:pt x="455" y="3935"/>
                    <a:pt x="1561" y="3903"/>
                    <a:pt x="1659" y="3903"/>
                  </a:cubicBezTo>
                  <a:cubicBezTo>
                    <a:pt x="1756" y="3903"/>
                    <a:pt x="1919" y="4033"/>
                    <a:pt x="2049" y="4065"/>
                  </a:cubicBezTo>
                  <a:cubicBezTo>
                    <a:pt x="2203" y="4096"/>
                    <a:pt x="2095" y="4591"/>
                    <a:pt x="2274" y="4591"/>
                  </a:cubicBezTo>
                  <a:cubicBezTo>
                    <a:pt x="2285" y="4591"/>
                    <a:pt x="2296" y="4589"/>
                    <a:pt x="2309" y="4585"/>
                  </a:cubicBezTo>
                  <a:cubicBezTo>
                    <a:pt x="2537" y="4553"/>
                    <a:pt x="2862" y="4130"/>
                    <a:pt x="2862" y="4130"/>
                  </a:cubicBezTo>
                  <a:cubicBezTo>
                    <a:pt x="2862" y="4130"/>
                    <a:pt x="2927" y="3610"/>
                    <a:pt x="2992" y="3512"/>
                  </a:cubicBezTo>
                  <a:cubicBezTo>
                    <a:pt x="3090" y="3447"/>
                    <a:pt x="3350" y="2927"/>
                    <a:pt x="3350" y="2927"/>
                  </a:cubicBezTo>
                  <a:cubicBezTo>
                    <a:pt x="3350" y="2927"/>
                    <a:pt x="3740" y="2472"/>
                    <a:pt x="3935" y="2374"/>
                  </a:cubicBezTo>
                  <a:cubicBezTo>
                    <a:pt x="4130" y="2277"/>
                    <a:pt x="3870" y="2277"/>
                    <a:pt x="3642" y="1951"/>
                  </a:cubicBezTo>
                  <a:cubicBezTo>
                    <a:pt x="3382" y="1594"/>
                    <a:pt x="3642" y="911"/>
                    <a:pt x="3675" y="846"/>
                  </a:cubicBezTo>
                  <a:cubicBezTo>
                    <a:pt x="3740" y="813"/>
                    <a:pt x="4163" y="683"/>
                    <a:pt x="4293" y="553"/>
                  </a:cubicBezTo>
                  <a:cubicBezTo>
                    <a:pt x="4423" y="390"/>
                    <a:pt x="3903" y="390"/>
                    <a:pt x="3805" y="358"/>
                  </a:cubicBezTo>
                  <a:cubicBezTo>
                    <a:pt x="3675" y="293"/>
                    <a:pt x="3447" y="0"/>
                    <a:pt x="3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4"/>
            <p:cNvSpPr/>
            <p:nvPr/>
          </p:nvSpPr>
          <p:spPr>
            <a:xfrm>
              <a:off x="4895121" y="3403127"/>
              <a:ext cx="155053" cy="35329"/>
            </a:xfrm>
            <a:custGeom>
              <a:avLst/>
              <a:gdLst/>
              <a:ahLst/>
              <a:cxnLst/>
              <a:rect l="l" t="t" r="r" b="b"/>
              <a:pathLst>
                <a:path w="3871" h="882" extrusionOk="0">
                  <a:moveTo>
                    <a:pt x="332" y="1"/>
                  </a:moveTo>
                  <a:cubicBezTo>
                    <a:pt x="113" y="1"/>
                    <a:pt x="52" y="43"/>
                    <a:pt x="33" y="43"/>
                  </a:cubicBezTo>
                  <a:cubicBezTo>
                    <a:pt x="1" y="76"/>
                    <a:pt x="66" y="173"/>
                    <a:pt x="131" y="206"/>
                  </a:cubicBezTo>
                  <a:cubicBezTo>
                    <a:pt x="228" y="238"/>
                    <a:pt x="1139" y="531"/>
                    <a:pt x="1757" y="726"/>
                  </a:cubicBezTo>
                  <a:cubicBezTo>
                    <a:pt x="2097" y="833"/>
                    <a:pt x="2605" y="882"/>
                    <a:pt x="3020" y="882"/>
                  </a:cubicBezTo>
                  <a:cubicBezTo>
                    <a:pt x="3358" y="882"/>
                    <a:pt x="3635" y="849"/>
                    <a:pt x="3708" y="791"/>
                  </a:cubicBezTo>
                  <a:cubicBezTo>
                    <a:pt x="3871" y="693"/>
                    <a:pt x="3545" y="693"/>
                    <a:pt x="3383" y="661"/>
                  </a:cubicBezTo>
                  <a:cubicBezTo>
                    <a:pt x="3188" y="628"/>
                    <a:pt x="2765" y="401"/>
                    <a:pt x="2732" y="336"/>
                  </a:cubicBezTo>
                  <a:cubicBezTo>
                    <a:pt x="2667" y="303"/>
                    <a:pt x="2277" y="173"/>
                    <a:pt x="2245" y="173"/>
                  </a:cubicBezTo>
                  <a:cubicBezTo>
                    <a:pt x="2208" y="173"/>
                    <a:pt x="2149" y="216"/>
                    <a:pt x="1936" y="216"/>
                  </a:cubicBezTo>
                  <a:cubicBezTo>
                    <a:pt x="1776" y="216"/>
                    <a:pt x="1529" y="192"/>
                    <a:pt x="1139" y="108"/>
                  </a:cubicBezTo>
                  <a:cubicBezTo>
                    <a:pt x="749" y="24"/>
                    <a:pt x="496" y="1"/>
                    <a:pt x="3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4"/>
            <p:cNvSpPr/>
            <p:nvPr/>
          </p:nvSpPr>
          <p:spPr>
            <a:xfrm>
              <a:off x="5373185" y="3325179"/>
              <a:ext cx="268609" cy="142195"/>
            </a:xfrm>
            <a:custGeom>
              <a:avLst/>
              <a:gdLst/>
              <a:ahLst/>
              <a:cxnLst/>
              <a:rect l="l" t="t" r="r" b="b"/>
              <a:pathLst>
                <a:path w="6706" h="3550" extrusionOk="0">
                  <a:moveTo>
                    <a:pt x="1501" y="1"/>
                  </a:moveTo>
                  <a:cubicBezTo>
                    <a:pt x="1374" y="1"/>
                    <a:pt x="1290" y="47"/>
                    <a:pt x="1171" y="200"/>
                  </a:cubicBezTo>
                  <a:cubicBezTo>
                    <a:pt x="944" y="461"/>
                    <a:pt x="944" y="688"/>
                    <a:pt x="618" y="688"/>
                  </a:cubicBezTo>
                  <a:lnTo>
                    <a:pt x="423" y="688"/>
                  </a:lnTo>
                  <a:cubicBezTo>
                    <a:pt x="423" y="688"/>
                    <a:pt x="217" y="393"/>
                    <a:pt x="113" y="393"/>
                  </a:cubicBezTo>
                  <a:cubicBezTo>
                    <a:pt x="108" y="393"/>
                    <a:pt x="103" y="394"/>
                    <a:pt x="98" y="396"/>
                  </a:cubicBezTo>
                  <a:cubicBezTo>
                    <a:pt x="1" y="428"/>
                    <a:pt x="163" y="851"/>
                    <a:pt x="391" y="948"/>
                  </a:cubicBezTo>
                  <a:cubicBezTo>
                    <a:pt x="586" y="1046"/>
                    <a:pt x="1204" y="1339"/>
                    <a:pt x="1431" y="1436"/>
                  </a:cubicBezTo>
                  <a:cubicBezTo>
                    <a:pt x="1627" y="1534"/>
                    <a:pt x="2179" y="1794"/>
                    <a:pt x="2179" y="1924"/>
                  </a:cubicBezTo>
                  <a:cubicBezTo>
                    <a:pt x="2179" y="2087"/>
                    <a:pt x="2505" y="2737"/>
                    <a:pt x="2732" y="2835"/>
                  </a:cubicBezTo>
                  <a:cubicBezTo>
                    <a:pt x="2927" y="2965"/>
                    <a:pt x="3122" y="2997"/>
                    <a:pt x="3122" y="2997"/>
                  </a:cubicBezTo>
                  <a:cubicBezTo>
                    <a:pt x="3122" y="2997"/>
                    <a:pt x="3073" y="2823"/>
                    <a:pt x="3082" y="2823"/>
                  </a:cubicBezTo>
                  <a:lnTo>
                    <a:pt x="3082" y="2823"/>
                  </a:lnTo>
                  <a:cubicBezTo>
                    <a:pt x="3083" y="2823"/>
                    <a:pt x="3086" y="2826"/>
                    <a:pt x="3090" y="2835"/>
                  </a:cubicBezTo>
                  <a:cubicBezTo>
                    <a:pt x="3120" y="2865"/>
                    <a:pt x="3547" y="3065"/>
                    <a:pt x="3710" y="3065"/>
                  </a:cubicBezTo>
                  <a:cubicBezTo>
                    <a:pt x="3721" y="3065"/>
                    <a:pt x="3732" y="3064"/>
                    <a:pt x="3740" y="3062"/>
                  </a:cubicBezTo>
                  <a:cubicBezTo>
                    <a:pt x="3773" y="3062"/>
                    <a:pt x="3811" y="3064"/>
                    <a:pt x="3848" y="3064"/>
                  </a:cubicBezTo>
                  <a:cubicBezTo>
                    <a:pt x="3956" y="3064"/>
                    <a:pt x="4041" y="3046"/>
                    <a:pt x="3870" y="2900"/>
                  </a:cubicBezTo>
                  <a:cubicBezTo>
                    <a:pt x="3675" y="2704"/>
                    <a:pt x="3513" y="2639"/>
                    <a:pt x="3578" y="2607"/>
                  </a:cubicBezTo>
                  <a:cubicBezTo>
                    <a:pt x="3610" y="2574"/>
                    <a:pt x="3935" y="2574"/>
                    <a:pt x="4098" y="2574"/>
                  </a:cubicBezTo>
                  <a:cubicBezTo>
                    <a:pt x="4109" y="2577"/>
                    <a:pt x="4122" y="2578"/>
                    <a:pt x="4137" y="2578"/>
                  </a:cubicBezTo>
                  <a:cubicBezTo>
                    <a:pt x="4344" y="2578"/>
                    <a:pt x="4911" y="2379"/>
                    <a:pt x="4911" y="2379"/>
                  </a:cubicBezTo>
                  <a:cubicBezTo>
                    <a:pt x="4911" y="2379"/>
                    <a:pt x="6463" y="3550"/>
                    <a:pt x="6677" y="3550"/>
                  </a:cubicBezTo>
                  <a:cubicBezTo>
                    <a:pt x="6697" y="3550"/>
                    <a:pt x="6705" y="3540"/>
                    <a:pt x="6700" y="3517"/>
                  </a:cubicBezTo>
                  <a:cubicBezTo>
                    <a:pt x="6635" y="3257"/>
                    <a:pt x="5854" y="2607"/>
                    <a:pt x="5757" y="2444"/>
                  </a:cubicBezTo>
                  <a:cubicBezTo>
                    <a:pt x="5659" y="2249"/>
                    <a:pt x="5724" y="2087"/>
                    <a:pt x="5757" y="2054"/>
                  </a:cubicBezTo>
                  <a:cubicBezTo>
                    <a:pt x="5822" y="2022"/>
                    <a:pt x="6017" y="1989"/>
                    <a:pt x="5529" y="1761"/>
                  </a:cubicBezTo>
                  <a:cubicBezTo>
                    <a:pt x="5074" y="1534"/>
                    <a:pt x="4813" y="1209"/>
                    <a:pt x="4813" y="1209"/>
                  </a:cubicBezTo>
                  <a:cubicBezTo>
                    <a:pt x="4813" y="1209"/>
                    <a:pt x="2505" y="168"/>
                    <a:pt x="2017" y="70"/>
                  </a:cubicBezTo>
                  <a:cubicBezTo>
                    <a:pt x="1769" y="39"/>
                    <a:pt x="1617" y="1"/>
                    <a:pt x="15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5035797" y="3484280"/>
              <a:ext cx="713860" cy="466360"/>
            </a:xfrm>
            <a:custGeom>
              <a:avLst/>
              <a:gdLst/>
              <a:ahLst/>
              <a:cxnLst/>
              <a:rect l="l" t="t" r="r" b="b"/>
              <a:pathLst>
                <a:path w="17822" h="11643" extrusionOk="0">
                  <a:moveTo>
                    <a:pt x="12038" y="0"/>
                  </a:moveTo>
                  <a:cubicBezTo>
                    <a:pt x="12037" y="0"/>
                    <a:pt x="12035" y="0"/>
                    <a:pt x="12033" y="1"/>
                  </a:cubicBezTo>
                  <a:cubicBezTo>
                    <a:pt x="11871" y="33"/>
                    <a:pt x="11676" y="1594"/>
                    <a:pt x="11676" y="1594"/>
                  </a:cubicBezTo>
                  <a:cubicBezTo>
                    <a:pt x="11676" y="1594"/>
                    <a:pt x="11285" y="2822"/>
                    <a:pt x="10865" y="2822"/>
                  </a:cubicBezTo>
                  <a:cubicBezTo>
                    <a:pt x="10832" y="2822"/>
                    <a:pt x="10799" y="2814"/>
                    <a:pt x="10765" y="2797"/>
                  </a:cubicBezTo>
                  <a:cubicBezTo>
                    <a:pt x="10277" y="2570"/>
                    <a:pt x="9594" y="2114"/>
                    <a:pt x="9594" y="2114"/>
                  </a:cubicBezTo>
                  <a:lnTo>
                    <a:pt x="9334" y="1789"/>
                  </a:lnTo>
                  <a:cubicBezTo>
                    <a:pt x="9334" y="1789"/>
                    <a:pt x="9367" y="1074"/>
                    <a:pt x="9497" y="944"/>
                  </a:cubicBezTo>
                  <a:lnTo>
                    <a:pt x="9724" y="716"/>
                  </a:lnTo>
                  <a:lnTo>
                    <a:pt x="8846" y="619"/>
                  </a:lnTo>
                  <a:lnTo>
                    <a:pt x="7968" y="261"/>
                  </a:lnTo>
                  <a:lnTo>
                    <a:pt x="7838" y="554"/>
                  </a:lnTo>
                  <a:cubicBezTo>
                    <a:pt x="7838" y="554"/>
                    <a:pt x="7448" y="651"/>
                    <a:pt x="6863" y="879"/>
                  </a:cubicBezTo>
                  <a:cubicBezTo>
                    <a:pt x="6277" y="1139"/>
                    <a:pt x="6505" y="1529"/>
                    <a:pt x="6505" y="1529"/>
                  </a:cubicBezTo>
                  <a:cubicBezTo>
                    <a:pt x="6505" y="1529"/>
                    <a:pt x="6440" y="1854"/>
                    <a:pt x="6407" y="1887"/>
                  </a:cubicBezTo>
                  <a:cubicBezTo>
                    <a:pt x="6407" y="1887"/>
                    <a:pt x="6232" y="1998"/>
                    <a:pt x="6082" y="1998"/>
                  </a:cubicBezTo>
                  <a:cubicBezTo>
                    <a:pt x="6018" y="1998"/>
                    <a:pt x="5959" y="1978"/>
                    <a:pt x="5920" y="1919"/>
                  </a:cubicBezTo>
                  <a:cubicBezTo>
                    <a:pt x="5757" y="1724"/>
                    <a:pt x="5822" y="1724"/>
                    <a:pt x="5822" y="1692"/>
                  </a:cubicBezTo>
                  <a:cubicBezTo>
                    <a:pt x="5789" y="1659"/>
                    <a:pt x="5432" y="1334"/>
                    <a:pt x="5432" y="1334"/>
                  </a:cubicBezTo>
                  <a:cubicBezTo>
                    <a:pt x="5400" y="1366"/>
                    <a:pt x="4844" y="1953"/>
                    <a:pt x="4695" y="1953"/>
                  </a:cubicBezTo>
                  <a:cubicBezTo>
                    <a:pt x="4691" y="1953"/>
                    <a:pt x="4687" y="1953"/>
                    <a:pt x="4684" y="1952"/>
                  </a:cubicBezTo>
                  <a:cubicBezTo>
                    <a:pt x="4673" y="1948"/>
                    <a:pt x="4663" y="1946"/>
                    <a:pt x="4653" y="1946"/>
                  </a:cubicBezTo>
                  <a:cubicBezTo>
                    <a:pt x="4513" y="1946"/>
                    <a:pt x="4456" y="2342"/>
                    <a:pt x="4456" y="2342"/>
                  </a:cubicBezTo>
                  <a:lnTo>
                    <a:pt x="4066" y="2342"/>
                  </a:lnTo>
                  <a:cubicBezTo>
                    <a:pt x="3936" y="2342"/>
                    <a:pt x="4066" y="2440"/>
                    <a:pt x="4196" y="2570"/>
                  </a:cubicBezTo>
                  <a:cubicBezTo>
                    <a:pt x="4316" y="2690"/>
                    <a:pt x="4298" y="2866"/>
                    <a:pt x="4165" y="2866"/>
                  </a:cubicBezTo>
                  <a:cubicBezTo>
                    <a:pt x="4155" y="2866"/>
                    <a:pt x="4143" y="2865"/>
                    <a:pt x="4131" y="2862"/>
                  </a:cubicBezTo>
                  <a:cubicBezTo>
                    <a:pt x="3936" y="2830"/>
                    <a:pt x="3903" y="2700"/>
                    <a:pt x="3806" y="2472"/>
                  </a:cubicBezTo>
                  <a:cubicBezTo>
                    <a:pt x="3776" y="2403"/>
                    <a:pt x="3719" y="2379"/>
                    <a:pt x="3655" y="2379"/>
                  </a:cubicBezTo>
                  <a:cubicBezTo>
                    <a:pt x="3507" y="2379"/>
                    <a:pt x="3318" y="2505"/>
                    <a:pt x="3318" y="2505"/>
                  </a:cubicBezTo>
                  <a:cubicBezTo>
                    <a:pt x="3318" y="2505"/>
                    <a:pt x="3220" y="2895"/>
                    <a:pt x="3220" y="3058"/>
                  </a:cubicBezTo>
                  <a:cubicBezTo>
                    <a:pt x="3220" y="3253"/>
                    <a:pt x="2407" y="3578"/>
                    <a:pt x="1594" y="3871"/>
                  </a:cubicBezTo>
                  <a:cubicBezTo>
                    <a:pt x="781" y="4196"/>
                    <a:pt x="1" y="4521"/>
                    <a:pt x="1" y="4521"/>
                  </a:cubicBezTo>
                  <a:cubicBezTo>
                    <a:pt x="1" y="4521"/>
                    <a:pt x="99" y="5919"/>
                    <a:pt x="99" y="6114"/>
                  </a:cubicBezTo>
                  <a:cubicBezTo>
                    <a:pt x="99" y="6342"/>
                    <a:pt x="131" y="6927"/>
                    <a:pt x="261" y="7188"/>
                  </a:cubicBezTo>
                  <a:cubicBezTo>
                    <a:pt x="359" y="7415"/>
                    <a:pt x="684" y="9204"/>
                    <a:pt x="521" y="9496"/>
                  </a:cubicBezTo>
                  <a:cubicBezTo>
                    <a:pt x="391" y="9789"/>
                    <a:pt x="1594" y="10049"/>
                    <a:pt x="1920" y="10049"/>
                  </a:cubicBezTo>
                  <a:cubicBezTo>
                    <a:pt x="2205" y="10049"/>
                    <a:pt x="2274" y="9463"/>
                    <a:pt x="2819" y="9463"/>
                  </a:cubicBezTo>
                  <a:cubicBezTo>
                    <a:pt x="2833" y="9463"/>
                    <a:pt x="2848" y="9463"/>
                    <a:pt x="2863" y="9464"/>
                  </a:cubicBezTo>
                  <a:cubicBezTo>
                    <a:pt x="3188" y="9482"/>
                    <a:pt x="3373" y="9581"/>
                    <a:pt x="3629" y="9581"/>
                  </a:cubicBezTo>
                  <a:cubicBezTo>
                    <a:pt x="3834" y="9581"/>
                    <a:pt x="4085" y="9518"/>
                    <a:pt x="4489" y="9301"/>
                  </a:cubicBezTo>
                  <a:cubicBezTo>
                    <a:pt x="4873" y="9102"/>
                    <a:pt x="5674" y="9046"/>
                    <a:pt x="6454" y="9046"/>
                  </a:cubicBezTo>
                  <a:cubicBezTo>
                    <a:pt x="7456" y="9046"/>
                    <a:pt x="8424" y="9139"/>
                    <a:pt x="8424" y="9139"/>
                  </a:cubicBezTo>
                  <a:cubicBezTo>
                    <a:pt x="8424" y="9139"/>
                    <a:pt x="8938" y="9955"/>
                    <a:pt x="9091" y="9955"/>
                  </a:cubicBezTo>
                  <a:cubicBezTo>
                    <a:pt x="9097" y="9955"/>
                    <a:pt x="9102" y="9954"/>
                    <a:pt x="9106" y="9952"/>
                  </a:cubicBezTo>
                  <a:cubicBezTo>
                    <a:pt x="9237" y="9887"/>
                    <a:pt x="9367" y="9659"/>
                    <a:pt x="9627" y="9431"/>
                  </a:cubicBezTo>
                  <a:cubicBezTo>
                    <a:pt x="9887" y="9204"/>
                    <a:pt x="10082" y="9171"/>
                    <a:pt x="10082" y="9171"/>
                  </a:cubicBezTo>
                  <a:lnTo>
                    <a:pt x="10082" y="9171"/>
                  </a:lnTo>
                  <a:cubicBezTo>
                    <a:pt x="10082" y="9171"/>
                    <a:pt x="9984" y="9464"/>
                    <a:pt x="9984" y="9529"/>
                  </a:cubicBezTo>
                  <a:cubicBezTo>
                    <a:pt x="9984" y="9626"/>
                    <a:pt x="10537" y="10114"/>
                    <a:pt x="10537" y="10114"/>
                  </a:cubicBezTo>
                  <a:cubicBezTo>
                    <a:pt x="10537" y="10114"/>
                    <a:pt x="11090" y="10960"/>
                    <a:pt x="11253" y="11090"/>
                  </a:cubicBezTo>
                  <a:cubicBezTo>
                    <a:pt x="11415" y="11220"/>
                    <a:pt x="12293" y="11643"/>
                    <a:pt x="12293" y="11643"/>
                  </a:cubicBezTo>
                  <a:cubicBezTo>
                    <a:pt x="12293" y="11643"/>
                    <a:pt x="12766" y="11505"/>
                    <a:pt x="13082" y="11505"/>
                  </a:cubicBezTo>
                  <a:cubicBezTo>
                    <a:pt x="13173" y="11505"/>
                    <a:pt x="13251" y="11516"/>
                    <a:pt x="13301" y="11545"/>
                  </a:cubicBezTo>
                  <a:cubicBezTo>
                    <a:pt x="13353" y="11582"/>
                    <a:pt x="13404" y="11597"/>
                    <a:pt x="13461" y="11597"/>
                  </a:cubicBezTo>
                  <a:cubicBezTo>
                    <a:pt x="13652" y="11597"/>
                    <a:pt x="13917" y="11425"/>
                    <a:pt x="14570" y="11350"/>
                  </a:cubicBezTo>
                  <a:cubicBezTo>
                    <a:pt x="14632" y="11345"/>
                    <a:pt x="14687" y="11344"/>
                    <a:pt x="14735" y="11344"/>
                  </a:cubicBezTo>
                  <a:cubicBezTo>
                    <a:pt x="14856" y="11344"/>
                    <a:pt x="14935" y="11354"/>
                    <a:pt x="14995" y="11354"/>
                  </a:cubicBezTo>
                  <a:cubicBezTo>
                    <a:pt x="15245" y="11354"/>
                    <a:pt x="15147" y="11171"/>
                    <a:pt x="16293" y="9269"/>
                  </a:cubicBezTo>
                  <a:cubicBezTo>
                    <a:pt x="17822" y="6732"/>
                    <a:pt x="15936" y="5594"/>
                    <a:pt x="15903" y="5562"/>
                  </a:cubicBezTo>
                  <a:cubicBezTo>
                    <a:pt x="15838" y="5529"/>
                    <a:pt x="15643" y="5204"/>
                    <a:pt x="15643" y="5171"/>
                  </a:cubicBezTo>
                  <a:cubicBezTo>
                    <a:pt x="15643" y="5171"/>
                    <a:pt x="15545" y="4911"/>
                    <a:pt x="15513" y="4911"/>
                  </a:cubicBezTo>
                  <a:cubicBezTo>
                    <a:pt x="15513" y="4910"/>
                    <a:pt x="15513" y="4909"/>
                    <a:pt x="15512" y="4909"/>
                  </a:cubicBezTo>
                  <a:cubicBezTo>
                    <a:pt x="15506" y="4909"/>
                    <a:pt x="15458" y="5028"/>
                    <a:pt x="15361" y="5028"/>
                  </a:cubicBezTo>
                  <a:cubicBezTo>
                    <a:pt x="15294" y="5028"/>
                    <a:pt x="15205" y="4972"/>
                    <a:pt x="15090" y="4781"/>
                  </a:cubicBezTo>
                  <a:cubicBezTo>
                    <a:pt x="14797" y="4293"/>
                    <a:pt x="13952" y="3545"/>
                    <a:pt x="13757" y="3383"/>
                  </a:cubicBezTo>
                  <a:cubicBezTo>
                    <a:pt x="13529" y="3220"/>
                    <a:pt x="13594" y="2830"/>
                    <a:pt x="13594" y="2830"/>
                  </a:cubicBezTo>
                  <a:lnTo>
                    <a:pt x="13301" y="2245"/>
                  </a:lnTo>
                  <a:cubicBezTo>
                    <a:pt x="13301" y="2245"/>
                    <a:pt x="13204" y="1789"/>
                    <a:pt x="13139" y="1692"/>
                  </a:cubicBezTo>
                  <a:cubicBezTo>
                    <a:pt x="13074" y="1562"/>
                    <a:pt x="12684" y="1594"/>
                    <a:pt x="12651" y="1562"/>
                  </a:cubicBezTo>
                  <a:cubicBezTo>
                    <a:pt x="12587" y="1529"/>
                    <a:pt x="12204" y="0"/>
                    <a:pt x="120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2273001" y="1655463"/>
              <a:ext cx="937888" cy="485547"/>
            </a:xfrm>
            <a:custGeom>
              <a:avLst/>
              <a:gdLst/>
              <a:ahLst/>
              <a:cxnLst/>
              <a:rect l="l" t="t" r="r" b="b"/>
              <a:pathLst>
                <a:path w="23415" h="12122" extrusionOk="0">
                  <a:moveTo>
                    <a:pt x="10635" y="8390"/>
                  </a:moveTo>
                  <a:cubicBezTo>
                    <a:pt x="10633" y="8390"/>
                    <a:pt x="10631" y="8391"/>
                    <a:pt x="10629" y="8392"/>
                  </a:cubicBezTo>
                  <a:lnTo>
                    <a:pt x="10629" y="8392"/>
                  </a:lnTo>
                  <a:cubicBezTo>
                    <a:pt x="10630" y="8395"/>
                    <a:pt x="10632" y="8397"/>
                    <a:pt x="10633" y="8397"/>
                  </a:cubicBezTo>
                  <a:cubicBezTo>
                    <a:pt x="10634" y="8397"/>
                    <a:pt x="10635" y="8395"/>
                    <a:pt x="10635" y="8390"/>
                  </a:cubicBezTo>
                  <a:close/>
                  <a:moveTo>
                    <a:pt x="18765" y="0"/>
                  </a:moveTo>
                  <a:cubicBezTo>
                    <a:pt x="18407" y="0"/>
                    <a:pt x="15773" y="33"/>
                    <a:pt x="15415" y="33"/>
                  </a:cubicBezTo>
                  <a:cubicBezTo>
                    <a:pt x="15220" y="49"/>
                    <a:pt x="14480" y="49"/>
                    <a:pt x="13761" y="49"/>
                  </a:cubicBezTo>
                  <a:cubicBezTo>
                    <a:pt x="13041" y="49"/>
                    <a:pt x="12342" y="49"/>
                    <a:pt x="12228" y="65"/>
                  </a:cubicBezTo>
                  <a:cubicBezTo>
                    <a:pt x="12033" y="65"/>
                    <a:pt x="11838" y="260"/>
                    <a:pt x="12033" y="260"/>
                  </a:cubicBezTo>
                  <a:cubicBezTo>
                    <a:pt x="12228" y="293"/>
                    <a:pt x="12683" y="423"/>
                    <a:pt x="12683" y="423"/>
                  </a:cubicBezTo>
                  <a:cubicBezTo>
                    <a:pt x="12683" y="423"/>
                    <a:pt x="11610" y="456"/>
                    <a:pt x="11513" y="456"/>
                  </a:cubicBezTo>
                  <a:cubicBezTo>
                    <a:pt x="11503" y="460"/>
                    <a:pt x="11475" y="462"/>
                    <a:pt x="11433" y="462"/>
                  </a:cubicBezTo>
                  <a:cubicBezTo>
                    <a:pt x="11180" y="462"/>
                    <a:pt x="10440" y="390"/>
                    <a:pt x="10440" y="390"/>
                  </a:cubicBezTo>
                  <a:cubicBezTo>
                    <a:pt x="10440" y="390"/>
                    <a:pt x="9771" y="206"/>
                    <a:pt x="9540" y="206"/>
                  </a:cubicBezTo>
                  <a:cubicBezTo>
                    <a:pt x="9497" y="206"/>
                    <a:pt x="9469" y="212"/>
                    <a:pt x="9464" y="228"/>
                  </a:cubicBezTo>
                  <a:cubicBezTo>
                    <a:pt x="9464" y="358"/>
                    <a:pt x="9757" y="521"/>
                    <a:pt x="9757" y="521"/>
                  </a:cubicBezTo>
                  <a:lnTo>
                    <a:pt x="9562" y="553"/>
                  </a:lnTo>
                  <a:cubicBezTo>
                    <a:pt x="9562" y="553"/>
                    <a:pt x="8781" y="358"/>
                    <a:pt x="8749" y="358"/>
                  </a:cubicBezTo>
                  <a:cubicBezTo>
                    <a:pt x="8716" y="358"/>
                    <a:pt x="8196" y="651"/>
                    <a:pt x="8196" y="651"/>
                  </a:cubicBezTo>
                  <a:lnTo>
                    <a:pt x="8456" y="325"/>
                  </a:lnTo>
                  <a:cubicBezTo>
                    <a:pt x="8456" y="325"/>
                    <a:pt x="8154" y="320"/>
                    <a:pt x="7794" y="320"/>
                  </a:cubicBezTo>
                  <a:cubicBezTo>
                    <a:pt x="7254" y="320"/>
                    <a:pt x="6583" y="332"/>
                    <a:pt x="6602" y="390"/>
                  </a:cubicBezTo>
                  <a:cubicBezTo>
                    <a:pt x="6667" y="488"/>
                    <a:pt x="7383" y="651"/>
                    <a:pt x="6993" y="651"/>
                  </a:cubicBezTo>
                  <a:cubicBezTo>
                    <a:pt x="6696" y="651"/>
                    <a:pt x="6176" y="270"/>
                    <a:pt x="5877" y="270"/>
                  </a:cubicBezTo>
                  <a:cubicBezTo>
                    <a:pt x="5815" y="270"/>
                    <a:pt x="5763" y="287"/>
                    <a:pt x="5724" y="325"/>
                  </a:cubicBezTo>
                  <a:cubicBezTo>
                    <a:pt x="5497" y="553"/>
                    <a:pt x="5789" y="748"/>
                    <a:pt x="5204" y="813"/>
                  </a:cubicBezTo>
                  <a:cubicBezTo>
                    <a:pt x="4619" y="878"/>
                    <a:pt x="4001" y="911"/>
                    <a:pt x="3936" y="911"/>
                  </a:cubicBezTo>
                  <a:cubicBezTo>
                    <a:pt x="3871" y="911"/>
                    <a:pt x="2765" y="1073"/>
                    <a:pt x="2798" y="1138"/>
                  </a:cubicBezTo>
                  <a:cubicBezTo>
                    <a:pt x="2824" y="1219"/>
                    <a:pt x="3468" y="1277"/>
                    <a:pt x="3749" y="1277"/>
                  </a:cubicBezTo>
                  <a:cubicBezTo>
                    <a:pt x="3810" y="1277"/>
                    <a:pt x="3853" y="1274"/>
                    <a:pt x="3871" y="1268"/>
                  </a:cubicBezTo>
                  <a:cubicBezTo>
                    <a:pt x="3968" y="1268"/>
                    <a:pt x="3871" y="1399"/>
                    <a:pt x="3643" y="1431"/>
                  </a:cubicBezTo>
                  <a:cubicBezTo>
                    <a:pt x="3415" y="1464"/>
                    <a:pt x="2602" y="1756"/>
                    <a:pt x="2505" y="1756"/>
                  </a:cubicBezTo>
                  <a:cubicBezTo>
                    <a:pt x="2407" y="1756"/>
                    <a:pt x="1106" y="1886"/>
                    <a:pt x="976" y="1886"/>
                  </a:cubicBezTo>
                  <a:cubicBezTo>
                    <a:pt x="846" y="1886"/>
                    <a:pt x="196" y="1951"/>
                    <a:pt x="196" y="1951"/>
                  </a:cubicBezTo>
                  <a:lnTo>
                    <a:pt x="1" y="2147"/>
                  </a:lnTo>
                  <a:cubicBezTo>
                    <a:pt x="1" y="2147"/>
                    <a:pt x="554" y="2244"/>
                    <a:pt x="749" y="2277"/>
                  </a:cubicBezTo>
                  <a:cubicBezTo>
                    <a:pt x="944" y="2277"/>
                    <a:pt x="1432" y="2309"/>
                    <a:pt x="1432" y="2309"/>
                  </a:cubicBezTo>
                  <a:cubicBezTo>
                    <a:pt x="1432" y="2309"/>
                    <a:pt x="2082" y="2309"/>
                    <a:pt x="1692" y="2472"/>
                  </a:cubicBezTo>
                  <a:cubicBezTo>
                    <a:pt x="1334" y="2634"/>
                    <a:pt x="814" y="2634"/>
                    <a:pt x="619" y="2667"/>
                  </a:cubicBezTo>
                  <a:cubicBezTo>
                    <a:pt x="495" y="2667"/>
                    <a:pt x="303" y="2638"/>
                    <a:pt x="186" y="2638"/>
                  </a:cubicBezTo>
                  <a:cubicBezTo>
                    <a:pt x="88" y="2638"/>
                    <a:pt x="42" y="2658"/>
                    <a:pt x="131" y="2732"/>
                  </a:cubicBezTo>
                  <a:cubicBezTo>
                    <a:pt x="326" y="2927"/>
                    <a:pt x="1432" y="2829"/>
                    <a:pt x="1237" y="2927"/>
                  </a:cubicBezTo>
                  <a:cubicBezTo>
                    <a:pt x="1009" y="3025"/>
                    <a:pt x="359" y="3090"/>
                    <a:pt x="424" y="3122"/>
                  </a:cubicBezTo>
                  <a:cubicBezTo>
                    <a:pt x="476" y="3157"/>
                    <a:pt x="900" y="3192"/>
                    <a:pt x="1318" y="3192"/>
                  </a:cubicBezTo>
                  <a:cubicBezTo>
                    <a:pt x="1682" y="3192"/>
                    <a:pt x="2041" y="3165"/>
                    <a:pt x="2147" y="3090"/>
                  </a:cubicBezTo>
                  <a:cubicBezTo>
                    <a:pt x="2147" y="3090"/>
                    <a:pt x="2280" y="3173"/>
                    <a:pt x="2427" y="3173"/>
                  </a:cubicBezTo>
                  <a:cubicBezTo>
                    <a:pt x="2486" y="3173"/>
                    <a:pt x="2547" y="3159"/>
                    <a:pt x="2602" y="3122"/>
                  </a:cubicBezTo>
                  <a:cubicBezTo>
                    <a:pt x="2640" y="3101"/>
                    <a:pt x="2678" y="3092"/>
                    <a:pt x="2717" y="3092"/>
                  </a:cubicBezTo>
                  <a:cubicBezTo>
                    <a:pt x="2917" y="3092"/>
                    <a:pt x="3144" y="3328"/>
                    <a:pt x="3415" y="3382"/>
                  </a:cubicBezTo>
                  <a:cubicBezTo>
                    <a:pt x="3451" y="3386"/>
                    <a:pt x="3492" y="3388"/>
                    <a:pt x="3538" y="3388"/>
                  </a:cubicBezTo>
                  <a:cubicBezTo>
                    <a:pt x="3720" y="3388"/>
                    <a:pt x="3966" y="3364"/>
                    <a:pt x="4133" y="3364"/>
                  </a:cubicBezTo>
                  <a:cubicBezTo>
                    <a:pt x="4275" y="3364"/>
                    <a:pt x="4359" y="3381"/>
                    <a:pt x="4293" y="3447"/>
                  </a:cubicBezTo>
                  <a:cubicBezTo>
                    <a:pt x="4131" y="3642"/>
                    <a:pt x="4228" y="3740"/>
                    <a:pt x="4423" y="3903"/>
                  </a:cubicBezTo>
                  <a:cubicBezTo>
                    <a:pt x="4586" y="4065"/>
                    <a:pt x="4651" y="4228"/>
                    <a:pt x="4619" y="4358"/>
                  </a:cubicBezTo>
                  <a:cubicBezTo>
                    <a:pt x="4586" y="4455"/>
                    <a:pt x="4651" y="4683"/>
                    <a:pt x="4456" y="4878"/>
                  </a:cubicBezTo>
                  <a:cubicBezTo>
                    <a:pt x="4261" y="5073"/>
                    <a:pt x="4261" y="5268"/>
                    <a:pt x="4261" y="5333"/>
                  </a:cubicBezTo>
                  <a:cubicBezTo>
                    <a:pt x="4261" y="5431"/>
                    <a:pt x="3773" y="5431"/>
                    <a:pt x="3838" y="5594"/>
                  </a:cubicBezTo>
                  <a:cubicBezTo>
                    <a:pt x="3879" y="5675"/>
                    <a:pt x="4162" y="5744"/>
                    <a:pt x="4368" y="5744"/>
                  </a:cubicBezTo>
                  <a:cubicBezTo>
                    <a:pt x="4491" y="5744"/>
                    <a:pt x="4586" y="5719"/>
                    <a:pt x="4586" y="5659"/>
                  </a:cubicBezTo>
                  <a:cubicBezTo>
                    <a:pt x="4619" y="5464"/>
                    <a:pt x="4554" y="5366"/>
                    <a:pt x="4651" y="5268"/>
                  </a:cubicBezTo>
                  <a:cubicBezTo>
                    <a:pt x="4674" y="5251"/>
                    <a:pt x="4701" y="5244"/>
                    <a:pt x="4731" y="5244"/>
                  </a:cubicBezTo>
                  <a:cubicBezTo>
                    <a:pt x="4868" y="5244"/>
                    <a:pt x="5059" y="5398"/>
                    <a:pt x="5139" y="5398"/>
                  </a:cubicBezTo>
                  <a:cubicBezTo>
                    <a:pt x="5182" y="5398"/>
                    <a:pt x="5251" y="5395"/>
                    <a:pt x="5321" y="5395"/>
                  </a:cubicBezTo>
                  <a:cubicBezTo>
                    <a:pt x="5461" y="5395"/>
                    <a:pt x="5605" y="5409"/>
                    <a:pt x="5562" y="5496"/>
                  </a:cubicBezTo>
                  <a:cubicBezTo>
                    <a:pt x="5529" y="5626"/>
                    <a:pt x="5334" y="5659"/>
                    <a:pt x="5334" y="5789"/>
                  </a:cubicBezTo>
                  <a:cubicBezTo>
                    <a:pt x="5367" y="5919"/>
                    <a:pt x="5724" y="5984"/>
                    <a:pt x="5529" y="6114"/>
                  </a:cubicBezTo>
                  <a:cubicBezTo>
                    <a:pt x="5450" y="6180"/>
                    <a:pt x="5371" y="6203"/>
                    <a:pt x="5299" y="6203"/>
                  </a:cubicBezTo>
                  <a:cubicBezTo>
                    <a:pt x="5192" y="6203"/>
                    <a:pt x="5099" y="6153"/>
                    <a:pt x="5041" y="6114"/>
                  </a:cubicBezTo>
                  <a:cubicBezTo>
                    <a:pt x="4944" y="6016"/>
                    <a:pt x="4098" y="5951"/>
                    <a:pt x="4066" y="5951"/>
                  </a:cubicBezTo>
                  <a:cubicBezTo>
                    <a:pt x="4001" y="5951"/>
                    <a:pt x="3838" y="6179"/>
                    <a:pt x="3968" y="6244"/>
                  </a:cubicBezTo>
                  <a:cubicBezTo>
                    <a:pt x="4001" y="6252"/>
                    <a:pt x="4003" y="6254"/>
                    <a:pt x="3986" y="6254"/>
                  </a:cubicBezTo>
                  <a:cubicBezTo>
                    <a:pt x="3969" y="6254"/>
                    <a:pt x="3934" y="6252"/>
                    <a:pt x="3891" y="6252"/>
                  </a:cubicBezTo>
                  <a:cubicBezTo>
                    <a:pt x="3806" y="6252"/>
                    <a:pt x="3692" y="6260"/>
                    <a:pt x="3643" y="6309"/>
                  </a:cubicBezTo>
                  <a:cubicBezTo>
                    <a:pt x="3578" y="6439"/>
                    <a:pt x="3578" y="6569"/>
                    <a:pt x="3643" y="6634"/>
                  </a:cubicBezTo>
                  <a:cubicBezTo>
                    <a:pt x="3699" y="6690"/>
                    <a:pt x="3852" y="6771"/>
                    <a:pt x="4019" y="6771"/>
                  </a:cubicBezTo>
                  <a:cubicBezTo>
                    <a:pt x="4045" y="6771"/>
                    <a:pt x="4072" y="6769"/>
                    <a:pt x="4098" y="6764"/>
                  </a:cubicBezTo>
                  <a:cubicBezTo>
                    <a:pt x="4326" y="6732"/>
                    <a:pt x="4781" y="6699"/>
                    <a:pt x="4521" y="6569"/>
                  </a:cubicBezTo>
                  <a:cubicBezTo>
                    <a:pt x="4391" y="6504"/>
                    <a:pt x="4334" y="6504"/>
                    <a:pt x="4306" y="6504"/>
                  </a:cubicBezTo>
                  <a:cubicBezTo>
                    <a:pt x="4277" y="6504"/>
                    <a:pt x="4277" y="6504"/>
                    <a:pt x="4261" y="6439"/>
                  </a:cubicBezTo>
                  <a:cubicBezTo>
                    <a:pt x="4228" y="6309"/>
                    <a:pt x="4423" y="6179"/>
                    <a:pt x="4423" y="6179"/>
                  </a:cubicBezTo>
                  <a:cubicBezTo>
                    <a:pt x="4423" y="6179"/>
                    <a:pt x="4716" y="6374"/>
                    <a:pt x="4911" y="6374"/>
                  </a:cubicBezTo>
                  <a:cubicBezTo>
                    <a:pt x="5009" y="6358"/>
                    <a:pt x="5106" y="6333"/>
                    <a:pt x="5176" y="6333"/>
                  </a:cubicBezTo>
                  <a:cubicBezTo>
                    <a:pt x="5245" y="6333"/>
                    <a:pt x="5285" y="6358"/>
                    <a:pt x="5269" y="6439"/>
                  </a:cubicBezTo>
                  <a:cubicBezTo>
                    <a:pt x="5236" y="6602"/>
                    <a:pt x="5074" y="6829"/>
                    <a:pt x="4911" y="6927"/>
                  </a:cubicBezTo>
                  <a:cubicBezTo>
                    <a:pt x="4781" y="7057"/>
                    <a:pt x="4684" y="7252"/>
                    <a:pt x="4716" y="7350"/>
                  </a:cubicBezTo>
                  <a:cubicBezTo>
                    <a:pt x="4716" y="7415"/>
                    <a:pt x="4879" y="7512"/>
                    <a:pt x="4879" y="7545"/>
                  </a:cubicBezTo>
                  <a:cubicBezTo>
                    <a:pt x="4879" y="7610"/>
                    <a:pt x="4814" y="7772"/>
                    <a:pt x="4716" y="7837"/>
                  </a:cubicBezTo>
                  <a:cubicBezTo>
                    <a:pt x="4586" y="7870"/>
                    <a:pt x="4586" y="7902"/>
                    <a:pt x="4521" y="7968"/>
                  </a:cubicBezTo>
                  <a:cubicBezTo>
                    <a:pt x="4481" y="8008"/>
                    <a:pt x="4366" y="8035"/>
                    <a:pt x="4246" y="8035"/>
                  </a:cubicBezTo>
                  <a:cubicBezTo>
                    <a:pt x="4172" y="8035"/>
                    <a:pt x="4095" y="8025"/>
                    <a:pt x="4033" y="8000"/>
                  </a:cubicBezTo>
                  <a:cubicBezTo>
                    <a:pt x="3871" y="7902"/>
                    <a:pt x="4098" y="7577"/>
                    <a:pt x="3936" y="7577"/>
                  </a:cubicBezTo>
                  <a:cubicBezTo>
                    <a:pt x="3773" y="7577"/>
                    <a:pt x="3676" y="7610"/>
                    <a:pt x="3513" y="7707"/>
                  </a:cubicBezTo>
                  <a:cubicBezTo>
                    <a:pt x="3350" y="7805"/>
                    <a:pt x="3285" y="7902"/>
                    <a:pt x="3285" y="7902"/>
                  </a:cubicBezTo>
                  <a:cubicBezTo>
                    <a:pt x="3285" y="7902"/>
                    <a:pt x="3383" y="8000"/>
                    <a:pt x="3480" y="8065"/>
                  </a:cubicBezTo>
                  <a:cubicBezTo>
                    <a:pt x="3545" y="8130"/>
                    <a:pt x="3448" y="8390"/>
                    <a:pt x="3383" y="8423"/>
                  </a:cubicBezTo>
                  <a:cubicBezTo>
                    <a:pt x="3318" y="8423"/>
                    <a:pt x="2960" y="8423"/>
                    <a:pt x="3123" y="8553"/>
                  </a:cubicBezTo>
                  <a:cubicBezTo>
                    <a:pt x="3188" y="8618"/>
                    <a:pt x="3245" y="8618"/>
                    <a:pt x="3293" y="8618"/>
                  </a:cubicBezTo>
                  <a:cubicBezTo>
                    <a:pt x="3342" y="8618"/>
                    <a:pt x="3383" y="8618"/>
                    <a:pt x="3415" y="8683"/>
                  </a:cubicBezTo>
                  <a:cubicBezTo>
                    <a:pt x="3480" y="8813"/>
                    <a:pt x="3415" y="8911"/>
                    <a:pt x="3383" y="8943"/>
                  </a:cubicBezTo>
                  <a:cubicBezTo>
                    <a:pt x="3350" y="8943"/>
                    <a:pt x="3285" y="8943"/>
                    <a:pt x="3285" y="9008"/>
                  </a:cubicBezTo>
                  <a:cubicBezTo>
                    <a:pt x="3285" y="9073"/>
                    <a:pt x="2960" y="9561"/>
                    <a:pt x="3058" y="9594"/>
                  </a:cubicBezTo>
                  <a:cubicBezTo>
                    <a:pt x="3073" y="9599"/>
                    <a:pt x="3082" y="9601"/>
                    <a:pt x="3086" y="9601"/>
                  </a:cubicBezTo>
                  <a:cubicBezTo>
                    <a:pt x="3108" y="9601"/>
                    <a:pt x="3029" y="9529"/>
                    <a:pt x="3383" y="9366"/>
                  </a:cubicBezTo>
                  <a:cubicBezTo>
                    <a:pt x="3659" y="9228"/>
                    <a:pt x="3740" y="9090"/>
                    <a:pt x="3763" y="9090"/>
                  </a:cubicBezTo>
                  <a:cubicBezTo>
                    <a:pt x="3773" y="9090"/>
                    <a:pt x="3773" y="9114"/>
                    <a:pt x="3773" y="9171"/>
                  </a:cubicBezTo>
                  <a:cubicBezTo>
                    <a:pt x="3773" y="9366"/>
                    <a:pt x="3676" y="9463"/>
                    <a:pt x="3643" y="9463"/>
                  </a:cubicBezTo>
                  <a:cubicBezTo>
                    <a:pt x="3578" y="9463"/>
                    <a:pt x="3090" y="9821"/>
                    <a:pt x="3188" y="9951"/>
                  </a:cubicBezTo>
                  <a:cubicBezTo>
                    <a:pt x="3285" y="10114"/>
                    <a:pt x="3415" y="10309"/>
                    <a:pt x="3415" y="10341"/>
                  </a:cubicBezTo>
                  <a:cubicBezTo>
                    <a:pt x="3448" y="10406"/>
                    <a:pt x="3513" y="10406"/>
                    <a:pt x="3448" y="10504"/>
                  </a:cubicBezTo>
                  <a:cubicBezTo>
                    <a:pt x="3383" y="10634"/>
                    <a:pt x="3220" y="10667"/>
                    <a:pt x="3415" y="10699"/>
                  </a:cubicBezTo>
                  <a:cubicBezTo>
                    <a:pt x="3578" y="10764"/>
                    <a:pt x="3708" y="10829"/>
                    <a:pt x="3708" y="10862"/>
                  </a:cubicBezTo>
                  <a:cubicBezTo>
                    <a:pt x="3741" y="10862"/>
                    <a:pt x="3838" y="11219"/>
                    <a:pt x="3936" y="11350"/>
                  </a:cubicBezTo>
                  <a:cubicBezTo>
                    <a:pt x="4001" y="11480"/>
                    <a:pt x="3936" y="11512"/>
                    <a:pt x="4033" y="11545"/>
                  </a:cubicBezTo>
                  <a:cubicBezTo>
                    <a:pt x="4074" y="11565"/>
                    <a:pt x="4152" y="11610"/>
                    <a:pt x="4253" y="11610"/>
                  </a:cubicBezTo>
                  <a:cubicBezTo>
                    <a:pt x="4313" y="11610"/>
                    <a:pt x="4382" y="11594"/>
                    <a:pt x="4456" y="11545"/>
                  </a:cubicBezTo>
                  <a:cubicBezTo>
                    <a:pt x="4619" y="11415"/>
                    <a:pt x="4976" y="11447"/>
                    <a:pt x="5041" y="11350"/>
                  </a:cubicBezTo>
                  <a:cubicBezTo>
                    <a:pt x="5084" y="11285"/>
                    <a:pt x="5141" y="11207"/>
                    <a:pt x="5184" y="11207"/>
                  </a:cubicBezTo>
                  <a:cubicBezTo>
                    <a:pt x="5206" y="11207"/>
                    <a:pt x="5225" y="11229"/>
                    <a:pt x="5236" y="11285"/>
                  </a:cubicBezTo>
                  <a:cubicBezTo>
                    <a:pt x="5269" y="11480"/>
                    <a:pt x="5139" y="11577"/>
                    <a:pt x="5139" y="11610"/>
                  </a:cubicBezTo>
                  <a:cubicBezTo>
                    <a:pt x="5106" y="11642"/>
                    <a:pt x="5106" y="11805"/>
                    <a:pt x="5204" y="11870"/>
                  </a:cubicBezTo>
                  <a:cubicBezTo>
                    <a:pt x="5334" y="11902"/>
                    <a:pt x="5269" y="12098"/>
                    <a:pt x="5464" y="12098"/>
                  </a:cubicBezTo>
                  <a:cubicBezTo>
                    <a:pt x="5562" y="12098"/>
                    <a:pt x="5610" y="12122"/>
                    <a:pt x="5639" y="12122"/>
                  </a:cubicBezTo>
                  <a:cubicBezTo>
                    <a:pt x="5667" y="12122"/>
                    <a:pt x="5675" y="12098"/>
                    <a:pt x="5692" y="12000"/>
                  </a:cubicBezTo>
                  <a:cubicBezTo>
                    <a:pt x="5757" y="11805"/>
                    <a:pt x="5692" y="11707"/>
                    <a:pt x="5887" y="11512"/>
                  </a:cubicBezTo>
                  <a:cubicBezTo>
                    <a:pt x="6082" y="11317"/>
                    <a:pt x="6212" y="11219"/>
                    <a:pt x="6212" y="11219"/>
                  </a:cubicBezTo>
                  <a:cubicBezTo>
                    <a:pt x="6212" y="11219"/>
                    <a:pt x="6472" y="11057"/>
                    <a:pt x="6505" y="11024"/>
                  </a:cubicBezTo>
                  <a:cubicBezTo>
                    <a:pt x="6505" y="10992"/>
                    <a:pt x="6895" y="10862"/>
                    <a:pt x="6765" y="10764"/>
                  </a:cubicBezTo>
                  <a:cubicBezTo>
                    <a:pt x="6635" y="10667"/>
                    <a:pt x="6505" y="10634"/>
                    <a:pt x="6700" y="10504"/>
                  </a:cubicBezTo>
                  <a:cubicBezTo>
                    <a:pt x="6761" y="10474"/>
                    <a:pt x="6818" y="10465"/>
                    <a:pt x="6871" y="10465"/>
                  </a:cubicBezTo>
                  <a:cubicBezTo>
                    <a:pt x="6934" y="10465"/>
                    <a:pt x="6990" y="10478"/>
                    <a:pt x="7036" y="10478"/>
                  </a:cubicBezTo>
                  <a:cubicBezTo>
                    <a:pt x="7073" y="10478"/>
                    <a:pt x="7102" y="10469"/>
                    <a:pt x="7123" y="10439"/>
                  </a:cubicBezTo>
                  <a:cubicBezTo>
                    <a:pt x="7220" y="10374"/>
                    <a:pt x="7220" y="10374"/>
                    <a:pt x="7285" y="10244"/>
                  </a:cubicBezTo>
                  <a:cubicBezTo>
                    <a:pt x="7350" y="10114"/>
                    <a:pt x="7383" y="10049"/>
                    <a:pt x="7480" y="9984"/>
                  </a:cubicBezTo>
                  <a:cubicBezTo>
                    <a:pt x="7578" y="9951"/>
                    <a:pt x="7708" y="9886"/>
                    <a:pt x="7871" y="9886"/>
                  </a:cubicBezTo>
                  <a:cubicBezTo>
                    <a:pt x="7898" y="9892"/>
                    <a:pt x="7924" y="9894"/>
                    <a:pt x="7948" y="9894"/>
                  </a:cubicBezTo>
                  <a:cubicBezTo>
                    <a:pt x="8061" y="9894"/>
                    <a:pt x="8114" y="9831"/>
                    <a:pt x="8033" y="9724"/>
                  </a:cubicBezTo>
                  <a:cubicBezTo>
                    <a:pt x="7903" y="9594"/>
                    <a:pt x="7740" y="9561"/>
                    <a:pt x="7740" y="9528"/>
                  </a:cubicBezTo>
                  <a:cubicBezTo>
                    <a:pt x="7773" y="9463"/>
                    <a:pt x="7903" y="9398"/>
                    <a:pt x="7968" y="9366"/>
                  </a:cubicBezTo>
                  <a:cubicBezTo>
                    <a:pt x="8066" y="9333"/>
                    <a:pt x="8131" y="9268"/>
                    <a:pt x="8131" y="9203"/>
                  </a:cubicBezTo>
                  <a:cubicBezTo>
                    <a:pt x="8131" y="9138"/>
                    <a:pt x="8098" y="9106"/>
                    <a:pt x="8163" y="9041"/>
                  </a:cubicBezTo>
                  <a:cubicBezTo>
                    <a:pt x="8178" y="9033"/>
                    <a:pt x="8201" y="9031"/>
                    <a:pt x="8228" y="9031"/>
                  </a:cubicBezTo>
                  <a:cubicBezTo>
                    <a:pt x="8277" y="9031"/>
                    <a:pt x="8339" y="9038"/>
                    <a:pt x="8391" y="9038"/>
                  </a:cubicBezTo>
                  <a:cubicBezTo>
                    <a:pt x="8438" y="9038"/>
                    <a:pt x="8476" y="9032"/>
                    <a:pt x="8488" y="9008"/>
                  </a:cubicBezTo>
                  <a:cubicBezTo>
                    <a:pt x="8521" y="8943"/>
                    <a:pt x="8553" y="8943"/>
                    <a:pt x="8553" y="8943"/>
                  </a:cubicBezTo>
                  <a:cubicBezTo>
                    <a:pt x="8553" y="8943"/>
                    <a:pt x="8781" y="8748"/>
                    <a:pt x="8879" y="8748"/>
                  </a:cubicBezTo>
                  <a:cubicBezTo>
                    <a:pt x="8962" y="8748"/>
                    <a:pt x="8950" y="8820"/>
                    <a:pt x="9027" y="8820"/>
                  </a:cubicBezTo>
                  <a:cubicBezTo>
                    <a:pt x="9040" y="8820"/>
                    <a:pt x="9055" y="8818"/>
                    <a:pt x="9074" y="8813"/>
                  </a:cubicBezTo>
                  <a:cubicBezTo>
                    <a:pt x="9139" y="8813"/>
                    <a:pt x="9189" y="8842"/>
                    <a:pt x="9245" y="8842"/>
                  </a:cubicBezTo>
                  <a:cubicBezTo>
                    <a:pt x="9273" y="8842"/>
                    <a:pt x="9301" y="8835"/>
                    <a:pt x="9334" y="8813"/>
                  </a:cubicBezTo>
                  <a:cubicBezTo>
                    <a:pt x="9432" y="8781"/>
                    <a:pt x="9529" y="8683"/>
                    <a:pt x="9529" y="8650"/>
                  </a:cubicBezTo>
                  <a:cubicBezTo>
                    <a:pt x="9529" y="8618"/>
                    <a:pt x="9562" y="8488"/>
                    <a:pt x="9562" y="8488"/>
                  </a:cubicBezTo>
                  <a:cubicBezTo>
                    <a:pt x="9562" y="8488"/>
                    <a:pt x="9777" y="8353"/>
                    <a:pt x="9840" y="8353"/>
                  </a:cubicBezTo>
                  <a:cubicBezTo>
                    <a:pt x="9846" y="8353"/>
                    <a:pt x="9851" y="8355"/>
                    <a:pt x="9854" y="8358"/>
                  </a:cubicBezTo>
                  <a:cubicBezTo>
                    <a:pt x="9887" y="8390"/>
                    <a:pt x="9887" y="8423"/>
                    <a:pt x="9822" y="8488"/>
                  </a:cubicBezTo>
                  <a:cubicBezTo>
                    <a:pt x="9757" y="8585"/>
                    <a:pt x="9529" y="8715"/>
                    <a:pt x="9692" y="8748"/>
                  </a:cubicBezTo>
                  <a:cubicBezTo>
                    <a:pt x="9804" y="8793"/>
                    <a:pt x="9823" y="8869"/>
                    <a:pt x="9867" y="8869"/>
                  </a:cubicBezTo>
                  <a:cubicBezTo>
                    <a:pt x="9887" y="8869"/>
                    <a:pt x="9911" y="8853"/>
                    <a:pt x="9952" y="8813"/>
                  </a:cubicBezTo>
                  <a:cubicBezTo>
                    <a:pt x="10049" y="8683"/>
                    <a:pt x="10310" y="8585"/>
                    <a:pt x="10342" y="8585"/>
                  </a:cubicBezTo>
                  <a:cubicBezTo>
                    <a:pt x="10342" y="8585"/>
                    <a:pt x="10578" y="8408"/>
                    <a:pt x="10629" y="8392"/>
                  </a:cubicBezTo>
                  <a:lnTo>
                    <a:pt x="10629" y="8392"/>
                  </a:lnTo>
                  <a:cubicBezTo>
                    <a:pt x="10619" y="8374"/>
                    <a:pt x="10602" y="8316"/>
                    <a:pt x="10602" y="8293"/>
                  </a:cubicBezTo>
                  <a:lnTo>
                    <a:pt x="10602" y="8293"/>
                  </a:lnTo>
                  <a:cubicBezTo>
                    <a:pt x="10602" y="8293"/>
                    <a:pt x="10658" y="8295"/>
                    <a:pt x="10743" y="8295"/>
                  </a:cubicBezTo>
                  <a:cubicBezTo>
                    <a:pt x="10955" y="8295"/>
                    <a:pt x="11350" y="8279"/>
                    <a:pt x="11513" y="8163"/>
                  </a:cubicBezTo>
                  <a:cubicBezTo>
                    <a:pt x="11740" y="8000"/>
                    <a:pt x="11903" y="7772"/>
                    <a:pt x="12066" y="7707"/>
                  </a:cubicBezTo>
                  <a:cubicBezTo>
                    <a:pt x="12228" y="7675"/>
                    <a:pt x="12521" y="7642"/>
                    <a:pt x="12488" y="7480"/>
                  </a:cubicBezTo>
                  <a:cubicBezTo>
                    <a:pt x="12456" y="7350"/>
                    <a:pt x="12326" y="7122"/>
                    <a:pt x="12423" y="7122"/>
                  </a:cubicBezTo>
                  <a:cubicBezTo>
                    <a:pt x="12521" y="7155"/>
                    <a:pt x="12716" y="7415"/>
                    <a:pt x="12911" y="7415"/>
                  </a:cubicBezTo>
                  <a:cubicBezTo>
                    <a:pt x="12968" y="7424"/>
                    <a:pt x="13014" y="7428"/>
                    <a:pt x="13050" y="7428"/>
                  </a:cubicBezTo>
                  <a:cubicBezTo>
                    <a:pt x="13136" y="7428"/>
                    <a:pt x="13162" y="7405"/>
                    <a:pt x="13139" y="7382"/>
                  </a:cubicBezTo>
                  <a:cubicBezTo>
                    <a:pt x="13106" y="7382"/>
                    <a:pt x="14374" y="7220"/>
                    <a:pt x="14732" y="7187"/>
                  </a:cubicBezTo>
                  <a:cubicBezTo>
                    <a:pt x="15090" y="7155"/>
                    <a:pt x="15350" y="7024"/>
                    <a:pt x="15545" y="6894"/>
                  </a:cubicBezTo>
                  <a:cubicBezTo>
                    <a:pt x="15740" y="6764"/>
                    <a:pt x="16066" y="6634"/>
                    <a:pt x="16358" y="6537"/>
                  </a:cubicBezTo>
                  <a:cubicBezTo>
                    <a:pt x="16683" y="6439"/>
                    <a:pt x="16976" y="6407"/>
                    <a:pt x="16976" y="6374"/>
                  </a:cubicBezTo>
                  <a:cubicBezTo>
                    <a:pt x="17009" y="6374"/>
                    <a:pt x="17204" y="6309"/>
                    <a:pt x="16911" y="6309"/>
                  </a:cubicBezTo>
                  <a:lnTo>
                    <a:pt x="16196" y="6309"/>
                  </a:lnTo>
                  <a:cubicBezTo>
                    <a:pt x="16169" y="6296"/>
                    <a:pt x="16058" y="6288"/>
                    <a:pt x="15917" y="6288"/>
                  </a:cubicBezTo>
                  <a:cubicBezTo>
                    <a:pt x="15717" y="6288"/>
                    <a:pt x="15456" y="6303"/>
                    <a:pt x="15285" y="6342"/>
                  </a:cubicBezTo>
                  <a:cubicBezTo>
                    <a:pt x="15107" y="6364"/>
                    <a:pt x="14748" y="6416"/>
                    <a:pt x="14579" y="6416"/>
                  </a:cubicBezTo>
                  <a:cubicBezTo>
                    <a:pt x="14501" y="6416"/>
                    <a:pt x="14463" y="6405"/>
                    <a:pt x="14505" y="6374"/>
                  </a:cubicBezTo>
                  <a:cubicBezTo>
                    <a:pt x="14635" y="6244"/>
                    <a:pt x="14732" y="6244"/>
                    <a:pt x="14570" y="6146"/>
                  </a:cubicBezTo>
                  <a:cubicBezTo>
                    <a:pt x="14407" y="6081"/>
                    <a:pt x="14440" y="6049"/>
                    <a:pt x="14440" y="6049"/>
                  </a:cubicBezTo>
                  <a:lnTo>
                    <a:pt x="15090" y="5854"/>
                  </a:lnTo>
                  <a:cubicBezTo>
                    <a:pt x="15090" y="5854"/>
                    <a:pt x="15162" y="5868"/>
                    <a:pt x="15249" y="5868"/>
                  </a:cubicBezTo>
                  <a:cubicBezTo>
                    <a:pt x="15292" y="5868"/>
                    <a:pt x="15339" y="5865"/>
                    <a:pt x="15383" y="5854"/>
                  </a:cubicBezTo>
                  <a:cubicBezTo>
                    <a:pt x="15513" y="5821"/>
                    <a:pt x="15610" y="5626"/>
                    <a:pt x="15610" y="5626"/>
                  </a:cubicBezTo>
                  <a:cubicBezTo>
                    <a:pt x="15610" y="5626"/>
                    <a:pt x="15025" y="5561"/>
                    <a:pt x="14992" y="5431"/>
                  </a:cubicBezTo>
                  <a:cubicBezTo>
                    <a:pt x="14960" y="5333"/>
                    <a:pt x="14927" y="5268"/>
                    <a:pt x="14960" y="5236"/>
                  </a:cubicBezTo>
                  <a:lnTo>
                    <a:pt x="14960" y="5236"/>
                  </a:lnTo>
                  <a:cubicBezTo>
                    <a:pt x="14960" y="5236"/>
                    <a:pt x="15285" y="5366"/>
                    <a:pt x="15675" y="5464"/>
                  </a:cubicBezTo>
                  <a:cubicBezTo>
                    <a:pt x="16066" y="5561"/>
                    <a:pt x="16423" y="5691"/>
                    <a:pt x="16456" y="5691"/>
                  </a:cubicBezTo>
                  <a:cubicBezTo>
                    <a:pt x="16456" y="5724"/>
                    <a:pt x="16391" y="5854"/>
                    <a:pt x="16553" y="5919"/>
                  </a:cubicBezTo>
                  <a:cubicBezTo>
                    <a:pt x="16701" y="5948"/>
                    <a:pt x="17011" y="6086"/>
                    <a:pt x="17114" y="6086"/>
                  </a:cubicBezTo>
                  <a:cubicBezTo>
                    <a:pt x="17125" y="6086"/>
                    <a:pt x="17133" y="6084"/>
                    <a:pt x="17139" y="6081"/>
                  </a:cubicBezTo>
                  <a:cubicBezTo>
                    <a:pt x="17171" y="6081"/>
                    <a:pt x="17464" y="5789"/>
                    <a:pt x="17269" y="5659"/>
                  </a:cubicBezTo>
                  <a:cubicBezTo>
                    <a:pt x="17041" y="5496"/>
                    <a:pt x="16911" y="5301"/>
                    <a:pt x="16716" y="5236"/>
                  </a:cubicBezTo>
                  <a:cubicBezTo>
                    <a:pt x="16521" y="5171"/>
                    <a:pt x="16423" y="5106"/>
                    <a:pt x="16261" y="5073"/>
                  </a:cubicBezTo>
                  <a:cubicBezTo>
                    <a:pt x="16098" y="5041"/>
                    <a:pt x="16163" y="5106"/>
                    <a:pt x="15935" y="4943"/>
                  </a:cubicBezTo>
                  <a:cubicBezTo>
                    <a:pt x="15675" y="4748"/>
                    <a:pt x="15643" y="4716"/>
                    <a:pt x="15578" y="4651"/>
                  </a:cubicBezTo>
                  <a:cubicBezTo>
                    <a:pt x="15522" y="4623"/>
                    <a:pt x="15658" y="4475"/>
                    <a:pt x="15800" y="4475"/>
                  </a:cubicBezTo>
                  <a:cubicBezTo>
                    <a:pt x="15824" y="4475"/>
                    <a:pt x="15847" y="4479"/>
                    <a:pt x="15870" y="4488"/>
                  </a:cubicBezTo>
                  <a:cubicBezTo>
                    <a:pt x="15997" y="4539"/>
                    <a:pt x="16163" y="4648"/>
                    <a:pt x="16277" y="4648"/>
                  </a:cubicBezTo>
                  <a:cubicBezTo>
                    <a:pt x="16309" y="4648"/>
                    <a:pt x="16337" y="4640"/>
                    <a:pt x="16358" y="4618"/>
                  </a:cubicBezTo>
                  <a:cubicBezTo>
                    <a:pt x="16456" y="4553"/>
                    <a:pt x="16553" y="4423"/>
                    <a:pt x="16553" y="4390"/>
                  </a:cubicBezTo>
                  <a:cubicBezTo>
                    <a:pt x="16521" y="4390"/>
                    <a:pt x="16293" y="4260"/>
                    <a:pt x="16358" y="4260"/>
                  </a:cubicBezTo>
                  <a:cubicBezTo>
                    <a:pt x="16419" y="4260"/>
                    <a:pt x="16791" y="4459"/>
                    <a:pt x="16893" y="4459"/>
                  </a:cubicBezTo>
                  <a:cubicBezTo>
                    <a:pt x="16901" y="4459"/>
                    <a:pt x="16907" y="4458"/>
                    <a:pt x="16911" y="4455"/>
                  </a:cubicBezTo>
                  <a:cubicBezTo>
                    <a:pt x="16917" y="4449"/>
                    <a:pt x="16923" y="4447"/>
                    <a:pt x="16929" y="4447"/>
                  </a:cubicBezTo>
                  <a:cubicBezTo>
                    <a:pt x="16983" y="4447"/>
                    <a:pt x="17043" y="4659"/>
                    <a:pt x="17161" y="4659"/>
                  </a:cubicBezTo>
                  <a:cubicBezTo>
                    <a:pt x="17175" y="4659"/>
                    <a:pt x="17189" y="4656"/>
                    <a:pt x="17204" y="4651"/>
                  </a:cubicBezTo>
                  <a:cubicBezTo>
                    <a:pt x="17399" y="4585"/>
                    <a:pt x="17724" y="4260"/>
                    <a:pt x="17724" y="4195"/>
                  </a:cubicBezTo>
                  <a:cubicBezTo>
                    <a:pt x="17691" y="4098"/>
                    <a:pt x="17887" y="4000"/>
                    <a:pt x="17984" y="4000"/>
                  </a:cubicBezTo>
                  <a:cubicBezTo>
                    <a:pt x="18114" y="3968"/>
                    <a:pt x="18179" y="3870"/>
                    <a:pt x="18147" y="3707"/>
                  </a:cubicBezTo>
                  <a:cubicBezTo>
                    <a:pt x="18147" y="3577"/>
                    <a:pt x="18147" y="3610"/>
                    <a:pt x="18114" y="3415"/>
                  </a:cubicBezTo>
                  <a:cubicBezTo>
                    <a:pt x="18082" y="3220"/>
                    <a:pt x="18082" y="3220"/>
                    <a:pt x="18147" y="3090"/>
                  </a:cubicBezTo>
                  <a:cubicBezTo>
                    <a:pt x="18179" y="2992"/>
                    <a:pt x="18309" y="2927"/>
                    <a:pt x="18309" y="2927"/>
                  </a:cubicBezTo>
                  <a:cubicBezTo>
                    <a:pt x="18336" y="2901"/>
                    <a:pt x="18426" y="2853"/>
                    <a:pt x="18511" y="2853"/>
                  </a:cubicBezTo>
                  <a:cubicBezTo>
                    <a:pt x="18531" y="2853"/>
                    <a:pt x="18551" y="2856"/>
                    <a:pt x="18570" y="2862"/>
                  </a:cubicBezTo>
                  <a:lnTo>
                    <a:pt x="18635" y="2862"/>
                  </a:lnTo>
                  <a:cubicBezTo>
                    <a:pt x="18635" y="2862"/>
                    <a:pt x="20000" y="2797"/>
                    <a:pt x="19805" y="2634"/>
                  </a:cubicBezTo>
                  <a:cubicBezTo>
                    <a:pt x="19578" y="2472"/>
                    <a:pt x="18927" y="2537"/>
                    <a:pt x="18960" y="2407"/>
                  </a:cubicBezTo>
                  <a:cubicBezTo>
                    <a:pt x="18970" y="2376"/>
                    <a:pt x="19043" y="2368"/>
                    <a:pt x="19136" y="2368"/>
                  </a:cubicBezTo>
                  <a:cubicBezTo>
                    <a:pt x="19249" y="2368"/>
                    <a:pt x="19391" y="2380"/>
                    <a:pt x="19485" y="2380"/>
                  </a:cubicBezTo>
                  <a:cubicBezTo>
                    <a:pt x="19563" y="2380"/>
                    <a:pt x="19608" y="2372"/>
                    <a:pt x="19578" y="2342"/>
                  </a:cubicBezTo>
                  <a:cubicBezTo>
                    <a:pt x="19566" y="2330"/>
                    <a:pt x="19527" y="2326"/>
                    <a:pt x="19471" y="2326"/>
                  </a:cubicBezTo>
                  <a:cubicBezTo>
                    <a:pt x="19310" y="2326"/>
                    <a:pt x="19008" y="2361"/>
                    <a:pt x="18806" y="2361"/>
                  </a:cubicBezTo>
                  <a:cubicBezTo>
                    <a:pt x="18687" y="2361"/>
                    <a:pt x="18602" y="2349"/>
                    <a:pt x="18602" y="2309"/>
                  </a:cubicBezTo>
                  <a:cubicBezTo>
                    <a:pt x="18602" y="2179"/>
                    <a:pt x="19090" y="2016"/>
                    <a:pt x="19090" y="1984"/>
                  </a:cubicBezTo>
                  <a:cubicBezTo>
                    <a:pt x="19090" y="1984"/>
                    <a:pt x="18830" y="1886"/>
                    <a:pt x="19252" y="1756"/>
                  </a:cubicBezTo>
                  <a:cubicBezTo>
                    <a:pt x="19643" y="1626"/>
                    <a:pt x="20033" y="1431"/>
                    <a:pt x="20293" y="1268"/>
                  </a:cubicBezTo>
                  <a:cubicBezTo>
                    <a:pt x="20586" y="1106"/>
                    <a:pt x="21009" y="1073"/>
                    <a:pt x="21106" y="1073"/>
                  </a:cubicBezTo>
                  <a:cubicBezTo>
                    <a:pt x="21171" y="1073"/>
                    <a:pt x="21431" y="1008"/>
                    <a:pt x="21529" y="1008"/>
                  </a:cubicBezTo>
                  <a:cubicBezTo>
                    <a:pt x="21594" y="976"/>
                    <a:pt x="23415" y="651"/>
                    <a:pt x="22667" y="618"/>
                  </a:cubicBezTo>
                  <a:cubicBezTo>
                    <a:pt x="22113" y="618"/>
                    <a:pt x="21384" y="384"/>
                    <a:pt x="20871" y="384"/>
                  </a:cubicBezTo>
                  <a:cubicBezTo>
                    <a:pt x="20722" y="384"/>
                    <a:pt x="20591" y="404"/>
                    <a:pt x="20488" y="456"/>
                  </a:cubicBezTo>
                  <a:cubicBezTo>
                    <a:pt x="20000" y="651"/>
                    <a:pt x="19773" y="651"/>
                    <a:pt x="19513" y="748"/>
                  </a:cubicBezTo>
                  <a:cubicBezTo>
                    <a:pt x="19310" y="799"/>
                    <a:pt x="18733" y="1046"/>
                    <a:pt x="18564" y="1046"/>
                  </a:cubicBezTo>
                  <a:cubicBezTo>
                    <a:pt x="18516" y="1046"/>
                    <a:pt x="18501" y="1026"/>
                    <a:pt x="18537" y="976"/>
                  </a:cubicBezTo>
                  <a:cubicBezTo>
                    <a:pt x="18732" y="781"/>
                    <a:pt x="19252" y="651"/>
                    <a:pt x="19252" y="553"/>
                  </a:cubicBezTo>
                  <a:cubicBezTo>
                    <a:pt x="19252" y="490"/>
                    <a:pt x="19073" y="440"/>
                    <a:pt x="18903" y="440"/>
                  </a:cubicBezTo>
                  <a:cubicBezTo>
                    <a:pt x="18812" y="440"/>
                    <a:pt x="18724" y="454"/>
                    <a:pt x="18667" y="488"/>
                  </a:cubicBezTo>
                  <a:cubicBezTo>
                    <a:pt x="18504" y="553"/>
                    <a:pt x="18017" y="683"/>
                    <a:pt x="18017" y="683"/>
                  </a:cubicBezTo>
                  <a:cubicBezTo>
                    <a:pt x="18017" y="683"/>
                    <a:pt x="17670" y="712"/>
                    <a:pt x="17467" y="712"/>
                  </a:cubicBezTo>
                  <a:cubicBezTo>
                    <a:pt x="17366" y="712"/>
                    <a:pt x="17301" y="705"/>
                    <a:pt x="17334" y="683"/>
                  </a:cubicBezTo>
                  <a:cubicBezTo>
                    <a:pt x="17431" y="586"/>
                    <a:pt x="18179" y="423"/>
                    <a:pt x="18179" y="423"/>
                  </a:cubicBezTo>
                  <a:lnTo>
                    <a:pt x="18179" y="423"/>
                  </a:lnTo>
                  <a:cubicBezTo>
                    <a:pt x="18179" y="423"/>
                    <a:pt x="16304" y="526"/>
                    <a:pt x="15818" y="526"/>
                  </a:cubicBezTo>
                  <a:cubicBezTo>
                    <a:pt x="15758" y="526"/>
                    <a:pt x="15719" y="524"/>
                    <a:pt x="15708" y="521"/>
                  </a:cubicBezTo>
                  <a:cubicBezTo>
                    <a:pt x="15650" y="492"/>
                    <a:pt x="16133" y="283"/>
                    <a:pt x="16423" y="283"/>
                  </a:cubicBezTo>
                  <a:cubicBezTo>
                    <a:pt x="16459" y="283"/>
                    <a:pt x="16492" y="286"/>
                    <a:pt x="16521" y="293"/>
                  </a:cubicBezTo>
                  <a:cubicBezTo>
                    <a:pt x="16546" y="297"/>
                    <a:pt x="16591" y="298"/>
                    <a:pt x="16650" y="298"/>
                  </a:cubicBezTo>
                  <a:cubicBezTo>
                    <a:pt x="17125" y="298"/>
                    <a:pt x="18551" y="195"/>
                    <a:pt x="18667" y="195"/>
                  </a:cubicBezTo>
                  <a:cubicBezTo>
                    <a:pt x="18765" y="163"/>
                    <a:pt x="19090" y="0"/>
                    <a:pt x="187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1617811" y="1803748"/>
              <a:ext cx="151128" cy="50269"/>
            </a:xfrm>
            <a:custGeom>
              <a:avLst/>
              <a:gdLst/>
              <a:ahLst/>
              <a:cxnLst/>
              <a:rect l="l" t="t" r="r" b="b"/>
              <a:pathLst>
                <a:path w="3773" h="1255" extrusionOk="0">
                  <a:moveTo>
                    <a:pt x="2406" y="0"/>
                  </a:moveTo>
                  <a:cubicBezTo>
                    <a:pt x="2368" y="0"/>
                    <a:pt x="2325" y="2"/>
                    <a:pt x="2277" y="5"/>
                  </a:cubicBezTo>
                  <a:cubicBezTo>
                    <a:pt x="1854" y="5"/>
                    <a:pt x="1236" y="136"/>
                    <a:pt x="1236" y="136"/>
                  </a:cubicBezTo>
                  <a:cubicBezTo>
                    <a:pt x="1204" y="168"/>
                    <a:pt x="748" y="591"/>
                    <a:pt x="488" y="688"/>
                  </a:cubicBezTo>
                  <a:cubicBezTo>
                    <a:pt x="196" y="753"/>
                    <a:pt x="0" y="851"/>
                    <a:pt x="131" y="883"/>
                  </a:cubicBezTo>
                  <a:cubicBezTo>
                    <a:pt x="261" y="916"/>
                    <a:pt x="553" y="916"/>
                    <a:pt x="391" y="1079"/>
                  </a:cubicBezTo>
                  <a:cubicBezTo>
                    <a:pt x="280" y="1189"/>
                    <a:pt x="320" y="1255"/>
                    <a:pt x="428" y="1255"/>
                  </a:cubicBezTo>
                  <a:cubicBezTo>
                    <a:pt x="479" y="1255"/>
                    <a:pt x="545" y="1240"/>
                    <a:pt x="618" y="1209"/>
                  </a:cubicBezTo>
                  <a:cubicBezTo>
                    <a:pt x="846" y="1079"/>
                    <a:pt x="1269" y="1209"/>
                    <a:pt x="1399" y="1046"/>
                  </a:cubicBezTo>
                  <a:cubicBezTo>
                    <a:pt x="1561" y="851"/>
                    <a:pt x="1594" y="786"/>
                    <a:pt x="1659" y="786"/>
                  </a:cubicBezTo>
                  <a:cubicBezTo>
                    <a:pt x="1675" y="786"/>
                    <a:pt x="1724" y="794"/>
                    <a:pt x="1789" y="794"/>
                  </a:cubicBezTo>
                  <a:cubicBezTo>
                    <a:pt x="1854" y="794"/>
                    <a:pt x="1935" y="786"/>
                    <a:pt x="2017" y="753"/>
                  </a:cubicBezTo>
                  <a:cubicBezTo>
                    <a:pt x="2179" y="688"/>
                    <a:pt x="2049" y="591"/>
                    <a:pt x="2602" y="526"/>
                  </a:cubicBezTo>
                  <a:cubicBezTo>
                    <a:pt x="3187" y="461"/>
                    <a:pt x="3773" y="266"/>
                    <a:pt x="3578" y="201"/>
                  </a:cubicBezTo>
                  <a:cubicBezTo>
                    <a:pt x="3441" y="146"/>
                    <a:pt x="3168" y="23"/>
                    <a:pt x="2968" y="23"/>
                  </a:cubicBezTo>
                  <a:cubicBezTo>
                    <a:pt x="2929" y="23"/>
                    <a:pt x="2894" y="27"/>
                    <a:pt x="2862" y="38"/>
                  </a:cubicBezTo>
                  <a:cubicBezTo>
                    <a:pt x="2829" y="51"/>
                    <a:pt x="2802" y="56"/>
                    <a:pt x="2778" y="56"/>
                  </a:cubicBezTo>
                  <a:cubicBezTo>
                    <a:pt x="2696" y="56"/>
                    <a:pt x="2633" y="0"/>
                    <a:pt x="2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1677815" y="1821293"/>
              <a:ext cx="192745" cy="71618"/>
            </a:xfrm>
            <a:custGeom>
              <a:avLst/>
              <a:gdLst/>
              <a:ahLst/>
              <a:cxnLst/>
              <a:rect l="l" t="t" r="r" b="b"/>
              <a:pathLst>
                <a:path w="4812" h="1788" extrusionOk="0">
                  <a:moveTo>
                    <a:pt x="2212" y="1"/>
                  </a:moveTo>
                  <a:cubicBezTo>
                    <a:pt x="2056" y="1"/>
                    <a:pt x="1416" y="190"/>
                    <a:pt x="1169" y="218"/>
                  </a:cubicBezTo>
                  <a:cubicBezTo>
                    <a:pt x="876" y="250"/>
                    <a:pt x="714" y="380"/>
                    <a:pt x="421" y="445"/>
                  </a:cubicBezTo>
                  <a:cubicBezTo>
                    <a:pt x="96" y="511"/>
                    <a:pt x="584" y="543"/>
                    <a:pt x="616" y="543"/>
                  </a:cubicBezTo>
                  <a:cubicBezTo>
                    <a:pt x="616" y="543"/>
                    <a:pt x="746" y="608"/>
                    <a:pt x="811" y="608"/>
                  </a:cubicBezTo>
                  <a:cubicBezTo>
                    <a:pt x="835" y="596"/>
                    <a:pt x="863" y="589"/>
                    <a:pt x="897" y="589"/>
                  </a:cubicBezTo>
                  <a:cubicBezTo>
                    <a:pt x="957" y="589"/>
                    <a:pt x="1033" y="611"/>
                    <a:pt x="1137" y="673"/>
                  </a:cubicBezTo>
                  <a:cubicBezTo>
                    <a:pt x="1332" y="738"/>
                    <a:pt x="941" y="771"/>
                    <a:pt x="909" y="771"/>
                  </a:cubicBezTo>
                  <a:cubicBezTo>
                    <a:pt x="844" y="771"/>
                    <a:pt x="226" y="836"/>
                    <a:pt x="193" y="868"/>
                  </a:cubicBezTo>
                  <a:cubicBezTo>
                    <a:pt x="161" y="901"/>
                    <a:pt x="616" y="998"/>
                    <a:pt x="681" y="998"/>
                  </a:cubicBezTo>
                  <a:cubicBezTo>
                    <a:pt x="714" y="998"/>
                    <a:pt x="1527" y="998"/>
                    <a:pt x="1722" y="1031"/>
                  </a:cubicBezTo>
                  <a:cubicBezTo>
                    <a:pt x="1884" y="1031"/>
                    <a:pt x="1982" y="1063"/>
                    <a:pt x="1722" y="1128"/>
                  </a:cubicBezTo>
                  <a:cubicBezTo>
                    <a:pt x="1666" y="1135"/>
                    <a:pt x="1588" y="1137"/>
                    <a:pt x="1496" y="1137"/>
                  </a:cubicBezTo>
                  <a:cubicBezTo>
                    <a:pt x="1110" y="1137"/>
                    <a:pt x="494" y="1090"/>
                    <a:pt x="389" y="1063"/>
                  </a:cubicBezTo>
                  <a:cubicBezTo>
                    <a:pt x="380" y="1061"/>
                    <a:pt x="371" y="1060"/>
                    <a:pt x="361" y="1060"/>
                  </a:cubicBezTo>
                  <a:cubicBezTo>
                    <a:pt x="226" y="1060"/>
                    <a:pt x="0" y="1267"/>
                    <a:pt x="31" y="1389"/>
                  </a:cubicBezTo>
                  <a:cubicBezTo>
                    <a:pt x="96" y="1519"/>
                    <a:pt x="389" y="1551"/>
                    <a:pt x="486" y="1551"/>
                  </a:cubicBezTo>
                  <a:cubicBezTo>
                    <a:pt x="551" y="1551"/>
                    <a:pt x="616" y="1543"/>
                    <a:pt x="657" y="1543"/>
                  </a:cubicBezTo>
                  <a:cubicBezTo>
                    <a:pt x="698" y="1543"/>
                    <a:pt x="714" y="1551"/>
                    <a:pt x="681" y="1584"/>
                  </a:cubicBezTo>
                  <a:cubicBezTo>
                    <a:pt x="649" y="1616"/>
                    <a:pt x="551" y="1649"/>
                    <a:pt x="519" y="1746"/>
                  </a:cubicBezTo>
                  <a:cubicBezTo>
                    <a:pt x="519" y="1776"/>
                    <a:pt x="636" y="1788"/>
                    <a:pt x="806" y="1788"/>
                  </a:cubicBezTo>
                  <a:cubicBezTo>
                    <a:pt x="1196" y="1788"/>
                    <a:pt x="1866" y="1727"/>
                    <a:pt x="2047" y="1681"/>
                  </a:cubicBezTo>
                  <a:cubicBezTo>
                    <a:pt x="2275" y="1649"/>
                    <a:pt x="2795" y="1486"/>
                    <a:pt x="2795" y="1454"/>
                  </a:cubicBezTo>
                  <a:lnTo>
                    <a:pt x="2893" y="1454"/>
                  </a:lnTo>
                  <a:cubicBezTo>
                    <a:pt x="2893" y="1454"/>
                    <a:pt x="3315" y="1551"/>
                    <a:pt x="3348" y="1616"/>
                  </a:cubicBezTo>
                  <a:cubicBezTo>
                    <a:pt x="3371" y="1639"/>
                    <a:pt x="3556" y="1662"/>
                    <a:pt x="3813" y="1662"/>
                  </a:cubicBezTo>
                  <a:cubicBezTo>
                    <a:pt x="3919" y="1662"/>
                    <a:pt x="4037" y="1658"/>
                    <a:pt x="4161" y="1649"/>
                  </a:cubicBezTo>
                  <a:cubicBezTo>
                    <a:pt x="4584" y="1616"/>
                    <a:pt x="4096" y="1519"/>
                    <a:pt x="3803" y="1454"/>
                  </a:cubicBezTo>
                  <a:cubicBezTo>
                    <a:pt x="3510" y="1389"/>
                    <a:pt x="3933" y="1324"/>
                    <a:pt x="3966" y="1324"/>
                  </a:cubicBezTo>
                  <a:cubicBezTo>
                    <a:pt x="4031" y="1324"/>
                    <a:pt x="4063" y="1324"/>
                    <a:pt x="4128" y="1291"/>
                  </a:cubicBezTo>
                  <a:cubicBezTo>
                    <a:pt x="4193" y="1291"/>
                    <a:pt x="4226" y="1291"/>
                    <a:pt x="4356" y="1324"/>
                  </a:cubicBezTo>
                  <a:cubicBezTo>
                    <a:pt x="4396" y="1337"/>
                    <a:pt x="4459" y="1345"/>
                    <a:pt x="4523" y="1345"/>
                  </a:cubicBezTo>
                  <a:cubicBezTo>
                    <a:pt x="4614" y="1345"/>
                    <a:pt x="4708" y="1329"/>
                    <a:pt x="4746" y="1291"/>
                  </a:cubicBezTo>
                  <a:cubicBezTo>
                    <a:pt x="4811" y="1226"/>
                    <a:pt x="4584" y="1096"/>
                    <a:pt x="4519" y="1063"/>
                  </a:cubicBezTo>
                  <a:cubicBezTo>
                    <a:pt x="4486" y="1063"/>
                    <a:pt x="4258" y="966"/>
                    <a:pt x="4161" y="868"/>
                  </a:cubicBezTo>
                  <a:cubicBezTo>
                    <a:pt x="4063" y="803"/>
                    <a:pt x="4161" y="771"/>
                    <a:pt x="4291" y="706"/>
                  </a:cubicBezTo>
                  <a:cubicBezTo>
                    <a:pt x="4421" y="608"/>
                    <a:pt x="4421" y="608"/>
                    <a:pt x="4519" y="511"/>
                  </a:cubicBezTo>
                  <a:cubicBezTo>
                    <a:pt x="4616" y="445"/>
                    <a:pt x="4486" y="283"/>
                    <a:pt x="4584" y="218"/>
                  </a:cubicBezTo>
                  <a:cubicBezTo>
                    <a:pt x="4681" y="120"/>
                    <a:pt x="4616" y="55"/>
                    <a:pt x="4486" y="23"/>
                  </a:cubicBezTo>
                  <a:cubicBezTo>
                    <a:pt x="4470" y="16"/>
                    <a:pt x="4452" y="13"/>
                    <a:pt x="4433" y="13"/>
                  </a:cubicBezTo>
                  <a:cubicBezTo>
                    <a:pt x="4256" y="13"/>
                    <a:pt x="3956" y="260"/>
                    <a:pt x="3868" y="348"/>
                  </a:cubicBezTo>
                  <a:cubicBezTo>
                    <a:pt x="3738" y="445"/>
                    <a:pt x="3706" y="641"/>
                    <a:pt x="3608" y="673"/>
                  </a:cubicBezTo>
                  <a:cubicBezTo>
                    <a:pt x="3599" y="675"/>
                    <a:pt x="3591" y="676"/>
                    <a:pt x="3584" y="676"/>
                  </a:cubicBezTo>
                  <a:cubicBezTo>
                    <a:pt x="3474" y="676"/>
                    <a:pt x="3450" y="472"/>
                    <a:pt x="3510" y="380"/>
                  </a:cubicBezTo>
                  <a:cubicBezTo>
                    <a:pt x="3576" y="315"/>
                    <a:pt x="3413" y="153"/>
                    <a:pt x="3413" y="153"/>
                  </a:cubicBezTo>
                  <a:cubicBezTo>
                    <a:pt x="3413" y="153"/>
                    <a:pt x="3384" y="138"/>
                    <a:pt x="3365" y="138"/>
                  </a:cubicBezTo>
                  <a:cubicBezTo>
                    <a:pt x="3355" y="138"/>
                    <a:pt x="3348" y="142"/>
                    <a:pt x="3348" y="153"/>
                  </a:cubicBezTo>
                  <a:cubicBezTo>
                    <a:pt x="3380" y="153"/>
                    <a:pt x="3348" y="218"/>
                    <a:pt x="3283" y="283"/>
                  </a:cubicBezTo>
                  <a:cubicBezTo>
                    <a:pt x="3261" y="294"/>
                    <a:pt x="3247" y="297"/>
                    <a:pt x="3230" y="297"/>
                  </a:cubicBezTo>
                  <a:cubicBezTo>
                    <a:pt x="3196" y="297"/>
                    <a:pt x="3153" y="283"/>
                    <a:pt x="3023" y="283"/>
                  </a:cubicBezTo>
                  <a:cubicBezTo>
                    <a:pt x="2989" y="278"/>
                    <a:pt x="2959" y="276"/>
                    <a:pt x="2933" y="276"/>
                  </a:cubicBezTo>
                  <a:cubicBezTo>
                    <a:pt x="2803" y="276"/>
                    <a:pt x="2746" y="322"/>
                    <a:pt x="2714" y="322"/>
                  </a:cubicBezTo>
                  <a:cubicBezTo>
                    <a:pt x="2708" y="322"/>
                    <a:pt x="2702" y="320"/>
                    <a:pt x="2697" y="315"/>
                  </a:cubicBezTo>
                  <a:cubicBezTo>
                    <a:pt x="2697" y="283"/>
                    <a:pt x="2925" y="185"/>
                    <a:pt x="2925" y="120"/>
                  </a:cubicBezTo>
                  <a:cubicBezTo>
                    <a:pt x="2922" y="117"/>
                    <a:pt x="2913" y="115"/>
                    <a:pt x="2901" y="115"/>
                  </a:cubicBezTo>
                  <a:cubicBezTo>
                    <a:pt x="2802" y="115"/>
                    <a:pt x="2445" y="221"/>
                    <a:pt x="2242" y="250"/>
                  </a:cubicBezTo>
                  <a:cubicBezTo>
                    <a:pt x="2211" y="259"/>
                    <a:pt x="2187" y="263"/>
                    <a:pt x="2171" y="263"/>
                  </a:cubicBezTo>
                  <a:cubicBezTo>
                    <a:pt x="2065" y="263"/>
                    <a:pt x="2214" y="107"/>
                    <a:pt x="2242" y="23"/>
                  </a:cubicBezTo>
                  <a:cubicBezTo>
                    <a:pt x="2252" y="7"/>
                    <a:pt x="2240" y="1"/>
                    <a:pt x="22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1951274" y="1936532"/>
              <a:ext cx="89923" cy="44701"/>
            </a:xfrm>
            <a:custGeom>
              <a:avLst/>
              <a:gdLst/>
              <a:ahLst/>
              <a:cxnLst/>
              <a:rect l="l" t="t" r="r" b="b"/>
              <a:pathLst>
                <a:path w="2245" h="1116" extrusionOk="0">
                  <a:moveTo>
                    <a:pt x="1239" y="1"/>
                  </a:moveTo>
                  <a:cubicBezTo>
                    <a:pt x="1225" y="1"/>
                    <a:pt x="1213" y="3"/>
                    <a:pt x="1204" y="7"/>
                  </a:cubicBezTo>
                  <a:cubicBezTo>
                    <a:pt x="1139" y="7"/>
                    <a:pt x="781" y="333"/>
                    <a:pt x="683" y="430"/>
                  </a:cubicBezTo>
                  <a:cubicBezTo>
                    <a:pt x="586" y="528"/>
                    <a:pt x="456" y="690"/>
                    <a:pt x="391" y="723"/>
                  </a:cubicBezTo>
                  <a:cubicBezTo>
                    <a:pt x="358" y="755"/>
                    <a:pt x="0" y="853"/>
                    <a:pt x="98" y="918"/>
                  </a:cubicBezTo>
                  <a:cubicBezTo>
                    <a:pt x="123" y="931"/>
                    <a:pt x="154" y="936"/>
                    <a:pt x="186" y="936"/>
                  </a:cubicBezTo>
                  <a:cubicBezTo>
                    <a:pt x="320" y="936"/>
                    <a:pt x="488" y="847"/>
                    <a:pt x="488" y="820"/>
                  </a:cubicBezTo>
                  <a:cubicBezTo>
                    <a:pt x="503" y="818"/>
                    <a:pt x="515" y="816"/>
                    <a:pt x="526" y="816"/>
                  </a:cubicBezTo>
                  <a:cubicBezTo>
                    <a:pt x="634" y="816"/>
                    <a:pt x="553" y="953"/>
                    <a:pt x="553" y="983"/>
                  </a:cubicBezTo>
                  <a:cubicBezTo>
                    <a:pt x="553" y="1016"/>
                    <a:pt x="423" y="1048"/>
                    <a:pt x="488" y="1113"/>
                  </a:cubicBezTo>
                  <a:cubicBezTo>
                    <a:pt x="494" y="1115"/>
                    <a:pt x="500" y="1116"/>
                    <a:pt x="508" y="1116"/>
                  </a:cubicBezTo>
                  <a:cubicBezTo>
                    <a:pt x="613" y="1116"/>
                    <a:pt x="853" y="915"/>
                    <a:pt x="984" y="915"/>
                  </a:cubicBezTo>
                  <a:cubicBezTo>
                    <a:pt x="993" y="915"/>
                    <a:pt x="1001" y="916"/>
                    <a:pt x="1009" y="918"/>
                  </a:cubicBezTo>
                  <a:cubicBezTo>
                    <a:pt x="1106" y="918"/>
                    <a:pt x="1171" y="755"/>
                    <a:pt x="1366" y="658"/>
                  </a:cubicBezTo>
                  <a:cubicBezTo>
                    <a:pt x="1398" y="649"/>
                    <a:pt x="1426" y="645"/>
                    <a:pt x="1451" y="645"/>
                  </a:cubicBezTo>
                  <a:cubicBezTo>
                    <a:pt x="1602" y="645"/>
                    <a:pt x="1622" y="797"/>
                    <a:pt x="1594" y="853"/>
                  </a:cubicBezTo>
                  <a:cubicBezTo>
                    <a:pt x="1561" y="918"/>
                    <a:pt x="1789" y="983"/>
                    <a:pt x="2017" y="983"/>
                  </a:cubicBezTo>
                  <a:cubicBezTo>
                    <a:pt x="2244" y="983"/>
                    <a:pt x="2179" y="853"/>
                    <a:pt x="2114" y="820"/>
                  </a:cubicBezTo>
                  <a:cubicBezTo>
                    <a:pt x="2082" y="820"/>
                    <a:pt x="1822" y="723"/>
                    <a:pt x="1822" y="690"/>
                  </a:cubicBezTo>
                  <a:cubicBezTo>
                    <a:pt x="1822" y="690"/>
                    <a:pt x="1984" y="593"/>
                    <a:pt x="1984" y="560"/>
                  </a:cubicBezTo>
                  <a:cubicBezTo>
                    <a:pt x="2017" y="528"/>
                    <a:pt x="1724" y="398"/>
                    <a:pt x="1626" y="333"/>
                  </a:cubicBezTo>
                  <a:cubicBezTo>
                    <a:pt x="1529" y="268"/>
                    <a:pt x="1269" y="235"/>
                    <a:pt x="1269" y="203"/>
                  </a:cubicBezTo>
                  <a:cubicBezTo>
                    <a:pt x="1236" y="138"/>
                    <a:pt x="1334" y="170"/>
                    <a:pt x="1399" y="105"/>
                  </a:cubicBezTo>
                  <a:cubicBezTo>
                    <a:pt x="1483" y="77"/>
                    <a:pt x="1326" y="1"/>
                    <a:pt x="12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2002065" y="1814363"/>
              <a:ext cx="290519" cy="189140"/>
            </a:xfrm>
            <a:custGeom>
              <a:avLst/>
              <a:gdLst/>
              <a:ahLst/>
              <a:cxnLst/>
              <a:rect l="l" t="t" r="r" b="b"/>
              <a:pathLst>
                <a:path w="7253" h="4722" extrusionOk="0">
                  <a:moveTo>
                    <a:pt x="1949" y="1528"/>
                  </a:moveTo>
                  <a:lnTo>
                    <a:pt x="1949" y="1528"/>
                  </a:lnTo>
                  <a:cubicBezTo>
                    <a:pt x="1951" y="1529"/>
                    <a:pt x="1952" y="1529"/>
                    <a:pt x="1952" y="1529"/>
                  </a:cubicBezTo>
                  <a:cubicBezTo>
                    <a:pt x="1953" y="1529"/>
                    <a:pt x="1952" y="1529"/>
                    <a:pt x="1949" y="1528"/>
                  </a:cubicBezTo>
                  <a:close/>
                  <a:moveTo>
                    <a:pt x="2375" y="1"/>
                  </a:moveTo>
                  <a:cubicBezTo>
                    <a:pt x="2342" y="1"/>
                    <a:pt x="1887" y="66"/>
                    <a:pt x="1757" y="98"/>
                  </a:cubicBezTo>
                  <a:cubicBezTo>
                    <a:pt x="1594" y="98"/>
                    <a:pt x="911" y="391"/>
                    <a:pt x="846" y="423"/>
                  </a:cubicBezTo>
                  <a:cubicBezTo>
                    <a:pt x="749" y="423"/>
                    <a:pt x="619" y="553"/>
                    <a:pt x="521" y="618"/>
                  </a:cubicBezTo>
                  <a:cubicBezTo>
                    <a:pt x="391" y="684"/>
                    <a:pt x="326" y="749"/>
                    <a:pt x="228" y="814"/>
                  </a:cubicBezTo>
                  <a:cubicBezTo>
                    <a:pt x="131" y="846"/>
                    <a:pt x="846" y="1041"/>
                    <a:pt x="846" y="1074"/>
                  </a:cubicBezTo>
                  <a:cubicBezTo>
                    <a:pt x="860" y="1101"/>
                    <a:pt x="827" y="1111"/>
                    <a:pt x="775" y="1111"/>
                  </a:cubicBezTo>
                  <a:cubicBezTo>
                    <a:pt x="704" y="1111"/>
                    <a:pt x="596" y="1093"/>
                    <a:pt x="521" y="1074"/>
                  </a:cubicBezTo>
                  <a:cubicBezTo>
                    <a:pt x="496" y="1061"/>
                    <a:pt x="470" y="1056"/>
                    <a:pt x="443" y="1056"/>
                  </a:cubicBezTo>
                  <a:cubicBezTo>
                    <a:pt x="330" y="1056"/>
                    <a:pt x="204" y="1151"/>
                    <a:pt x="98" y="1204"/>
                  </a:cubicBezTo>
                  <a:cubicBezTo>
                    <a:pt x="1" y="1301"/>
                    <a:pt x="228" y="1334"/>
                    <a:pt x="326" y="1366"/>
                  </a:cubicBezTo>
                  <a:cubicBezTo>
                    <a:pt x="413" y="1366"/>
                    <a:pt x="499" y="1352"/>
                    <a:pt x="596" y="1352"/>
                  </a:cubicBezTo>
                  <a:cubicBezTo>
                    <a:pt x="644" y="1352"/>
                    <a:pt x="694" y="1356"/>
                    <a:pt x="749" y="1366"/>
                  </a:cubicBezTo>
                  <a:cubicBezTo>
                    <a:pt x="872" y="1397"/>
                    <a:pt x="1880" y="1517"/>
                    <a:pt x="1949" y="1528"/>
                  </a:cubicBezTo>
                  <a:lnTo>
                    <a:pt x="1949" y="1528"/>
                  </a:lnTo>
                  <a:cubicBezTo>
                    <a:pt x="1932" y="1523"/>
                    <a:pt x="1856" y="1490"/>
                    <a:pt x="2180" y="1431"/>
                  </a:cubicBezTo>
                  <a:cubicBezTo>
                    <a:pt x="2252" y="1412"/>
                    <a:pt x="2324" y="1404"/>
                    <a:pt x="2393" y="1404"/>
                  </a:cubicBezTo>
                  <a:cubicBezTo>
                    <a:pt x="2638" y="1404"/>
                    <a:pt x="2855" y="1500"/>
                    <a:pt x="3009" y="1500"/>
                  </a:cubicBezTo>
                  <a:cubicBezTo>
                    <a:pt x="3026" y="1500"/>
                    <a:pt x="3042" y="1499"/>
                    <a:pt x="3058" y="1497"/>
                  </a:cubicBezTo>
                  <a:cubicBezTo>
                    <a:pt x="3220" y="1497"/>
                    <a:pt x="2993" y="1366"/>
                    <a:pt x="2960" y="1334"/>
                  </a:cubicBezTo>
                  <a:cubicBezTo>
                    <a:pt x="2928" y="1301"/>
                    <a:pt x="2895" y="1334"/>
                    <a:pt x="2928" y="1269"/>
                  </a:cubicBezTo>
                  <a:cubicBezTo>
                    <a:pt x="2944" y="1253"/>
                    <a:pt x="2976" y="1244"/>
                    <a:pt x="3009" y="1244"/>
                  </a:cubicBezTo>
                  <a:cubicBezTo>
                    <a:pt x="3041" y="1244"/>
                    <a:pt x="3074" y="1253"/>
                    <a:pt x="3090" y="1269"/>
                  </a:cubicBezTo>
                  <a:cubicBezTo>
                    <a:pt x="3090" y="1334"/>
                    <a:pt x="3285" y="1529"/>
                    <a:pt x="3415" y="1562"/>
                  </a:cubicBezTo>
                  <a:cubicBezTo>
                    <a:pt x="3545" y="1627"/>
                    <a:pt x="4163" y="2179"/>
                    <a:pt x="4163" y="2179"/>
                  </a:cubicBezTo>
                  <a:cubicBezTo>
                    <a:pt x="4163" y="2179"/>
                    <a:pt x="4228" y="2472"/>
                    <a:pt x="4098" y="2570"/>
                  </a:cubicBezTo>
                  <a:cubicBezTo>
                    <a:pt x="4001" y="2667"/>
                    <a:pt x="3903" y="2635"/>
                    <a:pt x="3871" y="2700"/>
                  </a:cubicBezTo>
                  <a:cubicBezTo>
                    <a:pt x="3838" y="2765"/>
                    <a:pt x="3350" y="2992"/>
                    <a:pt x="3350" y="2992"/>
                  </a:cubicBezTo>
                  <a:cubicBezTo>
                    <a:pt x="3350" y="2992"/>
                    <a:pt x="3155" y="3025"/>
                    <a:pt x="3253" y="3090"/>
                  </a:cubicBezTo>
                  <a:cubicBezTo>
                    <a:pt x="3350" y="3155"/>
                    <a:pt x="3448" y="3318"/>
                    <a:pt x="3350" y="3318"/>
                  </a:cubicBezTo>
                  <a:cubicBezTo>
                    <a:pt x="3253" y="3318"/>
                    <a:pt x="2862" y="3383"/>
                    <a:pt x="2797" y="3383"/>
                  </a:cubicBezTo>
                  <a:cubicBezTo>
                    <a:pt x="2732" y="3383"/>
                    <a:pt x="2700" y="3480"/>
                    <a:pt x="2635" y="3513"/>
                  </a:cubicBezTo>
                  <a:cubicBezTo>
                    <a:pt x="2616" y="3532"/>
                    <a:pt x="2594" y="3540"/>
                    <a:pt x="2572" y="3540"/>
                  </a:cubicBezTo>
                  <a:cubicBezTo>
                    <a:pt x="2518" y="3540"/>
                    <a:pt x="2463" y="3494"/>
                    <a:pt x="2440" y="3448"/>
                  </a:cubicBezTo>
                  <a:cubicBezTo>
                    <a:pt x="2407" y="3383"/>
                    <a:pt x="2277" y="3350"/>
                    <a:pt x="2245" y="3350"/>
                  </a:cubicBezTo>
                  <a:cubicBezTo>
                    <a:pt x="2212" y="3350"/>
                    <a:pt x="1854" y="3513"/>
                    <a:pt x="1692" y="3578"/>
                  </a:cubicBezTo>
                  <a:cubicBezTo>
                    <a:pt x="1497" y="3643"/>
                    <a:pt x="1594" y="3675"/>
                    <a:pt x="1822" y="3773"/>
                  </a:cubicBezTo>
                  <a:cubicBezTo>
                    <a:pt x="1860" y="3784"/>
                    <a:pt x="1897" y="3788"/>
                    <a:pt x="1932" y="3788"/>
                  </a:cubicBezTo>
                  <a:cubicBezTo>
                    <a:pt x="2111" y="3788"/>
                    <a:pt x="2255" y="3675"/>
                    <a:pt x="2310" y="3675"/>
                  </a:cubicBezTo>
                  <a:cubicBezTo>
                    <a:pt x="2310" y="3675"/>
                    <a:pt x="2375" y="3643"/>
                    <a:pt x="2407" y="3643"/>
                  </a:cubicBezTo>
                  <a:cubicBezTo>
                    <a:pt x="2407" y="3643"/>
                    <a:pt x="2472" y="3675"/>
                    <a:pt x="2505" y="3675"/>
                  </a:cubicBezTo>
                  <a:cubicBezTo>
                    <a:pt x="2570" y="3675"/>
                    <a:pt x="2928" y="3675"/>
                    <a:pt x="3058" y="3643"/>
                  </a:cubicBezTo>
                  <a:cubicBezTo>
                    <a:pt x="3188" y="3643"/>
                    <a:pt x="3058" y="3805"/>
                    <a:pt x="3058" y="3805"/>
                  </a:cubicBezTo>
                  <a:cubicBezTo>
                    <a:pt x="3058" y="3805"/>
                    <a:pt x="3448" y="3968"/>
                    <a:pt x="3448" y="3968"/>
                  </a:cubicBezTo>
                  <a:cubicBezTo>
                    <a:pt x="3480" y="3968"/>
                    <a:pt x="3415" y="4033"/>
                    <a:pt x="3383" y="4098"/>
                  </a:cubicBezTo>
                  <a:cubicBezTo>
                    <a:pt x="3350" y="4163"/>
                    <a:pt x="3318" y="4131"/>
                    <a:pt x="3318" y="4196"/>
                  </a:cubicBezTo>
                  <a:cubicBezTo>
                    <a:pt x="3285" y="4293"/>
                    <a:pt x="3318" y="4261"/>
                    <a:pt x="3383" y="4293"/>
                  </a:cubicBezTo>
                  <a:cubicBezTo>
                    <a:pt x="3448" y="4293"/>
                    <a:pt x="3675" y="4358"/>
                    <a:pt x="3740" y="4358"/>
                  </a:cubicBezTo>
                  <a:cubicBezTo>
                    <a:pt x="3806" y="4391"/>
                    <a:pt x="3838" y="4423"/>
                    <a:pt x="3871" y="4488"/>
                  </a:cubicBezTo>
                  <a:cubicBezTo>
                    <a:pt x="3903" y="4553"/>
                    <a:pt x="4521" y="4651"/>
                    <a:pt x="4586" y="4716"/>
                  </a:cubicBezTo>
                  <a:cubicBezTo>
                    <a:pt x="4597" y="4719"/>
                    <a:pt x="4606" y="4721"/>
                    <a:pt x="4615" y="4721"/>
                  </a:cubicBezTo>
                  <a:cubicBezTo>
                    <a:pt x="4691" y="4721"/>
                    <a:pt x="4720" y="4611"/>
                    <a:pt x="4749" y="4553"/>
                  </a:cubicBezTo>
                  <a:cubicBezTo>
                    <a:pt x="4749" y="4488"/>
                    <a:pt x="4163" y="4098"/>
                    <a:pt x="4163" y="4098"/>
                  </a:cubicBezTo>
                  <a:cubicBezTo>
                    <a:pt x="4163" y="4072"/>
                    <a:pt x="4227" y="4024"/>
                    <a:pt x="4286" y="4024"/>
                  </a:cubicBezTo>
                  <a:cubicBezTo>
                    <a:pt x="4300" y="4024"/>
                    <a:pt x="4313" y="4027"/>
                    <a:pt x="4326" y="4033"/>
                  </a:cubicBezTo>
                  <a:cubicBezTo>
                    <a:pt x="4345" y="4040"/>
                    <a:pt x="4362" y="4042"/>
                    <a:pt x="4378" y="4042"/>
                  </a:cubicBezTo>
                  <a:cubicBezTo>
                    <a:pt x="4439" y="4042"/>
                    <a:pt x="4475" y="4001"/>
                    <a:pt x="4553" y="4001"/>
                  </a:cubicBezTo>
                  <a:cubicBezTo>
                    <a:pt x="4562" y="3998"/>
                    <a:pt x="4570" y="3996"/>
                    <a:pt x="4577" y="3996"/>
                  </a:cubicBezTo>
                  <a:cubicBezTo>
                    <a:pt x="4646" y="3996"/>
                    <a:pt x="4621" y="4134"/>
                    <a:pt x="4651" y="4163"/>
                  </a:cubicBezTo>
                  <a:cubicBezTo>
                    <a:pt x="4716" y="4228"/>
                    <a:pt x="4976" y="4293"/>
                    <a:pt x="5106" y="4358"/>
                  </a:cubicBezTo>
                  <a:cubicBezTo>
                    <a:pt x="5125" y="4363"/>
                    <a:pt x="5140" y="4365"/>
                    <a:pt x="5153" y="4365"/>
                  </a:cubicBezTo>
                  <a:cubicBezTo>
                    <a:pt x="5228" y="4365"/>
                    <a:pt x="5204" y="4293"/>
                    <a:pt x="5204" y="4293"/>
                  </a:cubicBezTo>
                  <a:cubicBezTo>
                    <a:pt x="5236" y="4293"/>
                    <a:pt x="5334" y="4131"/>
                    <a:pt x="5399" y="4131"/>
                  </a:cubicBezTo>
                  <a:cubicBezTo>
                    <a:pt x="5464" y="4098"/>
                    <a:pt x="5432" y="4066"/>
                    <a:pt x="5464" y="3935"/>
                  </a:cubicBezTo>
                  <a:cubicBezTo>
                    <a:pt x="5497" y="3805"/>
                    <a:pt x="5236" y="3383"/>
                    <a:pt x="5236" y="3383"/>
                  </a:cubicBezTo>
                  <a:cubicBezTo>
                    <a:pt x="5204" y="3350"/>
                    <a:pt x="4944" y="3188"/>
                    <a:pt x="4879" y="3122"/>
                  </a:cubicBezTo>
                  <a:cubicBezTo>
                    <a:pt x="4841" y="3084"/>
                    <a:pt x="4903" y="3069"/>
                    <a:pt x="4968" y="3069"/>
                  </a:cubicBezTo>
                  <a:cubicBezTo>
                    <a:pt x="5013" y="3069"/>
                    <a:pt x="5060" y="3077"/>
                    <a:pt x="5074" y="3090"/>
                  </a:cubicBezTo>
                  <a:cubicBezTo>
                    <a:pt x="5076" y="3092"/>
                    <a:pt x="5080" y="3094"/>
                    <a:pt x="5086" y="3094"/>
                  </a:cubicBezTo>
                  <a:cubicBezTo>
                    <a:pt x="5149" y="3094"/>
                    <a:pt x="5399" y="2925"/>
                    <a:pt x="5399" y="2895"/>
                  </a:cubicBezTo>
                  <a:cubicBezTo>
                    <a:pt x="5432" y="2895"/>
                    <a:pt x="5464" y="2797"/>
                    <a:pt x="5562" y="2765"/>
                  </a:cubicBezTo>
                  <a:cubicBezTo>
                    <a:pt x="5574" y="2752"/>
                    <a:pt x="5584" y="2747"/>
                    <a:pt x="5592" y="2747"/>
                  </a:cubicBezTo>
                  <a:cubicBezTo>
                    <a:pt x="5628" y="2747"/>
                    <a:pt x="5633" y="2842"/>
                    <a:pt x="5659" y="2895"/>
                  </a:cubicBezTo>
                  <a:cubicBezTo>
                    <a:pt x="5659" y="2960"/>
                    <a:pt x="5757" y="3025"/>
                    <a:pt x="5789" y="3090"/>
                  </a:cubicBezTo>
                  <a:cubicBezTo>
                    <a:pt x="5802" y="3103"/>
                    <a:pt x="5822" y="3108"/>
                    <a:pt x="5846" y="3108"/>
                  </a:cubicBezTo>
                  <a:cubicBezTo>
                    <a:pt x="5946" y="3108"/>
                    <a:pt x="6114" y="3019"/>
                    <a:pt x="6114" y="2992"/>
                  </a:cubicBezTo>
                  <a:cubicBezTo>
                    <a:pt x="6137" y="2969"/>
                    <a:pt x="6258" y="2946"/>
                    <a:pt x="6350" y="2946"/>
                  </a:cubicBezTo>
                  <a:cubicBezTo>
                    <a:pt x="6388" y="2946"/>
                    <a:pt x="6421" y="2950"/>
                    <a:pt x="6440" y="2960"/>
                  </a:cubicBezTo>
                  <a:cubicBezTo>
                    <a:pt x="6472" y="2992"/>
                    <a:pt x="6179" y="3090"/>
                    <a:pt x="6049" y="3155"/>
                  </a:cubicBezTo>
                  <a:cubicBezTo>
                    <a:pt x="5919" y="3220"/>
                    <a:pt x="6049" y="3253"/>
                    <a:pt x="6049" y="3318"/>
                  </a:cubicBezTo>
                  <a:cubicBezTo>
                    <a:pt x="6049" y="3400"/>
                    <a:pt x="6118" y="3528"/>
                    <a:pt x="6198" y="3528"/>
                  </a:cubicBezTo>
                  <a:cubicBezTo>
                    <a:pt x="6213" y="3528"/>
                    <a:pt x="6229" y="3523"/>
                    <a:pt x="6245" y="3513"/>
                  </a:cubicBezTo>
                  <a:cubicBezTo>
                    <a:pt x="6342" y="3480"/>
                    <a:pt x="6342" y="3285"/>
                    <a:pt x="6342" y="3285"/>
                  </a:cubicBezTo>
                  <a:cubicBezTo>
                    <a:pt x="6375" y="3253"/>
                    <a:pt x="6505" y="3155"/>
                    <a:pt x="6570" y="3090"/>
                  </a:cubicBezTo>
                  <a:cubicBezTo>
                    <a:pt x="6667" y="3025"/>
                    <a:pt x="6960" y="2960"/>
                    <a:pt x="7090" y="2895"/>
                  </a:cubicBezTo>
                  <a:cubicBezTo>
                    <a:pt x="7253" y="2830"/>
                    <a:pt x="7123" y="2830"/>
                    <a:pt x="7057" y="2830"/>
                  </a:cubicBezTo>
                  <a:cubicBezTo>
                    <a:pt x="6992" y="2830"/>
                    <a:pt x="6862" y="2797"/>
                    <a:pt x="6765" y="2765"/>
                  </a:cubicBezTo>
                  <a:cubicBezTo>
                    <a:pt x="6635" y="2765"/>
                    <a:pt x="6732" y="2635"/>
                    <a:pt x="6797" y="2602"/>
                  </a:cubicBezTo>
                  <a:cubicBezTo>
                    <a:pt x="6862" y="2570"/>
                    <a:pt x="6342" y="2375"/>
                    <a:pt x="6277" y="2375"/>
                  </a:cubicBezTo>
                  <a:cubicBezTo>
                    <a:pt x="6268" y="2379"/>
                    <a:pt x="6254" y="2381"/>
                    <a:pt x="6238" y="2381"/>
                  </a:cubicBezTo>
                  <a:cubicBezTo>
                    <a:pt x="6136" y="2381"/>
                    <a:pt x="5919" y="2305"/>
                    <a:pt x="5919" y="2277"/>
                  </a:cubicBezTo>
                  <a:cubicBezTo>
                    <a:pt x="5919" y="2277"/>
                    <a:pt x="5789" y="2212"/>
                    <a:pt x="5692" y="2179"/>
                  </a:cubicBezTo>
                  <a:cubicBezTo>
                    <a:pt x="5562" y="2147"/>
                    <a:pt x="5562" y="2114"/>
                    <a:pt x="5497" y="2049"/>
                  </a:cubicBezTo>
                  <a:cubicBezTo>
                    <a:pt x="5464" y="1984"/>
                    <a:pt x="5464" y="1952"/>
                    <a:pt x="5529" y="1919"/>
                  </a:cubicBezTo>
                  <a:cubicBezTo>
                    <a:pt x="5627" y="1887"/>
                    <a:pt x="5432" y="1562"/>
                    <a:pt x="5432" y="1529"/>
                  </a:cubicBezTo>
                  <a:cubicBezTo>
                    <a:pt x="5399" y="1529"/>
                    <a:pt x="5236" y="1497"/>
                    <a:pt x="5204" y="1497"/>
                  </a:cubicBezTo>
                  <a:cubicBezTo>
                    <a:pt x="5171" y="1497"/>
                    <a:pt x="5236" y="1431"/>
                    <a:pt x="5236" y="1431"/>
                  </a:cubicBezTo>
                  <a:cubicBezTo>
                    <a:pt x="5269" y="1399"/>
                    <a:pt x="5366" y="1334"/>
                    <a:pt x="5399" y="1334"/>
                  </a:cubicBezTo>
                  <a:cubicBezTo>
                    <a:pt x="5432" y="1301"/>
                    <a:pt x="5529" y="1236"/>
                    <a:pt x="5562" y="1204"/>
                  </a:cubicBezTo>
                  <a:cubicBezTo>
                    <a:pt x="5594" y="1204"/>
                    <a:pt x="5692" y="1074"/>
                    <a:pt x="5594" y="1074"/>
                  </a:cubicBezTo>
                  <a:cubicBezTo>
                    <a:pt x="5464" y="1106"/>
                    <a:pt x="5269" y="1334"/>
                    <a:pt x="5269" y="1334"/>
                  </a:cubicBezTo>
                  <a:cubicBezTo>
                    <a:pt x="5269" y="1334"/>
                    <a:pt x="5139" y="1301"/>
                    <a:pt x="5041" y="1269"/>
                  </a:cubicBezTo>
                  <a:cubicBezTo>
                    <a:pt x="4911" y="1204"/>
                    <a:pt x="5074" y="1204"/>
                    <a:pt x="5204" y="1139"/>
                  </a:cubicBezTo>
                  <a:cubicBezTo>
                    <a:pt x="5334" y="1106"/>
                    <a:pt x="5399" y="1074"/>
                    <a:pt x="5464" y="1041"/>
                  </a:cubicBezTo>
                  <a:cubicBezTo>
                    <a:pt x="5497" y="1041"/>
                    <a:pt x="5529" y="976"/>
                    <a:pt x="5497" y="944"/>
                  </a:cubicBezTo>
                  <a:cubicBezTo>
                    <a:pt x="5497" y="933"/>
                    <a:pt x="5489" y="929"/>
                    <a:pt x="5477" y="929"/>
                  </a:cubicBezTo>
                  <a:cubicBezTo>
                    <a:pt x="5453" y="929"/>
                    <a:pt x="5410" y="944"/>
                    <a:pt x="5366" y="944"/>
                  </a:cubicBezTo>
                  <a:cubicBezTo>
                    <a:pt x="5269" y="944"/>
                    <a:pt x="5204" y="1009"/>
                    <a:pt x="5139" y="1041"/>
                  </a:cubicBezTo>
                  <a:lnTo>
                    <a:pt x="4781" y="1041"/>
                  </a:lnTo>
                  <a:cubicBezTo>
                    <a:pt x="4749" y="1041"/>
                    <a:pt x="4586" y="976"/>
                    <a:pt x="4553" y="976"/>
                  </a:cubicBezTo>
                  <a:cubicBezTo>
                    <a:pt x="4488" y="976"/>
                    <a:pt x="4261" y="814"/>
                    <a:pt x="4261" y="749"/>
                  </a:cubicBezTo>
                  <a:cubicBezTo>
                    <a:pt x="4261" y="707"/>
                    <a:pt x="4303" y="695"/>
                    <a:pt x="4363" y="695"/>
                  </a:cubicBezTo>
                  <a:cubicBezTo>
                    <a:pt x="4444" y="695"/>
                    <a:pt x="4558" y="716"/>
                    <a:pt x="4651" y="716"/>
                  </a:cubicBezTo>
                  <a:cubicBezTo>
                    <a:pt x="4814" y="716"/>
                    <a:pt x="4781" y="651"/>
                    <a:pt x="4619" y="553"/>
                  </a:cubicBezTo>
                  <a:cubicBezTo>
                    <a:pt x="4550" y="526"/>
                    <a:pt x="4417" y="516"/>
                    <a:pt x="4287" y="516"/>
                  </a:cubicBezTo>
                  <a:cubicBezTo>
                    <a:pt x="4109" y="516"/>
                    <a:pt x="3936" y="535"/>
                    <a:pt x="3936" y="553"/>
                  </a:cubicBezTo>
                  <a:cubicBezTo>
                    <a:pt x="3903" y="553"/>
                    <a:pt x="3871" y="651"/>
                    <a:pt x="3871" y="684"/>
                  </a:cubicBezTo>
                  <a:cubicBezTo>
                    <a:pt x="3871" y="749"/>
                    <a:pt x="3740" y="814"/>
                    <a:pt x="3675" y="814"/>
                  </a:cubicBezTo>
                  <a:cubicBezTo>
                    <a:pt x="3578" y="814"/>
                    <a:pt x="3513" y="814"/>
                    <a:pt x="3448" y="781"/>
                  </a:cubicBezTo>
                  <a:cubicBezTo>
                    <a:pt x="3415" y="749"/>
                    <a:pt x="3513" y="716"/>
                    <a:pt x="3578" y="684"/>
                  </a:cubicBezTo>
                  <a:cubicBezTo>
                    <a:pt x="3610" y="684"/>
                    <a:pt x="3480" y="651"/>
                    <a:pt x="3415" y="651"/>
                  </a:cubicBezTo>
                  <a:cubicBezTo>
                    <a:pt x="3350" y="651"/>
                    <a:pt x="3025" y="814"/>
                    <a:pt x="2993" y="846"/>
                  </a:cubicBezTo>
                  <a:cubicBezTo>
                    <a:pt x="2980" y="852"/>
                    <a:pt x="2965" y="855"/>
                    <a:pt x="2950" y="855"/>
                  </a:cubicBezTo>
                  <a:cubicBezTo>
                    <a:pt x="2883" y="855"/>
                    <a:pt x="2797" y="807"/>
                    <a:pt x="2797" y="781"/>
                  </a:cubicBezTo>
                  <a:cubicBezTo>
                    <a:pt x="2797" y="749"/>
                    <a:pt x="2993" y="586"/>
                    <a:pt x="3090" y="521"/>
                  </a:cubicBezTo>
                  <a:cubicBezTo>
                    <a:pt x="3188" y="488"/>
                    <a:pt x="3285" y="456"/>
                    <a:pt x="3318" y="456"/>
                  </a:cubicBezTo>
                  <a:cubicBezTo>
                    <a:pt x="3318" y="456"/>
                    <a:pt x="3448" y="326"/>
                    <a:pt x="3318" y="228"/>
                  </a:cubicBezTo>
                  <a:cubicBezTo>
                    <a:pt x="3155" y="131"/>
                    <a:pt x="3383" y="131"/>
                    <a:pt x="3383" y="98"/>
                  </a:cubicBezTo>
                  <a:cubicBezTo>
                    <a:pt x="3383" y="87"/>
                    <a:pt x="3357" y="84"/>
                    <a:pt x="3317" y="84"/>
                  </a:cubicBezTo>
                  <a:cubicBezTo>
                    <a:pt x="3235" y="84"/>
                    <a:pt x="3090" y="98"/>
                    <a:pt x="2960" y="98"/>
                  </a:cubicBezTo>
                  <a:cubicBezTo>
                    <a:pt x="2765" y="98"/>
                    <a:pt x="2700" y="131"/>
                    <a:pt x="2505" y="228"/>
                  </a:cubicBezTo>
                  <a:cubicBezTo>
                    <a:pt x="2342" y="293"/>
                    <a:pt x="2082" y="358"/>
                    <a:pt x="2017" y="391"/>
                  </a:cubicBezTo>
                  <a:cubicBezTo>
                    <a:pt x="1952" y="391"/>
                    <a:pt x="1854" y="488"/>
                    <a:pt x="1854" y="553"/>
                  </a:cubicBezTo>
                  <a:cubicBezTo>
                    <a:pt x="1822" y="618"/>
                    <a:pt x="2147" y="618"/>
                    <a:pt x="2180" y="651"/>
                  </a:cubicBezTo>
                  <a:cubicBezTo>
                    <a:pt x="2207" y="651"/>
                    <a:pt x="2068" y="723"/>
                    <a:pt x="2007" y="723"/>
                  </a:cubicBezTo>
                  <a:cubicBezTo>
                    <a:pt x="1997" y="723"/>
                    <a:pt x="1989" y="721"/>
                    <a:pt x="1984" y="716"/>
                  </a:cubicBezTo>
                  <a:cubicBezTo>
                    <a:pt x="1958" y="690"/>
                    <a:pt x="1825" y="642"/>
                    <a:pt x="1724" y="642"/>
                  </a:cubicBezTo>
                  <a:cubicBezTo>
                    <a:pt x="1700" y="642"/>
                    <a:pt x="1678" y="645"/>
                    <a:pt x="1659" y="651"/>
                  </a:cubicBezTo>
                  <a:cubicBezTo>
                    <a:pt x="1562" y="684"/>
                    <a:pt x="1627" y="814"/>
                    <a:pt x="1692" y="879"/>
                  </a:cubicBezTo>
                  <a:cubicBezTo>
                    <a:pt x="1724" y="911"/>
                    <a:pt x="1757" y="976"/>
                    <a:pt x="1757" y="1009"/>
                  </a:cubicBezTo>
                  <a:cubicBezTo>
                    <a:pt x="1757" y="1041"/>
                    <a:pt x="1562" y="1139"/>
                    <a:pt x="1432" y="1171"/>
                  </a:cubicBezTo>
                  <a:cubicBezTo>
                    <a:pt x="1302" y="1171"/>
                    <a:pt x="1399" y="1041"/>
                    <a:pt x="1497" y="1009"/>
                  </a:cubicBezTo>
                  <a:cubicBezTo>
                    <a:pt x="1627" y="1009"/>
                    <a:pt x="1497" y="911"/>
                    <a:pt x="1399" y="846"/>
                  </a:cubicBezTo>
                  <a:cubicBezTo>
                    <a:pt x="1269" y="749"/>
                    <a:pt x="1432" y="684"/>
                    <a:pt x="1464" y="586"/>
                  </a:cubicBezTo>
                  <a:cubicBezTo>
                    <a:pt x="1529" y="488"/>
                    <a:pt x="1854" y="326"/>
                    <a:pt x="1919" y="261"/>
                  </a:cubicBezTo>
                  <a:cubicBezTo>
                    <a:pt x="2017" y="196"/>
                    <a:pt x="2375" y="131"/>
                    <a:pt x="2472" y="66"/>
                  </a:cubicBezTo>
                  <a:cubicBezTo>
                    <a:pt x="2570" y="1"/>
                    <a:pt x="2407" y="1"/>
                    <a:pt x="2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3" name="Google Shape;1863;p44"/>
          <p:cNvSpPr txBox="1">
            <a:spLocks noGrp="1"/>
          </p:cNvSpPr>
          <p:nvPr>
            <p:ph type="title"/>
          </p:nvPr>
        </p:nvSpPr>
        <p:spPr>
          <a:xfrm>
            <a:off x="140428" y="112273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Brain Workout</a:t>
            </a:r>
            <a:endParaRPr dirty="0"/>
          </a:p>
        </p:txBody>
      </p:sp>
      <p:pic>
        <p:nvPicPr>
          <p:cNvPr id="1026" name="Picture 2" descr="Funny Gifs : earth GIF - VSGIF.com">
            <a:extLst>
              <a:ext uri="{FF2B5EF4-FFF2-40B4-BE49-F238E27FC236}">
                <a16:creationId xmlns:a16="http://schemas.microsoft.com/office/drawing/2014/main" id="{35D9A1BA-6E59-4E3E-B65A-D9425D164D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0" y="3081739"/>
            <a:ext cx="2097495" cy="198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t ready for Apple's Earth Day activity challenge">
            <a:extLst>
              <a:ext uri="{FF2B5EF4-FFF2-40B4-BE49-F238E27FC236}">
                <a16:creationId xmlns:a16="http://schemas.microsoft.com/office/drawing/2014/main" id="{1A1F352F-A310-4BF4-82E3-BE0853E9A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" y="635970"/>
            <a:ext cx="2146882" cy="214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ocks and Minerals Wordsearch 1 Worksheets">
            <a:extLst>
              <a:ext uri="{FF2B5EF4-FFF2-40B4-BE49-F238E27FC236}">
                <a16:creationId xmlns:a16="http://schemas.microsoft.com/office/drawing/2014/main" id="{FD78D6BD-ED0F-499A-96D5-D83A1396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00" y="-213852"/>
            <a:ext cx="6078911" cy="594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475" y="-56596"/>
            <a:ext cx="7723500" cy="481200"/>
          </a:xfrm>
        </p:spPr>
        <p:txBody>
          <a:bodyPr/>
          <a:lstStyle/>
          <a:p>
            <a:r>
              <a:rPr lang="en-US" dirty="0"/>
              <a:t>Radioactive Decay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3724521" cy="3854500"/>
          </a:xfrm>
        </p:spPr>
        <p:txBody>
          <a:bodyPr/>
          <a:lstStyle/>
          <a:p>
            <a:pPr algn="just"/>
            <a:r>
              <a:rPr lang="en-US" sz="1500" dirty="0"/>
              <a:t>The amount of the radioactive element decreases, but the amount of the new element increases, causing the overall composition of elements in the rock to change. </a:t>
            </a:r>
          </a:p>
          <a:p>
            <a:pPr algn="just"/>
            <a:r>
              <a:rPr lang="en-US" sz="1500" dirty="0"/>
              <a:t>Each radioactive element decays at its own constant rate, represented by its half-life. </a:t>
            </a:r>
          </a:p>
          <a:p>
            <a:pPr algn="just"/>
            <a:r>
              <a:rPr lang="en-US" sz="1500" dirty="0"/>
              <a:t>The half-life of a radioactive element measures the time it takes for half of the radioactive atoms to decay. </a:t>
            </a:r>
          </a:p>
          <a:p>
            <a:pPr algn="just"/>
            <a:r>
              <a:rPr lang="en-US" sz="1500" dirty="0"/>
              <a:t>You can see in Figure 5 how a radioactive element decays over time. </a:t>
            </a:r>
          </a:p>
          <a:p>
            <a:pPr algn="just"/>
            <a:r>
              <a:rPr lang="en-US" sz="1500" dirty="0"/>
              <a:t>Scientists use the half-life ratio to calculate the age of the rock in which a radioactive element is found.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3BD7F-FD48-4919-9B94-54B5E43A5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044" y="574625"/>
            <a:ext cx="5364955" cy="45688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34EC7BF-E9E1-4C6B-ACE4-AA48C8CAE298}"/>
              </a:ext>
            </a:extLst>
          </p:cNvPr>
          <p:cNvSpPr/>
          <p:nvPr/>
        </p:nvSpPr>
        <p:spPr>
          <a:xfrm>
            <a:off x="8207478" y="4590998"/>
            <a:ext cx="589935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6901280-977A-4764-BCCD-E050714B6F72}"/>
              </a:ext>
            </a:extLst>
          </p:cNvPr>
          <p:cNvSpPr/>
          <p:nvPr/>
        </p:nvSpPr>
        <p:spPr>
          <a:xfrm>
            <a:off x="8382000" y="4778478"/>
            <a:ext cx="589935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475" y="-56596"/>
            <a:ext cx="7723500" cy="481200"/>
          </a:xfrm>
        </p:spPr>
        <p:txBody>
          <a:bodyPr/>
          <a:lstStyle/>
          <a:p>
            <a:r>
              <a:rPr lang="en-US" dirty="0"/>
              <a:t>Radioactive Dating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3724521" cy="3854500"/>
          </a:xfrm>
        </p:spPr>
        <p:txBody>
          <a:bodyPr/>
          <a:lstStyle/>
          <a:p>
            <a:pPr algn="just"/>
            <a:r>
              <a:rPr lang="en-US" sz="1800" dirty="0"/>
              <a:t>Geologists use radioactive dating, or radiometric dating, to determine the absolute ages of rocks.</a:t>
            </a:r>
          </a:p>
          <a:p>
            <a:pPr algn="just"/>
            <a:r>
              <a:rPr lang="en-US" sz="1800" dirty="0"/>
              <a:t>In radioactive dating, scientists first determine the amount of a radioactive element in a rock sample. </a:t>
            </a:r>
          </a:p>
          <a:p>
            <a:pPr algn="just"/>
            <a:r>
              <a:rPr lang="en-US" sz="1800" dirty="0"/>
              <a:t>Then they compare that with the amount of the stable element into which the radioactive element decays.</a:t>
            </a:r>
          </a:p>
          <a:p>
            <a:pPr algn="just"/>
            <a:r>
              <a:rPr lang="en-US" sz="1800" dirty="0"/>
              <a:t>They use this information and the half-life of the element to calculate the age of the rock.</a:t>
            </a:r>
          </a:p>
        </p:txBody>
      </p:sp>
      <p:pic>
        <p:nvPicPr>
          <p:cNvPr id="18434" name="Picture 2" descr="Testing Times - Methods of Dating the Geological Past - NaturPhilosophie">
            <a:extLst>
              <a:ext uri="{FF2B5EF4-FFF2-40B4-BE49-F238E27FC236}">
                <a16:creationId xmlns:a16="http://schemas.microsoft.com/office/drawing/2014/main" id="{40E0EED3-C3D0-4865-A2EA-9AD4299B9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02" y="467591"/>
            <a:ext cx="4520045" cy="46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1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0"/>
            <a:ext cx="7723500" cy="481200"/>
          </a:xfrm>
        </p:spPr>
        <p:txBody>
          <a:bodyPr/>
          <a:lstStyle/>
          <a:p>
            <a:r>
              <a:rPr lang="en-US" dirty="0"/>
              <a:t>Radioactive Dating - Potassium-Argon Dating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44500"/>
            <a:ext cx="3724521" cy="3854500"/>
          </a:xfrm>
        </p:spPr>
        <p:txBody>
          <a:bodyPr/>
          <a:lstStyle/>
          <a:p>
            <a:pPr algn="just"/>
            <a:r>
              <a:rPr lang="en-US" sz="2000" dirty="0"/>
              <a:t>Scientists often date rocks using potassium-40. </a:t>
            </a:r>
          </a:p>
          <a:p>
            <a:pPr algn="just"/>
            <a:r>
              <a:rPr lang="en-US" sz="2000" dirty="0"/>
              <a:t>This form of potassium decays to stable argon-40 and has a half-life of 1.3 billion years. </a:t>
            </a:r>
          </a:p>
          <a:p>
            <a:pPr algn="just"/>
            <a:r>
              <a:rPr lang="en-US" sz="2000" dirty="0"/>
              <a:t>Potassium-40 is useful in dating the most ancient rocks because of its long half-life.</a:t>
            </a:r>
          </a:p>
        </p:txBody>
      </p:sp>
      <p:pic>
        <p:nvPicPr>
          <p:cNvPr id="17410" name="Picture 2" descr="How old is that rock? part 2: K-Ar dating | thenoblegasbag">
            <a:extLst>
              <a:ext uri="{FF2B5EF4-FFF2-40B4-BE49-F238E27FC236}">
                <a16:creationId xmlns:a16="http://schemas.microsoft.com/office/drawing/2014/main" id="{286637D3-251D-4A82-9AD9-77BD7079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41" y="815210"/>
            <a:ext cx="5054932" cy="351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8CB1D82-411C-450A-86C0-4DB77B128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354" y="568005"/>
            <a:ext cx="1677649" cy="8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475" y="-56596"/>
            <a:ext cx="7723500" cy="481200"/>
          </a:xfrm>
        </p:spPr>
        <p:txBody>
          <a:bodyPr/>
          <a:lstStyle/>
          <a:p>
            <a:r>
              <a:rPr lang="en-US" dirty="0"/>
              <a:t>Radioactive Dating - Carbon-14 Dating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3724521" cy="3854500"/>
          </a:xfrm>
        </p:spPr>
        <p:txBody>
          <a:bodyPr/>
          <a:lstStyle/>
          <a:p>
            <a:pPr algn="just"/>
            <a:r>
              <a:rPr lang="en-US" sz="1800" dirty="0"/>
              <a:t>Scientists can date plant and animal remains using carbon-14. </a:t>
            </a:r>
          </a:p>
          <a:p>
            <a:pPr algn="just"/>
            <a:r>
              <a:rPr lang="en-US" sz="1800" dirty="0"/>
              <a:t>All organisms contain carbon, including this radioactive form.</a:t>
            </a:r>
          </a:p>
          <a:p>
            <a:pPr algn="just"/>
            <a:r>
              <a:rPr lang="en-US" sz="1800" dirty="0"/>
              <a:t>Carbon-14 decays to stable nitrogen-14 and has a half-life of only 5,730 years. </a:t>
            </a:r>
          </a:p>
          <a:p>
            <a:pPr algn="just"/>
            <a:r>
              <a:rPr lang="en-US" sz="1800" dirty="0"/>
              <a:t>Therefore, this method can't be used to date remains older than about 50,000 years because the amount of carbon-14 left would be too small to measure accurately.</a:t>
            </a:r>
          </a:p>
        </p:txBody>
      </p:sp>
      <p:pic>
        <p:nvPicPr>
          <p:cNvPr id="16386" name="Picture 2" descr="How carbon dating works - Rau's IAS">
            <a:extLst>
              <a:ext uri="{FF2B5EF4-FFF2-40B4-BE49-F238E27FC236}">
                <a16:creationId xmlns:a16="http://schemas.microsoft.com/office/drawing/2014/main" id="{F4FB9A88-BC40-418F-8F4E-795146C72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22" y="652814"/>
            <a:ext cx="4051405" cy="42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5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57B315-44D6-4C23-9CDD-15B51A098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69" y="-100016"/>
            <a:ext cx="7098261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D954D6-5A9F-4150-9EFC-79F272F92DA4}"/>
              </a:ext>
            </a:extLst>
          </p:cNvPr>
          <p:cNvSpPr txBox="1"/>
          <p:nvPr/>
        </p:nvSpPr>
        <p:spPr>
          <a:xfrm>
            <a:off x="1332654" y="1142159"/>
            <a:ext cx="3160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Radioactive dating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C30F7-ECA7-459A-94AD-91394EDCA338}"/>
              </a:ext>
            </a:extLst>
          </p:cNvPr>
          <p:cNvSpPr txBox="1"/>
          <p:nvPr/>
        </p:nvSpPr>
        <p:spPr>
          <a:xfrm>
            <a:off x="1332654" y="2094658"/>
            <a:ext cx="3160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The geologist could look for index fossils in the rock layers and match them to fossils found in the other area.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28691-B093-4D0B-96FA-810A1FB19C46}"/>
              </a:ext>
            </a:extLst>
          </p:cNvPr>
          <p:cNvSpPr txBox="1"/>
          <p:nvPr/>
        </p:nvSpPr>
        <p:spPr>
          <a:xfrm>
            <a:off x="1332654" y="4188132"/>
            <a:ext cx="31607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The fault is younger than both of the lower rock layers, but is older than the top layer of sandstone.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18313-A347-4497-8FC6-56A95B33D37D}"/>
              </a:ext>
            </a:extLst>
          </p:cNvPr>
          <p:cNvSpPr txBox="1"/>
          <p:nvPr/>
        </p:nvSpPr>
        <p:spPr>
          <a:xfrm>
            <a:off x="4803203" y="1673178"/>
            <a:ext cx="3160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The limestone formed below the siltstone. After the rock layers formed, forces inside Earth raised and folded them, overturning their original order.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AD912-0005-4142-9F1C-D796A086F737}"/>
              </a:ext>
            </a:extLst>
          </p:cNvPr>
          <p:cNvSpPr txBox="1"/>
          <p:nvPr/>
        </p:nvSpPr>
        <p:spPr>
          <a:xfrm>
            <a:off x="4803203" y="4216708"/>
            <a:ext cx="3160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The scientist could use carbon-14 radioactive dating to find the age of the wood. The tools are probably about the same age.</a:t>
            </a:r>
          </a:p>
        </p:txBody>
      </p:sp>
    </p:spTree>
    <p:extLst>
      <p:ext uri="{BB962C8B-B14F-4D97-AF65-F5344CB8AC3E}">
        <p14:creationId xmlns:p14="http://schemas.microsoft.com/office/powerpoint/2010/main" val="34913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0F305-69AC-4CC7-A34C-575A00191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969B8-B9E5-48B0-9499-448E74A0E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5E197-3AFE-40ED-83A2-7DD341EC63B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GS19_DL_A0606206_V0000786">
            <a:hlinkClick r:id="" action="ppaction://media"/>
            <a:extLst>
              <a:ext uri="{FF2B5EF4-FFF2-40B4-BE49-F238E27FC236}">
                <a16:creationId xmlns:a16="http://schemas.microsoft.com/office/drawing/2014/main" id="{4C2D9AAE-D27A-493E-AB7B-E2497ABC6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375" y="141877"/>
            <a:ext cx="8639549" cy="48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8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A7F7C8-34AE-4B25-82A3-4DFF1F4F8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89"/>
            <a:ext cx="9144000" cy="50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95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1515-98E1-42AA-8338-DCB2793C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FB40B-5455-411B-B8D3-81A9288F1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016"/>
            <a:ext cx="9543733" cy="48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59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0"/>
            <a:ext cx="4045200" cy="1482300"/>
          </a:xfrm>
        </p:spPr>
        <p:txBody>
          <a:bodyPr/>
          <a:lstStyle/>
          <a:p>
            <a:r>
              <a:rPr lang="en-US" dirty="0"/>
              <a:t>Describing the Ages of Rocks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just"/>
            <a:r>
              <a:rPr lang="en-US" sz="1600" dirty="0"/>
              <a:t>If you visit the Painted Desert in Arizona, you will find rock layers that look grey, red, green, blue, and even purple. </a:t>
            </a:r>
          </a:p>
          <a:p>
            <a:pPr algn="just"/>
            <a:r>
              <a:rPr lang="en-US" sz="1600" dirty="0"/>
              <a:t>If you're curious, you might start by asking "How did these colorful rocks form?" Your next question would probably be "How old are these rocks?" </a:t>
            </a:r>
          </a:p>
          <a:p>
            <a:pPr algn="just"/>
            <a:r>
              <a:rPr lang="en-US" sz="1600" dirty="0"/>
              <a:t>In other words, you would want to describe the ages of the rocks. </a:t>
            </a:r>
          </a:p>
          <a:p>
            <a:pPr algn="just"/>
            <a:r>
              <a:rPr lang="en-US" sz="1600" dirty="0"/>
              <a:t>Geologists have two ways to describe the age of a rock: age relative to another rock and age in number of years since the rock formed.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3DD38-6B86-4296-946F-300E3E721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300"/>
            <a:ext cx="4572000" cy="36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6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93425"/>
            <a:ext cx="7723500" cy="481200"/>
          </a:xfrm>
        </p:spPr>
        <p:txBody>
          <a:bodyPr/>
          <a:lstStyle/>
          <a:p>
            <a:r>
              <a:rPr lang="en-US" dirty="0"/>
              <a:t>Describing the Ages of Rocks - Relative 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23" y="714375"/>
            <a:ext cx="3999900" cy="3854500"/>
          </a:xfrm>
        </p:spPr>
        <p:txBody>
          <a:bodyPr/>
          <a:lstStyle/>
          <a:p>
            <a:pPr algn="just"/>
            <a:r>
              <a:rPr lang="en-US" sz="1600" dirty="0"/>
              <a:t>The relative age of a rock is its age compared to the ages of other rocks. </a:t>
            </a:r>
          </a:p>
          <a:p>
            <a:pPr algn="just"/>
            <a:r>
              <a:rPr lang="en-US" sz="1600" dirty="0"/>
              <a:t>You probably use the idea of relative age when you compare your age with someone else’s. </a:t>
            </a:r>
          </a:p>
          <a:p>
            <a:pPr algn="just"/>
            <a:r>
              <a:rPr lang="en-US" sz="1600" dirty="0"/>
              <a:t>For example, if you say that you are older than your brother but younger than your sister, you describe your relative age.</a:t>
            </a:r>
          </a:p>
        </p:txBody>
      </p:sp>
      <p:pic>
        <p:nvPicPr>
          <p:cNvPr id="2050" name="Picture 2" descr="Number and relative age of siblings is linked to risk of cardiovascular  events">
            <a:extLst>
              <a:ext uri="{FF2B5EF4-FFF2-40B4-BE49-F238E27FC236}">
                <a16:creationId xmlns:a16="http://schemas.microsoft.com/office/drawing/2014/main" id="{AAE8827D-DC75-4073-85A6-B1D262A5F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8" y="3414065"/>
            <a:ext cx="2908460" cy="16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VA643088">
            <a:hlinkClick r:id="" action="ppaction://media"/>
            <a:extLst>
              <a:ext uri="{FF2B5EF4-FFF2-40B4-BE49-F238E27FC236}">
                <a16:creationId xmlns:a16="http://schemas.microsoft.com/office/drawing/2014/main" id="{C33A1DA0-B279-46FF-8842-9C1FEC0C27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4423" y="120015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1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50" y="93425"/>
            <a:ext cx="7723500" cy="481200"/>
          </a:xfrm>
        </p:spPr>
        <p:txBody>
          <a:bodyPr/>
          <a:lstStyle/>
          <a:p>
            <a:r>
              <a:rPr lang="en-US" dirty="0"/>
              <a:t>Describing the Ages of Rocks - Absolute 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574625"/>
            <a:ext cx="3999900" cy="3812431"/>
          </a:xfrm>
        </p:spPr>
        <p:txBody>
          <a:bodyPr/>
          <a:lstStyle/>
          <a:p>
            <a:pPr algn="just"/>
            <a:r>
              <a:rPr lang="en-US" dirty="0"/>
              <a:t>The relative age of a rock does not provide its absolute age. </a:t>
            </a:r>
          </a:p>
          <a:p>
            <a:pPr algn="just"/>
            <a:r>
              <a:rPr lang="en-US" dirty="0"/>
              <a:t>The absolute age of a rock is the number of years that have passed since the rock formed. </a:t>
            </a:r>
          </a:p>
          <a:p>
            <a:pPr algn="just"/>
            <a:r>
              <a:rPr lang="en-US" dirty="0"/>
              <a:t>It may be impossible to know the exact absolute age of some rocks, so geologists often use both absolute and relative ages.</a:t>
            </a:r>
          </a:p>
          <a:p>
            <a:pPr algn="just"/>
            <a:r>
              <a:rPr lang="en-US" dirty="0"/>
              <a:t>Why do geologists want to analyze and describe the ages of rocks? </a:t>
            </a:r>
          </a:p>
          <a:p>
            <a:pPr algn="just"/>
            <a:r>
              <a:rPr lang="en-US" dirty="0"/>
              <a:t>Evidence of past events occurs in rocks.</a:t>
            </a:r>
          </a:p>
          <a:p>
            <a:pPr algn="just"/>
            <a:r>
              <a:rPr lang="en-US" dirty="0"/>
              <a:t>That evidence shows that Earth has changed and evolved over time due to natural processes.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3569C-4D15-4D95-9FB2-7743269E215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832402" y="574625"/>
            <a:ext cx="3999900" cy="3416400"/>
          </a:xfrm>
        </p:spPr>
        <p:txBody>
          <a:bodyPr/>
          <a:lstStyle/>
          <a:p>
            <a:pPr algn="just"/>
            <a:r>
              <a:rPr lang="en-US" dirty="0"/>
              <a:t>Rock layers like those in Figure 1 form a record of Earth's history of change, known as the geologic record. </a:t>
            </a:r>
          </a:p>
          <a:p>
            <a:pPr algn="just"/>
            <a:r>
              <a:rPr lang="en-US" dirty="0"/>
              <a:t>By studying clues in Earth's rocks and determining their ages, geologist can organize past events in sequence to better understand Earth's history.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9B58F-DEED-4988-8E4F-E24A7472F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784" y="2486024"/>
            <a:ext cx="4572000" cy="2657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0BDDBD-DF2C-496C-BFCC-C68926E91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853" y="3880374"/>
            <a:ext cx="1646365" cy="12631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D73600-2E35-4D59-B1A6-7CB2481866C1}"/>
              </a:ext>
            </a:extLst>
          </p:cNvPr>
          <p:cNvCxnSpPr/>
          <p:nvPr/>
        </p:nvCxnSpPr>
        <p:spPr>
          <a:xfrm>
            <a:off x="6629400" y="2664619"/>
            <a:ext cx="0" cy="15716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6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5FC068-0F87-461F-92C8-1272B864B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32" y="0"/>
            <a:ext cx="7964935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8CE028-0A27-4612-A066-8FC40AF1BC9C}"/>
              </a:ext>
            </a:extLst>
          </p:cNvPr>
          <p:cNvSpPr txBox="1"/>
          <p:nvPr/>
        </p:nvSpPr>
        <p:spPr>
          <a:xfrm>
            <a:off x="1097280" y="1901952"/>
            <a:ext cx="6608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The oldest rocks are buried the deepest, so they must be on the bottom. That also means the youngest rocks must be at the top.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092BA-69F6-4300-8501-54F014E5BEC6}"/>
              </a:ext>
            </a:extLst>
          </p:cNvPr>
          <p:cNvSpPr txBox="1"/>
          <p:nvPr/>
        </p:nvSpPr>
        <p:spPr>
          <a:xfrm>
            <a:off x="1097280" y="3522726"/>
            <a:ext cx="6608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I could take rock samples from the bottom of the canyon and conduct tests to find out how old the parts making up the rock are. I could look for fossils of a known age in the rock.</a:t>
            </a:r>
          </a:p>
        </p:txBody>
      </p:sp>
    </p:spTree>
    <p:extLst>
      <p:ext uri="{BB962C8B-B14F-4D97-AF65-F5344CB8AC3E}">
        <p14:creationId xmlns:p14="http://schemas.microsoft.com/office/powerpoint/2010/main" val="302876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7637CDB2-B672-4609-8EBA-AB9E77988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228" y="385763"/>
            <a:ext cx="3551228" cy="1798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8FC28D-C9E6-446E-AEE8-07AFA5E81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0" y="80803"/>
            <a:ext cx="3353091" cy="2781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62DB48-3560-406E-A133-5408F82DA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38" y="2791740"/>
            <a:ext cx="7536833" cy="2286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825E27-8A88-45A0-8AA6-391CC096DD7D}"/>
              </a:ext>
            </a:extLst>
          </p:cNvPr>
          <p:cNvSpPr txBox="1"/>
          <p:nvPr/>
        </p:nvSpPr>
        <p:spPr>
          <a:xfrm>
            <a:off x="240030" y="1527511"/>
            <a:ext cx="2673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I am behind my desk.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785A8E-AD10-4A76-91A2-A4E031555F1F}"/>
              </a:ext>
            </a:extLst>
          </p:cNvPr>
          <p:cNvSpPr txBox="1"/>
          <p:nvPr/>
        </p:nvSpPr>
        <p:spPr>
          <a:xfrm>
            <a:off x="414528" y="3599796"/>
            <a:ext cx="7193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</a:rPr>
              <a:t>Relative age determines whether rocks are older or younger than other rocks. Absolute age represents the number of years that have passed since a given rock formed.</a:t>
            </a:r>
          </a:p>
        </p:txBody>
      </p:sp>
    </p:spTree>
    <p:extLst>
      <p:ext uri="{BB962C8B-B14F-4D97-AF65-F5344CB8AC3E}">
        <p14:creationId xmlns:p14="http://schemas.microsoft.com/office/powerpoint/2010/main" val="319816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EF23-8FA4-4C33-9E07-03E900DE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482300"/>
          </a:xfrm>
        </p:spPr>
        <p:txBody>
          <a:bodyPr/>
          <a:lstStyle/>
          <a:p>
            <a:r>
              <a:rPr lang="en-US" dirty="0"/>
              <a:t>Determining Relative Ages of Rocks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D7C49-87AC-41D4-92CD-9AA443AFA4C7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algn="just"/>
            <a:r>
              <a:rPr lang="en-US" sz="2000" dirty="0"/>
              <a:t>Geologists use many methods to determine the age of Earth’s rocks. </a:t>
            </a:r>
          </a:p>
          <a:p>
            <a:pPr algn="just"/>
            <a:r>
              <a:rPr lang="en-US" sz="2000" dirty="0"/>
              <a:t>To find a rock's relative age, they analyze the position of rock layers.</a:t>
            </a:r>
          </a:p>
          <a:p>
            <a:pPr algn="just"/>
            <a:r>
              <a:rPr lang="en-US" sz="2000" dirty="0"/>
              <a:t>They also look for a variety of clues in rocks, such as fossils. </a:t>
            </a:r>
          </a:p>
          <a:p>
            <a:pPr algn="just"/>
            <a:r>
              <a:rPr lang="en-US" sz="2000" dirty="0"/>
              <a:t>These methods provide ways to find relative ages, but not absolute ages, of rocks.</a:t>
            </a:r>
          </a:p>
        </p:txBody>
      </p:sp>
      <p:pic>
        <p:nvPicPr>
          <p:cNvPr id="3074" name="Picture 2" descr="Relative Age of a Rock | Principles, Dating &amp; Examples - Video &amp; Lesson  Transcript | Study.com">
            <a:extLst>
              <a:ext uri="{FF2B5EF4-FFF2-40B4-BE49-F238E27FC236}">
                <a16:creationId xmlns:a16="http://schemas.microsoft.com/office/drawing/2014/main" id="{11DE5850-4432-4790-90AD-9964CD3E4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7"/>
          <a:stretch/>
        </p:blipFill>
        <p:spPr bwMode="auto">
          <a:xfrm>
            <a:off x="102394" y="1750219"/>
            <a:ext cx="4383881" cy="332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2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fográficos da História da Terra by Slidesgo">
  <a:themeElements>
    <a:clrScheme name="Simple Light">
      <a:dk1>
        <a:srgbClr val="000000"/>
      </a:dk1>
      <a:lt1>
        <a:srgbClr val="FFFFFF"/>
      </a:lt1>
      <a:dk2>
        <a:srgbClr val="1C4433"/>
      </a:dk2>
      <a:lt2>
        <a:srgbClr val="23A790"/>
      </a:lt2>
      <a:accent1>
        <a:srgbClr val="97D6FF"/>
      </a:accent1>
      <a:accent2>
        <a:srgbClr val="60B3FF"/>
      </a:accent2>
      <a:accent3>
        <a:srgbClr val="FFC849"/>
      </a:accent3>
      <a:accent4>
        <a:srgbClr val="D9D9D9"/>
      </a:accent4>
      <a:accent5>
        <a:srgbClr val="EFEFEF"/>
      </a:accent5>
      <a:accent6>
        <a:srgbClr val="FF6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1740</Words>
  <Application>Microsoft Office PowerPoint</Application>
  <PresentationFormat>On-screen Show (16:9)</PresentationFormat>
  <Paragraphs>124</Paragraphs>
  <Slides>26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Fira Sans Extra Condensed SemiBold</vt:lpstr>
      <vt:lpstr>Fira Sans Extra Condensed Medium</vt:lpstr>
      <vt:lpstr>Roboto</vt:lpstr>
      <vt:lpstr>Arial</vt:lpstr>
      <vt:lpstr>Infográficos da História da Terra by Slidesgo</vt:lpstr>
      <vt:lpstr>L1 Determining Ages of Rocks </vt:lpstr>
      <vt:lpstr>Brain Workout</vt:lpstr>
      <vt:lpstr>PowerPoint Presentation</vt:lpstr>
      <vt:lpstr>Describing the Ages of Rocks</vt:lpstr>
      <vt:lpstr>Describing the Ages of Rocks - Relative Age</vt:lpstr>
      <vt:lpstr>Describing the Ages of Rocks - Absolute Age</vt:lpstr>
      <vt:lpstr>PowerPoint Presentation</vt:lpstr>
      <vt:lpstr>PowerPoint Presentation</vt:lpstr>
      <vt:lpstr>Determining Relative Ages of Rocks</vt:lpstr>
      <vt:lpstr>Position of Rock Layers</vt:lpstr>
      <vt:lpstr>Clues from Igneous Rocks - Clues from Faults </vt:lpstr>
      <vt:lpstr>Using Fossils</vt:lpstr>
      <vt:lpstr>Using Fossils</vt:lpstr>
      <vt:lpstr>PowerPoint Presentation</vt:lpstr>
      <vt:lpstr>Changes in Rocks</vt:lpstr>
      <vt:lpstr>Gaps in the Geologic Record</vt:lpstr>
      <vt:lpstr>Folding</vt:lpstr>
      <vt:lpstr>Determining Absolute Ages of Rocks</vt:lpstr>
      <vt:lpstr>Radioactive Decay</vt:lpstr>
      <vt:lpstr>Radioactive Decay</vt:lpstr>
      <vt:lpstr>Radioactive Dating</vt:lpstr>
      <vt:lpstr>Radioactive Dating - Potassium-Argon Dating</vt:lpstr>
      <vt:lpstr>Radioactive Dating - Carbon-14 Dating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Infográficos da História da Terra</dc:title>
  <cp:lastModifiedBy>vm243</cp:lastModifiedBy>
  <cp:revision>34</cp:revision>
  <dcterms:modified xsi:type="dcterms:W3CDTF">2026-03-04T21:10:17Z</dcterms:modified>
</cp:coreProperties>
</file>