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34"/>
  </p:notesMasterIdLst>
  <p:sldIdLst>
    <p:sldId id="289" r:id="rId2"/>
    <p:sldId id="257" r:id="rId3"/>
    <p:sldId id="256" r:id="rId4"/>
    <p:sldId id="259" r:id="rId5"/>
    <p:sldId id="284" r:id="rId6"/>
    <p:sldId id="260" r:id="rId7"/>
    <p:sldId id="290" r:id="rId8"/>
    <p:sldId id="261" r:id="rId9"/>
    <p:sldId id="262" r:id="rId10"/>
    <p:sldId id="263" r:id="rId11"/>
    <p:sldId id="28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5" r:id="rId23"/>
    <p:sldId id="274" r:id="rId24"/>
    <p:sldId id="275" r:id="rId25"/>
    <p:sldId id="276" r:id="rId26"/>
    <p:sldId id="291" r:id="rId27"/>
    <p:sldId id="281" r:id="rId28"/>
    <p:sldId id="278" r:id="rId29"/>
    <p:sldId id="288" r:id="rId30"/>
    <p:sldId id="279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04C1-A2AE-41F3-87A6-C77A6F63F3C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85567-305B-4713-84FE-FD3CE692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3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avvasrealize.com/content/viewer/standalone/loader/view/0186b842-81dc-3a32-96b9-38bbe709fa52/24/nonscorable?programId=e1d0bee1-ee55-343d-8d51-31959c750e5b&amp;programVersion=22&amp;containerId=6cec71db-5397-3a86-b730-62942607810c&amp;containerVersion=22&amp;backUrl=https:%2F%2Fwww.savvasrealize.com%2Fdashboard%2Fprogram%2Fe1d0bee1-ee55-343d-8d51-31959c750e5b%2F22%2Ftier%2F0b9c164b-047d-3f99-8b51-bbf84c217422%2F22%2Flesson%2F6cec71db-5397-3a86-b730-62942607810c%2F22&amp;locale=en&amp;programName=Elevate%20Science%20Course%202&amp;rootProgramId=e1d0bee1-ee55-343d-8d51-31959c750e5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85567-305B-4713-84FE-FD3CE69277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5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1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26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5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74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5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2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9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8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9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5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0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3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vvasrealize.com/content/viewer/standalone/loader/view/0186b842-81dc-3a32-96b9-38bbe709fa52/24/nonscorable?programId=e1d0bee1-ee55-343d-8d51-31959c750e5b&amp;programVersion=22&amp;containerId=6cec71db-5397-3a86-b730-62942607810c&amp;containerVersion=22&amp;backUrl=https:%2F%2Fwww.savvasrealize.com%2Fdashboard%2Fprogram%2Fe1d0bee1-ee55-343d-8d51-31959c750e5b%2F22%2Ftier%2F0b9c164b-047d-3f99-8b51-bbf84c217422%2F22%2Flesson%2F6cec71db-5397-3a86-b730-62942607810c%2F22&amp;locale=en&amp;programName=Elevate%20Science%20Course%202&amp;rootProgramId=e1d0bee1-ee55-343d-8d51-31959c750e5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839F-C12D-4C61-8BE1-580E9C960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88" y="2605849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dirty="0"/>
              <a:t>SUPPLYING ENERGY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2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81123-6CF2-479B-AEA4-33C80097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20" y="150328"/>
            <a:ext cx="8596668" cy="3880773"/>
          </a:xfrm>
        </p:spPr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carbohydrate can be simple or complex, depending on the size of its molecules.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Simple carbohydrates, are smaller molecules and taste sweet. For example, donuts, cakes and pies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Complex carbohydrates, such as </a:t>
            </a:r>
            <a:r>
              <a:rPr lang="en-S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are larger molecules.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Whole grains, such as brown rice, are considered healthy sources of complex carbohydrates. They are high in </a:t>
            </a:r>
            <a:r>
              <a:rPr lang="en-S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nutrients.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Simple Carbs vs. Complex Carbs. What's the Difference?">
            <a:extLst>
              <a:ext uri="{FF2B5EF4-FFF2-40B4-BE49-F238E27FC236}">
                <a16:creationId xmlns:a16="http://schemas.microsoft.com/office/drawing/2014/main" id="{8B02114A-0398-32A4-5AFE-CDFE9BFD4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71" y="3286125"/>
            <a:ext cx="5295096" cy="27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3B554-7DF7-4DA4-B172-903858FE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66" y="457200"/>
            <a:ext cx="8691628" cy="569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7E607-C3CC-4A87-B5B5-DB699D69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03" y="360364"/>
            <a:ext cx="8596668" cy="3880773"/>
          </a:xfrm>
        </p:spPr>
        <p:txBody>
          <a:bodyPr/>
          <a:lstStyle/>
          <a:p>
            <a:pPr algn="just"/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SG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SG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Your body needs protein for growth and body repair.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Proteins are made of smaller components called </a:t>
            </a:r>
            <a:r>
              <a:rPr lang="en-SG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amino acids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Beans, beef, chicken, eggs, fish, and nuts are all protein sources.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Protein Structure">
            <a:extLst>
              <a:ext uri="{FF2B5EF4-FFF2-40B4-BE49-F238E27FC236}">
                <a16:creationId xmlns:a16="http://schemas.microsoft.com/office/drawing/2014/main" id="{58E8072B-A5BA-0117-D2D2-266B74F5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8" y="2655094"/>
            <a:ext cx="6730594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A368-026A-4C39-B039-0D5CCBF1F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85" y="211207"/>
            <a:ext cx="9720073" cy="5355203"/>
          </a:xfrm>
        </p:spPr>
        <p:txBody>
          <a:bodyPr>
            <a:normAutofit/>
          </a:bodyPr>
          <a:lstStyle/>
          <a:p>
            <a:pPr algn="just"/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Fats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While carbohydrates provide quick energy, fats provide a concentrated energy source.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body also uses fats for long-term energy storage. </a:t>
            </a:r>
          </a:p>
          <a:p>
            <a:pPr marL="0" indent="0" algn="just">
              <a:buNone/>
            </a:pPr>
            <a:endParaRPr lang="en-S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 are two main types—saturated fat and unsaturated fat.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Saturated fats usually come from animal products, such as lard. They are solid at room temperature.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Unsaturated fats usually come from plant products and are oils, such as olive oil. They are liquid at room temperature.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S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People should limit saturated fat intake because they are linked to heart disease and other illnesses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146" name="Picture 2" descr="Fats: Definition, Types, Sources, Benefits and Side effects | HealthShots">
            <a:extLst>
              <a:ext uri="{FF2B5EF4-FFF2-40B4-BE49-F238E27FC236}">
                <a16:creationId xmlns:a16="http://schemas.microsoft.com/office/drawing/2014/main" id="{9063B9D4-FC0E-F952-0E4D-DD414274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766310"/>
            <a:ext cx="349567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23935-E26D-4DE5-B613-1B3DFBFB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21" y="246064"/>
            <a:ext cx="8596668" cy="3880773"/>
          </a:xfrm>
        </p:spPr>
        <p:txBody>
          <a:bodyPr/>
          <a:lstStyle/>
          <a:p>
            <a:pPr algn="just"/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Vitamins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SG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Vitamins are nutrients that help your body with chemical reactions.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They do not provide any energy or building materials, but without them, you would not be able to function.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Your body can make small amounts of some vitamins, such as vitamins D and K, but most have to be taken in through your diet. 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7170" name="Picture 2" descr="Benefits and Types of Vitamins that You Should Take for Good Health –  Wellbeing Nutrition">
            <a:extLst>
              <a:ext uri="{FF2B5EF4-FFF2-40B4-BE49-F238E27FC236}">
                <a16:creationId xmlns:a16="http://schemas.microsoft.com/office/drawing/2014/main" id="{5BAC4714-8091-E7E7-9506-C0B7C93C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89" y="3081338"/>
            <a:ext cx="5277417" cy="309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EBAA-C315-4B04-ACE7-BBEA99D59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84" y="560389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Vitamins can be fat-soluble or water-</a:t>
            </a:r>
            <a:r>
              <a:rPr lang="en-S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soluble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Fat-soluble vitamins, such as A and K, are stored in the fatty tissues of the body and released when needed.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Water-soluble vitamins, such as vitamin C, dissolve in water and are not stored in large amounts by the body. Citrus fruits, such as oranges, are high in vitamin C.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194" name="Picture 2" descr="What is the difference between water-soluble and fat-soluble vitamins? -  FITPAA">
            <a:extLst>
              <a:ext uri="{FF2B5EF4-FFF2-40B4-BE49-F238E27FC236}">
                <a16:creationId xmlns:a16="http://schemas.microsoft.com/office/drawing/2014/main" id="{71177EBB-ECE9-B678-22C1-688FC908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49" y="2686049"/>
            <a:ext cx="5026819" cy="30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F1C4F-432C-48F7-82DE-F7F8E706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22" y="215900"/>
            <a:ext cx="8596668" cy="3880773"/>
          </a:xfrm>
        </p:spPr>
        <p:txBody>
          <a:bodyPr/>
          <a:lstStyle/>
          <a:p>
            <a:pPr algn="just"/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Minerals</a:t>
            </a:r>
            <a:r>
              <a:rPr lang="en-SG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SG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Minerals are nutrients that are not made by the body, but are needed to carry out chemical processes.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Calcium for bones and iron for blood are two examples of minerals that are taken in through the diet.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Calcium is common in dairy products, such as milk and cheese.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Iron is found in meat and leafy green vegetables, such as spinach.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218" name="Picture 2" descr="What are some common sources of minerals? - FITPAA">
            <a:extLst>
              <a:ext uri="{FF2B5EF4-FFF2-40B4-BE49-F238E27FC236}">
                <a16:creationId xmlns:a16="http://schemas.microsoft.com/office/drawing/2014/main" id="{DBDF288F-3DA4-95C2-3155-08E08FFB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3264694"/>
            <a:ext cx="4891087" cy="29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1964B-CAEF-4120-BE17-7986AAF4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72" y="221456"/>
            <a:ext cx="9720073" cy="4572000"/>
          </a:xfrm>
        </p:spPr>
        <p:txBody>
          <a:bodyPr>
            <a:normAutofit/>
          </a:bodyPr>
          <a:lstStyle/>
          <a:p>
            <a:pPr algn="just"/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SG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the six nutrients you need, water is the </a:t>
            </a:r>
            <a:r>
              <a:rPr lang="en-SG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most important</a:t>
            </a:r>
            <a:r>
              <a:rPr lang="en-SG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While the human body can go a few weeks without eating food, it could only survive a few days without water.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Survival time without water hinges on both environmental conditions and level of activity.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example, someone hiking in the desert under a blazing sun needs more water than someone in cooler conditions. </a:t>
            </a:r>
          </a:p>
          <a:p>
            <a:pPr marL="0" indent="0" algn="just">
              <a:buNone/>
            </a:pPr>
            <a:endParaRPr lang="en-SG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get water from much of the food you eat, but you still need to drink water every day.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42" name="Picture 2" descr="Foods That Are Good Sources of Water | Heart healthy dinners, Raw food  recipes, Healthy eating">
            <a:extLst>
              <a:ext uri="{FF2B5EF4-FFF2-40B4-BE49-F238E27FC236}">
                <a16:creationId xmlns:a16="http://schemas.microsoft.com/office/drawing/2014/main" id="{671438FA-7BF4-67B7-21AC-D3482D11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7" y="3429000"/>
            <a:ext cx="6715125" cy="312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127D-57DF-4237-B1F3-F3E28A05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09" y="588169"/>
            <a:ext cx="8596668" cy="1320800"/>
          </a:xfrm>
        </p:spPr>
        <p:txBody>
          <a:bodyPr/>
          <a:lstStyle/>
          <a:p>
            <a:r>
              <a:rPr lang="en-US" dirty="0"/>
              <a:t>THE DIGESTIVE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14E5C-E4B4-4EA7-A714-52E992F87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85" y="1403352"/>
            <a:ext cx="8596668" cy="3880773"/>
          </a:xfrm>
        </p:spPr>
        <p:txBody>
          <a:bodyPr/>
          <a:lstStyle/>
          <a:p>
            <a:pPr algn="just"/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Digestion can be classified into two main types—mechanical and chemical.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Mechanical digestion involves the physical breakdown and movement of food.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Chemical digestion, as the name suggests, involves the chemical breakdown of food.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The Digestive System | CK-12 Foundation">
            <a:extLst>
              <a:ext uri="{FF2B5EF4-FFF2-40B4-BE49-F238E27FC236}">
                <a16:creationId xmlns:a16="http://schemas.microsoft.com/office/drawing/2014/main" id="{81C056A8-EE0C-AFBA-4DDF-F63A80A5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912269"/>
            <a:ext cx="3350418" cy="37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1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B3C96-1AD3-4836-A29A-7AA2101D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27" y="303214"/>
            <a:ext cx="8596668" cy="3880773"/>
          </a:xfrm>
        </p:spPr>
        <p:txBody>
          <a:bodyPr/>
          <a:lstStyle/>
          <a:p>
            <a:pPr algn="just"/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Mechanical Digestion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mouth and stomach are the main places where mechanical digestion happens.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movement of the food through the oesophagus and the intestines is also part of mechanical digestion.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Waves of smooth muscle contractions that move food through the </a:t>
            </a:r>
            <a:r>
              <a:rPr lang="en-S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esophagus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toward the stomach are called peristalsis.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2" name="Picture 4" descr="Peristalsis As Anatomical Food Swallow Process Explanation Outline Diagram  Stock Illustration - Download Image Now - iStock">
            <a:extLst>
              <a:ext uri="{FF2B5EF4-FFF2-40B4-BE49-F238E27FC236}">
                <a16:creationId xmlns:a16="http://schemas.microsoft.com/office/drawing/2014/main" id="{3DC410B0-5469-DF4F-6F25-029D514B5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283874"/>
            <a:ext cx="4207668" cy="29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5C74-F596-4BD3-B659-B3D8AF73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653" y="988218"/>
            <a:ext cx="8596668" cy="13208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2B8C-0212-4B08-BC72-5318BB99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1.  Know the functions of the main nutrients</a:t>
            </a:r>
          </a:p>
          <a:p>
            <a:r>
              <a:rPr lang="en-US" dirty="0"/>
              <a:t>2.  Understand the digestive process</a:t>
            </a:r>
          </a:p>
        </p:txBody>
      </p:sp>
    </p:spTree>
    <p:extLst>
      <p:ext uri="{BB962C8B-B14F-4D97-AF65-F5344CB8AC3E}">
        <p14:creationId xmlns:p14="http://schemas.microsoft.com/office/powerpoint/2010/main" val="238569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781DD-B84B-459E-BAA6-358992EE5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65" y="466415"/>
            <a:ext cx="9720073" cy="4507064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Chemical Digestion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Chemical digestion begins in the mouth.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Fluid called saliva is released from glands in the mouth and plays an important role in both mechanical and chemical digestion.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Your saliva contains chemicals. Some of these chemicals are called enzymes.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Enzymes are proteins that speed up chemical reactions in the body.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Enzymes cause the food to break down faster. </a:t>
            </a:r>
            <a:endParaRPr lang="en-US" dirty="0"/>
          </a:p>
        </p:txBody>
      </p:sp>
      <p:pic>
        <p:nvPicPr>
          <p:cNvPr id="3076" name="Picture 4" descr="Mouth Mechanical Digestion –Teeth and tongue break food down into smaller  pieces Chemical Digestion –Salivary glands produce saliva –Chemicals  (Enzymes) - ppt download">
            <a:extLst>
              <a:ext uri="{FF2B5EF4-FFF2-40B4-BE49-F238E27FC236}">
                <a16:creationId xmlns:a16="http://schemas.microsoft.com/office/drawing/2014/main" id="{31AA716C-2A5B-8606-7C77-A12CEA2E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362324"/>
            <a:ext cx="4114801" cy="30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2CA67-6398-443B-A41F-A0F4B4E4F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03" y="524670"/>
            <a:ext cx="8596668" cy="3880773"/>
          </a:xfrm>
        </p:spPr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Chemical digestion starts in the mouth, with an enzyme found in saliva.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acts specifically on the carbohydrate starch.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Saliva also moistens the food so it can be easily swallowed.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Chemical digestion continues in the stomach, where other enzymes and hydrochloric acid further break down food.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partially-digested material then passes into the small intestine, where most chemical digestion takes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0A38F-E95E-46D0-BF94-B92CD7094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60" y="278607"/>
            <a:ext cx="8192189" cy="59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4BCF-86EF-4CED-92C1-DF825195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634" y="1052513"/>
            <a:ext cx="8596668" cy="1320800"/>
          </a:xfrm>
        </p:spPr>
        <p:txBody>
          <a:bodyPr/>
          <a:lstStyle/>
          <a:p>
            <a:r>
              <a:rPr lang="en-US" dirty="0"/>
              <a:t>THE LOWER DIGESTIVE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8485A-120A-4132-AE43-FFA66123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509" y="2252994"/>
            <a:ext cx="8596668" cy="3880773"/>
          </a:xfrm>
        </p:spPr>
        <p:txBody>
          <a:bodyPr>
            <a:norm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S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By the time food leaves the stomach, it has been broken into very small parts and some of the nutrients have been released.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Most of the carbohydrates and proteins have been digested, but fats still remain as large molecules.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6AE82-136B-4743-B70D-6EB787921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72" y="524671"/>
            <a:ext cx="8596668" cy="3880773"/>
          </a:xfrm>
        </p:spPr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Small Intestine, Liver, and Pancreas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majority of chemical digestion and nutrient absorption into the blood takes place in the small intestine.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Other organs, including the liver and pancreas, secrete enzymes into the small intestine to aid with the breakdown of fats and any remaining proteins and carbohydrates.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These organs play other roles in the body, but their primary role is to help with the digestion process.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098" name="Picture 2" descr="Acute Pancreatitis | Management | Treatment | London General Surgery Clinic  (LGSC)">
            <a:extLst>
              <a:ext uri="{FF2B5EF4-FFF2-40B4-BE49-F238E27FC236}">
                <a16:creationId xmlns:a16="http://schemas.microsoft.com/office/drawing/2014/main" id="{DB3CFAE2-BBEE-5B7B-9D7A-56AEF8DE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538762"/>
            <a:ext cx="3912394" cy="279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4D008-FB9D-44CB-80C9-84A75908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41" y="1374776"/>
            <a:ext cx="8596668" cy="443309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liver produces an enzyme called </a:t>
            </a:r>
            <a:r>
              <a:rPr lang="en-SG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en-SG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Bile breaks down fat into small fat droplets in the small intestine.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allows fat to be digested.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Bile is stored in another small organ called the gall bladder.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When needed, the gall bladder releases bile into the small intestine.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liver is also responsible for filtering blood and storing certain vitamins.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pancreas produces an enzyme called </a:t>
            </a:r>
            <a:r>
              <a:rPr lang="en-SG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trypsin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which breaks down proteins.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pancreas also makes </a:t>
            </a:r>
            <a:r>
              <a:rPr lang="en-SG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 chemical involved in a system that monitors blood sugar levels.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When a person has Type 1 diabetes, the pancreas does not produce as much insulin as it should.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ABA41-D705-8462-5C70-3C14F5F88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2" y="420402"/>
            <a:ext cx="8372475" cy="5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9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27EDB-AF45-493A-9F2C-A8CFD921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2" y="0"/>
            <a:ext cx="9117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9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82996-98C6-4B9D-B568-19AADDE8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65" y="614364"/>
            <a:ext cx="9720073" cy="59436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Large Intestine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SG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last stage of digestion occurs in the large intestine.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large intestine is actually shorter than the small intestine—1.5 m versus 6–8 m.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 is in the large intestine that water from food is reabsorbed and waste products are compacted and prepared for elimination from the body.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 are many bacteria present in the large intestine. Fortunately, most of them are not dangerous. In fact, many of them are useful.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Some of the bacteria produce vitamin K.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last section of the large intestine is called the </a:t>
            </a:r>
            <a:r>
              <a:rPr lang="en-SG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rectum.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This is where waste collects until it is time for elimination.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solid waste products leave the body through an opening called the </a:t>
            </a:r>
            <a:r>
              <a:rPr lang="en-SG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anus</a:t>
            </a:r>
            <a:endParaRPr lang="en-US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0AE69-3C18-4DD9-BC21-244F20E3E9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132522"/>
            <a:ext cx="9872869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839F-C12D-4C61-8BE1-580E9C960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42" y="177258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dirty="0"/>
              <a:t>SUPPLYING ENERGY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AC361D8-61B8-4FE2-839A-6A9CB5761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21" y="1465342"/>
            <a:ext cx="9533446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07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5080-723E-4DB4-AE52-C018B523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65" y="496095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Digestive System as a Whole</a:t>
            </a:r>
            <a:r>
              <a:rPr lang="en-SG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It is important to realize that the digestive system is related to many other systems in the human body.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example, after nutrients are absorbed in the small intestine, they are transported around the body in the blood.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pumping of the heart and the rest of the circulatory system make sure all of your cells get the nutrients they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70BAF-192E-44BC-A1E4-E810CB801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71" y="470233"/>
            <a:ext cx="7582262" cy="56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84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A998-D38E-4AAB-879E-336B40CF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547" y="2595562"/>
            <a:ext cx="8596668" cy="13208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394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A4DB-484D-4224-9F5D-0E0CA0C3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0" y="600075"/>
            <a:ext cx="9720072" cy="1060174"/>
          </a:xfrm>
        </p:spPr>
        <p:txBody>
          <a:bodyPr/>
          <a:lstStyle/>
          <a:p>
            <a:r>
              <a:rPr lang="en-US" dirty="0"/>
              <a:t>FOOD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57820-CC0D-4C63-8D34-9E483706A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58957"/>
            <a:ext cx="9720073" cy="5050403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 of our activities (running, walking, talking, jumping etc) require energy.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ells require energy for all the processes that go on inside our body, including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breathing, thinking, and growing.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146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Living things get energy from food. </a:t>
            </a:r>
          </a:p>
          <a:p>
            <a:pPr marL="25146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Plants make their own food. </a:t>
            </a:r>
          </a:p>
          <a:p>
            <a:pPr marL="25146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Animals and decomposers get their food by eating other organisms and breaking it down into its component parts.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S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146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SG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Digestion</a:t>
            </a:r>
            <a:r>
              <a:rPr lang="en-SG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 the process by which your body breaks down food into small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nutrient molecules.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3F428-6988-4846-AC5E-68732D1FF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53" y="1031081"/>
            <a:ext cx="8207106" cy="50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6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F1A0-C028-4F5E-B9C7-DFA10288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6ED69-5057-46A7-9E1A-C967609D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Nutrients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These are the substances in food that provide the raw materials the body’s cells need to carry out all their essential processes.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Some nutrients are broken down and used for energy.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Other nutrients are used to repair damaged cells or to help you grow.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Your body needs nutrients to perform every function.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Therefore, you constantly need nutrients from food to keep up with the body’s demand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0A4FC64-78A6-D231-058C-F8ACFB95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1" t="27396" r="41051" b="39545"/>
          <a:stretch>
            <a:fillRect/>
          </a:stretch>
        </p:blipFill>
        <p:spPr>
          <a:xfrm>
            <a:off x="1981200" y="1219200"/>
            <a:ext cx="5029200" cy="54864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4735FE-DDB1-CEFE-FD08-21A5D1328492}"/>
              </a:ext>
            </a:extLst>
          </p:cNvPr>
          <p:cNvSpPr/>
          <p:nvPr/>
        </p:nvSpPr>
        <p:spPr>
          <a:xfrm>
            <a:off x="2186474" y="4769498"/>
            <a:ext cx="3733800" cy="18288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7B31-22FA-4E44-A7EF-3A07A97A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5486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7CCBB-99D4-41D9-A0D0-96AB1B96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84" y="1007165"/>
            <a:ext cx="18447032" cy="6753943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sz="3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Main Nutrients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purpose of digestion is the absorption  of six important nutrients you get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from food, namely: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carbohydrates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proteins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fats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vitamins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minerals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water.</a:t>
            </a:r>
            <a:endParaRPr lang="en-US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The Six Basic Nutrients | Virginia Family Nutrition Program">
            <a:extLst>
              <a:ext uri="{FF2B5EF4-FFF2-40B4-BE49-F238E27FC236}">
                <a16:creationId xmlns:a16="http://schemas.microsoft.com/office/drawing/2014/main" id="{12802884-08D1-46FC-3E1A-1D85DF80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19" y="2212231"/>
            <a:ext cx="4248052" cy="388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5108-5F58-4E06-A8D8-3620C042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44" y="1053356"/>
            <a:ext cx="8596668" cy="3880773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Carbohydrates :</a:t>
            </a:r>
            <a:r>
              <a:rPr lang="en-SG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SG" dirty="0"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nergy-rich organic compound, such as sugar or a starch, made up of the elements carbon, hydrogen, and oxygen.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They can be quickly broken down and the body can use the energy released in this process.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S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energy is measured in Calories. High Calorie foods can give you more energy than low Calorie foods.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5 Reasons for Seniors to Include Carbohydrates in Their Diets">
            <a:extLst>
              <a:ext uri="{FF2B5EF4-FFF2-40B4-BE49-F238E27FC236}">
                <a16:creationId xmlns:a16="http://schemas.microsoft.com/office/drawing/2014/main" id="{F38B043C-4A89-9275-2377-95FFB2023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87" y="3732439"/>
            <a:ext cx="4018577" cy="24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1535</Words>
  <Application>Microsoft Office PowerPoint</Application>
  <PresentationFormat>Widescreen</PresentationFormat>
  <Paragraphs>126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SUPPLYING ENERGY </vt:lpstr>
      <vt:lpstr>OBJECTIVES</vt:lpstr>
      <vt:lpstr>SUPPLYING ENERGY </vt:lpstr>
      <vt:lpstr>FOOD AND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DIGESTIVE PROCESS</vt:lpstr>
      <vt:lpstr>PowerPoint Presentation</vt:lpstr>
      <vt:lpstr>PowerPoint Presentation</vt:lpstr>
      <vt:lpstr>PowerPoint Presentation</vt:lpstr>
      <vt:lpstr>PowerPoint Presentation</vt:lpstr>
      <vt:lpstr>THE LOWER DIGESTIVE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SUBJECT: SCIENCE GRADE: 7 TOPIC: SUPPLYING ENERGY</dc:title>
  <dc:creator>HP</dc:creator>
  <cp:lastModifiedBy>Fazila</cp:lastModifiedBy>
  <cp:revision>14</cp:revision>
  <dcterms:created xsi:type="dcterms:W3CDTF">2021-10-18T16:21:03Z</dcterms:created>
  <dcterms:modified xsi:type="dcterms:W3CDTF">2023-10-22T06:08:06Z</dcterms:modified>
</cp:coreProperties>
</file>