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40"/>
  </p:notesMasterIdLst>
  <p:sldIdLst>
    <p:sldId id="256" r:id="rId2"/>
    <p:sldId id="257" r:id="rId3"/>
    <p:sldId id="259" r:id="rId4"/>
    <p:sldId id="260" r:id="rId5"/>
    <p:sldId id="261" r:id="rId6"/>
    <p:sldId id="258" r:id="rId7"/>
    <p:sldId id="314" r:id="rId8"/>
    <p:sldId id="315" r:id="rId9"/>
    <p:sldId id="316" r:id="rId10"/>
    <p:sldId id="318" r:id="rId11"/>
    <p:sldId id="319" r:id="rId12"/>
    <p:sldId id="324" r:id="rId13"/>
    <p:sldId id="267" r:id="rId14"/>
    <p:sldId id="317" r:id="rId15"/>
    <p:sldId id="326" r:id="rId16"/>
    <p:sldId id="327" r:id="rId17"/>
    <p:sldId id="325" r:id="rId18"/>
    <p:sldId id="328" r:id="rId19"/>
    <p:sldId id="329" r:id="rId20"/>
    <p:sldId id="274" r:id="rId21"/>
    <p:sldId id="330" r:id="rId22"/>
    <p:sldId id="332" r:id="rId23"/>
    <p:sldId id="331" r:id="rId24"/>
    <p:sldId id="334" r:id="rId25"/>
    <p:sldId id="333" r:id="rId26"/>
    <p:sldId id="323" r:id="rId27"/>
    <p:sldId id="321" r:id="rId28"/>
    <p:sldId id="320" r:id="rId29"/>
    <p:sldId id="322" r:id="rId30"/>
    <p:sldId id="280" r:id="rId31"/>
    <p:sldId id="335" r:id="rId32"/>
    <p:sldId id="337" r:id="rId33"/>
    <p:sldId id="336" r:id="rId34"/>
    <p:sldId id="294" r:id="rId35"/>
    <p:sldId id="338" r:id="rId36"/>
    <p:sldId id="339" r:id="rId37"/>
    <p:sldId id="340" r:id="rId38"/>
    <p:sldId id="292" r:id="rId39"/>
  </p:sldIdLst>
  <p:sldSz cx="9144000" cy="5143500" type="screen16x9"/>
  <p:notesSz cx="6858000" cy="9144000"/>
  <p:embeddedFontLst>
    <p:embeddedFont>
      <p:font typeface="Cabin" panose="020B0604020202020204" charset="0"/>
      <p:regular r:id="rId41"/>
      <p:bold r:id="rId42"/>
      <p:italic r:id="rId43"/>
      <p:boldItalic r:id="rId44"/>
    </p:embeddedFont>
    <p:embeddedFont>
      <p:font typeface="Capriola"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4BDE80-6A5F-493B-ADE9-84840FF2035A}">
  <a:tblStyle styleId="{ED4BDE80-6A5F-493B-ADE9-84840FF203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38" autoAdjust="0"/>
  </p:normalViewPr>
  <p:slideViewPr>
    <p:cSldViewPr snapToGrid="0">
      <p:cViewPr varScale="1">
        <p:scale>
          <a:sx n="105" d="100"/>
          <a:sy n="105" d="100"/>
        </p:scale>
        <p:origin x="80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geb77a6c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9" name="Google Shape;2429;geb77a6c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b77a6cc84_0_39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b77a6cc84_0_39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541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eb77a6cc84_0_39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9" name="Google Shape;3339;geb77a6cc84_0_39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Connect to the Real World: Public Health Explain to students that some kinds of bacteria, can lead to outbreaks of disease in homes, schools, businesses, and even entire communities. Many of the illnesses, such as E.coli and Salmonella, come from consuming tainted food. These outbreaks can be prevented by practicing good hygiene and following food safety guidelines. </a:t>
            </a:r>
          </a:p>
          <a:p>
            <a:r>
              <a:rPr lang="en-US" sz="1100" b="0" i="0" u="none" strike="noStrike" cap="none" dirty="0">
                <a:solidFill>
                  <a:srgbClr val="000000"/>
                </a:solidFill>
                <a:effectLst/>
                <a:latin typeface="Arial"/>
                <a:ea typeface="Arial"/>
                <a:cs typeface="Arial"/>
                <a:sym typeface="Arial"/>
              </a:rPr>
              <a:t>Ask:</a:t>
            </a:r>
          </a:p>
          <a:p>
            <a:r>
              <a:rPr lang="en-US" sz="1100" b="0" i="0" u="none" strike="noStrike" cap="none" dirty="0">
                <a:solidFill>
                  <a:srgbClr val="000000"/>
                </a:solidFill>
                <a:effectLst/>
                <a:latin typeface="Arial"/>
                <a:ea typeface="Arial"/>
                <a:cs typeface="Arial"/>
                <a:sym typeface="Arial"/>
              </a:rPr>
              <a:t>What are some ways you can use good hygiene to help prevent food-borne illnesses? (Sample: I can wash my hands before eating or handling food; I can cough and sneeze into my elbow and away from food and people.) </a:t>
            </a:r>
          </a:p>
          <a:p>
            <a:r>
              <a:rPr lang="en-US" sz="1100" b="0" i="0" u="none" strike="noStrike" cap="none" dirty="0">
                <a:solidFill>
                  <a:srgbClr val="000000"/>
                </a:solidFill>
                <a:effectLst/>
                <a:latin typeface="Arial"/>
                <a:ea typeface="Arial"/>
                <a:cs typeface="Arial"/>
                <a:sym typeface="Arial"/>
              </a:rPr>
              <a:t>What are some ways you can make sure food is prepared safely? (I can make sure meat is cooked all the way through; I can make sure that vegetables are washed; I can make sure that other foods don’t touch surfaces where meat has been.)</a:t>
            </a:r>
          </a:p>
        </p:txBody>
      </p:sp>
    </p:spTree>
    <p:extLst>
      <p:ext uri="{BB962C8B-B14F-4D97-AF65-F5344CB8AC3E}">
        <p14:creationId xmlns:p14="http://schemas.microsoft.com/office/powerpoint/2010/main" val="333885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eb49668dd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eb49668dd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Without the microscope it would be impossible to see most types of cells due to their small size. If we can not see them, we can not study them. Studying cells is necessary and important because organisms are composed of cells, cells are the basic unit of life, and new cells form from already existing cells.</a:t>
            </a:r>
          </a:p>
          <a:p>
            <a:endParaRPr lang="en-US" sz="1100" b="0" i="0" u="none" strike="noStrike" cap="none" dirty="0">
              <a:solidFill>
                <a:srgbClr val="000000"/>
              </a:solidFill>
              <a:effectLst/>
              <a:latin typeface="Arial"/>
              <a:cs typeface="Arial"/>
              <a:sym typeface="Arial"/>
            </a:endParaRPr>
          </a:p>
          <a:p>
            <a:r>
              <a:rPr lang="en-US" dirty="0"/>
              <a:t>As the magnification increases smaller details can be seen in the specimens.</a:t>
            </a:r>
            <a:endParaRPr dirty="0"/>
          </a:p>
        </p:txBody>
      </p:sp>
    </p:spTree>
    <p:extLst>
      <p:ext uri="{BB962C8B-B14F-4D97-AF65-F5344CB8AC3E}">
        <p14:creationId xmlns:p14="http://schemas.microsoft.com/office/powerpoint/2010/main" val="315221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3843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eb77a6cc84_0_39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eb77a6cc84_0_39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894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6"/>
        <p:cNvGrpSpPr/>
        <p:nvPr/>
      </p:nvGrpSpPr>
      <p:grpSpPr>
        <a:xfrm>
          <a:off x="0" y="0"/>
          <a:ext cx="0" cy="0"/>
          <a:chOff x="0" y="0"/>
          <a:chExt cx="0" cy="0"/>
        </a:xfrm>
      </p:grpSpPr>
      <p:sp>
        <p:nvSpPr>
          <p:cNvPr id="5067" name="Google Shape;5067;geb77a6cc8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8" name="Google Shape;5068;geb77a6cc8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eb77a6cc84_0_39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eb77a6cc84_0_39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1"/>
        <p:cNvGrpSpPr/>
        <p:nvPr/>
      </p:nvGrpSpPr>
      <p:grpSpPr>
        <a:xfrm>
          <a:off x="0" y="0"/>
          <a:ext cx="0" cy="0"/>
          <a:chOff x="0" y="0"/>
          <a:chExt cx="0" cy="0"/>
        </a:xfrm>
      </p:grpSpPr>
      <p:sp>
        <p:nvSpPr>
          <p:cNvPr id="2542" name="Google Shape;2542;geb49668dd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3" name="Google Shape;2543;geb49668dd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geb77a6cb19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9" name="Google Shape;2569;geb77a6cb19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5"/>
        <p:cNvGrpSpPr/>
        <p:nvPr/>
      </p:nvGrpSpPr>
      <p:grpSpPr>
        <a:xfrm>
          <a:off x="0" y="0"/>
          <a:ext cx="0" cy="0"/>
          <a:chOff x="0" y="0"/>
          <a:chExt cx="0" cy="0"/>
        </a:xfrm>
      </p:grpSpPr>
      <p:sp>
        <p:nvSpPr>
          <p:cNvPr id="2596" name="Google Shape;2596;geb49668dd0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7" name="Google Shape;2597;geb49668dd0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geb49668dd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4" name="Google Shape;2774;geb49668dd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eb77a6cc84_0_38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eb77a6cc84_0_38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Point out to students that the different colors in the photo can help them identify each structure. Explain that there are trillions of bacteria on Earth and that bacteria have only one cell. </a:t>
            </a:r>
          </a:p>
          <a:p>
            <a:r>
              <a:rPr lang="en-US" sz="1100" b="0" i="0" u="none" strike="noStrike" cap="none" dirty="0">
                <a:solidFill>
                  <a:srgbClr val="000000"/>
                </a:solidFill>
                <a:effectLst/>
                <a:latin typeface="Arial"/>
                <a:ea typeface="Arial"/>
                <a:cs typeface="Arial"/>
                <a:sym typeface="Arial"/>
              </a:rPr>
              <a:t>Have small groups of students… describe the different shapes and sizes of the bacteria and how they are similar to and different from other living organisms with which students are familiar. </a:t>
            </a:r>
          </a:p>
          <a:p>
            <a:r>
              <a:rPr lang="en-US" sz="1100" b="0" i="0" u="none" strike="noStrike" cap="none" dirty="0">
                <a:solidFill>
                  <a:srgbClr val="000000"/>
                </a:solidFill>
                <a:effectLst/>
                <a:latin typeface="Arial"/>
                <a:ea typeface="Arial"/>
                <a:cs typeface="Arial"/>
                <a:sym typeface="Arial"/>
              </a:rPr>
              <a:t>discuss whether they think bacteria have the same needs as other living organisms.</a:t>
            </a:r>
          </a:p>
        </p:txBody>
      </p:sp>
    </p:spTree>
    <p:extLst>
      <p:ext uri="{BB962C8B-B14F-4D97-AF65-F5344CB8AC3E}">
        <p14:creationId xmlns:p14="http://schemas.microsoft.com/office/powerpoint/2010/main" val="345937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25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Aside from the number of cells, some major differences between unicellular and multicellular organisms include their methods of diffusion and whether or not they have specialized functions.</a:t>
            </a:r>
          </a:p>
          <a:p>
            <a:r>
              <a:rPr lang="en-US" dirty="0"/>
              <a:t>Due to the number of cells, multicellular organisms are larger and more complex, and specialized cells enable more complex functions than unicellular organisms.</a:t>
            </a:r>
          </a:p>
          <a:p>
            <a:r>
              <a:rPr lang="en-US" dirty="0"/>
              <a:t>The four major functions that all cells perform include making energy, getting rid of waste, maintaining homeostasis, and reproducing.</a:t>
            </a:r>
          </a:p>
          <a:p>
            <a:r>
              <a:rPr lang="en-US" dirty="0"/>
              <a:t>The most likely result would be cell death.</a:t>
            </a:r>
          </a:p>
        </p:txBody>
      </p:sp>
    </p:spTree>
    <p:extLst>
      <p:ext uri="{BB962C8B-B14F-4D97-AF65-F5344CB8AC3E}">
        <p14:creationId xmlns:p14="http://schemas.microsoft.com/office/powerpoint/2010/main" val="190818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449975" y="346224"/>
            <a:ext cx="2317475" cy="763855"/>
          </a:xfrm>
          <a:custGeom>
            <a:avLst/>
            <a:gdLst/>
            <a:ahLst/>
            <a:cxnLst/>
            <a:rect l="l" t="t" r="r" b="b"/>
            <a:pathLst>
              <a:path w="73332" h="22317" extrusionOk="0">
                <a:moveTo>
                  <a:pt x="32444" y="0"/>
                </a:moveTo>
                <a:cubicBezTo>
                  <a:pt x="32270" y="0"/>
                  <a:pt x="32095" y="3"/>
                  <a:pt x="31920" y="8"/>
                </a:cubicBezTo>
                <a:cubicBezTo>
                  <a:pt x="25213" y="218"/>
                  <a:pt x="19284" y="4410"/>
                  <a:pt x="16829" y="10638"/>
                </a:cubicBezTo>
                <a:cubicBezTo>
                  <a:pt x="15251" y="9962"/>
                  <a:pt x="13638" y="9649"/>
                  <a:pt x="12066" y="9649"/>
                </a:cubicBezTo>
                <a:cubicBezTo>
                  <a:pt x="5701" y="9649"/>
                  <a:pt x="0" y="14783"/>
                  <a:pt x="0" y="21747"/>
                </a:cubicBezTo>
                <a:lnTo>
                  <a:pt x="0" y="22316"/>
                </a:lnTo>
                <a:lnTo>
                  <a:pt x="73332" y="22316"/>
                </a:lnTo>
                <a:cubicBezTo>
                  <a:pt x="71775" y="18034"/>
                  <a:pt x="67702" y="15219"/>
                  <a:pt x="63181" y="15219"/>
                </a:cubicBezTo>
                <a:lnTo>
                  <a:pt x="62552" y="15219"/>
                </a:lnTo>
                <a:cubicBezTo>
                  <a:pt x="61025" y="10915"/>
                  <a:pt x="57006" y="8337"/>
                  <a:pt x="52791" y="8337"/>
                </a:cubicBezTo>
                <a:cubicBezTo>
                  <a:pt x="51053" y="8337"/>
                  <a:pt x="49283" y="8775"/>
                  <a:pt x="47640" y="9710"/>
                </a:cubicBezTo>
                <a:cubicBezTo>
                  <a:pt x="44899" y="3790"/>
                  <a:pt x="38948" y="0"/>
                  <a:pt x="324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1725" y="537500"/>
            <a:ext cx="5290200" cy="21030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300">
                <a:latin typeface="Capriola"/>
                <a:ea typeface="Capriola"/>
                <a:cs typeface="Capriola"/>
                <a:sym typeface="Capriol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1725" y="2608750"/>
            <a:ext cx="2707500" cy="65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ctrTitle" idx="2"/>
          </p:nvPr>
        </p:nvSpPr>
        <p:spPr>
          <a:xfrm>
            <a:off x="7060025" y="464004"/>
            <a:ext cx="1332300" cy="55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900">
                <a:solidFill>
                  <a:schemeClr val="accent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p:nvPr/>
        </p:nvSpPr>
        <p:spPr>
          <a:xfrm>
            <a:off x="1760575" y="4024425"/>
            <a:ext cx="1828167" cy="555615"/>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0350" y="3590647"/>
            <a:ext cx="946311" cy="328405"/>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rot="857266">
            <a:off x="8164081" y="102447"/>
            <a:ext cx="1435618" cy="1081866"/>
            <a:chOff x="8178584" y="26922"/>
            <a:chExt cx="1435571" cy="1081831"/>
          </a:xfrm>
        </p:grpSpPr>
        <p:grpSp>
          <p:nvGrpSpPr>
            <p:cNvPr id="16" name="Google Shape;16;p2"/>
            <p:cNvGrpSpPr/>
            <p:nvPr/>
          </p:nvGrpSpPr>
          <p:grpSpPr>
            <a:xfrm>
              <a:off x="8279775" y="26922"/>
              <a:ext cx="1334380" cy="1081831"/>
              <a:chOff x="8279775" y="26922"/>
              <a:chExt cx="1334380" cy="1081831"/>
            </a:xfrm>
          </p:grpSpPr>
          <p:sp>
            <p:nvSpPr>
              <p:cNvPr id="17" name="Google Shape;17;p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663136" y="3738671"/>
            <a:ext cx="1727782" cy="1734665"/>
            <a:chOff x="-663136" y="3738671"/>
            <a:chExt cx="1727782" cy="1734665"/>
          </a:xfrm>
        </p:grpSpPr>
        <p:grpSp>
          <p:nvGrpSpPr>
            <p:cNvPr id="34" name="Google Shape;34;p2"/>
            <p:cNvGrpSpPr/>
            <p:nvPr/>
          </p:nvGrpSpPr>
          <p:grpSpPr>
            <a:xfrm flipH="1">
              <a:off x="-461706" y="4085459"/>
              <a:ext cx="1208344" cy="1244118"/>
              <a:chOff x="2994138" y="5245616"/>
              <a:chExt cx="932940" cy="960561"/>
            </a:xfrm>
          </p:grpSpPr>
          <p:sp>
            <p:nvSpPr>
              <p:cNvPr id="35" name="Google Shape;35;p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370633">
              <a:off x="-582919" y="3818422"/>
              <a:ext cx="1567348" cy="1575163"/>
              <a:chOff x="626063" y="3227249"/>
              <a:chExt cx="1377883" cy="1451490"/>
            </a:xfrm>
          </p:grpSpPr>
          <p:sp>
            <p:nvSpPr>
              <p:cNvPr id="43" name="Google Shape;43;p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 name="Google Shape;63;p2"/>
          <p:cNvSpPr/>
          <p:nvPr/>
        </p:nvSpPr>
        <p:spPr>
          <a:xfrm>
            <a:off x="7343554" y="1888898"/>
            <a:ext cx="1080547" cy="328399"/>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84425" y="1742923"/>
            <a:ext cx="630195" cy="218682"/>
          </a:xfrm>
          <a:custGeom>
            <a:avLst/>
            <a:gdLst/>
            <a:ahLst/>
            <a:cxnLst/>
            <a:rect l="l" t="t" r="r" b="b"/>
            <a:pathLst>
              <a:path w="43832" h="15210" extrusionOk="0">
                <a:moveTo>
                  <a:pt x="21205" y="0"/>
                </a:moveTo>
                <a:cubicBezTo>
                  <a:pt x="20600" y="0"/>
                  <a:pt x="19988" y="49"/>
                  <a:pt x="19374" y="148"/>
                </a:cubicBezTo>
                <a:cubicBezTo>
                  <a:pt x="14404" y="956"/>
                  <a:pt x="10511" y="4909"/>
                  <a:pt x="9822" y="9909"/>
                </a:cubicBezTo>
                <a:cubicBezTo>
                  <a:pt x="9030" y="9655"/>
                  <a:pt x="8228" y="9534"/>
                  <a:pt x="7440" y="9534"/>
                </a:cubicBezTo>
                <a:cubicBezTo>
                  <a:pt x="4061" y="9534"/>
                  <a:pt x="948" y="11761"/>
                  <a:pt x="1" y="15209"/>
                </a:cubicBezTo>
                <a:lnTo>
                  <a:pt x="43718" y="15209"/>
                </a:lnTo>
                <a:cubicBezTo>
                  <a:pt x="43778" y="14790"/>
                  <a:pt x="43808" y="14341"/>
                  <a:pt x="43808" y="13922"/>
                </a:cubicBezTo>
                <a:cubicBezTo>
                  <a:pt x="43831" y="9032"/>
                  <a:pt x="39800" y="5469"/>
                  <a:pt x="35381" y="5469"/>
                </a:cubicBezTo>
                <a:cubicBezTo>
                  <a:pt x="34090" y="5469"/>
                  <a:pt x="32767" y="5773"/>
                  <a:pt x="31501" y="6436"/>
                </a:cubicBezTo>
                <a:cubicBezTo>
                  <a:pt x="29557" y="2469"/>
                  <a:pt x="25539" y="0"/>
                  <a:pt x="21205"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flipH="1">
            <a:off x="3156950" y="2982595"/>
            <a:ext cx="946202" cy="328405"/>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093"/>
        <p:cNvGrpSpPr/>
        <p:nvPr/>
      </p:nvGrpSpPr>
      <p:grpSpPr>
        <a:xfrm>
          <a:off x="0" y="0"/>
          <a:ext cx="0" cy="0"/>
          <a:chOff x="0" y="0"/>
          <a:chExt cx="0" cy="0"/>
        </a:xfrm>
      </p:grpSpPr>
      <p:sp>
        <p:nvSpPr>
          <p:cNvPr id="1094" name="Google Shape;1094;p22"/>
          <p:cNvSpPr txBox="1">
            <a:spLocks noGrp="1"/>
          </p:cNvSpPr>
          <p:nvPr>
            <p:ph type="title"/>
          </p:nvPr>
        </p:nvSpPr>
        <p:spPr>
          <a:xfrm>
            <a:off x="2111400" y="2694450"/>
            <a:ext cx="4921200" cy="118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95" name="Google Shape;1095;p22"/>
          <p:cNvSpPr txBox="1">
            <a:spLocks noGrp="1"/>
          </p:cNvSpPr>
          <p:nvPr>
            <p:ph type="title" idx="2" hasCustomPrompt="1"/>
          </p:nvPr>
        </p:nvSpPr>
        <p:spPr>
          <a:xfrm>
            <a:off x="2768250" y="603075"/>
            <a:ext cx="3607500" cy="160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096" name="Google Shape;1096;p22"/>
          <p:cNvSpPr txBox="1">
            <a:spLocks noGrp="1"/>
          </p:cNvSpPr>
          <p:nvPr>
            <p:ph type="subTitle" idx="1"/>
          </p:nvPr>
        </p:nvSpPr>
        <p:spPr>
          <a:xfrm>
            <a:off x="2559150" y="4075825"/>
            <a:ext cx="4025700" cy="3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1097" name="Google Shape;1097;p22"/>
          <p:cNvGrpSpPr/>
          <p:nvPr/>
        </p:nvGrpSpPr>
        <p:grpSpPr>
          <a:xfrm>
            <a:off x="-362382" y="241998"/>
            <a:ext cx="2667725" cy="5029233"/>
            <a:chOff x="-362382" y="241998"/>
            <a:chExt cx="2667725" cy="5029233"/>
          </a:xfrm>
        </p:grpSpPr>
        <p:sp>
          <p:nvSpPr>
            <p:cNvPr id="1098" name="Google Shape;1098;p22"/>
            <p:cNvSpPr/>
            <p:nvPr/>
          </p:nvSpPr>
          <p:spPr>
            <a:xfrm>
              <a:off x="866271" y="3940764"/>
              <a:ext cx="428132" cy="1330467"/>
            </a:xfrm>
            <a:custGeom>
              <a:avLst/>
              <a:gdLst/>
              <a:ahLst/>
              <a:cxnLst/>
              <a:rect l="l" t="t" r="r" b="b"/>
              <a:pathLst>
                <a:path w="15463" h="48053" extrusionOk="0">
                  <a:moveTo>
                    <a:pt x="7219" y="0"/>
                  </a:moveTo>
                  <a:cubicBezTo>
                    <a:pt x="5293" y="0"/>
                    <a:pt x="3389" y="1290"/>
                    <a:pt x="2345" y="2995"/>
                  </a:cubicBezTo>
                  <a:cubicBezTo>
                    <a:pt x="1077" y="5044"/>
                    <a:pt x="803" y="7537"/>
                    <a:pt x="676" y="9945"/>
                  </a:cubicBezTo>
                  <a:cubicBezTo>
                    <a:pt x="0" y="22894"/>
                    <a:pt x="2514" y="35843"/>
                    <a:pt x="7964" y="47609"/>
                  </a:cubicBezTo>
                  <a:cubicBezTo>
                    <a:pt x="8493" y="47544"/>
                    <a:pt x="9041" y="47514"/>
                    <a:pt x="9600" y="47514"/>
                  </a:cubicBezTo>
                  <a:cubicBezTo>
                    <a:pt x="11048" y="47514"/>
                    <a:pt x="12575" y="47718"/>
                    <a:pt x="14069" y="48053"/>
                  </a:cubicBezTo>
                  <a:cubicBezTo>
                    <a:pt x="15463" y="34555"/>
                    <a:pt x="15061" y="20930"/>
                    <a:pt x="12865" y="7537"/>
                  </a:cubicBezTo>
                  <a:cubicBezTo>
                    <a:pt x="12358" y="4559"/>
                    <a:pt x="11344" y="1073"/>
                    <a:pt x="8450" y="186"/>
                  </a:cubicBezTo>
                  <a:cubicBezTo>
                    <a:pt x="8044" y="59"/>
                    <a:pt x="7631" y="0"/>
                    <a:pt x="7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2"/>
            <p:cNvSpPr/>
            <p:nvPr/>
          </p:nvSpPr>
          <p:spPr>
            <a:xfrm>
              <a:off x="1358344" y="4284332"/>
              <a:ext cx="379623" cy="986893"/>
            </a:xfrm>
            <a:custGeom>
              <a:avLst/>
              <a:gdLst/>
              <a:ahLst/>
              <a:cxnLst/>
              <a:rect l="l" t="t" r="r" b="b"/>
              <a:pathLst>
                <a:path w="13711" h="35644" extrusionOk="0">
                  <a:moveTo>
                    <a:pt x="10021" y="1"/>
                  </a:moveTo>
                  <a:cubicBezTo>
                    <a:pt x="8921" y="1"/>
                    <a:pt x="7786" y="469"/>
                    <a:pt x="6951" y="1211"/>
                  </a:cubicBezTo>
                  <a:cubicBezTo>
                    <a:pt x="5599" y="2394"/>
                    <a:pt x="4880" y="4084"/>
                    <a:pt x="4268" y="5774"/>
                  </a:cubicBezTo>
                  <a:cubicBezTo>
                    <a:pt x="994" y="14815"/>
                    <a:pt x="1" y="24511"/>
                    <a:pt x="1332" y="34017"/>
                  </a:cubicBezTo>
                  <a:cubicBezTo>
                    <a:pt x="2831" y="34312"/>
                    <a:pt x="4247" y="34862"/>
                    <a:pt x="5556" y="35643"/>
                  </a:cubicBezTo>
                  <a:cubicBezTo>
                    <a:pt x="9443" y="26391"/>
                    <a:pt x="12084" y="16653"/>
                    <a:pt x="13414" y="6682"/>
                  </a:cubicBezTo>
                  <a:cubicBezTo>
                    <a:pt x="13710" y="4464"/>
                    <a:pt x="13710" y="1781"/>
                    <a:pt x="11872" y="535"/>
                  </a:cubicBezTo>
                  <a:cubicBezTo>
                    <a:pt x="11314" y="165"/>
                    <a:pt x="10673" y="1"/>
                    <a:pt x="10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2"/>
            <p:cNvSpPr/>
            <p:nvPr/>
          </p:nvSpPr>
          <p:spPr>
            <a:xfrm>
              <a:off x="806327" y="4077230"/>
              <a:ext cx="677901" cy="1117246"/>
            </a:xfrm>
            <a:custGeom>
              <a:avLst/>
              <a:gdLst/>
              <a:ahLst/>
              <a:cxnLst/>
              <a:rect l="l" t="t" r="r" b="b"/>
              <a:pathLst>
                <a:path w="24484" h="40352" extrusionOk="0">
                  <a:moveTo>
                    <a:pt x="16216" y="1"/>
                  </a:moveTo>
                  <a:cubicBezTo>
                    <a:pt x="15998" y="1"/>
                    <a:pt x="15787" y="90"/>
                    <a:pt x="15632" y="258"/>
                  </a:cubicBezTo>
                  <a:cubicBezTo>
                    <a:pt x="15400" y="532"/>
                    <a:pt x="15252" y="892"/>
                    <a:pt x="15231" y="1251"/>
                  </a:cubicBezTo>
                  <a:cubicBezTo>
                    <a:pt x="14956" y="3067"/>
                    <a:pt x="15674" y="4884"/>
                    <a:pt x="16372" y="6595"/>
                  </a:cubicBezTo>
                  <a:cubicBezTo>
                    <a:pt x="14766" y="5813"/>
                    <a:pt x="13837" y="4102"/>
                    <a:pt x="14027" y="2307"/>
                  </a:cubicBezTo>
                  <a:cubicBezTo>
                    <a:pt x="14048" y="2201"/>
                    <a:pt x="14048" y="2096"/>
                    <a:pt x="13985" y="2011"/>
                  </a:cubicBezTo>
                  <a:cubicBezTo>
                    <a:pt x="13942" y="1950"/>
                    <a:pt x="13885" y="1924"/>
                    <a:pt x="13823" y="1924"/>
                  </a:cubicBezTo>
                  <a:cubicBezTo>
                    <a:pt x="13671" y="1924"/>
                    <a:pt x="13489" y="2079"/>
                    <a:pt x="13414" y="2244"/>
                  </a:cubicBezTo>
                  <a:cubicBezTo>
                    <a:pt x="13013" y="3110"/>
                    <a:pt x="13287" y="4145"/>
                    <a:pt x="13816" y="4905"/>
                  </a:cubicBezTo>
                  <a:cubicBezTo>
                    <a:pt x="14365" y="5687"/>
                    <a:pt x="15146" y="6236"/>
                    <a:pt x="15928" y="6785"/>
                  </a:cubicBezTo>
                  <a:cubicBezTo>
                    <a:pt x="13076" y="6299"/>
                    <a:pt x="13435" y="3469"/>
                    <a:pt x="12654" y="2856"/>
                  </a:cubicBezTo>
                  <a:cubicBezTo>
                    <a:pt x="12616" y="2828"/>
                    <a:pt x="12579" y="2816"/>
                    <a:pt x="12543" y="2816"/>
                  </a:cubicBezTo>
                  <a:cubicBezTo>
                    <a:pt x="12284" y="2816"/>
                    <a:pt x="12104" y="3493"/>
                    <a:pt x="12104" y="3828"/>
                  </a:cubicBezTo>
                  <a:cubicBezTo>
                    <a:pt x="12126" y="4229"/>
                    <a:pt x="12252" y="4609"/>
                    <a:pt x="12464" y="4947"/>
                  </a:cubicBezTo>
                  <a:cubicBezTo>
                    <a:pt x="12971" y="5792"/>
                    <a:pt x="13752" y="6468"/>
                    <a:pt x="14660" y="6870"/>
                  </a:cubicBezTo>
                  <a:cubicBezTo>
                    <a:pt x="14998" y="6996"/>
                    <a:pt x="15336" y="7102"/>
                    <a:pt x="15653" y="7271"/>
                  </a:cubicBezTo>
                  <a:cubicBezTo>
                    <a:pt x="15970" y="7419"/>
                    <a:pt x="16224" y="7672"/>
                    <a:pt x="16393" y="7989"/>
                  </a:cubicBezTo>
                  <a:cubicBezTo>
                    <a:pt x="13414" y="19713"/>
                    <a:pt x="7795" y="30592"/>
                    <a:pt x="0" y="39823"/>
                  </a:cubicBezTo>
                  <a:cubicBezTo>
                    <a:pt x="229" y="39709"/>
                    <a:pt x="474" y="39655"/>
                    <a:pt x="717" y="39655"/>
                  </a:cubicBezTo>
                  <a:cubicBezTo>
                    <a:pt x="1238" y="39655"/>
                    <a:pt x="1747" y="39905"/>
                    <a:pt x="2049" y="40351"/>
                  </a:cubicBezTo>
                  <a:cubicBezTo>
                    <a:pt x="9253" y="30782"/>
                    <a:pt x="14491" y="19882"/>
                    <a:pt x="17470" y="8264"/>
                  </a:cubicBezTo>
                  <a:cubicBezTo>
                    <a:pt x="17640" y="8240"/>
                    <a:pt x="17831" y="8230"/>
                    <a:pt x="18038" y="8230"/>
                  </a:cubicBezTo>
                  <a:cubicBezTo>
                    <a:pt x="19248" y="8230"/>
                    <a:pt x="20990" y="8580"/>
                    <a:pt x="22161" y="8580"/>
                  </a:cubicBezTo>
                  <a:cubicBezTo>
                    <a:pt x="22380" y="8580"/>
                    <a:pt x="22579" y="8568"/>
                    <a:pt x="22751" y="8538"/>
                  </a:cubicBezTo>
                  <a:cubicBezTo>
                    <a:pt x="23364" y="8433"/>
                    <a:pt x="24039" y="8200"/>
                    <a:pt x="24356" y="7651"/>
                  </a:cubicBezTo>
                  <a:cubicBezTo>
                    <a:pt x="24441" y="7546"/>
                    <a:pt x="24483" y="7398"/>
                    <a:pt x="24462" y="7250"/>
                  </a:cubicBezTo>
                  <a:cubicBezTo>
                    <a:pt x="24428" y="6944"/>
                    <a:pt x="24079" y="6829"/>
                    <a:pt x="23735" y="6829"/>
                  </a:cubicBezTo>
                  <a:cubicBezTo>
                    <a:pt x="23652" y="6829"/>
                    <a:pt x="23569" y="6836"/>
                    <a:pt x="23490" y="6849"/>
                  </a:cubicBezTo>
                  <a:cubicBezTo>
                    <a:pt x="22044" y="7032"/>
                    <a:pt x="20613" y="7611"/>
                    <a:pt x="19171" y="7611"/>
                  </a:cubicBezTo>
                  <a:cubicBezTo>
                    <a:pt x="18949" y="7611"/>
                    <a:pt x="18727" y="7598"/>
                    <a:pt x="18505" y="7567"/>
                  </a:cubicBezTo>
                  <a:cubicBezTo>
                    <a:pt x="20258" y="6553"/>
                    <a:pt x="22096" y="5497"/>
                    <a:pt x="23427" y="3976"/>
                  </a:cubicBezTo>
                  <a:cubicBezTo>
                    <a:pt x="23617" y="3786"/>
                    <a:pt x="23765" y="3553"/>
                    <a:pt x="23828" y="3279"/>
                  </a:cubicBezTo>
                  <a:cubicBezTo>
                    <a:pt x="23892" y="3004"/>
                    <a:pt x="23744" y="2729"/>
                    <a:pt x="23469" y="2624"/>
                  </a:cubicBezTo>
                  <a:cubicBezTo>
                    <a:pt x="23434" y="2617"/>
                    <a:pt x="23399" y="2614"/>
                    <a:pt x="23364" y="2614"/>
                  </a:cubicBezTo>
                  <a:cubicBezTo>
                    <a:pt x="23163" y="2614"/>
                    <a:pt x="22955" y="2712"/>
                    <a:pt x="22793" y="2856"/>
                  </a:cubicBezTo>
                  <a:cubicBezTo>
                    <a:pt x="21209" y="4124"/>
                    <a:pt x="20174" y="6067"/>
                    <a:pt x="18357" y="6954"/>
                  </a:cubicBezTo>
                  <a:cubicBezTo>
                    <a:pt x="19751" y="5602"/>
                    <a:pt x="20850" y="3976"/>
                    <a:pt x="21589" y="2159"/>
                  </a:cubicBezTo>
                  <a:cubicBezTo>
                    <a:pt x="21716" y="1863"/>
                    <a:pt x="21779" y="1441"/>
                    <a:pt x="21505" y="1272"/>
                  </a:cubicBezTo>
                  <a:cubicBezTo>
                    <a:pt x="21431" y="1240"/>
                    <a:pt x="21351" y="1224"/>
                    <a:pt x="21272" y="1224"/>
                  </a:cubicBezTo>
                  <a:cubicBezTo>
                    <a:pt x="21193" y="1224"/>
                    <a:pt x="21114" y="1240"/>
                    <a:pt x="21040" y="1272"/>
                  </a:cubicBezTo>
                  <a:cubicBezTo>
                    <a:pt x="20808" y="1420"/>
                    <a:pt x="20639" y="1631"/>
                    <a:pt x="20533" y="1863"/>
                  </a:cubicBezTo>
                  <a:lnTo>
                    <a:pt x="17829" y="6595"/>
                  </a:lnTo>
                  <a:cubicBezTo>
                    <a:pt x="17660" y="6278"/>
                    <a:pt x="17766" y="5898"/>
                    <a:pt x="17892" y="5560"/>
                  </a:cubicBezTo>
                  <a:cubicBezTo>
                    <a:pt x="18378" y="4271"/>
                    <a:pt x="18843" y="3004"/>
                    <a:pt x="19308" y="1715"/>
                  </a:cubicBezTo>
                  <a:cubicBezTo>
                    <a:pt x="19413" y="1462"/>
                    <a:pt x="19477" y="1187"/>
                    <a:pt x="19498" y="913"/>
                  </a:cubicBezTo>
                  <a:cubicBezTo>
                    <a:pt x="19538" y="469"/>
                    <a:pt x="19177" y="180"/>
                    <a:pt x="18811" y="180"/>
                  </a:cubicBezTo>
                  <a:cubicBezTo>
                    <a:pt x="18601" y="180"/>
                    <a:pt x="18390" y="275"/>
                    <a:pt x="18252" y="490"/>
                  </a:cubicBezTo>
                  <a:cubicBezTo>
                    <a:pt x="18061" y="744"/>
                    <a:pt x="17935" y="1018"/>
                    <a:pt x="17892" y="1335"/>
                  </a:cubicBezTo>
                  <a:cubicBezTo>
                    <a:pt x="17512" y="3025"/>
                    <a:pt x="17259" y="4736"/>
                    <a:pt x="17132" y="6468"/>
                  </a:cubicBezTo>
                  <a:cubicBezTo>
                    <a:pt x="16308" y="4990"/>
                    <a:pt x="16139" y="3236"/>
                    <a:pt x="16688" y="1652"/>
                  </a:cubicBezTo>
                  <a:cubicBezTo>
                    <a:pt x="16794" y="1377"/>
                    <a:pt x="16857" y="1124"/>
                    <a:pt x="16900" y="849"/>
                  </a:cubicBezTo>
                  <a:cubicBezTo>
                    <a:pt x="16942" y="575"/>
                    <a:pt x="16836" y="279"/>
                    <a:pt x="16625" y="110"/>
                  </a:cubicBezTo>
                  <a:cubicBezTo>
                    <a:pt x="16494" y="36"/>
                    <a:pt x="16354" y="1"/>
                    <a:pt x="162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2"/>
            <p:cNvSpPr/>
            <p:nvPr/>
          </p:nvSpPr>
          <p:spPr>
            <a:xfrm rot="-3966821">
              <a:off x="-320115" y="2472886"/>
              <a:ext cx="1700726" cy="1199317"/>
            </a:xfrm>
            <a:custGeom>
              <a:avLst/>
              <a:gdLst/>
              <a:ahLst/>
              <a:cxnLst/>
              <a:rect l="l" t="t" r="r" b="b"/>
              <a:pathLst>
                <a:path w="54311" h="38299" extrusionOk="0">
                  <a:moveTo>
                    <a:pt x="30715" y="0"/>
                  </a:moveTo>
                  <a:cubicBezTo>
                    <a:pt x="28117" y="402"/>
                    <a:pt x="25920" y="1965"/>
                    <a:pt x="23617" y="3169"/>
                  </a:cubicBezTo>
                  <a:cubicBezTo>
                    <a:pt x="21737" y="4162"/>
                    <a:pt x="19709" y="4922"/>
                    <a:pt x="17766" y="5831"/>
                  </a:cubicBezTo>
                  <a:cubicBezTo>
                    <a:pt x="15823" y="6739"/>
                    <a:pt x="13964" y="7858"/>
                    <a:pt x="12633" y="9337"/>
                  </a:cubicBezTo>
                  <a:cubicBezTo>
                    <a:pt x="12147" y="9886"/>
                    <a:pt x="11830" y="10795"/>
                    <a:pt x="11619" y="11703"/>
                  </a:cubicBezTo>
                  <a:cubicBezTo>
                    <a:pt x="11006" y="11407"/>
                    <a:pt x="10394" y="11112"/>
                    <a:pt x="9781" y="10837"/>
                  </a:cubicBezTo>
                  <a:cubicBezTo>
                    <a:pt x="9971" y="10689"/>
                    <a:pt x="10161" y="10541"/>
                    <a:pt x="10330" y="10372"/>
                  </a:cubicBezTo>
                  <a:cubicBezTo>
                    <a:pt x="12253" y="8619"/>
                    <a:pt x="14112" y="6802"/>
                    <a:pt x="16351" y="5345"/>
                  </a:cubicBezTo>
                  <a:cubicBezTo>
                    <a:pt x="19097" y="3528"/>
                    <a:pt x="22308" y="2324"/>
                    <a:pt x="25518" y="1247"/>
                  </a:cubicBezTo>
                  <a:cubicBezTo>
                    <a:pt x="24940" y="1193"/>
                    <a:pt x="24361" y="1167"/>
                    <a:pt x="23784" y="1167"/>
                  </a:cubicBezTo>
                  <a:cubicBezTo>
                    <a:pt x="20717" y="1167"/>
                    <a:pt x="17698" y="1916"/>
                    <a:pt x="14978" y="3338"/>
                  </a:cubicBezTo>
                  <a:cubicBezTo>
                    <a:pt x="11936" y="4943"/>
                    <a:pt x="9507" y="7394"/>
                    <a:pt x="8197" y="10119"/>
                  </a:cubicBezTo>
                  <a:cubicBezTo>
                    <a:pt x="6021" y="9168"/>
                    <a:pt x="3782" y="8302"/>
                    <a:pt x="1479" y="7499"/>
                  </a:cubicBezTo>
                  <a:cubicBezTo>
                    <a:pt x="909" y="7837"/>
                    <a:pt x="402" y="8281"/>
                    <a:pt x="1" y="8830"/>
                  </a:cubicBezTo>
                  <a:cubicBezTo>
                    <a:pt x="2536" y="9907"/>
                    <a:pt x="5070" y="11006"/>
                    <a:pt x="7605" y="12125"/>
                  </a:cubicBezTo>
                  <a:cubicBezTo>
                    <a:pt x="7605" y="12125"/>
                    <a:pt x="7605" y="12147"/>
                    <a:pt x="7605" y="12147"/>
                  </a:cubicBezTo>
                  <a:cubicBezTo>
                    <a:pt x="7331" y="15717"/>
                    <a:pt x="7901" y="19286"/>
                    <a:pt x="9232" y="22603"/>
                  </a:cubicBezTo>
                  <a:cubicBezTo>
                    <a:pt x="9126" y="20110"/>
                    <a:pt x="9232" y="17618"/>
                    <a:pt x="9591" y="15125"/>
                  </a:cubicBezTo>
                  <a:cubicBezTo>
                    <a:pt x="9676" y="14449"/>
                    <a:pt x="9802" y="13731"/>
                    <a:pt x="9654" y="13055"/>
                  </a:cubicBezTo>
                  <a:lnTo>
                    <a:pt x="9654" y="13055"/>
                  </a:lnTo>
                  <a:cubicBezTo>
                    <a:pt x="10246" y="13330"/>
                    <a:pt x="10816" y="13604"/>
                    <a:pt x="11387" y="13858"/>
                  </a:cubicBezTo>
                  <a:cubicBezTo>
                    <a:pt x="11387" y="14069"/>
                    <a:pt x="11387" y="14238"/>
                    <a:pt x="11387" y="14386"/>
                  </a:cubicBezTo>
                  <a:cubicBezTo>
                    <a:pt x="10309" y="16752"/>
                    <a:pt x="10077" y="19160"/>
                    <a:pt x="10077" y="21462"/>
                  </a:cubicBezTo>
                  <a:cubicBezTo>
                    <a:pt x="10077" y="24821"/>
                    <a:pt x="10542" y="28159"/>
                    <a:pt x="11492" y="31391"/>
                  </a:cubicBezTo>
                  <a:cubicBezTo>
                    <a:pt x="11492" y="27398"/>
                    <a:pt x="12020" y="23427"/>
                    <a:pt x="13076" y="19603"/>
                  </a:cubicBezTo>
                  <a:cubicBezTo>
                    <a:pt x="13393" y="18463"/>
                    <a:pt x="13752" y="17301"/>
                    <a:pt x="13689" y="16160"/>
                  </a:cubicBezTo>
                  <a:cubicBezTo>
                    <a:pt x="13668" y="15695"/>
                    <a:pt x="13562" y="15231"/>
                    <a:pt x="13372" y="14808"/>
                  </a:cubicBezTo>
                  <a:lnTo>
                    <a:pt x="13372" y="14808"/>
                  </a:lnTo>
                  <a:lnTo>
                    <a:pt x="15527" y="15843"/>
                  </a:lnTo>
                  <a:cubicBezTo>
                    <a:pt x="15210" y="16202"/>
                    <a:pt x="14956" y="16625"/>
                    <a:pt x="14766" y="17068"/>
                  </a:cubicBezTo>
                  <a:cubicBezTo>
                    <a:pt x="12379" y="22371"/>
                    <a:pt x="15992" y="27905"/>
                    <a:pt x="14090" y="33313"/>
                  </a:cubicBezTo>
                  <a:cubicBezTo>
                    <a:pt x="15083" y="32320"/>
                    <a:pt x="15696" y="31031"/>
                    <a:pt x="15823" y="29637"/>
                  </a:cubicBezTo>
                  <a:cubicBezTo>
                    <a:pt x="15970" y="28349"/>
                    <a:pt x="15865" y="27081"/>
                    <a:pt x="15970" y="25793"/>
                  </a:cubicBezTo>
                  <a:cubicBezTo>
                    <a:pt x="16203" y="23131"/>
                    <a:pt x="17343" y="20491"/>
                    <a:pt x="17534" y="17829"/>
                  </a:cubicBezTo>
                  <a:cubicBezTo>
                    <a:pt x="17576" y="17491"/>
                    <a:pt x="17555" y="17132"/>
                    <a:pt x="17491" y="16794"/>
                  </a:cubicBezTo>
                  <a:lnTo>
                    <a:pt x="17491" y="16794"/>
                  </a:lnTo>
                  <a:lnTo>
                    <a:pt x="19033" y="17554"/>
                  </a:lnTo>
                  <a:cubicBezTo>
                    <a:pt x="18886" y="17639"/>
                    <a:pt x="18759" y="17744"/>
                    <a:pt x="18653" y="17850"/>
                  </a:cubicBezTo>
                  <a:cubicBezTo>
                    <a:pt x="18019" y="18653"/>
                    <a:pt x="17998" y="19603"/>
                    <a:pt x="18019" y="20491"/>
                  </a:cubicBezTo>
                  <a:cubicBezTo>
                    <a:pt x="18125" y="26004"/>
                    <a:pt x="18886" y="31454"/>
                    <a:pt x="20343" y="36756"/>
                  </a:cubicBezTo>
                  <a:cubicBezTo>
                    <a:pt x="20216" y="32468"/>
                    <a:pt x="20111" y="28137"/>
                    <a:pt x="20871" y="23807"/>
                  </a:cubicBezTo>
                  <a:cubicBezTo>
                    <a:pt x="21061" y="22624"/>
                    <a:pt x="21336" y="21420"/>
                    <a:pt x="21188" y="20279"/>
                  </a:cubicBezTo>
                  <a:cubicBezTo>
                    <a:pt x="21082" y="19455"/>
                    <a:pt x="20702" y="18674"/>
                    <a:pt x="20111" y="18104"/>
                  </a:cubicBezTo>
                  <a:lnTo>
                    <a:pt x="20111" y="18104"/>
                  </a:lnTo>
                  <a:lnTo>
                    <a:pt x="22054" y="19075"/>
                  </a:lnTo>
                  <a:cubicBezTo>
                    <a:pt x="21146" y="22075"/>
                    <a:pt x="21780" y="25138"/>
                    <a:pt x="22603" y="27990"/>
                  </a:cubicBezTo>
                  <a:cubicBezTo>
                    <a:pt x="23427" y="30841"/>
                    <a:pt x="24441" y="33651"/>
                    <a:pt x="25476" y="36439"/>
                  </a:cubicBezTo>
                  <a:cubicBezTo>
                    <a:pt x="25497" y="31348"/>
                    <a:pt x="25054" y="26279"/>
                    <a:pt x="24145" y="21272"/>
                  </a:cubicBezTo>
                  <a:cubicBezTo>
                    <a:pt x="24061" y="20829"/>
                    <a:pt x="23955" y="20406"/>
                    <a:pt x="23829" y="19984"/>
                  </a:cubicBezTo>
                  <a:lnTo>
                    <a:pt x="23829" y="19984"/>
                  </a:lnTo>
                  <a:lnTo>
                    <a:pt x="25096" y="20660"/>
                  </a:lnTo>
                  <a:cubicBezTo>
                    <a:pt x="24462" y="23913"/>
                    <a:pt x="25180" y="27145"/>
                    <a:pt x="26659" y="30060"/>
                  </a:cubicBezTo>
                  <a:cubicBezTo>
                    <a:pt x="28117" y="32975"/>
                    <a:pt x="30271" y="35573"/>
                    <a:pt x="32510" y="38087"/>
                  </a:cubicBezTo>
                  <a:cubicBezTo>
                    <a:pt x="30736" y="34918"/>
                    <a:pt x="29511" y="31454"/>
                    <a:pt x="28877" y="27863"/>
                  </a:cubicBezTo>
                  <a:cubicBezTo>
                    <a:pt x="28497" y="25666"/>
                    <a:pt x="28243" y="23279"/>
                    <a:pt x="26807" y="21547"/>
                  </a:cubicBezTo>
                  <a:lnTo>
                    <a:pt x="26807" y="21547"/>
                  </a:lnTo>
                  <a:cubicBezTo>
                    <a:pt x="27314" y="21821"/>
                    <a:pt x="27842" y="22096"/>
                    <a:pt x="28349" y="22392"/>
                  </a:cubicBezTo>
                  <a:cubicBezTo>
                    <a:pt x="28856" y="28940"/>
                    <a:pt x="32827" y="34728"/>
                    <a:pt x="38911" y="38298"/>
                  </a:cubicBezTo>
                  <a:cubicBezTo>
                    <a:pt x="37221" y="34770"/>
                    <a:pt x="34137" y="31834"/>
                    <a:pt x="32848" y="28180"/>
                  </a:cubicBezTo>
                  <a:cubicBezTo>
                    <a:pt x="32405" y="26933"/>
                    <a:pt x="32172" y="25603"/>
                    <a:pt x="31560" y="24420"/>
                  </a:cubicBezTo>
                  <a:cubicBezTo>
                    <a:pt x="31539" y="24356"/>
                    <a:pt x="31497" y="24293"/>
                    <a:pt x="31475" y="24251"/>
                  </a:cubicBezTo>
                  <a:lnTo>
                    <a:pt x="31475" y="24251"/>
                  </a:lnTo>
                  <a:cubicBezTo>
                    <a:pt x="31856" y="24483"/>
                    <a:pt x="32257" y="24758"/>
                    <a:pt x="32616" y="25011"/>
                  </a:cubicBezTo>
                  <a:cubicBezTo>
                    <a:pt x="33567" y="27440"/>
                    <a:pt x="35109" y="29574"/>
                    <a:pt x="37094" y="31243"/>
                  </a:cubicBezTo>
                  <a:cubicBezTo>
                    <a:pt x="39312" y="33165"/>
                    <a:pt x="41974" y="34665"/>
                    <a:pt x="44614" y="36165"/>
                  </a:cubicBezTo>
                  <a:cubicBezTo>
                    <a:pt x="41763" y="32531"/>
                    <a:pt x="38827" y="28813"/>
                    <a:pt x="35045" y="25835"/>
                  </a:cubicBezTo>
                  <a:lnTo>
                    <a:pt x="35045" y="25835"/>
                  </a:lnTo>
                  <a:cubicBezTo>
                    <a:pt x="40538" y="28771"/>
                    <a:pt x="47445" y="30186"/>
                    <a:pt x="54310" y="30884"/>
                  </a:cubicBezTo>
                  <a:cubicBezTo>
                    <a:pt x="48100" y="26469"/>
                    <a:pt x="40073" y="23723"/>
                    <a:pt x="31581" y="23110"/>
                  </a:cubicBezTo>
                  <a:cubicBezTo>
                    <a:pt x="31053" y="22730"/>
                    <a:pt x="30504" y="22371"/>
                    <a:pt x="29954" y="22033"/>
                  </a:cubicBezTo>
                  <a:cubicBezTo>
                    <a:pt x="30577" y="21983"/>
                    <a:pt x="31193" y="21961"/>
                    <a:pt x="31804" y="21961"/>
                  </a:cubicBezTo>
                  <a:cubicBezTo>
                    <a:pt x="34566" y="21961"/>
                    <a:pt x="37210" y="22412"/>
                    <a:pt x="39840" y="22793"/>
                  </a:cubicBezTo>
                  <a:cubicBezTo>
                    <a:pt x="41618" y="23029"/>
                    <a:pt x="43439" y="23226"/>
                    <a:pt x="45254" y="23226"/>
                  </a:cubicBezTo>
                  <a:cubicBezTo>
                    <a:pt x="47019" y="23226"/>
                    <a:pt x="48779" y="23039"/>
                    <a:pt x="50487" y="22518"/>
                  </a:cubicBezTo>
                  <a:cubicBezTo>
                    <a:pt x="46811" y="22180"/>
                    <a:pt x="43368" y="21040"/>
                    <a:pt x="39756" y="20512"/>
                  </a:cubicBezTo>
                  <a:cubicBezTo>
                    <a:pt x="38649" y="20354"/>
                    <a:pt x="37501" y="20258"/>
                    <a:pt x="36354" y="20258"/>
                  </a:cubicBezTo>
                  <a:cubicBezTo>
                    <a:pt x="33976" y="20258"/>
                    <a:pt x="31597" y="20668"/>
                    <a:pt x="29574" y="21779"/>
                  </a:cubicBezTo>
                  <a:cubicBezTo>
                    <a:pt x="29321" y="21631"/>
                    <a:pt x="29088" y="21483"/>
                    <a:pt x="28856" y="21336"/>
                  </a:cubicBezTo>
                  <a:lnTo>
                    <a:pt x="27483" y="20512"/>
                  </a:lnTo>
                  <a:cubicBezTo>
                    <a:pt x="34348" y="18885"/>
                    <a:pt x="41784" y="19223"/>
                    <a:pt x="47720" y="15949"/>
                  </a:cubicBezTo>
                  <a:lnTo>
                    <a:pt x="47720" y="15949"/>
                  </a:lnTo>
                  <a:lnTo>
                    <a:pt x="33736" y="17533"/>
                  </a:lnTo>
                  <a:cubicBezTo>
                    <a:pt x="32172" y="17723"/>
                    <a:pt x="30567" y="17892"/>
                    <a:pt x="29067" y="18420"/>
                  </a:cubicBezTo>
                  <a:cubicBezTo>
                    <a:pt x="28096" y="18737"/>
                    <a:pt x="27208" y="19244"/>
                    <a:pt x="26427" y="19899"/>
                  </a:cubicBezTo>
                  <a:cubicBezTo>
                    <a:pt x="25835" y="19540"/>
                    <a:pt x="25244" y="19202"/>
                    <a:pt x="24652" y="18843"/>
                  </a:cubicBezTo>
                  <a:cubicBezTo>
                    <a:pt x="26891" y="18146"/>
                    <a:pt x="29088" y="17343"/>
                    <a:pt x="31328" y="16709"/>
                  </a:cubicBezTo>
                  <a:cubicBezTo>
                    <a:pt x="36102" y="15379"/>
                    <a:pt x="41108" y="14745"/>
                    <a:pt x="45797" y="13161"/>
                  </a:cubicBezTo>
                  <a:cubicBezTo>
                    <a:pt x="44844" y="13016"/>
                    <a:pt x="43877" y="12952"/>
                    <a:pt x="42901" y="12952"/>
                  </a:cubicBezTo>
                  <a:cubicBezTo>
                    <a:pt x="39468" y="12952"/>
                    <a:pt x="35932" y="13735"/>
                    <a:pt x="32510" y="14491"/>
                  </a:cubicBezTo>
                  <a:cubicBezTo>
                    <a:pt x="30567" y="14935"/>
                    <a:pt x="28603" y="15379"/>
                    <a:pt x="26786" y="16139"/>
                  </a:cubicBezTo>
                  <a:cubicBezTo>
                    <a:pt x="25603" y="16646"/>
                    <a:pt x="24483" y="17322"/>
                    <a:pt x="23512" y="18167"/>
                  </a:cubicBezTo>
                  <a:cubicBezTo>
                    <a:pt x="22540" y="17597"/>
                    <a:pt x="21568" y="17026"/>
                    <a:pt x="20597" y="16477"/>
                  </a:cubicBezTo>
                  <a:cubicBezTo>
                    <a:pt x="21378" y="16202"/>
                    <a:pt x="22160" y="15864"/>
                    <a:pt x="22941" y="15569"/>
                  </a:cubicBezTo>
                  <a:cubicBezTo>
                    <a:pt x="30039" y="12907"/>
                    <a:pt x="38172" y="13182"/>
                    <a:pt x="44995" y="10013"/>
                  </a:cubicBezTo>
                  <a:lnTo>
                    <a:pt x="44995" y="10013"/>
                  </a:lnTo>
                  <a:cubicBezTo>
                    <a:pt x="41784" y="10520"/>
                    <a:pt x="38552" y="10795"/>
                    <a:pt x="35320" y="10858"/>
                  </a:cubicBezTo>
                  <a:cubicBezTo>
                    <a:pt x="32257" y="10921"/>
                    <a:pt x="29194" y="10816"/>
                    <a:pt x="26194" y="11534"/>
                  </a:cubicBezTo>
                  <a:cubicBezTo>
                    <a:pt x="23427" y="12189"/>
                    <a:pt x="20702" y="13773"/>
                    <a:pt x="19667" y="15949"/>
                  </a:cubicBezTo>
                  <a:cubicBezTo>
                    <a:pt x="19266" y="15717"/>
                    <a:pt x="18843" y="15484"/>
                    <a:pt x="18421" y="15252"/>
                  </a:cubicBezTo>
                  <a:cubicBezTo>
                    <a:pt x="18526" y="15146"/>
                    <a:pt x="18611" y="15041"/>
                    <a:pt x="18717" y="14935"/>
                  </a:cubicBezTo>
                  <a:cubicBezTo>
                    <a:pt x="23681" y="9950"/>
                    <a:pt x="31539" y="7288"/>
                    <a:pt x="36123" y="2092"/>
                  </a:cubicBezTo>
                  <a:lnTo>
                    <a:pt x="36123" y="2092"/>
                  </a:lnTo>
                  <a:cubicBezTo>
                    <a:pt x="31560" y="4035"/>
                    <a:pt x="27103" y="6105"/>
                    <a:pt x="22709" y="8302"/>
                  </a:cubicBezTo>
                  <a:cubicBezTo>
                    <a:pt x="20829" y="9253"/>
                    <a:pt x="18886" y="10267"/>
                    <a:pt x="17534" y="11703"/>
                  </a:cubicBezTo>
                  <a:cubicBezTo>
                    <a:pt x="16900" y="12358"/>
                    <a:pt x="16435" y="13139"/>
                    <a:pt x="16161" y="14005"/>
                  </a:cubicBezTo>
                  <a:cubicBezTo>
                    <a:pt x="15358" y="13583"/>
                    <a:pt x="14555" y="13161"/>
                    <a:pt x="13752" y="12759"/>
                  </a:cubicBezTo>
                  <a:cubicBezTo>
                    <a:pt x="14281" y="12231"/>
                    <a:pt x="14809" y="11703"/>
                    <a:pt x="15358" y="11217"/>
                  </a:cubicBezTo>
                  <a:cubicBezTo>
                    <a:pt x="19984" y="7056"/>
                    <a:pt x="25878" y="3972"/>
                    <a:pt x="30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2"/>
            <p:cNvSpPr/>
            <p:nvPr/>
          </p:nvSpPr>
          <p:spPr>
            <a:xfrm>
              <a:off x="-124235" y="241998"/>
              <a:ext cx="2429578" cy="1758129"/>
            </a:xfrm>
            <a:custGeom>
              <a:avLst/>
              <a:gdLst/>
              <a:ahLst/>
              <a:cxnLst/>
              <a:rect l="l" t="t" r="r" b="b"/>
              <a:pathLst>
                <a:path w="87750" h="63499" extrusionOk="0">
                  <a:moveTo>
                    <a:pt x="71273" y="0"/>
                  </a:moveTo>
                  <a:cubicBezTo>
                    <a:pt x="69984" y="3359"/>
                    <a:pt x="67703" y="6147"/>
                    <a:pt x="65316" y="8788"/>
                  </a:cubicBezTo>
                  <a:cubicBezTo>
                    <a:pt x="41531" y="35214"/>
                    <a:pt x="25371" y="42755"/>
                    <a:pt x="783" y="50212"/>
                  </a:cubicBezTo>
                  <a:cubicBezTo>
                    <a:pt x="656" y="54352"/>
                    <a:pt x="318" y="58936"/>
                    <a:pt x="1" y="63499"/>
                  </a:cubicBezTo>
                  <a:lnTo>
                    <a:pt x="1" y="63499"/>
                  </a:lnTo>
                  <a:cubicBezTo>
                    <a:pt x="12443" y="55134"/>
                    <a:pt x="25498" y="48881"/>
                    <a:pt x="37961" y="40516"/>
                  </a:cubicBezTo>
                  <a:cubicBezTo>
                    <a:pt x="45523" y="35425"/>
                    <a:pt x="53064" y="29194"/>
                    <a:pt x="60415" y="23807"/>
                  </a:cubicBezTo>
                  <a:cubicBezTo>
                    <a:pt x="79744" y="9633"/>
                    <a:pt x="87750" y="2915"/>
                    <a:pt x="87750" y="2915"/>
                  </a:cubicBezTo>
                  <a:cubicBezTo>
                    <a:pt x="87326" y="2732"/>
                    <a:pt x="86877" y="2676"/>
                    <a:pt x="86421" y="2676"/>
                  </a:cubicBezTo>
                  <a:cubicBezTo>
                    <a:pt x="85701" y="2676"/>
                    <a:pt x="84963" y="2816"/>
                    <a:pt x="84275" y="2816"/>
                  </a:cubicBezTo>
                  <a:cubicBezTo>
                    <a:pt x="83641" y="2816"/>
                    <a:pt x="83049" y="2697"/>
                    <a:pt x="82553" y="2239"/>
                  </a:cubicBezTo>
                  <a:lnTo>
                    <a:pt x="61788" y="17998"/>
                  </a:lnTo>
                  <a:cubicBezTo>
                    <a:pt x="66478" y="12569"/>
                    <a:pt x="70893" y="6929"/>
                    <a:pt x="75075" y="1078"/>
                  </a:cubicBezTo>
                  <a:lnTo>
                    <a:pt x="7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2"/>
            <p:cNvSpPr/>
            <p:nvPr/>
          </p:nvSpPr>
          <p:spPr>
            <a:xfrm>
              <a:off x="273496" y="1678272"/>
              <a:ext cx="125757" cy="107372"/>
            </a:xfrm>
            <a:custGeom>
              <a:avLst/>
              <a:gdLst/>
              <a:ahLst/>
              <a:cxnLst/>
              <a:rect l="l" t="t" r="r" b="b"/>
              <a:pathLst>
                <a:path w="4542" h="3878" extrusionOk="0">
                  <a:moveTo>
                    <a:pt x="3577" y="1"/>
                  </a:moveTo>
                  <a:cubicBezTo>
                    <a:pt x="3354" y="1"/>
                    <a:pt x="3138" y="136"/>
                    <a:pt x="2958" y="316"/>
                  </a:cubicBezTo>
                  <a:cubicBezTo>
                    <a:pt x="2282" y="992"/>
                    <a:pt x="1226" y="2090"/>
                    <a:pt x="317" y="3062"/>
                  </a:cubicBezTo>
                  <a:cubicBezTo>
                    <a:pt x="148" y="3252"/>
                    <a:pt x="0" y="3526"/>
                    <a:pt x="127" y="3738"/>
                  </a:cubicBezTo>
                  <a:cubicBezTo>
                    <a:pt x="199" y="3840"/>
                    <a:pt x="319" y="3878"/>
                    <a:pt x="452" y="3878"/>
                  </a:cubicBezTo>
                  <a:cubicBezTo>
                    <a:pt x="593" y="3878"/>
                    <a:pt x="746" y="3834"/>
                    <a:pt x="866" y="3780"/>
                  </a:cubicBezTo>
                  <a:cubicBezTo>
                    <a:pt x="2070" y="3188"/>
                    <a:pt x="3190" y="2449"/>
                    <a:pt x="4204" y="1562"/>
                  </a:cubicBezTo>
                  <a:cubicBezTo>
                    <a:pt x="4542" y="1266"/>
                    <a:pt x="4056" y="210"/>
                    <a:pt x="3929" y="125"/>
                  </a:cubicBezTo>
                  <a:cubicBezTo>
                    <a:pt x="3813" y="38"/>
                    <a:pt x="3694" y="1"/>
                    <a:pt x="3577" y="1"/>
                  </a:cubicBezTo>
                  <a:close/>
                </a:path>
              </a:pathLst>
            </a:custGeom>
            <a:solidFill>
              <a:srgbClr val="A2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2"/>
            <p:cNvSpPr/>
            <p:nvPr/>
          </p:nvSpPr>
          <p:spPr>
            <a:xfrm>
              <a:off x="703935" y="1288145"/>
              <a:ext cx="89514" cy="98844"/>
            </a:xfrm>
            <a:custGeom>
              <a:avLst/>
              <a:gdLst/>
              <a:ahLst/>
              <a:cxnLst/>
              <a:rect l="l" t="t" r="r" b="b"/>
              <a:pathLst>
                <a:path w="3233" h="3570" extrusionOk="0">
                  <a:moveTo>
                    <a:pt x="1458" y="0"/>
                  </a:moveTo>
                  <a:lnTo>
                    <a:pt x="1458" y="0"/>
                  </a:lnTo>
                  <a:cubicBezTo>
                    <a:pt x="1247" y="21"/>
                    <a:pt x="1036" y="85"/>
                    <a:pt x="845" y="190"/>
                  </a:cubicBezTo>
                  <a:lnTo>
                    <a:pt x="930" y="169"/>
                  </a:lnTo>
                  <a:lnTo>
                    <a:pt x="930" y="169"/>
                  </a:lnTo>
                  <a:cubicBezTo>
                    <a:pt x="782" y="507"/>
                    <a:pt x="993" y="1521"/>
                    <a:pt x="1057" y="1943"/>
                  </a:cubicBezTo>
                  <a:cubicBezTo>
                    <a:pt x="592" y="2155"/>
                    <a:pt x="381" y="2514"/>
                    <a:pt x="1" y="2831"/>
                  </a:cubicBezTo>
                  <a:cubicBezTo>
                    <a:pt x="8" y="2831"/>
                    <a:pt x="15" y="2831"/>
                    <a:pt x="22" y="2831"/>
                  </a:cubicBezTo>
                  <a:cubicBezTo>
                    <a:pt x="382" y="2831"/>
                    <a:pt x="853" y="2369"/>
                    <a:pt x="1216" y="2369"/>
                  </a:cubicBezTo>
                  <a:cubicBezTo>
                    <a:pt x="1256" y="2369"/>
                    <a:pt x="1294" y="2375"/>
                    <a:pt x="1331" y="2387"/>
                  </a:cubicBezTo>
                  <a:cubicBezTo>
                    <a:pt x="1690" y="2514"/>
                    <a:pt x="1838" y="3316"/>
                    <a:pt x="2092" y="3570"/>
                  </a:cubicBezTo>
                  <a:cubicBezTo>
                    <a:pt x="2028" y="3232"/>
                    <a:pt x="1859" y="2873"/>
                    <a:pt x="1923" y="2535"/>
                  </a:cubicBezTo>
                  <a:lnTo>
                    <a:pt x="1923" y="2535"/>
                  </a:lnTo>
                  <a:cubicBezTo>
                    <a:pt x="2198" y="2581"/>
                    <a:pt x="2585" y="2660"/>
                    <a:pt x="2905" y="2660"/>
                  </a:cubicBezTo>
                  <a:cubicBezTo>
                    <a:pt x="3027" y="2660"/>
                    <a:pt x="3139" y="2649"/>
                    <a:pt x="3232" y="2619"/>
                  </a:cubicBezTo>
                  <a:cubicBezTo>
                    <a:pt x="2662" y="2408"/>
                    <a:pt x="1838" y="2408"/>
                    <a:pt x="1648" y="1796"/>
                  </a:cubicBezTo>
                  <a:cubicBezTo>
                    <a:pt x="1437" y="1162"/>
                    <a:pt x="1543" y="570"/>
                    <a:pt x="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2"/>
            <p:cNvSpPr/>
            <p:nvPr/>
          </p:nvSpPr>
          <p:spPr>
            <a:xfrm>
              <a:off x="763598" y="1274689"/>
              <a:ext cx="88323" cy="98263"/>
            </a:xfrm>
            <a:custGeom>
              <a:avLst/>
              <a:gdLst/>
              <a:ahLst/>
              <a:cxnLst/>
              <a:rect l="l" t="t" r="r" b="b"/>
              <a:pathLst>
                <a:path w="3190" h="3549" extrusionOk="0">
                  <a:moveTo>
                    <a:pt x="1415" y="0"/>
                  </a:moveTo>
                  <a:cubicBezTo>
                    <a:pt x="1225" y="21"/>
                    <a:pt x="1014" y="64"/>
                    <a:pt x="824" y="169"/>
                  </a:cubicBezTo>
                  <a:lnTo>
                    <a:pt x="930" y="148"/>
                  </a:lnTo>
                  <a:lnTo>
                    <a:pt x="930" y="148"/>
                  </a:lnTo>
                  <a:cubicBezTo>
                    <a:pt x="782" y="486"/>
                    <a:pt x="972" y="1500"/>
                    <a:pt x="1035" y="1922"/>
                  </a:cubicBezTo>
                  <a:cubicBezTo>
                    <a:pt x="571" y="2134"/>
                    <a:pt x="359" y="2493"/>
                    <a:pt x="0" y="2810"/>
                  </a:cubicBezTo>
                  <a:cubicBezTo>
                    <a:pt x="7" y="2810"/>
                    <a:pt x="14" y="2810"/>
                    <a:pt x="21" y="2810"/>
                  </a:cubicBezTo>
                  <a:cubicBezTo>
                    <a:pt x="381" y="2810"/>
                    <a:pt x="853" y="2348"/>
                    <a:pt x="1200" y="2348"/>
                  </a:cubicBezTo>
                  <a:cubicBezTo>
                    <a:pt x="1238" y="2348"/>
                    <a:pt x="1275" y="2354"/>
                    <a:pt x="1310" y="2366"/>
                  </a:cubicBezTo>
                  <a:cubicBezTo>
                    <a:pt x="1648" y="2493"/>
                    <a:pt x="1817" y="3296"/>
                    <a:pt x="2070" y="3549"/>
                  </a:cubicBezTo>
                  <a:cubicBezTo>
                    <a:pt x="2007" y="3211"/>
                    <a:pt x="1817" y="2852"/>
                    <a:pt x="1901" y="2535"/>
                  </a:cubicBezTo>
                  <a:lnTo>
                    <a:pt x="1901" y="2535"/>
                  </a:lnTo>
                  <a:cubicBezTo>
                    <a:pt x="2175" y="2565"/>
                    <a:pt x="2557" y="2639"/>
                    <a:pt x="2868" y="2639"/>
                  </a:cubicBezTo>
                  <a:cubicBezTo>
                    <a:pt x="2990" y="2639"/>
                    <a:pt x="3101" y="2628"/>
                    <a:pt x="3190" y="2598"/>
                  </a:cubicBezTo>
                  <a:cubicBezTo>
                    <a:pt x="2641" y="2387"/>
                    <a:pt x="1817" y="2387"/>
                    <a:pt x="1606" y="1775"/>
                  </a:cubicBezTo>
                  <a:cubicBezTo>
                    <a:pt x="1415" y="1141"/>
                    <a:pt x="1500" y="549"/>
                    <a:pt x="1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2"/>
            <p:cNvSpPr/>
            <p:nvPr/>
          </p:nvSpPr>
          <p:spPr>
            <a:xfrm>
              <a:off x="286370" y="1194261"/>
              <a:ext cx="326380" cy="666494"/>
            </a:xfrm>
            <a:custGeom>
              <a:avLst/>
              <a:gdLst/>
              <a:ahLst/>
              <a:cxnLst/>
              <a:rect l="l" t="t" r="r" b="b"/>
              <a:pathLst>
                <a:path w="11788" h="24072" extrusionOk="0">
                  <a:moveTo>
                    <a:pt x="11378" y="1"/>
                  </a:moveTo>
                  <a:cubicBezTo>
                    <a:pt x="11259" y="1"/>
                    <a:pt x="11153" y="53"/>
                    <a:pt x="11153" y="53"/>
                  </a:cubicBezTo>
                  <a:lnTo>
                    <a:pt x="11132" y="53"/>
                  </a:lnTo>
                  <a:cubicBezTo>
                    <a:pt x="7647" y="1764"/>
                    <a:pt x="4774" y="4468"/>
                    <a:pt x="2852" y="7848"/>
                  </a:cubicBezTo>
                  <a:cubicBezTo>
                    <a:pt x="908" y="11291"/>
                    <a:pt x="0" y="15220"/>
                    <a:pt x="232" y="19171"/>
                  </a:cubicBezTo>
                  <a:cubicBezTo>
                    <a:pt x="359" y="21008"/>
                    <a:pt x="845" y="23036"/>
                    <a:pt x="2324" y="24071"/>
                  </a:cubicBezTo>
                  <a:cubicBezTo>
                    <a:pt x="3105" y="22846"/>
                    <a:pt x="2514" y="21220"/>
                    <a:pt x="2197" y="19762"/>
                  </a:cubicBezTo>
                  <a:cubicBezTo>
                    <a:pt x="1436" y="16256"/>
                    <a:pt x="2514" y="12538"/>
                    <a:pt x="4352" y="9496"/>
                  </a:cubicBezTo>
                  <a:cubicBezTo>
                    <a:pt x="6168" y="6454"/>
                    <a:pt x="8703" y="3961"/>
                    <a:pt x="11153" y="1426"/>
                  </a:cubicBezTo>
                  <a:cubicBezTo>
                    <a:pt x="11449" y="1110"/>
                    <a:pt x="11787" y="708"/>
                    <a:pt x="11682" y="265"/>
                  </a:cubicBezTo>
                  <a:cubicBezTo>
                    <a:pt x="11629" y="53"/>
                    <a:pt x="11497" y="1"/>
                    <a:pt x="1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2"/>
            <p:cNvSpPr/>
            <p:nvPr/>
          </p:nvSpPr>
          <p:spPr>
            <a:xfrm>
              <a:off x="318514" y="1188973"/>
              <a:ext cx="319957" cy="806509"/>
            </a:xfrm>
            <a:custGeom>
              <a:avLst/>
              <a:gdLst/>
              <a:ahLst/>
              <a:cxnLst/>
              <a:rect l="l" t="t" r="r" b="b"/>
              <a:pathLst>
                <a:path w="11556" h="29129" extrusionOk="0">
                  <a:moveTo>
                    <a:pt x="11008" y="1"/>
                  </a:moveTo>
                  <a:cubicBezTo>
                    <a:pt x="10907" y="1"/>
                    <a:pt x="10818" y="43"/>
                    <a:pt x="10774" y="139"/>
                  </a:cubicBezTo>
                  <a:lnTo>
                    <a:pt x="10774" y="118"/>
                  </a:lnTo>
                  <a:cubicBezTo>
                    <a:pt x="6359" y="2800"/>
                    <a:pt x="3064" y="6983"/>
                    <a:pt x="1522" y="11926"/>
                  </a:cubicBezTo>
                  <a:cubicBezTo>
                    <a:pt x="1" y="16869"/>
                    <a:pt x="444" y="22488"/>
                    <a:pt x="2895" y="27030"/>
                  </a:cubicBezTo>
                  <a:cubicBezTo>
                    <a:pt x="3191" y="27663"/>
                    <a:pt x="3613" y="28213"/>
                    <a:pt x="4120" y="28656"/>
                  </a:cubicBezTo>
                  <a:cubicBezTo>
                    <a:pt x="4476" y="28969"/>
                    <a:pt x="4917" y="29129"/>
                    <a:pt x="5368" y="29129"/>
                  </a:cubicBezTo>
                  <a:cubicBezTo>
                    <a:pt x="5587" y="29129"/>
                    <a:pt x="5807" y="29091"/>
                    <a:pt x="6021" y="29015"/>
                  </a:cubicBezTo>
                  <a:cubicBezTo>
                    <a:pt x="6908" y="28635"/>
                    <a:pt x="7225" y="27473"/>
                    <a:pt x="7225" y="26459"/>
                  </a:cubicBezTo>
                  <a:cubicBezTo>
                    <a:pt x="7204" y="25065"/>
                    <a:pt x="6782" y="23713"/>
                    <a:pt x="6423" y="22340"/>
                  </a:cubicBezTo>
                  <a:cubicBezTo>
                    <a:pt x="5641" y="19277"/>
                    <a:pt x="5240" y="16066"/>
                    <a:pt x="5578" y="12919"/>
                  </a:cubicBezTo>
                  <a:cubicBezTo>
                    <a:pt x="5916" y="9771"/>
                    <a:pt x="6993" y="6666"/>
                    <a:pt x="8957" y="4237"/>
                  </a:cubicBezTo>
                  <a:cubicBezTo>
                    <a:pt x="9739" y="3265"/>
                    <a:pt x="10647" y="2378"/>
                    <a:pt x="11281" y="1280"/>
                  </a:cubicBezTo>
                  <a:cubicBezTo>
                    <a:pt x="11471" y="1026"/>
                    <a:pt x="11556" y="667"/>
                    <a:pt x="11492" y="350"/>
                  </a:cubicBezTo>
                  <a:cubicBezTo>
                    <a:pt x="11424" y="144"/>
                    <a:pt x="11195" y="1"/>
                    <a:pt x="11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2"/>
            <p:cNvSpPr/>
            <p:nvPr/>
          </p:nvSpPr>
          <p:spPr>
            <a:xfrm>
              <a:off x="403898" y="1216188"/>
              <a:ext cx="252704" cy="740862"/>
            </a:xfrm>
            <a:custGeom>
              <a:avLst/>
              <a:gdLst/>
              <a:ahLst/>
              <a:cxnLst/>
              <a:rect l="l" t="t" r="r" b="b"/>
              <a:pathLst>
                <a:path w="9127" h="26758" extrusionOk="0">
                  <a:moveTo>
                    <a:pt x="8186" y="1"/>
                  </a:moveTo>
                  <a:cubicBezTo>
                    <a:pt x="8105" y="1"/>
                    <a:pt x="8035" y="27"/>
                    <a:pt x="7986" y="85"/>
                  </a:cubicBezTo>
                  <a:lnTo>
                    <a:pt x="7965" y="64"/>
                  </a:lnTo>
                  <a:cubicBezTo>
                    <a:pt x="5472" y="2726"/>
                    <a:pt x="3486" y="5831"/>
                    <a:pt x="2134" y="9211"/>
                  </a:cubicBezTo>
                  <a:cubicBezTo>
                    <a:pt x="740" y="12675"/>
                    <a:pt x="1" y="16499"/>
                    <a:pt x="550" y="20195"/>
                  </a:cubicBezTo>
                  <a:cubicBezTo>
                    <a:pt x="867" y="22350"/>
                    <a:pt x="1670" y="24547"/>
                    <a:pt x="3296" y="25899"/>
                  </a:cubicBezTo>
                  <a:cubicBezTo>
                    <a:pt x="3879" y="26387"/>
                    <a:pt x="4625" y="26757"/>
                    <a:pt x="5344" y="26757"/>
                  </a:cubicBezTo>
                  <a:cubicBezTo>
                    <a:pt x="5589" y="26757"/>
                    <a:pt x="5832" y="26714"/>
                    <a:pt x="6064" y="26617"/>
                  </a:cubicBezTo>
                  <a:cubicBezTo>
                    <a:pt x="6655" y="26385"/>
                    <a:pt x="6592" y="26490"/>
                    <a:pt x="7099" y="25751"/>
                  </a:cubicBezTo>
                  <a:cubicBezTo>
                    <a:pt x="7627" y="24885"/>
                    <a:pt x="7859" y="23871"/>
                    <a:pt x="7753" y="22857"/>
                  </a:cubicBezTo>
                  <a:cubicBezTo>
                    <a:pt x="7648" y="21864"/>
                    <a:pt x="7437" y="20871"/>
                    <a:pt x="7099" y="19921"/>
                  </a:cubicBezTo>
                  <a:cubicBezTo>
                    <a:pt x="6233" y="17132"/>
                    <a:pt x="5282" y="14259"/>
                    <a:pt x="5578" y="11365"/>
                  </a:cubicBezTo>
                  <a:cubicBezTo>
                    <a:pt x="5916" y="8007"/>
                    <a:pt x="7838" y="5113"/>
                    <a:pt x="8852" y="1923"/>
                  </a:cubicBezTo>
                  <a:cubicBezTo>
                    <a:pt x="9000" y="1501"/>
                    <a:pt x="9126" y="1015"/>
                    <a:pt x="8958" y="613"/>
                  </a:cubicBezTo>
                  <a:cubicBezTo>
                    <a:pt x="8844" y="288"/>
                    <a:pt x="8455" y="1"/>
                    <a:pt x="8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2"/>
            <p:cNvSpPr/>
            <p:nvPr/>
          </p:nvSpPr>
          <p:spPr>
            <a:xfrm>
              <a:off x="499250" y="1274938"/>
              <a:ext cx="212917" cy="664251"/>
            </a:xfrm>
            <a:custGeom>
              <a:avLst/>
              <a:gdLst/>
              <a:ahLst/>
              <a:cxnLst/>
              <a:rect l="l" t="t" r="r" b="b"/>
              <a:pathLst>
                <a:path w="7690" h="23991" extrusionOk="0">
                  <a:moveTo>
                    <a:pt x="5456" y="1"/>
                  </a:moveTo>
                  <a:cubicBezTo>
                    <a:pt x="5392" y="1"/>
                    <a:pt x="5344" y="18"/>
                    <a:pt x="5323" y="55"/>
                  </a:cubicBezTo>
                  <a:lnTo>
                    <a:pt x="5323" y="33"/>
                  </a:lnTo>
                  <a:cubicBezTo>
                    <a:pt x="3063" y="3118"/>
                    <a:pt x="1437" y="6624"/>
                    <a:pt x="571" y="10363"/>
                  </a:cubicBezTo>
                  <a:cubicBezTo>
                    <a:pt x="148" y="11905"/>
                    <a:pt x="0" y="13532"/>
                    <a:pt x="85" y="15137"/>
                  </a:cubicBezTo>
                  <a:cubicBezTo>
                    <a:pt x="254" y="16658"/>
                    <a:pt x="655" y="18137"/>
                    <a:pt x="1268" y="19531"/>
                  </a:cubicBezTo>
                  <a:cubicBezTo>
                    <a:pt x="1711" y="20629"/>
                    <a:pt x="2239" y="21707"/>
                    <a:pt x="3063" y="22530"/>
                  </a:cubicBezTo>
                  <a:cubicBezTo>
                    <a:pt x="3655" y="23143"/>
                    <a:pt x="4394" y="23587"/>
                    <a:pt x="5218" y="23861"/>
                  </a:cubicBezTo>
                  <a:cubicBezTo>
                    <a:pt x="5452" y="23948"/>
                    <a:pt x="5708" y="23991"/>
                    <a:pt x="5964" y="23991"/>
                  </a:cubicBezTo>
                  <a:cubicBezTo>
                    <a:pt x="6147" y="23991"/>
                    <a:pt x="6330" y="23969"/>
                    <a:pt x="6506" y="23925"/>
                  </a:cubicBezTo>
                  <a:cubicBezTo>
                    <a:pt x="7203" y="23692"/>
                    <a:pt x="7605" y="22911"/>
                    <a:pt x="7647" y="22150"/>
                  </a:cubicBezTo>
                  <a:cubicBezTo>
                    <a:pt x="7689" y="21390"/>
                    <a:pt x="7415" y="20650"/>
                    <a:pt x="7140" y="19953"/>
                  </a:cubicBezTo>
                  <a:cubicBezTo>
                    <a:pt x="6337" y="17883"/>
                    <a:pt x="5302" y="15898"/>
                    <a:pt x="4774" y="13722"/>
                  </a:cubicBezTo>
                  <a:cubicBezTo>
                    <a:pt x="4056" y="10828"/>
                    <a:pt x="4204" y="7765"/>
                    <a:pt x="5218" y="4955"/>
                  </a:cubicBezTo>
                  <a:cubicBezTo>
                    <a:pt x="5640" y="3857"/>
                    <a:pt x="6168" y="2801"/>
                    <a:pt x="6337" y="1639"/>
                  </a:cubicBezTo>
                  <a:cubicBezTo>
                    <a:pt x="6422" y="1237"/>
                    <a:pt x="6358" y="794"/>
                    <a:pt x="6147" y="414"/>
                  </a:cubicBezTo>
                  <a:cubicBezTo>
                    <a:pt x="5988" y="159"/>
                    <a:pt x="5650" y="1"/>
                    <a:pt x="5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2"/>
            <p:cNvSpPr/>
            <p:nvPr/>
          </p:nvSpPr>
          <p:spPr>
            <a:xfrm>
              <a:off x="920912" y="888106"/>
              <a:ext cx="97709" cy="82481"/>
            </a:xfrm>
            <a:custGeom>
              <a:avLst/>
              <a:gdLst/>
              <a:ahLst/>
              <a:cxnLst/>
              <a:rect l="l" t="t" r="r" b="b"/>
              <a:pathLst>
                <a:path w="3529" h="2979" extrusionOk="0">
                  <a:moveTo>
                    <a:pt x="930" y="0"/>
                  </a:moveTo>
                  <a:cubicBezTo>
                    <a:pt x="613" y="148"/>
                    <a:pt x="338" y="444"/>
                    <a:pt x="212" y="782"/>
                  </a:cubicBezTo>
                  <a:cubicBezTo>
                    <a:pt x="85" y="1120"/>
                    <a:pt x="22" y="1479"/>
                    <a:pt x="22" y="1859"/>
                  </a:cubicBezTo>
                  <a:lnTo>
                    <a:pt x="1" y="1859"/>
                  </a:lnTo>
                  <a:lnTo>
                    <a:pt x="3528" y="2979"/>
                  </a:lnTo>
                  <a:cubicBezTo>
                    <a:pt x="2873" y="1817"/>
                    <a:pt x="1986" y="803"/>
                    <a:pt x="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2"/>
            <p:cNvSpPr/>
            <p:nvPr/>
          </p:nvSpPr>
          <p:spPr>
            <a:xfrm>
              <a:off x="791063" y="680265"/>
              <a:ext cx="102388" cy="166928"/>
            </a:xfrm>
            <a:custGeom>
              <a:avLst/>
              <a:gdLst/>
              <a:ahLst/>
              <a:cxnLst/>
              <a:rect l="l" t="t" r="r" b="b"/>
              <a:pathLst>
                <a:path w="3698" h="6029" extrusionOk="0">
                  <a:moveTo>
                    <a:pt x="1895" y="0"/>
                  </a:moveTo>
                  <a:cubicBezTo>
                    <a:pt x="1262" y="0"/>
                    <a:pt x="666" y="310"/>
                    <a:pt x="318" y="832"/>
                  </a:cubicBezTo>
                  <a:cubicBezTo>
                    <a:pt x="107" y="1107"/>
                    <a:pt x="1" y="1424"/>
                    <a:pt x="1" y="1761"/>
                  </a:cubicBezTo>
                  <a:cubicBezTo>
                    <a:pt x="22" y="2057"/>
                    <a:pt x="85" y="2353"/>
                    <a:pt x="233" y="2606"/>
                  </a:cubicBezTo>
                  <a:cubicBezTo>
                    <a:pt x="614" y="3473"/>
                    <a:pt x="1247" y="4191"/>
                    <a:pt x="2029" y="4719"/>
                  </a:cubicBezTo>
                  <a:cubicBezTo>
                    <a:pt x="2620" y="5099"/>
                    <a:pt x="3339" y="5416"/>
                    <a:pt x="3677" y="6029"/>
                  </a:cubicBezTo>
                  <a:lnTo>
                    <a:pt x="3698" y="6007"/>
                  </a:lnTo>
                  <a:cubicBezTo>
                    <a:pt x="3275" y="5057"/>
                    <a:pt x="2726" y="4170"/>
                    <a:pt x="2071" y="3367"/>
                  </a:cubicBezTo>
                  <a:cubicBezTo>
                    <a:pt x="1733" y="3029"/>
                    <a:pt x="1480" y="2606"/>
                    <a:pt x="1332" y="2163"/>
                  </a:cubicBezTo>
                  <a:cubicBezTo>
                    <a:pt x="1205" y="1719"/>
                    <a:pt x="1374" y="1149"/>
                    <a:pt x="1839" y="1001"/>
                  </a:cubicBezTo>
                  <a:cubicBezTo>
                    <a:pt x="1881" y="980"/>
                    <a:pt x="1923" y="969"/>
                    <a:pt x="1966" y="969"/>
                  </a:cubicBezTo>
                  <a:cubicBezTo>
                    <a:pt x="2008" y="969"/>
                    <a:pt x="2050" y="980"/>
                    <a:pt x="2092" y="1001"/>
                  </a:cubicBezTo>
                  <a:cubicBezTo>
                    <a:pt x="2240" y="1086"/>
                    <a:pt x="2198" y="1297"/>
                    <a:pt x="2198" y="1466"/>
                  </a:cubicBezTo>
                  <a:cubicBezTo>
                    <a:pt x="2198" y="1761"/>
                    <a:pt x="2388" y="1994"/>
                    <a:pt x="2663" y="2078"/>
                  </a:cubicBezTo>
                  <a:cubicBezTo>
                    <a:pt x="2726" y="2098"/>
                    <a:pt x="2790" y="2107"/>
                    <a:pt x="2852" y="2107"/>
                  </a:cubicBezTo>
                  <a:cubicBezTo>
                    <a:pt x="3059" y="2107"/>
                    <a:pt x="3251" y="2004"/>
                    <a:pt x="3381" y="1825"/>
                  </a:cubicBezTo>
                  <a:cubicBezTo>
                    <a:pt x="3465" y="1656"/>
                    <a:pt x="3486" y="1466"/>
                    <a:pt x="3465" y="1297"/>
                  </a:cubicBezTo>
                  <a:cubicBezTo>
                    <a:pt x="3317" y="600"/>
                    <a:pt x="2768" y="93"/>
                    <a:pt x="2071" y="8"/>
                  </a:cubicBezTo>
                  <a:cubicBezTo>
                    <a:pt x="2012" y="3"/>
                    <a:pt x="1953" y="0"/>
                    <a:pt x="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2"/>
            <p:cNvSpPr/>
            <p:nvPr/>
          </p:nvSpPr>
          <p:spPr>
            <a:xfrm>
              <a:off x="881736" y="741894"/>
              <a:ext cx="114073" cy="104714"/>
            </a:xfrm>
            <a:custGeom>
              <a:avLst/>
              <a:gdLst/>
              <a:ahLst/>
              <a:cxnLst/>
              <a:rect l="l" t="t" r="r" b="b"/>
              <a:pathLst>
                <a:path w="4120" h="3782" extrusionOk="0">
                  <a:moveTo>
                    <a:pt x="2084" y="0"/>
                  </a:moveTo>
                  <a:cubicBezTo>
                    <a:pt x="1988" y="0"/>
                    <a:pt x="1892" y="7"/>
                    <a:pt x="1796" y="21"/>
                  </a:cubicBezTo>
                  <a:cubicBezTo>
                    <a:pt x="1014" y="169"/>
                    <a:pt x="402" y="761"/>
                    <a:pt x="190" y="1542"/>
                  </a:cubicBezTo>
                  <a:cubicBezTo>
                    <a:pt x="0" y="2303"/>
                    <a:pt x="127" y="3105"/>
                    <a:pt x="528" y="3781"/>
                  </a:cubicBezTo>
                  <a:cubicBezTo>
                    <a:pt x="655" y="3274"/>
                    <a:pt x="718" y="2852"/>
                    <a:pt x="845" y="2429"/>
                  </a:cubicBezTo>
                  <a:cubicBezTo>
                    <a:pt x="993" y="1859"/>
                    <a:pt x="1268" y="1247"/>
                    <a:pt x="1859" y="1099"/>
                  </a:cubicBezTo>
                  <a:cubicBezTo>
                    <a:pt x="1926" y="1085"/>
                    <a:pt x="1994" y="1078"/>
                    <a:pt x="2062" y="1078"/>
                  </a:cubicBezTo>
                  <a:cubicBezTo>
                    <a:pt x="2315" y="1078"/>
                    <a:pt x="2567" y="1173"/>
                    <a:pt x="2767" y="1373"/>
                  </a:cubicBezTo>
                  <a:cubicBezTo>
                    <a:pt x="3000" y="1606"/>
                    <a:pt x="3084" y="1944"/>
                    <a:pt x="3000" y="2260"/>
                  </a:cubicBezTo>
                  <a:cubicBezTo>
                    <a:pt x="2958" y="2408"/>
                    <a:pt x="2852" y="2514"/>
                    <a:pt x="2725" y="2556"/>
                  </a:cubicBezTo>
                  <a:cubicBezTo>
                    <a:pt x="2703" y="2564"/>
                    <a:pt x="2679" y="2567"/>
                    <a:pt x="2655" y="2567"/>
                  </a:cubicBezTo>
                  <a:cubicBezTo>
                    <a:pt x="2538" y="2567"/>
                    <a:pt x="2408" y="2488"/>
                    <a:pt x="2408" y="2366"/>
                  </a:cubicBezTo>
                  <a:cubicBezTo>
                    <a:pt x="2429" y="2324"/>
                    <a:pt x="2451" y="2282"/>
                    <a:pt x="2451" y="2218"/>
                  </a:cubicBezTo>
                  <a:cubicBezTo>
                    <a:pt x="2451" y="2070"/>
                    <a:pt x="2345" y="1944"/>
                    <a:pt x="2197" y="1922"/>
                  </a:cubicBezTo>
                  <a:cubicBezTo>
                    <a:pt x="2049" y="1922"/>
                    <a:pt x="1901" y="1986"/>
                    <a:pt x="1817" y="2113"/>
                  </a:cubicBezTo>
                  <a:cubicBezTo>
                    <a:pt x="1584" y="2408"/>
                    <a:pt x="1606" y="2831"/>
                    <a:pt x="1880" y="3105"/>
                  </a:cubicBezTo>
                  <a:cubicBezTo>
                    <a:pt x="2077" y="3302"/>
                    <a:pt x="2339" y="3412"/>
                    <a:pt x="2611" y="3412"/>
                  </a:cubicBezTo>
                  <a:cubicBezTo>
                    <a:pt x="2719" y="3412"/>
                    <a:pt x="2829" y="3395"/>
                    <a:pt x="2936" y="3359"/>
                  </a:cubicBezTo>
                  <a:cubicBezTo>
                    <a:pt x="3296" y="3274"/>
                    <a:pt x="3591" y="3021"/>
                    <a:pt x="3781" y="2704"/>
                  </a:cubicBezTo>
                  <a:cubicBezTo>
                    <a:pt x="4119" y="2091"/>
                    <a:pt x="4056" y="1331"/>
                    <a:pt x="3655" y="782"/>
                  </a:cubicBezTo>
                  <a:cubicBezTo>
                    <a:pt x="3271" y="288"/>
                    <a:pt x="2697" y="0"/>
                    <a:pt x="2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2"/>
            <p:cNvSpPr/>
            <p:nvPr/>
          </p:nvSpPr>
          <p:spPr>
            <a:xfrm>
              <a:off x="850201" y="672291"/>
              <a:ext cx="114017" cy="177837"/>
            </a:xfrm>
            <a:custGeom>
              <a:avLst/>
              <a:gdLst/>
              <a:ahLst/>
              <a:cxnLst/>
              <a:rect l="l" t="t" r="r" b="b"/>
              <a:pathLst>
                <a:path w="4118" h="6423" extrusionOk="0">
                  <a:moveTo>
                    <a:pt x="2195" y="0"/>
                  </a:moveTo>
                  <a:cubicBezTo>
                    <a:pt x="1900" y="0"/>
                    <a:pt x="1604" y="64"/>
                    <a:pt x="1350" y="212"/>
                  </a:cubicBezTo>
                  <a:cubicBezTo>
                    <a:pt x="569" y="613"/>
                    <a:pt x="62" y="1416"/>
                    <a:pt x="41" y="2324"/>
                  </a:cubicBezTo>
                  <a:cubicBezTo>
                    <a:pt x="1" y="3707"/>
                    <a:pt x="1158" y="4861"/>
                    <a:pt x="1530" y="6203"/>
                  </a:cubicBezTo>
                  <a:lnTo>
                    <a:pt x="1530" y="6203"/>
                  </a:lnTo>
                  <a:cubicBezTo>
                    <a:pt x="1367" y="5103"/>
                    <a:pt x="1172" y="4073"/>
                    <a:pt x="1034" y="3042"/>
                  </a:cubicBezTo>
                  <a:cubicBezTo>
                    <a:pt x="970" y="2725"/>
                    <a:pt x="970" y="2409"/>
                    <a:pt x="1034" y="2092"/>
                  </a:cubicBezTo>
                  <a:cubicBezTo>
                    <a:pt x="1096" y="1591"/>
                    <a:pt x="1508" y="1305"/>
                    <a:pt x="1929" y="1305"/>
                  </a:cubicBezTo>
                  <a:cubicBezTo>
                    <a:pt x="2219" y="1305"/>
                    <a:pt x="2513" y="1440"/>
                    <a:pt x="2702" y="1733"/>
                  </a:cubicBezTo>
                  <a:cubicBezTo>
                    <a:pt x="2935" y="2071"/>
                    <a:pt x="2998" y="2472"/>
                    <a:pt x="2914" y="2873"/>
                  </a:cubicBezTo>
                  <a:cubicBezTo>
                    <a:pt x="2871" y="2979"/>
                    <a:pt x="2829" y="3106"/>
                    <a:pt x="2723" y="3106"/>
                  </a:cubicBezTo>
                  <a:cubicBezTo>
                    <a:pt x="2717" y="3106"/>
                    <a:pt x="2711" y="3107"/>
                    <a:pt x="2705" y="3107"/>
                  </a:cubicBezTo>
                  <a:cubicBezTo>
                    <a:pt x="2532" y="3107"/>
                    <a:pt x="2508" y="2825"/>
                    <a:pt x="2386" y="2662"/>
                  </a:cubicBezTo>
                  <a:cubicBezTo>
                    <a:pt x="2306" y="2582"/>
                    <a:pt x="2198" y="2540"/>
                    <a:pt x="2090" y="2540"/>
                  </a:cubicBezTo>
                  <a:cubicBezTo>
                    <a:pt x="1970" y="2540"/>
                    <a:pt x="1851" y="2593"/>
                    <a:pt x="1773" y="2704"/>
                  </a:cubicBezTo>
                  <a:cubicBezTo>
                    <a:pt x="1646" y="2916"/>
                    <a:pt x="1625" y="3169"/>
                    <a:pt x="1710" y="3380"/>
                  </a:cubicBezTo>
                  <a:cubicBezTo>
                    <a:pt x="1794" y="3676"/>
                    <a:pt x="2005" y="3930"/>
                    <a:pt x="2280" y="4077"/>
                  </a:cubicBezTo>
                  <a:cubicBezTo>
                    <a:pt x="2386" y="4106"/>
                    <a:pt x="2491" y="4120"/>
                    <a:pt x="2594" y="4120"/>
                  </a:cubicBezTo>
                  <a:cubicBezTo>
                    <a:pt x="2801" y="4120"/>
                    <a:pt x="2998" y="4063"/>
                    <a:pt x="3167" y="3951"/>
                  </a:cubicBezTo>
                  <a:cubicBezTo>
                    <a:pt x="3716" y="3613"/>
                    <a:pt x="4054" y="3021"/>
                    <a:pt x="4097" y="2387"/>
                  </a:cubicBezTo>
                  <a:cubicBezTo>
                    <a:pt x="4118" y="1754"/>
                    <a:pt x="3885" y="1120"/>
                    <a:pt x="3442" y="655"/>
                  </a:cubicBezTo>
                  <a:cubicBezTo>
                    <a:pt x="3125" y="275"/>
                    <a:pt x="2681" y="43"/>
                    <a:pt x="2195" y="0"/>
                  </a:cubicBezTo>
                  <a:close/>
                  <a:moveTo>
                    <a:pt x="1530" y="6203"/>
                  </a:moveTo>
                  <a:lnTo>
                    <a:pt x="1530" y="6203"/>
                  </a:lnTo>
                  <a:cubicBezTo>
                    <a:pt x="1541" y="6276"/>
                    <a:pt x="1551" y="6349"/>
                    <a:pt x="1562" y="6422"/>
                  </a:cubicBezTo>
                  <a:lnTo>
                    <a:pt x="1583" y="6422"/>
                  </a:lnTo>
                  <a:cubicBezTo>
                    <a:pt x="1568" y="6348"/>
                    <a:pt x="1550" y="6275"/>
                    <a:pt x="1530" y="62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520873" y="838409"/>
              <a:ext cx="435774" cy="477111"/>
            </a:xfrm>
            <a:custGeom>
              <a:avLst/>
              <a:gdLst/>
              <a:ahLst/>
              <a:cxnLst/>
              <a:rect l="l" t="t" r="r" b="b"/>
              <a:pathLst>
                <a:path w="15739" h="17232" extrusionOk="0">
                  <a:moveTo>
                    <a:pt x="10829" y="1"/>
                  </a:moveTo>
                  <a:cubicBezTo>
                    <a:pt x="10501" y="1"/>
                    <a:pt x="10196" y="23"/>
                    <a:pt x="9929" y="63"/>
                  </a:cubicBezTo>
                  <a:cubicBezTo>
                    <a:pt x="7859" y="359"/>
                    <a:pt x="6021" y="1668"/>
                    <a:pt x="3486" y="5471"/>
                  </a:cubicBezTo>
                  <a:cubicBezTo>
                    <a:pt x="1817" y="7942"/>
                    <a:pt x="994" y="10836"/>
                    <a:pt x="149" y="13688"/>
                  </a:cubicBezTo>
                  <a:cubicBezTo>
                    <a:pt x="22" y="14005"/>
                    <a:pt x="1" y="14343"/>
                    <a:pt x="64" y="14681"/>
                  </a:cubicBezTo>
                  <a:cubicBezTo>
                    <a:pt x="149" y="14934"/>
                    <a:pt x="318" y="15167"/>
                    <a:pt x="529" y="15336"/>
                  </a:cubicBezTo>
                  <a:cubicBezTo>
                    <a:pt x="1888" y="16618"/>
                    <a:pt x="3754" y="17231"/>
                    <a:pt x="5624" y="17231"/>
                  </a:cubicBezTo>
                  <a:cubicBezTo>
                    <a:pt x="6835" y="17231"/>
                    <a:pt x="8047" y="16974"/>
                    <a:pt x="9126" y="16476"/>
                  </a:cubicBezTo>
                  <a:cubicBezTo>
                    <a:pt x="11872" y="15188"/>
                    <a:pt x="13752" y="12611"/>
                    <a:pt x="14682" y="9801"/>
                  </a:cubicBezTo>
                  <a:cubicBezTo>
                    <a:pt x="15104" y="8555"/>
                    <a:pt x="15337" y="7203"/>
                    <a:pt x="14999" y="5893"/>
                  </a:cubicBezTo>
                  <a:cubicBezTo>
                    <a:pt x="14830" y="5407"/>
                    <a:pt x="14682" y="4879"/>
                    <a:pt x="14576" y="4372"/>
                  </a:cubicBezTo>
                  <a:cubicBezTo>
                    <a:pt x="14492" y="3844"/>
                    <a:pt x="14618" y="3253"/>
                    <a:pt x="15041" y="2936"/>
                  </a:cubicBezTo>
                  <a:cubicBezTo>
                    <a:pt x="15189" y="2851"/>
                    <a:pt x="15337" y="2746"/>
                    <a:pt x="15463" y="2619"/>
                  </a:cubicBezTo>
                  <a:cubicBezTo>
                    <a:pt x="15738" y="2260"/>
                    <a:pt x="15463" y="1732"/>
                    <a:pt x="15104" y="1415"/>
                  </a:cubicBezTo>
                  <a:cubicBezTo>
                    <a:pt x="14011" y="390"/>
                    <a:pt x="12214" y="1"/>
                    <a:pt x="108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2"/>
            <p:cNvSpPr/>
            <p:nvPr/>
          </p:nvSpPr>
          <p:spPr>
            <a:xfrm>
              <a:off x="888159" y="872518"/>
              <a:ext cx="28684" cy="27078"/>
            </a:xfrm>
            <a:custGeom>
              <a:avLst/>
              <a:gdLst/>
              <a:ahLst/>
              <a:cxnLst/>
              <a:rect l="l" t="t" r="r" b="b"/>
              <a:pathLst>
                <a:path w="1036" h="978" extrusionOk="0">
                  <a:moveTo>
                    <a:pt x="525" y="1"/>
                  </a:moveTo>
                  <a:cubicBezTo>
                    <a:pt x="307" y="1"/>
                    <a:pt x="100" y="156"/>
                    <a:pt x="64" y="373"/>
                  </a:cubicBezTo>
                  <a:cubicBezTo>
                    <a:pt x="1" y="627"/>
                    <a:pt x="148" y="901"/>
                    <a:pt x="402" y="965"/>
                  </a:cubicBezTo>
                  <a:cubicBezTo>
                    <a:pt x="438" y="974"/>
                    <a:pt x="475" y="978"/>
                    <a:pt x="511" y="978"/>
                  </a:cubicBezTo>
                  <a:cubicBezTo>
                    <a:pt x="730" y="978"/>
                    <a:pt x="939" y="823"/>
                    <a:pt x="993" y="605"/>
                  </a:cubicBezTo>
                  <a:cubicBezTo>
                    <a:pt x="1036" y="352"/>
                    <a:pt x="888" y="77"/>
                    <a:pt x="634" y="14"/>
                  </a:cubicBezTo>
                  <a:cubicBezTo>
                    <a:pt x="598" y="5"/>
                    <a:pt x="561" y="1"/>
                    <a:pt x="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2"/>
            <p:cNvSpPr/>
            <p:nvPr/>
          </p:nvSpPr>
          <p:spPr>
            <a:xfrm>
              <a:off x="559468" y="950455"/>
              <a:ext cx="246862" cy="266160"/>
            </a:xfrm>
            <a:custGeom>
              <a:avLst/>
              <a:gdLst/>
              <a:ahLst/>
              <a:cxnLst/>
              <a:rect l="l" t="t" r="r" b="b"/>
              <a:pathLst>
                <a:path w="8916" h="9613" extrusionOk="0">
                  <a:moveTo>
                    <a:pt x="6183" y="1"/>
                  </a:moveTo>
                  <a:cubicBezTo>
                    <a:pt x="5338" y="1"/>
                    <a:pt x="4480" y="386"/>
                    <a:pt x="3867" y="938"/>
                  </a:cubicBezTo>
                  <a:cubicBezTo>
                    <a:pt x="3022" y="1720"/>
                    <a:pt x="2536" y="2797"/>
                    <a:pt x="2092" y="3832"/>
                  </a:cubicBezTo>
                  <a:cubicBezTo>
                    <a:pt x="1289" y="5691"/>
                    <a:pt x="614" y="7571"/>
                    <a:pt x="1" y="9472"/>
                  </a:cubicBezTo>
                  <a:cubicBezTo>
                    <a:pt x="502" y="9566"/>
                    <a:pt x="1005" y="9612"/>
                    <a:pt x="1504" y="9612"/>
                  </a:cubicBezTo>
                  <a:cubicBezTo>
                    <a:pt x="3694" y="9612"/>
                    <a:pt x="5800" y="8724"/>
                    <a:pt x="7331" y="7106"/>
                  </a:cubicBezTo>
                  <a:cubicBezTo>
                    <a:pt x="8260" y="6113"/>
                    <a:pt x="8894" y="4846"/>
                    <a:pt x="8894" y="3515"/>
                  </a:cubicBezTo>
                  <a:cubicBezTo>
                    <a:pt x="8915" y="2163"/>
                    <a:pt x="8282" y="621"/>
                    <a:pt x="7120" y="177"/>
                  </a:cubicBezTo>
                  <a:cubicBezTo>
                    <a:pt x="6819" y="56"/>
                    <a:pt x="6502" y="1"/>
                    <a:pt x="6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548947" y="1072912"/>
              <a:ext cx="235150" cy="149180"/>
            </a:xfrm>
            <a:custGeom>
              <a:avLst/>
              <a:gdLst/>
              <a:ahLst/>
              <a:cxnLst/>
              <a:rect l="l" t="t" r="r" b="b"/>
              <a:pathLst>
                <a:path w="8493" h="5388" extrusionOk="0">
                  <a:moveTo>
                    <a:pt x="2240" y="0"/>
                  </a:moveTo>
                  <a:lnTo>
                    <a:pt x="2240" y="22"/>
                  </a:lnTo>
                  <a:cubicBezTo>
                    <a:pt x="1289" y="1521"/>
                    <a:pt x="550" y="3148"/>
                    <a:pt x="64" y="4880"/>
                  </a:cubicBezTo>
                  <a:cubicBezTo>
                    <a:pt x="1" y="4986"/>
                    <a:pt x="1" y="5112"/>
                    <a:pt x="64" y="5218"/>
                  </a:cubicBezTo>
                  <a:cubicBezTo>
                    <a:pt x="127" y="5281"/>
                    <a:pt x="233" y="5324"/>
                    <a:pt x="318" y="5324"/>
                  </a:cubicBezTo>
                  <a:cubicBezTo>
                    <a:pt x="560" y="5366"/>
                    <a:pt x="803" y="5387"/>
                    <a:pt x="1046" y="5387"/>
                  </a:cubicBezTo>
                  <a:cubicBezTo>
                    <a:pt x="1289" y="5387"/>
                    <a:pt x="1532" y="5366"/>
                    <a:pt x="1775" y="5324"/>
                  </a:cubicBezTo>
                  <a:cubicBezTo>
                    <a:pt x="3021" y="5197"/>
                    <a:pt x="4247" y="4901"/>
                    <a:pt x="5408" y="4436"/>
                  </a:cubicBezTo>
                  <a:cubicBezTo>
                    <a:pt x="6549" y="3972"/>
                    <a:pt x="7542" y="3190"/>
                    <a:pt x="8218" y="2155"/>
                  </a:cubicBezTo>
                  <a:cubicBezTo>
                    <a:pt x="8366" y="1923"/>
                    <a:pt x="8493" y="1606"/>
                    <a:pt x="8324" y="1373"/>
                  </a:cubicBezTo>
                  <a:cubicBezTo>
                    <a:pt x="8234" y="1250"/>
                    <a:pt x="8084" y="1204"/>
                    <a:pt x="7922" y="1204"/>
                  </a:cubicBezTo>
                  <a:cubicBezTo>
                    <a:pt x="7780" y="1204"/>
                    <a:pt x="7628" y="1240"/>
                    <a:pt x="7500" y="1289"/>
                  </a:cubicBezTo>
                  <a:cubicBezTo>
                    <a:pt x="6570" y="1669"/>
                    <a:pt x="5937" y="2599"/>
                    <a:pt x="4965" y="2810"/>
                  </a:cubicBezTo>
                  <a:cubicBezTo>
                    <a:pt x="5092" y="2662"/>
                    <a:pt x="5197" y="2472"/>
                    <a:pt x="5261" y="2282"/>
                  </a:cubicBezTo>
                  <a:cubicBezTo>
                    <a:pt x="5303" y="2092"/>
                    <a:pt x="5239" y="1880"/>
                    <a:pt x="5070" y="1754"/>
                  </a:cubicBezTo>
                  <a:cubicBezTo>
                    <a:pt x="4981" y="1721"/>
                    <a:pt x="4888" y="1704"/>
                    <a:pt x="4796" y="1704"/>
                  </a:cubicBezTo>
                  <a:cubicBezTo>
                    <a:pt x="4649" y="1704"/>
                    <a:pt x="4503" y="1747"/>
                    <a:pt x="4373" y="1838"/>
                  </a:cubicBezTo>
                  <a:cubicBezTo>
                    <a:pt x="4035" y="2007"/>
                    <a:pt x="3719" y="2218"/>
                    <a:pt x="3423" y="2472"/>
                  </a:cubicBezTo>
                  <a:cubicBezTo>
                    <a:pt x="3319" y="2563"/>
                    <a:pt x="3167" y="2638"/>
                    <a:pt x="3041" y="2638"/>
                  </a:cubicBezTo>
                  <a:cubicBezTo>
                    <a:pt x="2962" y="2638"/>
                    <a:pt x="2893" y="2608"/>
                    <a:pt x="2852" y="2535"/>
                  </a:cubicBezTo>
                  <a:cubicBezTo>
                    <a:pt x="2831" y="2472"/>
                    <a:pt x="2831" y="2387"/>
                    <a:pt x="2852" y="2324"/>
                  </a:cubicBezTo>
                  <a:cubicBezTo>
                    <a:pt x="2979" y="1965"/>
                    <a:pt x="3212" y="1627"/>
                    <a:pt x="3212" y="1247"/>
                  </a:cubicBezTo>
                  <a:cubicBezTo>
                    <a:pt x="3233" y="1141"/>
                    <a:pt x="3190" y="1057"/>
                    <a:pt x="3127" y="993"/>
                  </a:cubicBezTo>
                  <a:cubicBezTo>
                    <a:pt x="3084" y="962"/>
                    <a:pt x="3037" y="949"/>
                    <a:pt x="2989" y="949"/>
                  </a:cubicBezTo>
                  <a:cubicBezTo>
                    <a:pt x="2873" y="949"/>
                    <a:pt x="2752" y="1024"/>
                    <a:pt x="2662" y="1099"/>
                  </a:cubicBezTo>
                  <a:lnTo>
                    <a:pt x="2050" y="1627"/>
                  </a:lnTo>
                  <a:cubicBezTo>
                    <a:pt x="2345" y="1141"/>
                    <a:pt x="2430" y="550"/>
                    <a:pt x="2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797514" y="787992"/>
              <a:ext cx="145664" cy="67807"/>
            </a:xfrm>
            <a:custGeom>
              <a:avLst/>
              <a:gdLst/>
              <a:ahLst/>
              <a:cxnLst/>
              <a:rect l="l" t="t" r="r" b="b"/>
              <a:pathLst>
                <a:path w="5261" h="2449" extrusionOk="0">
                  <a:moveTo>
                    <a:pt x="2707" y="1"/>
                  </a:moveTo>
                  <a:cubicBezTo>
                    <a:pt x="2686" y="1"/>
                    <a:pt x="2664" y="2"/>
                    <a:pt x="2641" y="4"/>
                  </a:cubicBezTo>
                  <a:cubicBezTo>
                    <a:pt x="1965" y="67"/>
                    <a:pt x="1986" y="595"/>
                    <a:pt x="2092" y="1102"/>
                  </a:cubicBezTo>
                  <a:cubicBezTo>
                    <a:pt x="1814" y="908"/>
                    <a:pt x="1101" y="442"/>
                    <a:pt x="601" y="442"/>
                  </a:cubicBezTo>
                  <a:cubicBezTo>
                    <a:pt x="339" y="442"/>
                    <a:pt x="136" y="570"/>
                    <a:pt x="85" y="933"/>
                  </a:cubicBezTo>
                  <a:cubicBezTo>
                    <a:pt x="0" y="1483"/>
                    <a:pt x="697" y="1673"/>
                    <a:pt x="1099" y="1821"/>
                  </a:cubicBezTo>
                  <a:cubicBezTo>
                    <a:pt x="1352" y="1926"/>
                    <a:pt x="1648" y="1990"/>
                    <a:pt x="1944" y="2032"/>
                  </a:cubicBezTo>
                  <a:cubicBezTo>
                    <a:pt x="2092" y="2032"/>
                    <a:pt x="2239" y="2032"/>
                    <a:pt x="2408" y="2074"/>
                  </a:cubicBezTo>
                  <a:lnTo>
                    <a:pt x="2394" y="2035"/>
                  </a:lnTo>
                  <a:lnTo>
                    <a:pt x="2394" y="2035"/>
                  </a:lnTo>
                  <a:cubicBezTo>
                    <a:pt x="2805" y="2079"/>
                    <a:pt x="3177" y="2183"/>
                    <a:pt x="3549" y="2349"/>
                  </a:cubicBezTo>
                  <a:cubicBezTo>
                    <a:pt x="3731" y="2415"/>
                    <a:pt x="3881" y="2449"/>
                    <a:pt x="4019" y="2449"/>
                  </a:cubicBezTo>
                  <a:cubicBezTo>
                    <a:pt x="4232" y="2449"/>
                    <a:pt x="4417" y="2368"/>
                    <a:pt x="4648" y="2201"/>
                  </a:cubicBezTo>
                  <a:cubicBezTo>
                    <a:pt x="5007" y="1905"/>
                    <a:pt x="5260" y="1250"/>
                    <a:pt x="4964" y="807"/>
                  </a:cubicBezTo>
                  <a:cubicBezTo>
                    <a:pt x="4842" y="623"/>
                    <a:pt x="4658" y="547"/>
                    <a:pt x="4462" y="547"/>
                  </a:cubicBezTo>
                  <a:cubicBezTo>
                    <a:pt x="4048" y="547"/>
                    <a:pt x="3579" y="885"/>
                    <a:pt x="3507" y="1271"/>
                  </a:cubicBezTo>
                  <a:cubicBezTo>
                    <a:pt x="3487" y="803"/>
                    <a:pt x="3289" y="1"/>
                    <a:pt x="27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22"/>
          <p:cNvGrpSpPr/>
          <p:nvPr/>
        </p:nvGrpSpPr>
        <p:grpSpPr>
          <a:xfrm>
            <a:off x="7583725" y="762718"/>
            <a:ext cx="2273443" cy="4485386"/>
            <a:chOff x="7583725" y="762718"/>
            <a:chExt cx="2273443" cy="4485386"/>
          </a:xfrm>
        </p:grpSpPr>
        <p:sp>
          <p:nvSpPr>
            <p:cNvPr id="1120" name="Google Shape;1120;p22"/>
            <p:cNvSpPr/>
            <p:nvPr/>
          </p:nvSpPr>
          <p:spPr>
            <a:xfrm>
              <a:off x="8602592" y="1410011"/>
              <a:ext cx="1254576" cy="2544814"/>
            </a:xfrm>
            <a:custGeom>
              <a:avLst/>
              <a:gdLst/>
              <a:ahLst/>
              <a:cxnLst/>
              <a:rect l="l" t="t" r="r" b="b"/>
              <a:pathLst>
                <a:path w="45312" h="91912" extrusionOk="0">
                  <a:moveTo>
                    <a:pt x="2726" y="1"/>
                  </a:moveTo>
                  <a:lnTo>
                    <a:pt x="2726" y="1"/>
                  </a:lnTo>
                  <a:cubicBezTo>
                    <a:pt x="3676" y="2810"/>
                    <a:pt x="5704" y="5620"/>
                    <a:pt x="8429" y="7922"/>
                  </a:cubicBezTo>
                  <a:cubicBezTo>
                    <a:pt x="8513" y="8176"/>
                    <a:pt x="8598" y="8429"/>
                    <a:pt x="8682" y="8683"/>
                  </a:cubicBezTo>
                  <a:cubicBezTo>
                    <a:pt x="5493" y="7288"/>
                    <a:pt x="3000" y="4838"/>
                    <a:pt x="698" y="2493"/>
                  </a:cubicBezTo>
                  <a:lnTo>
                    <a:pt x="698" y="2493"/>
                  </a:lnTo>
                  <a:cubicBezTo>
                    <a:pt x="2937" y="5176"/>
                    <a:pt x="5619" y="7817"/>
                    <a:pt x="9020" y="9570"/>
                  </a:cubicBezTo>
                  <a:cubicBezTo>
                    <a:pt x="9147" y="9950"/>
                    <a:pt x="9274" y="10330"/>
                    <a:pt x="9443" y="10732"/>
                  </a:cubicBezTo>
                  <a:cubicBezTo>
                    <a:pt x="5979" y="9190"/>
                    <a:pt x="2789" y="7119"/>
                    <a:pt x="1" y="4585"/>
                  </a:cubicBezTo>
                  <a:lnTo>
                    <a:pt x="1" y="4585"/>
                  </a:lnTo>
                  <a:cubicBezTo>
                    <a:pt x="2958" y="7669"/>
                    <a:pt x="6380" y="10330"/>
                    <a:pt x="10119" y="12422"/>
                  </a:cubicBezTo>
                  <a:cubicBezTo>
                    <a:pt x="10351" y="13013"/>
                    <a:pt x="10605" y="13605"/>
                    <a:pt x="10858" y="14196"/>
                  </a:cubicBezTo>
                  <a:cubicBezTo>
                    <a:pt x="6993" y="12147"/>
                    <a:pt x="3444" y="9570"/>
                    <a:pt x="296" y="6528"/>
                  </a:cubicBezTo>
                  <a:lnTo>
                    <a:pt x="296" y="6528"/>
                  </a:lnTo>
                  <a:cubicBezTo>
                    <a:pt x="2324" y="9274"/>
                    <a:pt x="5176" y="11661"/>
                    <a:pt x="8133" y="13900"/>
                  </a:cubicBezTo>
                  <a:cubicBezTo>
                    <a:pt x="9189" y="14682"/>
                    <a:pt x="10351" y="15485"/>
                    <a:pt x="11598" y="15844"/>
                  </a:cubicBezTo>
                  <a:cubicBezTo>
                    <a:pt x="11830" y="16330"/>
                    <a:pt x="12062" y="16836"/>
                    <a:pt x="12295" y="17343"/>
                  </a:cubicBezTo>
                  <a:cubicBezTo>
                    <a:pt x="10267" y="16689"/>
                    <a:pt x="8366" y="15759"/>
                    <a:pt x="6612" y="14576"/>
                  </a:cubicBezTo>
                  <a:cubicBezTo>
                    <a:pt x="4669" y="13224"/>
                    <a:pt x="2789" y="11767"/>
                    <a:pt x="1014" y="10204"/>
                  </a:cubicBezTo>
                  <a:lnTo>
                    <a:pt x="1014" y="10204"/>
                  </a:lnTo>
                  <a:cubicBezTo>
                    <a:pt x="3486" y="12929"/>
                    <a:pt x="6359" y="15273"/>
                    <a:pt x="9527" y="17153"/>
                  </a:cubicBezTo>
                  <a:cubicBezTo>
                    <a:pt x="10584" y="17829"/>
                    <a:pt x="11724" y="18336"/>
                    <a:pt x="12907" y="18717"/>
                  </a:cubicBezTo>
                  <a:cubicBezTo>
                    <a:pt x="13161" y="19223"/>
                    <a:pt x="13393" y="19730"/>
                    <a:pt x="13647" y="20237"/>
                  </a:cubicBezTo>
                  <a:cubicBezTo>
                    <a:pt x="9147" y="18400"/>
                    <a:pt x="5134" y="15548"/>
                    <a:pt x="1226" y="12760"/>
                  </a:cubicBezTo>
                  <a:lnTo>
                    <a:pt x="1226" y="12760"/>
                  </a:lnTo>
                  <a:cubicBezTo>
                    <a:pt x="1902" y="13731"/>
                    <a:pt x="2895" y="14576"/>
                    <a:pt x="3908" y="15379"/>
                  </a:cubicBezTo>
                  <a:cubicBezTo>
                    <a:pt x="7035" y="17850"/>
                    <a:pt x="10393" y="20026"/>
                    <a:pt x="13921" y="21864"/>
                  </a:cubicBezTo>
                  <a:cubicBezTo>
                    <a:pt x="14132" y="21991"/>
                    <a:pt x="14365" y="22096"/>
                    <a:pt x="14597" y="22202"/>
                  </a:cubicBezTo>
                  <a:cubicBezTo>
                    <a:pt x="14935" y="22857"/>
                    <a:pt x="15252" y="23512"/>
                    <a:pt x="15590" y="24167"/>
                  </a:cubicBezTo>
                  <a:cubicBezTo>
                    <a:pt x="11809" y="23174"/>
                    <a:pt x="8344" y="20787"/>
                    <a:pt x="5113" y="18505"/>
                  </a:cubicBezTo>
                  <a:lnTo>
                    <a:pt x="5113" y="18505"/>
                  </a:lnTo>
                  <a:cubicBezTo>
                    <a:pt x="5450" y="19371"/>
                    <a:pt x="6317" y="20111"/>
                    <a:pt x="7183" y="20787"/>
                  </a:cubicBezTo>
                  <a:cubicBezTo>
                    <a:pt x="9718" y="22772"/>
                    <a:pt x="12548" y="24378"/>
                    <a:pt x="15548" y="25540"/>
                  </a:cubicBezTo>
                  <a:cubicBezTo>
                    <a:pt x="15843" y="25666"/>
                    <a:pt x="16139" y="25772"/>
                    <a:pt x="16435" y="25856"/>
                  </a:cubicBezTo>
                  <a:lnTo>
                    <a:pt x="17322" y="27589"/>
                  </a:lnTo>
                  <a:cubicBezTo>
                    <a:pt x="13731" y="26638"/>
                    <a:pt x="10436" y="24314"/>
                    <a:pt x="7014" y="22561"/>
                  </a:cubicBezTo>
                  <a:lnTo>
                    <a:pt x="7014" y="22561"/>
                  </a:lnTo>
                  <a:cubicBezTo>
                    <a:pt x="8682" y="24230"/>
                    <a:pt x="10393" y="25941"/>
                    <a:pt x="12590" y="27124"/>
                  </a:cubicBezTo>
                  <a:cubicBezTo>
                    <a:pt x="14301" y="28032"/>
                    <a:pt x="16181" y="28560"/>
                    <a:pt x="18040" y="29004"/>
                  </a:cubicBezTo>
                  <a:cubicBezTo>
                    <a:pt x="18294" y="29511"/>
                    <a:pt x="18547" y="30018"/>
                    <a:pt x="18801" y="30525"/>
                  </a:cubicBezTo>
                  <a:cubicBezTo>
                    <a:pt x="13816" y="29321"/>
                    <a:pt x="9126" y="27187"/>
                    <a:pt x="4965" y="24188"/>
                  </a:cubicBezTo>
                  <a:lnTo>
                    <a:pt x="4965" y="24188"/>
                  </a:lnTo>
                  <a:cubicBezTo>
                    <a:pt x="8894" y="27927"/>
                    <a:pt x="14217" y="30863"/>
                    <a:pt x="19688" y="32299"/>
                  </a:cubicBezTo>
                  <a:lnTo>
                    <a:pt x="19963" y="32848"/>
                  </a:lnTo>
                  <a:cubicBezTo>
                    <a:pt x="19688" y="32827"/>
                    <a:pt x="19456" y="32827"/>
                    <a:pt x="19202" y="32785"/>
                  </a:cubicBezTo>
                  <a:cubicBezTo>
                    <a:pt x="18188" y="32658"/>
                    <a:pt x="17195" y="32405"/>
                    <a:pt x="16224" y="32046"/>
                  </a:cubicBezTo>
                  <a:cubicBezTo>
                    <a:pt x="13731" y="31201"/>
                    <a:pt x="11260" y="30229"/>
                    <a:pt x="8830" y="29152"/>
                  </a:cubicBezTo>
                  <a:lnTo>
                    <a:pt x="8830" y="29152"/>
                  </a:lnTo>
                  <a:cubicBezTo>
                    <a:pt x="12295" y="32004"/>
                    <a:pt x="16456" y="33926"/>
                    <a:pt x="20871" y="34728"/>
                  </a:cubicBezTo>
                  <a:cubicBezTo>
                    <a:pt x="20998" y="34982"/>
                    <a:pt x="21124" y="35257"/>
                    <a:pt x="21251" y="35510"/>
                  </a:cubicBezTo>
                  <a:cubicBezTo>
                    <a:pt x="20195" y="35362"/>
                    <a:pt x="19139" y="35151"/>
                    <a:pt x="18125" y="34855"/>
                  </a:cubicBezTo>
                  <a:cubicBezTo>
                    <a:pt x="15146" y="34074"/>
                    <a:pt x="12147" y="33292"/>
                    <a:pt x="9295" y="32025"/>
                  </a:cubicBezTo>
                  <a:lnTo>
                    <a:pt x="9295" y="32025"/>
                  </a:lnTo>
                  <a:cubicBezTo>
                    <a:pt x="12738" y="34982"/>
                    <a:pt x="17554" y="36904"/>
                    <a:pt x="21969" y="37137"/>
                  </a:cubicBezTo>
                  <a:lnTo>
                    <a:pt x="22138" y="37707"/>
                  </a:lnTo>
                  <a:cubicBezTo>
                    <a:pt x="18928" y="37432"/>
                    <a:pt x="15653" y="36587"/>
                    <a:pt x="12400" y="35764"/>
                  </a:cubicBezTo>
                  <a:lnTo>
                    <a:pt x="12400" y="35764"/>
                  </a:lnTo>
                  <a:cubicBezTo>
                    <a:pt x="15484" y="37665"/>
                    <a:pt x="18991" y="38784"/>
                    <a:pt x="22582" y="39080"/>
                  </a:cubicBezTo>
                  <a:cubicBezTo>
                    <a:pt x="22772" y="39608"/>
                    <a:pt x="22941" y="40136"/>
                    <a:pt x="23110" y="40664"/>
                  </a:cubicBezTo>
                  <a:cubicBezTo>
                    <a:pt x="20068" y="40369"/>
                    <a:pt x="17132" y="39460"/>
                    <a:pt x="14428" y="38003"/>
                  </a:cubicBezTo>
                  <a:lnTo>
                    <a:pt x="14428" y="38003"/>
                  </a:lnTo>
                  <a:cubicBezTo>
                    <a:pt x="15907" y="39228"/>
                    <a:pt x="17554" y="40242"/>
                    <a:pt x="19287" y="41045"/>
                  </a:cubicBezTo>
                  <a:cubicBezTo>
                    <a:pt x="20639" y="41636"/>
                    <a:pt x="22096" y="41974"/>
                    <a:pt x="23554" y="42016"/>
                  </a:cubicBezTo>
                  <a:cubicBezTo>
                    <a:pt x="23723" y="42460"/>
                    <a:pt x="23871" y="42903"/>
                    <a:pt x="24018" y="43347"/>
                  </a:cubicBezTo>
                  <a:cubicBezTo>
                    <a:pt x="21653" y="43094"/>
                    <a:pt x="19139" y="42333"/>
                    <a:pt x="16815" y="41319"/>
                  </a:cubicBezTo>
                  <a:lnTo>
                    <a:pt x="16815" y="41319"/>
                  </a:lnTo>
                  <a:cubicBezTo>
                    <a:pt x="18188" y="42587"/>
                    <a:pt x="20132" y="43347"/>
                    <a:pt x="22012" y="43875"/>
                  </a:cubicBezTo>
                  <a:cubicBezTo>
                    <a:pt x="22772" y="44129"/>
                    <a:pt x="23575" y="44277"/>
                    <a:pt x="24356" y="44340"/>
                  </a:cubicBezTo>
                  <a:cubicBezTo>
                    <a:pt x="30018" y="60774"/>
                    <a:pt x="36777" y="76153"/>
                    <a:pt x="43579" y="91911"/>
                  </a:cubicBezTo>
                  <a:cubicBezTo>
                    <a:pt x="44065" y="91446"/>
                    <a:pt x="44699" y="91341"/>
                    <a:pt x="45311" y="91256"/>
                  </a:cubicBezTo>
                  <a:cubicBezTo>
                    <a:pt x="40178" y="75202"/>
                    <a:pt x="33588" y="59929"/>
                    <a:pt x="26912" y="44319"/>
                  </a:cubicBezTo>
                  <a:cubicBezTo>
                    <a:pt x="29321" y="42713"/>
                    <a:pt x="30672" y="40242"/>
                    <a:pt x="31454" y="37644"/>
                  </a:cubicBezTo>
                  <a:lnTo>
                    <a:pt x="31454" y="37644"/>
                  </a:lnTo>
                  <a:cubicBezTo>
                    <a:pt x="30356" y="39756"/>
                    <a:pt x="28560" y="41530"/>
                    <a:pt x="26258" y="42798"/>
                  </a:cubicBezTo>
                  <a:lnTo>
                    <a:pt x="25772" y="41636"/>
                  </a:lnTo>
                  <a:cubicBezTo>
                    <a:pt x="28116" y="39735"/>
                    <a:pt x="29637" y="36968"/>
                    <a:pt x="29954" y="33947"/>
                  </a:cubicBezTo>
                  <a:lnTo>
                    <a:pt x="29954" y="33947"/>
                  </a:lnTo>
                  <a:cubicBezTo>
                    <a:pt x="29067" y="36482"/>
                    <a:pt x="27377" y="38679"/>
                    <a:pt x="25159" y="40200"/>
                  </a:cubicBezTo>
                  <a:lnTo>
                    <a:pt x="24631" y="38932"/>
                  </a:lnTo>
                  <a:cubicBezTo>
                    <a:pt x="27103" y="37010"/>
                    <a:pt x="28645" y="34137"/>
                    <a:pt x="28919" y="31011"/>
                  </a:cubicBezTo>
                  <a:lnTo>
                    <a:pt x="28919" y="31011"/>
                  </a:lnTo>
                  <a:cubicBezTo>
                    <a:pt x="28328" y="33630"/>
                    <a:pt x="26215" y="35552"/>
                    <a:pt x="23892" y="37200"/>
                  </a:cubicBezTo>
                  <a:cubicBezTo>
                    <a:pt x="23849" y="37094"/>
                    <a:pt x="23786" y="36968"/>
                    <a:pt x="23744" y="36862"/>
                  </a:cubicBezTo>
                  <a:cubicBezTo>
                    <a:pt x="26490" y="34644"/>
                    <a:pt x="27377" y="31243"/>
                    <a:pt x="28032" y="27905"/>
                  </a:cubicBezTo>
                  <a:lnTo>
                    <a:pt x="28032" y="27905"/>
                  </a:lnTo>
                  <a:cubicBezTo>
                    <a:pt x="27124" y="30778"/>
                    <a:pt x="25391" y="33313"/>
                    <a:pt x="23047" y="35193"/>
                  </a:cubicBezTo>
                  <a:lnTo>
                    <a:pt x="22688" y="34348"/>
                  </a:lnTo>
                  <a:cubicBezTo>
                    <a:pt x="25159" y="31961"/>
                    <a:pt x="26828" y="28835"/>
                    <a:pt x="27440" y="25455"/>
                  </a:cubicBezTo>
                  <a:lnTo>
                    <a:pt x="27440" y="25455"/>
                  </a:lnTo>
                  <a:cubicBezTo>
                    <a:pt x="26321" y="26807"/>
                    <a:pt x="25624" y="28370"/>
                    <a:pt x="24716" y="29849"/>
                  </a:cubicBezTo>
                  <a:cubicBezTo>
                    <a:pt x="23976" y="31053"/>
                    <a:pt x="23068" y="32194"/>
                    <a:pt x="21779" y="33017"/>
                  </a:cubicBezTo>
                  <a:cubicBezTo>
                    <a:pt x="21695" y="32848"/>
                    <a:pt x="21631" y="32679"/>
                    <a:pt x="21547" y="32532"/>
                  </a:cubicBezTo>
                  <a:cubicBezTo>
                    <a:pt x="22392" y="31666"/>
                    <a:pt x="22814" y="30546"/>
                    <a:pt x="23195" y="29426"/>
                  </a:cubicBezTo>
                  <a:cubicBezTo>
                    <a:pt x="24251" y="26385"/>
                    <a:pt x="25286" y="23300"/>
                    <a:pt x="25244" y="19942"/>
                  </a:cubicBezTo>
                  <a:lnTo>
                    <a:pt x="25244" y="19942"/>
                  </a:lnTo>
                  <a:cubicBezTo>
                    <a:pt x="24187" y="23554"/>
                    <a:pt x="22497" y="26976"/>
                    <a:pt x="20279" y="30018"/>
                  </a:cubicBezTo>
                  <a:cubicBezTo>
                    <a:pt x="20110" y="29680"/>
                    <a:pt x="19942" y="29363"/>
                    <a:pt x="19773" y="29046"/>
                  </a:cubicBezTo>
                  <a:cubicBezTo>
                    <a:pt x="21843" y="25180"/>
                    <a:pt x="23364" y="21040"/>
                    <a:pt x="24314" y="16752"/>
                  </a:cubicBezTo>
                  <a:lnTo>
                    <a:pt x="24314" y="16752"/>
                  </a:lnTo>
                  <a:cubicBezTo>
                    <a:pt x="23469" y="17534"/>
                    <a:pt x="23258" y="18717"/>
                    <a:pt x="22941" y="19815"/>
                  </a:cubicBezTo>
                  <a:cubicBezTo>
                    <a:pt x="22181" y="22561"/>
                    <a:pt x="20723" y="25054"/>
                    <a:pt x="18716" y="27082"/>
                  </a:cubicBezTo>
                  <a:cubicBezTo>
                    <a:pt x="18463" y="26596"/>
                    <a:pt x="18188" y="26110"/>
                    <a:pt x="17935" y="25624"/>
                  </a:cubicBezTo>
                  <a:cubicBezTo>
                    <a:pt x="20132" y="22223"/>
                    <a:pt x="21885" y="18548"/>
                    <a:pt x="23131" y="14703"/>
                  </a:cubicBezTo>
                  <a:lnTo>
                    <a:pt x="23131" y="14703"/>
                  </a:lnTo>
                  <a:cubicBezTo>
                    <a:pt x="21547" y="17998"/>
                    <a:pt x="19413" y="20977"/>
                    <a:pt x="16794" y="23554"/>
                  </a:cubicBezTo>
                  <a:cubicBezTo>
                    <a:pt x="16646" y="23237"/>
                    <a:pt x="16477" y="22941"/>
                    <a:pt x="16329" y="22646"/>
                  </a:cubicBezTo>
                  <a:cubicBezTo>
                    <a:pt x="18463" y="19245"/>
                    <a:pt x="19477" y="15252"/>
                    <a:pt x="19244" y="11239"/>
                  </a:cubicBezTo>
                  <a:lnTo>
                    <a:pt x="19244" y="11239"/>
                  </a:lnTo>
                  <a:cubicBezTo>
                    <a:pt x="18568" y="14555"/>
                    <a:pt x="16857" y="17449"/>
                    <a:pt x="15083" y="20301"/>
                  </a:cubicBezTo>
                  <a:cubicBezTo>
                    <a:pt x="14872" y="19899"/>
                    <a:pt x="14661" y="19498"/>
                    <a:pt x="14449" y="19076"/>
                  </a:cubicBezTo>
                  <a:cubicBezTo>
                    <a:pt x="16519" y="15632"/>
                    <a:pt x="17660" y="11682"/>
                    <a:pt x="17745" y="7648"/>
                  </a:cubicBezTo>
                  <a:lnTo>
                    <a:pt x="17745" y="7648"/>
                  </a:lnTo>
                  <a:cubicBezTo>
                    <a:pt x="16794" y="11049"/>
                    <a:pt x="15379" y="14323"/>
                    <a:pt x="13520" y="17343"/>
                  </a:cubicBezTo>
                  <a:cubicBezTo>
                    <a:pt x="13351" y="17005"/>
                    <a:pt x="13182" y="16646"/>
                    <a:pt x="12992" y="16308"/>
                  </a:cubicBezTo>
                  <a:cubicBezTo>
                    <a:pt x="14766" y="12802"/>
                    <a:pt x="15907" y="9042"/>
                    <a:pt x="16414" y="5155"/>
                  </a:cubicBezTo>
                  <a:lnTo>
                    <a:pt x="16414" y="5155"/>
                  </a:lnTo>
                  <a:cubicBezTo>
                    <a:pt x="15442" y="8429"/>
                    <a:pt x="13963" y="11555"/>
                    <a:pt x="12062" y="14386"/>
                  </a:cubicBezTo>
                  <a:cubicBezTo>
                    <a:pt x="11809" y="13879"/>
                    <a:pt x="11576" y="13351"/>
                    <a:pt x="11344" y="12844"/>
                  </a:cubicBezTo>
                  <a:cubicBezTo>
                    <a:pt x="13224" y="9739"/>
                    <a:pt x="14280" y="6190"/>
                    <a:pt x="14428" y="2557"/>
                  </a:cubicBezTo>
                  <a:lnTo>
                    <a:pt x="14428" y="2557"/>
                  </a:lnTo>
                  <a:cubicBezTo>
                    <a:pt x="13266" y="5387"/>
                    <a:pt x="11936" y="8133"/>
                    <a:pt x="10457" y="10816"/>
                  </a:cubicBezTo>
                  <a:cubicBezTo>
                    <a:pt x="10267" y="10373"/>
                    <a:pt x="10098" y="9929"/>
                    <a:pt x="9929" y="9506"/>
                  </a:cubicBezTo>
                  <a:cubicBezTo>
                    <a:pt x="10816" y="6824"/>
                    <a:pt x="11450" y="4056"/>
                    <a:pt x="11809" y="1268"/>
                  </a:cubicBezTo>
                  <a:lnTo>
                    <a:pt x="11809" y="1268"/>
                  </a:lnTo>
                  <a:cubicBezTo>
                    <a:pt x="10943" y="3380"/>
                    <a:pt x="10056" y="5493"/>
                    <a:pt x="9168" y="7584"/>
                  </a:cubicBezTo>
                  <a:cubicBezTo>
                    <a:pt x="8725" y="6359"/>
                    <a:pt x="8070" y="5218"/>
                    <a:pt x="7288" y="4204"/>
                  </a:cubicBezTo>
                  <a:lnTo>
                    <a:pt x="7288" y="4204"/>
                  </a:lnTo>
                  <a:cubicBezTo>
                    <a:pt x="7436" y="4817"/>
                    <a:pt x="7626" y="5430"/>
                    <a:pt x="7816" y="6042"/>
                  </a:cubicBezTo>
                  <a:lnTo>
                    <a:pt x="7014" y="5261"/>
                  </a:lnTo>
                  <a:cubicBezTo>
                    <a:pt x="5366" y="3697"/>
                    <a:pt x="3908" y="1923"/>
                    <a:pt x="2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8049346" y="3445856"/>
              <a:ext cx="472016" cy="1307293"/>
            </a:xfrm>
            <a:custGeom>
              <a:avLst/>
              <a:gdLst/>
              <a:ahLst/>
              <a:cxnLst/>
              <a:rect l="l" t="t" r="r" b="b"/>
              <a:pathLst>
                <a:path w="17048" h="47216" extrusionOk="0">
                  <a:moveTo>
                    <a:pt x="7802" y="0"/>
                  </a:moveTo>
                  <a:cubicBezTo>
                    <a:pt x="7467" y="0"/>
                    <a:pt x="7133" y="219"/>
                    <a:pt x="7077" y="637"/>
                  </a:cubicBezTo>
                  <a:cubicBezTo>
                    <a:pt x="7013" y="932"/>
                    <a:pt x="6992" y="1228"/>
                    <a:pt x="7034" y="1524"/>
                  </a:cubicBezTo>
                  <a:cubicBezTo>
                    <a:pt x="7182" y="3024"/>
                    <a:pt x="7330" y="4502"/>
                    <a:pt x="7478" y="6002"/>
                  </a:cubicBezTo>
                  <a:cubicBezTo>
                    <a:pt x="7520" y="6382"/>
                    <a:pt x="7520" y="6826"/>
                    <a:pt x="7267" y="7122"/>
                  </a:cubicBezTo>
                  <a:cubicBezTo>
                    <a:pt x="6739" y="5200"/>
                    <a:pt x="6210" y="3277"/>
                    <a:pt x="5703" y="1355"/>
                  </a:cubicBezTo>
                  <a:cubicBezTo>
                    <a:pt x="5661" y="1080"/>
                    <a:pt x="5513" y="806"/>
                    <a:pt x="5323" y="594"/>
                  </a:cubicBezTo>
                  <a:cubicBezTo>
                    <a:pt x="5228" y="499"/>
                    <a:pt x="5097" y="452"/>
                    <a:pt x="4967" y="452"/>
                  </a:cubicBezTo>
                  <a:cubicBezTo>
                    <a:pt x="4923" y="452"/>
                    <a:pt x="4880" y="457"/>
                    <a:pt x="4837" y="468"/>
                  </a:cubicBezTo>
                  <a:cubicBezTo>
                    <a:pt x="4499" y="573"/>
                    <a:pt x="4457" y="1038"/>
                    <a:pt x="4499" y="1397"/>
                  </a:cubicBezTo>
                  <a:cubicBezTo>
                    <a:pt x="4774" y="3510"/>
                    <a:pt x="5492" y="5537"/>
                    <a:pt x="6591" y="7354"/>
                  </a:cubicBezTo>
                  <a:cubicBezTo>
                    <a:pt x="4901" y="5918"/>
                    <a:pt x="4352" y="3552"/>
                    <a:pt x="3021" y="1777"/>
                  </a:cubicBezTo>
                  <a:cubicBezTo>
                    <a:pt x="2873" y="1545"/>
                    <a:pt x="2641" y="1376"/>
                    <a:pt x="2366" y="1355"/>
                  </a:cubicBezTo>
                  <a:cubicBezTo>
                    <a:pt x="2049" y="1376"/>
                    <a:pt x="1817" y="1630"/>
                    <a:pt x="1796" y="1946"/>
                  </a:cubicBezTo>
                  <a:cubicBezTo>
                    <a:pt x="1796" y="2242"/>
                    <a:pt x="1880" y="2538"/>
                    <a:pt x="2028" y="2791"/>
                  </a:cubicBezTo>
                  <a:cubicBezTo>
                    <a:pt x="3042" y="4777"/>
                    <a:pt x="4690" y="6404"/>
                    <a:pt x="6295" y="7946"/>
                  </a:cubicBezTo>
                  <a:cubicBezTo>
                    <a:pt x="4436" y="7734"/>
                    <a:pt x="2915" y="6509"/>
                    <a:pt x="1183" y="5812"/>
                  </a:cubicBezTo>
                  <a:cubicBezTo>
                    <a:pt x="1003" y="5746"/>
                    <a:pt x="789" y="5697"/>
                    <a:pt x="593" y="5697"/>
                  </a:cubicBezTo>
                  <a:cubicBezTo>
                    <a:pt x="351" y="5697"/>
                    <a:pt x="136" y="5771"/>
                    <a:pt x="42" y="5981"/>
                  </a:cubicBezTo>
                  <a:cubicBezTo>
                    <a:pt x="0" y="6129"/>
                    <a:pt x="0" y="6298"/>
                    <a:pt x="63" y="6425"/>
                  </a:cubicBezTo>
                  <a:cubicBezTo>
                    <a:pt x="254" y="7101"/>
                    <a:pt x="887" y="7523"/>
                    <a:pt x="1521" y="7798"/>
                  </a:cubicBezTo>
                  <a:cubicBezTo>
                    <a:pt x="2810" y="8368"/>
                    <a:pt x="5809" y="8389"/>
                    <a:pt x="7203" y="8981"/>
                  </a:cubicBezTo>
                  <a:cubicBezTo>
                    <a:pt x="7161" y="22099"/>
                    <a:pt x="9717" y="35090"/>
                    <a:pt x="14723" y="47215"/>
                  </a:cubicBezTo>
                  <a:cubicBezTo>
                    <a:pt x="15051" y="46930"/>
                    <a:pt x="15463" y="46787"/>
                    <a:pt x="15877" y="46787"/>
                  </a:cubicBezTo>
                  <a:cubicBezTo>
                    <a:pt x="16292" y="46787"/>
                    <a:pt x="16709" y="46930"/>
                    <a:pt x="17047" y="47215"/>
                  </a:cubicBezTo>
                  <a:cubicBezTo>
                    <a:pt x="11301" y="35280"/>
                    <a:pt x="8365" y="22204"/>
                    <a:pt x="8428" y="8981"/>
                  </a:cubicBezTo>
                  <a:cubicBezTo>
                    <a:pt x="8682" y="8685"/>
                    <a:pt x="9020" y="8474"/>
                    <a:pt x="9400" y="8389"/>
                  </a:cubicBezTo>
                  <a:cubicBezTo>
                    <a:pt x="9780" y="8305"/>
                    <a:pt x="10182" y="8305"/>
                    <a:pt x="10562" y="8241"/>
                  </a:cubicBezTo>
                  <a:cubicBezTo>
                    <a:pt x="11639" y="8072"/>
                    <a:pt x="12632" y="7587"/>
                    <a:pt x="13414" y="6805"/>
                  </a:cubicBezTo>
                  <a:cubicBezTo>
                    <a:pt x="13731" y="6530"/>
                    <a:pt x="13963" y="6150"/>
                    <a:pt x="14090" y="5728"/>
                  </a:cubicBezTo>
                  <a:cubicBezTo>
                    <a:pt x="14206" y="5358"/>
                    <a:pt x="14180" y="4525"/>
                    <a:pt x="13879" y="4525"/>
                  </a:cubicBezTo>
                  <a:cubicBezTo>
                    <a:pt x="13853" y="4525"/>
                    <a:pt x="13824" y="4531"/>
                    <a:pt x="13794" y="4545"/>
                  </a:cubicBezTo>
                  <a:cubicBezTo>
                    <a:pt x="12823" y="4969"/>
                    <a:pt x="12433" y="7815"/>
                    <a:pt x="9639" y="7815"/>
                  </a:cubicBezTo>
                  <a:cubicBezTo>
                    <a:pt x="9515" y="7815"/>
                    <a:pt x="9386" y="7809"/>
                    <a:pt x="9252" y="7798"/>
                  </a:cubicBezTo>
                  <a:cubicBezTo>
                    <a:pt x="10224" y="7439"/>
                    <a:pt x="11217" y="7058"/>
                    <a:pt x="11998" y="6382"/>
                  </a:cubicBezTo>
                  <a:cubicBezTo>
                    <a:pt x="12780" y="5728"/>
                    <a:pt x="13329" y="4693"/>
                    <a:pt x="13160" y="3700"/>
                  </a:cubicBezTo>
                  <a:cubicBezTo>
                    <a:pt x="13127" y="3481"/>
                    <a:pt x="12945" y="3222"/>
                    <a:pt x="12756" y="3222"/>
                  </a:cubicBezTo>
                  <a:cubicBezTo>
                    <a:pt x="12707" y="3222"/>
                    <a:pt x="12658" y="3239"/>
                    <a:pt x="12611" y="3277"/>
                  </a:cubicBezTo>
                  <a:cubicBezTo>
                    <a:pt x="12548" y="3362"/>
                    <a:pt x="12505" y="3467"/>
                    <a:pt x="12505" y="3594"/>
                  </a:cubicBezTo>
                  <a:cubicBezTo>
                    <a:pt x="12210" y="5537"/>
                    <a:pt x="10752" y="7080"/>
                    <a:pt x="8830" y="7481"/>
                  </a:cubicBezTo>
                  <a:cubicBezTo>
                    <a:pt x="10034" y="5854"/>
                    <a:pt x="11301" y="4143"/>
                    <a:pt x="11513" y="2137"/>
                  </a:cubicBezTo>
                  <a:cubicBezTo>
                    <a:pt x="11576" y="1735"/>
                    <a:pt x="11534" y="1334"/>
                    <a:pt x="11344" y="975"/>
                  </a:cubicBezTo>
                  <a:cubicBezTo>
                    <a:pt x="11189" y="682"/>
                    <a:pt x="10880" y="502"/>
                    <a:pt x="10566" y="502"/>
                  </a:cubicBezTo>
                  <a:cubicBezTo>
                    <a:pt x="10494" y="502"/>
                    <a:pt x="10421" y="511"/>
                    <a:pt x="10351" y="531"/>
                  </a:cubicBezTo>
                  <a:cubicBezTo>
                    <a:pt x="10055" y="679"/>
                    <a:pt x="9865" y="932"/>
                    <a:pt x="9844" y="1249"/>
                  </a:cubicBezTo>
                  <a:cubicBezTo>
                    <a:pt x="9802" y="1545"/>
                    <a:pt x="9802" y="1862"/>
                    <a:pt x="9844" y="2158"/>
                  </a:cubicBezTo>
                  <a:cubicBezTo>
                    <a:pt x="9992" y="4017"/>
                    <a:pt x="9337" y="5812"/>
                    <a:pt x="8048" y="7143"/>
                  </a:cubicBezTo>
                  <a:cubicBezTo>
                    <a:pt x="8386" y="5284"/>
                    <a:pt x="8576" y="3404"/>
                    <a:pt x="8661" y="1503"/>
                  </a:cubicBezTo>
                  <a:cubicBezTo>
                    <a:pt x="8682" y="1165"/>
                    <a:pt x="8619" y="827"/>
                    <a:pt x="8492" y="510"/>
                  </a:cubicBezTo>
                  <a:cubicBezTo>
                    <a:pt x="8384" y="166"/>
                    <a:pt x="8093" y="0"/>
                    <a:pt x="78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8534773" y="3496272"/>
              <a:ext cx="865041" cy="1579987"/>
            </a:xfrm>
            <a:custGeom>
              <a:avLst/>
              <a:gdLst/>
              <a:ahLst/>
              <a:cxnLst/>
              <a:rect l="l" t="t" r="r" b="b"/>
              <a:pathLst>
                <a:path w="31243" h="57065" extrusionOk="0">
                  <a:moveTo>
                    <a:pt x="3563" y="0"/>
                  </a:moveTo>
                  <a:cubicBezTo>
                    <a:pt x="3176" y="0"/>
                    <a:pt x="2793" y="187"/>
                    <a:pt x="2895" y="708"/>
                  </a:cubicBezTo>
                  <a:cubicBezTo>
                    <a:pt x="2979" y="1194"/>
                    <a:pt x="3592" y="2334"/>
                    <a:pt x="3782" y="2778"/>
                  </a:cubicBezTo>
                  <a:cubicBezTo>
                    <a:pt x="4268" y="3834"/>
                    <a:pt x="4669" y="4911"/>
                    <a:pt x="5007" y="6010"/>
                  </a:cubicBezTo>
                  <a:cubicBezTo>
                    <a:pt x="5070" y="6221"/>
                    <a:pt x="5113" y="6432"/>
                    <a:pt x="5176" y="6643"/>
                  </a:cubicBezTo>
                  <a:cubicBezTo>
                    <a:pt x="4669" y="5862"/>
                    <a:pt x="4056" y="5165"/>
                    <a:pt x="3359" y="4573"/>
                  </a:cubicBezTo>
                  <a:cubicBezTo>
                    <a:pt x="3106" y="4320"/>
                    <a:pt x="2789" y="4130"/>
                    <a:pt x="2451" y="4003"/>
                  </a:cubicBezTo>
                  <a:cubicBezTo>
                    <a:pt x="2324" y="3955"/>
                    <a:pt x="2192" y="3932"/>
                    <a:pt x="2060" y="3932"/>
                  </a:cubicBezTo>
                  <a:cubicBezTo>
                    <a:pt x="1840" y="3932"/>
                    <a:pt x="1622" y="3998"/>
                    <a:pt x="1437" y="4130"/>
                  </a:cubicBezTo>
                  <a:cubicBezTo>
                    <a:pt x="1289" y="5017"/>
                    <a:pt x="1986" y="5841"/>
                    <a:pt x="2789" y="6221"/>
                  </a:cubicBezTo>
                  <a:cubicBezTo>
                    <a:pt x="3549" y="6580"/>
                    <a:pt x="4373" y="6622"/>
                    <a:pt x="5218" y="6728"/>
                  </a:cubicBezTo>
                  <a:cubicBezTo>
                    <a:pt x="5429" y="7531"/>
                    <a:pt x="5641" y="8312"/>
                    <a:pt x="5873" y="9115"/>
                  </a:cubicBezTo>
                  <a:cubicBezTo>
                    <a:pt x="5493" y="8693"/>
                    <a:pt x="5028" y="8376"/>
                    <a:pt x="4521" y="8143"/>
                  </a:cubicBezTo>
                  <a:cubicBezTo>
                    <a:pt x="3739" y="7805"/>
                    <a:pt x="2916" y="7615"/>
                    <a:pt x="2071" y="7615"/>
                  </a:cubicBezTo>
                  <a:cubicBezTo>
                    <a:pt x="2017" y="7613"/>
                    <a:pt x="1962" y="7612"/>
                    <a:pt x="1908" y="7612"/>
                  </a:cubicBezTo>
                  <a:cubicBezTo>
                    <a:pt x="1450" y="7612"/>
                    <a:pt x="988" y="7702"/>
                    <a:pt x="761" y="8080"/>
                  </a:cubicBezTo>
                  <a:cubicBezTo>
                    <a:pt x="592" y="8376"/>
                    <a:pt x="613" y="8735"/>
                    <a:pt x="803" y="9009"/>
                  </a:cubicBezTo>
                  <a:cubicBezTo>
                    <a:pt x="972" y="9284"/>
                    <a:pt x="1226" y="9495"/>
                    <a:pt x="1521" y="9643"/>
                  </a:cubicBezTo>
                  <a:cubicBezTo>
                    <a:pt x="2003" y="9901"/>
                    <a:pt x="2540" y="10047"/>
                    <a:pt x="3098" y="10047"/>
                  </a:cubicBezTo>
                  <a:cubicBezTo>
                    <a:pt x="3227" y="10047"/>
                    <a:pt x="3356" y="10039"/>
                    <a:pt x="3486" y="10023"/>
                  </a:cubicBezTo>
                  <a:cubicBezTo>
                    <a:pt x="4187" y="9953"/>
                    <a:pt x="4858" y="9665"/>
                    <a:pt x="5585" y="9665"/>
                  </a:cubicBezTo>
                  <a:cubicBezTo>
                    <a:pt x="5735" y="9665"/>
                    <a:pt x="5887" y="9678"/>
                    <a:pt x="6042" y="9706"/>
                  </a:cubicBezTo>
                  <a:cubicBezTo>
                    <a:pt x="6232" y="10404"/>
                    <a:pt x="6443" y="11101"/>
                    <a:pt x="6655" y="11777"/>
                  </a:cubicBezTo>
                  <a:cubicBezTo>
                    <a:pt x="5134" y="11016"/>
                    <a:pt x="3380" y="10763"/>
                    <a:pt x="1669" y="10657"/>
                  </a:cubicBezTo>
                  <a:cubicBezTo>
                    <a:pt x="1576" y="10653"/>
                    <a:pt x="1480" y="10649"/>
                    <a:pt x="1385" y="10649"/>
                  </a:cubicBezTo>
                  <a:cubicBezTo>
                    <a:pt x="1028" y="10649"/>
                    <a:pt x="673" y="10698"/>
                    <a:pt x="423" y="10932"/>
                  </a:cubicBezTo>
                  <a:cubicBezTo>
                    <a:pt x="170" y="11185"/>
                    <a:pt x="43" y="11544"/>
                    <a:pt x="64" y="11903"/>
                  </a:cubicBezTo>
                  <a:cubicBezTo>
                    <a:pt x="1" y="12284"/>
                    <a:pt x="106" y="12643"/>
                    <a:pt x="360" y="12917"/>
                  </a:cubicBezTo>
                  <a:cubicBezTo>
                    <a:pt x="549" y="13096"/>
                    <a:pt x="789" y="13158"/>
                    <a:pt x="1046" y="13158"/>
                  </a:cubicBezTo>
                  <a:cubicBezTo>
                    <a:pt x="1334" y="13158"/>
                    <a:pt x="1643" y="13080"/>
                    <a:pt x="1923" y="13002"/>
                  </a:cubicBezTo>
                  <a:cubicBezTo>
                    <a:pt x="3486" y="12537"/>
                    <a:pt x="5113" y="12241"/>
                    <a:pt x="6760" y="12136"/>
                  </a:cubicBezTo>
                  <a:cubicBezTo>
                    <a:pt x="6908" y="12664"/>
                    <a:pt x="7056" y="13171"/>
                    <a:pt x="7225" y="13678"/>
                  </a:cubicBezTo>
                  <a:cubicBezTo>
                    <a:pt x="6561" y="13391"/>
                    <a:pt x="5852" y="13241"/>
                    <a:pt x="5149" y="13241"/>
                  </a:cubicBezTo>
                  <a:cubicBezTo>
                    <a:pt x="5024" y="13241"/>
                    <a:pt x="4899" y="13246"/>
                    <a:pt x="4775" y="13255"/>
                  </a:cubicBezTo>
                  <a:cubicBezTo>
                    <a:pt x="3718" y="13361"/>
                    <a:pt x="2683" y="13636"/>
                    <a:pt x="1733" y="14100"/>
                  </a:cubicBezTo>
                  <a:cubicBezTo>
                    <a:pt x="1564" y="14164"/>
                    <a:pt x="1395" y="14269"/>
                    <a:pt x="1247" y="14375"/>
                  </a:cubicBezTo>
                  <a:cubicBezTo>
                    <a:pt x="972" y="14692"/>
                    <a:pt x="782" y="15093"/>
                    <a:pt x="761" y="15516"/>
                  </a:cubicBezTo>
                  <a:cubicBezTo>
                    <a:pt x="740" y="15579"/>
                    <a:pt x="740" y="15663"/>
                    <a:pt x="761" y="15727"/>
                  </a:cubicBezTo>
                  <a:cubicBezTo>
                    <a:pt x="803" y="15811"/>
                    <a:pt x="888" y="15875"/>
                    <a:pt x="972" y="15896"/>
                  </a:cubicBezTo>
                  <a:cubicBezTo>
                    <a:pt x="1162" y="15950"/>
                    <a:pt x="1360" y="15977"/>
                    <a:pt x="1559" y="15977"/>
                  </a:cubicBezTo>
                  <a:cubicBezTo>
                    <a:pt x="1825" y="15977"/>
                    <a:pt x="2092" y="15929"/>
                    <a:pt x="2345" y="15832"/>
                  </a:cubicBezTo>
                  <a:cubicBezTo>
                    <a:pt x="4077" y="15347"/>
                    <a:pt x="5683" y="14354"/>
                    <a:pt x="7331" y="14058"/>
                  </a:cubicBezTo>
                  <a:cubicBezTo>
                    <a:pt x="7563" y="14776"/>
                    <a:pt x="7774" y="15473"/>
                    <a:pt x="8007" y="16170"/>
                  </a:cubicBezTo>
                  <a:cubicBezTo>
                    <a:pt x="7626" y="16023"/>
                    <a:pt x="7225" y="15938"/>
                    <a:pt x="6802" y="15917"/>
                  </a:cubicBezTo>
                  <a:cubicBezTo>
                    <a:pt x="6148" y="15917"/>
                    <a:pt x="5493" y="15980"/>
                    <a:pt x="4859" y="16149"/>
                  </a:cubicBezTo>
                  <a:cubicBezTo>
                    <a:pt x="4289" y="16255"/>
                    <a:pt x="3739" y="16382"/>
                    <a:pt x="3190" y="16530"/>
                  </a:cubicBezTo>
                  <a:cubicBezTo>
                    <a:pt x="2768" y="16593"/>
                    <a:pt x="2366" y="16762"/>
                    <a:pt x="2028" y="17015"/>
                  </a:cubicBezTo>
                  <a:cubicBezTo>
                    <a:pt x="1669" y="17269"/>
                    <a:pt x="1500" y="17712"/>
                    <a:pt x="1606" y="18135"/>
                  </a:cubicBezTo>
                  <a:cubicBezTo>
                    <a:pt x="1738" y="18549"/>
                    <a:pt x="2206" y="18779"/>
                    <a:pt x="2650" y="18779"/>
                  </a:cubicBezTo>
                  <a:cubicBezTo>
                    <a:pt x="2704" y="18779"/>
                    <a:pt x="2757" y="18776"/>
                    <a:pt x="2810" y="18769"/>
                  </a:cubicBezTo>
                  <a:cubicBezTo>
                    <a:pt x="3296" y="18663"/>
                    <a:pt x="3739" y="18473"/>
                    <a:pt x="4141" y="18198"/>
                  </a:cubicBezTo>
                  <a:cubicBezTo>
                    <a:pt x="5408" y="17438"/>
                    <a:pt x="6824" y="16804"/>
                    <a:pt x="8133" y="16614"/>
                  </a:cubicBezTo>
                  <a:cubicBezTo>
                    <a:pt x="8366" y="17332"/>
                    <a:pt x="8598" y="18029"/>
                    <a:pt x="8830" y="18748"/>
                  </a:cubicBezTo>
                  <a:cubicBezTo>
                    <a:pt x="8323" y="18557"/>
                    <a:pt x="7795" y="18452"/>
                    <a:pt x="7246" y="18431"/>
                  </a:cubicBezTo>
                  <a:cubicBezTo>
                    <a:pt x="7102" y="18424"/>
                    <a:pt x="6957" y="18421"/>
                    <a:pt x="6811" y="18421"/>
                  </a:cubicBezTo>
                  <a:cubicBezTo>
                    <a:pt x="5505" y="18421"/>
                    <a:pt x="4157" y="18693"/>
                    <a:pt x="3169" y="19529"/>
                  </a:cubicBezTo>
                  <a:cubicBezTo>
                    <a:pt x="2895" y="19761"/>
                    <a:pt x="2683" y="20078"/>
                    <a:pt x="2557" y="20416"/>
                  </a:cubicBezTo>
                  <a:cubicBezTo>
                    <a:pt x="2430" y="20775"/>
                    <a:pt x="2514" y="21177"/>
                    <a:pt x="2768" y="21451"/>
                  </a:cubicBezTo>
                  <a:cubicBezTo>
                    <a:pt x="2974" y="21630"/>
                    <a:pt x="3233" y="21719"/>
                    <a:pt x="3494" y="21719"/>
                  </a:cubicBezTo>
                  <a:cubicBezTo>
                    <a:pt x="3635" y="21719"/>
                    <a:pt x="3775" y="21693"/>
                    <a:pt x="3908" y="21642"/>
                  </a:cubicBezTo>
                  <a:cubicBezTo>
                    <a:pt x="4289" y="21494"/>
                    <a:pt x="4648" y="21282"/>
                    <a:pt x="4965" y="21029"/>
                  </a:cubicBezTo>
                  <a:cubicBezTo>
                    <a:pt x="6190" y="20205"/>
                    <a:pt x="7584" y="19635"/>
                    <a:pt x="9020" y="19318"/>
                  </a:cubicBezTo>
                  <a:cubicBezTo>
                    <a:pt x="9274" y="20036"/>
                    <a:pt x="9506" y="20775"/>
                    <a:pt x="9760" y="21494"/>
                  </a:cubicBezTo>
                  <a:cubicBezTo>
                    <a:pt x="9422" y="21304"/>
                    <a:pt x="9063" y="21156"/>
                    <a:pt x="8704" y="21029"/>
                  </a:cubicBezTo>
                  <a:cubicBezTo>
                    <a:pt x="8430" y="20956"/>
                    <a:pt x="8153" y="20921"/>
                    <a:pt x="7879" y="20921"/>
                  </a:cubicBezTo>
                  <a:cubicBezTo>
                    <a:pt x="7434" y="20921"/>
                    <a:pt x="6997" y="21015"/>
                    <a:pt x="6591" y="21198"/>
                  </a:cubicBezTo>
                  <a:cubicBezTo>
                    <a:pt x="5936" y="21494"/>
                    <a:pt x="5303" y="21853"/>
                    <a:pt x="4732" y="22296"/>
                  </a:cubicBezTo>
                  <a:cubicBezTo>
                    <a:pt x="4415" y="22508"/>
                    <a:pt x="4077" y="22824"/>
                    <a:pt x="4141" y="23205"/>
                  </a:cubicBezTo>
                  <a:cubicBezTo>
                    <a:pt x="4225" y="23500"/>
                    <a:pt x="4500" y="23712"/>
                    <a:pt x="4817" y="23712"/>
                  </a:cubicBezTo>
                  <a:cubicBezTo>
                    <a:pt x="5134" y="23691"/>
                    <a:pt x="5429" y="23606"/>
                    <a:pt x="5704" y="23479"/>
                  </a:cubicBezTo>
                  <a:cubicBezTo>
                    <a:pt x="6528" y="23120"/>
                    <a:pt x="7352" y="22803"/>
                    <a:pt x="8197" y="22529"/>
                  </a:cubicBezTo>
                  <a:cubicBezTo>
                    <a:pt x="8598" y="22381"/>
                    <a:pt x="9020" y="22275"/>
                    <a:pt x="9464" y="22212"/>
                  </a:cubicBezTo>
                  <a:cubicBezTo>
                    <a:pt x="9633" y="22191"/>
                    <a:pt x="9802" y="22170"/>
                    <a:pt x="9971" y="22149"/>
                  </a:cubicBezTo>
                  <a:cubicBezTo>
                    <a:pt x="10203" y="22846"/>
                    <a:pt x="10436" y="23543"/>
                    <a:pt x="10689" y="24240"/>
                  </a:cubicBezTo>
                  <a:cubicBezTo>
                    <a:pt x="9931" y="23879"/>
                    <a:pt x="9117" y="23701"/>
                    <a:pt x="8307" y="23701"/>
                  </a:cubicBezTo>
                  <a:cubicBezTo>
                    <a:pt x="7267" y="23701"/>
                    <a:pt x="6236" y="23996"/>
                    <a:pt x="5345" y="24578"/>
                  </a:cubicBezTo>
                  <a:cubicBezTo>
                    <a:pt x="4965" y="24810"/>
                    <a:pt x="4669" y="25106"/>
                    <a:pt x="4458" y="25486"/>
                  </a:cubicBezTo>
                  <a:cubicBezTo>
                    <a:pt x="4394" y="25571"/>
                    <a:pt x="4373" y="25676"/>
                    <a:pt x="4373" y="25782"/>
                  </a:cubicBezTo>
                  <a:cubicBezTo>
                    <a:pt x="4394" y="25866"/>
                    <a:pt x="4437" y="25951"/>
                    <a:pt x="4521" y="26014"/>
                  </a:cubicBezTo>
                  <a:cubicBezTo>
                    <a:pt x="4807" y="26313"/>
                    <a:pt x="5213" y="26428"/>
                    <a:pt x="5635" y="26428"/>
                  </a:cubicBezTo>
                  <a:cubicBezTo>
                    <a:pt x="5899" y="26428"/>
                    <a:pt x="6170" y="26383"/>
                    <a:pt x="6422" y="26310"/>
                  </a:cubicBezTo>
                  <a:cubicBezTo>
                    <a:pt x="7478" y="26014"/>
                    <a:pt x="8345" y="25359"/>
                    <a:pt x="9316" y="24831"/>
                  </a:cubicBezTo>
                  <a:cubicBezTo>
                    <a:pt x="9760" y="24578"/>
                    <a:pt x="10225" y="24409"/>
                    <a:pt x="10732" y="24324"/>
                  </a:cubicBezTo>
                  <a:cubicBezTo>
                    <a:pt x="11006" y="25106"/>
                    <a:pt x="11281" y="25887"/>
                    <a:pt x="11555" y="26669"/>
                  </a:cubicBezTo>
                  <a:cubicBezTo>
                    <a:pt x="10846" y="26431"/>
                    <a:pt x="10194" y="26334"/>
                    <a:pt x="9604" y="26334"/>
                  </a:cubicBezTo>
                  <a:cubicBezTo>
                    <a:pt x="7312" y="26334"/>
                    <a:pt x="5948" y="27799"/>
                    <a:pt x="5746" y="28169"/>
                  </a:cubicBezTo>
                  <a:cubicBezTo>
                    <a:pt x="5472" y="28612"/>
                    <a:pt x="5556" y="29394"/>
                    <a:pt x="6084" y="29605"/>
                  </a:cubicBezTo>
                  <a:cubicBezTo>
                    <a:pt x="6182" y="29642"/>
                    <a:pt x="6284" y="29657"/>
                    <a:pt x="6389" y="29657"/>
                  </a:cubicBezTo>
                  <a:cubicBezTo>
                    <a:pt x="6648" y="29657"/>
                    <a:pt x="6921" y="29563"/>
                    <a:pt x="7162" y="29457"/>
                  </a:cubicBezTo>
                  <a:cubicBezTo>
                    <a:pt x="8154" y="29056"/>
                    <a:pt x="9105" y="28591"/>
                    <a:pt x="10034" y="28084"/>
                  </a:cubicBezTo>
                  <a:cubicBezTo>
                    <a:pt x="10605" y="27767"/>
                    <a:pt x="11175" y="27493"/>
                    <a:pt x="11745" y="27239"/>
                  </a:cubicBezTo>
                  <a:cubicBezTo>
                    <a:pt x="12062" y="28084"/>
                    <a:pt x="12358" y="28908"/>
                    <a:pt x="12654" y="29753"/>
                  </a:cubicBezTo>
                  <a:cubicBezTo>
                    <a:pt x="12147" y="29611"/>
                    <a:pt x="11628" y="29539"/>
                    <a:pt x="11106" y="29539"/>
                  </a:cubicBezTo>
                  <a:cubicBezTo>
                    <a:pt x="10932" y="29539"/>
                    <a:pt x="10758" y="29547"/>
                    <a:pt x="10584" y="29563"/>
                  </a:cubicBezTo>
                  <a:cubicBezTo>
                    <a:pt x="8619" y="29648"/>
                    <a:pt x="6528" y="30260"/>
                    <a:pt x="5387" y="31866"/>
                  </a:cubicBezTo>
                  <a:cubicBezTo>
                    <a:pt x="5155" y="32161"/>
                    <a:pt x="4965" y="32563"/>
                    <a:pt x="5134" y="32922"/>
                  </a:cubicBezTo>
                  <a:cubicBezTo>
                    <a:pt x="5282" y="33175"/>
                    <a:pt x="5556" y="33344"/>
                    <a:pt x="5852" y="33386"/>
                  </a:cubicBezTo>
                  <a:cubicBezTo>
                    <a:pt x="6042" y="33429"/>
                    <a:pt x="6235" y="33447"/>
                    <a:pt x="6429" y="33447"/>
                  </a:cubicBezTo>
                  <a:cubicBezTo>
                    <a:pt x="7010" y="33447"/>
                    <a:pt x="7600" y="33281"/>
                    <a:pt x="8154" y="33091"/>
                  </a:cubicBezTo>
                  <a:cubicBezTo>
                    <a:pt x="9844" y="32457"/>
                    <a:pt x="11492" y="31675"/>
                    <a:pt x="13034" y="30746"/>
                  </a:cubicBezTo>
                  <a:cubicBezTo>
                    <a:pt x="13245" y="31337"/>
                    <a:pt x="13456" y="31908"/>
                    <a:pt x="13689" y="32499"/>
                  </a:cubicBezTo>
                  <a:cubicBezTo>
                    <a:pt x="13604" y="32493"/>
                    <a:pt x="13520" y="32489"/>
                    <a:pt x="13434" y="32489"/>
                  </a:cubicBezTo>
                  <a:cubicBezTo>
                    <a:pt x="12709" y="32489"/>
                    <a:pt x="11959" y="32718"/>
                    <a:pt x="11260" y="32964"/>
                  </a:cubicBezTo>
                  <a:cubicBezTo>
                    <a:pt x="10225" y="33260"/>
                    <a:pt x="9253" y="33682"/>
                    <a:pt x="8323" y="34231"/>
                  </a:cubicBezTo>
                  <a:cubicBezTo>
                    <a:pt x="7436" y="34823"/>
                    <a:pt x="6676" y="35689"/>
                    <a:pt x="6422" y="36724"/>
                  </a:cubicBezTo>
                  <a:cubicBezTo>
                    <a:pt x="6380" y="36914"/>
                    <a:pt x="6380" y="37104"/>
                    <a:pt x="6422" y="37294"/>
                  </a:cubicBezTo>
                  <a:cubicBezTo>
                    <a:pt x="6557" y="37609"/>
                    <a:pt x="6904" y="37732"/>
                    <a:pt x="7260" y="37732"/>
                  </a:cubicBezTo>
                  <a:cubicBezTo>
                    <a:pt x="7407" y="37732"/>
                    <a:pt x="7554" y="37712"/>
                    <a:pt x="7690" y="37675"/>
                  </a:cubicBezTo>
                  <a:cubicBezTo>
                    <a:pt x="8556" y="37442"/>
                    <a:pt x="9274" y="36914"/>
                    <a:pt x="9992" y="36386"/>
                  </a:cubicBezTo>
                  <a:cubicBezTo>
                    <a:pt x="11302" y="35393"/>
                    <a:pt x="12633" y="34400"/>
                    <a:pt x="13985" y="33323"/>
                  </a:cubicBezTo>
                  <a:cubicBezTo>
                    <a:pt x="14259" y="34062"/>
                    <a:pt x="14555" y="34781"/>
                    <a:pt x="14830" y="35520"/>
                  </a:cubicBezTo>
                  <a:cubicBezTo>
                    <a:pt x="14603" y="35482"/>
                    <a:pt x="14374" y="35463"/>
                    <a:pt x="14145" y="35463"/>
                  </a:cubicBezTo>
                  <a:cubicBezTo>
                    <a:pt x="13733" y="35463"/>
                    <a:pt x="13322" y="35525"/>
                    <a:pt x="12928" y="35647"/>
                  </a:cubicBezTo>
                  <a:cubicBezTo>
                    <a:pt x="11027" y="36175"/>
                    <a:pt x="9401" y="37337"/>
                    <a:pt x="8260" y="38921"/>
                  </a:cubicBezTo>
                  <a:cubicBezTo>
                    <a:pt x="8070" y="39174"/>
                    <a:pt x="7922" y="39491"/>
                    <a:pt x="7859" y="39808"/>
                  </a:cubicBezTo>
                  <a:cubicBezTo>
                    <a:pt x="7795" y="40125"/>
                    <a:pt x="7922" y="40463"/>
                    <a:pt x="8176" y="40674"/>
                  </a:cubicBezTo>
                  <a:cubicBezTo>
                    <a:pt x="8317" y="40778"/>
                    <a:pt x="8484" y="40819"/>
                    <a:pt x="8657" y="40819"/>
                  </a:cubicBezTo>
                  <a:cubicBezTo>
                    <a:pt x="8872" y="40819"/>
                    <a:pt x="9096" y="40756"/>
                    <a:pt x="9295" y="40674"/>
                  </a:cubicBezTo>
                  <a:cubicBezTo>
                    <a:pt x="11619" y="39787"/>
                    <a:pt x="12886" y="37210"/>
                    <a:pt x="15062" y="36133"/>
                  </a:cubicBezTo>
                  <a:cubicBezTo>
                    <a:pt x="15358" y="36914"/>
                    <a:pt x="15653" y="37675"/>
                    <a:pt x="15949" y="38456"/>
                  </a:cubicBezTo>
                  <a:cubicBezTo>
                    <a:pt x="15379" y="38456"/>
                    <a:pt x="14808" y="38583"/>
                    <a:pt x="14280" y="38815"/>
                  </a:cubicBezTo>
                  <a:cubicBezTo>
                    <a:pt x="12802" y="39407"/>
                    <a:pt x="11429" y="40231"/>
                    <a:pt x="10203" y="41245"/>
                  </a:cubicBezTo>
                  <a:cubicBezTo>
                    <a:pt x="9675" y="41667"/>
                    <a:pt x="9168" y="42153"/>
                    <a:pt x="8936" y="42808"/>
                  </a:cubicBezTo>
                  <a:cubicBezTo>
                    <a:pt x="8788" y="43230"/>
                    <a:pt x="8830" y="43779"/>
                    <a:pt x="9189" y="44033"/>
                  </a:cubicBezTo>
                  <a:cubicBezTo>
                    <a:pt x="9352" y="44157"/>
                    <a:pt x="9531" y="44203"/>
                    <a:pt x="9714" y="44203"/>
                  </a:cubicBezTo>
                  <a:cubicBezTo>
                    <a:pt x="9937" y="44203"/>
                    <a:pt x="10164" y="44135"/>
                    <a:pt x="10372" y="44054"/>
                  </a:cubicBezTo>
                  <a:cubicBezTo>
                    <a:pt x="12759" y="43167"/>
                    <a:pt x="14175" y="40801"/>
                    <a:pt x="16245" y="39174"/>
                  </a:cubicBezTo>
                  <a:cubicBezTo>
                    <a:pt x="16541" y="39935"/>
                    <a:pt x="16836" y="40695"/>
                    <a:pt x="17132" y="41456"/>
                  </a:cubicBezTo>
                  <a:cubicBezTo>
                    <a:pt x="16224" y="41498"/>
                    <a:pt x="15315" y="41899"/>
                    <a:pt x="14492" y="42343"/>
                  </a:cubicBezTo>
                  <a:cubicBezTo>
                    <a:pt x="13140" y="43082"/>
                    <a:pt x="11788" y="43970"/>
                    <a:pt x="11069" y="45343"/>
                  </a:cubicBezTo>
                  <a:cubicBezTo>
                    <a:pt x="10732" y="45892"/>
                    <a:pt x="10605" y="46547"/>
                    <a:pt x="10732" y="47180"/>
                  </a:cubicBezTo>
                  <a:cubicBezTo>
                    <a:pt x="10753" y="47265"/>
                    <a:pt x="10816" y="47349"/>
                    <a:pt x="10879" y="47413"/>
                  </a:cubicBezTo>
                  <a:cubicBezTo>
                    <a:pt x="10922" y="47423"/>
                    <a:pt x="10964" y="47429"/>
                    <a:pt x="11009" y="47429"/>
                  </a:cubicBezTo>
                  <a:cubicBezTo>
                    <a:pt x="11054" y="47429"/>
                    <a:pt x="11101" y="47423"/>
                    <a:pt x="11154" y="47413"/>
                  </a:cubicBezTo>
                  <a:cubicBezTo>
                    <a:pt x="12738" y="47054"/>
                    <a:pt x="13942" y="45828"/>
                    <a:pt x="15020" y="44624"/>
                  </a:cubicBezTo>
                  <a:cubicBezTo>
                    <a:pt x="15759" y="43737"/>
                    <a:pt x="16541" y="42913"/>
                    <a:pt x="17386" y="42132"/>
                  </a:cubicBezTo>
                  <a:lnTo>
                    <a:pt x="18294" y="44392"/>
                  </a:lnTo>
                  <a:cubicBezTo>
                    <a:pt x="16266" y="44709"/>
                    <a:pt x="14449" y="45976"/>
                    <a:pt x="12886" y="47371"/>
                  </a:cubicBezTo>
                  <a:cubicBezTo>
                    <a:pt x="12147" y="48025"/>
                    <a:pt x="11407" y="48765"/>
                    <a:pt x="11175" y="49736"/>
                  </a:cubicBezTo>
                  <a:cubicBezTo>
                    <a:pt x="11069" y="50180"/>
                    <a:pt x="11154" y="50793"/>
                    <a:pt x="11576" y="50983"/>
                  </a:cubicBezTo>
                  <a:cubicBezTo>
                    <a:pt x="11684" y="51040"/>
                    <a:pt x="11801" y="51063"/>
                    <a:pt x="11922" y="51063"/>
                  </a:cubicBezTo>
                  <a:cubicBezTo>
                    <a:pt x="12158" y="51063"/>
                    <a:pt x="12409" y="50975"/>
                    <a:pt x="12633" y="50877"/>
                  </a:cubicBezTo>
                  <a:cubicBezTo>
                    <a:pt x="15358" y="49589"/>
                    <a:pt x="14154" y="50307"/>
                    <a:pt x="16139" y="47856"/>
                  </a:cubicBezTo>
                  <a:cubicBezTo>
                    <a:pt x="16963" y="46842"/>
                    <a:pt x="17702" y="45786"/>
                    <a:pt x="18484" y="44878"/>
                  </a:cubicBezTo>
                  <a:lnTo>
                    <a:pt x="19540" y="47518"/>
                  </a:lnTo>
                  <a:cubicBezTo>
                    <a:pt x="17935" y="47941"/>
                    <a:pt x="16519" y="48997"/>
                    <a:pt x="15252" y="50117"/>
                  </a:cubicBezTo>
                  <a:cubicBezTo>
                    <a:pt x="14280" y="50983"/>
                    <a:pt x="13309" y="51954"/>
                    <a:pt x="13013" y="53222"/>
                  </a:cubicBezTo>
                  <a:cubicBezTo>
                    <a:pt x="12950" y="53349"/>
                    <a:pt x="12950" y="53518"/>
                    <a:pt x="13013" y="53665"/>
                  </a:cubicBezTo>
                  <a:cubicBezTo>
                    <a:pt x="13119" y="53834"/>
                    <a:pt x="13330" y="53919"/>
                    <a:pt x="13541" y="53919"/>
                  </a:cubicBezTo>
                  <a:cubicBezTo>
                    <a:pt x="14175" y="53898"/>
                    <a:pt x="14787" y="53687"/>
                    <a:pt x="15315" y="53328"/>
                  </a:cubicBezTo>
                  <a:cubicBezTo>
                    <a:pt x="17301" y="52102"/>
                    <a:pt x="18759" y="50222"/>
                    <a:pt x="19836" y="48237"/>
                  </a:cubicBezTo>
                  <a:lnTo>
                    <a:pt x="20955" y="51025"/>
                  </a:lnTo>
                  <a:cubicBezTo>
                    <a:pt x="18674" y="52166"/>
                    <a:pt x="16498" y="53560"/>
                    <a:pt x="14851" y="55503"/>
                  </a:cubicBezTo>
                  <a:cubicBezTo>
                    <a:pt x="14555" y="55862"/>
                    <a:pt x="14259" y="56369"/>
                    <a:pt x="14513" y="56771"/>
                  </a:cubicBezTo>
                  <a:cubicBezTo>
                    <a:pt x="14644" y="56983"/>
                    <a:pt x="14871" y="57064"/>
                    <a:pt x="15124" y="57064"/>
                  </a:cubicBezTo>
                  <a:cubicBezTo>
                    <a:pt x="15400" y="57064"/>
                    <a:pt x="15706" y="56967"/>
                    <a:pt x="15949" y="56834"/>
                  </a:cubicBezTo>
                  <a:cubicBezTo>
                    <a:pt x="17217" y="56158"/>
                    <a:pt x="18231" y="55081"/>
                    <a:pt x="19181" y="53982"/>
                  </a:cubicBezTo>
                  <a:cubicBezTo>
                    <a:pt x="19878" y="53180"/>
                    <a:pt x="20533" y="52356"/>
                    <a:pt x="21146" y="51469"/>
                  </a:cubicBezTo>
                  <a:lnTo>
                    <a:pt x="22329" y="54405"/>
                  </a:lnTo>
                  <a:cubicBezTo>
                    <a:pt x="22561" y="54245"/>
                    <a:pt x="22833" y="54165"/>
                    <a:pt x="23111" y="54165"/>
                  </a:cubicBezTo>
                  <a:cubicBezTo>
                    <a:pt x="23237" y="54165"/>
                    <a:pt x="23365" y="54182"/>
                    <a:pt x="23490" y="54215"/>
                  </a:cubicBezTo>
                  <a:lnTo>
                    <a:pt x="22371" y="51278"/>
                  </a:lnTo>
                  <a:lnTo>
                    <a:pt x="24673" y="51152"/>
                  </a:lnTo>
                  <a:cubicBezTo>
                    <a:pt x="25835" y="51088"/>
                    <a:pt x="26997" y="51025"/>
                    <a:pt x="28159" y="50856"/>
                  </a:cubicBezTo>
                  <a:cubicBezTo>
                    <a:pt x="28940" y="50793"/>
                    <a:pt x="29722" y="50539"/>
                    <a:pt x="30398" y="50138"/>
                  </a:cubicBezTo>
                  <a:cubicBezTo>
                    <a:pt x="30630" y="50011"/>
                    <a:pt x="30863" y="49779"/>
                    <a:pt x="30820" y="49525"/>
                  </a:cubicBezTo>
                  <a:cubicBezTo>
                    <a:pt x="30778" y="49251"/>
                    <a:pt x="30546" y="49124"/>
                    <a:pt x="30335" y="49018"/>
                  </a:cubicBezTo>
                  <a:cubicBezTo>
                    <a:pt x="29807" y="48791"/>
                    <a:pt x="29246" y="48706"/>
                    <a:pt x="28678" y="48706"/>
                  </a:cubicBezTo>
                  <a:cubicBezTo>
                    <a:pt x="28244" y="48706"/>
                    <a:pt x="27807" y="48755"/>
                    <a:pt x="27377" y="48828"/>
                  </a:cubicBezTo>
                  <a:cubicBezTo>
                    <a:pt x="25539" y="49124"/>
                    <a:pt x="23765" y="49758"/>
                    <a:pt x="22160" y="50729"/>
                  </a:cubicBezTo>
                  <a:lnTo>
                    <a:pt x="20913" y="47392"/>
                  </a:lnTo>
                  <a:lnTo>
                    <a:pt x="20913" y="47392"/>
                  </a:lnTo>
                  <a:cubicBezTo>
                    <a:pt x="21667" y="47566"/>
                    <a:pt x="22439" y="47669"/>
                    <a:pt x="23229" y="47669"/>
                  </a:cubicBezTo>
                  <a:cubicBezTo>
                    <a:pt x="23302" y="47669"/>
                    <a:pt x="23375" y="47668"/>
                    <a:pt x="23448" y="47666"/>
                  </a:cubicBezTo>
                  <a:cubicBezTo>
                    <a:pt x="23893" y="47675"/>
                    <a:pt x="24341" y="47682"/>
                    <a:pt x="24789" y="47682"/>
                  </a:cubicBezTo>
                  <a:cubicBezTo>
                    <a:pt x="26555" y="47682"/>
                    <a:pt x="28333" y="47576"/>
                    <a:pt x="30018" y="47054"/>
                  </a:cubicBezTo>
                  <a:cubicBezTo>
                    <a:pt x="30335" y="46969"/>
                    <a:pt x="30630" y="46821"/>
                    <a:pt x="30884" y="46610"/>
                  </a:cubicBezTo>
                  <a:cubicBezTo>
                    <a:pt x="31137" y="46399"/>
                    <a:pt x="31243" y="46061"/>
                    <a:pt x="31158" y="45744"/>
                  </a:cubicBezTo>
                  <a:cubicBezTo>
                    <a:pt x="31032" y="45343"/>
                    <a:pt x="30588" y="45174"/>
                    <a:pt x="30166" y="45089"/>
                  </a:cubicBezTo>
                  <a:cubicBezTo>
                    <a:pt x="29445" y="44941"/>
                    <a:pt x="28717" y="44873"/>
                    <a:pt x="27989" y="44873"/>
                  </a:cubicBezTo>
                  <a:cubicBezTo>
                    <a:pt x="25495" y="44873"/>
                    <a:pt x="22991" y="45672"/>
                    <a:pt x="20702" y="46800"/>
                  </a:cubicBezTo>
                  <a:lnTo>
                    <a:pt x="19730" y="44265"/>
                  </a:lnTo>
                  <a:lnTo>
                    <a:pt x="19730" y="44265"/>
                  </a:lnTo>
                  <a:cubicBezTo>
                    <a:pt x="20174" y="44279"/>
                    <a:pt x="20620" y="44286"/>
                    <a:pt x="21067" y="44286"/>
                  </a:cubicBezTo>
                  <a:cubicBezTo>
                    <a:pt x="21960" y="44286"/>
                    <a:pt x="22857" y="44258"/>
                    <a:pt x="23744" y="44202"/>
                  </a:cubicBezTo>
                  <a:cubicBezTo>
                    <a:pt x="25054" y="44139"/>
                    <a:pt x="26384" y="44054"/>
                    <a:pt x="27610" y="43589"/>
                  </a:cubicBezTo>
                  <a:cubicBezTo>
                    <a:pt x="27969" y="43463"/>
                    <a:pt x="28370" y="43209"/>
                    <a:pt x="28391" y="42829"/>
                  </a:cubicBezTo>
                  <a:cubicBezTo>
                    <a:pt x="28370" y="42533"/>
                    <a:pt x="28222" y="42280"/>
                    <a:pt x="27969" y="42111"/>
                  </a:cubicBezTo>
                  <a:cubicBezTo>
                    <a:pt x="27314" y="41667"/>
                    <a:pt x="26532" y="41414"/>
                    <a:pt x="25729" y="41392"/>
                  </a:cubicBezTo>
                  <a:cubicBezTo>
                    <a:pt x="25569" y="41384"/>
                    <a:pt x="25409" y="41379"/>
                    <a:pt x="25250" y="41379"/>
                  </a:cubicBezTo>
                  <a:cubicBezTo>
                    <a:pt x="23134" y="41379"/>
                    <a:pt x="21068" y="42156"/>
                    <a:pt x="19477" y="43589"/>
                  </a:cubicBezTo>
                  <a:lnTo>
                    <a:pt x="18547" y="41139"/>
                  </a:lnTo>
                  <a:cubicBezTo>
                    <a:pt x="20068" y="40864"/>
                    <a:pt x="21631" y="40674"/>
                    <a:pt x="23173" y="40611"/>
                  </a:cubicBezTo>
                  <a:cubicBezTo>
                    <a:pt x="24589" y="40548"/>
                    <a:pt x="26110" y="40548"/>
                    <a:pt x="27293" y="39808"/>
                  </a:cubicBezTo>
                  <a:cubicBezTo>
                    <a:pt x="27736" y="39555"/>
                    <a:pt x="28138" y="39027"/>
                    <a:pt x="27948" y="38562"/>
                  </a:cubicBezTo>
                  <a:cubicBezTo>
                    <a:pt x="27842" y="38329"/>
                    <a:pt x="27652" y="38160"/>
                    <a:pt x="27419" y="38055"/>
                  </a:cubicBezTo>
                  <a:cubicBezTo>
                    <a:pt x="26846" y="37796"/>
                    <a:pt x="26241" y="37667"/>
                    <a:pt x="25618" y="37667"/>
                  </a:cubicBezTo>
                  <a:cubicBezTo>
                    <a:pt x="25528" y="37667"/>
                    <a:pt x="25439" y="37669"/>
                    <a:pt x="25349" y="37675"/>
                  </a:cubicBezTo>
                  <a:cubicBezTo>
                    <a:pt x="22751" y="37696"/>
                    <a:pt x="20068" y="38667"/>
                    <a:pt x="18336" y="40590"/>
                  </a:cubicBezTo>
                  <a:lnTo>
                    <a:pt x="17280" y="37823"/>
                  </a:lnTo>
                  <a:cubicBezTo>
                    <a:pt x="18188" y="37675"/>
                    <a:pt x="19287" y="37421"/>
                    <a:pt x="20385" y="37294"/>
                  </a:cubicBezTo>
                  <a:cubicBezTo>
                    <a:pt x="22223" y="37083"/>
                    <a:pt x="24166" y="37210"/>
                    <a:pt x="25751" y="36280"/>
                  </a:cubicBezTo>
                  <a:cubicBezTo>
                    <a:pt x="26173" y="36006"/>
                    <a:pt x="26596" y="35626"/>
                    <a:pt x="26596" y="35119"/>
                  </a:cubicBezTo>
                  <a:cubicBezTo>
                    <a:pt x="26596" y="34379"/>
                    <a:pt x="25751" y="33957"/>
                    <a:pt x="25011" y="33915"/>
                  </a:cubicBezTo>
                  <a:cubicBezTo>
                    <a:pt x="24944" y="33911"/>
                    <a:pt x="24877" y="33910"/>
                    <a:pt x="24810" y="33910"/>
                  </a:cubicBezTo>
                  <a:cubicBezTo>
                    <a:pt x="23574" y="33910"/>
                    <a:pt x="22395" y="34450"/>
                    <a:pt x="21272" y="34971"/>
                  </a:cubicBezTo>
                  <a:cubicBezTo>
                    <a:pt x="19815" y="35689"/>
                    <a:pt x="18336" y="36471"/>
                    <a:pt x="17259" y="37696"/>
                  </a:cubicBezTo>
                  <a:cubicBezTo>
                    <a:pt x="16942" y="36872"/>
                    <a:pt x="16625" y="36069"/>
                    <a:pt x="16329" y="35245"/>
                  </a:cubicBezTo>
                  <a:cubicBezTo>
                    <a:pt x="17217" y="34717"/>
                    <a:pt x="18188" y="34316"/>
                    <a:pt x="19223" y="34105"/>
                  </a:cubicBezTo>
                  <a:cubicBezTo>
                    <a:pt x="20280" y="33872"/>
                    <a:pt x="21378" y="33788"/>
                    <a:pt x="22434" y="33513"/>
                  </a:cubicBezTo>
                  <a:cubicBezTo>
                    <a:pt x="23469" y="33239"/>
                    <a:pt x="24525" y="32795"/>
                    <a:pt x="25244" y="31971"/>
                  </a:cubicBezTo>
                  <a:cubicBezTo>
                    <a:pt x="25392" y="31802"/>
                    <a:pt x="25518" y="31570"/>
                    <a:pt x="25561" y="31337"/>
                  </a:cubicBezTo>
                  <a:cubicBezTo>
                    <a:pt x="25561" y="30915"/>
                    <a:pt x="25265" y="30514"/>
                    <a:pt x="24842" y="30408"/>
                  </a:cubicBezTo>
                  <a:cubicBezTo>
                    <a:pt x="24661" y="30360"/>
                    <a:pt x="24472" y="30339"/>
                    <a:pt x="24282" y="30339"/>
                  </a:cubicBezTo>
                  <a:cubicBezTo>
                    <a:pt x="24050" y="30339"/>
                    <a:pt x="23817" y="30371"/>
                    <a:pt x="23596" y="30429"/>
                  </a:cubicBezTo>
                  <a:cubicBezTo>
                    <a:pt x="21188" y="30936"/>
                    <a:pt x="18928" y="32035"/>
                    <a:pt x="17048" y="33640"/>
                  </a:cubicBezTo>
                  <a:cubicBezTo>
                    <a:pt x="16688" y="33936"/>
                    <a:pt x="16372" y="34253"/>
                    <a:pt x="16097" y="34612"/>
                  </a:cubicBezTo>
                  <a:cubicBezTo>
                    <a:pt x="15865" y="34020"/>
                    <a:pt x="15632" y="33429"/>
                    <a:pt x="15400" y="32816"/>
                  </a:cubicBezTo>
                  <a:cubicBezTo>
                    <a:pt x="16097" y="32098"/>
                    <a:pt x="16921" y="31528"/>
                    <a:pt x="17850" y="31126"/>
                  </a:cubicBezTo>
                  <a:cubicBezTo>
                    <a:pt x="19625" y="30366"/>
                    <a:pt x="21695" y="30239"/>
                    <a:pt x="23195" y="29035"/>
                  </a:cubicBezTo>
                  <a:cubicBezTo>
                    <a:pt x="23511" y="28824"/>
                    <a:pt x="23723" y="28507"/>
                    <a:pt x="23807" y="28127"/>
                  </a:cubicBezTo>
                  <a:cubicBezTo>
                    <a:pt x="23786" y="27662"/>
                    <a:pt x="23448" y="27261"/>
                    <a:pt x="23005" y="27134"/>
                  </a:cubicBezTo>
                  <a:cubicBezTo>
                    <a:pt x="22827" y="27100"/>
                    <a:pt x="22646" y="27083"/>
                    <a:pt x="22465" y="27083"/>
                  </a:cubicBezTo>
                  <a:cubicBezTo>
                    <a:pt x="22193" y="27083"/>
                    <a:pt x="21919" y="27121"/>
                    <a:pt x="21653" y="27197"/>
                  </a:cubicBezTo>
                  <a:cubicBezTo>
                    <a:pt x="20385" y="27493"/>
                    <a:pt x="19202" y="28000"/>
                    <a:pt x="18104" y="28697"/>
                  </a:cubicBezTo>
                  <a:cubicBezTo>
                    <a:pt x="16773" y="29521"/>
                    <a:pt x="15548" y="30788"/>
                    <a:pt x="15189" y="32267"/>
                  </a:cubicBezTo>
                  <a:cubicBezTo>
                    <a:pt x="14893" y="31485"/>
                    <a:pt x="14597" y="30683"/>
                    <a:pt x="14301" y="29901"/>
                  </a:cubicBezTo>
                  <a:cubicBezTo>
                    <a:pt x="16456" y="28486"/>
                    <a:pt x="19012" y="28042"/>
                    <a:pt x="20977" y="26585"/>
                  </a:cubicBezTo>
                  <a:cubicBezTo>
                    <a:pt x="21462" y="26289"/>
                    <a:pt x="21822" y="25866"/>
                    <a:pt x="22033" y="25338"/>
                  </a:cubicBezTo>
                  <a:cubicBezTo>
                    <a:pt x="22202" y="24810"/>
                    <a:pt x="22054" y="24155"/>
                    <a:pt x="21568" y="23902"/>
                  </a:cubicBezTo>
                  <a:cubicBezTo>
                    <a:pt x="21414" y="23829"/>
                    <a:pt x="21247" y="23799"/>
                    <a:pt x="21077" y="23799"/>
                  </a:cubicBezTo>
                  <a:cubicBezTo>
                    <a:pt x="20805" y="23799"/>
                    <a:pt x="20526" y="23874"/>
                    <a:pt x="20280" y="23965"/>
                  </a:cubicBezTo>
                  <a:cubicBezTo>
                    <a:pt x="17555" y="24895"/>
                    <a:pt x="15358" y="26901"/>
                    <a:pt x="14154" y="29500"/>
                  </a:cubicBezTo>
                  <a:cubicBezTo>
                    <a:pt x="13858" y="28718"/>
                    <a:pt x="13562" y="27936"/>
                    <a:pt x="13266" y="27134"/>
                  </a:cubicBezTo>
                  <a:cubicBezTo>
                    <a:pt x="15379" y="25507"/>
                    <a:pt x="17977" y="24599"/>
                    <a:pt x="20132" y="23057"/>
                  </a:cubicBezTo>
                  <a:cubicBezTo>
                    <a:pt x="20385" y="22867"/>
                    <a:pt x="20660" y="22634"/>
                    <a:pt x="20681" y="22339"/>
                  </a:cubicBezTo>
                  <a:cubicBezTo>
                    <a:pt x="20702" y="21853"/>
                    <a:pt x="20174" y="21557"/>
                    <a:pt x="19688" y="21515"/>
                  </a:cubicBezTo>
                  <a:cubicBezTo>
                    <a:pt x="19626" y="21510"/>
                    <a:pt x="19563" y="21507"/>
                    <a:pt x="19501" y="21507"/>
                  </a:cubicBezTo>
                  <a:cubicBezTo>
                    <a:pt x="18764" y="21507"/>
                    <a:pt x="18048" y="21840"/>
                    <a:pt x="17386" y="22191"/>
                  </a:cubicBezTo>
                  <a:cubicBezTo>
                    <a:pt x="16266" y="22761"/>
                    <a:pt x="15125" y="23416"/>
                    <a:pt x="14217" y="24303"/>
                  </a:cubicBezTo>
                  <a:cubicBezTo>
                    <a:pt x="13668" y="24852"/>
                    <a:pt x="13203" y="25507"/>
                    <a:pt x="12907" y="26225"/>
                  </a:cubicBezTo>
                  <a:lnTo>
                    <a:pt x="12020" y="23923"/>
                  </a:lnTo>
                  <a:cubicBezTo>
                    <a:pt x="12675" y="23310"/>
                    <a:pt x="13520" y="22972"/>
                    <a:pt x="14323" y="22634"/>
                  </a:cubicBezTo>
                  <a:cubicBezTo>
                    <a:pt x="15886" y="22022"/>
                    <a:pt x="17449" y="21388"/>
                    <a:pt x="19054" y="20881"/>
                  </a:cubicBezTo>
                  <a:cubicBezTo>
                    <a:pt x="19646" y="20691"/>
                    <a:pt x="20364" y="20395"/>
                    <a:pt x="20427" y="19783"/>
                  </a:cubicBezTo>
                  <a:cubicBezTo>
                    <a:pt x="20427" y="19297"/>
                    <a:pt x="20111" y="18874"/>
                    <a:pt x="19646" y="18748"/>
                  </a:cubicBezTo>
                  <a:cubicBezTo>
                    <a:pt x="19452" y="18704"/>
                    <a:pt x="19259" y="18682"/>
                    <a:pt x="19066" y="18682"/>
                  </a:cubicBezTo>
                  <a:cubicBezTo>
                    <a:pt x="18797" y="18682"/>
                    <a:pt x="18532" y="18725"/>
                    <a:pt x="18273" y="18811"/>
                  </a:cubicBezTo>
                  <a:cubicBezTo>
                    <a:pt x="16435" y="19297"/>
                    <a:pt x="14808" y="20353"/>
                    <a:pt x="13435" y="21642"/>
                  </a:cubicBezTo>
                  <a:cubicBezTo>
                    <a:pt x="12823" y="22191"/>
                    <a:pt x="12295" y="22846"/>
                    <a:pt x="11893" y="23564"/>
                  </a:cubicBezTo>
                  <a:cubicBezTo>
                    <a:pt x="11576" y="22740"/>
                    <a:pt x="11260" y="21895"/>
                    <a:pt x="10943" y="21071"/>
                  </a:cubicBezTo>
                  <a:cubicBezTo>
                    <a:pt x="13140" y="19677"/>
                    <a:pt x="15928" y="19445"/>
                    <a:pt x="18167" y="18093"/>
                  </a:cubicBezTo>
                  <a:cubicBezTo>
                    <a:pt x="18547" y="17903"/>
                    <a:pt x="18885" y="17607"/>
                    <a:pt x="19118" y="17227"/>
                  </a:cubicBezTo>
                  <a:cubicBezTo>
                    <a:pt x="19350" y="16846"/>
                    <a:pt x="19329" y="16361"/>
                    <a:pt x="19033" y="16023"/>
                  </a:cubicBezTo>
                  <a:cubicBezTo>
                    <a:pt x="18806" y="15813"/>
                    <a:pt x="18491" y="15690"/>
                    <a:pt x="18174" y="15690"/>
                  </a:cubicBezTo>
                  <a:cubicBezTo>
                    <a:pt x="18108" y="15690"/>
                    <a:pt x="18042" y="15695"/>
                    <a:pt x="17977" y="15706"/>
                  </a:cubicBezTo>
                  <a:cubicBezTo>
                    <a:pt x="17386" y="15790"/>
                    <a:pt x="16794" y="15980"/>
                    <a:pt x="16245" y="16255"/>
                  </a:cubicBezTo>
                  <a:cubicBezTo>
                    <a:pt x="14365" y="17142"/>
                    <a:pt x="12696" y="18367"/>
                    <a:pt x="11260" y="19867"/>
                  </a:cubicBezTo>
                  <a:cubicBezTo>
                    <a:pt x="11069" y="20078"/>
                    <a:pt x="10901" y="20290"/>
                    <a:pt x="10732" y="20543"/>
                  </a:cubicBezTo>
                  <a:lnTo>
                    <a:pt x="10056" y="18705"/>
                  </a:lnTo>
                  <a:cubicBezTo>
                    <a:pt x="11091" y="17734"/>
                    <a:pt x="12316" y="16994"/>
                    <a:pt x="13668" y="16551"/>
                  </a:cubicBezTo>
                  <a:cubicBezTo>
                    <a:pt x="14766" y="16170"/>
                    <a:pt x="15928" y="16023"/>
                    <a:pt x="16900" y="15389"/>
                  </a:cubicBezTo>
                  <a:cubicBezTo>
                    <a:pt x="17386" y="15072"/>
                    <a:pt x="17829" y="14544"/>
                    <a:pt x="17681" y="14016"/>
                  </a:cubicBezTo>
                  <a:cubicBezTo>
                    <a:pt x="17533" y="13614"/>
                    <a:pt x="17174" y="13340"/>
                    <a:pt x="16773" y="13319"/>
                  </a:cubicBezTo>
                  <a:cubicBezTo>
                    <a:pt x="16721" y="13316"/>
                    <a:pt x="16669" y="13315"/>
                    <a:pt x="16618" y="13315"/>
                  </a:cubicBezTo>
                  <a:cubicBezTo>
                    <a:pt x="16252" y="13315"/>
                    <a:pt x="15902" y="13382"/>
                    <a:pt x="15569" y="13530"/>
                  </a:cubicBezTo>
                  <a:cubicBezTo>
                    <a:pt x="14175" y="13974"/>
                    <a:pt x="12886" y="14671"/>
                    <a:pt x="11788" y="15621"/>
                  </a:cubicBezTo>
                  <a:cubicBezTo>
                    <a:pt x="10964" y="16339"/>
                    <a:pt x="10309" y="17205"/>
                    <a:pt x="9865" y="18198"/>
                  </a:cubicBezTo>
                  <a:cubicBezTo>
                    <a:pt x="9591" y="17543"/>
                    <a:pt x="9358" y="16889"/>
                    <a:pt x="9105" y="16213"/>
                  </a:cubicBezTo>
                  <a:cubicBezTo>
                    <a:pt x="10436" y="15009"/>
                    <a:pt x="11957" y="13995"/>
                    <a:pt x="13583" y="13234"/>
                  </a:cubicBezTo>
                  <a:cubicBezTo>
                    <a:pt x="14449" y="12833"/>
                    <a:pt x="15337" y="12495"/>
                    <a:pt x="16160" y="12030"/>
                  </a:cubicBezTo>
                  <a:cubicBezTo>
                    <a:pt x="16541" y="11798"/>
                    <a:pt x="16963" y="11460"/>
                    <a:pt x="16963" y="11016"/>
                  </a:cubicBezTo>
                  <a:cubicBezTo>
                    <a:pt x="16984" y="10467"/>
                    <a:pt x="16414" y="10087"/>
                    <a:pt x="15865" y="10023"/>
                  </a:cubicBezTo>
                  <a:cubicBezTo>
                    <a:pt x="15794" y="10016"/>
                    <a:pt x="15724" y="10013"/>
                    <a:pt x="15654" y="10013"/>
                  </a:cubicBezTo>
                  <a:cubicBezTo>
                    <a:pt x="14883" y="10013"/>
                    <a:pt x="14138" y="10423"/>
                    <a:pt x="13499" y="10868"/>
                  </a:cubicBezTo>
                  <a:cubicBezTo>
                    <a:pt x="11576" y="12136"/>
                    <a:pt x="9908" y="13868"/>
                    <a:pt x="9020" y="15959"/>
                  </a:cubicBezTo>
                  <a:lnTo>
                    <a:pt x="8218" y="13847"/>
                  </a:lnTo>
                  <a:cubicBezTo>
                    <a:pt x="9464" y="12199"/>
                    <a:pt x="11112" y="10889"/>
                    <a:pt x="12992" y="10023"/>
                  </a:cubicBezTo>
                  <a:cubicBezTo>
                    <a:pt x="13351" y="9897"/>
                    <a:pt x="13668" y="9706"/>
                    <a:pt x="13963" y="9474"/>
                  </a:cubicBezTo>
                  <a:cubicBezTo>
                    <a:pt x="14259" y="9221"/>
                    <a:pt x="14365" y="8819"/>
                    <a:pt x="14259" y="8439"/>
                  </a:cubicBezTo>
                  <a:cubicBezTo>
                    <a:pt x="14098" y="8137"/>
                    <a:pt x="13783" y="7931"/>
                    <a:pt x="13443" y="7931"/>
                  </a:cubicBezTo>
                  <a:cubicBezTo>
                    <a:pt x="13426" y="7931"/>
                    <a:pt x="13410" y="7931"/>
                    <a:pt x="13393" y="7932"/>
                  </a:cubicBezTo>
                  <a:cubicBezTo>
                    <a:pt x="13034" y="7953"/>
                    <a:pt x="12675" y="8059"/>
                    <a:pt x="12379" y="8228"/>
                  </a:cubicBezTo>
                  <a:cubicBezTo>
                    <a:pt x="10288" y="9326"/>
                    <a:pt x="8725" y="11206"/>
                    <a:pt x="8070" y="13467"/>
                  </a:cubicBezTo>
                  <a:lnTo>
                    <a:pt x="7500" y="12030"/>
                  </a:lnTo>
                  <a:lnTo>
                    <a:pt x="8028" y="11270"/>
                  </a:lnTo>
                  <a:cubicBezTo>
                    <a:pt x="9063" y="9728"/>
                    <a:pt x="10203" y="8101"/>
                    <a:pt x="11957" y="7510"/>
                  </a:cubicBezTo>
                  <a:cubicBezTo>
                    <a:pt x="12358" y="7362"/>
                    <a:pt x="12802" y="7277"/>
                    <a:pt x="13097" y="6981"/>
                  </a:cubicBezTo>
                  <a:cubicBezTo>
                    <a:pt x="13499" y="6517"/>
                    <a:pt x="13499" y="5841"/>
                    <a:pt x="13097" y="5397"/>
                  </a:cubicBezTo>
                  <a:cubicBezTo>
                    <a:pt x="12816" y="5116"/>
                    <a:pt x="12440" y="4965"/>
                    <a:pt x="12058" y="4965"/>
                  </a:cubicBezTo>
                  <a:cubicBezTo>
                    <a:pt x="11868" y="4965"/>
                    <a:pt x="11675" y="5003"/>
                    <a:pt x="11492" y="5080"/>
                  </a:cubicBezTo>
                  <a:cubicBezTo>
                    <a:pt x="10879" y="5334"/>
                    <a:pt x="10478" y="5925"/>
                    <a:pt x="10119" y="6496"/>
                  </a:cubicBezTo>
                  <a:cubicBezTo>
                    <a:pt x="9084" y="8101"/>
                    <a:pt x="8049" y="9706"/>
                    <a:pt x="7309" y="11460"/>
                  </a:cubicBezTo>
                  <a:cubicBezTo>
                    <a:pt x="7035" y="10784"/>
                    <a:pt x="6781" y="10087"/>
                    <a:pt x="6528" y="9411"/>
                  </a:cubicBezTo>
                  <a:cubicBezTo>
                    <a:pt x="7795" y="7911"/>
                    <a:pt x="8957" y="6327"/>
                    <a:pt x="9992" y="4679"/>
                  </a:cubicBezTo>
                  <a:cubicBezTo>
                    <a:pt x="10140" y="4468"/>
                    <a:pt x="10267" y="4235"/>
                    <a:pt x="10330" y="3982"/>
                  </a:cubicBezTo>
                  <a:cubicBezTo>
                    <a:pt x="10473" y="3538"/>
                    <a:pt x="10115" y="3141"/>
                    <a:pt x="9723" y="3141"/>
                  </a:cubicBezTo>
                  <a:cubicBezTo>
                    <a:pt x="9592" y="3141"/>
                    <a:pt x="9458" y="3185"/>
                    <a:pt x="9337" y="3285"/>
                  </a:cubicBezTo>
                  <a:cubicBezTo>
                    <a:pt x="9084" y="3433"/>
                    <a:pt x="8894" y="3644"/>
                    <a:pt x="8746" y="3876"/>
                  </a:cubicBezTo>
                  <a:cubicBezTo>
                    <a:pt x="7626" y="5482"/>
                    <a:pt x="6845" y="7277"/>
                    <a:pt x="6443" y="9199"/>
                  </a:cubicBezTo>
                  <a:lnTo>
                    <a:pt x="5810" y="7488"/>
                  </a:lnTo>
                  <a:cubicBezTo>
                    <a:pt x="6380" y="6179"/>
                    <a:pt x="7056" y="4911"/>
                    <a:pt x="7711" y="3644"/>
                  </a:cubicBezTo>
                  <a:cubicBezTo>
                    <a:pt x="8070" y="2968"/>
                    <a:pt x="8429" y="2186"/>
                    <a:pt x="8091" y="1531"/>
                  </a:cubicBezTo>
                  <a:cubicBezTo>
                    <a:pt x="8028" y="1362"/>
                    <a:pt x="7880" y="1236"/>
                    <a:pt x="7711" y="1172"/>
                  </a:cubicBezTo>
                  <a:cubicBezTo>
                    <a:pt x="7674" y="1167"/>
                    <a:pt x="7638" y="1164"/>
                    <a:pt x="7604" y="1164"/>
                  </a:cubicBezTo>
                  <a:cubicBezTo>
                    <a:pt x="7500" y="1164"/>
                    <a:pt x="7404" y="1188"/>
                    <a:pt x="7309" y="1236"/>
                  </a:cubicBezTo>
                  <a:cubicBezTo>
                    <a:pt x="6591" y="1574"/>
                    <a:pt x="6232" y="2355"/>
                    <a:pt x="6000" y="3116"/>
                  </a:cubicBezTo>
                  <a:cubicBezTo>
                    <a:pt x="5641" y="4341"/>
                    <a:pt x="5493" y="5608"/>
                    <a:pt x="5598" y="6855"/>
                  </a:cubicBezTo>
                  <a:cubicBezTo>
                    <a:pt x="5577" y="6834"/>
                    <a:pt x="5535" y="6812"/>
                    <a:pt x="5514" y="6791"/>
                  </a:cubicBezTo>
                  <a:cubicBezTo>
                    <a:pt x="5429" y="6580"/>
                    <a:pt x="5345" y="6369"/>
                    <a:pt x="5282" y="6158"/>
                  </a:cubicBezTo>
                  <a:cubicBezTo>
                    <a:pt x="5324" y="4425"/>
                    <a:pt x="4732" y="2947"/>
                    <a:pt x="4268" y="327"/>
                  </a:cubicBezTo>
                  <a:cubicBezTo>
                    <a:pt x="4238" y="141"/>
                    <a:pt x="3899" y="0"/>
                    <a:pt x="35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8481435" y="4244425"/>
              <a:ext cx="749805" cy="1001485"/>
            </a:xfrm>
            <a:custGeom>
              <a:avLst/>
              <a:gdLst/>
              <a:ahLst/>
              <a:cxnLst/>
              <a:rect l="l" t="t" r="r" b="b"/>
              <a:pathLst>
                <a:path w="27081" h="36171" extrusionOk="0">
                  <a:moveTo>
                    <a:pt x="27081" y="1"/>
                  </a:moveTo>
                  <a:lnTo>
                    <a:pt x="27081" y="1"/>
                  </a:lnTo>
                  <a:cubicBezTo>
                    <a:pt x="13878" y="5451"/>
                    <a:pt x="3084" y="19308"/>
                    <a:pt x="0" y="34750"/>
                  </a:cubicBezTo>
                  <a:cubicBezTo>
                    <a:pt x="1690" y="35299"/>
                    <a:pt x="3401" y="35764"/>
                    <a:pt x="5133" y="36123"/>
                  </a:cubicBezTo>
                  <a:cubicBezTo>
                    <a:pt x="5239" y="36154"/>
                    <a:pt x="5355" y="36170"/>
                    <a:pt x="5474" y="36170"/>
                  </a:cubicBezTo>
                  <a:cubicBezTo>
                    <a:pt x="5593" y="36170"/>
                    <a:pt x="5714" y="36154"/>
                    <a:pt x="5830" y="36123"/>
                  </a:cubicBezTo>
                  <a:cubicBezTo>
                    <a:pt x="6189" y="35996"/>
                    <a:pt x="6443" y="35595"/>
                    <a:pt x="6654" y="35214"/>
                  </a:cubicBezTo>
                  <a:cubicBezTo>
                    <a:pt x="13435" y="23448"/>
                    <a:pt x="18969" y="10711"/>
                    <a:pt x="270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8212989" y="3929798"/>
              <a:ext cx="500673" cy="1314215"/>
            </a:xfrm>
            <a:custGeom>
              <a:avLst/>
              <a:gdLst/>
              <a:ahLst/>
              <a:cxnLst/>
              <a:rect l="l" t="t" r="r" b="b"/>
              <a:pathLst>
                <a:path w="18083" h="47466" extrusionOk="0">
                  <a:moveTo>
                    <a:pt x="18082" y="0"/>
                  </a:moveTo>
                  <a:lnTo>
                    <a:pt x="18082" y="0"/>
                  </a:lnTo>
                  <a:cubicBezTo>
                    <a:pt x="5788" y="11322"/>
                    <a:pt x="0" y="30250"/>
                    <a:pt x="3549" y="47466"/>
                  </a:cubicBezTo>
                  <a:cubicBezTo>
                    <a:pt x="5767" y="47233"/>
                    <a:pt x="7837" y="47022"/>
                    <a:pt x="9886" y="46621"/>
                  </a:cubicBezTo>
                  <a:cubicBezTo>
                    <a:pt x="10161" y="46600"/>
                    <a:pt x="10435" y="46494"/>
                    <a:pt x="10668" y="46325"/>
                  </a:cubicBezTo>
                  <a:cubicBezTo>
                    <a:pt x="11027" y="46029"/>
                    <a:pt x="11132" y="45522"/>
                    <a:pt x="11196" y="45036"/>
                  </a:cubicBezTo>
                  <a:cubicBezTo>
                    <a:pt x="13435" y="29996"/>
                    <a:pt x="13857" y="14512"/>
                    <a:pt x="18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2"/>
            <p:cNvSpPr/>
            <p:nvPr/>
          </p:nvSpPr>
          <p:spPr>
            <a:xfrm>
              <a:off x="7986072" y="4053777"/>
              <a:ext cx="335739" cy="1194328"/>
            </a:xfrm>
            <a:custGeom>
              <a:avLst/>
              <a:gdLst/>
              <a:ahLst/>
              <a:cxnLst/>
              <a:rect l="l" t="t" r="r" b="b"/>
              <a:pathLst>
                <a:path w="12126" h="43136" extrusionOk="0">
                  <a:moveTo>
                    <a:pt x="7415" y="0"/>
                  </a:moveTo>
                  <a:cubicBezTo>
                    <a:pt x="317" y="11978"/>
                    <a:pt x="0" y="29173"/>
                    <a:pt x="6591" y="43136"/>
                  </a:cubicBezTo>
                  <a:cubicBezTo>
                    <a:pt x="8217" y="42565"/>
                    <a:pt x="9802" y="41931"/>
                    <a:pt x="11365" y="41213"/>
                  </a:cubicBezTo>
                  <a:cubicBezTo>
                    <a:pt x="11576" y="41129"/>
                    <a:pt x="11766" y="41002"/>
                    <a:pt x="11914" y="40812"/>
                  </a:cubicBezTo>
                  <a:cubicBezTo>
                    <a:pt x="12125" y="40495"/>
                    <a:pt x="12083" y="40030"/>
                    <a:pt x="12041" y="39608"/>
                  </a:cubicBezTo>
                  <a:cubicBezTo>
                    <a:pt x="10456" y="26405"/>
                    <a:pt x="7351" y="13139"/>
                    <a:pt x="7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2"/>
            <p:cNvSpPr/>
            <p:nvPr/>
          </p:nvSpPr>
          <p:spPr>
            <a:xfrm>
              <a:off x="7688971" y="4318125"/>
              <a:ext cx="473761" cy="901311"/>
            </a:xfrm>
            <a:custGeom>
              <a:avLst/>
              <a:gdLst/>
              <a:ahLst/>
              <a:cxnLst/>
              <a:rect l="l" t="t" r="r" b="b"/>
              <a:pathLst>
                <a:path w="17111" h="32553" extrusionOk="0">
                  <a:moveTo>
                    <a:pt x="1077" y="0"/>
                  </a:moveTo>
                  <a:cubicBezTo>
                    <a:pt x="0" y="10414"/>
                    <a:pt x="5239" y="23406"/>
                    <a:pt x="14153" y="32552"/>
                  </a:cubicBezTo>
                  <a:cubicBezTo>
                    <a:pt x="15104" y="31792"/>
                    <a:pt x="15991" y="30989"/>
                    <a:pt x="16815" y="30144"/>
                  </a:cubicBezTo>
                  <a:cubicBezTo>
                    <a:pt x="16941" y="30039"/>
                    <a:pt x="17026" y="29891"/>
                    <a:pt x="17068" y="29722"/>
                  </a:cubicBezTo>
                  <a:cubicBezTo>
                    <a:pt x="17110" y="29447"/>
                    <a:pt x="16941" y="29109"/>
                    <a:pt x="16772" y="28813"/>
                  </a:cubicBezTo>
                  <a:cubicBezTo>
                    <a:pt x="11492" y="19202"/>
                    <a:pt x="5175" y="9886"/>
                    <a:pt x="1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7967955" y="1389010"/>
              <a:ext cx="491924" cy="468528"/>
            </a:xfrm>
            <a:custGeom>
              <a:avLst/>
              <a:gdLst/>
              <a:ahLst/>
              <a:cxnLst/>
              <a:rect l="l" t="t" r="r" b="b"/>
              <a:pathLst>
                <a:path w="17767" h="16922" extrusionOk="0">
                  <a:moveTo>
                    <a:pt x="1670" y="0"/>
                  </a:moveTo>
                  <a:cubicBezTo>
                    <a:pt x="1564" y="21"/>
                    <a:pt x="1480" y="85"/>
                    <a:pt x="1395" y="148"/>
                  </a:cubicBezTo>
                  <a:cubicBezTo>
                    <a:pt x="954" y="527"/>
                    <a:pt x="512" y="905"/>
                    <a:pt x="8" y="1367"/>
                  </a:cubicBezTo>
                  <a:lnTo>
                    <a:pt x="8" y="1367"/>
                  </a:lnTo>
                  <a:cubicBezTo>
                    <a:pt x="6" y="1362"/>
                    <a:pt x="3" y="1357"/>
                    <a:pt x="1" y="1352"/>
                  </a:cubicBezTo>
                  <a:lnTo>
                    <a:pt x="1" y="1373"/>
                  </a:lnTo>
                  <a:cubicBezTo>
                    <a:pt x="3" y="1371"/>
                    <a:pt x="6" y="1369"/>
                    <a:pt x="8" y="1367"/>
                  </a:cubicBezTo>
                  <a:lnTo>
                    <a:pt x="8" y="1367"/>
                  </a:lnTo>
                  <a:cubicBezTo>
                    <a:pt x="2288" y="5819"/>
                    <a:pt x="4799" y="10144"/>
                    <a:pt x="7986" y="13858"/>
                  </a:cubicBezTo>
                  <a:cubicBezTo>
                    <a:pt x="9000" y="15019"/>
                    <a:pt x="10098" y="16160"/>
                    <a:pt x="11471" y="16815"/>
                  </a:cubicBezTo>
                  <a:cubicBezTo>
                    <a:pt x="11594" y="16871"/>
                    <a:pt x="11747" y="16921"/>
                    <a:pt x="11892" y="16921"/>
                  </a:cubicBezTo>
                  <a:cubicBezTo>
                    <a:pt x="12020" y="16921"/>
                    <a:pt x="12142" y="16882"/>
                    <a:pt x="12232" y="16773"/>
                  </a:cubicBezTo>
                  <a:cubicBezTo>
                    <a:pt x="12422" y="16540"/>
                    <a:pt x="12274" y="16118"/>
                    <a:pt x="12084" y="15843"/>
                  </a:cubicBezTo>
                  <a:lnTo>
                    <a:pt x="7838" y="10182"/>
                  </a:lnTo>
                  <a:lnTo>
                    <a:pt x="13034" y="14365"/>
                  </a:lnTo>
                  <a:cubicBezTo>
                    <a:pt x="13393" y="14681"/>
                    <a:pt x="13816" y="14935"/>
                    <a:pt x="14281" y="15083"/>
                  </a:cubicBezTo>
                  <a:cubicBezTo>
                    <a:pt x="14348" y="15102"/>
                    <a:pt x="14417" y="15111"/>
                    <a:pt x="14484" y="15111"/>
                  </a:cubicBezTo>
                  <a:cubicBezTo>
                    <a:pt x="14713" y="15111"/>
                    <a:pt x="14932" y="15004"/>
                    <a:pt x="15062" y="14808"/>
                  </a:cubicBezTo>
                  <a:cubicBezTo>
                    <a:pt x="15104" y="14681"/>
                    <a:pt x="15126" y="14555"/>
                    <a:pt x="15104" y="14407"/>
                  </a:cubicBezTo>
                  <a:cubicBezTo>
                    <a:pt x="15041" y="13668"/>
                    <a:pt x="14492" y="13139"/>
                    <a:pt x="13964" y="12675"/>
                  </a:cubicBezTo>
                  <a:lnTo>
                    <a:pt x="10668" y="9696"/>
                  </a:lnTo>
                  <a:lnTo>
                    <a:pt x="10668" y="9696"/>
                  </a:lnTo>
                  <a:cubicBezTo>
                    <a:pt x="12570" y="10795"/>
                    <a:pt x="14703" y="11471"/>
                    <a:pt x="16921" y="11682"/>
                  </a:cubicBezTo>
                  <a:cubicBezTo>
                    <a:pt x="16958" y="11687"/>
                    <a:pt x="16995" y="11690"/>
                    <a:pt x="17032" y="11690"/>
                  </a:cubicBezTo>
                  <a:cubicBezTo>
                    <a:pt x="17143" y="11690"/>
                    <a:pt x="17254" y="11666"/>
                    <a:pt x="17365" y="11618"/>
                  </a:cubicBezTo>
                  <a:cubicBezTo>
                    <a:pt x="17766" y="11344"/>
                    <a:pt x="17491" y="10731"/>
                    <a:pt x="17175" y="10414"/>
                  </a:cubicBezTo>
                  <a:cubicBezTo>
                    <a:pt x="12823" y="6000"/>
                    <a:pt x="6866" y="3866"/>
                    <a:pt x="1987" y="127"/>
                  </a:cubicBezTo>
                  <a:cubicBezTo>
                    <a:pt x="1902" y="43"/>
                    <a:pt x="1796" y="0"/>
                    <a:pt x="16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p:nvPr/>
          </p:nvSpPr>
          <p:spPr>
            <a:xfrm>
              <a:off x="7628162" y="1134435"/>
              <a:ext cx="439262" cy="350413"/>
            </a:xfrm>
            <a:custGeom>
              <a:avLst/>
              <a:gdLst/>
              <a:ahLst/>
              <a:cxnLst/>
              <a:rect l="l" t="t" r="r" b="b"/>
              <a:pathLst>
                <a:path w="15865" h="12656" extrusionOk="0">
                  <a:moveTo>
                    <a:pt x="2431" y="0"/>
                  </a:moveTo>
                  <a:cubicBezTo>
                    <a:pt x="2368" y="0"/>
                    <a:pt x="2304" y="2"/>
                    <a:pt x="2240" y="6"/>
                  </a:cubicBezTo>
                  <a:cubicBezTo>
                    <a:pt x="1311" y="70"/>
                    <a:pt x="466" y="640"/>
                    <a:pt x="22" y="1485"/>
                  </a:cubicBezTo>
                  <a:lnTo>
                    <a:pt x="1" y="1485"/>
                  </a:lnTo>
                  <a:cubicBezTo>
                    <a:pt x="233" y="2731"/>
                    <a:pt x="930" y="3851"/>
                    <a:pt x="1965" y="4611"/>
                  </a:cubicBezTo>
                  <a:cubicBezTo>
                    <a:pt x="2240" y="4802"/>
                    <a:pt x="2515" y="5013"/>
                    <a:pt x="2747" y="5245"/>
                  </a:cubicBezTo>
                  <a:cubicBezTo>
                    <a:pt x="3064" y="5541"/>
                    <a:pt x="3296" y="5921"/>
                    <a:pt x="3402" y="6344"/>
                  </a:cubicBezTo>
                  <a:cubicBezTo>
                    <a:pt x="4183" y="10864"/>
                    <a:pt x="8662" y="12237"/>
                    <a:pt x="12485" y="12617"/>
                  </a:cubicBezTo>
                  <a:cubicBezTo>
                    <a:pt x="12614" y="12643"/>
                    <a:pt x="12745" y="12655"/>
                    <a:pt x="12877" y="12655"/>
                  </a:cubicBezTo>
                  <a:cubicBezTo>
                    <a:pt x="13175" y="12655"/>
                    <a:pt x="13474" y="12593"/>
                    <a:pt x="13753" y="12491"/>
                  </a:cubicBezTo>
                  <a:cubicBezTo>
                    <a:pt x="14555" y="12068"/>
                    <a:pt x="14703" y="10949"/>
                    <a:pt x="15421" y="10378"/>
                  </a:cubicBezTo>
                  <a:cubicBezTo>
                    <a:pt x="15569" y="10252"/>
                    <a:pt x="15780" y="10125"/>
                    <a:pt x="15823" y="9935"/>
                  </a:cubicBezTo>
                  <a:cubicBezTo>
                    <a:pt x="15865" y="9723"/>
                    <a:pt x="15823" y="9533"/>
                    <a:pt x="15696" y="9364"/>
                  </a:cubicBezTo>
                  <a:cubicBezTo>
                    <a:pt x="14133" y="6470"/>
                    <a:pt x="11387" y="4400"/>
                    <a:pt x="8197" y="3703"/>
                  </a:cubicBezTo>
                  <a:cubicBezTo>
                    <a:pt x="7331" y="3513"/>
                    <a:pt x="6380" y="3407"/>
                    <a:pt x="5747" y="2795"/>
                  </a:cubicBezTo>
                  <a:cubicBezTo>
                    <a:pt x="5303" y="2330"/>
                    <a:pt x="5092" y="1654"/>
                    <a:pt x="4690" y="1126"/>
                  </a:cubicBezTo>
                  <a:cubicBezTo>
                    <a:pt x="4158" y="416"/>
                    <a:pt x="3330" y="0"/>
                    <a:pt x="2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2"/>
            <p:cNvSpPr/>
            <p:nvPr/>
          </p:nvSpPr>
          <p:spPr>
            <a:xfrm>
              <a:off x="7997220" y="1415921"/>
              <a:ext cx="314087" cy="308826"/>
            </a:xfrm>
            <a:custGeom>
              <a:avLst/>
              <a:gdLst/>
              <a:ahLst/>
              <a:cxnLst/>
              <a:rect l="l" t="t" r="r" b="b"/>
              <a:pathLst>
                <a:path w="11344" h="11154" extrusionOk="0">
                  <a:moveTo>
                    <a:pt x="554" y="1"/>
                  </a:moveTo>
                  <a:cubicBezTo>
                    <a:pt x="354" y="1"/>
                    <a:pt x="154" y="56"/>
                    <a:pt x="63" y="253"/>
                  </a:cubicBezTo>
                  <a:cubicBezTo>
                    <a:pt x="0" y="401"/>
                    <a:pt x="0" y="591"/>
                    <a:pt x="63" y="739"/>
                  </a:cubicBezTo>
                  <a:cubicBezTo>
                    <a:pt x="275" y="1563"/>
                    <a:pt x="528" y="2387"/>
                    <a:pt x="782" y="3084"/>
                  </a:cubicBezTo>
                  <a:cubicBezTo>
                    <a:pt x="1605" y="5323"/>
                    <a:pt x="2619" y="7499"/>
                    <a:pt x="3823" y="9569"/>
                  </a:cubicBezTo>
                  <a:cubicBezTo>
                    <a:pt x="4267" y="10309"/>
                    <a:pt x="4837" y="11111"/>
                    <a:pt x="5682" y="11153"/>
                  </a:cubicBezTo>
                  <a:cubicBezTo>
                    <a:pt x="5767" y="10224"/>
                    <a:pt x="5450" y="9337"/>
                    <a:pt x="5112" y="8513"/>
                  </a:cubicBezTo>
                  <a:cubicBezTo>
                    <a:pt x="4563" y="7119"/>
                    <a:pt x="3950" y="5767"/>
                    <a:pt x="3274" y="4436"/>
                  </a:cubicBezTo>
                  <a:lnTo>
                    <a:pt x="3274" y="4436"/>
                  </a:lnTo>
                  <a:cubicBezTo>
                    <a:pt x="4690" y="6189"/>
                    <a:pt x="6401" y="7689"/>
                    <a:pt x="8323" y="8872"/>
                  </a:cubicBezTo>
                  <a:cubicBezTo>
                    <a:pt x="8492" y="8978"/>
                    <a:pt x="8682" y="9062"/>
                    <a:pt x="8872" y="9062"/>
                  </a:cubicBezTo>
                  <a:cubicBezTo>
                    <a:pt x="8886" y="9064"/>
                    <a:pt x="8899" y="9064"/>
                    <a:pt x="8912" y="9064"/>
                  </a:cubicBezTo>
                  <a:cubicBezTo>
                    <a:pt x="9110" y="9064"/>
                    <a:pt x="9299" y="8922"/>
                    <a:pt x="9358" y="8724"/>
                  </a:cubicBezTo>
                  <a:cubicBezTo>
                    <a:pt x="9379" y="8597"/>
                    <a:pt x="9358" y="8471"/>
                    <a:pt x="9295" y="8344"/>
                  </a:cubicBezTo>
                  <a:cubicBezTo>
                    <a:pt x="8640" y="6485"/>
                    <a:pt x="7246" y="5112"/>
                    <a:pt x="5894" y="3802"/>
                  </a:cubicBezTo>
                  <a:lnTo>
                    <a:pt x="5894" y="3802"/>
                  </a:lnTo>
                  <a:cubicBezTo>
                    <a:pt x="7055" y="4795"/>
                    <a:pt x="8386" y="5513"/>
                    <a:pt x="9823" y="5957"/>
                  </a:cubicBezTo>
                  <a:cubicBezTo>
                    <a:pt x="10014" y="6018"/>
                    <a:pt x="10237" y="6064"/>
                    <a:pt x="10451" y="6064"/>
                  </a:cubicBezTo>
                  <a:cubicBezTo>
                    <a:pt x="10758" y="6064"/>
                    <a:pt x="11046" y="5969"/>
                    <a:pt x="11196" y="5682"/>
                  </a:cubicBezTo>
                  <a:cubicBezTo>
                    <a:pt x="11344" y="5387"/>
                    <a:pt x="11322" y="5006"/>
                    <a:pt x="11111" y="4753"/>
                  </a:cubicBezTo>
                  <a:cubicBezTo>
                    <a:pt x="10900" y="4521"/>
                    <a:pt x="10647" y="4330"/>
                    <a:pt x="10351" y="4225"/>
                  </a:cubicBezTo>
                  <a:cubicBezTo>
                    <a:pt x="8112" y="3084"/>
                    <a:pt x="5851" y="2007"/>
                    <a:pt x="3570" y="993"/>
                  </a:cubicBezTo>
                  <a:cubicBezTo>
                    <a:pt x="2683" y="549"/>
                    <a:pt x="1753" y="232"/>
                    <a:pt x="782" y="21"/>
                  </a:cubicBezTo>
                  <a:cubicBezTo>
                    <a:pt x="710" y="9"/>
                    <a:pt x="632" y="1"/>
                    <a:pt x="5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7945751" y="1367359"/>
              <a:ext cx="338064" cy="301683"/>
            </a:xfrm>
            <a:custGeom>
              <a:avLst/>
              <a:gdLst/>
              <a:ahLst/>
              <a:cxnLst/>
              <a:rect l="l" t="t" r="r" b="b"/>
              <a:pathLst>
                <a:path w="12210" h="10896" extrusionOk="0">
                  <a:moveTo>
                    <a:pt x="2345" y="1"/>
                  </a:moveTo>
                  <a:cubicBezTo>
                    <a:pt x="2239" y="1"/>
                    <a:pt x="2155" y="64"/>
                    <a:pt x="2091" y="127"/>
                  </a:cubicBezTo>
                  <a:cubicBezTo>
                    <a:pt x="1437" y="698"/>
                    <a:pt x="739" y="1226"/>
                    <a:pt x="0" y="1670"/>
                  </a:cubicBezTo>
                  <a:lnTo>
                    <a:pt x="3697" y="8007"/>
                  </a:lnTo>
                  <a:cubicBezTo>
                    <a:pt x="4118" y="8733"/>
                    <a:pt x="4694" y="9512"/>
                    <a:pt x="5458" y="9512"/>
                  </a:cubicBezTo>
                  <a:cubicBezTo>
                    <a:pt x="5538" y="9512"/>
                    <a:pt x="5620" y="9503"/>
                    <a:pt x="5704" y="9485"/>
                  </a:cubicBezTo>
                  <a:cubicBezTo>
                    <a:pt x="5809" y="8957"/>
                    <a:pt x="5577" y="8450"/>
                    <a:pt x="5323" y="8007"/>
                  </a:cubicBezTo>
                  <a:cubicBezTo>
                    <a:pt x="4331" y="6190"/>
                    <a:pt x="3190" y="4437"/>
                    <a:pt x="1944" y="2768"/>
                  </a:cubicBezTo>
                  <a:lnTo>
                    <a:pt x="1944" y="2768"/>
                  </a:lnTo>
                  <a:cubicBezTo>
                    <a:pt x="3950" y="4627"/>
                    <a:pt x="5239" y="7225"/>
                    <a:pt x="6929" y="9422"/>
                  </a:cubicBezTo>
                  <a:cubicBezTo>
                    <a:pt x="7394" y="10035"/>
                    <a:pt x="7943" y="10647"/>
                    <a:pt x="8661" y="10858"/>
                  </a:cubicBezTo>
                  <a:cubicBezTo>
                    <a:pt x="8711" y="10883"/>
                    <a:pt x="8764" y="10895"/>
                    <a:pt x="8818" y="10895"/>
                  </a:cubicBezTo>
                  <a:cubicBezTo>
                    <a:pt x="8901" y="10895"/>
                    <a:pt x="8986" y="10867"/>
                    <a:pt x="9062" y="10816"/>
                  </a:cubicBezTo>
                  <a:cubicBezTo>
                    <a:pt x="9189" y="10668"/>
                    <a:pt x="9126" y="10457"/>
                    <a:pt x="9062" y="10288"/>
                  </a:cubicBezTo>
                  <a:cubicBezTo>
                    <a:pt x="8175" y="8049"/>
                    <a:pt x="6675" y="6211"/>
                    <a:pt x="5197" y="4395"/>
                  </a:cubicBezTo>
                  <a:lnTo>
                    <a:pt x="5197" y="4395"/>
                  </a:lnTo>
                  <a:cubicBezTo>
                    <a:pt x="6908" y="5662"/>
                    <a:pt x="8745" y="6782"/>
                    <a:pt x="10689" y="7669"/>
                  </a:cubicBezTo>
                  <a:cubicBezTo>
                    <a:pt x="10975" y="7805"/>
                    <a:pt x="11297" y="7927"/>
                    <a:pt x="11604" y="7927"/>
                  </a:cubicBezTo>
                  <a:cubicBezTo>
                    <a:pt x="11819" y="7927"/>
                    <a:pt x="12027" y="7868"/>
                    <a:pt x="12210" y="7711"/>
                  </a:cubicBezTo>
                  <a:cubicBezTo>
                    <a:pt x="11956" y="6528"/>
                    <a:pt x="11027" y="5704"/>
                    <a:pt x="10119" y="4986"/>
                  </a:cubicBezTo>
                  <a:cubicBezTo>
                    <a:pt x="7732" y="3148"/>
                    <a:pt x="5197" y="1501"/>
                    <a:pt x="2556" y="64"/>
                  </a:cubicBezTo>
                  <a:cubicBezTo>
                    <a:pt x="2493" y="22"/>
                    <a:pt x="2408" y="1"/>
                    <a:pt x="23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7583725" y="1167353"/>
              <a:ext cx="94193" cy="174902"/>
            </a:xfrm>
            <a:custGeom>
              <a:avLst/>
              <a:gdLst/>
              <a:ahLst/>
              <a:cxnLst/>
              <a:rect l="l" t="t" r="r" b="b"/>
              <a:pathLst>
                <a:path w="3402" h="6317" extrusionOk="0">
                  <a:moveTo>
                    <a:pt x="1880" y="0"/>
                  </a:moveTo>
                  <a:cubicBezTo>
                    <a:pt x="972" y="782"/>
                    <a:pt x="360" y="1880"/>
                    <a:pt x="169" y="3063"/>
                  </a:cubicBezTo>
                  <a:cubicBezTo>
                    <a:pt x="0" y="4267"/>
                    <a:pt x="423" y="5493"/>
                    <a:pt x="1310" y="6316"/>
                  </a:cubicBezTo>
                  <a:cubicBezTo>
                    <a:pt x="1226" y="4859"/>
                    <a:pt x="2049" y="3507"/>
                    <a:pt x="3401" y="2915"/>
                  </a:cubicBezTo>
                  <a:cubicBezTo>
                    <a:pt x="2916" y="1923"/>
                    <a:pt x="2451" y="930"/>
                    <a:pt x="18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7635775" y="1234603"/>
              <a:ext cx="50917" cy="61494"/>
            </a:xfrm>
            <a:custGeom>
              <a:avLst/>
              <a:gdLst/>
              <a:ahLst/>
              <a:cxnLst/>
              <a:rect l="l" t="t" r="r" b="b"/>
              <a:pathLst>
                <a:path w="1839" h="2221" extrusionOk="0">
                  <a:moveTo>
                    <a:pt x="1057" y="1"/>
                  </a:moveTo>
                  <a:lnTo>
                    <a:pt x="1057" y="1"/>
                  </a:lnTo>
                  <a:cubicBezTo>
                    <a:pt x="1226" y="867"/>
                    <a:pt x="803" y="1775"/>
                    <a:pt x="0" y="2176"/>
                  </a:cubicBezTo>
                  <a:cubicBezTo>
                    <a:pt x="124" y="2206"/>
                    <a:pt x="249" y="2220"/>
                    <a:pt x="373" y="2220"/>
                  </a:cubicBezTo>
                  <a:cubicBezTo>
                    <a:pt x="866" y="2220"/>
                    <a:pt x="1349" y="1994"/>
                    <a:pt x="1669" y="1606"/>
                  </a:cubicBezTo>
                  <a:cubicBezTo>
                    <a:pt x="1754" y="1521"/>
                    <a:pt x="1817" y="1374"/>
                    <a:pt x="1838" y="1247"/>
                  </a:cubicBezTo>
                  <a:cubicBezTo>
                    <a:pt x="1817" y="1078"/>
                    <a:pt x="1775" y="930"/>
                    <a:pt x="1669" y="803"/>
                  </a:cubicBezTo>
                  <a:cubicBezTo>
                    <a:pt x="1543" y="486"/>
                    <a:pt x="1331" y="212"/>
                    <a:pt x="1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7642199" y="1151600"/>
              <a:ext cx="93611" cy="125978"/>
            </a:xfrm>
            <a:custGeom>
              <a:avLst/>
              <a:gdLst/>
              <a:ahLst/>
              <a:cxnLst/>
              <a:rect l="l" t="t" r="r" b="b"/>
              <a:pathLst>
                <a:path w="3381" h="4550" extrusionOk="0">
                  <a:moveTo>
                    <a:pt x="1445" y="0"/>
                  </a:moveTo>
                  <a:cubicBezTo>
                    <a:pt x="871" y="0"/>
                    <a:pt x="318" y="283"/>
                    <a:pt x="1" y="802"/>
                  </a:cubicBezTo>
                  <a:cubicBezTo>
                    <a:pt x="128" y="1119"/>
                    <a:pt x="275" y="1435"/>
                    <a:pt x="444" y="1731"/>
                  </a:cubicBezTo>
                  <a:lnTo>
                    <a:pt x="1501" y="3675"/>
                  </a:lnTo>
                  <a:cubicBezTo>
                    <a:pt x="1716" y="4085"/>
                    <a:pt x="2039" y="4550"/>
                    <a:pt x="2488" y="4550"/>
                  </a:cubicBezTo>
                  <a:cubicBezTo>
                    <a:pt x="2524" y="4550"/>
                    <a:pt x="2561" y="4547"/>
                    <a:pt x="2599" y="4541"/>
                  </a:cubicBezTo>
                  <a:cubicBezTo>
                    <a:pt x="3106" y="4456"/>
                    <a:pt x="3275" y="3822"/>
                    <a:pt x="3317" y="3294"/>
                  </a:cubicBezTo>
                  <a:cubicBezTo>
                    <a:pt x="3381" y="2724"/>
                    <a:pt x="3360" y="2132"/>
                    <a:pt x="3233" y="1562"/>
                  </a:cubicBezTo>
                  <a:cubicBezTo>
                    <a:pt x="3085" y="992"/>
                    <a:pt x="2747" y="506"/>
                    <a:pt x="2240" y="189"/>
                  </a:cubicBezTo>
                  <a:cubicBezTo>
                    <a:pt x="1985" y="62"/>
                    <a:pt x="1713" y="0"/>
                    <a:pt x="1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7666784" y="1173500"/>
              <a:ext cx="40368" cy="38596"/>
            </a:xfrm>
            <a:custGeom>
              <a:avLst/>
              <a:gdLst/>
              <a:ahLst/>
              <a:cxnLst/>
              <a:rect l="l" t="t" r="r" b="b"/>
              <a:pathLst>
                <a:path w="1458" h="1394" extrusionOk="0">
                  <a:moveTo>
                    <a:pt x="728" y="1"/>
                  </a:moveTo>
                  <a:cubicBezTo>
                    <a:pt x="398" y="1"/>
                    <a:pt x="120" y="238"/>
                    <a:pt x="63" y="560"/>
                  </a:cubicBezTo>
                  <a:cubicBezTo>
                    <a:pt x="0" y="940"/>
                    <a:pt x="232" y="1299"/>
                    <a:pt x="592" y="1384"/>
                  </a:cubicBezTo>
                  <a:cubicBezTo>
                    <a:pt x="631" y="1390"/>
                    <a:pt x="670" y="1393"/>
                    <a:pt x="708" y="1393"/>
                  </a:cubicBezTo>
                  <a:cubicBezTo>
                    <a:pt x="1039" y="1393"/>
                    <a:pt x="1316" y="1154"/>
                    <a:pt x="1373" y="813"/>
                  </a:cubicBezTo>
                  <a:cubicBezTo>
                    <a:pt x="1458" y="454"/>
                    <a:pt x="1204" y="95"/>
                    <a:pt x="845" y="11"/>
                  </a:cubicBezTo>
                  <a:cubicBezTo>
                    <a:pt x="806" y="4"/>
                    <a:pt x="767" y="1"/>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7899542" y="823268"/>
              <a:ext cx="256774" cy="454656"/>
            </a:xfrm>
            <a:custGeom>
              <a:avLst/>
              <a:gdLst/>
              <a:ahLst/>
              <a:cxnLst/>
              <a:rect l="l" t="t" r="r" b="b"/>
              <a:pathLst>
                <a:path w="9274" h="16421" extrusionOk="0">
                  <a:moveTo>
                    <a:pt x="7988" y="0"/>
                  </a:moveTo>
                  <a:cubicBezTo>
                    <a:pt x="7850" y="0"/>
                    <a:pt x="7714" y="17"/>
                    <a:pt x="7584" y="50"/>
                  </a:cubicBezTo>
                  <a:cubicBezTo>
                    <a:pt x="4817" y="536"/>
                    <a:pt x="2451" y="2521"/>
                    <a:pt x="1204" y="5394"/>
                  </a:cubicBezTo>
                  <a:lnTo>
                    <a:pt x="1183" y="5394"/>
                  </a:lnTo>
                  <a:cubicBezTo>
                    <a:pt x="0" y="8077"/>
                    <a:pt x="1521" y="13125"/>
                    <a:pt x="21" y="16421"/>
                  </a:cubicBezTo>
                  <a:cubicBezTo>
                    <a:pt x="1817" y="15998"/>
                    <a:pt x="3549" y="15343"/>
                    <a:pt x="5197" y="14477"/>
                  </a:cubicBezTo>
                  <a:cubicBezTo>
                    <a:pt x="5493" y="14308"/>
                    <a:pt x="5852" y="13970"/>
                    <a:pt x="5662" y="13569"/>
                  </a:cubicBezTo>
                  <a:cubicBezTo>
                    <a:pt x="5530" y="13325"/>
                    <a:pt x="5283" y="13182"/>
                    <a:pt x="5008" y="13182"/>
                  </a:cubicBezTo>
                  <a:cubicBezTo>
                    <a:pt x="4973" y="13182"/>
                    <a:pt x="4937" y="13184"/>
                    <a:pt x="4901" y="13189"/>
                  </a:cubicBezTo>
                  <a:cubicBezTo>
                    <a:pt x="4098" y="13210"/>
                    <a:pt x="3317" y="13379"/>
                    <a:pt x="2556" y="13675"/>
                  </a:cubicBezTo>
                  <a:cubicBezTo>
                    <a:pt x="4246" y="12661"/>
                    <a:pt x="5831" y="11520"/>
                    <a:pt x="7351" y="10274"/>
                  </a:cubicBezTo>
                  <a:cubicBezTo>
                    <a:pt x="7584" y="10126"/>
                    <a:pt x="7732" y="9830"/>
                    <a:pt x="7689" y="9555"/>
                  </a:cubicBezTo>
                  <a:cubicBezTo>
                    <a:pt x="7605" y="9133"/>
                    <a:pt x="7161" y="8985"/>
                    <a:pt x="6823" y="8985"/>
                  </a:cubicBezTo>
                  <a:cubicBezTo>
                    <a:pt x="6753" y="8983"/>
                    <a:pt x="6682" y="8982"/>
                    <a:pt x="6611" y="8982"/>
                  </a:cubicBezTo>
                  <a:cubicBezTo>
                    <a:pt x="5419" y="8982"/>
                    <a:pt x="4271" y="9316"/>
                    <a:pt x="3253" y="9915"/>
                  </a:cubicBezTo>
                  <a:lnTo>
                    <a:pt x="7499" y="5859"/>
                  </a:lnTo>
                  <a:cubicBezTo>
                    <a:pt x="7774" y="5669"/>
                    <a:pt x="7922" y="5352"/>
                    <a:pt x="7901" y="5014"/>
                  </a:cubicBezTo>
                  <a:cubicBezTo>
                    <a:pt x="7804" y="4529"/>
                    <a:pt x="7298" y="4311"/>
                    <a:pt x="6872" y="4311"/>
                  </a:cubicBezTo>
                  <a:cubicBezTo>
                    <a:pt x="6834" y="4311"/>
                    <a:pt x="6797" y="4313"/>
                    <a:pt x="6760" y="4317"/>
                  </a:cubicBezTo>
                  <a:cubicBezTo>
                    <a:pt x="5471" y="4401"/>
                    <a:pt x="4373" y="5119"/>
                    <a:pt x="3296" y="5817"/>
                  </a:cubicBezTo>
                  <a:lnTo>
                    <a:pt x="8703" y="1951"/>
                  </a:lnTo>
                  <a:cubicBezTo>
                    <a:pt x="8999" y="1803"/>
                    <a:pt x="9210" y="1528"/>
                    <a:pt x="9274" y="1190"/>
                  </a:cubicBezTo>
                  <a:cubicBezTo>
                    <a:pt x="9274" y="747"/>
                    <a:pt x="9020" y="345"/>
                    <a:pt x="8640" y="134"/>
                  </a:cubicBezTo>
                  <a:cubicBezTo>
                    <a:pt x="8432" y="43"/>
                    <a:pt x="8208" y="0"/>
                    <a:pt x="7988" y="0"/>
                  </a:cubicBezTo>
                  <a:close/>
                </a:path>
              </a:pathLst>
            </a:custGeom>
            <a:solidFill>
              <a:srgbClr val="1778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7752168" y="762718"/>
              <a:ext cx="376079" cy="536861"/>
            </a:xfrm>
            <a:custGeom>
              <a:avLst/>
              <a:gdLst/>
              <a:ahLst/>
              <a:cxnLst/>
              <a:rect l="l" t="t" r="r" b="b"/>
              <a:pathLst>
                <a:path w="13583" h="19390" extrusionOk="0">
                  <a:moveTo>
                    <a:pt x="12728" y="0"/>
                  </a:moveTo>
                  <a:cubicBezTo>
                    <a:pt x="12651" y="0"/>
                    <a:pt x="12576" y="7"/>
                    <a:pt x="12506" y="19"/>
                  </a:cubicBezTo>
                  <a:cubicBezTo>
                    <a:pt x="8365" y="716"/>
                    <a:pt x="4859" y="3779"/>
                    <a:pt x="3126" y="8172"/>
                  </a:cubicBezTo>
                  <a:cubicBezTo>
                    <a:pt x="1796" y="11573"/>
                    <a:pt x="1500" y="15650"/>
                    <a:pt x="0" y="18903"/>
                  </a:cubicBezTo>
                  <a:cubicBezTo>
                    <a:pt x="1099" y="18925"/>
                    <a:pt x="2113" y="19389"/>
                    <a:pt x="3063" y="19389"/>
                  </a:cubicBezTo>
                  <a:cubicBezTo>
                    <a:pt x="3887" y="19389"/>
                    <a:pt x="4647" y="19030"/>
                    <a:pt x="5387" y="18692"/>
                  </a:cubicBezTo>
                  <a:lnTo>
                    <a:pt x="7668" y="17594"/>
                  </a:lnTo>
                  <a:cubicBezTo>
                    <a:pt x="8112" y="17383"/>
                    <a:pt x="8619" y="16918"/>
                    <a:pt x="8386" y="16326"/>
                  </a:cubicBezTo>
                  <a:cubicBezTo>
                    <a:pt x="8287" y="16318"/>
                    <a:pt x="8188" y="16314"/>
                    <a:pt x="8089" y="16314"/>
                  </a:cubicBezTo>
                  <a:cubicBezTo>
                    <a:pt x="7703" y="16314"/>
                    <a:pt x="7320" y="16378"/>
                    <a:pt x="6950" y="16495"/>
                  </a:cubicBezTo>
                  <a:cubicBezTo>
                    <a:pt x="7161" y="15904"/>
                    <a:pt x="7710" y="15650"/>
                    <a:pt x="8175" y="15355"/>
                  </a:cubicBezTo>
                  <a:cubicBezTo>
                    <a:pt x="8640" y="15059"/>
                    <a:pt x="9105" y="14594"/>
                    <a:pt x="9062" y="13897"/>
                  </a:cubicBezTo>
                  <a:cubicBezTo>
                    <a:pt x="9022" y="13896"/>
                    <a:pt x="8981" y="13896"/>
                    <a:pt x="8940" y="13896"/>
                  </a:cubicBezTo>
                  <a:cubicBezTo>
                    <a:pt x="7925" y="13896"/>
                    <a:pt x="6913" y="14148"/>
                    <a:pt x="5999" y="14615"/>
                  </a:cubicBezTo>
                  <a:cubicBezTo>
                    <a:pt x="6992" y="12524"/>
                    <a:pt x="9147" y="11785"/>
                    <a:pt x="10414" y="9989"/>
                  </a:cubicBezTo>
                  <a:cubicBezTo>
                    <a:pt x="10562" y="9778"/>
                    <a:pt x="10689" y="9419"/>
                    <a:pt x="10499" y="9186"/>
                  </a:cubicBezTo>
                  <a:cubicBezTo>
                    <a:pt x="10411" y="9116"/>
                    <a:pt x="10280" y="9075"/>
                    <a:pt x="10154" y="9075"/>
                  </a:cubicBezTo>
                  <a:cubicBezTo>
                    <a:pt x="10128" y="9075"/>
                    <a:pt x="10102" y="9077"/>
                    <a:pt x="10076" y="9081"/>
                  </a:cubicBezTo>
                  <a:cubicBezTo>
                    <a:pt x="8893" y="9208"/>
                    <a:pt x="7753" y="9693"/>
                    <a:pt x="6844" y="10475"/>
                  </a:cubicBezTo>
                  <a:cubicBezTo>
                    <a:pt x="8091" y="7433"/>
                    <a:pt x="11238" y="6588"/>
                    <a:pt x="13329" y="4412"/>
                  </a:cubicBezTo>
                  <a:cubicBezTo>
                    <a:pt x="13435" y="4328"/>
                    <a:pt x="13498" y="4201"/>
                    <a:pt x="13498" y="4074"/>
                  </a:cubicBezTo>
                  <a:cubicBezTo>
                    <a:pt x="13518" y="3718"/>
                    <a:pt x="13110" y="3565"/>
                    <a:pt x="12798" y="3565"/>
                  </a:cubicBezTo>
                  <a:cubicBezTo>
                    <a:pt x="12778" y="3565"/>
                    <a:pt x="12757" y="3566"/>
                    <a:pt x="12738" y="3567"/>
                  </a:cubicBezTo>
                  <a:cubicBezTo>
                    <a:pt x="11069" y="3758"/>
                    <a:pt x="9485" y="4434"/>
                    <a:pt x="8196" y="5511"/>
                  </a:cubicBezTo>
                  <a:cubicBezTo>
                    <a:pt x="9337" y="3441"/>
                    <a:pt x="11576" y="2765"/>
                    <a:pt x="13203" y="1286"/>
                  </a:cubicBezTo>
                  <a:cubicBezTo>
                    <a:pt x="13456" y="1096"/>
                    <a:pt x="13583" y="821"/>
                    <a:pt x="13541" y="526"/>
                  </a:cubicBezTo>
                  <a:cubicBezTo>
                    <a:pt x="13437" y="130"/>
                    <a:pt x="13067" y="0"/>
                    <a:pt x="12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7827032" y="1196009"/>
              <a:ext cx="83644" cy="58504"/>
            </a:xfrm>
            <a:custGeom>
              <a:avLst/>
              <a:gdLst/>
              <a:ahLst/>
              <a:cxnLst/>
              <a:rect l="l" t="t" r="r" b="b"/>
              <a:pathLst>
                <a:path w="3021" h="2113" fill="none" extrusionOk="0">
                  <a:moveTo>
                    <a:pt x="0" y="2113"/>
                  </a:moveTo>
                  <a:cubicBezTo>
                    <a:pt x="803" y="1120"/>
                    <a:pt x="1838" y="402"/>
                    <a:pt x="3021" y="0"/>
                  </a:cubicBezTo>
                </a:path>
              </a:pathLst>
            </a:custGeom>
            <a:noFill/>
            <a:ln w="6875" cap="flat" cmpd="sng">
              <a:solidFill>
                <a:srgbClr val="FF8874"/>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2"/>
            <p:cNvSpPr/>
            <p:nvPr/>
          </p:nvSpPr>
          <p:spPr>
            <a:xfrm>
              <a:off x="7991350" y="978505"/>
              <a:ext cx="691938" cy="396706"/>
            </a:xfrm>
            <a:custGeom>
              <a:avLst/>
              <a:gdLst/>
              <a:ahLst/>
              <a:cxnLst/>
              <a:rect l="l" t="t" r="r" b="b"/>
              <a:pathLst>
                <a:path w="24991" h="14328" extrusionOk="0">
                  <a:moveTo>
                    <a:pt x="17914" y="1"/>
                  </a:moveTo>
                  <a:cubicBezTo>
                    <a:pt x="15148" y="1"/>
                    <a:pt x="12392" y="679"/>
                    <a:pt x="9908" y="2005"/>
                  </a:cubicBezTo>
                  <a:lnTo>
                    <a:pt x="9929" y="2026"/>
                  </a:lnTo>
                  <a:cubicBezTo>
                    <a:pt x="6211" y="4033"/>
                    <a:pt x="4627" y="10370"/>
                    <a:pt x="1" y="12799"/>
                  </a:cubicBezTo>
                  <a:cubicBezTo>
                    <a:pt x="2895" y="13581"/>
                    <a:pt x="5873" y="14088"/>
                    <a:pt x="8873" y="14320"/>
                  </a:cubicBezTo>
                  <a:cubicBezTo>
                    <a:pt x="8938" y="14325"/>
                    <a:pt x="9006" y="14328"/>
                    <a:pt x="9075" y="14328"/>
                  </a:cubicBezTo>
                  <a:cubicBezTo>
                    <a:pt x="9604" y="14328"/>
                    <a:pt x="10187" y="14173"/>
                    <a:pt x="10225" y="13687"/>
                  </a:cubicBezTo>
                  <a:cubicBezTo>
                    <a:pt x="10267" y="13243"/>
                    <a:pt x="9823" y="12947"/>
                    <a:pt x="9422" y="12757"/>
                  </a:cubicBezTo>
                  <a:cubicBezTo>
                    <a:pt x="8239" y="12229"/>
                    <a:pt x="6972" y="11849"/>
                    <a:pt x="5683" y="11680"/>
                  </a:cubicBezTo>
                  <a:lnTo>
                    <a:pt x="5683" y="11680"/>
                  </a:lnTo>
                  <a:cubicBezTo>
                    <a:pt x="6391" y="11699"/>
                    <a:pt x="7100" y="11708"/>
                    <a:pt x="7808" y="11708"/>
                  </a:cubicBezTo>
                  <a:cubicBezTo>
                    <a:pt x="10246" y="11708"/>
                    <a:pt x="12682" y="11597"/>
                    <a:pt x="15104" y="11384"/>
                  </a:cubicBezTo>
                  <a:cubicBezTo>
                    <a:pt x="15506" y="11342"/>
                    <a:pt x="15992" y="11236"/>
                    <a:pt x="16161" y="10856"/>
                  </a:cubicBezTo>
                  <a:cubicBezTo>
                    <a:pt x="16351" y="10349"/>
                    <a:pt x="15802" y="9884"/>
                    <a:pt x="15316" y="9652"/>
                  </a:cubicBezTo>
                  <a:cubicBezTo>
                    <a:pt x="13499" y="8744"/>
                    <a:pt x="11513" y="8237"/>
                    <a:pt x="9507" y="8173"/>
                  </a:cubicBezTo>
                  <a:lnTo>
                    <a:pt x="18611" y="6842"/>
                  </a:lnTo>
                  <a:cubicBezTo>
                    <a:pt x="19076" y="6779"/>
                    <a:pt x="19604" y="6652"/>
                    <a:pt x="19794" y="6230"/>
                  </a:cubicBezTo>
                  <a:cubicBezTo>
                    <a:pt x="20090" y="5596"/>
                    <a:pt x="19371" y="4984"/>
                    <a:pt x="18717" y="4709"/>
                  </a:cubicBezTo>
                  <a:cubicBezTo>
                    <a:pt x="16815" y="3927"/>
                    <a:pt x="14682" y="3885"/>
                    <a:pt x="12612" y="3885"/>
                  </a:cubicBezTo>
                  <a:lnTo>
                    <a:pt x="23279" y="3589"/>
                  </a:lnTo>
                  <a:cubicBezTo>
                    <a:pt x="23765" y="3568"/>
                    <a:pt x="24314" y="3526"/>
                    <a:pt x="24631" y="3167"/>
                  </a:cubicBezTo>
                  <a:cubicBezTo>
                    <a:pt x="24990" y="2744"/>
                    <a:pt x="24885" y="2047"/>
                    <a:pt x="24505" y="1625"/>
                  </a:cubicBezTo>
                  <a:cubicBezTo>
                    <a:pt x="24103" y="1223"/>
                    <a:pt x="23596" y="949"/>
                    <a:pt x="23047" y="801"/>
                  </a:cubicBezTo>
                  <a:cubicBezTo>
                    <a:pt x="21374" y="265"/>
                    <a:pt x="19642" y="1"/>
                    <a:pt x="17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2"/>
            <p:cNvSpPr/>
            <p:nvPr/>
          </p:nvSpPr>
          <p:spPr>
            <a:xfrm>
              <a:off x="7772047" y="895834"/>
              <a:ext cx="924126" cy="451777"/>
            </a:xfrm>
            <a:custGeom>
              <a:avLst/>
              <a:gdLst/>
              <a:ahLst/>
              <a:cxnLst/>
              <a:rect l="l" t="t" r="r" b="b"/>
              <a:pathLst>
                <a:path w="33377" h="16317" extrusionOk="0">
                  <a:moveTo>
                    <a:pt x="24686" y="1"/>
                  </a:moveTo>
                  <a:cubicBezTo>
                    <a:pt x="20458" y="1"/>
                    <a:pt x="16253" y="1118"/>
                    <a:pt x="12527" y="3301"/>
                  </a:cubicBezTo>
                  <a:cubicBezTo>
                    <a:pt x="8091" y="5942"/>
                    <a:pt x="4605" y="10019"/>
                    <a:pt x="21" y="12406"/>
                  </a:cubicBezTo>
                  <a:lnTo>
                    <a:pt x="0" y="12406"/>
                  </a:lnTo>
                  <a:cubicBezTo>
                    <a:pt x="1542" y="13187"/>
                    <a:pt x="2641" y="14370"/>
                    <a:pt x="4014" y="15025"/>
                  </a:cubicBezTo>
                  <a:cubicBezTo>
                    <a:pt x="5218" y="15595"/>
                    <a:pt x="6549" y="15743"/>
                    <a:pt x="7880" y="15870"/>
                  </a:cubicBezTo>
                  <a:lnTo>
                    <a:pt x="11978" y="16292"/>
                  </a:lnTo>
                  <a:cubicBezTo>
                    <a:pt x="12118" y="16308"/>
                    <a:pt x="12267" y="16317"/>
                    <a:pt x="12419" y="16317"/>
                  </a:cubicBezTo>
                  <a:cubicBezTo>
                    <a:pt x="13114" y="16317"/>
                    <a:pt x="13855" y="16127"/>
                    <a:pt x="13942" y="15469"/>
                  </a:cubicBezTo>
                  <a:cubicBezTo>
                    <a:pt x="13266" y="15088"/>
                    <a:pt x="12527" y="14814"/>
                    <a:pt x="11766" y="14666"/>
                  </a:cubicBezTo>
                  <a:cubicBezTo>
                    <a:pt x="12289" y="14346"/>
                    <a:pt x="12902" y="14296"/>
                    <a:pt x="13522" y="14296"/>
                  </a:cubicBezTo>
                  <a:cubicBezTo>
                    <a:pt x="13804" y="14296"/>
                    <a:pt x="14087" y="14307"/>
                    <a:pt x="14365" y="14307"/>
                  </a:cubicBezTo>
                  <a:cubicBezTo>
                    <a:pt x="14411" y="14308"/>
                    <a:pt x="14458" y="14308"/>
                    <a:pt x="14506" y="14308"/>
                  </a:cubicBezTo>
                  <a:cubicBezTo>
                    <a:pt x="15359" y="14308"/>
                    <a:pt x="16311" y="14119"/>
                    <a:pt x="16752" y="13398"/>
                  </a:cubicBezTo>
                  <a:cubicBezTo>
                    <a:pt x="15210" y="12617"/>
                    <a:pt x="13541" y="12173"/>
                    <a:pt x="11830" y="12046"/>
                  </a:cubicBezTo>
                  <a:cubicBezTo>
                    <a:pt x="14787" y="10504"/>
                    <a:pt x="18442" y="11223"/>
                    <a:pt x="21610" y="10209"/>
                  </a:cubicBezTo>
                  <a:cubicBezTo>
                    <a:pt x="21990" y="10103"/>
                    <a:pt x="22434" y="9807"/>
                    <a:pt x="22307" y="9448"/>
                  </a:cubicBezTo>
                  <a:cubicBezTo>
                    <a:pt x="22202" y="9237"/>
                    <a:pt x="22011" y="9110"/>
                    <a:pt x="21800" y="9047"/>
                  </a:cubicBezTo>
                  <a:cubicBezTo>
                    <a:pt x="20331" y="8483"/>
                    <a:pt x="18779" y="8196"/>
                    <a:pt x="17223" y="8196"/>
                  </a:cubicBezTo>
                  <a:cubicBezTo>
                    <a:pt x="16854" y="8196"/>
                    <a:pt x="16486" y="8212"/>
                    <a:pt x="16118" y="8244"/>
                  </a:cubicBezTo>
                  <a:cubicBezTo>
                    <a:pt x="20174" y="5942"/>
                    <a:pt x="25328" y="7209"/>
                    <a:pt x="29954" y="6364"/>
                  </a:cubicBezTo>
                  <a:cubicBezTo>
                    <a:pt x="30144" y="6343"/>
                    <a:pt x="30334" y="6258"/>
                    <a:pt x="30482" y="6132"/>
                  </a:cubicBezTo>
                  <a:cubicBezTo>
                    <a:pt x="30757" y="5730"/>
                    <a:pt x="30208" y="5245"/>
                    <a:pt x="29743" y="5076"/>
                  </a:cubicBezTo>
                  <a:cubicBezTo>
                    <a:pt x="27690" y="4289"/>
                    <a:pt x="25513" y="3890"/>
                    <a:pt x="23323" y="3890"/>
                  </a:cubicBezTo>
                  <a:cubicBezTo>
                    <a:pt x="22809" y="3890"/>
                    <a:pt x="22294" y="3912"/>
                    <a:pt x="21779" y="3956"/>
                  </a:cubicBezTo>
                  <a:cubicBezTo>
                    <a:pt x="23534" y="3212"/>
                    <a:pt x="25443" y="3127"/>
                    <a:pt x="27382" y="3127"/>
                  </a:cubicBezTo>
                  <a:cubicBezTo>
                    <a:pt x="27957" y="3127"/>
                    <a:pt x="28535" y="3134"/>
                    <a:pt x="29113" y="3134"/>
                  </a:cubicBezTo>
                  <a:cubicBezTo>
                    <a:pt x="30126" y="3134"/>
                    <a:pt x="31137" y="3111"/>
                    <a:pt x="32130" y="2984"/>
                  </a:cubicBezTo>
                  <a:cubicBezTo>
                    <a:pt x="32552" y="2942"/>
                    <a:pt x="33038" y="2815"/>
                    <a:pt x="33165" y="2414"/>
                  </a:cubicBezTo>
                  <a:cubicBezTo>
                    <a:pt x="33376" y="1822"/>
                    <a:pt x="32658" y="1358"/>
                    <a:pt x="32066" y="1168"/>
                  </a:cubicBezTo>
                  <a:cubicBezTo>
                    <a:pt x="29659" y="386"/>
                    <a:pt x="27169" y="1"/>
                    <a:pt x="24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2"/>
            <p:cNvSpPr/>
            <p:nvPr/>
          </p:nvSpPr>
          <p:spPr>
            <a:xfrm>
              <a:off x="8049355" y="2247065"/>
              <a:ext cx="188940" cy="141372"/>
            </a:xfrm>
            <a:custGeom>
              <a:avLst/>
              <a:gdLst/>
              <a:ahLst/>
              <a:cxnLst/>
              <a:rect l="l" t="t" r="r" b="b"/>
              <a:pathLst>
                <a:path w="6824" h="5106" extrusionOk="0">
                  <a:moveTo>
                    <a:pt x="4077" y="1"/>
                  </a:moveTo>
                  <a:cubicBezTo>
                    <a:pt x="4141" y="360"/>
                    <a:pt x="4141" y="719"/>
                    <a:pt x="4077" y="1057"/>
                  </a:cubicBezTo>
                  <a:cubicBezTo>
                    <a:pt x="4056" y="1416"/>
                    <a:pt x="4014" y="1754"/>
                    <a:pt x="3930" y="2092"/>
                  </a:cubicBezTo>
                  <a:cubicBezTo>
                    <a:pt x="3697" y="1648"/>
                    <a:pt x="3507" y="1205"/>
                    <a:pt x="3106" y="909"/>
                  </a:cubicBezTo>
                  <a:cubicBezTo>
                    <a:pt x="2810" y="719"/>
                    <a:pt x="2514" y="571"/>
                    <a:pt x="2176" y="486"/>
                  </a:cubicBezTo>
                  <a:cubicBezTo>
                    <a:pt x="2028" y="402"/>
                    <a:pt x="1881" y="339"/>
                    <a:pt x="1712" y="296"/>
                  </a:cubicBezTo>
                  <a:lnTo>
                    <a:pt x="1712" y="296"/>
                  </a:lnTo>
                  <a:cubicBezTo>
                    <a:pt x="1986" y="1120"/>
                    <a:pt x="2535" y="1902"/>
                    <a:pt x="2514" y="2831"/>
                  </a:cubicBezTo>
                  <a:cubicBezTo>
                    <a:pt x="2120" y="2150"/>
                    <a:pt x="1194" y="1971"/>
                    <a:pt x="406" y="1971"/>
                  </a:cubicBezTo>
                  <a:cubicBezTo>
                    <a:pt x="265" y="1971"/>
                    <a:pt x="129" y="1977"/>
                    <a:pt x="1" y="1986"/>
                  </a:cubicBezTo>
                  <a:cubicBezTo>
                    <a:pt x="592" y="2050"/>
                    <a:pt x="1226" y="2810"/>
                    <a:pt x="1500" y="3275"/>
                  </a:cubicBezTo>
                  <a:cubicBezTo>
                    <a:pt x="1796" y="3740"/>
                    <a:pt x="2071" y="4268"/>
                    <a:pt x="1923" y="4817"/>
                  </a:cubicBezTo>
                  <a:lnTo>
                    <a:pt x="1859" y="5091"/>
                  </a:lnTo>
                  <a:lnTo>
                    <a:pt x="1881" y="5091"/>
                  </a:lnTo>
                  <a:cubicBezTo>
                    <a:pt x="1896" y="5102"/>
                    <a:pt x="1931" y="5106"/>
                    <a:pt x="1976" y="5106"/>
                  </a:cubicBezTo>
                  <a:cubicBezTo>
                    <a:pt x="2120" y="5106"/>
                    <a:pt x="2371" y="5065"/>
                    <a:pt x="2451" y="5049"/>
                  </a:cubicBezTo>
                  <a:cubicBezTo>
                    <a:pt x="2726" y="5007"/>
                    <a:pt x="3000" y="4944"/>
                    <a:pt x="3275" y="4901"/>
                  </a:cubicBezTo>
                  <a:cubicBezTo>
                    <a:pt x="3926" y="4803"/>
                    <a:pt x="4559" y="4538"/>
                    <a:pt x="5225" y="4538"/>
                  </a:cubicBezTo>
                  <a:cubicBezTo>
                    <a:pt x="5272" y="4538"/>
                    <a:pt x="5319" y="4539"/>
                    <a:pt x="5366" y="4542"/>
                  </a:cubicBezTo>
                  <a:cubicBezTo>
                    <a:pt x="5484" y="4542"/>
                    <a:pt x="5568" y="4552"/>
                    <a:pt x="5633" y="4552"/>
                  </a:cubicBezTo>
                  <a:cubicBezTo>
                    <a:pt x="5756" y="4552"/>
                    <a:pt x="5811" y="4517"/>
                    <a:pt x="5894" y="4310"/>
                  </a:cubicBezTo>
                  <a:cubicBezTo>
                    <a:pt x="6042" y="4014"/>
                    <a:pt x="6169" y="3718"/>
                    <a:pt x="6317" y="3423"/>
                  </a:cubicBezTo>
                  <a:cubicBezTo>
                    <a:pt x="6824" y="2388"/>
                    <a:pt x="6507" y="1226"/>
                    <a:pt x="6676" y="148"/>
                  </a:cubicBezTo>
                  <a:lnTo>
                    <a:pt x="6676" y="148"/>
                  </a:lnTo>
                  <a:cubicBezTo>
                    <a:pt x="6422" y="508"/>
                    <a:pt x="6232" y="930"/>
                    <a:pt x="6021" y="1289"/>
                  </a:cubicBezTo>
                  <a:cubicBezTo>
                    <a:pt x="5788" y="1669"/>
                    <a:pt x="5641" y="2071"/>
                    <a:pt x="5472" y="2451"/>
                  </a:cubicBezTo>
                  <a:cubicBezTo>
                    <a:pt x="5366" y="2303"/>
                    <a:pt x="5303" y="2134"/>
                    <a:pt x="5282" y="1965"/>
                  </a:cubicBezTo>
                  <a:cubicBezTo>
                    <a:pt x="5218" y="1648"/>
                    <a:pt x="5091" y="1353"/>
                    <a:pt x="4901" y="1078"/>
                  </a:cubicBezTo>
                  <a:cubicBezTo>
                    <a:pt x="4669" y="719"/>
                    <a:pt x="4479" y="233"/>
                    <a:pt x="4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8258137" y="2699597"/>
              <a:ext cx="506543" cy="594063"/>
            </a:xfrm>
            <a:custGeom>
              <a:avLst/>
              <a:gdLst/>
              <a:ahLst/>
              <a:cxnLst/>
              <a:rect l="l" t="t" r="r" b="b"/>
              <a:pathLst>
                <a:path w="18295" h="21456" extrusionOk="0">
                  <a:moveTo>
                    <a:pt x="2920" y="1"/>
                  </a:moveTo>
                  <a:cubicBezTo>
                    <a:pt x="2677" y="1"/>
                    <a:pt x="2401" y="225"/>
                    <a:pt x="2557" y="322"/>
                  </a:cubicBezTo>
                  <a:cubicBezTo>
                    <a:pt x="85" y="5688"/>
                    <a:pt x="1" y="11391"/>
                    <a:pt x="2346" y="15827"/>
                  </a:cubicBezTo>
                  <a:cubicBezTo>
                    <a:pt x="3967" y="18895"/>
                    <a:pt x="7106" y="21456"/>
                    <a:pt x="11262" y="21456"/>
                  </a:cubicBezTo>
                  <a:cubicBezTo>
                    <a:pt x="11600" y="21456"/>
                    <a:pt x="11944" y="21439"/>
                    <a:pt x="12295" y="21404"/>
                  </a:cubicBezTo>
                  <a:cubicBezTo>
                    <a:pt x="13774" y="21256"/>
                    <a:pt x="15400" y="20749"/>
                    <a:pt x="16583" y="19714"/>
                  </a:cubicBezTo>
                  <a:cubicBezTo>
                    <a:pt x="17745" y="18658"/>
                    <a:pt x="18294" y="17053"/>
                    <a:pt x="17512" y="16102"/>
                  </a:cubicBezTo>
                  <a:cubicBezTo>
                    <a:pt x="16866" y="15320"/>
                    <a:pt x="15599" y="15234"/>
                    <a:pt x="14298" y="15234"/>
                  </a:cubicBezTo>
                  <a:cubicBezTo>
                    <a:pt x="13929" y="15234"/>
                    <a:pt x="13558" y="15241"/>
                    <a:pt x="13197" y="15241"/>
                  </a:cubicBezTo>
                  <a:cubicBezTo>
                    <a:pt x="13042" y="15241"/>
                    <a:pt x="12889" y="15240"/>
                    <a:pt x="12738" y="15236"/>
                  </a:cubicBezTo>
                  <a:cubicBezTo>
                    <a:pt x="8852" y="15088"/>
                    <a:pt x="6000" y="12722"/>
                    <a:pt x="4627" y="9786"/>
                  </a:cubicBezTo>
                  <a:cubicBezTo>
                    <a:pt x="3254" y="6850"/>
                    <a:pt x="3106" y="3407"/>
                    <a:pt x="2979" y="6"/>
                  </a:cubicBezTo>
                  <a:cubicBezTo>
                    <a:pt x="2960" y="2"/>
                    <a:pt x="2940" y="1"/>
                    <a:pt x="29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8308443" y="2645941"/>
              <a:ext cx="381949" cy="524152"/>
            </a:xfrm>
            <a:custGeom>
              <a:avLst/>
              <a:gdLst/>
              <a:ahLst/>
              <a:cxnLst/>
              <a:rect l="l" t="t" r="r" b="b"/>
              <a:pathLst>
                <a:path w="13795" h="18931" extrusionOk="0">
                  <a:moveTo>
                    <a:pt x="1542" y="0"/>
                  </a:moveTo>
                  <a:cubicBezTo>
                    <a:pt x="1247" y="106"/>
                    <a:pt x="1057" y="444"/>
                    <a:pt x="1310" y="507"/>
                  </a:cubicBezTo>
                  <a:lnTo>
                    <a:pt x="1331" y="486"/>
                  </a:lnTo>
                  <a:lnTo>
                    <a:pt x="1331" y="486"/>
                  </a:lnTo>
                  <a:cubicBezTo>
                    <a:pt x="0" y="4584"/>
                    <a:pt x="613" y="8577"/>
                    <a:pt x="1817" y="12189"/>
                  </a:cubicBezTo>
                  <a:cubicBezTo>
                    <a:pt x="2451" y="14111"/>
                    <a:pt x="3275" y="16012"/>
                    <a:pt x="4838" y="17343"/>
                  </a:cubicBezTo>
                  <a:cubicBezTo>
                    <a:pt x="6114" y="18382"/>
                    <a:pt x="7704" y="18931"/>
                    <a:pt x="9320" y="18931"/>
                  </a:cubicBezTo>
                  <a:cubicBezTo>
                    <a:pt x="10004" y="18931"/>
                    <a:pt x="10693" y="18833"/>
                    <a:pt x="11365" y="18632"/>
                  </a:cubicBezTo>
                  <a:cubicBezTo>
                    <a:pt x="12400" y="18336"/>
                    <a:pt x="13541" y="17618"/>
                    <a:pt x="13668" y="16709"/>
                  </a:cubicBezTo>
                  <a:cubicBezTo>
                    <a:pt x="13794" y="15885"/>
                    <a:pt x="12949" y="15378"/>
                    <a:pt x="12210" y="14977"/>
                  </a:cubicBezTo>
                  <a:cubicBezTo>
                    <a:pt x="9401" y="13498"/>
                    <a:pt x="7035" y="11323"/>
                    <a:pt x="5345" y="8640"/>
                  </a:cubicBezTo>
                  <a:cubicBezTo>
                    <a:pt x="4267" y="6929"/>
                    <a:pt x="3528" y="5028"/>
                    <a:pt x="2768" y="3127"/>
                  </a:cubicBezTo>
                  <a:lnTo>
                    <a:pt x="15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8343577" y="2631904"/>
              <a:ext cx="387154" cy="457453"/>
            </a:xfrm>
            <a:custGeom>
              <a:avLst/>
              <a:gdLst/>
              <a:ahLst/>
              <a:cxnLst/>
              <a:rect l="l" t="t" r="r" b="b"/>
              <a:pathLst>
                <a:path w="13983" h="16522" extrusionOk="0">
                  <a:moveTo>
                    <a:pt x="104" y="0"/>
                  </a:moveTo>
                  <a:cubicBezTo>
                    <a:pt x="0" y="328"/>
                    <a:pt x="12" y="667"/>
                    <a:pt x="183" y="667"/>
                  </a:cubicBezTo>
                  <a:cubicBezTo>
                    <a:pt x="255" y="667"/>
                    <a:pt x="354" y="608"/>
                    <a:pt x="485" y="465"/>
                  </a:cubicBezTo>
                  <a:lnTo>
                    <a:pt x="485" y="444"/>
                  </a:lnTo>
                  <a:cubicBezTo>
                    <a:pt x="675" y="4246"/>
                    <a:pt x="1668" y="7943"/>
                    <a:pt x="3379" y="11344"/>
                  </a:cubicBezTo>
                  <a:cubicBezTo>
                    <a:pt x="4118" y="12759"/>
                    <a:pt x="4984" y="14132"/>
                    <a:pt x="6315" y="15125"/>
                  </a:cubicBezTo>
                  <a:cubicBezTo>
                    <a:pt x="7519" y="16032"/>
                    <a:pt x="8997" y="16522"/>
                    <a:pt x="10498" y="16522"/>
                  </a:cubicBezTo>
                  <a:cubicBezTo>
                    <a:pt x="10814" y="16522"/>
                    <a:pt x="11132" y="16500"/>
                    <a:pt x="11448" y="16456"/>
                  </a:cubicBezTo>
                  <a:cubicBezTo>
                    <a:pt x="12230" y="16371"/>
                    <a:pt x="13096" y="16076"/>
                    <a:pt x="13560" y="15463"/>
                  </a:cubicBezTo>
                  <a:cubicBezTo>
                    <a:pt x="13983" y="14935"/>
                    <a:pt x="13983" y="14174"/>
                    <a:pt x="13560" y="13646"/>
                  </a:cubicBezTo>
                  <a:cubicBezTo>
                    <a:pt x="13180" y="13160"/>
                    <a:pt x="12568" y="12865"/>
                    <a:pt x="11976" y="12590"/>
                  </a:cubicBezTo>
                  <a:cubicBezTo>
                    <a:pt x="6949" y="10055"/>
                    <a:pt x="3167" y="6084"/>
                    <a:pt x="1140" y="1268"/>
                  </a:cubicBezTo>
                  <a:cubicBezTo>
                    <a:pt x="928" y="761"/>
                    <a:pt x="696" y="211"/>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8369851" y="2611998"/>
              <a:ext cx="348032" cy="387791"/>
            </a:xfrm>
            <a:custGeom>
              <a:avLst/>
              <a:gdLst/>
              <a:ahLst/>
              <a:cxnLst/>
              <a:rect l="l" t="t" r="r" b="b"/>
              <a:pathLst>
                <a:path w="12570" h="14006" extrusionOk="0">
                  <a:moveTo>
                    <a:pt x="0" y="1"/>
                  </a:moveTo>
                  <a:cubicBezTo>
                    <a:pt x="275" y="4184"/>
                    <a:pt x="1902" y="8155"/>
                    <a:pt x="4627" y="11302"/>
                  </a:cubicBezTo>
                  <a:cubicBezTo>
                    <a:pt x="5835" y="12706"/>
                    <a:pt x="7566" y="14005"/>
                    <a:pt x="9720" y="14005"/>
                  </a:cubicBezTo>
                  <a:cubicBezTo>
                    <a:pt x="10127" y="14005"/>
                    <a:pt x="10549" y="13959"/>
                    <a:pt x="10985" y="13858"/>
                  </a:cubicBezTo>
                  <a:cubicBezTo>
                    <a:pt x="11428" y="13774"/>
                    <a:pt x="11851" y="13563"/>
                    <a:pt x="12189" y="13246"/>
                  </a:cubicBezTo>
                  <a:cubicBezTo>
                    <a:pt x="12442" y="12950"/>
                    <a:pt x="12569" y="12570"/>
                    <a:pt x="12569" y="12168"/>
                  </a:cubicBezTo>
                  <a:cubicBezTo>
                    <a:pt x="12548" y="10225"/>
                    <a:pt x="10478" y="9211"/>
                    <a:pt x="8746" y="8260"/>
                  </a:cubicBezTo>
                  <a:cubicBezTo>
                    <a:pt x="5155" y="6338"/>
                    <a:pt x="2134" y="348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8031802" y="2419024"/>
              <a:ext cx="66118" cy="42583"/>
            </a:xfrm>
            <a:custGeom>
              <a:avLst/>
              <a:gdLst/>
              <a:ahLst/>
              <a:cxnLst/>
              <a:rect l="l" t="t" r="r" b="b"/>
              <a:pathLst>
                <a:path w="2388" h="1538" extrusionOk="0">
                  <a:moveTo>
                    <a:pt x="1965" y="0"/>
                  </a:moveTo>
                  <a:cubicBezTo>
                    <a:pt x="1226" y="359"/>
                    <a:pt x="571" y="845"/>
                    <a:pt x="1" y="1436"/>
                  </a:cubicBezTo>
                  <a:cubicBezTo>
                    <a:pt x="431" y="1506"/>
                    <a:pt x="868" y="1538"/>
                    <a:pt x="1307" y="1538"/>
                  </a:cubicBezTo>
                  <a:cubicBezTo>
                    <a:pt x="1666" y="1538"/>
                    <a:pt x="2027" y="1517"/>
                    <a:pt x="2388" y="1479"/>
                  </a:cubicBezTo>
                  <a:cubicBezTo>
                    <a:pt x="2303" y="972"/>
                    <a:pt x="2155" y="465"/>
                    <a:pt x="19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065136" y="2357589"/>
              <a:ext cx="376688" cy="410661"/>
            </a:xfrm>
            <a:custGeom>
              <a:avLst/>
              <a:gdLst/>
              <a:ahLst/>
              <a:cxnLst/>
              <a:rect l="l" t="t" r="r" b="b"/>
              <a:pathLst>
                <a:path w="13605" h="14832" extrusionOk="0">
                  <a:moveTo>
                    <a:pt x="3889" y="0"/>
                  </a:moveTo>
                  <a:cubicBezTo>
                    <a:pt x="2850" y="0"/>
                    <a:pt x="1742" y="234"/>
                    <a:pt x="1057" y="1036"/>
                  </a:cubicBezTo>
                  <a:cubicBezTo>
                    <a:pt x="254" y="1987"/>
                    <a:pt x="1" y="3423"/>
                    <a:pt x="1205" y="4099"/>
                  </a:cubicBezTo>
                  <a:cubicBezTo>
                    <a:pt x="1733" y="4395"/>
                    <a:pt x="2325" y="4226"/>
                    <a:pt x="2662" y="4543"/>
                  </a:cubicBezTo>
                  <a:cubicBezTo>
                    <a:pt x="2937" y="4817"/>
                    <a:pt x="3106" y="5176"/>
                    <a:pt x="3169" y="5578"/>
                  </a:cubicBezTo>
                  <a:cubicBezTo>
                    <a:pt x="3402" y="6507"/>
                    <a:pt x="3423" y="7521"/>
                    <a:pt x="3571" y="8472"/>
                  </a:cubicBezTo>
                  <a:cubicBezTo>
                    <a:pt x="3930" y="10753"/>
                    <a:pt x="5007" y="12887"/>
                    <a:pt x="6655" y="14492"/>
                  </a:cubicBezTo>
                  <a:cubicBezTo>
                    <a:pt x="6803" y="14640"/>
                    <a:pt x="6951" y="14767"/>
                    <a:pt x="7141" y="14809"/>
                  </a:cubicBezTo>
                  <a:cubicBezTo>
                    <a:pt x="7213" y="14825"/>
                    <a:pt x="7283" y="14832"/>
                    <a:pt x="7351" y="14832"/>
                  </a:cubicBezTo>
                  <a:cubicBezTo>
                    <a:pt x="7460" y="14832"/>
                    <a:pt x="7564" y="14814"/>
                    <a:pt x="7669" y="14788"/>
                  </a:cubicBezTo>
                  <a:lnTo>
                    <a:pt x="8767" y="14577"/>
                  </a:lnTo>
                  <a:cubicBezTo>
                    <a:pt x="9000" y="14534"/>
                    <a:pt x="12126" y="14471"/>
                    <a:pt x="12253" y="14302"/>
                  </a:cubicBezTo>
                  <a:cubicBezTo>
                    <a:pt x="13605" y="12612"/>
                    <a:pt x="13098" y="10098"/>
                    <a:pt x="12739" y="8028"/>
                  </a:cubicBezTo>
                  <a:cubicBezTo>
                    <a:pt x="11957" y="3296"/>
                    <a:pt x="7373" y="318"/>
                    <a:pt x="4690" y="43"/>
                  </a:cubicBezTo>
                  <a:cubicBezTo>
                    <a:pt x="4434" y="17"/>
                    <a:pt x="4164" y="0"/>
                    <a:pt x="38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8113116" y="2357838"/>
              <a:ext cx="154995" cy="103413"/>
            </a:xfrm>
            <a:custGeom>
              <a:avLst/>
              <a:gdLst/>
              <a:ahLst/>
              <a:cxnLst/>
              <a:rect l="l" t="t" r="r" b="b"/>
              <a:pathLst>
                <a:path w="5598" h="3735" extrusionOk="0">
                  <a:moveTo>
                    <a:pt x="1861" y="1"/>
                  </a:moveTo>
                  <a:cubicBezTo>
                    <a:pt x="1221" y="1"/>
                    <a:pt x="746" y="74"/>
                    <a:pt x="739" y="218"/>
                  </a:cubicBezTo>
                  <a:lnTo>
                    <a:pt x="739" y="218"/>
                  </a:lnTo>
                  <a:lnTo>
                    <a:pt x="739" y="161"/>
                  </a:lnTo>
                  <a:cubicBezTo>
                    <a:pt x="444" y="879"/>
                    <a:pt x="0" y="2611"/>
                    <a:pt x="507" y="3351"/>
                  </a:cubicBezTo>
                  <a:cubicBezTo>
                    <a:pt x="702" y="3632"/>
                    <a:pt x="1045" y="3734"/>
                    <a:pt x="1436" y="3734"/>
                  </a:cubicBezTo>
                  <a:cubicBezTo>
                    <a:pt x="2104" y="3734"/>
                    <a:pt x="2914" y="3437"/>
                    <a:pt x="3380" y="3224"/>
                  </a:cubicBezTo>
                  <a:cubicBezTo>
                    <a:pt x="4098" y="2886"/>
                    <a:pt x="5598" y="1935"/>
                    <a:pt x="5281" y="900"/>
                  </a:cubicBezTo>
                  <a:cubicBezTo>
                    <a:pt x="5112" y="296"/>
                    <a:pt x="3151" y="1"/>
                    <a:pt x="18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8155808" y="2525644"/>
              <a:ext cx="126449" cy="217402"/>
            </a:xfrm>
            <a:custGeom>
              <a:avLst/>
              <a:gdLst/>
              <a:ahLst/>
              <a:cxnLst/>
              <a:rect l="l" t="t" r="r" b="b"/>
              <a:pathLst>
                <a:path w="4567" h="7852" extrusionOk="0">
                  <a:moveTo>
                    <a:pt x="453" y="0"/>
                  </a:moveTo>
                  <a:cubicBezTo>
                    <a:pt x="305" y="0"/>
                    <a:pt x="154" y="19"/>
                    <a:pt x="0" y="57"/>
                  </a:cubicBezTo>
                  <a:cubicBezTo>
                    <a:pt x="0" y="57"/>
                    <a:pt x="21" y="2697"/>
                    <a:pt x="380" y="3817"/>
                  </a:cubicBezTo>
                  <a:cubicBezTo>
                    <a:pt x="718" y="4873"/>
                    <a:pt x="1162" y="5486"/>
                    <a:pt x="1690" y="6458"/>
                  </a:cubicBezTo>
                  <a:cubicBezTo>
                    <a:pt x="1992" y="7031"/>
                    <a:pt x="2562" y="7851"/>
                    <a:pt x="3049" y="7851"/>
                  </a:cubicBezTo>
                  <a:cubicBezTo>
                    <a:pt x="3244" y="7851"/>
                    <a:pt x="3425" y="7719"/>
                    <a:pt x="3570" y="7387"/>
                  </a:cubicBezTo>
                  <a:cubicBezTo>
                    <a:pt x="4566" y="5056"/>
                    <a:pt x="2913" y="0"/>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8135321" y="2397374"/>
              <a:ext cx="21098" cy="21070"/>
            </a:xfrm>
            <a:custGeom>
              <a:avLst/>
              <a:gdLst/>
              <a:ahLst/>
              <a:cxnLst/>
              <a:rect l="l" t="t" r="r" b="b"/>
              <a:pathLst>
                <a:path w="762" h="761" extrusionOk="0">
                  <a:moveTo>
                    <a:pt x="381" y="0"/>
                  </a:moveTo>
                  <a:cubicBezTo>
                    <a:pt x="170" y="0"/>
                    <a:pt x="1" y="169"/>
                    <a:pt x="1" y="381"/>
                  </a:cubicBezTo>
                  <a:cubicBezTo>
                    <a:pt x="1" y="592"/>
                    <a:pt x="170" y="761"/>
                    <a:pt x="381" y="761"/>
                  </a:cubicBezTo>
                  <a:cubicBezTo>
                    <a:pt x="592" y="761"/>
                    <a:pt x="761" y="592"/>
                    <a:pt x="761" y="381"/>
                  </a:cubicBezTo>
                  <a:cubicBezTo>
                    <a:pt x="761" y="169"/>
                    <a:pt x="592" y="0"/>
                    <a:pt x="381" y="0"/>
                  </a:cubicBezTo>
                  <a:close/>
                </a:path>
              </a:pathLst>
            </a:custGeom>
            <a:solidFill>
              <a:srgbClr val="330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8245872" y="2429960"/>
              <a:ext cx="214661" cy="316025"/>
            </a:xfrm>
            <a:custGeom>
              <a:avLst/>
              <a:gdLst/>
              <a:ahLst/>
              <a:cxnLst/>
              <a:rect l="l" t="t" r="r" b="b"/>
              <a:pathLst>
                <a:path w="7753" h="11414" extrusionOk="0">
                  <a:moveTo>
                    <a:pt x="1303" y="1"/>
                  </a:moveTo>
                  <a:cubicBezTo>
                    <a:pt x="859" y="1"/>
                    <a:pt x="487" y="190"/>
                    <a:pt x="338" y="725"/>
                  </a:cubicBezTo>
                  <a:cubicBezTo>
                    <a:pt x="0" y="2879"/>
                    <a:pt x="486" y="5076"/>
                    <a:pt x="1711" y="6893"/>
                  </a:cubicBezTo>
                  <a:cubicBezTo>
                    <a:pt x="3000" y="8752"/>
                    <a:pt x="4964" y="10061"/>
                    <a:pt x="6802" y="11413"/>
                  </a:cubicBezTo>
                  <a:cubicBezTo>
                    <a:pt x="7753" y="9026"/>
                    <a:pt x="7077" y="5816"/>
                    <a:pt x="5725" y="3703"/>
                  </a:cubicBezTo>
                  <a:cubicBezTo>
                    <a:pt x="5049" y="2647"/>
                    <a:pt x="4457" y="1633"/>
                    <a:pt x="3464" y="872"/>
                  </a:cubicBezTo>
                  <a:cubicBezTo>
                    <a:pt x="3013" y="541"/>
                    <a:pt x="2054" y="1"/>
                    <a:pt x="1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7627693" y="2576947"/>
              <a:ext cx="1996186" cy="460305"/>
            </a:xfrm>
            <a:custGeom>
              <a:avLst/>
              <a:gdLst/>
              <a:ahLst/>
              <a:cxnLst/>
              <a:rect l="l" t="t" r="r" b="b"/>
              <a:pathLst>
                <a:path w="72097" h="16625" extrusionOk="0">
                  <a:moveTo>
                    <a:pt x="71568" y="8365"/>
                  </a:moveTo>
                  <a:lnTo>
                    <a:pt x="71568" y="8365"/>
                  </a:lnTo>
                  <a:cubicBezTo>
                    <a:pt x="71567" y="8372"/>
                    <a:pt x="71567" y="8379"/>
                    <a:pt x="71566" y="8386"/>
                  </a:cubicBezTo>
                  <a:lnTo>
                    <a:pt x="71566" y="8386"/>
                  </a:lnTo>
                  <a:cubicBezTo>
                    <a:pt x="71567" y="8386"/>
                    <a:pt x="71567" y="8386"/>
                    <a:pt x="71568" y="8386"/>
                  </a:cubicBezTo>
                  <a:lnTo>
                    <a:pt x="71568" y="8365"/>
                  </a:lnTo>
                  <a:close/>
                  <a:moveTo>
                    <a:pt x="679" y="0"/>
                  </a:moveTo>
                  <a:cubicBezTo>
                    <a:pt x="635" y="0"/>
                    <a:pt x="592" y="6"/>
                    <a:pt x="549" y="21"/>
                  </a:cubicBezTo>
                  <a:cubicBezTo>
                    <a:pt x="0" y="169"/>
                    <a:pt x="275" y="1035"/>
                    <a:pt x="655" y="1457"/>
                  </a:cubicBezTo>
                  <a:cubicBezTo>
                    <a:pt x="4225" y="5365"/>
                    <a:pt x="9464" y="7013"/>
                    <a:pt x="14470" y="8491"/>
                  </a:cubicBezTo>
                  <a:cubicBezTo>
                    <a:pt x="9928" y="10625"/>
                    <a:pt x="4838" y="11449"/>
                    <a:pt x="359" y="13308"/>
                  </a:cubicBezTo>
                  <a:cubicBezTo>
                    <a:pt x="497" y="13706"/>
                    <a:pt x="757" y="13849"/>
                    <a:pt x="1091" y="13849"/>
                  </a:cubicBezTo>
                  <a:cubicBezTo>
                    <a:pt x="1218" y="13849"/>
                    <a:pt x="1355" y="13828"/>
                    <a:pt x="1500" y="13793"/>
                  </a:cubicBezTo>
                  <a:cubicBezTo>
                    <a:pt x="4669" y="13054"/>
                    <a:pt x="5429" y="12801"/>
                    <a:pt x="8091" y="12378"/>
                  </a:cubicBezTo>
                  <a:cubicBezTo>
                    <a:pt x="14491" y="11364"/>
                    <a:pt x="20807" y="9991"/>
                    <a:pt x="27292" y="9970"/>
                  </a:cubicBezTo>
                  <a:cubicBezTo>
                    <a:pt x="27931" y="9966"/>
                    <a:pt x="28569" y="9963"/>
                    <a:pt x="29208" y="9963"/>
                  </a:cubicBezTo>
                  <a:cubicBezTo>
                    <a:pt x="43758" y="9963"/>
                    <a:pt x="58518" y="11181"/>
                    <a:pt x="72096" y="16624"/>
                  </a:cubicBezTo>
                  <a:cubicBezTo>
                    <a:pt x="71612" y="13801"/>
                    <a:pt x="71337" y="10957"/>
                    <a:pt x="71566" y="8386"/>
                  </a:cubicBezTo>
                  <a:lnTo>
                    <a:pt x="71566" y="8386"/>
                  </a:lnTo>
                  <a:cubicBezTo>
                    <a:pt x="70643" y="8455"/>
                    <a:pt x="69719" y="8486"/>
                    <a:pt x="68796" y="8486"/>
                  </a:cubicBezTo>
                  <a:cubicBezTo>
                    <a:pt x="63277" y="8486"/>
                    <a:pt x="57758" y="7380"/>
                    <a:pt x="52240" y="6801"/>
                  </a:cubicBezTo>
                  <a:cubicBezTo>
                    <a:pt x="47913" y="6333"/>
                    <a:pt x="43574" y="6193"/>
                    <a:pt x="39229" y="6193"/>
                  </a:cubicBezTo>
                  <a:cubicBezTo>
                    <a:pt x="33775" y="6193"/>
                    <a:pt x="28312" y="6414"/>
                    <a:pt x="22856" y="6485"/>
                  </a:cubicBezTo>
                  <a:cubicBezTo>
                    <a:pt x="22138" y="6499"/>
                    <a:pt x="21418" y="6509"/>
                    <a:pt x="20699" y="6509"/>
                  </a:cubicBezTo>
                  <a:cubicBezTo>
                    <a:pt x="18287" y="6509"/>
                    <a:pt x="15874" y="6396"/>
                    <a:pt x="13498" y="5956"/>
                  </a:cubicBezTo>
                  <a:cubicBezTo>
                    <a:pt x="9020" y="5133"/>
                    <a:pt x="4816" y="3189"/>
                    <a:pt x="1289" y="316"/>
                  </a:cubicBezTo>
                  <a:cubicBezTo>
                    <a:pt x="1113" y="158"/>
                    <a:pt x="893"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9324889" y="2847553"/>
              <a:ext cx="264388" cy="179138"/>
            </a:xfrm>
            <a:custGeom>
              <a:avLst/>
              <a:gdLst/>
              <a:ahLst/>
              <a:cxnLst/>
              <a:rect l="l" t="t" r="r" b="b"/>
              <a:pathLst>
                <a:path w="9549" h="6470" extrusionOk="0">
                  <a:moveTo>
                    <a:pt x="3483" y="1"/>
                  </a:moveTo>
                  <a:cubicBezTo>
                    <a:pt x="1979" y="1"/>
                    <a:pt x="448" y="934"/>
                    <a:pt x="43" y="2372"/>
                  </a:cubicBezTo>
                  <a:cubicBezTo>
                    <a:pt x="1" y="2499"/>
                    <a:pt x="1" y="2625"/>
                    <a:pt x="22" y="2731"/>
                  </a:cubicBezTo>
                  <a:cubicBezTo>
                    <a:pt x="128" y="2921"/>
                    <a:pt x="275" y="3048"/>
                    <a:pt x="487" y="3090"/>
                  </a:cubicBezTo>
                  <a:cubicBezTo>
                    <a:pt x="3550" y="4273"/>
                    <a:pt x="6993" y="4632"/>
                    <a:pt x="9549" y="6470"/>
                  </a:cubicBezTo>
                  <a:cubicBezTo>
                    <a:pt x="9084" y="4970"/>
                    <a:pt x="8556" y="3491"/>
                    <a:pt x="7605" y="2266"/>
                  </a:cubicBezTo>
                  <a:cubicBezTo>
                    <a:pt x="6655" y="1041"/>
                    <a:pt x="5240" y="90"/>
                    <a:pt x="3676" y="6"/>
                  </a:cubicBezTo>
                  <a:cubicBezTo>
                    <a:pt x="3612" y="2"/>
                    <a:pt x="3547" y="1"/>
                    <a:pt x="34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9017848" y="2780441"/>
              <a:ext cx="236894" cy="83921"/>
            </a:xfrm>
            <a:custGeom>
              <a:avLst/>
              <a:gdLst/>
              <a:ahLst/>
              <a:cxnLst/>
              <a:rect l="l" t="t" r="r" b="b"/>
              <a:pathLst>
                <a:path w="8556" h="3031" extrusionOk="0">
                  <a:moveTo>
                    <a:pt x="1754" y="1"/>
                  </a:moveTo>
                  <a:cubicBezTo>
                    <a:pt x="1099" y="64"/>
                    <a:pt x="487" y="339"/>
                    <a:pt x="1" y="782"/>
                  </a:cubicBezTo>
                  <a:cubicBezTo>
                    <a:pt x="360" y="1775"/>
                    <a:pt x="1289" y="2493"/>
                    <a:pt x="2282" y="2789"/>
                  </a:cubicBezTo>
                  <a:cubicBezTo>
                    <a:pt x="2924" y="2980"/>
                    <a:pt x="3592" y="3030"/>
                    <a:pt x="4264" y="3030"/>
                  </a:cubicBezTo>
                  <a:cubicBezTo>
                    <a:pt x="4632" y="3030"/>
                    <a:pt x="5000" y="3015"/>
                    <a:pt x="5366" y="3000"/>
                  </a:cubicBezTo>
                  <a:lnTo>
                    <a:pt x="6697" y="2937"/>
                  </a:lnTo>
                  <a:cubicBezTo>
                    <a:pt x="7246" y="2916"/>
                    <a:pt x="7838" y="2874"/>
                    <a:pt x="8239" y="2514"/>
                  </a:cubicBezTo>
                  <a:cubicBezTo>
                    <a:pt x="8471" y="2324"/>
                    <a:pt x="8556" y="2029"/>
                    <a:pt x="8450" y="1775"/>
                  </a:cubicBezTo>
                  <a:cubicBezTo>
                    <a:pt x="8324" y="1606"/>
                    <a:pt x="8133" y="1479"/>
                    <a:pt x="7922" y="1458"/>
                  </a:cubicBezTo>
                  <a:lnTo>
                    <a:pt x="3676" y="296"/>
                  </a:lnTo>
                  <a:cubicBezTo>
                    <a:pt x="3043" y="85"/>
                    <a:pt x="2409" y="1"/>
                    <a:pt x="1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9244184" y="2813637"/>
              <a:ext cx="124012" cy="93335"/>
            </a:xfrm>
            <a:custGeom>
              <a:avLst/>
              <a:gdLst/>
              <a:ahLst/>
              <a:cxnLst/>
              <a:rect l="l" t="t" r="r" b="b"/>
              <a:pathLst>
                <a:path w="4479" h="3371" extrusionOk="0">
                  <a:moveTo>
                    <a:pt x="3602" y="0"/>
                  </a:moveTo>
                  <a:cubicBezTo>
                    <a:pt x="2979" y="0"/>
                    <a:pt x="2332" y="347"/>
                    <a:pt x="1860" y="787"/>
                  </a:cubicBezTo>
                  <a:cubicBezTo>
                    <a:pt x="1226" y="1358"/>
                    <a:pt x="761" y="2118"/>
                    <a:pt x="64" y="2625"/>
                  </a:cubicBezTo>
                  <a:cubicBezTo>
                    <a:pt x="1" y="2794"/>
                    <a:pt x="22" y="2963"/>
                    <a:pt x="106" y="3111"/>
                  </a:cubicBezTo>
                  <a:cubicBezTo>
                    <a:pt x="254" y="3259"/>
                    <a:pt x="444" y="3343"/>
                    <a:pt x="634" y="3364"/>
                  </a:cubicBezTo>
                  <a:cubicBezTo>
                    <a:pt x="679" y="3368"/>
                    <a:pt x="724" y="3370"/>
                    <a:pt x="769" y="3370"/>
                  </a:cubicBezTo>
                  <a:cubicBezTo>
                    <a:pt x="1205" y="3370"/>
                    <a:pt x="1614" y="3185"/>
                    <a:pt x="1902" y="2879"/>
                  </a:cubicBezTo>
                  <a:cubicBezTo>
                    <a:pt x="2282" y="2498"/>
                    <a:pt x="2430" y="1949"/>
                    <a:pt x="2768" y="1548"/>
                  </a:cubicBezTo>
                  <a:cubicBezTo>
                    <a:pt x="3169" y="1083"/>
                    <a:pt x="3782" y="893"/>
                    <a:pt x="4310" y="555"/>
                  </a:cubicBezTo>
                  <a:cubicBezTo>
                    <a:pt x="4352" y="534"/>
                    <a:pt x="4394" y="492"/>
                    <a:pt x="4416" y="449"/>
                  </a:cubicBezTo>
                  <a:cubicBezTo>
                    <a:pt x="4479" y="323"/>
                    <a:pt x="4352" y="196"/>
                    <a:pt x="4225" y="132"/>
                  </a:cubicBezTo>
                  <a:cubicBezTo>
                    <a:pt x="4026" y="41"/>
                    <a:pt x="3815" y="0"/>
                    <a:pt x="3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8772797" y="2768093"/>
              <a:ext cx="242764" cy="104991"/>
            </a:xfrm>
            <a:custGeom>
              <a:avLst/>
              <a:gdLst/>
              <a:ahLst/>
              <a:cxnLst/>
              <a:rect l="l" t="t" r="r" b="b"/>
              <a:pathLst>
                <a:path w="8768" h="3792" extrusionOk="0">
                  <a:moveTo>
                    <a:pt x="3284" y="0"/>
                  </a:moveTo>
                  <a:cubicBezTo>
                    <a:pt x="2394" y="0"/>
                    <a:pt x="1505" y="105"/>
                    <a:pt x="635" y="299"/>
                  </a:cubicBezTo>
                  <a:cubicBezTo>
                    <a:pt x="636" y="292"/>
                    <a:pt x="633" y="288"/>
                    <a:pt x="626" y="288"/>
                  </a:cubicBezTo>
                  <a:cubicBezTo>
                    <a:pt x="551" y="288"/>
                    <a:pt x="22" y="681"/>
                    <a:pt x="22" y="1144"/>
                  </a:cubicBezTo>
                  <a:cubicBezTo>
                    <a:pt x="1" y="1630"/>
                    <a:pt x="381" y="2052"/>
                    <a:pt x="804" y="2327"/>
                  </a:cubicBezTo>
                  <a:cubicBezTo>
                    <a:pt x="1458" y="2728"/>
                    <a:pt x="2219" y="2876"/>
                    <a:pt x="2958" y="3024"/>
                  </a:cubicBezTo>
                  <a:lnTo>
                    <a:pt x="6169" y="3636"/>
                  </a:lnTo>
                  <a:cubicBezTo>
                    <a:pt x="6564" y="3710"/>
                    <a:pt x="6988" y="3792"/>
                    <a:pt x="7407" y="3792"/>
                  </a:cubicBezTo>
                  <a:cubicBezTo>
                    <a:pt x="7705" y="3792"/>
                    <a:pt x="8000" y="3751"/>
                    <a:pt x="8281" y="3636"/>
                  </a:cubicBezTo>
                  <a:cubicBezTo>
                    <a:pt x="8514" y="3552"/>
                    <a:pt x="8767" y="3277"/>
                    <a:pt x="8641" y="3066"/>
                  </a:cubicBezTo>
                  <a:cubicBezTo>
                    <a:pt x="8577" y="2982"/>
                    <a:pt x="8493" y="2939"/>
                    <a:pt x="8408" y="2897"/>
                  </a:cubicBezTo>
                  <a:cubicBezTo>
                    <a:pt x="8049" y="2728"/>
                    <a:pt x="7711" y="2517"/>
                    <a:pt x="7415" y="2242"/>
                  </a:cubicBezTo>
                  <a:cubicBezTo>
                    <a:pt x="6972" y="1862"/>
                    <a:pt x="6655" y="1355"/>
                    <a:pt x="6211" y="975"/>
                  </a:cubicBezTo>
                  <a:cubicBezTo>
                    <a:pt x="5451" y="362"/>
                    <a:pt x="4500" y="24"/>
                    <a:pt x="3529" y="3"/>
                  </a:cubicBezTo>
                  <a:cubicBezTo>
                    <a:pt x="3447" y="1"/>
                    <a:pt x="3365" y="0"/>
                    <a:pt x="3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8590344" y="2763857"/>
              <a:ext cx="146827" cy="70686"/>
            </a:xfrm>
            <a:custGeom>
              <a:avLst/>
              <a:gdLst/>
              <a:ahLst/>
              <a:cxnLst/>
              <a:rect l="l" t="t" r="r" b="b"/>
              <a:pathLst>
                <a:path w="5303" h="2553" extrusionOk="0">
                  <a:moveTo>
                    <a:pt x="3138" y="1"/>
                  </a:moveTo>
                  <a:cubicBezTo>
                    <a:pt x="2158" y="1"/>
                    <a:pt x="1193" y="253"/>
                    <a:pt x="338" y="726"/>
                  </a:cubicBezTo>
                  <a:cubicBezTo>
                    <a:pt x="431" y="634"/>
                    <a:pt x="439" y="595"/>
                    <a:pt x="407" y="595"/>
                  </a:cubicBezTo>
                  <a:cubicBezTo>
                    <a:pt x="351" y="595"/>
                    <a:pt x="173" y="713"/>
                    <a:pt x="106" y="874"/>
                  </a:cubicBezTo>
                  <a:cubicBezTo>
                    <a:pt x="0" y="1149"/>
                    <a:pt x="85" y="1466"/>
                    <a:pt x="296" y="1677"/>
                  </a:cubicBezTo>
                  <a:cubicBezTo>
                    <a:pt x="507" y="1867"/>
                    <a:pt x="739" y="2015"/>
                    <a:pt x="1014" y="2099"/>
                  </a:cubicBezTo>
                  <a:cubicBezTo>
                    <a:pt x="1814" y="2401"/>
                    <a:pt x="2657" y="2552"/>
                    <a:pt x="3504" y="2552"/>
                  </a:cubicBezTo>
                  <a:cubicBezTo>
                    <a:pt x="3843" y="2552"/>
                    <a:pt x="4183" y="2528"/>
                    <a:pt x="4521" y="2480"/>
                  </a:cubicBezTo>
                  <a:cubicBezTo>
                    <a:pt x="4859" y="2437"/>
                    <a:pt x="5302" y="2268"/>
                    <a:pt x="5281" y="1909"/>
                  </a:cubicBezTo>
                  <a:cubicBezTo>
                    <a:pt x="5281" y="1719"/>
                    <a:pt x="5112" y="1550"/>
                    <a:pt x="5091" y="1360"/>
                  </a:cubicBezTo>
                  <a:cubicBezTo>
                    <a:pt x="5112" y="1191"/>
                    <a:pt x="5133" y="1022"/>
                    <a:pt x="5176" y="874"/>
                  </a:cubicBezTo>
                  <a:cubicBezTo>
                    <a:pt x="5197" y="431"/>
                    <a:pt x="4690" y="198"/>
                    <a:pt x="4267" y="114"/>
                  </a:cubicBezTo>
                  <a:cubicBezTo>
                    <a:pt x="3892" y="38"/>
                    <a:pt x="3514" y="1"/>
                    <a:pt x="3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8390311" y="2753392"/>
              <a:ext cx="158539" cy="39261"/>
            </a:xfrm>
            <a:custGeom>
              <a:avLst/>
              <a:gdLst/>
              <a:ahLst/>
              <a:cxnLst/>
              <a:rect l="l" t="t" r="r" b="b"/>
              <a:pathLst>
                <a:path w="5726" h="1418" extrusionOk="0">
                  <a:moveTo>
                    <a:pt x="1275" y="1"/>
                  </a:moveTo>
                  <a:cubicBezTo>
                    <a:pt x="850" y="1"/>
                    <a:pt x="425" y="48"/>
                    <a:pt x="1" y="154"/>
                  </a:cubicBezTo>
                  <a:cubicBezTo>
                    <a:pt x="170" y="703"/>
                    <a:pt x="698" y="1020"/>
                    <a:pt x="1226" y="1210"/>
                  </a:cubicBezTo>
                  <a:cubicBezTo>
                    <a:pt x="1662" y="1350"/>
                    <a:pt x="2109" y="1417"/>
                    <a:pt x="2552" y="1417"/>
                  </a:cubicBezTo>
                  <a:cubicBezTo>
                    <a:pt x="3722" y="1417"/>
                    <a:pt x="4868" y="948"/>
                    <a:pt x="5725" y="90"/>
                  </a:cubicBezTo>
                  <a:lnTo>
                    <a:pt x="5704" y="90"/>
                  </a:lnTo>
                  <a:cubicBezTo>
                    <a:pt x="4226" y="69"/>
                    <a:pt x="2874" y="48"/>
                    <a:pt x="1522" y="6"/>
                  </a:cubicBezTo>
                  <a:cubicBezTo>
                    <a:pt x="1439" y="3"/>
                    <a:pt x="1357" y="1"/>
                    <a:pt x="1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8275109" y="2802729"/>
              <a:ext cx="286621" cy="51443"/>
            </a:xfrm>
            <a:custGeom>
              <a:avLst/>
              <a:gdLst/>
              <a:ahLst/>
              <a:cxnLst/>
              <a:rect l="l" t="t" r="r" b="b"/>
              <a:pathLst>
                <a:path w="10352" h="1858" extrusionOk="0">
                  <a:moveTo>
                    <a:pt x="5561" y="0"/>
                  </a:moveTo>
                  <a:cubicBezTo>
                    <a:pt x="4881" y="0"/>
                    <a:pt x="4198" y="44"/>
                    <a:pt x="3528" y="104"/>
                  </a:cubicBezTo>
                  <a:cubicBezTo>
                    <a:pt x="2831" y="146"/>
                    <a:pt x="2155" y="273"/>
                    <a:pt x="1500" y="505"/>
                  </a:cubicBezTo>
                  <a:cubicBezTo>
                    <a:pt x="845" y="759"/>
                    <a:pt x="296" y="1245"/>
                    <a:pt x="0" y="1857"/>
                  </a:cubicBezTo>
                  <a:cubicBezTo>
                    <a:pt x="3190" y="1752"/>
                    <a:pt x="6063" y="1709"/>
                    <a:pt x="8957" y="1646"/>
                  </a:cubicBezTo>
                  <a:cubicBezTo>
                    <a:pt x="9037" y="1650"/>
                    <a:pt x="9116" y="1651"/>
                    <a:pt x="9196" y="1651"/>
                  </a:cubicBezTo>
                  <a:cubicBezTo>
                    <a:pt x="9581" y="1651"/>
                    <a:pt x="9966" y="1610"/>
                    <a:pt x="10351" y="1540"/>
                  </a:cubicBezTo>
                  <a:cubicBezTo>
                    <a:pt x="10330" y="1224"/>
                    <a:pt x="10034" y="1012"/>
                    <a:pt x="9760" y="864"/>
                  </a:cubicBezTo>
                  <a:cubicBezTo>
                    <a:pt x="8476" y="201"/>
                    <a:pt x="7025" y="0"/>
                    <a:pt x="5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110763" y="2755883"/>
              <a:ext cx="225792" cy="55320"/>
            </a:xfrm>
            <a:custGeom>
              <a:avLst/>
              <a:gdLst/>
              <a:ahLst/>
              <a:cxnLst/>
              <a:rect l="l" t="t" r="r" b="b"/>
              <a:pathLst>
                <a:path w="8155" h="1998" extrusionOk="0">
                  <a:moveTo>
                    <a:pt x="8133" y="0"/>
                  </a:moveTo>
                  <a:cubicBezTo>
                    <a:pt x="8133" y="1"/>
                    <a:pt x="8133" y="1"/>
                    <a:pt x="8133" y="2"/>
                  </a:cubicBezTo>
                  <a:lnTo>
                    <a:pt x="8133" y="2"/>
                  </a:lnTo>
                  <a:cubicBezTo>
                    <a:pt x="8140" y="1"/>
                    <a:pt x="8147" y="1"/>
                    <a:pt x="8154" y="0"/>
                  </a:cubicBezTo>
                  <a:close/>
                  <a:moveTo>
                    <a:pt x="8133" y="2"/>
                  </a:moveTo>
                  <a:cubicBezTo>
                    <a:pt x="5649" y="148"/>
                    <a:pt x="3374" y="170"/>
                    <a:pt x="1099" y="233"/>
                  </a:cubicBezTo>
                  <a:cubicBezTo>
                    <a:pt x="1057" y="229"/>
                    <a:pt x="1014" y="228"/>
                    <a:pt x="972" y="228"/>
                  </a:cubicBezTo>
                  <a:cubicBezTo>
                    <a:pt x="762" y="228"/>
                    <a:pt x="557" y="272"/>
                    <a:pt x="381" y="360"/>
                  </a:cubicBezTo>
                  <a:cubicBezTo>
                    <a:pt x="127" y="444"/>
                    <a:pt x="1" y="698"/>
                    <a:pt x="22" y="930"/>
                  </a:cubicBezTo>
                  <a:cubicBezTo>
                    <a:pt x="64" y="1099"/>
                    <a:pt x="148" y="1226"/>
                    <a:pt x="275" y="1331"/>
                  </a:cubicBezTo>
                  <a:cubicBezTo>
                    <a:pt x="911" y="1853"/>
                    <a:pt x="1760" y="1997"/>
                    <a:pt x="2599" y="1997"/>
                  </a:cubicBezTo>
                  <a:cubicBezTo>
                    <a:pt x="2848" y="1997"/>
                    <a:pt x="3097" y="1984"/>
                    <a:pt x="3338" y="1965"/>
                  </a:cubicBezTo>
                  <a:cubicBezTo>
                    <a:pt x="4310" y="1881"/>
                    <a:pt x="5239" y="1733"/>
                    <a:pt x="6190" y="1521"/>
                  </a:cubicBezTo>
                  <a:cubicBezTo>
                    <a:pt x="6612" y="1437"/>
                    <a:pt x="7035" y="1268"/>
                    <a:pt x="7415" y="1057"/>
                  </a:cubicBezTo>
                  <a:cubicBezTo>
                    <a:pt x="7795" y="825"/>
                    <a:pt x="8069" y="445"/>
                    <a:pt x="8133" y="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7933543" y="2839828"/>
              <a:ext cx="224047" cy="67558"/>
            </a:xfrm>
            <a:custGeom>
              <a:avLst/>
              <a:gdLst/>
              <a:ahLst/>
              <a:cxnLst/>
              <a:rect l="l" t="t" r="r" b="b"/>
              <a:pathLst>
                <a:path w="8092" h="2440" extrusionOk="0">
                  <a:moveTo>
                    <a:pt x="5495" y="1"/>
                  </a:moveTo>
                  <a:cubicBezTo>
                    <a:pt x="4062" y="1"/>
                    <a:pt x="2605" y="422"/>
                    <a:pt x="1268" y="1003"/>
                  </a:cubicBezTo>
                  <a:cubicBezTo>
                    <a:pt x="952" y="1130"/>
                    <a:pt x="656" y="1299"/>
                    <a:pt x="402" y="1531"/>
                  </a:cubicBezTo>
                  <a:cubicBezTo>
                    <a:pt x="128" y="1764"/>
                    <a:pt x="1" y="2102"/>
                    <a:pt x="22" y="2440"/>
                  </a:cubicBezTo>
                  <a:cubicBezTo>
                    <a:pt x="2599" y="1552"/>
                    <a:pt x="5620" y="2017"/>
                    <a:pt x="8091" y="771"/>
                  </a:cubicBezTo>
                  <a:cubicBezTo>
                    <a:pt x="7965" y="517"/>
                    <a:pt x="7711" y="348"/>
                    <a:pt x="7415" y="285"/>
                  </a:cubicBezTo>
                  <a:cubicBezTo>
                    <a:pt x="6789" y="87"/>
                    <a:pt x="6145" y="1"/>
                    <a:pt x="54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7843480" y="2714935"/>
              <a:ext cx="96989" cy="45712"/>
            </a:xfrm>
            <a:custGeom>
              <a:avLst/>
              <a:gdLst/>
              <a:ahLst/>
              <a:cxnLst/>
              <a:rect l="l" t="t" r="r" b="b"/>
              <a:pathLst>
                <a:path w="3503" h="1651" extrusionOk="0">
                  <a:moveTo>
                    <a:pt x="381" y="1"/>
                  </a:moveTo>
                  <a:cubicBezTo>
                    <a:pt x="423" y="22"/>
                    <a:pt x="149" y="22"/>
                    <a:pt x="1" y="170"/>
                  </a:cubicBezTo>
                  <a:cubicBezTo>
                    <a:pt x="698" y="1015"/>
                    <a:pt x="1733" y="1564"/>
                    <a:pt x="2832" y="1648"/>
                  </a:cubicBezTo>
                  <a:cubicBezTo>
                    <a:pt x="2851" y="1650"/>
                    <a:pt x="2871" y="1651"/>
                    <a:pt x="2892" y="1651"/>
                  </a:cubicBezTo>
                  <a:cubicBezTo>
                    <a:pt x="3161" y="1651"/>
                    <a:pt x="3503" y="1523"/>
                    <a:pt x="3444" y="1268"/>
                  </a:cubicBezTo>
                  <a:cubicBezTo>
                    <a:pt x="3423" y="1099"/>
                    <a:pt x="3254" y="1015"/>
                    <a:pt x="3085" y="972"/>
                  </a:cubicBezTo>
                  <a:cubicBezTo>
                    <a:pt x="2198" y="635"/>
                    <a:pt x="1289" y="297"/>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7808235" y="2887864"/>
              <a:ext cx="70382" cy="29460"/>
            </a:xfrm>
            <a:custGeom>
              <a:avLst/>
              <a:gdLst/>
              <a:ahLst/>
              <a:cxnLst/>
              <a:rect l="l" t="t" r="r" b="b"/>
              <a:pathLst>
                <a:path w="2542" h="1064" extrusionOk="0">
                  <a:moveTo>
                    <a:pt x="2196" y="1"/>
                  </a:moveTo>
                  <a:cubicBezTo>
                    <a:pt x="2162" y="1"/>
                    <a:pt x="2128" y="3"/>
                    <a:pt x="2098" y="7"/>
                  </a:cubicBezTo>
                  <a:cubicBezTo>
                    <a:pt x="1386" y="91"/>
                    <a:pt x="694" y="341"/>
                    <a:pt x="127" y="778"/>
                  </a:cubicBezTo>
                  <a:lnTo>
                    <a:pt x="127" y="778"/>
                  </a:lnTo>
                  <a:cubicBezTo>
                    <a:pt x="134" y="760"/>
                    <a:pt x="134" y="752"/>
                    <a:pt x="129" y="752"/>
                  </a:cubicBezTo>
                  <a:cubicBezTo>
                    <a:pt x="110" y="752"/>
                    <a:pt x="1" y="920"/>
                    <a:pt x="49" y="1064"/>
                  </a:cubicBezTo>
                  <a:cubicBezTo>
                    <a:pt x="788" y="979"/>
                    <a:pt x="1506" y="789"/>
                    <a:pt x="2203" y="493"/>
                  </a:cubicBezTo>
                  <a:cubicBezTo>
                    <a:pt x="2351" y="430"/>
                    <a:pt x="2541" y="303"/>
                    <a:pt x="2499" y="155"/>
                  </a:cubicBezTo>
                  <a:cubicBezTo>
                    <a:pt x="2466" y="38"/>
                    <a:pt x="2326" y="1"/>
                    <a:pt x="2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7723598" y="2659618"/>
              <a:ext cx="71378" cy="45574"/>
            </a:xfrm>
            <a:custGeom>
              <a:avLst/>
              <a:gdLst/>
              <a:ahLst/>
              <a:cxnLst/>
              <a:rect l="l" t="t" r="r" b="b"/>
              <a:pathLst>
                <a:path w="2578" h="1646" extrusionOk="0">
                  <a:moveTo>
                    <a:pt x="337" y="1"/>
                  </a:moveTo>
                  <a:cubicBezTo>
                    <a:pt x="287" y="1"/>
                    <a:pt x="234" y="9"/>
                    <a:pt x="191" y="34"/>
                  </a:cubicBezTo>
                  <a:cubicBezTo>
                    <a:pt x="43" y="161"/>
                    <a:pt x="1" y="351"/>
                    <a:pt x="85" y="520"/>
                  </a:cubicBezTo>
                  <a:cubicBezTo>
                    <a:pt x="169" y="689"/>
                    <a:pt x="296" y="816"/>
                    <a:pt x="444" y="921"/>
                  </a:cubicBezTo>
                  <a:cubicBezTo>
                    <a:pt x="719" y="1154"/>
                    <a:pt x="1014" y="1365"/>
                    <a:pt x="1331" y="1513"/>
                  </a:cubicBezTo>
                  <a:cubicBezTo>
                    <a:pt x="1512" y="1604"/>
                    <a:pt x="1706" y="1646"/>
                    <a:pt x="1898" y="1646"/>
                  </a:cubicBezTo>
                  <a:cubicBezTo>
                    <a:pt x="2065" y="1646"/>
                    <a:pt x="2231" y="1614"/>
                    <a:pt x="2388" y="1555"/>
                  </a:cubicBezTo>
                  <a:cubicBezTo>
                    <a:pt x="2472" y="1534"/>
                    <a:pt x="2514" y="1471"/>
                    <a:pt x="2557" y="1407"/>
                  </a:cubicBezTo>
                  <a:cubicBezTo>
                    <a:pt x="2578" y="1302"/>
                    <a:pt x="2472" y="1217"/>
                    <a:pt x="2388" y="1154"/>
                  </a:cubicBezTo>
                  <a:cubicBezTo>
                    <a:pt x="1775" y="731"/>
                    <a:pt x="1141" y="351"/>
                    <a:pt x="486" y="13"/>
                  </a:cubicBezTo>
                  <a:lnTo>
                    <a:pt x="486" y="13"/>
                  </a:lnTo>
                  <a:lnTo>
                    <a:pt x="499" y="26"/>
                  </a:lnTo>
                  <a:lnTo>
                    <a:pt x="499" y="26"/>
                  </a:lnTo>
                  <a:cubicBezTo>
                    <a:pt x="466" y="15"/>
                    <a:pt x="403" y="1"/>
                    <a:pt x="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8210766" y="2717870"/>
              <a:ext cx="84835" cy="85997"/>
            </a:xfrm>
            <a:custGeom>
              <a:avLst/>
              <a:gdLst/>
              <a:ahLst/>
              <a:cxnLst/>
              <a:rect l="l" t="t" r="r" b="b"/>
              <a:pathLst>
                <a:path w="3064" h="3106" extrusionOk="0">
                  <a:moveTo>
                    <a:pt x="2578" y="0"/>
                  </a:moveTo>
                  <a:cubicBezTo>
                    <a:pt x="2303" y="486"/>
                    <a:pt x="2176" y="1078"/>
                    <a:pt x="1775" y="1585"/>
                  </a:cubicBezTo>
                  <a:cubicBezTo>
                    <a:pt x="1587" y="1813"/>
                    <a:pt x="1315" y="1873"/>
                    <a:pt x="1018" y="1873"/>
                  </a:cubicBezTo>
                  <a:cubicBezTo>
                    <a:pt x="682" y="1873"/>
                    <a:pt x="315" y="1796"/>
                    <a:pt x="1" y="1796"/>
                  </a:cubicBezTo>
                  <a:cubicBezTo>
                    <a:pt x="275" y="2007"/>
                    <a:pt x="867" y="2092"/>
                    <a:pt x="1247" y="2176"/>
                  </a:cubicBezTo>
                  <a:cubicBezTo>
                    <a:pt x="1184" y="2514"/>
                    <a:pt x="909" y="2768"/>
                    <a:pt x="719" y="3063"/>
                  </a:cubicBezTo>
                  <a:cubicBezTo>
                    <a:pt x="1057" y="2916"/>
                    <a:pt x="1458" y="2240"/>
                    <a:pt x="1839" y="2240"/>
                  </a:cubicBezTo>
                  <a:cubicBezTo>
                    <a:pt x="2219" y="2261"/>
                    <a:pt x="2536" y="3000"/>
                    <a:pt x="2916" y="3106"/>
                  </a:cubicBezTo>
                  <a:cubicBezTo>
                    <a:pt x="2705" y="2683"/>
                    <a:pt x="2620" y="2261"/>
                    <a:pt x="2261" y="1923"/>
                  </a:cubicBezTo>
                  <a:cubicBezTo>
                    <a:pt x="2451" y="1564"/>
                    <a:pt x="3000" y="698"/>
                    <a:pt x="2979" y="338"/>
                  </a:cubicBezTo>
                  <a:lnTo>
                    <a:pt x="2979" y="338"/>
                  </a:lnTo>
                  <a:lnTo>
                    <a:pt x="3064" y="381"/>
                  </a:lnTo>
                  <a:cubicBezTo>
                    <a:pt x="2916" y="212"/>
                    <a:pt x="2768" y="85"/>
                    <a:pt x="2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22"/>
          <p:cNvSpPr/>
          <p:nvPr/>
        </p:nvSpPr>
        <p:spPr>
          <a:xfrm flipH="1">
            <a:off x="6337449" y="1639275"/>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6903747" y="380031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1472327" y="163927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2"/>
          <p:cNvSpPr/>
          <p:nvPr/>
        </p:nvSpPr>
        <p:spPr>
          <a:xfrm flipH="1">
            <a:off x="1019643" y="337445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22"/>
          <p:cNvGrpSpPr/>
          <p:nvPr/>
        </p:nvGrpSpPr>
        <p:grpSpPr>
          <a:xfrm rot="857266">
            <a:off x="8164081" y="102447"/>
            <a:ext cx="1435618" cy="1081866"/>
            <a:chOff x="8178584" y="26922"/>
            <a:chExt cx="1435571" cy="1081831"/>
          </a:xfrm>
        </p:grpSpPr>
        <p:grpSp>
          <p:nvGrpSpPr>
            <p:cNvPr id="1170" name="Google Shape;1170;p22"/>
            <p:cNvGrpSpPr/>
            <p:nvPr/>
          </p:nvGrpSpPr>
          <p:grpSpPr>
            <a:xfrm>
              <a:off x="8279775" y="26922"/>
              <a:ext cx="1334380" cy="1081831"/>
              <a:chOff x="8279775" y="26922"/>
              <a:chExt cx="1334380" cy="1081831"/>
            </a:xfrm>
          </p:grpSpPr>
          <p:sp>
            <p:nvSpPr>
              <p:cNvPr id="1171" name="Google Shape;1171;p2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6" name="Google Shape;1186;p2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 name="Google Shape;1187;p22"/>
          <p:cNvGrpSpPr/>
          <p:nvPr/>
        </p:nvGrpSpPr>
        <p:grpSpPr>
          <a:xfrm>
            <a:off x="-663136" y="3738671"/>
            <a:ext cx="1727782" cy="1734665"/>
            <a:chOff x="-663136" y="3738671"/>
            <a:chExt cx="1727782" cy="1734665"/>
          </a:xfrm>
        </p:grpSpPr>
        <p:grpSp>
          <p:nvGrpSpPr>
            <p:cNvPr id="1188" name="Google Shape;1188;p22"/>
            <p:cNvGrpSpPr/>
            <p:nvPr/>
          </p:nvGrpSpPr>
          <p:grpSpPr>
            <a:xfrm flipH="1">
              <a:off x="-461706" y="4085459"/>
              <a:ext cx="1208344" cy="1244118"/>
              <a:chOff x="2994138" y="5245616"/>
              <a:chExt cx="932940" cy="960561"/>
            </a:xfrm>
          </p:grpSpPr>
          <p:sp>
            <p:nvSpPr>
              <p:cNvPr id="1189" name="Google Shape;1189;p2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22"/>
            <p:cNvGrpSpPr/>
            <p:nvPr/>
          </p:nvGrpSpPr>
          <p:grpSpPr>
            <a:xfrm rot="-370633">
              <a:off x="-582919" y="3818422"/>
              <a:ext cx="1567348" cy="1575163"/>
              <a:chOff x="626063" y="3227249"/>
              <a:chExt cx="1377883" cy="1451490"/>
            </a:xfrm>
          </p:grpSpPr>
          <p:sp>
            <p:nvSpPr>
              <p:cNvPr id="1197" name="Google Shape;1197;p2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9_1_1">
    <p:spTree>
      <p:nvGrpSpPr>
        <p:cNvPr id="1" name="Shape 1217"/>
        <p:cNvGrpSpPr/>
        <p:nvPr/>
      </p:nvGrpSpPr>
      <p:grpSpPr>
        <a:xfrm>
          <a:off x="0" y="0"/>
          <a:ext cx="0" cy="0"/>
          <a:chOff x="0" y="0"/>
          <a:chExt cx="0" cy="0"/>
        </a:xfrm>
      </p:grpSpPr>
      <p:sp>
        <p:nvSpPr>
          <p:cNvPr id="1218" name="Google Shape;1218;p23"/>
          <p:cNvSpPr txBox="1">
            <a:spLocks noGrp="1"/>
          </p:cNvSpPr>
          <p:nvPr>
            <p:ph type="title"/>
          </p:nvPr>
        </p:nvSpPr>
        <p:spPr>
          <a:xfrm>
            <a:off x="4118125" y="642825"/>
            <a:ext cx="4204500" cy="1182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19" name="Google Shape;1219;p23"/>
          <p:cNvSpPr txBox="1">
            <a:spLocks noGrp="1"/>
          </p:cNvSpPr>
          <p:nvPr>
            <p:ph type="title" idx="2" hasCustomPrompt="1"/>
          </p:nvPr>
        </p:nvSpPr>
        <p:spPr>
          <a:xfrm>
            <a:off x="940325" y="504075"/>
            <a:ext cx="3005400" cy="160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220" name="Google Shape;1220;p23"/>
          <p:cNvSpPr txBox="1">
            <a:spLocks noGrp="1"/>
          </p:cNvSpPr>
          <p:nvPr>
            <p:ph type="subTitle" idx="1"/>
          </p:nvPr>
        </p:nvSpPr>
        <p:spPr>
          <a:xfrm>
            <a:off x="4118125" y="1948000"/>
            <a:ext cx="3789300" cy="37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221" name="Google Shape;1221;p23"/>
          <p:cNvSpPr/>
          <p:nvPr/>
        </p:nvSpPr>
        <p:spPr>
          <a:xfrm flipH="1">
            <a:off x="797047" y="2771500"/>
            <a:ext cx="1225260" cy="37202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7635897" y="2470078"/>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7262152" y="377504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flipH="1">
            <a:off x="711718" y="401595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5" name="Google Shape;1225;p23"/>
          <p:cNvGrpSpPr/>
          <p:nvPr/>
        </p:nvGrpSpPr>
        <p:grpSpPr>
          <a:xfrm rot="-7237780" flipH="1">
            <a:off x="-138375" y="4296961"/>
            <a:ext cx="1435608" cy="1081858"/>
            <a:chOff x="8178584" y="26922"/>
            <a:chExt cx="1435571" cy="1081831"/>
          </a:xfrm>
        </p:grpSpPr>
        <p:grpSp>
          <p:nvGrpSpPr>
            <p:cNvPr id="1226" name="Google Shape;1226;p23"/>
            <p:cNvGrpSpPr/>
            <p:nvPr/>
          </p:nvGrpSpPr>
          <p:grpSpPr>
            <a:xfrm>
              <a:off x="8279775" y="26922"/>
              <a:ext cx="1334380" cy="1081831"/>
              <a:chOff x="8279775" y="26922"/>
              <a:chExt cx="1334380" cy="1081831"/>
            </a:xfrm>
          </p:grpSpPr>
          <p:sp>
            <p:nvSpPr>
              <p:cNvPr id="1227" name="Google Shape;1227;p2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2" name="Google Shape;1242;p2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23"/>
          <p:cNvGrpSpPr/>
          <p:nvPr/>
        </p:nvGrpSpPr>
        <p:grpSpPr>
          <a:xfrm rot="10800000" flipH="1">
            <a:off x="7484234" y="-530397"/>
            <a:ext cx="2148078" cy="2139617"/>
            <a:chOff x="7484234" y="3591524"/>
            <a:chExt cx="2148078" cy="2139617"/>
          </a:xfrm>
        </p:grpSpPr>
        <p:grpSp>
          <p:nvGrpSpPr>
            <p:cNvPr id="1244" name="Google Shape;1244;p23"/>
            <p:cNvGrpSpPr/>
            <p:nvPr/>
          </p:nvGrpSpPr>
          <p:grpSpPr>
            <a:xfrm rot="-5400000" flipH="1">
              <a:off x="7822674" y="4076648"/>
              <a:ext cx="1671874" cy="1490022"/>
              <a:chOff x="2994138" y="5245616"/>
              <a:chExt cx="1042446" cy="929057"/>
            </a:xfrm>
          </p:grpSpPr>
          <p:sp>
            <p:nvSpPr>
              <p:cNvPr id="1245" name="Google Shape;1245;p2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23"/>
            <p:cNvGrpSpPr/>
            <p:nvPr/>
          </p:nvGrpSpPr>
          <p:grpSpPr>
            <a:xfrm rot="-5770709">
              <a:off x="7587842" y="3686067"/>
              <a:ext cx="1940860" cy="1950531"/>
              <a:chOff x="626063" y="3227249"/>
              <a:chExt cx="1377883" cy="1451490"/>
            </a:xfrm>
          </p:grpSpPr>
          <p:sp>
            <p:nvSpPr>
              <p:cNvPr id="1253" name="Google Shape;1253;p2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1526"/>
        <p:cNvGrpSpPr/>
        <p:nvPr/>
      </p:nvGrpSpPr>
      <p:grpSpPr>
        <a:xfrm>
          <a:off x="0" y="0"/>
          <a:ext cx="0" cy="0"/>
          <a:chOff x="0" y="0"/>
          <a:chExt cx="0" cy="0"/>
        </a:xfrm>
      </p:grpSpPr>
      <p:sp>
        <p:nvSpPr>
          <p:cNvPr id="1527" name="Google Shape;1527;p28"/>
          <p:cNvSpPr txBox="1">
            <a:spLocks noGrp="1"/>
          </p:cNvSpPr>
          <p:nvPr>
            <p:ph type="title"/>
          </p:nvPr>
        </p:nvSpPr>
        <p:spPr>
          <a:xfrm>
            <a:off x="1707750" y="1459050"/>
            <a:ext cx="3860400" cy="987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8" name="Google Shape;1528;p28"/>
          <p:cNvSpPr txBox="1">
            <a:spLocks noGrp="1"/>
          </p:cNvSpPr>
          <p:nvPr>
            <p:ph type="subTitle" idx="1"/>
          </p:nvPr>
        </p:nvSpPr>
        <p:spPr>
          <a:xfrm>
            <a:off x="1707750" y="2446950"/>
            <a:ext cx="5728500" cy="1237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9" name="Google Shape;1529;p28"/>
          <p:cNvSpPr/>
          <p:nvPr/>
        </p:nvSpPr>
        <p:spPr>
          <a:xfrm>
            <a:off x="6569701" y="3758922"/>
            <a:ext cx="1245596" cy="43225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flipH="1">
            <a:off x="1581764" y="650300"/>
            <a:ext cx="1282986" cy="38955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28"/>
          <p:cNvGrpSpPr/>
          <p:nvPr/>
        </p:nvGrpSpPr>
        <p:grpSpPr>
          <a:xfrm rot="-6962846" flipH="1">
            <a:off x="7408742" y="-246940"/>
            <a:ext cx="2185412" cy="1568337"/>
            <a:chOff x="1569446" y="2688664"/>
            <a:chExt cx="2185487" cy="1568391"/>
          </a:xfrm>
        </p:grpSpPr>
        <p:sp>
          <p:nvSpPr>
            <p:cNvPr id="1532" name="Google Shape;1532;p28"/>
            <p:cNvSpPr/>
            <p:nvPr/>
          </p:nvSpPr>
          <p:spPr>
            <a:xfrm rot="-3968524">
              <a:off x="2023518" y="2612450"/>
              <a:ext cx="457834" cy="1291123"/>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rot="-3968524">
              <a:off x="2551886" y="3386937"/>
              <a:ext cx="234596" cy="199609"/>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rot="-3968524">
              <a:off x="2455678" y="3628965"/>
              <a:ext cx="231182" cy="197345"/>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rot="-3968524">
              <a:off x="2408873" y="3340314"/>
              <a:ext cx="214280" cy="177063"/>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3968524">
              <a:off x="2307021" y="3548026"/>
              <a:ext cx="209751" cy="18497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8"/>
            <p:cNvSpPr/>
            <p:nvPr/>
          </p:nvSpPr>
          <p:spPr>
            <a:xfrm rot="-3968524">
              <a:off x="2250156" y="3263272"/>
              <a:ext cx="196229" cy="155631"/>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8"/>
            <p:cNvSpPr/>
            <p:nvPr/>
          </p:nvSpPr>
          <p:spPr>
            <a:xfrm rot="-3968524">
              <a:off x="2147461" y="3441823"/>
              <a:ext cx="190584" cy="172533"/>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rot="-3968524">
              <a:off x="2124498" y="3184125"/>
              <a:ext cx="179327" cy="13984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rot="-3968524">
              <a:off x="2017996" y="3339845"/>
              <a:ext cx="174798" cy="161276"/>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rot="-3968524">
              <a:off x="2013873" y="3099822"/>
              <a:ext cx="155665" cy="115033"/>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rot="-3968524">
              <a:off x="1903242" y="3220640"/>
              <a:ext cx="150020" cy="146639"/>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rot="-3968524">
              <a:off x="1923706" y="3005757"/>
              <a:ext cx="126324" cy="97016"/>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rot="-3968524">
              <a:off x="1810557" y="3092269"/>
              <a:ext cx="121828" cy="125208"/>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rot="-3968524">
              <a:off x="1843975" y="2907339"/>
              <a:ext cx="108306" cy="84610"/>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rot="-3968524">
              <a:off x="1748654" y="2967645"/>
              <a:ext cx="97016" cy="113918"/>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rot="-3968524">
              <a:off x="1804172" y="2824027"/>
              <a:ext cx="98131" cy="72204"/>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rot="-3968524">
              <a:off x="1701073" y="2868523"/>
              <a:ext cx="84610" cy="98131"/>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rot="-3968524">
              <a:off x="1696211" y="2704591"/>
              <a:ext cx="93602" cy="9025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8"/>
            <p:cNvSpPr/>
            <p:nvPr/>
          </p:nvSpPr>
          <p:spPr>
            <a:xfrm rot="-3968524">
              <a:off x="3376682" y="3841965"/>
              <a:ext cx="159012" cy="25822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rot="-3968524">
              <a:off x="3348652" y="3678785"/>
              <a:ext cx="226686" cy="168037"/>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rot="-3968524">
              <a:off x="3171138" y="3617271"/>
              <a:ext cx="261639" cy="195114"/>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rot="-3968524">
              <a:off x="3175910" y="3825119"/>
              <a:ext cx="231182" cy="308998"/>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rot="-3968524">
              <a:off x="2997760" y="3514864"/>
              <a:ext cx="339421" cy="252613"/>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rot="-3968524">
              <a:off x="2967410" y="3789437"/>
              <a:ext cx="245853" cy="27516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rot="-3968524">
              <a:off x="2815571" y="3483956"/>
              <a:ext cx="295442" cy="231216"/>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rot="-3968524">
              <a:off x="2776476" y="3733355"/>
              <a:ext cx="249233" cy="272929"/>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rot="-3968524">
              <a:off x="2936922" y="3349447"/>
              <a:ext cx="155631" cy="797221"/>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rot="-3968524">
              <a:off x="3463537" y="3670856"/>
              <a:ext cx="191733" cy="342801"/>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rot="-3968524">
              <a:off x="2225192" y="3648143"/>
              <a:ext cx="584124" cy="405946"/>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8"/>
            <p:cNvSpPr/>
            <p:nvPr/>
          </p:nvSpPr>
          <p:spPr>
            <a:xfrm rot="-3968524">
              <a:off x="2431654" y="3782088"/>
              <a:ext cx="572834" cy="303352"/>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8"/>
            <p:cNvSpPr/>
            <p:nvPr/>
          </p:nvSpPr>
          <p:spPr>
            <a:xfrm rot="-3968524">
              <a:off x="2264991" y="3530880"/>
              <a:ext cx="467975" cy="497283"/>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rot="-3968524">
              <a:off x="2420612" y="3465021"/>
              <a:ext cx="278574" cy="451073"/>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rot="-3968524">
              <a:off x="2618932" y="3775143"/>
              <a:ext cx="408211" cy="230066"/>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rot="-3968524">
              <a:off x="2435991" y="3641152"/>
              <a:ext cx="363117" cy="284186"/>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rot="-3968524">
              <a:off x="2659768" y="3590757"/>
              <a:ext cx="180443" cy="221041"/>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7" name="Google Shape;1567;p28"/>
          <p:cNvGrpSpPr/>
          <p:nvPr/>
        </p:nvGrpSpPr>
        <p:grpSpPr>
          <a:xfrm rot="-8100000" flipH="1">
            <a:off x="-56346" y="4357872"/>
            <a:ext cx="1435558" cy="1081821"/>
            <a:chOff x="8178584" y="26922"/>
            <a:chExt cx="1435571" cy="1081831"/>
          </a:xfrm>
        </p:grpSpPr>
        <p:grpSp>
          <p:nvGrpSpPr>
            <p:cNvPr id="1568" name="Google Shape;1568;p28"/>
            <p:cNvGrpSpPr/>
            <p:nvPr/>
          </p:nvGrpSpPr>
          <p:grpSpPr>
            <a:xfrm>
              <a:off x="8279775" y="26922"/>
              <a:ext cx="1334380" cy="1081831"/>
              <a:chOff x="8279775" y="26922"/>
              <a:chExt cx="1334380" cy="1081831"/>
            </a:xfrm>
          </p:grpSpPr>
          <p:sp>
            <p:nvSpPr>
              <p:cNvPr id="1569" name="Google Shape;1569;p28"/>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4" name="Google Shape;1584;p28"/>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5" name="Google Shape;1585;p28"/>
          <p:cNvSpPr/>
          <p:nvPr/>
        </p:nvSpPr>
        <p:spPr>
          <a:xfrm>
            <a:off x="548025" y="2338477"/>
            <a:ext cx="836862" cy="29041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flipH="1">
            <a:off x="6127684" y="1342750"/>
            <a:ext cx="2013267" cy="61128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2038700" y="4034212"/>
            <a:ext cx="1841921" cy="55926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2_1_1_1_1_1">
    <p:spTree>
      <p:nvGrpSpPr>
        <p:cNvPr id="1" name="Shape 2247"/>
        <p:cNvGrpSpPr/>
        <p:nvPr/>
      </p:nvGrpSpPr>
      <p:grpSpPr>
        <a:xfrm>
          <a:off x="0" y="0"/>
          <a:ext cx="0" cy="0"/>
          <a:chOff x="0" y="0"/>
          <a:chExt cx="0" cy="0"/>
        </a:xfrm>
      </p:grpSpPr>
      <p:sp>
        <p:nvSpPr>
          <p:cNvPr id="2248" name="Google Shape;2248;p41"/>
          <p:cNvSpPr txBox="1">
            <a:spLocks noGrp="1"/>
          </p:cNvSpPr>
          <p:nvPr>
            <p:ph type="title"/>
          </p:nvPr>
        </p:nvSpPr>
        <p:spPr>
          <a:xfrm flipH="1">
            <a:off x="720405" y="452160"/>
            <a:ext cx="3896100" cy="7713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6000">
                <a:solidFill>
                  <a:schemeClr val="accent2"/>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sp>
        <p:nvSpPr>
          <p:cNvPr id="2249" name="Google Shape;2249;p41"/>
          <p:cNvSpPr txBox="1">
            <a:spLocks noGrp="1"/>
          </p:cNvSpPr>
          <p:nvPr>
            <p:ph type="subTitle" idx="1"/>
          </p:nvPr>
        </p:nvSpPr>
        <p:spPr>
          <a:xfrm flipH="1">
            <a:off x="720425" y="1328675"/>
            <a:ext cx="3677400" cy="1323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0" name="Google Shape;2250;p41"/>
          <p:cNvSpPr txBox="1"/>
          <p:nvPr/>
        </p:nvSpPr>
        <p:spPr>
          <a:xfrm>
            <a:off x="720000" y="3654569"/>
            <a:ext cx="32712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200" b="1">
                <a:solidFill>
                  <a:schemeClr val="accent6"/>
                </a:solidFill>
                <a:latin typeface="Cabin"/>
                <a:ea typeface="Cabin"/>
                <a:cs typeface="Cabin"/>
                <a:sym typeface="Cabin"/>
              </a:rPr>
              <a:t>CREDITS</a:t>
            </a:r>
            <a:r>
              <a:rPr lang="en" sz="1200">
                <a:solidFill>
                  <a:schemeClr val="dk1"/>
                </a:solidFill>
                <a:latin typeface="Cabin"/>
                <a:ea typeface="Cabin"/>
                <a:cs typeface="Cabin"/>
                <a:sym typeface="Cabin"/>
              </a:rPr>
              <a:t>: This presentation template was created by </a:t>
            </a:r>
            <a:r>
              <a:rPr lang="en" sz="1200" b="1">
                <a:solidFill>
                  <a:schemeClr val="accent6"/>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200">
                <a:solidFill>
                  <a:schemeClr val="dk1"/>
                </a:solidFill>
                <a:latin typeface="Cabin"/>
                <a:ea typeface="Cabin"/>
                <a:cs typeface="Cabin"/>
                <a:sym typeface="Cabin"/>
              </a:rPr>
              <a:t>, including icons by </a:t>
            </a:r>
            <a:r>
              <a:rPr lang="en" sz="1200" b="1">
                <a:solidFill>
                  <a:schemeClr val="accent6"/>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200">
                <a:solidFill>
                  <a:schemeClr val="dk1"/>
                </a:solidFill>
                <a:latin typeface="Cabin"/>
                <a:ea typeface="Cabin"/>
                <a:cs typeface="Cabin"/>
                <a:sym typeface="Cabin"/>
              </a:rPr>
              <a:t> and infographics &amp; images by </a:t>
            </a:r>
            <a:r>
              <a:rPr lang="en" sz="1200" b="1">
                <a:solidFill>
                  <a:schemeClr val="accent6"/>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200" b="1">
              <a:solidFill>
                <a:schemeClr val="accent6"/>
              </a:solidFill>
              <a:latin typeface="Cabin"/>
              <a:ea typeface="Cabin"/>
              <a:cs typeface="Cabin"/>
              <a:sym typeface="Cabin"/>
            </a:endParaRPr>
          </a:p>
        </p:txBody>
      </p:sp>
      <p:sp>
        <p:nvSpPr>
          <p:cNvPr id="2251" name="Google Shape;2251;p41"/>
          <p:cNvSpPr/>
          <p:nvPr/>
        </p:nvSpPr>
        <p:spPr>
          <a:xfrm>
            <a:off x="2916177" y="200449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flipH="1">
            <a:off x="3636468" y="4462362"/>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3" name="Google Shape;2253;p41"/>
          <p:cNvGrpSpPr/>
          <p:nvPr/>
        </p:nvGrpSpPr>
        <p:grpSpPr>
          <a:xfrm rot="857266">
            <a:off x="8164081" y="102447"/>
            <a:ext cx="1435618" cy="1081866"/>
            <a:chOff x="8178584" y="26922"/>
            <a:chExt cx="1435571" cy="1081831"/>
          </a:xfrm>
        </p:grpSpPr>
        <p:grpSp>
          <p:nvGrpSpPr>
            <p:cNvPr id="2254" name="Google Shape;2254;p41"/>
            <p:cNvGrpSpPr/>
            <p:nvPr/>
          </p:nvGrpSpPr>
          <p:grpSpPr>
            <a:xfrm>
              <a:off x="8279775" y="26922"/>
              <a:ext cx="1334380" cy="1081831"/>
              <a:chOff x="8279775" y="26922"/>
              <a:chExt cx="1334380" cy="1081831"/>
            </a:xfrm>
          </p:grpSpPr>
          <p:sp>
            <p:nvSpPr>
              <p:cNvPr id="2255" name="Google Shape;2255;p4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0" name="Google Shape;2270;p4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41"/>
          <p:cNvGrpSpPr/>
          <p:nvPr/>
        </p:nvGrpSpPr>
        <p:grpSpPr>
          <a:xfrm>
            <a:off x="-663136" y="3738671"/>
            <a:ext cx="1727782" cy="1734665"/>
            <a:chOff x="-663136" y="3738671"/>
            <a:chExt cx="1727782" cy="1734665"/>
          </a:xfrm>
        </p:grpSpPr>
        <p:grpSp>
          <p:nvGrpSpPr>
            <p:cNvPr id="2272" name="Google Shape;2272;p41"/>
            <p:cNvGrpSpPr/>
            <p:nvPr/>
          </p:nvGrpSpPr>
          <p:grpSpPr>
            <a:xfrm flipH="1">
              <a:off x="-461706" y="4085459"/>
              <a:ext cx="1208344" cy="1244118"/>
              <a:chOff x="2994138" y="5245616"/>
              <a:chExt cx="932940" cy="960561"/>
            </a:xfrm>
          </p:grpSpPr>
          <p:sp>
            <p:nvSpPr>
              <p:cNvPr id="2273" name="Google Shape;2273;p4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41"/>
            <p:cNvGrpSpPr/>
            <p:nvPr/>
          </p:nvGrpSpPr>
          <p:grpSpPr>
            <a:xfrm rot="-370633">
              <a:off x="-582919" y="3818422"/>
              <a:ext cx="1567348" cy="1575163"/>
              <a:chOff x="626063" y="3227249"/>
              <a:chExt cx="1377883" cy="1451490"/>
            </a:xfrm>
          </p:grpSpPr>
          <p:sp>
            <p:nvSpPr>
              <p:cNvPr id="2281" name="Google Shape;2281;p4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01" name="Google Shape;2301;p41"/>
          <p:cNvSpPr/>
          <p:nvPr/>
        </p:nvSpPr>
        <p:spPr>
          <a:xfrm flipH="1">
            <a:off x="6571140" y="360112"/>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302"/>
        <p:cNvGrpSpPr/>
        <p:nvPr/>
      </p:nvGrpSpPr>
      <p:grpSpPr>
        <a:xfrm>
          <a:off x="0" y="0"/>
          <a:ext cx="0" cy="0"/>
          <a:chOff x="0" y="0"/>
          <a:chExt cx="0" cy="0"/>
        </a:xfrm>
      </p:grpSpPr>
      <p:sp>
        <p:nvSpPr>
          <p:cNvPr id="2303" name="Google Shape;2303;p42"/>
          <p:cNvSpPr/>
          <p:nvPr/>
        </p:nvSpPr>
        <p:spPr>
          <a:xfrm>
            <a:off x="935649" y="3888566"/>
            <a:ext cx="1827800" cy="555503"/>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2"/>
          <p:cNvSpPr/>
          <p:nvPr/>
        </p:nvSpPr>
        <p:spPr>
          <a:xfrm>
            <a:off x="7471647" y="1727197"/>
            <a:ext cx="1175246" cy="407807"/>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5" name="Google Shape;2305;p42"/>
          <p:cNvGrpSpPr/>
          <p:nvPr/>
        </p:nvGrpSpPr>
        <p:grpSpPr>
          <a:xfrm rot="-442158">
            <a:off x="-274447" y="3869376"/>
            <a:ext cx="1567336" cy="1575106"/>
            <a:chOff x="626063" y="3227249"/>
            <a:chExt cx="1377883" cy="1451490"/>
          </a:xfrm>
        </p:grpSpPr>
        <p:sp>
          <p:nvSpPr>
            <p:cNvPr id="2306" name="Google Shape;2306;p4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6" name="Google Shape;2326;p42"/>
          <p:cNvGrpSpPr/>
          <p:nvPr/>
        </p:nvGrpSpPr>
        <p:grpSpPr>
          <a:xfrm rot="857266">
            <a:off x="8164081" y="102447"/>
            <a:ext cx="1435618" cy="1081866"/>
            <a:chOff x="8178584" y="26922"/>
            <a:chExt cx="1435571" cy="1081831"/>
          </a:xfrm>
        </p:grpSpPr>
        <p:grpSp>
          <p:nvGrpSpPr>
            <p:cNvPr id="2327" name="Google Shape;2327;p42"/>
            <p:cNvGrpSpPr/>
            <p:nvPr/>
          </p:nvGrpSpPr>
          <p:grpSpPr>
            <a:xfrm>
              <a:off x="8279775" y="26922"/>
              <a:ext cx="1334380" cy="1081831"/>
              <a:chOff x="8279775" y="26922"/>
              <a:chExt cx="1334380" cy="1081831"/>
            </a:xfrm>
          </p:grpSpPr>
          <p:sp>
            <p:nvSpPr>
              <p:cNvPr id="2328" name="Google Shape;2328;p4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3" name="Google Shape;2343;p4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4" name="Google Shape;2344;p42"/>
          <p:cNvSpPr/>
          <p:nvPr/>
        </p:nvSpPr>
        <p:spPr>
          <a:xfrm flipH="1">
            <a:off x="6462007" y="4495013"/>
            <a:ext cx="933293" cy="323842"/>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2345"/>
        <p:cNvGrpSpPr/>
        <p:nvPr/>
      </p:nvGrpSpPr>
      <p:grpSpPr>
        <a:xfrm>
          <a:off x="0" y="0"/>
          <a:ext cx="0" cy="0"/>
          <a:chOff x="0" y="0"/>
          <a:chExt cx="0" cy="0"/>
        </a:xfrm>
      </p:grpSpPr>
      <p:sp>
        <p:nvSpPr>
          <p:cNvPr id="2346" name="Google Shape;2346;p43"/>
          <p:cNvSpPr/>
          <p:nvPr/>
        </p:nvSpPr>
        <p:spPr>
          <a:xfrm flipH="1">
            <a:off x="7052184" y="803526"/>
            <a:ext cx="1772467" cy="53817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3"/>
          <p:cNvSpPr/>
          <p:nvPr/>
        </p:nvSpPr>
        <p:spPr>
          <a:xfrm>
            <a:off x="7096372" y="429419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3"/>
          <p:cNvSpPr/>
          <p:nvPr/>
        </p:nvSpPr>
        <p:spPr>
          <a:xfrm>
            <a:off x="1080102" y="4161946"/>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3"/>
          <p:cNvSpPr/>
          <p:nvPr/>
        </p:nvSpPr>
        <p:spPr>
          <a:xfrm flipH="1">
            <a:off x="452514" y="1541775"/>
            <a:ext cx="1282986" cy="38955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0" name="Google Shape;2350;p43"/>
          <p:cNvGrpSpPr/>
          <p:nvPr/>
        </p:nvGrpSpPr>
        <p:grpSpPr>
          <a:xfrm rot="9627194">
            <a:off x="7648564" y="-250090"/>
            <a:ext cx="1567423" cy="1575037"/>
            <a:chOff x="626063" y="3227249"/>
            <a:chExt cx="1377883" cy="1451490"/>
          </a:xfrm>
        </p:grpSpPr>
        <p:sp>
          <p:nvSpPr>
            <p:cNvPr id="2351" name="Google Shape;2351;p4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2371"/>
        <p:cNvGrpSpPr/>
        <p:nvPr/>
      </p:nvGrpSpPr>
      <p:grpSpPr>
        <a:xfrm>
          <a:off x="0" y="0"/>
          <a:ext cx="0" cy="0"/>
          <a:chOff x="0" y="0"/>
          <a:chExt cx="0" cy="0"/>
        </a:xfrm>
      </p:grpSpPr>
      <p:sp>
        <p:nvSpPr>
          <p:cNvPr id="2372" name="Google Shape;2372;p44"/>
          <p:cNvSpPr/>
          <p:nvPr/>
        </p:nvSpPr>
        <p:spPr>
          <a:xfrm>
            <a:off x="537652" y="453276"/>
            <a:ext cx="1772467" cy="53817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4"/>
          <p:cNvSpPr/>
          <p:nvPr/>
        </p:nvSpPr>
        <p:spPr>
          <a:xfrm flipH="1">
            <a:off x="463656" y="2228489"/>
            <a:ext cx="636221" cy="22082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4"/>
          <p:cNvSpPr/>
          <p:nvPr/>
        </p:nvSpPr>
        <p:spPr>
          <a:xfrm flipH="1">
            <a:off x="2489614" y="4381059"/>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4"/>
          <p:cNvSpPr/>
          <p:nvPr/>
        </p:nvSpPr>
        <p:spPr>
          <a:xfrm>
            <a:off x="7126976" y="848775"/>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4"/>
          <p:cNvSpPr/>
          <p:nvPr/>
        </p:nvSpPr>
        <p:spPr>
          <a:xfrm>
            <a:off x="7225176" y="4043275"/>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2377"/>
        <p:cNvGrpSpPr/>
        <p:nvPr/>
      </p:nvGrpSpPr>
      <p:grpSpPr>
        <a:xfrm>
          <a:off x="0" y="0"/>
          <a:ext cx="0" cy="0"/>
          <a:chOff x="0" y="0"/>
          <a:chExt cx="0" cy="0"/>
        </a:xfrm>
      </p:grpSpPr>
      <p:sp>
        <p:nvSpPr>
          <p:cNvPr id="2378" name="Google Shape;2378;p45"/>
          <p:cNvSpPr/>
          <p:nvPr/>
        </p:nvSpPr>
        <p:spPr>
          <a:xfrm flipH="1">
            <a:off x="4879204" y="4066548"/>
            <a:ext cx="2044054" cy="62063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5"/>
          <p:cNvSpPr/>
          <p:nvPr/>
        </p:nvSpPr>
        <p:spPr>
          <a:xfrm>
            <a:off x="7636647" y="27430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5"/>
          <p:cNvSpPr/>
          <p:nvPr/>
        </p:nvSpPr>
        <p:spPr>
          <a:xfrm>
            <a:off x="711727" y="74482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1" name="Google Shape;2381;p45"/>
          <p:cNvGrpSpPr/>
          <p:nvPr/>
        </p:nvGrpSpPr>
        <p:grpSpPr>
          <a:xfrm rot="489070">
            <a:off x="7333790" y="-68958"/>
            <a:ext cx="2196967" cy="1212761"/>
            <a:chOff x="5859925" y="744811"/>
            <a:chExt cx="2196740" cy="1212635"/>
          </a:xfrm>
        </p:grpSpPr>
        <p:sp>
          <p:nvSpPr>
            <p:cNvPr id="2382" name="Google Shape;2382;p45"/>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5"/>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5"/>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5"/>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5"/>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5"/>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5"/>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5"/>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5"/>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5"/>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5"/>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5"/>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5"/>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5"/>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5"/>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5"/>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5"/>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5"/>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5"/>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 name="Google Shape;2401;p45"/>
          <p:cNvGrpSpPr/>
          <p:nvPr/>
        </p:nvGrpSpPr>
        <p:grpSpPr>
          <a:xfrm rot="-1439498">
            <a:off x="-206507" y="3858682"/>
            <a:ext cx="1567303" cy="1575131"/>
            <a:chOff x="626063" y="3227249"/>
            <a:chExt cx="1377883" cy="1451490"/>
          </a:xfrm>
        </p:grpSpPr>
        <p:sp>
          <p:nvSpPr>
            <p:cNvPr id="2402" name="Google Shape;2402;p45"/>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5"/>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5"/>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5"/>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5"/>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5"/>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5"/>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5"/>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5"/>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5"/>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5"/>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5"/>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5"/>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5"/>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5"/>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5"/>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5"/>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5"/>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5"/>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5"/>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2" name="Google Shape;2422;p45"/>
          <p:cNvSpPr/>
          <p:nvPr/>
        </p:nvSpPr>
        <p:spPr>
          <a:xfrm flipH="1">
            <a:off x="667218" y="411740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711725" y="2542050"/>
            <a:ext cx="3607500" cy="1182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711725" y="679275"/>
            <a:ext cx="3607500" cy="1608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63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69" name="Google Shape;69;p3"/>
          <p:cNvSpPr txBox="1">
            <a:spLocks noGrp="1"/>
          </p:cNvSpPr>
          <p:nvPr>
            <p:ph type="subTitle" idx="1"/>
          </p:nvPr>
        </p:nvSpPr>
        <p:spPr>
          <a:xfrm>
            <a:off x="711725" y="3847225"/>
            <a:ext cx="3860400" cy="37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
          <p:cNvSpPr/>
          <p:nvPr/>
        </p:nvSpPr>
        <p:spPr>
          <a:xfrm>
            <a:off x="1901400" y="4292574"/>
            <a:ext cx="1530750" cy="4647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flipH="1">
            <a:off x="7864633" y="615077"/>
            <a:ext cx="740213" cy="256876"/>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a:off x="7484234" y="3591524"/>
            <a:ext cx="2148078" cy="2139617"/>
            <a:chOff x="7484234" y="3591524"/>
            <a:chExt cx="2148078" cy="2139617"/>
          </a:xfrm>
        </p:grpSpPr>
        <p:grpSp>
          <p:nvGrpSpPr>
            <p:cNvPr id="73" name="Google Shape;73;p3"/>
            <p:cNvGrpSpPr/>
            <p:nvPr/>
          </p:nvGrpSpPr>
          <p:grpSpPr>
            <a:xfrm rot="-5400000" flipH="1">
              <a:off x="7822674" y="4076648"/>
              <a:ext cx="1671874" cy="1490022"/>
              <a:chOff x="2994138" y="5245616"/>
              <a:chExt cx="1042446" cy="929057"/>
            </a:xfrm>
          </p:grpSpPr>
          <p:sp>
            <p:nvSpPr>
              <p:cNvPr id="74" name="Google Shape;74;p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3"/>
            <p:cNvGrpSpPr/>
            <p:nvPr/>
          </p:nvGrpSpPr>
          <p:grpSpPr>
            <a:xfrm rot="-5770709">
              <a:off x="7587842" y="3686067"/>
              <a:ext cx="1940860" cy="1950531"/>
              <a:chOff x="626063" y="3227249"/>
              <a:chExt cx="1377883" cy="1451490"/>
            </a:xfrm>
          </p:grpSpPr>
          <p:sp>
            <p:nvSpPr>
              <p:cNvPr id="82" name="Google Shape;82;p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3"/>
          <p:cNvGrpSpPr/>
          <p:nvPr/>
        </p:nvGrpSpPr>
        <p:grpSpPr>
          <a:xfrm rot="-3562220">
            <a:off x="-138375" y="-178075"/>
            <a:ext cx="1435608" cy="1081858"/>
            <a:chOff x="8178584" y="26922"/>
            <a:chExt cx="1435571" cy="1081831"/>
          </a:xfrm>
        </p:grpSpPr>
        <p:grpSp>
          <p:nvGrpSpPr>
            <p:cNvPr id="103" name="Google Shape;103;p3"/>
            <p:cNvGrpSpPr/>
            <p:nvPr/>
          </p:nvGrpSpPr>
          <p:grpSpPr>
            <a:xfrm>
              <a:off x="8279775" y="26922"/>
              <a:ext cx="1334380" cy="1081831"/>
              <a:chOff x="8279775" y="26922"/>
              <a:chExt cx="1334380" cy="1081831"/>
            </a:xfrm>
          </p:grpSpPr>
          <p:sp>
            <p:nvSpPr>
              <p:cNvPr id="104" name="Google Shape;104;p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3"/>
          <p:cNvSpPr/>
          <p:nvPr/>
        </p:nvSpPr>
        <p:spPr>
          <a:xfrm>
            <a:off x="3367435" y="137191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88371" y="48760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2"/>
        <p:cNvGrpSpPr/>
        <p:nvPr/>
      </p:nvGrpSpPr>
      <p:grpSpPr>
        <a:xfrm>
          <a:off x="0" y="0"/>
          <a:ext cx="0" cy="0"/>
          <a:chOff x="0" y="0"/>
          <a:chExt cx="0" cy="0"/>
        </a:xfrm>
      </p:grpSpPr>
      <p:sp>
        <p:nvSpPr>
          <p:cNvPr id="123" name="Google Shape;123;p4"/>
          <p:cNvSpPr txBox="1">
            <a:spLocks noGrp="1"/>
          </p:cNvSpPr>
          <p:nvPr>
            <p:ph type="body" idx="1"/>
          </p:nvPr>
        </p:nvSpPr>
        <p:spPr>
          <a:xfrm>
            <a:off x="711725" y="1152475"/>
            <a:ext cx="77205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25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24" name="Google Shape;124;p4"/>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p:nvPr/>
        </p:nvSpPr>
        <p:spPr>
          <a:xfrm>
            <a:off x="7823521" y="103665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164802" y="4474901"/>
            <a:ext cx="755554" cy="262200"/>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051413" y="2523124"/>
            <a:ext cx="1530750" cy="4647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54072" y="37268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4"/>
          <p:cNvGrpSpPr/>
          <p:nvPr/>
        </p:nvGrpSpPr>
        <p:grpSpPr>
          <a:xfrm>
            <a:off x="7484234" y="3591524"/>
            <a:ext cx="2148078" cy="2139617"/>
            <a:chOff x="7484234" y="3591524"/>
            <a:chExt cx="2148078" cy="2139617"/>
          </a:xfrm>
        </p:grpSpPr>
        <p:grpSp>
          <p:nvGrpSpPr>
            <p:cNvPr id="130" name="Google Shape;130;p4"/>
            <p:cNvGrpSpPr/>
            <p:nvPr/>
          </p:nvGrpSpPr>
          <p:grpSpPr>
            <a:xfrm rot="-5400000" flipH="1">
              <a:off x="7822674" y="4076648"/>
              <a:ext cx="1671874" cy="1490022"/>
              <a:chOff x="2994138" y="5245616"/>
              <a:chExt cx="1042446" cy="929057"/>
            </a:xfrm>
          </p:grpSpPr>
          <p:sp>
            <p:nvSpPr>
              <p:cNvPr id="131" name="Google Shape;131;p4"/>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rot="-5770709">
              <a:off x="7587842" y="3686067"/>
              <a:ext cx="1940860" cy="1950531"/>
              <a:chOff x="626063" y="3227249"/>
              <a:chExt cx="1377883" cy="1451490"/>
            </a:xfrm>
          </p:grpSpPr>
          <p:sp>
            <p:nvSpPr>
              <p:cNvPr id="139" name="Google Shape;139;p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rot="-3562220">
            <a:off x="-138375" y="-178075"/>
            <a:ext cx="1435608" cy="1081858"/>
            <a:chOff x="8178584" y="26922"/>
            <a:chExt cx="1435571" cy="1081831"/>
          </a:xfrm>
        </p:grpSpPr>
        <p:grpSp>
          <p:nvGrpSpPr>
            <p:cNvPr id="160" name="Google Shape;160;p4"/>
            <p:cNvGrpSpPr/>
            <p:nvPr/>
          </p:nvGrpSpPr>
          <p:grpSpPr>
            <a:xfrm>
              <a:off x="8279775" y="26922"/>
              <a:ext cx="1334380" cy="1081831"/>
              <a:chOff x="8279775" y="26922"/>
              <a:chExt cx="1334380" cy="1081831"/>
            </a:xfrm>
          </p:grpSpPr>
          <p:sp>
            <p:nvSpPr>
              <p:cNvPr id="161" name="Google Shape;161;p4"/>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4"/>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7"/>
        <p:cNvGrpSpPr/>
        <p:nvPr/>
      </p:nvGrpSpPr>
      <p:grpSpPr>
        <a:xfrm>
          <a:off x="0" y="0"/>
          <a:ext cx="0" cy="0"/>
          <a:chOff x="0" y="0"/>
          <a:chExt cx="0" cy="0"/>
        </a:xfrm>
      </p:grpSpPr>
      <p:sp>
        <p:nvSpPr>
          <p:cNvPr id="178" name="Google Shape;178;p5"/>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9" name="Google Shape;179;p5"/>
          <p:cNvSpPr txBox="1">
            <a:spLocks noGrp="1"/>
          </p:cNvSpPr>
          <p:nvPr>
            <p:ph type="subTitle" idx="1"/>
          </p:nvPr>
        </p:nvSpPr>
        <p:spPr>
          <a:xfrm>
            <a:off x="978613" y="3122950"/>
            <a:ext cx="3318000" cy="1068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5"/>
          <p:cNvSpPr txBox="1">
            <a:spLocks noGrp="1"/>
          </p:cNvSpPr>
          <p:nvPr>
            <p:ph type="subTitle" idx="2"/>
          </p:nvPr>
        </p:nvSpPr>
        <p:spPr>
          <a:xfrm>
            <a:off x="4847387" y="3122950"/>
            <a:ext cx="3318000" cy="106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5"/>
          <p:cNvSpPr txBox="1">
            <a:spLocks noGrp="1"/>
          </p:cNvSpPr>
          <p:nvPr>
            <p:ph type="title" idx="3"/>
          </p:nvPr>
        </p:nvSpPr>
        <p:spPr>
          <a:xfrm>
            <a:off x="978613" y="2635428"/>
            <a:ext cx="3318000" cy="44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500">
                <a:solidFill>
                  <a:schemeClr val="accent4"/>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82" name="Google Shape;182;p5"/>
          <p:cNvSpPr txBox="1">
            <a:spLocks noGrp="1"/>
          </p:cNvSpPr>
          <p:nvPr>
            <p:ph type="title" idx="4"/>
          </p:nvPr>
        </p:nvSpPr>
        <p:spPr>
          <a:xfrm>
            <a:off x="4847387" y="2635428"/>
            <a:ext cx="3318000" cy="44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solidFill>
                  <a:schemeClr val="accent4"/>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5"/>
          <p:cNvSpPr/>
          <p:nvPr/>
        </p:nvSpPr>
        <p:spPr>
          <a:xfrm>
            <a:off x="3953350" y="4357850"/>
            <a:ext cx="1200886" cy="364681"/>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4" name="Google Shape;184;p5"/>
          <p:cNvSpPr/>
          <p:nvPr/>
        </p:nvSpPr>
        <p:spPr>
          <a:xfrm>
            <a:off x="579047" y="1925728"/>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7386246" y="148815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flipH="1">
            <a:off x="4238897" y="231126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5"/>
          <p:cNvGrpSpPr/>
          <p:nvPr/>
        </p:nvGrpSpPr>
        <p:grpSpPr>
          <a:xfrm rot="-6962846" flipH="1">
            <a:off x="7408742" y="-246940"/>
            <a:ext cx="2185412" cy="1568337"/>
            <a:chOff x="1569446" y="2688664"/>
            <a:chExt cx="2185487" cy="1568391"/>
          </a:xfrm>
        </p:grpSpPr>
        <p:sp>
          <p:nvSpPr>
            <p:cNvPr id="188" name="Google Shape;188;p5"/>
            <p:cNvSpPr/>
            <p:nvPr/>
          </p:nvSpPr>
          <p:spPr>
            <a:xfrm rot="-3968524">
              <a:off x="2023518" y="2612450"/>
              <a:ext cx="457834" cy="1291123"/>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rot="-3968524">
              <a:off x="2551886" y="3386937"/>
              <a:ext cx="234596" cy="199609"/>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rot="-3968524">
              <a:off x="2455678" y="3628965"/>
              <a:ext cx="231182" cy="197345"/>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rot="-3968524">
              <a:off x="2408873" y="3340314"/>
              <a:ext cx="214280" cy="177063"/>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rot="-3968524">
              <a:off x="2307021" y="3548026"/>
              <a:ext cx="209751" cy="18497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rot="-3968524">
              <a:off x="2250156" y="3263272"/>
              <a:ext cx="196229" cy="155631"/>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rot="-3968524">
              <a:off x="2147461" y="3441823"/>
              <a:ext cx="190584" cy="172533"/>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rot="-3968524">
              <a:off x="2124498" y="3184125"/>
              <a:ext cx="179327" cy="13984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rot="-3968524">
              <a:off x="2017996" y="3339845"/>
              <a:ext cx="174798" cy="161276"/>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rot="-3968524">
              <a:off x="2013873" y="3099822"/>
              <a:ext cx="155665" cy="115033"/>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rot="-3968524">
              <a:off x="1903242" y="3220640"/>
              <a:ext cx="150020" cy="146639"/>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rot="-3968524">
              <a:off x="1923706" y="3005757"/>
              <a:ext cx="126324" cy="97016"/>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rot="-3968524">
              <a:off x="1810557" y="3092269"/>
              <a:ext cx="121828" cy="125208"/>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rot="-3968524">
              <a:off x="1843975" y="2907339"/>
              <a:ext cx="108306" cy="84610"/>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rot="-3968524">
              <a:off x="1748654" y="2967645"/>
              <a:ext cx="97016" cy="113918"/>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rot="-3968524">
              <a:off x="1804172" y="2824027"/>
              <a:ext cx="98131" cy="72204"/>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rot="-3968524">
              <a:off x="1701073" y="2868523"/>
              <a:ext cx="84610" cy="98131"/>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rot="-3968524">
              <a:off x="1696211" y="2704591"/>
              <a:ext cx="93602" cy="9025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rot="-3968524">
              <a:off x="3376682" y="3841965"/>
              <a:ext cx="159012" cy="25822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rot="-3968524">
              <a:off x="3348652" y="3678785"/>
              <a:ext cx="226686" cy="168037"/>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rot="-3968524">
              <a:off x="3171138" y="3617271"/>
              <a:ext cx="261639" cy="195114"/>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rot="-3968524">
              <a:off x="3175910" y="3825119"/>
              <a:ext cx="231182" cy="308998"/>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rot="-3968524">
              <a:off x="2997760" y="3514864"/>
              <a:ext cx="339421" cy="252613"/>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rot="-3968524">
              <a:off x="2967410" y="3789437"/>
              <a:ext cx="245853" cy="27516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3968524">
              <a:off x="2815571" y="3483956"/>
              <a:ext cx="295442" cy="231216"/>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3968524">
              <a:off x="2776476" y="3733355"/>
              <a:ext cx="249233" cy="272929"/>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3968524">
              <a:off x="2936922" y="3349447"/>
              <a:ext cx="155631" cy="797221"/>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rot="-3968524">
              <a:off x="3463537" y="3670856"/>
              <a:ext cx="191733" cy="342801"/>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rot="-3968524">
              <a:off x="2225192" y="3648143"/>
              <a:ext cx="584124" cy="405946"/>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rot="-3968524">
              <a:off x="2431654" y="3782088"/>
              <a:ext cx="572834" cy="303352"/>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rot="-3968524">
              <a:off x="2264991" y="3530880"/>
              <a:ext cx="467975" cy="497283"/>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rot="-3968524">
              <a:off x="2420612" y="3465021"/>
              <a:ext cx="278574" cy="451073"/>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rot="-3968524">
              <a:off x="2618932" y="3775143"/>
              <a:ext cx="408211" cy="230066"/>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3968524">
              <a:off x="2435991" y="3641152"/>
              <a:ext cx="363117" cy="284186"/>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rot="-3968524">
              <a:off x="2659768" y="3590757"/>
              <a:ext cx="180443" cy="221041"/>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5"/>
          <p:cNvGrpSpPr/>
          <p:nvPr/>
        </p:nvGrpSpPr>
        <p:grpSpPr>
          <a:xfrm rot="-8100000" flipH="1">
            <a:off x="-56346" y="4357872"/>
            <a:ext cx="1435558" cy="1081821"/>
            <a:chOff x="8178584" y="26922"/>
            <a:chExt cx="1435571" cy="1081831"/>
          </a:xfrm>
        </p:grpSpPr>
        <p:grpSp>
          <p:nvGrpSpPr>
            <p:cNvPr id="224" name="Google Shape;224;p5"/>
            <p:cNvGrpSpPr/>
            <p:nvPr/>
          </p:nvGrpSpPr>
          <p:grpSpPr>
            <a:xfrm>
              <a:off x="8279775" y="26922"/>
              <a:ext cx="1334380" cy="1081831"/>
              <a:chOff x="8279775" y="26922"/>
              <a:chExt cx="1334380" cy="1081831"/>
            </a:xfrm>
          </p:grpSpPr>
          <p:sp>
            <p:nvSpPr>
              <p:cNvPr id="225" name="Google Shape;225;p5"/>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5"/>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1"/>
        <p:cNvGrpSpPr/>
        <p:nvPr/>
      </p:nvGrpSpPr>
      <p:grpSpPr>
        <a:xfrm>
          <a:off x="0" y="0"/>
          <a:ext cx="0" cy="0"/>
          <a:chOff x="0" y="0"/>
          <a:chExt cx="0" cy="0"/>
        </a:xfrm>
      </p:grpSpPr>
      <p:sp>
        <p:nvSpPr>
          <p:cNvPr id="242" name="Google Shape;242;p6"/>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6"/>
          <p:cNvSpPr/>
          <p:nvPr/>
        </p:nvSpPr>
        <p:spPr>
          <a:xfrm flipH="1">
            <a:off x="7687813" y="1673248"/>
            <a:ext cx="1098812" cy="33363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flipH="1">
            <a:off x="5457067" y="1867105"/>
            <a:ext cx="818234" cy="283951"/>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flipH="1">
            <a:off x="7625139" y="4462266"/>
            <a:ext cx="1224160" cy="37169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4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6"/>
          <p:cNvGrpSpPr/>
          <p:nvPr/>
        </p:nvGrpSpPr>
        <p:grpSpPr>
          <a:xfrm rot="-7237780" flipH="1">
            <a:off x="-138375" y="4296961"/>
            <a:ext cx="1435608" cy="1081858"/>
            <a:chOff x="8178584" y="26922"/>
            <a:chExt cx="1435571" cy="1081831"/>
          </a:xfrm>
        </p:grpSpPr>
        <p:grpSp>
          <p:nvGrpSpPr>
            <p:cNvPr id="247" name="Google Shape;247;p6"/>
            <p:cNvGrpSpPr/>
            <p:nvPr/>
          </p:nvGrpSpPr>
          <p:grpSpPr>
            <a:xfrm>
              <a:off x="8279775" y="26922"/>
              <a:ext cx="1334380" cy="1081831"/>
              <a:chOff x="8279775" y="26922"/>
              <a:chExt cx="1334380" cy="1081831"/>
            </a:xfrm>
          </p:grpSpPr>
          <p:sp>
            <p:nvSpPr>
              <p:cNvPr id="248" name="Google Shape;248;p6"/>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6"/>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6"/>
          <p:cNvGrpSpPr/>
          <p:nvPr/>
        </p:nvGrpSpPr>
        <p:grpSpPr>
          <a:xfrm rot="10800000" flipH="1">
            <a:off x="7484234" y="-530397"/>
            <a:ext cx="2148078" cy="2139617"/>
            <a:chOff x="7484234" y="3591524"/>
            <a:chExt cx="2148078" cy="2139617"/>
          </a:xfrm>
        </p:grpSpPr>
        <p:grpSp>
          <p:nvGrpSpPr>
            <p:cNvPr id="265" name="Google Shape;265;p6"/>
            <p:cNvGrpSpPr/>
            <p:nvPr/>
          </p:nvGrpSpPr>
          <p:grpSpPr>
            <a:xfrm rot="-5400000" flipH="1">
              <a:off x="7822674" y="4076648"/>
              <a:ext cx="1671874" cy="1490022"/>
              <a:chOff x="2994138" y="5245616"/>
              <a:chExt cx="1042446" cy="929057"/>
            </a:xfrm>
          </p:grpSpPr>
          <p:sp>
            <p:nvSpPr>
              <p:cNvPr id="266" name="Google Shape;266;p6"/>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6"/>
            <p:cNvGrpSpPr/>
            <p:nvPr/>
          </p:nvGrpSpPr>
          <p:grpSpPr>
            <a:xfrm rot="-5770709">
              <a:off x="7587842" y="3686067"/>
              <a:ext cx="1940860" cy="1950531"/>
              <a:chOff x="626063" y="3227249"/>
              <a:chExt cx="1377883" cy="1451490"/>
            </a:xfrm>
          </p:grpSpPr>
          <p:sp>
            <p:nvSpPr>
              <p:cNvPr id="274" name="Google Shape;274;p6"/>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2"/>
        <p:cNvGrpSpPr/>
        <p:nvPr/>
      </p:nvGrpSpPr>
      <p:grpSpPr>
        <a:xfrm>
          <a:off x="0" y="0"/>
          <a:ext cx="0" cy="0"/>
          <a:chOff x="0" y="0"/>
          <a:chExt cx="0" cy="0"/>
        </a:xfrm>
      </p:grpSpPr>
      <p:sp>
        <p:nvSpPr>
          <p:cNvPr id="473" name="Google Shape;473;p10"/>
          <p:cNvSpPr txBox="1">
            <a:spLocks noGrp="1"/>
          </p:cNvSpPr>
          <p:nvPr>
            <p:ph type="body" idx="1"/>
          </p:nvPr>
        </p:nvSpPr>
        <p:spPr>
          <a:xfrm>
            <a:off x="4681775" y="1329000"/>
            <a:ext cx="3521700" cy="2485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sz="4000">
                <a:solidFill>
                  <a:schemeClr val="accent2"/>
                </a:solidFill>
                <a:latin typeface="Capriola"/>
                <a:ea typeface="Capriola"/>
                <a:cs typeface="Capriola"/>
                <a:sym typeface="Capriola"/>
              </a:defRPr>
            </a:lvl1pPr>
          </a:lstStyle>
          <a:p>
            <a:endParaRPr/>
          </a:p>
        </p:txBody>
      </p:sp>
      <p:sp>
        <p:nvSpPr>
          <p:cNvPr id="474" name="Google Shape;474;p10"/>
          <p:cNvSpPr/>
          <p:nvPr/>
        </p:nvSpPr>
        <p:spPr>
          <a:xfrm>
            <a:off x="3510253" y="3218123"/>
            <a:ext cx="1964154" cy="5963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3897947" y="78829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6515200" y="488474"/>
            <a:ext cx="1466976" cy="445418"/>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7282951" y="4085148"/>
            <a:ext cx="1142262" cy="39639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36"/>
        <p:cNvGrpSpPr/>
        <p:nvPr/>
      </p:nvGrpSpPr>
      <p:grpSpPr>
        <a:xfrm>
          <a:off x="0" y="0"/>
          <a:ext cx="0" cy="0"/>
          <a:chOff x="0" y="0"/>
          <a:chExt cx="0" cy="0"/>
        </a:xfrm>
      </p:grpSpPr>
      <p:sp>
        <p:nvSpPr>
          <p:cNvPr id="537" name="Google Shape;537;p13"/>
          <p:cNvSpPr txBox="1">
            <a:spLocks noGrp="1"/>
          </p:cNvSpPr>
          <p:nvPr>
            <p:ph type="title"/>
          </p:nvPr>
        </p:nvSpPr>
        <p:spPr>
          <a:xfrm>
            <a:off x="1863775" y="1424332"/>
            <a:ext cx="2694300" cy="7395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2300">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 name="Google Shape;538;p13"/>
          <p:cNvSpPr txBox="1">
            <a:spLocks noGrp="1"/>
          </p:cNvSpPr>
          <p:nvPr>
            <p:ph type="subTitle" idx="1"/>
          </p:nvPr>
        </p:nvSpPr>
        <p:spPr>
          <a:xfrm>
            <a:off x="1863775" y="2164325"/>
            <a:ext cx="2410800" cy="596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13"/>
          <p:cNvSpPr txBox="1">
            <a:spLocks noGrp="1"/>
          </p:cNvSpPr>
          <p:nvPr>
            <p:ph type="title" idx="2"/>
          </p:nvPr>
        </p:nvSpPr>
        <p:spPr>
          <a:xfrm>
            <a:off x="5990600" y="1424300"/>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13"/>
          <p:cNvSpPr txBox="1">
            <a:spLocks noGrp="1"/>
          </p:cNvSpPr>
          <p:nvPr>
            <p:ph type="subTitle" idx="3"/>
          </p:nvPr>
        </p:nvSpPr>
        <p:spPr>
          <a:xfrm>
            <a:off x="5990600" y="216432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1" name="Google Shape;541;p13"/>
          <p:cNvSpPr txBox="1">
            <a:spLocks noGrp="1"/>
          </p:cNvSpPr>
          <p:nvPr>
            <p:ph type="title" idx="4"/>
          </p:nvPr>
        </p:nvSpPr>
        <p:spPr>
          <a:xfrm>
            <a:off x="1863775" y="3267282"/>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2" name="Google Shape;542;p13"/>
          <p:cNvSpPr txBox="1">
            <a:spLocks noGrp="1"/>
          </p:cNvSpPr>
          <p:nvPr>
            <p:ph type="subTitle" idx="5"/>
          </p:nvPr>
        </p:nvSpPr>
        <p:spPr>
          <a:xfrm>
            <a:off x="1863775" y="400727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3"/>
          <p:cNvSpPr txBox="1">
            <a:spLocks noGrp="1"/>
          </p:cNvSpPr>
          <p:nvPr>
            <p:ph type="title" idx="6"/>
          </p:nvPr>
        </p:nvSpPr>
        <p:spPr>
          <a:xfrm>
            <a:off x="5990600" y="3267250"/>
            <a:ext cx="2694300" cy="739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3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13"/>
          <p:cNvSpPr txBox="1">
            <a:spLocks noGrp="1"/>
          </p:cNvSpPr>
          <p:nvPr>
            <p:ph type="subTitle" idx="7"/>
          </p:nvPr>
        </p:nvSpPr>
        <p:spPr>
          <a:xfrm>
            <a:off x="5990600" y="4007275"/>
            <a:ext cx="2410800" cy="59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3"/>
          <p:cNvSpPr txBox="1">
            <a:spLocks noGrp="1"/>
          </p:cNvSpPr>
          <p:nvPr>
            <p:ph type="title" idx="8" hasCustomPrompt="1"/>
          </p:nvPr>
        </p:nvSpPr>
        <p:spPr>
          <a:xfrm>
            <a:off x="714451" y="1684578"/>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6" name="Google Shape;546;p13"/>
          <p:cNvSpPr txBox="1">
            <a:spLocks noGrp="1"/>
          </p:cNvSpPr>
          <p:nvPr>
            <p:ph type="title" idx="9" hasCustomPrompt="1"/>
          </p:nvPr>
        </p:nvSpPr>
        <p:spPr>
          <a:xfrm>
            <a:off x="714451" y="3513702"/>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7" name="Google Shape;547;p13"/>
          <p:cNvSpPr txBox="1">
            <a:spLocks noGrp="1"/>
          </p:cNvSpPr>
          <p:nvPr>
            <p:ph type="title" idx="13" hasCustomPrompt="1"/>
          </p:nvPr>
        </p:nvSpPr>
        <p:spPr>
          <a:xfrm>
            <a:off x="4841051" y="1684578"/>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8" name="Google Shape;548;p13"/>
          <p:cNvSpPr txBox="1">
            <a:spLocks noGrp="1"/>
          </p:cNvSpPr>
          <p:nvPr>
            <p:ph type="title" idx="14" hasCustomPrompt="1"/>
          </p:nvPr>
        </p:nvSpPr>
        <p:spPr>
          <a:xfrm>
            <a:off x="4841051" y="3513702"/>
            <a:ext cx="1002300" cy="73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6"/>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49" name="Google Shape;549;p13"/>
          <p:cNvSpPr txBox="1">
            <a:spLocks noGrp="1"/>
          </p:cNvSpPr>
          <p:nvPr>
            <p:ph type="title" idx="15"/>
          </p:nvPr>
        </p:nvSpPr>
        <p:spPr>
          <a:xfrm>
            <a:off x="711750" y="368675"/>
            <a:ext cx="772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3"/>
          <p:cNvSpPr/>
          <p:nvPr/>
        </p:nvSpPr>
        <p:spPr>
          <a:xfrm>
            <a:off x="7912172" y="1786441"/>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a:off x="501160" y="2832579"/>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a:off x="6225133" y="711202"/>
            <a:ext cx="1046034" cy="31760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flipH="1">
            <a:off x="4300404" y="2763381"/>
            <a:ext cx="658466" cy="22846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 name="Google Shape;554;p13"/>
          <p:cNvGrpSpPr/>
          <p:nvPr/>
        </p:nvGrpSpPr>
        <p:grpSpPr>
          <a:xfrm rot="857266">
            <a:off x="8164081" y="102447"/>
            <a:ext cx="1435618" cy="1081866"/>
            <a:chOff x="8178584" y="26922"/>
            <a:chExt cx="1435571" cy="1081831"/>
          </a:xfrm>
        </p:grpSpPr>
        <p:grpSp>
          <p:nvGrpSpPr>
            <p:cNvPr id="555" name="Google Shape;555;p13"/>
            <p:cNvGrpSpPr/>
            <p:nvPr/>
          </p:nvGrpSpPr>
          <p:grpSpPr>
            <a:xfrm>
              <a:off x="8279775" y="26922"/>
              <a:ext cx="1334380" cy="1081831"/>
              <a:chOff x="8279775" y="26922"/>
              <a:chExt cx="1334380" cy="1081831"/>
            </a:xfrm>
          </p:grpSpPr>
          <p:sp>
            <p:nvSpPr>
              <p:cNvPr id="556" name="Google Shape;556;p1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13"/>
          <p:cNvGrpSpPr/>
          <p:nvPr/>
        </p:nvGrpSpPr>
        <p:grpSpPr>
          <a:xfrm>
            <a:off x="-663136" y="3738671"/>
            <a:ext cx="1727782" cy="1734665"/>
            <a:chOff x="-663136" y="3738671"/>
            <a:chExt cx="1727782" cy="1734665"/>
          </a:xfrm>
        </p:grpSpPr>
        <p:grpSp>
          <p:nvGrpSpPr>
            <p:cNvPr id="573" name="Google Shape;573;p13"/>
            <p:cNvGrpSpPr/>
            <p:nvPr/>
          </p:nvGrpSpPr>
          <p:grpSpPr>
            <a:xfrm flipH="1">
              <a:off x="-461706" y="4085459"/>
              <a:ext cx="1208344" cy="1244118"/>
              <a:chOff x="2994138" y="5245616"/>
              <a:chExt cx="932940" cy="960561"/>
            </a:xfrm>
          </p:grpSpPr>
          <p:sp>
            <p:nvSpPr>
              <p:cNvPr id="574" name="Google Shape;574;p1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13"/>
            <p:cNvGrpSpPr/>
            <p:nvPr/>
          </p:nvGrpSpPr>
          <p:grpSpPr>
            <a:xfrm rot="-370633">
              <a:off x="-582919" y="3818422"/>
              <a:ext cx="1567348" cy="1575163"/>
              <a:chOff x="626063" y="3227249"/>
              <a:chExt cx="1377883" cy="1451490"/>
            </a:xfrm>
          </p:grpSpPr>
          <p:sp>
            <p:nvSpPr>
              <p:cNvPr id="582" name="Google Shape;582;p1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37"/>
        <p:cNvGrpSpPr/>
        <p:nvPr/>
      </p:nvGrpSpPr>
      <p:grpSpPr>
        <a:xfrm>
          <a:off x="0" y="0"/>
          <a:ext cx="0" cy="0"/>
          <a:chOff x="0" y="0"/>
          <a:chExt cx="0" cy="0"/>
        </a:xfrm>
      </p:grpSpPr>
      <p:sp>
        <p:nvSpPr>
          <p:cNvPr id="1038" name="Google Shape;1038;p21"/>
          <p:cNvSpPr txBox="1">
            <a:spLocks noGrp="1"/>
          </p:cNvSpPr>
          <p:nvPr>
            <p:ph type="title"/>
          </p:nvPr>
        </p:nvSpPr>
        <p:spPr>
          <a:xfrm>
            <a:off x="4826075" y="2542050"/>
            <a:ext cx="3607500" cy="1182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9" name="Google Shape;1039;p21"/>
          <p:cNvSpPr txBox="1">
            <a:spLocks noGrp="1"/>
          </p:cNvSpPr>
          <p:nvPr>
            <p:ph type="title" idx="2" hasCustomPrompt="1"/>
          </p:nvPr>
        </p:nvSpPr>
        <p:spPr>
          <a:xfrm>
            <a:off x="4826075" y="679275"/>
            <a:ext cx="3607500" cy="1608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63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r>
              <a:t>xx%</a:t>
            </a:r>
          </a:p>
        </p:txBody>
      </p:sp>
      <p:sp>
        <p:nvSpPr>
          <p:cNvPr id="1040" name="Google Shape;1040;p21"/>
          <p:cNvSpPr txBox="1">
            <a:spLocks noGrp="1"/>
          </p:cNvSpPr>
          <p:nvPr>
            <p:ph type="subTitle" idx="1"/>
          </p:nvPr>
        </p:nvSpPr>
        <p:spPr>
          <a:xfrm>
            <a:off x="4531075" y="3847225"/>
            <a:ext cx="3902400" cy="37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41" name="Google Shape;1041;p21"/>
          <p:cNvSpPr/>
          <p:nvPr/>
        </p:nvSpPr>
        <p:spPr>
          <a:xfrm flipH="1">
            <a:off x="3288493" y="4303925"/>
            <a:ext cx="1651883" cy="501561"/>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a:off x="4521722" y="466566"/>
            <a:ext cx="915322" cy="317644"/>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21"/>
          <p:cNvGrpSpPr/>
          <p:nvPr/>
        </p:nvGrpSpPr>
        <p:grpSpPr>
          <a:xfrm rot="857266">
            <a:off x="8164081" y="102447"/>
            <a:ext cx="1435618" cy="1081866"/>
            <a:chOff x="8178584" y="26922"/>
            <a:chExt cx="1435571" cy="1081831"/>
          </a:xfrm>
        </p:grpSpPr>
        <p:grpSp>
          <p:nvGrpSpPr>
            <p:cNvPr id="1044" name="Google Shape;1044;p21"/>
            <p:cNvGrpSpPr/>
            <p:nvPr/>
          </p:nvGrpSpPr>
          <p:grpSpPr>
            <a:xfrm>
              <a:off x="8279775" y="26922"/>
              <a:ext cx="1334380" cy="1081831"/>
              <a:chOff x="8279775" y="26922"/>
              <a:chExt cx="1334380" cy="1081831"/>
            </a:xfrm>
          </p:grpSpPr>
          <p:sp>
            <p:nvSpPr>
              <p:cNvPr id="1045" name="Google Shape;1045;p2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2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21"/>
          <p:cNvGrpSpPr/>
          <p:nvPr/>
        </p:nvGrpSpPr>
        <p:grpSpPr>
          <a:xfrm>
            <a:off x="-663136" y="3738671"/>
            <a:ext cx="1727782" cy="1734665"/>
            <a:chOff x="-663136" y="3738671"/>
            <a:chExt cx="1727782" cy="1734665"/>
          </a:xfrm>
        </p:grpSpPr>
        <p:grpSp>
          <p:nvGrpSpPr>
            <p:cNvPr id="1062" name="Google Shape;1062;p21"/>
            <p:cNvGrpSpPr/>
            <p:nvPr/>
          </p:nvGrpSpPr>
          <p:grpSpPr>
            <a:xfrm flipH="1">
              <a:off x="-461706" y="4085459"/>
              <a:ext cx="1208344" cy="1244118"/>
              <a:chOff x="2994138" y="5245616"/>
              <a:chExt cx="932940" cy="960561"/>
            </a:xfrm>
          </p:grpSpPr>
          <p:sp>
            <p:nvSpPr>
              <p:cNvPr id="1063" name="Google Shape;1063;p2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1"/>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1"/>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21"/>
            <p:cNvGrpSpPr/>
            <p:nvPr/>
          </p:nvGrpSpPr>
          <p:grpSpPr>
            <a:xfrm rot="-370633">
              <a:off x="-582919" y="3818422"/>
              <a:ext cx="1567348" cy="1575163"/>
              <a:chOff x="626063" y="3227249"/>
              <a:chExt cx="1377883" cy="1451490"/>
            </a:xfrm>
          </p:grpSpPr>
          <p:sp>
            <p:nvSpPr>
              <p:cNvPr id="1071" name="Google Shape;1071;p2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1" name="Google Shape;1091;p21"/>
          <p:cNvSpPr/>
          <p:nvPr/>
        </p:nvSpPr>
        <p:spPr>
          <a:xfrm>
            <a:off x="711727" y="744821"/>
            <a:ext cx="1481637" cy="44987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flipH="1">
            <a:off x="667218" y="4117400"/>
            <a:ext cx="946158" cy="287282"/>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1pPr>
            <a:lvl2pPr lvl="1">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2pPr>
            <a:lvl3pPr lvl="2">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3pPr>
            <a:lvl4pPr lvl="3">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4pPr>
            <a:lvl5pPr lvl="4">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5pPr>
            <a:lvl6pPr lvl="5">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6pPr>
            <a:lvl7pPr lvl="6">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7pPr>
            <a:lvl8pPr lvl="7">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8pPr>
            <a:lvl9pPr lvl="8">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8" r:id="rId7"/>
    <p:sldLayoutId id="2147483659" r:id="rId8"/>
    <p:sldLayoutId id="2147483667" r:id="rId9"/>
    <p:sldLayoutId id="2147483668" r:id="rId10"/>
    <p:sldLayoutId id="2147483669" r:id="rId11"/>
    <p:sldLayoutId id="2147483674" r:id="rId12"/>
    <p:sldLayoutId id="2147483687" r:id="rId13"/>
    <p:sldLayoutId id="2147483688" r:id="rId14"/>
    <p:sldLayoutId id="2147483689" r:id="rId15"/>
    <p:sldLayoutId id="2147483690" r:id="rId16"/>
    <p:sldLayoutId id="21474836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gif"/><Relationship Id="rId4" Type="http://schemas.openxmlformats.org/officeDocument/2006/relationships/hyperlink" Target="https://www.savvasrealize.com/content/viewer/standalone/loader/view/09f32704-8c03-3a35-9256-1c7e520add4d/24/nonscorable?programId=e1d0bee1-ee55-343d-8d51-31959c750e5b&amp;programVersion=22&amp;containerId=b64b51eb-f955-3d4c-b995-d2ba89587f4d&amp;containerVersion=22&amp;backUrl=https:%252F%252Fwww.savvasrealize.com%252Fdashboard%252Fprogram%252Fe1d0bee1-ee55-343d-8d51-31959c750e5b%252F22%252Ftier%252Fcf51cd24-b0f9-30e5-a62b-ad3d5c9591a5%252F22%252Flesson%252Fb64b51eb-f955-3d4c-b995-d2ba89587f4d%252F22&amp;locale=en&amp;programName=Elevate%2520Science%2520Course%25202&amp;rootProgramId=e1d0bee1-ee55-343d-8d51-31959c750e5b"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30.xml"/><Relationship Id="rId5" Type="http://schemas.openxmlformats.org/officeDocument/2006/relationships/slide" Target="slide13.xml"/><Relationship Id="rId4" Type="http://schemas.openxmlformats.org/officeDocument/2006/relationships/slide" Target="slide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48"/>
          <p:cNvSpPr txBox="1">
            <a:spLocks noGrp="1"/>
          </p:cNvSpPr>
          <p:nvPr>
            <p:ph type="ctrTitle"/>
          </p:nvPr>
        </p:nvSpPr>
        <p:spPr>
          <a:xfrm>
            <a:off x="711724" y="537500"/>
            <a:ext cx="5496945" cy="2103000"/>
          </a:xfrm>
          <a:prstGeom prst="rect">
            <a:avLst/>
          </a:prstGeom>
        </p:spPr>
        <p:txBody>
          <a:bodyPr spcFirstLastPara="1" wrap="square" lIns="91425" tIns="91425" rIns="91425" bIns="91425" anchor="t" anchorCtr="0">
            <a:noAutofit/>
          </a:bodyPr>
          <a:lstStyle/>
          <a:p>
            <a:pPr lvl="0">
              <a:spcAft>
                <a:spcPts val="1000"/>
              </a:spcAft>
            </a:pPr>
            <a:r>
              <a:rPr lang="en" sz="1900" dirty="0">
                <a:solidFill>
                  <a:schemeClr val="accent6"/>
                </a:solidFill>
              </a:rPr>
              <a:t>SCIENCE SUBJECT FOR MIDDLE SCHOOL:</a:t>
            </a:r>
            <a:r>
              <a:rPr lang="en" sz="3800" dirty="0">
                <a:solidFill>
                  <a:schemeClr val="accent6"/>
                </a:solidFill>
              </a:rPr>
              <a:t> </a:t>
            </a:r>
            <a:r>
              <a:rPr lang="en-US" sz="4500" dirty="0"/>
              <a:t>T1 The Cell System</a:t>
            </a:r>
            <a:endParaRPr sz="4500" dirty="0">
              <a:solidFill>
                <a:schemeClr val="accent2"/>
              </a:solidFill>
            </a:endParaRPr>
          </a:p>
        </p:txBody>
      </p:sp>
      <p:grpSp>
        <p:nvGrpSpPr>
          <p:cNvPr id="2432" name="Google Shape;2432;p48"/>
          <p:cNvGrpSpPr/>
          <p:nvPr/>
        </p:nvGrpSpPr>
        <p:grpSpPr>
          <a:xfrm>
            <a:off x="4129650" y="2217300"/>
            <a:ext cx="4817355" cy="2926178"/>
            <a:chOff x="4333220" y="2408838"/>
            <a:chExt cx="4502201" cy="2734746"/>
          </a:xfrm>
        </p:grpSpPr>
        <p:sp>
          <p:nvSpPr>
            <p:cNvPr id="2433" name="Google Shape;2433;p48"/>
            <p:cNvSpPr/>
            <p:nvPr/>
          </p:nvSpPr>
          <p:spPr>
            <a:xfrm>
              <a:off x="4350888" y="3978308"/>
              <a:ext cx="109729"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8"/>
            <p:cNvSpPr/>
            <p:nvPr/>
          </p:nvSpPr>
          <p:spPr>
            <a:xfrm>
              <a:off x="4390497" y="3795120"/>
              <a:ext cx="129839" cy="83472"/>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8"/>
            <p:cNvSpPr/>
            <p:nvPr/>
          </p:nvSpPr>
          <p:spPr>
            <a:xfrm>
              <a:off x="6729049" y="2470430"/>
              <a:ext cx="99369" cy="158681"/>
            </a:xfrm>
            <a:custGeom>
              <a:avLst/>
              <a:gdLst/>
              <a:ahLst/>
              <a:cxnLst/>
              <a:rect l="l" t="t" r="r" b="b"/>
              <a:pathLst>
                <a:path w="4882" h="7796" extrusionOk="0">
                  <a:moveTo>
                    <a:pt x="2067" y="0"/>
                  </a:moveTo>
                  <a:cubicBezTo>
                    <a:pt x="1715" y="0"/>
                    <a:pt x="1363" y="90"/>
                    <a:pt x="1049" y="270"/>
                  </a:cubicBezTo>
                  <a:cubicBezTo>
                    <a:pt x="270" y="749"/>
                    <a:pt x="240" y="1497"/>
                    <a:pt x="150" y="2306"/>
                  </a:cubicBezTo>
                  <a:cubicBezTo>
                    <a:pt x="1" y="3294"/>
                    <a:pt x="1" y="4342"/>
                    <a:pt x="120" y="5360"/>
                  </a:cubicBezTo>
                  <a:cubicBezTo>
                    <a:pt x="180" y="5869"/>
                    <a:pt x="330" y="6378"/>
                    <a:pt x="600" y="6827"/>
                  </a:cubicBezTo>
                  <a:cubicBezTo>
                    <a:pt x="915" y="7459"/>
                    <a:pt x="1545" y="7796"/>
                    <a:pt x="2181" y="7796"/>
                  </a:cubicBezTo>
                  <a:cubicBezTo>
                    <a:pt x="2691" y="7796"/>
                    <a:pt x="3204" y="7580"/>
                    <a:pt x="3564" y="7127"/>
                  </a:cubicBezTo>
                  <a:cubicBezTo>
                    <a:pt x="3983" y="6618"/>
                    <a:pt x="4313" y="6019"/>
                    <a:pt x="4432" y="5390"/>
                  </a:cubicBezTo>
                  <a:cubicBezTo>
                    <a:pt x="4881" y="3773"/>
                    <a:pt x="4732" y="1198"/>
                    <a:pt x="3085" y="270"/>
                  </a:cubicBezTo>
                  <a:cubicBezTo>
                    <a:pt x="2770" y="90"/>
                    <a:pt x="2419" y="0"/>
                    <a:pt x="2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8"/>
            <p:cNvSpPr/>
            <p:nvPr/>
          </p:nvSpPr>
          <p:spPr>
            <a:xfrm>
              <a:off x="6434687" y="2437090"/>
              <a:ext cx="123733" cy="182190"/>
            </a:xfrm>
            <a:custGeom>
              <a:avLst/>
              <a:gdLst/>
              <a:ahLst/>
              <a:cxnLst/>
              <a:rect l="l" t="t" r="r" b="b"/>
              <a:pathLst>
                <a:path w="6079" h="8951" extrusionOk="0">
                  <a:moveTo>
                    <a:pt x="3517" y="1"/>
                  </a:moveTo>
                  <a:cubicBezTo>
                    <a:pt x="3340" y="1"/>
                    <a:pt x="3155" y="26"/>
                    <a:pt x="2964" y="81"/>
                  </a:cubicBezTo>
                  <a:cubicBezTo>
                    <a:pt x="1737" y="500"/>
                    <a:pt x="779" y="1519"/>
                    <a:pt x="419" y="2776"/>
                  </a:cubicBezTo>
                  <a:cubicBezTo>
                    <a:pt x="0" y="4303"/>
                    <a:pt x="389" y="5980"/>
                    <a:pt x="1168" y="7357"/>
                  </a:cubicBezTo>
                  <a:cubicBezTo>
                    <a:pt x="1571" y="8057"/>
                    <a:pt x="2338" y="8950"/>
                    <a:pt x="3250" y="8950"/>
                  </a:cubicBezTo>
                  <a:cubicBezTo>
                    <a:pt x="3352" y="8950"/>
                    <a:pt x="3457" y="8939"/>
                    <a:pt x="3563" y="8915"/>
                  </a:cubicBezTo>
                  <a:cubicBezTo>
                    <a:pt x="4971" y="8555"/>
                    <a:pt x="5540" y="6579"/>
                    <a:pt x="5749" y="5381"/>
                  </a:cubicBezTo>
                  <a:cubicBezTo>
                    <a:pt x="5929" y="4273"/>
                    <a:pt x="6079" y="3106"/>
                    <a:pt x="5749" y="2028"/>
                  </a:cubicBezTo>
                  <a:cubicBezTo>
                    <a:pt x="5415" y="948"/>
                    <a:pt x="4595" y="1"/>
                    <a:pt x="3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8"/>
            <p:cNvSpPr/>
            <p:nvPr/>
          </p:nvSpPr>
          <p:spPr>
            <a:xfrm>
              <a:off x="4333220" y="3774644"/>
              <a:ext cx="647792" cy="524771"/>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8"/>
            <p:cNvSpPr/>
            <p:nvPr/>
          </p:nvSpPr>
          <p:spPr>
            <a:xfrm>
              <a:off x="4495952" y="4193105"/>
              <a:ext cx="128007"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8"/>
            <p:cNvSpPr/>
            <p:nvPr/>
          </p:nvSpPr>
          <p:spPr>
            <a:xfrm>
              <a:off x="4674519" y="3832063"/>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8"/>
            <p:cNvSpPr/>
            <p:nvPr/>
          </p:nvSpPr>
          <p:spPr>
            <a:xfrm>
              <a:off x="4820784" y="3939696"/>
              <a:ext cx="98250" cy="74374"/>
            </a:xfrm>
            <a:custGeom>
              <a:avLst/>
              <a:gdLst/>
              <a:ahLst/>
              <a:cxnLst/>
              <a:rect l="l" t="t" r="r" b="b"/>
              <a:pathLst>
                <a:path w="4827" h="3654" extrusionOk="0">
                  <a:moveTo>
                    <a:pt x="2559" y="0"/>
                  </a:moveTo>
                  <a:cubicBezTo>
                    <a:pt x="2511" y="0"/>
                    <a:pt x="2467" y="3"/>
                    <a:pt x="2426" y="9"/>
                  </a:cubicBezTo>
                  <a:cubicBezTo>
                    <a:pt x="1827" y="128"/>
                    <a:pt x="1318" y="458"/>
                    <a:pt x="929" y="937"/>
                  </a:cubicBezTo>
                  <a:cubicBezTo>
                    <a:pt x="420" y="1536"/>
                    <a:pt x="1" y="2314"/>
                    <a:pt x="121" y="3123"/>
                  </a:cubicBezTo>
                  <a:cubicBezTo>
                    <a:pt x="121" y="3332"/>
                    <a:pt x="270" y="3542"/>
                    <a:pt x="450" y="3632"/>
                  </a:cubicBezTo>
                  <a:cubicBezTo>
                    <a:pt x="490" y="3647"/>
                    <a:pt x="530" y="3653"/>
                    <a:pt x="570" y="3653"/>
                  </a:cubicBezTo>
                  <a:cubicBezTo>
                    <a:pt x="768" y="3653"/>
                    <a:pt x="959" y="3487"/>
                    <a:pt x="1109" y="3362"/>
                  </a:cubicBezTo>
                  <a:cubicBezTo>
                    <a:pt x="1797" y="2734"/>
                    <a:pt x="2576" y="2195"/>
                    <a:pt x="3414" y="1805"/>
                  </a:cubicBezTo>
                  <a:cubicBezTo>
                    <a:pt x="3624" y="1715"/>
                    <a:pt x="3804" y="1596"/>
                    <a:pt x="3983" y="1446"/>
                  </a:cubicBezTo>
                  <a:cubicBezTo>
                    <a:pt x="4827" y="631"/>
                    <a:pt x="3295" y="0"/>
                    <a:pt x="2559" y="0"/>
                  </a:cubicBezTo>
                  <a:close/>
                </a:path>
              </a:pathLst>
            </a:custGeom>
            <a:solidFill>
              <a:srgbClr val="03E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8"/>
            <p:cNvSpPr/>
            <p:nvPr/>
          </p:nvSpPr>
          <p:spPr>
            <a:xfrm>
              <a:off x="8188728" y="4020258"/>
              <a:ext cx="646693" cy="524771"/>
            </a:xfrm>
            <a:custGeom>
              <a:avLst/>
              <a:gdLst/>
              <a:ahLst/>
              <a:cxnLst/>
              <a:rect l="l" t="t" r="r" b="b"/>
              <a:pathLst>
                <a:path w="31772" h="25782" extrusionOk="0">
                  <a:moveTo>
                    <a:pt x="26476" y="0"/>
                  </a:moveTo>
                  <a:cubicBezTo>
                    <a:pt x="25224" y="0"/>
                    <a:pt x="23869" y="518"/>
                    <a:pt x="22908" y="1081"/>
                  </a:cubicBezTo>
                  <a:cubicBezTo>
                    <a:pt x="21710" y="1740"/>
                    <a:pt x="20722" y="2638"/>
                    <a:pt x="19943" y="3746"/>
                  </a:cubicBezTo>
                  <a:cubicBezTo>
                    <a:pt x="19554" y="4285"/>
                    <a:pt x="19285" y="4914"/>
                    <a:pt x="19165" y="5573"/>
                  </a:cubicBezTo>
                  <a:cubicBezTo>
                    <a:pt x="19075" y="6082"/>
                    <a:pt x="19225" y="6740"/>
                    <a:pt x="18895" y="7220"/>
                  </a:cubicBezTo>
                  <a:cubicBezTo>
                    <a:pt x="18656" y="7459"/>
                    <a:pt x="18416" y="7699"/>
                    <a:pt x="18147" y="7908"/>
                  </a:cubicBezTo>
                  <a:cubicBezTo>
                    <a:pt x="17847" y="8208"/>
                    <a:pt x="17578" y="8507"/>
                    <a:pt x="17308" y="8836"/>
                  </a:cubicBezTo>
                  <a:cubicBezTo>
                    <a:pt x="16320" y="10094"/>
                    <a:pt x="15422" y="11472"/>
                    <a:pt x="14673" y="12879"/>
                  </a:cubicBezTo>
                  <a:cubicBezTo>
                    <a:pt x="14673" y="12579"/>
                    <a:pt x="14673" y="12280"/>
                    <a:pt x="14673" y="11981"/>
                  </a:cubicBezTo>
                  <a:cubicBezTo>
                    <a:pt x="14703" y="11322"/>
                    <a:pt x="14673" y="10663"/>
                    <a:pt x="14584" y="10004"/>
                  </a:cubicBezTo>
                  <a:cubicBezTo>
                    <a:pt x="14464" y="9525"/>
                    <a:pt x="14524" y="9016"/>
                    <a:pt x="14793" y="8567"/>
                  </a:cubicBezTo>
                  <a:cubicBezTo>
                    <a:pt x="15033" y="8088"/>
                    <a:pt x="15212" y="7579"/>
                    <a:pt x="15362" y="7070"/>
                  </a:cubicBezTo>
                  <a:cubicBezTo>
                    <a:pt x="15692" y="6052"/>
                    <a:pt x="15781" y="4944"/>
                    <a:pt x="15632" y="3866"/>
                  </a:cubicBezTo>
                  <a:cubicBezTo>
                    <a:pt x="15404" y="2701"/>
                    <a:pt x="14533" y="1728"/>
                    <a:pt x="13382" y="1728"/>
                  </a:cubicBezTo>
                  <a:cubicBezTo>
                    <a:pt x="13172" y="1728"/>
                    <a:pt x="12953" y="1761"/>
                    <a:pt x="12727" y="1830"/>
                  </a:cubicBezTo>
                  <a:cubicBezTo>
                    <a:pt x="11260" y="2249"/>
                    <a:pt x="10631" y="3836"/>
                    <a:pt x="10691" y="5243"/>
                  </a:cubicBezTo>
                  <a:cubicBezTo>
                    <a:pt x="10781" y="6501"/>
                    <a:pt x="11260" y="7699"/>
                    <a:pt x="12068" y="8657"/>
                  </a:cubicBezTo>
                  <a:cubicBezTo>
                    <a:pt x="12458" y="9136"/>
                    <a:pt x="12877" y="9615"/>
                    <a:pt x="13296" y="10094"/>
                  </a:cubicBezTo>
                  <a:cubicBezTo>
                    <a:pt x="13506" y="10274"/>
                    <a:pt x="13685" y="10513"/>
                    <a:pt x="13805" y="10753"/>
                  </a:cubicBezTo>
                  <a:cubicBezTo>
                    <a:pt x="13835" y="11082"/>
                    <a:pt x="13865" y="11382"/>
                    <a:pt x="13835" y="11711"/>
                  </a:cubicBezTo>
                  <a:cubicBezTo>
                    <a:pt x="13895" y="12789"/>
                    <a:pt x="13775" y="13897"/>
                    <a:pt x="13476" y="14945"/>
                  </a:cubicBezTo>
                  <a:cubicBezTo>
                    <a:pt x="13086" y="15604"/>
                    <a:pt x="12727" y="16262"/>
                    <a:pt x="12308" y="16891"/>
                  </a:cubicBezTo>
                  <a:cubicBezTo>
                    <a:pt x="11140" y="18718"/>
                    <a:pt x="9643" y="20275"/>
                    <a:pt x="7906" y="21532"/>
                  </a:cubicBezTo>
                  <a:cubicBezTo>
                    <a:pt x="8176" y="20634"/>
                    <a:pt x="8415" y="19736"/>
                    <a:pt x="8565" y="18808"/>
                  </a:cubicBezTo>
                  <a:cubicBezTo>
                    <a:pt x="8685" y="18059"/>
                    <a:pt x="8745" y="17310"/>
                    <a:pt x="8834" y="16592"/>
                  </a:cubicBezTo>
                  <a:cubicBezTo>
                    <a:pt x="8954" y="15873"/>
                    <a:pt x="9164" y="15125"/>
                    <a:pt x="9284" y="14376"/>
                  </a:cubicBezTo>
                  <a:cubicBezTo>
                    <a:pt x="9523" y="12819"/>
                    <a:pt x="9254" y="11202"/>
                    <a:pt x="8475" y="9825"/>
                  </a:cubicBezTo>
                  <a:cubicBezTo>
                    <a:pt x="7717" y="8544"/>
                    <a:pt x="6344" y="7446"/>
                    <a:pt x="4812" y="7446"/>
                  </a:cubicBezTo>
                  <a:cubicBezTo>
                    <a:pt x="4589" y="7446"/>
                    <a:pt x="4362" y="7469"/>
                    <a:pt x="4133" y="7519"/>
                  </a:cubicBezTo>
                  <a:cubicBezTo>
                    <a:pt x="2457" y="7908"/>
                    <a:pt x="1947" y="9555"/>
                    <a:pt x="2786" y="10962"/>
                  </a:cubicBezTo>
                  <a:cubicBezTo>
                    <a:pt x="3505" y="12190"/>
                    <a:pt x="4732" y="12969"/>
                    <a:pt x="5840" y="13777"/>
                  </a:cubicBezTo>
                  <a:cubicBezTo>
                    <a:pt x="6559" y="14286"/>
                    <a:pt x="7337" y="14795"/>
                    <a:pt x="7786" y="15574"/>
                  </a:cubicBezTo>
                  <a:cubicBezTo>
                    <a:pt x="7966" y="15963"/>
                    <a:pt x="8026" y="16412"/>
                    <a:pt x="7876" y="16831"/>
                  </a:cubicBezTo>
                  <a:cubicBezTo>
                    <a:pt x="7786" y="17400"/>
                    <a:pt x="7846" y="17999"/>
                    <a:pt x="7757" y="18598"/>
                  </a:cubicBezTo>
                  <a:cubicBezTo>
                    <a:pt x="7577" y="19826"/>
                    <a:pt x="7277" y="21053"/>
                    <a:pt x="6888" y="22221"/>
                  </a:cubicBezTo>
                  <a:cubicBezTo>
                    <a:pt x="4942" y="23449"/>
                    <a:pt x="2846" y="24377"/>
                    <a:pt x="630" y="25006"/>
                  </a:cubicBezTo>
                  <a:cubicBezTo>
                    <a:pt x="146" y="25140"/>
                    <a:pt x="0" y="25781"/>
                    <a:pt x="452" y="25781"/>
                  </a:cubicBezTo>
                  <a:cubicBezTo>
                    <a:pt x="503" y="25781"/>
                    <a:pt x="563" y="25773"/>
                    <a:pt x="630" y="25754"/>
                  </a:cubicBezTo>
                  <a:cubicBezTo>
                    <a:pt x="2996" y="25066"/>
                    <a:pt x="5271" y="24078"/>
                    <a:pt x="7367" y="22790"/>
                  </a:cubicBezTo>
                  <a:lnTo>
                    <a:pt x="7547" y="22670"/>
                  </a:lnTo>
                  <a:cubicBezTo>
                    <a:pt x="8962" y="22153"/>
                    <a:pt x="10451" y="21884"/>
                    <a:pt x="11947" y="21884"/>
                  </a:cubicBezTo>
                  <a:cubicBezTo>
                    <a:pt x="12097" y="21884"/>
                    <a:pt x="12247" y="21886"/>
                    <a:pt x="12398" y="21892"/>
                  </a:cubicBezTo>
                  <a:cubicBezTo>
                    <a:pt x="12581" y="21892"/>
                    <a:pt x="12774" y="21888"/>
                    <a:pt x="12969" y="21888"/>
                  </a:cubicBezTo>
                  <a:cubicBezTo>
                    <a:pt x="13505" y="21888"/>
                    <a:pt x="14063" y="21920"/>
                    <a:pt x="14524" y="22161"/>
                  </a:cubicBezTo>
                  <a:cubicBezTo>
                    <a:pt x="15542" y="22700"/>
                    <a:pt x="16500" y="23299"/>
                    <a:pt x="17548" y="23838"/>
                  </a:cubicBezTo>
                  <a:cubicBezTo>
                    <a:pt x="18416" y="24257"/>
                    <a:pt x="19405" y="24766"/>
                    <a:pt x="20393" y="24796"/>
                  </a:cubicBezTo>
                  <a:cubicBezTo>
                    <a:pt x="20430" y="24798"/>
                    <a:pt x="20468" y="24799"/>
                    <a:pt x="20506" y="24799"/>
                  </a:cubicBezTo>
                  <a:cubicBezTo>
                    <a:pt x="21962" y="24799"/>
                    <a:pt x="24429" y="23703"/>
                    <a:pt x="24195" y="22012"/>
                  </a:cubicBezTo>
                  <a:cubicBezTo>
                    <a:pt x="23956" y="20095"/>
                    <a:pt x="21830" y="19017"/>
                    <a:pt x="20093" y="18927"/>
                  </a:cubicBezTo>
                  <a:cubicBezTo>
                    <a:pt x="20043" y="18926"/>
                    <a:pt x="19993" y="18926"/>
                    <a:pt x="19942" y="18926"/>
                  </a:cubicBezTo>
                  <a:cubicBezTo>
                    <a:pt x="18590" y="18926"/>
                    <a:pt x="17298" y="19315"/>
                    <a:pt x="16201" y="20065"/>
                  </a:cubicBezTo>
                  <a:cubicBezTo>
                    <a:pt x="15632" y="20395"/>
                    <a:pt x="15182" y="20844"/>
                    <a:pt x="14644" y="21203"/>
                  </a:cubicBezTo>
                  <a:cubicBezTo>
                    <a:pt x="14465" y="21334"/>
                    <a:pt x="14239" y="21375"/>
                    <a:pt x="13998" y="21375"/>
                  </a:cubicBezTo>
                  <a:cubicBezTo>
                    <a:pt x="13632" y="21375"/>
                    <a:pt x="13231" y="21281"/>
                    <a:pt x="12907" y="21263"/>
                  </a:cubicBezTo>
                  <a:cubicBezTo>
                    <a:pt x="12248" y="21263"/>
                    <a:pt x="11619" y="21293"/>
                    <a:pt x="10960" y="21383"/>
                  </a:cubicBezTo>
                  <a:cubicBezTo>
                    <a:pt x="10302" y="21473"/>
                    <a:pt x="9583" y="21562"/>
                    <a:pt x="8864" y="21712"/>
                  </a:cubicBezTo>
                  <a:cubicBezTo>
                    <a:pt x="9942" y="20904"/>
                    <a:pt x="10901" y="19975"/>
                    <a:pt x="11739" y="18957"/>
                  </a:cubicBezTo>
                  <a:cubicBezTo>
                    <a:pt x="12488" y="17999"/>
                    <a:pt x="13146" y="17011"/>
                    <a:pt x="13715" y="15963"/>
                  </a:cubicBezTo>
                  <a:cubicBezTo>
                    <a:pt x="13775" y="15933"/>
                    <a:pt x="13835" y="15903"/>
                    <a:pt x="13895" y="15873"/>
                  </a:cubicBezTo>
                  <a:cubicBezTo>
                    <a:pt x="15063" y="15125"/>
                    <a:pt x="16290" y="14496"/>
                    <a:pt x="17548" y="13927"/>
                  </a:cubicBezTo>
                  <a:cubicBezTo>
                    <a:pt x="18147" y="13717"/>
                    <a:pt x="18746" y="13538"/>
                    <a:pt x="19375" y="13448"/>
                  </a:cubicBezTo>
                  <a:cubicBezTo>
                    <a:pt x="19710" y="13377"/>
                    <a:pt x="20049" y="13347"/>
                    <a:pt x="20389" y="13347"/>
                  </a:cubicBezTo>
                  <a:cubicBezTo>
                    <a:pt x="21930" y="13347"/>
                    <a:pt x="23502" y="13967"/>
                    <a:pt x="24974" y="14286"/>
                  </a:cubicBezTo>
                  <a:cubicBezTo>
                    <a:pt x="25629" y="14473"/>
                    <a:pt x="26307" y="14567"/>
                    <a:pt x="26995" y="14567"/>
                  </a:cubicBezTo>
                  <a:cubicBezTo>
                    <a:pt x="27407" y="14567"/>
                    <a:pt x="27822" y="14533"/>
                    <a:pt x="28238" y="14466"/>
                  </a:cubicBezTo>
                  <a:cubicBezTo>
                    <a:pt x="29855" y="14166"/>
                    <a:pt x="31771" y="12909"/>
                    <a:pt x="31621" y="11022"/>
                  </a:cubicBezTo>
                  <a:cubicBezTo>
                    <a:pt x="31499" y="9307"/>
                    <a:pt x="29873" y="8655"/>
                    <a:pt x="28350" y="8655"/>
                  </a:cubicBezTo>
                  <a:cubicBezTo>
                    <a:pt x="28012" y="8655"/>
                    <a:pt x="27680" y="8687"/>
                    <a:pt x="27369" y="8747"/>
                  </a:cubicBezTo>
                  <a:cubicBezTo>
                    <a:pt x="26052" y="9046"/>
                    <a:pt x="24764" y="9615"/>
                    <a:pt x="23627" y="10364"/>
                  </a:cubicBezTo>
                  <a:cubicBezTo>
                    <a:pt x="23058" y="10753"/>
                    <a:pt x="22519" y="11142"/>
                    <a:pt x="21980" y="11591"/>
                  </a:cubicBezTo>
                  <a:cubicBezTo>
                    <a:pt x="21680" y="11831"/>
                    <a:pt x="21471" y="12100"/>
                    <a:pt x="21171" y="12340"/>
                  </a:cubicBezTo>
                  <a:cubicBezTo>
                    <a:pt x="20872" y="12520"/>
                    <a:pt x="20542" y="12579"/>
                    <a:pt x="20213" y="12579"/>
                  </a:cubicBezTo>
                  <a:cubicBezTo>
                    <a:pt x="19434" y="12699"/>
                    <a:pt x="18656" y="12909"/>
                    <a:pt x="17937" y="13208"/>
                  </a:cubicBezTo>
                  <a:cubicBezTo>
                    <a:pt x="16650" y="13687"/>
                    <a:pt x="15422" y="14286"/>
                    <a:pt x="14254" y="14975"/>
                  </a:cubicBezTo>
                  <a:cubicBezTo>
                    <a:pt x="14614" y="14286"/>
                    <a:pt x="14943" y="13627"/>
                    <a:pt x="15302" y="12969"/>
                  </a:cubicBezTo>
                  <a:cubicBezTo>
                    <a:pt x="15901" y="11831"/>
                    <a:pt x="16590" y="10753"/>
                    <a:pt x="17368" y="9735"/>
                  </a:cubicBezTo>
                  <a:cubicBezTo>
                    <a:pt x="17997" y="8896"/>
                    <a:pt x="18895" y="7399"/>
                    <a:pt x="20063" y="7339"/>
                  </a:cubicBezTo>
                  <a:cubicBezTo>
                    <a:pt x="20363" y="7369"/>
                    <a:pt x="20662" y="7429"/>
                    <a:pt x="20962" y="7489"/>
                  </a:cubicBezTo>
                  <a:cubicBezTo>
                    <a:pt x="21245" y="7530"/>
                    <a:pt x="21535" y="7546"/>
                    <a:pt x="21826" y="7546"/>
                  </a:cubicBezTo>
                  <a:cubicBezTo>
                    <a:pt x="22179" y="7546"/>
                    <a:pt x="22533" y="7522"/>
                    <a:pt x="22878" y="7489"/>
                  </a:cubicBezTo>
                  <a:cubicBezTo>
                    <a:pt x="24136" y="7309"/>
                    <a:pt x="25333" y="6890"/>
                    <a:pt x="26471" y="6291"/>
                  </a:cubicBezTo>
                  <a:cubicBezTo>
                    <a:pt x="28088" y="5423"/>
                    <a:pt x="30394" y="3297"/>
                    <a:pt x="29046" y="1261"/>
                  </a:cubicBezTo>
                  <a:cubicBezTo>
                    <a:pt x="28431" y="338"/>
                    <a:pt x="27487" y="0"/>
                    <a:pt x="26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8"/>
            <p:cNvSpPr/>
            <p:nvPr/>
          </p:nvSpPr>
          <p:spPr>
            <a:xfrm>
              <a:off x="8544682" y="4439330"/>
              <a:ext cx="128007" cy="64360"/>
            </a:xfrm>
            <a:custGeom>
              <a:avLst/>
              <a:gdLst/>
              <a:ahLst/>
              <a:cxnLst/>
              <a:rect l="l" t="t" r="r" b="b"/>
              <a:pathLst>
                <a:path w="6289" h="3162" extrusionOk="0">
                  <a:moveTo>
                    <a:pt x="2788" y="0"/>
                  </a:moveTo>
                  <a:cubicBezTo>
                    <a:pt x="2132" y="0"/>
                    <a:pt x="1469" y="129"/>
                    <a:pt x="868" y="404"/>
                  </a:cubicBezTo>
                  <a:cubicBezTo>
                    <a:pt x="449" y="584"/>
                    <a:pt x="0" y="914"/>
                    <a:pt x="0" y="1363"/>
                  </a:cubicBezTo>
                  <a:cubicBezTo>
                    <a:pt x="60" y="1692"/>
                    <a:pt x="240" y="2021"/>
                    <a:pt x="509" y="2201"/>
                  </a:cubicBezTo>
                  <a:cubicBezTo>
                    <a:pt x="1278" y="2826"/>
                    <a:pt x="2220" y="3161"/>
                    <a:pt x="3197" y="3161"/>
                  </a:cubicBezTo>
                  <a:cubicBezTo>
                    <a:pt x="3437" y="3161"/>
                    <a:pt x="3680" y="3141"/>
                    <a:pt x="3923" y="3099"/>
                  </a:cubicBezTo>
                  <a:cubicBezTo>
                    <a:pt x="4492" y="3039"/>
                    <a:pt x="5001" y="2740"/>
                    <a:pt x="5360" y="2291"/>
                  </a:cubicBezTo>
                  <a:cubicBezTo>
                    <a:pt x="6288" y="914"/>
                    <a:pt x="4222" y="105"/>
                    <a:pt x="3174" y="15"/>
                  </a:cubicBezTo>
                  <a:cubicBezTo>
                    <a:pt x="3046" y="5"/>
                    <a:pt x="2917" y="0"/>
                    <a:pt x="2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8"/>
            <p:cNvSpPr/>
            <p:nvPr/>
          </p:nvSpPr>
          <p:spPr>
            <a:xfrm>
              <a:off x="8708004" y="4224593"/>
              <a:ext cx="109729" cy="74252"/>
            </a:xfrm>
            <a:custGeom>
              <a:avLst/>
              <a:gdLst/>
              <a:ahLst/>
              <a:cxnLst/>
              <a:rect l="l" t="t" r="r" b="b"/>
              <a:pathLst>
                <a:path w="5391" h="3648" extrusionOk="0">
                  <a:moveTo>
                    <a:pt x="4173" y="0"/>
                  </a:moveTo>
                  <a:cubicBezTo>
                    <a:pt x="3902" y="0"/>
                    <a:pt x="3622" y="92"/>
                    <a:pt x="3325" y="175"/>
                  </a:cubicBezTo>
                  <a:cubicBezTo>
                    <a:pt x="2636" y="325"/>
                    <a:pt x="2007" y="564"/>
                    <a:pt x="1408" y="923"/>
                  </a:cubicBezTo>
                  <a:cubicBezTo>
                    <a:pt x="1079" y="1073"/>
                    <a:pt x="809" y="1313"/>
                    <a:pt x="600" y="1582"/>
                  </a:cubicBezTo>
                  <a:cubicBezTo>
                    <a:pt x="1" y="2211"/>
                    <a:pt x="300" y="3259"/>
                    <a:pt x="1139" y="3499"/>
                  </a:cubicBezTo>
                  <a:cubicBezTo>
                    <a:pt x="1425" y="3601"/>
                    <a:pt x="1726" y="3647"/>
                    <a:pt x="2031" y="3647"/>
                  </a:cubicBezTo>
                  <a:cubicBezTo>
                    <a:pt x="2172" y="3647"/>
                    <a:pt x="2314" y="3637"/>
                    <a:pt x="2456" y="3618"/>
                  </a:cubicBezTo>
                  <a:cubicBezTo>
                    <a:pt x="3594" y="3469"/>
                    <a:pt x="5151" y="2750"/>
                    <a:pt x="5301" y="1492"/>
                  </a:cubicBezTo>
                  <a:cubicBezTo>
                    <a:pt x="5391" y="1013"/>
                    <a:pt x="5181" y="534"/>
                    <a:pt x="4822" y="235"/>
                  </a:cubicBezTo>
                  <a:cubicBezTo>
                    <a:pt x="4607" y="61"/>
                    <a:pt x="4393" y="0"/>
                    <a:pt x="41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8"/>
            <p:cNvSpPr/>
            <p:nvPr/>
          </p:nvSpPr>
          <p:spPr>
            <a:xfrm>
              <a:off x="8648284" y="4040754"/>
              <a:ext cx="129839" cy="84042"/>
            </a:xfrm>
            <a:custGeom>
              <a:avLst/>
              <a:gdLst/>
              <a:ahLst/>
              <a:cxnLst/>
              <a:rect l="l" t="t" r="r" b="b"/>
              <a:pathLst>
                <a:path w="6379" h="4129" extrusionOk="0">
                  <a:moveTo>
                    <a:pt x="3739" y="1"/>
                  </a:moveTo>
                  <a:cubicBezTo>
                    <a:pt x="3651" y="1"/>
                    <a:pt x="3562" y="5"/>
                    <a:pt x="3474" y="14"/>
                  </a:cubicBezTo>
                  <a:cubicBezTo>
                    <a:pt x="2396" y="194"/>
                    <a:pt x="1438" y="763"/>
                    <a:pt x="809" y="1631"/>
                  </a:cubicBezTo>
                  <a:cubicBezTo>
                    <a:pt x="420" y="2110"/>
                    <a:pt x="1" y="2919"/>
                    <a:pt x="420" y="3488"/>
                  </a:cubicBezTo>
                  <a:cubicBezTo>
                    <a:pt x="766" y="3980"/>
                    <a:pt x="1401" y="4128"/>
                    <a:pt x="2028" y="4128"/>
                  </a:cubicBezTo>
                  <a:cubicBezTo>
                    <a:pt x="2430" y="4128"/>
                    <a:pt x="2828" y="4067"/>
                    <a:pt x="3145" y="3997"/>
                  </a:cubicBezTo>
                  <a:cubicBezTo>
                    <a:pt x="3923" y="3877"/>
                    <a:pt x="4642" y="3607"/>
                    <a:pt x="5271" y="3158"/>
                  </a:cubicBezTo>
                  <a:cubicBezTo>
                    <a:pt x="5929" y="2619"/>
                    <a:pt x="6378" y="1691"/>
                    <a:pt x="5780" y="943"/>
                  </a:cubicBezTo>
                  <a:cubicBezTo>
                    <a:pt x="5269" y="351"/>
                    <a:pt x="4516" y="1"/>
                    <a:pt x="3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8"/>
            <p:cNvSpPr/>
            <p:nvPr/>
          </p:nvSpPr>
          <p:spPr>
            <a:xfrm>
              <a:off x="8440448" y="4078287"/>
              <a:ext cx="53654" cy="86770"/>
            </a:xfrm>
            <a:custGeom>
              <a:avLst/>
              <a:gdLst/>
              <a:ahLst/>
              <a:cxnLst/>
              <a:rect l="l" t="t" r="r" b="b"/>
              <a:pathLst>
                <a:path w="2636" h="4263" extrusionOk="0">
                  <a:moveTo>
                    <a:pt x="1353" y="0"/>
                  </a:moveTo>
                  <a:cubicBezTo>
                    <a:pt x="938" y="0"/>
                    <a:pt x="506" y="240"/>
                    <a:pt x="240" y="745"/>
                  </a:cubicBezTo>
                  <a:cubicBezTo>
                    <a:pt x="61" y="1135"/>
                    <a:pt x="1" y="1554"/>
                    <a:pt x="1" y="1973"/>
                  </a:cubicBezTo>
                  <a:cubicBezTo>
                    <a:pt x="31" y="2452"/>
                    <a:pt x="91" y="2931"/>
                    <a:pt x="270" y="3410"/>
                  </a:cubicBezTo>
                  <a:cubicBezTo>
                    <a:pt x="390" y="3770"/>
                    <a:pt x="600" y="4159"/>
                    <a:pt x="989" y="4249"/>
                  </a:cubicBezTo>
                  <a:cubicBezTo>
                    <a:pt x="1030" y="4258"/>
                    <a:pt x="1071" y="4263"/>
                    <a:pt x="1112" y="4263"/>
                  </a:cubicBezTo>
                  <a:cubicBezTo>
                    <a:pt x="1464" y="4263"/>
                    <a:pt x="1819" y="3938"/>
                    <a:pt x="2007" y="3590"/>
                  </a:cubicBezTo>
                  <a:cubicBezTo>
                    <a:pt x="2486" y="2841"/>
                    <a:pt x="2636" y="1943"/>
                    <a:pt x="2486" y="1075"/>
                  </a:cubicBezTo>
                  <a:cubicBezTo>
                    <a:pt x="2370" y="376"/>
                    <a:pt x="1874" y="0"/>
                    <a:pt x="1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8"/>
            <p:cNvSpPr/>
            <p:nvPr/>
          </p:nvSpPr>
          <p:spPr>
            <a:xfrm>
              <a:off x="8249587" y="4185920"/>
              <a:ext cx="98250" cy="74374"/>
            </a:xfrm>
            <a:custGeom>
              <a:avLst/>
              <a:gdLst/>
              <a:ahLst/>
              <a:cxnLst/>
              <a:rect l="l" t="t" r="r" b="b"/>
              <a:pathLst>
                <a:path w="4827" h="3654" extrusionOk="0">
                  <a:moveTo>
                    <a:pt x="2268" y="1"/>
                  </a:moveTo>
                  <a:cubicBezTo>
                    <a:pt x="1532" y="1"/>
                    <a:pt x="1" y="631"/>
                    <a:pt x="844" y="1446"/>
                  </a:cubicBezTo>
                  <a:cubicBezTo>
                    <a:pt x="1024" y="1596"/>
                    <a:pt x="1203" y="1716"/>
                    <a:pt x="1413" y="1805"/>
                  </a:cubicBezTo>
                  <a:cubicBezTo>
                    <a:pt x="2251" y="2195"/>
                    <a:pt x="3030" y="2734"/>
                    <a:pt x="3718" y="3362"/>
                  </a:cubicBezTo>
                  <a:cubicBezTo>
                    <a:pt x="3868" y="3487"/>
                    <a:pt x="4060" y="3654"/>
                    <a:pt x="4258" y="3654"/>
                  </a:cubicBezTo>
                  <a:cubicBezTo>
                    <a:pt x="4297" y="3654"/>
                    <a:pt x="4337" y="3647"/>
                    <a:pt x="4377" y="3632"/>
                  </a:cubicBezTo>
                  <a:cubicBezTo>
                    <a:pt x="4587" y="3542"/>
                    <a:pt x="4707" y="3333"/>
                    <a:pt x="4707" y="3123"/>
                  </a:cubicBezTo>
                  <a:cubicBezTo>
                    <a:pt x="4826" y="2314"/>
                    <a:pt x="4407" y="1536"/>
                    <a:pt x="3898" y="937"/>
                  </a:cubicBezTo>
                  <a:cubicBezTo>
                    <a:pt x="3509" y="458"/>
                    <a:pt x="3000" y="129"/>
                    <a:pt x="2401" y="9"/>
                  </a:cubicBezTo>
                  <a:cubicBezTo>
                    <a:pt x="2361" y="3"/>
                    <a:pt x="2316" y="1"/>
                    <a:pt x="2268" y="1"/>
                  </a:cubicBezTo>
                  <a:close/>
                </a:path>
              </a:pathLst>
            </a:custGeom>
            <a:solidFill>
              <a:srgbClr val="03E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8"/>
            <p:cNvSpPr/>
            <p:nvPr/>
          </p:nvSpPr>
          <p:spPr>
            <a:xfrm>
              <a:off x="7613621" y="2598417"/>
              <a:ext cx="867678" cy="930186"/>
            </a:xfrm>
            <a:custGeom>
              <a:avLst/>
              <a:gdLst/>
              <a:ahLst/>
              <a:cxnLst/>
              <a:rect l="l" t="t" r="r" b="b"/>
              <a:pathLst>
                <a:path w="42629" h="45700" extrusionOk="0">
                  <a:moveTo>
                    <a:pt x="7116" y="10840"/>
                  </a:moveTo>
                  <a:lnTo>
                    <a:pt x="7124" y="10865"/>
                  </a:lnTo>
                  <a:lnTo>
                    <a:pt x="7124" y="10865"/>
                  </a:lnTo>
                  <a:cubicBezTo>
                    <a:pt x="7121" y="10857"/>
                    <a:pt x="7119" y="10848"/>
                    <a:pt x="7116" y="10840"/>
                  </a:cubicBezTo>
                  <a:close/>
                  <a:moveTo>
                    <a:pt x="37030" y="0"/>
                  </a:moveTo>
                  <a:cubicBezTo>
                    <a:pt x="37030" y="120"/>
                    <a:pt x="36341" y="629"/>
                    <a:pt x="36221" y="749"/>
                  </a:cubicBezTo>
                  <a:cubicBezTo>
                    <a:pt x="34215" y="2665"/>
                    <a:pt x="32598" y="5091"/>
                    <a:pt x="30891" y="7307"/>
                  </a:cubicBezTo>
                  <a:cubicBezTo>
                    <a:pt x="27148" y="12157"/>
                    <a:pt x="22657" y="17847"/>
                    <a:pt x="22777" y="24314"/>
                  </a:cubicBezTo>
                  <a:cubicBezTo>
                    <a:pt x="22028" y="25482"/>
                    <a:pt x="21249" y="26650"/>
                    <a:pt x="20381" y="27758"/>
                  </a:cubicBezTo>
                  <a:cubicBezTo>
                    <a:pt x="19752" y="28566"/>
                    <a:pt x="19123" y="29375"/>
                    <a:pt x="18465" y="30183"/>
                  </a:cubicBezTo>
                  <a:cubicBezTo>
                    <a:pt x="18135" y="30573"/>
                    <a:pt x="17776" y="30992"/>
                    <a:pt x="17447" y="31381"/>
                  </a:cubicBezTo>
                  <a:cubicBezTo>
                    <a:pt x="16938" y="31980"/>
                    <a:pt x="16369" y="32549"/>
                    <a:pt x="15770" y="33058"/>
                  </a:cubicBezTo>
                  <a:cubicBezTo>
                    <a:pt x="15860" y="32938"/>
                    <a:pt x="15949" y="32788"/>
                    <a:pt x="15979" y="32639"/>
                  </a:cubicBezTo>
                  <a:lnTo>
                    <a:pt x="16249" y="32130"/>
                  </a:lnTo>
                  <a:cubicBezTo>
                    <a:pt x="16399" y="31860"/>
                    <a:pt x="16548" y="31561"/>
                    <a:pt x="16698" y="31291"/>
                  </a:cubicBezTo>
                  <a:cubicBezTo>
                    <a:pt x="16997" y="30662"/>
                    <a:pt x="17267" y="30034"/>
                    <a:pt x="17477" y="29375"/>
                  </a:cubicBezTo>
                  <a:cubicBezTo>
                    <a:pt x="17926" y="28117"/>
                    <a:pt x="18255" y="26800"/>
                    <a:pt x="18465" y="25482"/>
                  </a:cubicBezTo>
                  <a:cubicBezTo>
                    <a:pt x="18884" y="23236"/>
                    <a:pt x="19093" y="20931"/>
                    <a:pt x="19123" y="18655"/>
                  </a:cubicBezTo>
                  <a:cubicBezTo>
                    <a:pt x="19153" y="16290"/>
                    <a:pt x="18854" y="13924"/>
                    <a:pt x="18285" y="11618"/>
                  </a:cubicBezTo>
                  <a:cubicBezTo>
                    <a:pt x="17986" y="10451"/>
                    <a:pt x="17596" y="9343"/>
                    <a:pt x="17117" y="8265"/>
                  </a:cubicBezTo>
                  <a:cubicBezTo>
                    <a:pt x="16908" y="7756"/>
                    <a:pt x="16608" y="7366"/>
                    <a:pt x="16369" y="6887"/>
                  </a:cubicBezTo>
                  <a:cubicBezTo>
                    <a:pt x="16099" y="6289"/>
                    <a:pt x="15800" y="5690"/>
                    <a:pt x="15530" y="5061"/>
                  </a:cubicBezTo>
                  <a:cubicBezTo>
                    <a:pt x="15201" y="5630"/>
                    <a:pt x="15111" y="6468"/>
                    <a:pt x="14901" y="7067"/>
                  </a:cubicBezTo>
                  <a:cubicBezTo>
                    <a:pt x="14602" y="7876"/>
                    <a:pt x="14273" y="8654"/>
                    <a:pt x="14033" y="9433"/>
                  </a:cubicBezTo>
                  <a:cubicBezTo>
                    <a:pt x="13584" y="10930"/>
                    <a:pt x="13284" y="12457"/>
                    <a:pt x="12925" y="13984"/>
                  </a:cubicBezTo>
                  <a:cubicBezTo>
                    <a:pt x="12416" y="16230"/>
                    <a:pt x="11877" y="18565"/>
                    <a:pt x="11787" y="20901"/>
                  </a:cubicBezTo>
                  <a:cubicBezTo>
                    <a:pt x="11757" y="21619"/>
                    <a:pt x="11757" y="22338"/>
                    <a:pt x="11817" y="23087"/>
                  </a:cubicBezTo>
                  <a:cubicBezTo>
                    <a:pt x="11907" y="24404"/>
                    <a:pt x="12087" y="25692"/>
                    <a:pt x="12296" y="27009"/>
                  </a:cubicBezTo>
                  <a:cubicBezTo>
                    <a:pt x="12536" y="28327"/>
                    <a:pt x="12925" y="29614"/>
                    <a:pt x="13464" y="30842"/>
                  </a:cubicBezTo>
                  <a:cubicBezTo>
                    <a:pt x="13883" y="31890"/>
                    <a:pt x="14512" y="32878"/>
                    <a:pt x="15261" y="33717"/>
                  </a:cubicBezTo>
                  <a:cubicBezTo>
                    <a:pt x="14782" y="34106"/>
                    <a:pt x="14422" y="34555"/>
                    <a:pt x="13973" y="34974"/>
                  </a:cubicBezTo>
                  <a:cubicBezTo>
                    <a:pt x="13464" y="35483"/>
                    <a:pt x="12925" y="35962"/>
                    <a:pt x="12386" y="36441"/>
                  </a:cubicBezTo>
                  <a:cubicBezTo>
                    <a:pt x="11847" y="36891"/>
                    <a:pt x="11308" y="37370"/>
                    <a:pt x="10769" y="37819"/>
                  </a:cubicBezTo>
                  <a:cubicBezTo>
                    <a:pt x="10470" y="38028"/>
                    <a:pt x="10200" y="38268"/>
                    <a:pt x="9931" y="38478"/>
                  </a:cubicBezTo>
                  <a:cubicBezTo>
                    <a:pt x="9362" y="38927"/>
                    <a:pt x="8853" y="39406"/>
                    <a:pt x="8344" y="39945"/>
                  </a:cubicBezTo>
                  <a:cubicBezTo>
                    <a:pt x="8853" y="39316"/>
                    <a:pt x="9272" y="38657"/>
                    <a:pt x="9571" y="37939"/>
                  </a:cubicBezTo>
                  <a:cubicBezTo>
                    <a:pt x="9901" y="37250"/>
                    <a:pt x="10140" y="36531"/>
                    <a:pt x="10290" y="35783"/>
                  </a:cubicBezTo>
                  <a:cubicBezTo>
                    <a:pt x="10590" y="34256"/>
                    <a:pt x="10739" y="32728"/>
                    <a:pt x="10739" y="31201"/>
                  </a:cubicBezTo>
                  <a:cubicBezTo>
                    <a:pt x="10739" y="30153"/>
                    <a:pt x="10679" y="29135"/>
                    <a:pt x="10590" y="28087"/>
                  </a:cubicBezTo>
                  <a:cubicBezTo>
                    <a:pt x="10350" y="25512"/>
                    <a:pt x="9931" y="22967"/>
                    <a:pt x="9362" y="20452"/>
                  </a:cubicBezTo>
                  <a:cubicBezTo>
                    <a:pt x="9033" y="18835"/>
                    <a:pt x="8733" y="17218"/>
                    <a:pt x="8404" y="15601"/>
                  </a:cubicBezTo>
                  <a:cubicBezTo>
                    <a:pt x="8104" y="14253"/>
                    <a:pt x="7715" y="12936"/>
                    <a:pt x="7356" y="11648"/>
                  </a:cubicBezTo>
                  <a:lnTo>
                    <a:pt x="7124" y="10865"/>
                  </a:lnTo>
                  <a:lnTo>
                    <a:pt x="7124" y="10865"/>
                  </a:lnTo>
                  <a:cubicBezTo>
                    <a:pt x="7244" y="11325"/>
                    <a:pt x="6664" y="12284"/>
                    <a:pt x="6487" y="12666"/>
                  </a:cubicBezTo>
                  <a:cubicBezTo>
                    <a:pt x="6188" y="13205"/>
                    <a:pt x="5948" y="13804"/>
                    <a:pt x="5709" y="14343"/>
                  </a:cubicBezTo>
                  <a:cubicBezTo>
                    <a:pt x="5170" y="15541"/>
                    <a:pt x="4721" y="16799"/>
                    <a:pt x="4361" y="18086"/>
                  </a:cubicBezTo>
                  <a:cubicBezTo>
                    <a:pt x="3643" y="20661"/>
                    <a:pt x="3223" y="23296"/>
                    <a:pt x="3074" y="25961"/>
                  </a:cubicBezTo>
                  <a:cubicBezTo>
                    <a:pt x="3044" y="26321"/>
                    <a:pt x="3014" y="26710"/>
                    <a:pt x="3014" y="27099"/>
                  </a:cubicBezTo>
                  <a:cubicBezTo>
                    <a:pt x="2834" y="31651"/>
                    <a:pt x="2954" y="37639"/>
                    <a:pt x="6847" y="40693"/>
                  </a:cubicBezTo>
                  <a:cubicBezTo>
                    <a:pt x="6877" y="40693"/>
                    <a:pt x="6877" y="40723"/>
                    <a:pt x="6907" y="40723"/>
                  </a:cubicBezTo>
                  <a:cubicBezTo>
                    <a:pt x="4870" y="42131"/>
                    <a:pt x="2744" y="43448"/>
                    <a:pt x="529" y="44706"/>
                  </a:cubicBezTo>
                  <a:cubicBezTo>
                    <a:pt x="8" y="45028"/>
                    <a:pt x="0" y="45700"/>
                    <a:pt x="473" y="45700"/>
                  </a:cubicBezTo>
                  <a:cubicBezTo>
                    <a:pt x="571" y="45700"/>
                    <a:pt x="689" y="45671"/>
                    <a:pt x="828" y="45604"/>
                  </a:cubicBezTo>
                  <a:cubicBezTo>
                    <a:pt x="3044" y="44436"/>
                    <a:pt x="5170" y="43119"/>
                    <a:pt x="7206" y="41652"/>
                  </a:cubicBezTo>
                  <a:cubicBezTo>
                    <a:pt x="7236" y="41682"/>
                    <a:pt x="7236" y="41682"/>
                    <a:pt x="7236" y="41711"/>
                  </a:cubicBezTo>
                  <a:cubicBezTo>
                    <a:pt x="9645" y="44572"/>
                    <a:pt x="13651" y="45456"/>
                    <a:pt x="17335" y="45456"/>
                  </a:cubicBezTo>
                  <a:cubicBezTo>
                    <a:pt x="18048" y="45456"/>
                    <a:pt x="18748" y="45423"/>
                    <a:pt x="19423" y="45365"/>
                  </a:cubicBezTo>
                  <a:cubicBezTo>
                    <a:pt x="19782" y="45335"/>
                    <a:pt x="20142" y="45305"/>
                    <a:pt x="20471" y="45245"/>
                  </a:cubicBezTo>
                  <a:cubicBezTo>
                    <a:pt x="23226" y="44885"/>
                    <a:pt x="25951" y="44346"/>
                    <a:pt x="28645" y="43628"/>
                  </a:cubicBezTo>
                  <a:cubicBezTo>
                    <a:pt x="29963" y="43298"/>
                    <a:pt x="31310" y="42939"/>
                    <a:pt x="32658" y="42550"/>
                  </a:cubicBezTo>
                  <a:cubicBezTo>
                    <a:pt x="33766" y="42250"/>
                    <a:pt x="35233" y="42041"/>
                    <a:pt x="36131" y="41292"/>
                  </a:cubicBezTo>
                  <a:cubicBezTo>
                    <a:pt x="35113" y="40753"/>
                    <a:pt x="33706" y="40514"/>
                    <a:pt x="32598" y="40244"/>
                  </a:cubicBezTo>
                  <a:cubicBezTo>
                    <a:pt x="31310" y="39915"/>
                    <a:pt x="30023" y="39615"/>
                    <a:pt x="28735" y="39346"/>
                  </a:cubicBezTo>
                  <a:cubicBezTo>
                    <a:pt x="26100" y="38777"/>
                    <a:pt x="23495" y="38298"/>
                    <a:pt x="20860" y="37969"/>
                  </a:cubicBezTo>
                  <a:cubicBezTo>
                    <a:pt x="20219" y="37892"/>
                    <a:pt x="19577" y="37853"/>
                    <a:pt x="18938" y="37853"/>
                  </a:cubicBezTo>
                  <a:cubicBezTo>
                    <a:pt x="18085" y="37853"/>
                    <a:pt x="17237" y="37922"/>
                    <a:pt x="16399" y="38058"/>
                  </a:cubicBezTo>
                  <a:cubicBezTo>
                    <a:pt x="15650" y="38178"/>
                    <a:pt x="14931" y="38298"/>
                    <a:pt x="14183" y="38478"/>
                  </a:cubicBezTo>
                  <a:cubicBezTo>
                    <a:pt x="13225" y="38657"/>
                    <a:pt x="12266" y="38927"/>
                    <a:pt x="11338" y="39286"/>
                  </a:cubicBezTo>
                  <a:cubicBezTo>
                    <a:pt x="10620" y="39556"/>
                    <a:pt x="9901" y="39885"/>
                    <a:pt x="9182" y="40184"/>
                  </a:cubicBezTo>
                  <a:cubicBezTo>
                    <a:pt x="9482" y="40005"/>
                    <a:pt x="9751" y="39795"/>
                    <a:pt x="10021" y="39526"/>
                  </a:cubicBezTo>
                  <a:cubicBezTo>
                    <a:pt x="10320" y="39286"/>
                    <a:pt x="10620" y="39017"/>
                    <a:pt x="10949" y="38777"/>
                  </a:cubicBezTo>
                  <a:cubicBezTo>
                    <a:pt x="11727" y="38088"/>
                    <a:pt x="12506" y="37400"/>
                    <a:pt x="13255" y="36711"/>
                  </a:cubicBezTo>
                  <a:cubicBezTo>
                    <a:pt x="13794" y="36232"/>
                    <a:pt x="14303" y="35753"/>
                    <a:pt x="14842" y="35244"/>
                  </a:cubicBezTo>
                  <a:cubicBezTo>
                    <a:pt x="15051" y="35034"/>
                    <a:pt x="15261" y="34825"/>
                    <a:pt x="15470" y="34585"/>
                  </a:cubicBezTo>
                  <a:cubicBezTo>
                    <a:pt x="15585" y="34441"/>
                    <a:pt x="15783" y="34104"/>
                    <a:pt x="16011" y="34104"/>
                  </a:cubicBezTo>
                  <a:cubicBezTo>
                    <a:pt x="16020" y="34104"/>
                    <a:pt x="16030" y="34105"/>
                    <a:pt x="16039" y="34106"/>
                  </a:cubicBezTo>
                  <a:cubicBezTo>
                    <a:pt x="16099" y="34106"/>
                    <a:pt x="16189" y="34136"/>
                    <a:pt x="16249" y="34196"/>
                  </a:cubicBezTo>
                  <a:cubicBezTo>
                    <a:pt x="17473" y="34935"/>
                    <a:pt x="19035" y="35139"/>
                    <a:pt x="20510" y="35139"/>
                  </a:cubicBezTo>
                  <a:cubicBezTo>
                    <a:pt x="20948" y="35139"/>
                    <a:pt x="21377" y="35121"/>
                    <a:pt x="21788" y="35094"/>
                  </a:cubicBezTo>
                  <a:cubicBezTo>
                    <a:pt x="23795" y="34944"/>
                    <a:pt x="25531" y="34016"/>
                    <a:pt x="27118" y="32878"/>
                  </a:cubicBezTo>
                  <a:cubicBezTo>
                    <a:pt x="29514" y="31201"/>
                    <a:pt x="31879" y="29525"/>
                    <a:pt x="34335" y="27967"/>
                  </a:cubicBezTo>
                  <a:cubicBezTo>
                    <a:pt x="35562" y="27189"/>
                    <a:pt x="36820" y="26410"/>
                    <a:pt x="38078" y="25692"/>
                  </a:cubicBezTo>
                  <a:cubicBezTo>
                    <a:pt x="38736" y="25303"/>
                    <a:pt x="39365" y="24943"/>
                    <a:pt x="40024" y="24614"/>
                  </a:cubicBezTo>
                  <a:cubicBezTo>
                    <a:pt x="40802" y="24105"/>
                    <a:pt x="41701" y="23775"/>
                    <a:pt x="42629" y="23656"/>
                  </a:cubicBezTo>
                  <a:cubicBezTo>
                    <a:pt x="42389" y="23476"/>
                    <a:pt x="42180" y="23296"/>
                    <a:pt x="41970" y="23117"/>
                  </a:cubicBezTo>
                  <a:cubicBezTo>
                    <a:pt x="41701" y="22967"/>
                    <a:pt x="41431" y="22847"/>
                    <a:pt x="41132" y="22787"/>
                  </a:cubicBezTo>
                  <a:cubicBezTo>
                    <a:pt x="40593" y="22668"/>
                    <a:pt x="40084" y="22548"/>
                    <a:pt x="39545" y="22488"/>
                  </a:cubicBezTo>
                  <a:cubicBezTo>
                    <a:pt x="39269" y="22465"/>
                    <a:pt x="38996" y="22454"/>
                    <a:pt x="38724" y="22454"/>
                  </a:cubicBezTo>
                  <a:cubicBezTo>
                    <a:pt x="37931" y="22454"/>
                    <a:pt x="37151" y="22549"/>
                    <a:pt x="36371" y="22727"/>
                  </a:cubicBezTo>
                  <a:cubicBezTo>
                    <a:pt x="34215" y="23206"/>
                    <a:pt x="32239" y="24195"/>
                    <a:pt x="30382" y="25273"/>
                  </a:cubicBezTo>
                  <a:cubicBezTo>
                    <a:pt x="30143" y="25422"/>
                    <a:pt x="29903" y="25542"/>
                    <a:pt x="29664" y="25692"/>
                  </a:cubicBezTo>
                  <a:cubicBezTo>
                    <a:pt x="27508" y="27009"/>
                    <a:pt x="25471" y="28506"/>
                    <a:pt x="23405" y="29974"/>
                  </a:cubicBezTo>
                  <a:cubicBezTo>
                    <a:pt x="21295" y="31489"/>
                    <a:pt x="19067" y="32799"/>
                    <a:pt x="16516" y="33374"/>
                  </a:cubicBezTo>
                  <a:lnTo>
                    <a:pt x="16516" y="33374"/>
                  </a:lnTo>
                  <a:cubicBezTo>
                    <a:pt x="16615" y="33332"/>
                    <a:pt x="16708" y="33193"/>
                    <a:pt x="16758" y="33118"/>
                  </a:cubicBezTo>
                  <a:cubicBezTo>
                    <a:pt x="16848" y="33058"/>
                    <a:pt x="17027" y="32878"/>
                    <a:pt x="17177" y="32758"/>
                  </a:cubicBezTo>
                  <a:cubicBezTo>
                    <a:pt x="17447" y="32519"/>
                    <a:pt x="17686" y="32309"/>
                    <a:pt x="17926" y="32070"/>
                  </a:cubicBezTo>
                  <a:cubicBezTo>
                    <a:pt x="18345" y="31621"/>
                    <a:pt x="18734" y="31171"/>
                    <a:pt x="19123" y="30722"/>
                  </a:cubicBezTo>
                  <a:cubicBezTo>
                    <a:pt x="19902" y="29794"/>
                    <a:pt x="20680" y="28866"/>
                    <a:pt x="21399" y="27908"/>
                  </a:cubicBezTo>
                  <a:cubicBezTo>
                    <a:pt x="22028" y="27069"/>
                    <a:pt x="22687" y="26231"/>
                    <a:pt x="23316" y="25332"/>
                  </a:cubicBezTo>
                  <a:cubicBezTo>
                    <a:pt x="23375" y="25303"/>
                    <a:pt x="23465" y="25273"/>
                    <a:pt x="23525" y="25243"/>
                  </a:cubicBezTo>
                  <a:cubicBezTo>
                    <a:pt x="25591" y="23716"/>
                    <a:pt x="27478" y="21979"/>
                    <a:pt x="29125" y="20033"/>
                  </a:cubicBezTo>
                  <a:cubicBezTo>
                    <a:pt x="30712" y="18236"/>
                    <a:pt x="32418" y="16379"/>
                    <a:pt x="33496" y="14194"/>
                  </a:cubicBezTo>
                  <a:cubicBezTo>
                    <a:pt x="35622" y="9942"/>
                    <a:pt x="37239" y="5390"/>
                    <a:pt x="37060" y="539"/>
                  </a:cubicBezTo>
                  <a:cubicBezTo>
                    <a:pt x="37060" y="360"/>
                    <a:pt x="37060" y="18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8"/>
            <p:cNvSpPr/>
            <p:nvPr/>
          </p:nvSpPr>
          <p:spPr>
            <a:xfrm>
              <a:off x="8088789" y="2598417"/>
              <a:ext cx="282821" cy="515632"/>
            </a:xfrm>
            <a:custGeom>
              <a:avLst/>
              <a:gdLst/>
              <a:ahLst/>
              <a:cxnLst/>
              <a:rect l="l" t="t" r="r" b="b"/>
              <a:pathLst>
                <a:path w="13895" h="25333" extrusionOk="0">
                  <a:moveTo>
                    <a:pt x="13685" y="0"/>
                  </a:moveTo>
                  <a:cubicBezTo>
                    <a:pt x="13685" y="30"/>
                    <a:pt x="13625" y="90"/>
                    <a:pt x="13535" y="180"/>
                  </a:cubicBezTo>
                  <a:cubicBezTo>
                    <a:pt x="12517" y="4642"/>
                    <a:pt x="9912" y="8474"/>
                    <a:pt x="7337" y="12217"/>
                  </a:cubicBezTo>
                  <a:cubicBezTo>
                    <a:pt x="4552" y="16260"/>
                    <a:pt x="1587" y="20661"/>
                    <a:pt x="0" y="25332"/>
                  </a:cubicBezTo>
                  <a:cubicBezTo>
                    <a:pt x="60" y="25303"/>
                    <a:pt x="120" y="25273"/>
                    <a:pt x="180" y="25213"/>
                  </a:cubicBezTo>
                  <a:cubicBezTo>
                    <a:pt x="2246" y="23716"/>
                    <a:pt x="4133" y="21979"/>
                    <a:pt x="5780" y="20033"/>
                  </a:cubicBezTo>
                  <a:cubicBezTo>
                    <a:pt x="7367" y="18236"/>
                    <a:pt x="9073" y="16379"/>
                    <a:pt x="10151" y="14194"/>
                  </a:cubicBezTo>
                  <a:cubicBezTo>
                    <a:pt x="12277" y="9942"/>
                    <a:pt x="13894" y="5390"/>
                    <a:pt x="13715" y="539"/>
                  </a:cubicBezTo>
                  <a:cubicBezTo>
                    <a:pt x="13715" y="360"/>
                    <a:pt x="13715" y="180"/>
                    <a:pt x="13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8"/>
            <p:cNvSpPr/>
            <p:nvPr/>
          </p:nvSpPr>
          <p:spPr>
            <a:xfrm>
              <a:off x="7853535" y="2714212"/>
              <a:ext cx="627173" cy="599369"/>
            </a:xfrm>
            <a:custGeom>
              <a:avLst/>
              <a:gdLst/>
              <a:ahLst/>
              <a:cxnLst/>
              <a:rect l="l" t="t" r="r" b="b"/>
              <a:pathLst>
                <a:path w="30813" h="29447" extrusionOk="0">
                  <a:moveTo>
                    <a:pt x="3534" y="1"/>
                  </a:moveTo>
                  <a:cubicBezTo>
                    <a:pt x="3384" y="450"/>
                    <a:pt x="3294" y="989"/>
                    <a:pt x="3144" y="1408"/>
                  </a:cubicBezTo>
                  <a:cubicBezTo>
                    <a:pt x="2845" y="2187"/>
                    <a:pt x="2545" y="2965"/>
                    <a:pt x="2276" y="3744"/>
                  </a:cubicBezTo>
                  <a:cubicBezTo>
                    <a:pt x="1827" y="5241"/>
                    <a:pt x="1527" y="6768"/>
                    <a:pt x="1198" y="8295"/>
                  </a:cubicBezTo>
                  <a:cubicBezTo>
                    <a:pt x="659" y="10541"/>
                    <a:pt x="120" y="12876"/>
                    <a:pt x="30" y="15212"/>
                  </a:cubicBezTo>
                  <a:cubicBezTo>
                    <a:pt x="0" y="15960"/>
                    <a:pt x="0" y="16679"/>
                    <a:pt x="60" y="17398"/>
                  </a:cubicBezTo>
                  <a:cubicBezTo>
                    <a:pt x="150" y="18715"/>
                    <a:pt x="330" y="20033"/>
                    <a:pt x="539" y="21320"/>
                  </a:cubicBezTo>
                  <a:cubicBezTo>
                    <a:pt x="779" y="22638"/>
                    <a:pt x="1168" y="23925"/>
                    <a:pt x="1707" y="25153"/>
                  </a:cubicBezTo>
                  <a:cubicBezTo>
                    <a:pt x="2126" y="26231"/>
                    <a:pt x="2755" y="27189"/>
                    <a:pt x="3504" y="28028"/>
                  </a:cubicBezTo>
                  <a:lnTo>
                    <a:pt x="3444" y="28087"/>
                  </a:lnTo>
                  <a:cubicBezTo>
                    <a:pt x="3653" y="28177"/>
                    <a:pt x="3863" y="28297"/>
                    <a:pt x="4043" y="28477"/>
                  </a:cubicBezTo>
                  <a:cubicBezTo>
                    <a:pt x="4103" y="28417"/>
                    <a:pt x="4162" y="28387"/>
                    <a:pt x="4252" y="28387"/>
                  </a:cubicBezTo>
                  <a:cubicBezTo>
                    <a:pt x="4342" y="28417"/>
                    <a:pt x="4402" y="28447"/>
                    <a:pt x="4492" y="28477"/>
                  </a:cubicBezTo>
                  <a:cubicBezTo>
                    <a:pt x="5739" y="29230"/>
                    <a:pt x="7320" y="29447"/>
                    <a:pt x="8812" y="29447"/>
                  </a:cubicBezTo>
                  <a:cubicBezTo>
                    <a:pt x="9218" y="29447"/>
                    <a:pt x="9617" y="29431"/>
                    <a:pt x="10001" y="29405"/>
                  </a:cubicBezTo>
                  <a:cubicBezTo>
                    <a:pt x="12008" y="29255"/>
                    <a:pt x="13744" y="28327"/>
                    <a:pt x="15331" y="27189"/>
                  </a:cubicBezTo>
                  <a:cubicBezTo>
                    <a:pt x="17727" y="25512"/>
                    <a:pt x="20122" y="23836"/>
                    <a:pt x="22578" y="22278"/>
                  </a:cubicBezTo>
                  <a:cubicBezTo>
                    <a:pt x="23775" y="21470"/>
                    <a:pt x="25033" y="20721"/>
                    <a:pt x="26321" y="19973"/>
                  </a:cubicBezTo>
                  <a:cubicBezTo>
                    <a:pt x="26949" y="19614"/>
                    <a:pt x="27608" y="19254"/>
                    <a:pt x="28267" y="18925"/>
                  </a:cubicBezTo>
                  <a:cubicBezTo>
                    <a:pt x="29045" y="18446"/>
                    <a:pt x="29914" y="18116"/>
                    <a:pt x="30812" y="17967"/>
                  </a:cubicBezTo>
                  <a:cubicBezTo>
                    <a:pt x="29884" y="17817"/>
                    <a:pt x="28956" y="17517"/>
                    <a:pt x="28027" y="17517"/>
                  </a:cubicBezTo>
                  <a:cubicBezTo>
                    <a:pt x="26351" y="17547"/>
                    <a:pt x="24913" y="18566"/>
                    <a:pt x="23536" y="19404"/>
                  </a:cubicBezTo>
                  <a:cubicBezTo>
                    <a:pt x="21949" y="20332"/>
                    <a:pt x="20452" y="21320"/>
                    <a:pt x="18954" y="22368"/>
                  </a:cubicBezTo>
                  <a:cubicBezTo>
                    <a:pt x="16709" y="23985"/>
                    <a:pt x="14523" y="25842"/>
                    <a:pt x="11918" y="26920"/>
                  </a:cubicBezTo>
                  <a:cubicBezTo>
                    <a:pt x="9856" y="27788"/>
                    <a:pt x="8187" y="28066"/>
                    <a:pt x="6065" y="28066"/>
                  </a:cubicBezTo>
                  <a:cubicBezTo>
                    <a:pt x="5845" y="28066"/>
                    <a:pt x="5621" y="28063"/>
                    <a:pt x="5390" y="28058"/>
                  </a:cubicBezTo>
                  <a:cubicBezTo>
                    <a:pt x="4851" y="28028"/>
                    <a:pt x="4372" y="27758"/>
                    <a:pt x="4073" y="27309"/>
                  </a:cubicBezTo>
                  <a:lnTo>
                    <a:pt x="4013" y="27369"/>
                  </a:lnTo>
                  <a:cubicBezTo>
                    <a:pt x="4043" y="27339"/>
                    <a:pt x="4043" y="27309"/>
                    <a:pt x="4073" y="27279"/>
                  </a:cubicBezTo>
                  <a:cubicBezTo>
                    <a:pt x="3923" y="27099"/>
                    <a:pt x="3833" y="26860"/>
                    <a:pt x="3773" y="26650"/>
                  </a:cubicBezTo>
                  <a:cubicBezTo>
                    <a:pt x="2755" y="22338"/>
                    <a:pt x="3713" y="17428"/>
                    <a:pt x="4103" y="13116"/>
                  </a:cubicBezTo>
                  <a:cubicBezTo>
                    <a:pt x="4492" y="8684"/>
                    <a:pt x="4162" y="4342"/>
                    <a:pt x="3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8"/>
            <p:cNvSpPr/>
            <p:nvPr/>
          </p:nvSpPr>
          <p:spPr>
            <a:xfrm>
              <a:off x="7613824" y="2845863"/>
              <a:ext cx="735233" cy="682313"/>
            </a:xfrm>
            <a:custGeom>
              <a:avLst/>
              <a:gdLst/>
              <a:ahLst/>
              <a:cxnLst/>
              <a:rect l="l" t="t" r="r" b="b"/>
              <a:pathLst>
                <a:path w="36122" h="33522" extrusionOk="0">
                  <a:moveTo>
                    <a:pt x="6717" y="0"/>
                  </a:moveTo>
                  <a:lnTo>
                    <a:pt x="6477" y="479"/>
                  </a:lnTo>
                  <a:cubicBezTo>
                    <a:pt x="6208" y="1048"/>
                    <a:pt x="5938" y="1587"/>
                    <a:pt x="5699" y="2156"/>
                  </a:cubicBezTo>
                  <a:cubicBezTo>
                    <a:pt x="5160" y="3384"/>
                    <a:pt x="4711" y="4612"/>
                    <a:pt x="4351" y="5899"/>
                  </a:cubicBezTo>
                  <a:cubicBezTo>
                    <a:pt x="3663" y="8474"/>
                    <a:pt x="3213" y="11109"/>
                    <a:pt x="3064" y="13774"/>
                  </a:cubicBezTo>
                  <a:cubicBezTo>
                    <a:pt x="3034" y="14164"/>
                    <a:pt x="3004" y="14553"/>
                    <a:pt x="3004" y="14912"/>
                  </a:cubicBezTo>
                  <a:cubicBezTo>
                    <a:pt x="2824" y="19464"/>
                    <a:pt x="2944" y="25452"/>
                    <a:pt x="6837" y="28506"/>
                  </a:cubicBezTo>
                  <a:cubicBezTo>
                    <a:pt x="6867" y="28506"/>
                    <a:pt x="6867" y="28536"/>
                    <a:pt x="6897" y="28536"/>
                  </a:cubicBezTo>
                  <a:cubicBezTo>
                    <a:pt x="4830" y="29944"/>
                    <a:pt x="2734" y="31261"/>
                    <a:pt x="549" y="32519"/>
                  </a:cubicBezTo>
                  <a:cubicBezTo>
                    <a:pt x="29" y="32816"/>
                    <a:pt x="0" y="33521"/>
                    <a:pt x="461" y="33521"/>
                  </a:cubicBezTo>
                  <a:cubicBezTo>
                    <a:pt x="559" y="33521"/>
                    <a:pt x="677" y="33490"/>
                    <a:pt x="818" y="33417"/>
                  </a:cubicBezTo>
                  <a:cubicBezTo>
                    <a:pt x="3034" y="32249"/>
                    <a:pt x="5190" y="30932"/>
                    <a:pt x="7196" y="29465"/>
                  </a:cubicBezTo>
                  <a:cubicBezTo>
                    <a:pt x="7226" y="29495"/>
                    <a:pt x="7226" y="29525"/>
                    <a:pt x="7256" y="29525"/>
                  </a:cubicBezTo>
                  <a:cubicBezTo>
                    <a:pt x="9639" y="32385"/>
                    <a:pt x="13663" y="33269"/>
                    <a:pt x="17336" y="33269"/>
                  </a:cubicBezTo>
                  <a:cubicBezTo>
                    <a:pt x="18046" y="33269"/>
                    <a:pt x="18743" y="33236"/>
                    <a:pt x="19413" y="33178"/>
                  </a:cubicBezTo>
                  <a:cubicBezTo>
                    <a:pt x="19772" y="33148"/>
                    <a:pt x="20132" y="33118"/>
                    <a:pt x="20491" y="33058"/>
                  </a:cubicBezTo>
                  <a:cubicBezTo>
                    <a:pt x="23216" y="32699"/>
                    <a:pt x="25941" y="32160"/>
                    <a:pt x="28635" y="31441"/>
                  </a:cubicBezTo>
                  <a:cubicBezTo>
                    <a:pt x="29983" y="31112"/>
                    <a:pt x="31300" y="30752"/>
                    <a:pt x="32648" y="30393"/>
                  </a:cubicBezTo>
                  <a:cubicBezTo>
                    <a:pt x="33756" y="30064"/>
                    <a:pt x="35223" y="29854"/>
                    <a:pt x="36121" y="29105"/>
                  </a:cubicBezTo>
                  <a:cubicBezTo>
                    <a:pt x="36061" y="29075"/>
                    <a:pt x="35972" y="29045"/>
                    <a:pt x="35882" y="29015"/>
                  </a:cubicBezTo>
                  <a:cubicBezTo>
                    <a:pt x="33726" y="28701"/>
                    <a:pt x="31547" y="28544"/>
                    <a:pt x="29369" y="28544"/>
                  </a:cubicBezTo>
                  <a:cubicBezTo>
                    <a:pt x="27191" y="28544"/>
                    <a:pt x="25012" y="28701"/>
                    <a:pt x="22856" y="29015"/>
                  </a:cubicBezTo>
                  <a:cubicBezTo>
                    <a:pt x="21060" y="29255"/>
                    <a:pt x="19203" y="29644"/>
                    <a:pt x="17437" y="29644"/>
                  </a:cubicBezTo>
                  <a:cubicBezTo>
                    <a:pt x="15670" y="29644"/>
                    <a:pt x="13993" y="29045"/>
                    <a:pt x="12256" y="28866"/>
                  </a:cubicBezTo>
                  <a:cubicBezTo>
                    <a:pt x="11690" y="28812"/>
                    <a:pt x="11119" y="28786"/>
                    <a:pt x="10549" y="28786"/>
                  </a:cubicBezTo>
                  <a:cubicBezTo>
                    <a:pt x="9522" y="28786"/>
                    <a:pt x="8496" y="28872"/>
                    <a:pt x="7495" y="29045"/>
                  </a:cubicBezTo>
                  <a:cubicBezTo>
                    <a:pt x="7615" y="29015"/>
                    <a:pt x="6268" y="21619"/>
                    <a:pt x="6148" y="20931"/>
                  </a:cubicBezTo>
                  <a:cubicBezTo>
                    <a:pt x="5759" y="18445"/>
                    <a:pt x="5729" y="15930"/>
                    <a:pt x="6028" y="13415"/>
                  </a:cubicBezTo>
                  <a:cubicBezTo>
                    <a:pt x="6447" y="8924"/>
                    <a:pt x="7016" y="4522"/>
                    <a:pt x="6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8"/>
            <p:cNvSpPr/>
            <p:nvPr/>
          </p:nvSpPr>
          <p:spPr>
            <a:xfrm>
              <a:off x="6913112" y="2885268"/>
              <a:ext cx="1204336" cy="1065887"/>
            </a:xfrm>
            <a:custGeom>
              <a:avLst/>
              <a:gdLst/>
              <a:ahLst/>
              <a:cxnLst/>
              <a:rect l="l" t="t" r="r" b="b"/>
              <a:pathLst>
                <a:path w="59169" h="52367" extrusionOk="0">
                  <a:moveTo>
                    <a:pt x="28809" y="1"/>
                  </a:moveTo>
                  <a:cubicBezTo>
                    <a:pt x="27176" y="1"/>
                    <a:pt x="25546" y="810"/>
                    <a:pt x="24375" y="1957"/>
                  </a:cubicBezTo>
                  <a:cubicBezTo>
                    <a:pt x="22907" y="3394"/>
                    <a:pt x="22039" y="5281"/>
                    <a:pt x="21320" y="7167"/>
                  </a:cubicBezTo>
                  <a:cubicBezTo>
                    <a:pt x="19853" y="10940"/>
                    <a:pt x="18925" y="14893"/>
                    <a:pt x="18566" y="18935"/>
                  </a:cubicBezTo>
                  <a:cubicBezTo>
                    <a:pt x="17004" y="15547"/>
                    <a:pt x="13336" y="11340"/>
                    <a:pt x="9239" y="11340"/>
                  </a:cubicBezTo>
                  <a:cubicBezTo>
                    <a:pt x="8701" y="11340"/>
                    <a:pt x="8155" y="11412"/>
                    <a:pt x="7606" y="11569"/>
                  </a:cubicBezTo>
                  <a:cubicBezTo>
                    <a:pt x="3025" y="12856"/>
                    <a:pt x="1" y="17677"/>
                    <a:pt x="1378" y="22229"/>
                  </a:cubicBezTo>
                  <a:cubicBezTo>
                    <a:pt x="2456" y="25882"/>
                    <a:pt x="5810" y="30164"/>
                    <a:pt x="9163" y="31960"/>
                  </a:cubicBezTo>
                  <a:cubicBezTo>
                    <a:pt x="17757" y="36452"/>
                    <a:pt x="26950" y="40913"/>
                    <a:pt x="33837" y="47920"/>
                  </a:cubicBezTo>
                  <a:cubicBezTo>
                    <a:pt x="36697" y="50840"/>
                    <a:pt x="40574" y="52367"/>
                    <a:pt x="44455" y="52367"/>
                  </a:cubicBezTo>
                  <a:cubicBezTo>
                    <a:pt x="48374" y="52367"/>
                    <a:pt x="52298" y="50810"/>
                    <a:pt x="55186" y="47561"/>
                  </a:cubicBezTo>
                  <a:cubicBezTo>
                    <a:pt x="57761" y="44686"/>
                    <a:pt x="59169" y="40584"/>
                    <a:pt x="58061" y="36871"/>
                  </a:cubicBezTo>
                  <a:cubicBezTo>
                    <a:pt x="57108" y="33762"/>
                    <a:pt x="54013" y="31345"/>
                    <a:pt x="50887" y="31345"/>
                  </a:cubicBezTo>
                  <a:cubicBezTo>
                    <a:pt x="50280" y="31345"/>
                    <a:pt x="49672" y="31436"/>
                    <a:pt x="49078" y="31631"/>
                  </a:cubicBezTo>
                  <a:cubicBezTo>
                    <a:pt x="51294" y="29265"/>
                    <a:pt x="53629" y="26600"/>
                    <a:pt x="53749" y="23367"/>
                  </a:cubicBezTo>
                  <a:cubicBezTo>
                    <a:pt x="53839" y="20462"/>
                    <a:pt x="51952" y="17647"/>
                    <a:pt x="49347" y="16360"/>
                  </a:cubicBezTo>
                  <a:cubicBezTo>
                    <a:pt x="48004" y="15696"/>
                    <a:pt x="46508" y="15382"/>
                    <a:pt x="45006" y="15382"/>
                  </a:cubicBezTo>
                  <a:cubicBezTo>
                    <a:pt x="43595" y="15382"/>
                    <a:pt x="42178" y="15658"/>
                    <a:pt x="40873" y="16180"/>
                  </a:cubicBezTo>
                  <a:cubicBezTo>
                    <a:pt x="38149" y="17258"/>
                    <a:pt x="35873" y="19234"/>
                    <a:pt x="34106" y="21570"/>
                  </a:cubicBezTo>
                  <a:cubicBezTo>
                    <a:pt x="35603" y="16869"/>
                    <a:pt x="35903" y="11868"/>
                    <a:pt x="34915" y="7047"/>
                  </a:cubicBezTo>
                  <a:cubicBezTo>
                    <a:pt x="34316" y="4113"/>
                    <a:pt x="32819" y="849"/>
                    <a:pt x="29914" y="130"/>
                  </a:cubicBezTo>
                  <a:cubicBezTo>
                    <a:pt x="29549" y="42"/>
                    <a:pt x="29179" y="1"/>
                    <a:pt x="28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8"/>
            <p:cNvSpPr/>
            <p:nvPr/>
          </p:nvSpPr>
          <p:spPr>
            <a:xfrm>
              <a:off x="7010018" y="2885818"/>
              <a:ext cx="1105598" cy="954733"/>
            </a:xfrm>
            <a:custGeom>
              <a:avLst/>
              <a:gdLst/>
              <a:ahLst/>
              <a:cxnLst/>
              <a:rect l="l" t="t" r="r" b="b"/>
              <a:pathLst>
                <a:path w="54318" h="46906" extrusionOk="0">
                  <a:moveTo>
                    <a:pt x="24028" y="1"/>
                  </a:moveTo>
                  <a:cubicBezTo>
                    <a:pt x="22402" y="1"/>
                    <a:pt x="20781" y="793"/>
                    <a:pt x="19614" y="1960"/>
                  </a:cubicBezTo>
                  <a:cubicBezTo>
                    <a:pt x="18176" y="3367"/>
                    <a:pt x="17278" y="5254"/>
                    <a:pt x="16559" y="7140"/>
                  </a:cubicBezTo>
                  <a:cubicBezTo>
                    <a:pt x="15122" y="10943"/>
                    <a:pt x="14194" y="14896"/>
                    <a:pt x="13805" y="18908"/>
                  </a:cubicBezTo>
                  <a:cubicBezTo>
                    <a:pt x="12239" y="15512"/>
                    <a:pt x="8557" y="11292"/>
                    <a:pt x="4447" y="11292"/>
                  </a:cubicBezTo>
                  <a:cubicBezTo>
                    <a:pt x="3919" y="11292"/>
                    <a:pt x="3384" y="11362"/>
                    <a:pt x="2845" y="11512"/>
                  </a:cubicBezTo>
                  <a:cubicBezTo>
                    <a:pt x="1827" y="11811"/>
                    <a:pt x="869" y="12260"/>
                    <a:pt x="1" y="12889"/>
                  </a:cubicBezTo>
                  <a:cubicBezTo>
                    <a:pt x="1" y="13159"/>
                    <a:pt x="1" y="13428"/>
                    <a:pt x="31" y="13698"/>
                  </a:cubicBezTo>
                  <a:cubicBezTo>
                    <a:pt x="150" y="15584"/>
                    <a:pt x="929" y="16872"/>
                    <a:pt x="2875" y="17081"/>
                  </a:cubicBezTo>
                  <a:cubicBezTo>
                    <a:pt x="3097" y="17104"/>
                    <a:pt x="3319" y="17116"/>
                    <a:pt x="3540" y="17116"/>
                  </a:cubicBezTo>
                  <a:cubicBezTo>
                    <a:pt x="4185" y="17116"/>
                    <a:pt x="4826" y="17020"/>
                    <a:pt x="5450" y="16842"/>
                  </a:cubicBezTo>
                  <a:cubicBezTo>
                    <a:pt x="5969" y="16661"/>
                    <a:pt x="6437" y="16328"/>
                    <a:pt x="6969" y="16328"/>
                  </a:cubicBezTo>
                  <a:cubicBezTo>
                    <a:pt x="7143" y="16328"/>
                    <a:pt x="7324" y="16364"/>
                    <a:pt x="7516" y="16453"/>
                  </a:cubicBezTo>
                  <a:cubicBezTo>
                    <a:pt x="8534" y="16962"/>
                    <a:pt x="8624" y="18818"/>
                    <a:pt x="8924" y="19776"/>
                  </a:cubicBezTo>
                  <a:cubicBezTo>
                    <a:pt x="9313" y="21303"/>
                    <a:pt x="10092" y="22711"/>
                    <a:pt x="11170" y="23878"/>
                  </a:cubicBezTo>
                  <a:cubicBezTo>
                    <a:pt x="12346" y="25092"/>
                    <a:pt x="14075" y="25775"/>
                    <a:pt x="15790" y="25775"/>
                  </a:cubicBezTo>
                  <a:cubicBezTo>
                    <a:pt x="16868" y="25775"/>
                    <a:pt x="17940" y="25505"/>
                    <a:pt x="18865" y="24927"/>
                  </a:cubicBezTo>
                  <a:cubicBezTo>
                    <a:pt x="19973" y="24178"/>
                    <a:pt x="20901" y="23160"/>
                    <a:pt x="21560" y="21962"/>
                  </a:cubicBezTo>
                  <a:cubicBezTo>
                    <a:pt x="22129" y="21004"/>
                    <a:pt x="22518" y="19088"/>
                    <a:pt x="23506" y="18489"/>
                  </a:cubicBezTo>
                  <a:cubicBezTo>
                    <a:pt x="23724" y="18362"/>
                    <a:pt x="23911" y="18306"/>
                    <a:pt x="24071" y="18306"/>
                  </a:cubicBezTo>
                  <a:cubicBezTo>
                    <a:pt x="25118" y="18306"/>
                    <a:pt x="25015" y="20710"/>
                    <a:pt x="25093" y="21333"/>
                  </a:cubicBezTo>
                  <a:cubicBezTo>
                    <a:pt x="25482" y="23849"/>
                    <a:pt x="26560" y="26543"/>
                    <a:pt x="29285" y="27232"/>
                  </a:cubicBezTo>
                  <a:cubicBezTo>
                    <a:pt x="29676" y="27332"/>
                    <a:pt x="30070" y="27377"/>
                    <a:pt x="30463" y="27377"/>
                  </a:cubicBezTo>
                  <a:cubicBezTo>
                    <a:pt x="31727" y="27377"/>
                    <a:pt x="32980" y="26906"/>
                    <a:pt x="34076" y="26244"/>
                  </a:cubicBezTo>
                  <a:cubicBezTo>
                    <a:pt x="34705" y="25825"/>
                    <a:pt x="35304" y="25346"/>
                    <a:pt x="35813" y="24777"/>
                  </a:cubicBezTo>
                  <a:cubicBezTo>
                    <a:pt x="36138" y="24501"/>
                    <a:pt x="36883" y="23891"/>
                    <a:pt x="37450" y="23891"/>
                  </a:cubicBezTo>
                  <a:cubicBezTo>
                    <a:pt x="37562" y="23891"/>
                    <a:pt x="37666" y="23914"/>
                    <a:pt x="37759" y="23968"/>
                  </a:cubicBezTo>
                  <a:cubicBezTo>
                    <a:pt x="38777" y="24507"/>
                    <a:pt x="37550" y="26034"/>
                    <a:pt x="37340" y="26663"/>
                  </a:cubicBezTo>
                  <a:cubicBezTo>
                    <a:pt x="36741" y="28520"/>
                    <a:pt x="36352" y="30586"/>
                    <a:pt x="36681" y="32562"/>
                  </a:cubicBezTo>
                  <a:cubicBezTo>
                    <a:pt x="36951" y="34209"/>
                    <a:pt x="38059" y="35556"/>
                    <a:pt x="39586" y="36185"/>
                  </a:cubicBezTo>
                  <a:cubicBezTo>
                    <a:pt x="40334" y="36485"/>
                    <a:pt x="41143" y="36634"/>
                    <a:pt x="41981" y="36694"/>
                  </a:cubicBezTo>
                  <a:cubicBezTo>
                    <a:pt x="42910" y="36754"/>
                    <a:pt x="43838" y="36545"/>
                    <a:pt x="44017" y="37772"/>
                  </a:cubicBezTo>
                  <a:cubicBezTo>
                    <a:pt x="44137" y="38461"/>
                    <a:pt x="43748" y="38700"/>
                    <a:pt x="43419" y="39180"/>
                  </a:cubicBezTo>
                  <a:cubicBezTo>
                    <a:pt x="43029" y="39748"/>
                    <a:pt x="42820" y="40437"/>
                    <a:pt x="42820" y="41156"/>
                  </a:cubicBezTo>
                  <a:cubicBezTo>
                    <a:pt x="42850" y="42503"/>
                    <a:pt x="43838" y="43911"/>
                    <a:pt x="44796" y="44839"/>
                  </a:cubicBezTo>
                  <a:cubicBezTo>
                    <a:pt x="46287" y="46301"/>
                    <a:pt x="48292" y="46906"/>
                    <a:pt x="50364" y="46906"/>
                  </a:cubicBezTo>
                  <a:cubicBezTo>
                    <a:pt x="50414" y="46906"/>
                    <a:pt x="50465" y="46906"/>
                    <a:pt x="50515" y="46905"/>
                  </a:cubicBezTo>
                  <a:lnTo>
                    <a:pt x="50964" y="46905"/>
                  </a:lnTo>
                  <a:cubicBezTo>
                    <a:pt x="53180" y="44090"/>
                    <a:pt x="54318" y="40287"/>
                    <a:pt x="53300" y="36874"/>
                  </a:cubicBezTo>
                  <a:cubicBezTo>
                    <a:pt x="52349" y="33771"/>
                    <a:pt x="49266" y="31338"/>
                    <a:pt x="46146" y="31338"/>
                  </a:cubicBezTo>
                  <a:cubicBezTo>
                    <a:pt x="45533" y="31338"/>
                    <a:pt x="44917" y="31432"/>
                    <a:pt x="44317" y="31634"/>
                  </a:cubicBezTo>
                  <a:cubicBezTo>
                    <a:pt x="46533" y="29268"/>
                    <a:pt x="48868" y="26603"/>
                    <a:pt x="48988" y="23369"/>
                  </a:cubicBezTo>
                  <a:cubicBezTo>
                    <a:pt x="49108" y="20435"/>
                    <a:pt x="47191" y="17650"/>
                    <a:pt x="44586" y="16333"/>
                  </a:cubicBezTo>
                  <a:cubicBezTo>
                    <a:pt x="43259" y="15677"/>
                    <a:pt x="41792" y="15371"/>
                    <a:pt x="40311" y="15371"/>
                  </a:cubicBezTo>
                  <a:cubicBezTo>
                    <a:pt x="38886" y="15371"/>
                    <a:pt x="37449" y="15654"/>
                    <a:pt x="36112" y="16183"/>
                  </a:cubicBezTo>
                  <a:cubicBezTo>
                    <a:pt x="33417" y="17231"/>
                    <a:pt x="31112" y="19237"/>
                    <a:pt x="29345" y="21543"/>
                  </a:cubicBezTo>
                  <a:cubicBezTo>
                    <a:pt x="30872" y="16872"/>
                    <a:pt x="31142" y="11871"/>
                    <a:pt x="30154" y="7050"/>
                  </a:cubicBezTo>
                  <a:cubicBezTo>
                    <a:pt x="29555" y="4086"/>
                    <a:pt x="28058" y="852"/>
                    <a:pt x="25153" y="133"/>
                  </a:cubicBezTo>
                  <a:cubicBezTo>
                    <a:pt x="24782" y="43"/>
                    <a:pt x="24405" y="1"/>
                    <a:pt x="24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8"/>
            <p:cNvSpPr/>
            <p:nvPr/>
          </p:nvSpPr>
          <p:spPr>
            <a:xfrm>
              <a:off x="7455041" y="2932714"/>
              <a:ext cx="143741" cy="243008"/>
            </a:xfrm>
            <a:custGeom>
              <a:avLst/>
              <a:gdLst/>
              <a:ahLst/>
              <a:cxnLst/>
              <a:rect l="l" t="t" r="r" b="b"/>
              <a:pathLst>
                <a:path w="7062" h="11939" extrusionOk="0">
                  <a:moveTo>
                    <a:pt x="2352" y="0"/>
                  </a:moveTo>
                  <a:cubicBezTo>
                    <a:pt x="1898" y="0"/>
                    <a:pt x="1385" y="108"/>
                    <a:pt x="804" y="345"/>
                  </a:cubicBezTo>
                  <a:cubicBezTo>
                    <a:pt x="1" y="649"/>
                    <a:pt x="196" y="2540"/>
                    <a:pt x="1035" y="2540"/>
                  </a:cubicBezTo>
                  <a:cubicBezTo>
                    <a:pt x="1103" y="2540"/>
                    <a:pt x="1176" y="2528"/>
                    <a:pt x="1253" y="2501"/>
                  </a:cubicBezTo>
                  <a:cubicBezTo>
                    <a:pt x="1495" y="2408"/>
                    <a:pt x="1714" y="2365"/>
                    <a:pt x="1913" y="2365"/>
                  </a:cubicBezTo>
                  <a:cubicBezTo>
                    <a:pt x="4549" y="2365"/>
                    <a:pt x="3628" y="9957"/>
                    <a:pt x="4157" y="11543"/>
                  </a:cubicBezTo>
                  <a:cubicBezTo>
                    <a:pt x="4199" y="11791"/>
                    <a:pt x="4410" y="11939"/>
                    <a:pt x="4635" y="11939"/>
                  </a:cubicBezTo>
                  <a:cubicBezTo>
                    <a:pt x="4738" y="11939"/>
                    <a:pt x="4843" y="11908"/>
                    <a:pt x="4936" y="11843"/>
                  </a:cubicBezTo>
                  <a:cubicBezTo>
                    <a:pt x="7062" y="10196"/>
                    <a:pt x="6134" y="5585"/>
                    <a:pt x="5475" y="3429"/>
                  </a:cubicBezTo>
                  <a:cubicBezTo>
                    <a:pt x="4910" y="1474"/>
                    <a:pt x="4029" y="0"/>
                    <a:pt x="2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8"/>
            <p:cNvSpPr/>
            <p:nvPr/>
          </p:nvSpPr>
          <p:spPr>
            <a:xfrm>
              <a:off x="7432245" y="3019504"/>
              <a:ext cx="93405" cy="124852"/>
            </a:xfrm>
            <a:custGeom>
              <a:avLst/>
              <a:gdLst/>
              <a:ahLst/>
              <a:cxnLst/>
              <a:rect l="l" t="t" r="r" b="b"/>
              <a:pathLst>
                <a:path w="4589" h="6134" extrusionOk="0">
                  <a:moveTo>
                    <a:pt x="1095" y="0"/>
                  </a:moveTo>
                  <a:cubicBezTo>
                    <a:pt x="107" y="0"/>
                    <a:pt x="0" y="1984"/>
                    <a:pt x="726" y="2459"/>
                  </a:cubicBezTo>
                  <a:cubicBezTo>
                    <a:pt x="1654" y="3087"/>
                    <a:pt x="1924" y="3836"/>
                    <a:pt x="1954" y="4824"/>
                  </a:cubicBezTo>
                  <a:cubicBezTo>
                    <a:pt x="1954" y="5363"/>
                    <a:pt x="2403" y="6134"/>
                    <a:pt x="2890" y="6134"/>
                  </a:cubicBezTo>
                  <a:cubicBezTo>
                    <a:pt x="3079" y="6134"/>
                    <a:pt x="3274" y="6016"/>
                    <a:pt x="3451" y="5722"/>
                  </a:cubicBezTo>
                  <a:cubicBezTo>
                    <a:pt x="4589" y="3806"/>
                    <a:pt x="3541" y="662"/>
                    <a:pt x="1325" y="33"/>
                  </a:cubicBezTo>
                  <a:cubicBezTo>
                    <a:pt x="1244" y="11"/>
                    <a:pt x="1167" y="0"/>
                    <a:pt x="1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8"/>
            <p:cNvSpPr/>
            <p:nvPr/>
          </p:nvSpPr>
          <p:spPr>
            <a:xfrm>
              <a:off x="7840203" y="3264182"/>
              <a:ext cx="92571" cy="159536"/>
            </a:xfrm>
            <a:custGeom>
              <a:avLst/>
              <a:gdLst/>
              <a:ahLst/>
              <a:cxnLst/>
              <a:rect l="l" t="t" r="r" b="b"/>
              <a:pathLst>
                <a:path w="4548" h="7838" extrusionOk="0">
                  <a:moveTo>
                    <a:pt x="1850" y="1"/>
                  </a:moveTo>
                  <a:cubicBezTo>
                    <a:pt x="1434" y="1"/>
                    <a:pt x="997" y="143"/>
                    <a:pt x="565" y="469"/>
                  </a:cubicBezTo>
                  <a:cubicBezTo>
                    <a:pt x="0" y="872"/>
                    <a:pt x="185" y="2605"/>
                    <a:pt x="923" y="2605"/>
                  </a:cubicBezTo>
                  <a:cubicBezTo>
                    <a:pt x="1007" y="2605"/>
                    <a:pt x="1097" y="2583"/>
                    <a:pt x="1194" y="2535"/>
                  </a:cubicBezTo>
                  <a:cubicBezTo>
                    <a:pt x="1393" y="2427"/>
                    <a:pt x="1574" y="2379"/>
                    <a:pt x="1736" y="2379"/>
                  </a:cubicBezTo>
                  <a:cubicBezTo>
                    <a:pt x="2425" y="2379"/>
                    <a:pt x="2770" y="3244"/>
                    <a:pt x="2721" y="3972"/>
                  </a:cubicBezTo>
                  <a:cubicBezTo>
                    <a:pt x="2662" y="4990"/>
                    <a:pt x="2152" y="5948"/>
                    <a:pt x="2212" y="6966"/>
                  </a:cubicBezTo>
                  <a:cubicBezTo>
                    <a:pt x="2239" y="7333"/>
                    <a:pt x="2425" y="7837"/>
                    <a:pt x="2792" y="7837"/>
                  </a:cubicBezTo>
                  <a:cubicBezTo>
                    <a:pt x="2845" y="7837"/>
                    <a:pt x="2901" y="7827"/>
                    <a:pt x="2961" y="7805"/>
                  </a:cubicBezTo>
                  <a:cubicBezTo>
                    <a:pt x="3829" y="7535"/>
                    <a:pt x="4189" y="6218"/>
                    <a:pt x="4338" y="5439"/>
                  </a:cubicBezTo>
                  <a:cubicBezTo>
                    <a:pt x="4548" y="4391"/>
                    <a:pt x="4518" y="3283"/>
                    <a:pt x="4278" y="2235"/>
                  </a:cubicBezTo>
                  <a:cubicBezTo>
                    <a:pt x="3930" y="1015"/>
                    <a:pt x="2963"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8"/>
            <p:cNvSpPr/>
            <p:nvPr/>
          </p:nvSpPr>
          <p:spPr>
            <a:xfrm>
              <a:off x="7814516" y="3396341"/>
              <a:ext cx="57928" cy="113922"/>
            </a:xfrm>
            <a:custGeom>
              <a:avLst/>
              <a:gdLst/>
              <a:ahLst/>
              <a:cxnLst/>
              <a:rect l="l" t="t" r="r" b="b"/>
              <a:pathLst>
                <a:path w="2846" h="5597" extrusionOk="0">
                  <a:moveTo>
                    <a:pt x="830" y="1"/>
                  </a:moveTo>
                  <a:cubicBezTo>
                    <a:pt x="495" y="1"/>
                    <a:pt x="227" y="490"/>
                    <a:pt x="151" y="743"/>
                  </a:cubicBezTo>
                  <a:cubicBezTo>
                    <a:pt x="1" y="1222"/>
                    <a:pt x="151" y="1761"/>
                    <a:pt x="480" y="2150"/>
                  </a:cubicBezTo>
                  <a:cubicBezTo>
                    <a:pt x="690" y="2330"/>
                    <a:pt x="839" y="2599"/>
                    <a:pt x="869" y="2899"/>
                  </a:cubicBezTo>
                  <a:cubicBezTo>
                    <a:pt x="869" y="2929"/>
                    <a:pt x="869" y="3108"/>
                    <a:pt x="869" y="3168"/>
                  </a:cubicBezTo>
                  <a:cubicBezTo>
                    <a:pt x="809" y="3408"/>
                    <a:pt x="720" y="3617"/>
                    <a:pt x="660" y="3827"/>
                  </a:cubicBezTo>
                  <a:cubicBezTo>
                    <a:pt x="510" y="4276"/>
                    <a:pt x="540" y="4725"/>
                    <a:pt x="750" y="5144"/>
                  </a:cubicBezTo>
                  <a:cubicBezTo>
                    <a:pt x="868" y="5333"/>
                    <a:pt x="1097" y="5597"/>
                    <a:pt x="1351" y="5597"/>
                  </a:cubicBezTo>
                  <a:cubicBezTo>
                    <a:pt x="1419" y="5597"/>
                    <a:pt x="1488" y="5578"/>
                    <a:pt x="1558" y="5534"/>
                  </a:cubicBezTo>
                  <a:cubicBezTo>
                    <a:pt x="2606" y="4935"/>
                    <a:pt x="2846" y="3498"/>
                    <a:pt x="2666" y="2390"/>
                  </a:cubicBezTo>
                  <a:cubicBezTo>
                    <a:pt x="2486" y="1402"/>
                    <a:pt x="1887" y="533"/>
                    <a:pt x="1019" y="54"/>
                  </a:cubicBezTo>
                  <a:cubicBezTo>
                    <a:pt x="954" y="17"/>
                    <a:pt x="891"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8"/>
            <p:cNvSpPr/>
            <p:nvPr/>
          </p:nvSpPr>
          <p:spPr>
            <a:xfrm>
              <a:off x="7957566" y="3581971"/>
              <a:ext cx="106859" cy="168594"/>
            </a:xfrm>
            <a:custGeom>
              <a:avLst/>
              <a:gdLst/>
              <a:ahLst/>
              <a:cxnLst/>
              <a:rect l="l" t="t" r="r" b="b"/>
              <a:pathLst>
                <a:path w="5250" h="8283" extrusionOk="0">
                  <a:moveTo>
                    <a:pt x="1961" y="1"/>
                  </a:moveTo>
                  <a:cubicBezTo>
                    <a:pt x="1649" y="1"/>
                    <a:pt x="1317" y="68"/>
                    <a:pt x="968" y="217"/>
                  </a:cubicBezTo>
                  <a:cubicBezTo>
                    <a:pt x="1" y="631"/>
                    <a:pt x="181" y="2932"/>
                    <a:pt x="1250" y="2932"/>
                  </a:cubicBezTo>
                  <a:cubicBezTo>
                    <a:pt x="1339" y="2932"/>
                    <a:pt x="1435" y="2916"/>
                    <a:pt x="1537" y="2882"/>
                  </a:cubicBezTo>
                  <a:cubicBezTo>
                    <a:pt x="1664" y="2831"/>
                    <a:pt x="1785" y="2809"/>
                    <a:pt x="1898" y="2809"/>
                  </a:cubicBezTo>
                  <a:cubicBezTo>
                    <a:pt x="2664" y="2809"/>
                    <a:pt x="3085" y="3850"/>
                    <a:pt x="2824" y="4528"/>
                  </a:cubicBezTo>
                  <a:cubicBezTo>
                    <a:pt x="2405" y="5636"/>
                    <a:pt x="1896" y="6265"/>
                    <a:pt x="2016" y="7523"/>
                  </a:cubicBezTo>
                  <a:cubicBezTo>
                    <a:pt x="2046" y="7882"/>
                    <a:pt x="2345" y="8211"/>
                    <a:pt x="2705" y="8271"/>
                  </a:cubicBezTo>
                  <a:cubicBezTo>
                    <a:pt x="2751" y="8279"/>
                    <a:pt x="2797" y="8282"/>
                    <a:pt x="2842" y="8282"/>
                  </a:cubicBezTo>
                  <a:cubicBezTo>
                    <a:pt x="3706" y="8282"/>
                    <a:pt x="4396" y="6979"/>
                    <a:pt x="4681" y="6325"/>
                  </a:cubicBezTo>
                  <a:cubicBezTo>
                    <a:pt x="5190" y="5277"/>
                    <a:pt x="5250" y="4079"/>
                    <a:pt x="4920" y="3001"/>
                  </a:cubicBezTo>
                  <a:cubicBezTo>
                    <a:pt x="4523" y="1563"/>
                    <a:pt x="3469" y="1"/>
                    <a:pt x="1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8"/>
            <p:cNvSpPr/>
            <p:nvPr/>
          </p:nvSpPr>
          <p:spPr>
            <a:xfrm>
              <a:off x="8191781" y="4044072"/>
              <a:ext cx="220049" cy="461409"/>
            </a:xfrm>
            <a:custGeom>
              <a:avLst/>
              <a:gdLst/>
              <a:ahLst/>
              <a:cxnLst/>
              <a:rect l="l" t="t" r="r" b="b"/>
              <a:pathLst>
                <a:path w="10811" h="22669" extrusionOk="0">
                  <a:moveTo>
                    <a:pt x="9253" y="1"/>
                  </a:moveTo>
                  <a:cubicBezTo>
                    <a:pt x="9254" y="2"/>
                    <a:pt x="9254" y="3"/>
                    <a:pt x="9254" y="3"/>
                  </a:cubicBezTo>
                  <a:lnTo>
                    <a:pt x="9254" y="3"/>
                  </a:lnTo>
                  <a:cubicBezTo>
                    <a:pt x="9254" y="3"/>
                    <a:pt x="9254" y="2"/>
                    <a:pt x="9253" y="1"/>
                  </a:cubicBezTo>
                  <a:close/>
                  <a:moveTo>
                    <a:pt x="9254" y="3"/>
                  </a:moveTo>
                  <a:cubicBezTo>
                    <a:pt x="9293" y="169"/>
                    <a:pt x="7366" y="1859"/>
                    <a:pt x="7157" y="2067"/>
                  </a:cubicBezTo>
                  <a:cubicBezTo>
                    <a:pt x="6409" y="2876"/>
                    <a:pt x="5720" y="3714"/>
                    <a:pt x="5031" y="4552"/>
                  </a:cubicBezTo>
                  <a:cubicBezTo>
                    <a:pt x="3953" y="5930"/>
                    <a:pt x="2516" y="7577"/>
                    <a:pt x="1797" y="9164"/>
                  </a:cubicBezTo>
                  <a:cubicBezTo>
                    <a:pt x="929" y="11320"/>
                    <a:pt x="360" y="13595"/>
                    <a:pt x="181" y="15931"/>
                  </a:cubicBezTo>
                  <a:cubicBezTo>
                    <a:pt x="61" y="17159"/>
                    <a:pt x="1" y="18356"/>
                    <a:pt x="31" y="19584"/>
                  </a:cubicBezTo>
                  <a:cubicBezTo>
                    <a:pt x="31" y="19883"/>
                    <a:pt x="151" y="22578"/>
                    <a:pt x="61" y="22668"/>
                  </a:cubicBezTo>
                  <a:lnTo>
                    <a:pt x="3774" y="20243"/>
                  </a:lnTo>
                  <a:cubicBezTo>
                    <a:pt x="4642" y="19704"/>
                    <a:pt x="5391" y="18985"/>
                    <a:pt x="6020" y="18177"/>
                  </a:cubicBezTo>
                  <a:cubicBezTo>
                    <a:pt x="7666" y="16260"/>
                    <a:pt x="9014" y="14344"/>
                    <a:pt x="9703" y="11859"/>
                  </a:cubicBezTo>
                  <a:cubicBezTo>
                    <a:pt x="10810" y="7997"/>
                    <a:pt x="10451" y="3836"/>
                    <a:pt x="925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8"/>
            <p:cNvSpPr/>
            <p:nvPr/>
          </p:nvSpPr>
          <p:spPr>
            <a:xfrm>
              <a:off x="8200940" y="4383824"/>
              <a:ext cx="393731" cy="143558"/>
            </a:xfrm>
            <a:custGeom>
              <a:avLst/>
              <a:gdLst/>
              <a:ahLst/>
              <a:cxnLst/>
              <a:rect l="l" t="t" r="r" b="b"/>
              <a:pathLst>
                <a:path w="19344" h="7053" extrusionOk="0">
                  <a:moveTo>
                    <a:pt x="19343" y="1155"/>
                  </a:moveTo>
                  <a:lnTo>
                    <a:pt x="19343" y="1155"/>
                  </a:lnTo>
                  <a:cubicBezTo>
                    <a:pt x="19343" y="1156"/>
                    <a:pt x="19343" y="1156"/>
                    <a:pt x="19342" y="1157"/>
                  </a:cubicBezTo>
                  <a:lnTo>
                    <a:pt x="19342" y="1157"/>
                  </a:lnTo>
                  <a:cubicBezTo>
                    <a:pt x="19343" y="1156"/>
                    <a:pt x="19343" y="1156"/>
                    <a:pt x="19343" y="1155"/>
                  </a:cubicBezTo>
                  <a:close/>
                  <a:moveTo>
                    <a:pt x="11048" y="0"/>
                  </a:moveTo>
                  <a:cubicBezTo>
                    <a:pt x="10654" y="0"/>
                    <a:pt x="10271" y="22"/>
                    <a:pt x="9911" y="77"/>
                  </a:cubicBezTo>
                  <a:cubicBezTo>
                    <a:pt x="8055" y="407"/>
                    <a:pt x="6258" y="1006"/>
                    <a:pt x="4611" y="1904"/>
                  </a:cubicBezTo>
                  <a:cubicBezTo>
                    <a:pt x="3743" y="2353"/>
                    <a:pt x="2875" y="2832"/>
                    <a:pt x="2066" y="3371"/>
                  </a:cubicBezTo>
                  <a:cubicBezTo>
                    <a:pt x="1859" y="3489"/>
                    <a:pt x="131" y="4719"/>
                    <a:pt x="4" y="4719"/>
                  </a:cubicBezTo>
                  <a:cubicBezTo>
                    <a:pt x="2" y="4719"/>
                    <a:pt x="1" y="4719"/>
                    <a:pt x="0" y="4718"/>
                  </a:cubicBezTo>
                  <a:lnTo>
                    <a:pt x="0" y="4718"/>
                  </a:lnTo>
                  <a:lnTo>
                    <a:pt x="3234" y="6216"/>
                  </a:lnTo>
                  <a:cubicBezTo>
                    <a:pt x="3983" y="6545"/>
                    <a:pt x="4791" y="6755"/>
                    <a:pt x="5599" y="6844"/>
                  </a:cubicBezTo>
                  <a:cubicBezTo>
                    <a:pt x="6514" y="6967"/>
                    <a:pt x="7403" y="7053"/>
                    <a:pt x="8288" y="7053"/>
                  </a:cubicBezTo>
                  <a:cubicBezTo>
                    <a:pt x="9344" y="7053"/>
                    <a:pt x="10393" y="6931"/>
                    <a:pt x="11468" y="6605"/>
                  </a:cubicBezTo>
                  <a:cubicBezTo>
                    <a:pt x="14582" y="5707"/>
                    <a:pt x="17246" y="3641"/>
                    <a:pt x="19342" y="1157"/>
                  </a:cubicBezTo>
                  <a:lnTo>
                    <a:pt x="19342" y="1157"/>
                  </a:lnTo>
                  <a:cubicBezTo>
                    <a:pt x="19333" y="1167"/>
                    <a:pt x="19307" y="1172"/>
                    <a:pt x="19269" y="1172"/>
                  </a:cubicBezTo>
                  <a:cubicBezTo>
                    <a:pt x="18889" y="1172"/>
                    <a:pt x="17225" y="700"/>
                    <a:pt x="17008" y="646"/>
                  </a:cubicBezTo>
                  <a:cubicBezTo>
                    <a:pt x="16140" y="496"/>
                    <a:pt x="15271" y="347"/>
                    <a:pt x="14403" y="287"/>
                  </a:cubicBezTo>
                  <a:cubicBezTo>
                    <a:pt x="13363" y="176"/>
                    <a:pt x="12161" y="0"/>
                    <a:pt x="1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8"/>
            <p:cNvSpPr/>
            <p:nvPr/>
          </p:nvSpPr>
          <p:spPr>
            <a:xfrm>
              <a:off x="4758622" y="3738739"/>
              <a:ext cx="325484" cy="617403"/>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8"/>
            <p:cNvSpPr/>
            <p:nvPr/>
          </p:nvSpPr>
          <p:spPr>
            <a:xfrm>
              <a:off x="4525201" y="4209124"/>
              <a:ext cx="546102" cy="193019"/>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8"/>
            <p:cNvSpPr/>
            <p:nvPr/>
          </p:nvSpPr>
          <p:spPr>
            <a:xfrm>
              <a:off x="6313396" y="2408838"/>
              <a:ext cx="752107" cy="1086343"/>
            </a:xfrm>
            <a:custGeom>
              <a:avLst/>
              <a:gdLst/>
              <a:ahLst/>
              <a:cxnLst/>
              <a:rect l="l" t="t" r="r" b="b"/>
              <a:pathLst>
                <a:path w="36951" h="53372" extrusionOk="0">
                  <a:moveTo>
                    <a:pt x="9158" y="0"/>
                  </a:moveTo>
                  <a:cubicBezTo>
                    <a:pt x="8902" y="0"/>
                    <a:pt x="8634" y="30"/>
                    <a:pt x="8355" y="92"/>
                  </a:cubicBezTo>
                  <a:cubicBezTo>
                    <a:pt x="4731" y="870"/>
                    <a:pt x="4252" y="5482"/>
                    <a:pt x="4701" y="8476"/>
                  </a:cubicBezTo>
                  <a:cubicBezTo>
                    <a:pt x="4971" y="10452"/>
                    <a:pt x="5690" y="12339"/>
                    <a:pt x="6768" y="14016"/>
                  </a:cubicBezTo>
                  <a:cubicBezTo>
                    <a:pt x="7306" y="14854"/>
                    <a:pt x="8025" y="15573"/>
                    <a:pt x="8864" y="16112"/>
                  </a:cubicBezTo>
                  <a:cubicBezTo>
                    <a:pt x="9522" y="16531"/>
                    <a:pt x="10510" y="16651"/>
                    <a:pt x="10990" y="17369"/>
                  </a:cubicBezTo>
                  <a:cubicBezTo>
                    <a:pt x="11259" y="17758"/>
                    <a:pt x="11319" y="18327"/>
                    <a:pt x="11529" y="18777"/>
                  </a:cubicBezTo>
                  <a:cubicBezTo>
                    <a:pt x="11798" y="19345"/>
                    <a:pt x="12067" y="19914"/>
                    <a:pt x="12367" y="20423"/>
                  </a:cubicBezTo>
                  <a:cubicBezTo>
                    <a:pt x="13565" y="22519"/>
                    <a:pt x="14942" y="24526"/>
                    <a:pt x="16499" y="26382"/>
                  </a:cubicBezTo>
                  <a:cubicBezTo>
                    <a:pt x="16080" y="26173"/>
                    <a:pt x="15661" y="26023"/>
                    <a:pt x="15241" y="25873"/>
                  </a:cubicBezTo>
                  <a:cubicBezTo>
                    <a:pt x="14343" y="25544"/>
                    <a:pt x="13445" y="25065"/>
                    <a:pt x="12487" y="24915"/>
                  </a:cubicBezTo>
                  <a:cubicBezTo>
                    <a:pt x="11738" y="24795"/>
                    <a:pt x="11079" y="24436"/>
                    <a:pt x="10630" y="23837"/>
                  </a:cubicBezTo>
                  <a:cubicBezTo>
                    <a:pt x="10091" y="23238"/>
                    <a:pt x="9522" y="22699"/>
                    <a:pt x="8893" y="22220"/>
                  </a:cubicBezTo>
                  <a:cubicBezTo>
                    <a:pt x="7636" y="21202"/>
                    <a:pt x="6199" y="20483"/>
                    <a:pt x="4612" y="20124"/>
                  </a:cubicBezTo>
                  <a:cubicBezTo>
                    <a:pt x="4312" y="20062"/>
                    <a:pt x="4009" y="20032"/>
                    <a:pt x="3710" y="20032"/>
                  </a:cubicBezTo>
                  <a:cubicBezTo>
                    <a:pt x="1975" y="20032"/>
                    <a:pt x="359" y="21058"/>
                    <a:pt x="180" y="22999"/>
                  </a:cubicBezTo>
                  <a:cubicBezTo>
                    <a:pt x="0" y="25244"/>
                    <a:pt x="1857" y="27011"/>
                    <a:pt x="3803" y="27700"/>
                  </a:cubicBezTo>
                  <a:cubicBezTo>
                    <a:pt x="4613" y="27997"/>
                    <a:pt x="5442" y="28123"/>
                    <a:pt x="6272" y="28123"/>
                  </a:cubicBezTo>
                  <a:cubicBezTo>
                    <a:pt x="7283" y="28123"/>
                    <a:pt x="8296" y="27936"/>
                    <a:pt x="9283" y="27640"/>
                  </a:cubicBezTo>
                  <a:cubicBezTo>
                    <a:pt x="10181" y="27370"/>
                    <a:pt x="11049" y="27041"/>
                    <a:pt x="11918" y="26741"/>
                  </a:cubicBezTo>
                  <a:cubicBezTo>
                    <a:pt x="12307" y="26532"/>
                    <a:pt x="12726" y="26412"/>
                    <a:pt x="13145" y="26412"/>
                  </a:cubicBezTo>
                  <a:cubicBezTo>
                    <a:pt x="13595" y="26532"/>
                    <a:pt x="14044" y="26682"/>
                    <a:pt x="14463" y="26861"/>
                  </a:cubicBezTo>
                  <a:cubicBezTo>
                    <a:pt x="16020" y="27400"/>
                    <a:pt x="17457" y="28179"/>
                    <a:pt x="18745" y="29167"/>
                  </a:cubicBezTo>
                  <a:cubicBezTo>
                    <a:pt x="19434" y="30035"/>
                    <a:pt x="20122" y="30933"/>
                    <a:pt x="20811" y="31862"/>
                  </a:cubicBezTo>
                  <a:cubicBezTo>
                    <a:pt x="22667" y="34467"/>
                    <a:pt x="24015" y="37371"/>
                    <a:pt x="24793" y="40485"/>
                  </a:cubicBezTo>
                  <a:cubicBezTo>
                    <a:pt x="23715" y="39617"/>
                    <a:pt x="22578" y="38809"/>
                    <a:pt x="21380" y="38090"/>
                  </a:cubicBezTo>
                  <a:cubicBezTo>
                    <a:pt x="20422" y="37521"/>
                    <a:pt x="19434" y="37012"/>
                    <a:pt x="18475" y="36473"/>
                  </a:cubicBezTo>
                  <a:cubicBezTo>
                    <a:pt x="17487" y="35934"/>
                    <a:pt x="16589" y="35215"/>
                    <a:pt x="15631" y="34646"/>
                  </a:cubicBezTo>
                  <a:cubicBezTo>
                    <a:pt x="14013" y="33681"/>
                    <a:pt x="12162" y="33182"/>
                    <a:pt x="10282" y="33182"/>
                  </a:cubicBezTo>
                  <a:cubicBezTo>
                    <a:pt x="9830" y="33182"/>
                    <a:pt x="9376" y="33211"/>
                    <a:pt x="8923" y="33269"/>
                  </a:cubicBezTo>
                  <a:cubicBezTo>
                    <a:pt x="6408" y="33658"/>
                    <a:pt x="3773" y="35335"/>
                    <a:pt x="3354" y="38000"/>
                  </a:cubicBezTo>
                  <a:cubicBezTo>
                    <a:pt x="2976" y="40268"/>
                    <a:pt x="4570" y="41830"/>
                    <a:pt x="6665" y="41830"/>
                  </a:cubicBezTo>
                  <a:cubicBezTo>
                    <a:pt x="6893" y="41830"/>
                    <a:pt x="7128" y="41811"/>
                    <a:pt x="7366" y="41773"/>
                  </a:cubicBezTo>
                  <a:cubicBezTo>
                    <a:pt x="9462" y="41444"/>
                    <a:pt x="11199" y="40186"/>
                    <a:pt x="12966" y="39078"/>
                  </a:cubicBezTo>
                  <a:cubicBezTo>
                    <a:pt x="14044" y="38389"/>
                    <a:pt x="15212" y="37521"/>
                    <a:pt x="16499" y="37371"/>
                  </a:cubicBezTo>
                  <a:cubicBezTo>
                    <a:pt x="16576" y="37365"/>
                    <a:pt x="16650" y="37362"/>
                    <a:pt x="16721" y="37362"/>
                  </a:cubicBezTo>
                  <a:cubicBezTo>
                    <a:pt x="17336" y="37362"/>
                    <a:pt x="17732" y="37588"/>
                    <a:pt x="18296" y="37910"/>
                  </a:cubicBezTo>
                  <a:cubicBezTo>
                    <a:pt x="19044" y="38359"/>
                    <a:pt x="19883" y="38629"/>
                    <a:pt x="20661" y="39048"/>
                  </a:cubicBezTo>
                  <a:cubicBezTo>
                    <a:pt x="22248" y="39976"/>
                    <a:pt x="23775" y="41054"/>
                    <a:pt x="25183" y="42252"/>
                  </a:cubicBezTo>
                  <a:cubicBezTo>
                    <a:pt x="25782" y="45606"/>
                    <a:pt x="25931" y="49019"/>
                    <a:pt x="25632" y="52403"/>
                  </a:cubicBezTo>
                  <a:cubicBezTo>
                    <a:pt x="25576" y="52928"/>
                    <a:pt x="25942" y="53371"/>
                    <a:pt x="26254" y="53371"/>
                  </a:cubicBezTo>
                  <a:cubicBezTo>
                    <a:pt x="26439" y="53371"/>
                    <a:pt x="26605" y="53214"/>
                    <a:pt x="26650" y="52822"/>
                  </a:cubicBezTo>
                  <a:cubicBezTo>
                    <a:pt x="26979" y="49169"/>
                    <a:pt x="26830" y="45486"/>
                    <a:pt x="26201" y="41893"/>
                  </a:cubicBezTo>
                  <a:lnTo>
                    <a:pt x="26201" y="41863"/>
                  </a:lnTo>
                  <a:cubicBezTo>
                    <a:pt x="26171" y="41743"/>
                    <a:pt x="26171" y="41653"/>
                    <a:pt x="26141" y="41533"/>
                  </a:cubicBezTo>
                  <a:cubicBezTo>
                    <a:pt x="26231" y="39078"/>
                    <a:pt x="26740" y="36683"/>
                    <a:pt x="27698" y="34437"/>
                  </a:cubicBezTo>
                  <a:cubicBezTo>
                    <a:pt x="28087" y="33449"/>
                    <a:pt x="28447" y="32281"/>
                    <a:pt x="29255" y="31622"/>
                  </a:cubicBezTo>
                  <a:cubicBezTo>
                    <a:pt x="30573" y="30484"/>
                    <a:pt x="31950" y="29526"/>
                    <a:pt x="33208" y="28358"/>
                  </a:cubicBezTo>
                  <a:cubicBezTo>
                    <a:pt x="34285" y="27400"/>
                    <a:pt x="35543" y="26322"/>
                    <a:pt x="36112" y="24945"/>
                  </a:cubicBezTo>
                  <a:cubicBezTo>
                    <a:pt x="36950" y="23028"/>
                    <a:pt x="36891" y="18836"/>
                    <a:pt x="34375" y="18208"/>
                  </a:cubicBezTo>
                  <a:cubicBezTo>
                    <a:pt x="34035" y="18123"/>
                    <a:pt x="33696" y="18084"/>
                    <a:pt x="33361" y="18084"/>
                  </a:cubicBezTo>
                  <a:cubicBezTo>
                    <a:pt x="30962" y="18084"/>
                    <a:pt x="28794" y="20114"/>
                    <a:pt x="27848" y="22190"/>
                  </a:cubicBezTo>
                  <a:cubicBezTo>
                    <a:pt x="27009" y="24047"/>
                    <a:pt x="26949" y="26173"/>
                    <a:pt x="27279" y="28179"/>
                  </a:cubicBezTo>
                  <a:cubicBezTo>
                    <a:pt x="27428" y="29137"/>
                    <a:pt x="27818" y="30005"/>
                    <a:pt x="28027" y="30933"/>
                  </a:cubicBezTo>
                  <a:cubicBezTo>
                    <a:pt x="28207" y="31742"/>
                    <a:pt x="27458" y="32640"/>
                    <a:pt x="27159" y="33359"/>
                  </a:cubicBezTo>
                  <a:cubicBezTo>
                    <a:pt x="26770" y="34257"/>
                    <a:pt x="26470" y="35156"/>
                    <a:pt x="26231" y="36114"/>
                  </a:cubicBezTo>
                  <a:cubicBezTo>
                    <a:pt x="25991" y="37102"/>
                    <a:pt x="25722" y="38150"/>
                    <a:pt x="25542" y="39198"/>
                  </a:cubicBezTo>
                  <a:cubicBezTo>
                    <a:pt x="25003" y="37281"/>
                    <a:pt x="24254" y="35455"/>
                    <a:pt x="23296" y="33718"/>
                  </a:cubicBezTo>
                  <a:cubicBezTo>
                    <a:pt x="22428" y="32161"/>
                    <a:pt x="21410" y="30694"/>
                    <a:pt x="20242" y="29317"/>
                  </a:cubicBezTo>
                  <a:cubicBezTo>
                    <a:pt x="20272" y="29257"/>
                    <a:pt x="20272" y="29167"/>
                    <a:pt x="20242" y="29077"/>
                  </a:cubicBezTo>
                  <a:cubicBezTo>
                    <a:pt x="19853" y="27041"/>
                    <a:pt x="19643" y="25005"/>
                    <a:pt x="19583" y="22939"/>
                  </a:cubicBezTo>
                  <a:cubicBezTo>
                    <a:pt x="19613" y="21980"/>
                    <a:pt x="19703" y="21052"/>
                    <a:pt x="19913" y="20124"/>
                  </a:cubicBezTo>
                  <a:cubicBezTo>
                    <a:pt x="20422" y="17369"/>
                    <a:pt x="22608" y="15123"/>
                    <a:pt x="24165" y="12878"/>
                  </a:cubicBezTo>
                  <a:cubicBezTo>
                    <a:pt x="25123" y="11560"/>
                    <a:pt x="25812" y="10063"/>
                    <a:pt x="26201" y="8476"/>
                  </a:cubicBezTo>
                  <a:cubicBezTo>
                    <a:pt x="26680" y="6051"/>
                    <a:pt x="25931" y="2727"/>
                    <a:pt x="23296" y="1888"/>
                  </a:cubicBezTo>
                  <a:cubicBezTo>
                    <a:pt x="22922" y="1776"/>
                    <a:pt x="22563" y="1724"/>
                    <a:pt x="22219" y="1724"/>
                  </a:cubicBezTo>
                  <a:cubicBezTo>
                    <a:pt x="19811" y="1724"/>
                    <a:pt x="18183" y="4273"/>
                    <a:pt x="17817" y="6500"/>
                  </a:cubicBezTo>
                  <a:cubicBezTo>
                    <a:pt x="17487" y="8536"/>
                    <a:pt x="17577" y="10572"/>
                    <a:pt x="17996" y="12548"/>
                  </a:cubicBezTo>
                  <a:cubicBezTo>
                    <a:pt x="18206" y="13566"/>
                    <a:pt x="18445" y="14554"/>
                    <a:pt x="18775" y="15543"/>
                  </a:cubicBezTo>
                  <a:cubicBezTo>
                    <a:pt x="18925" y="16052"/>
                    <a:pt x="19224" y="16531"/>
                    <a:pt x="19344" y="17040"/>
                  </a:cubicBezTo>
                  <a:cubicBezTo>
                    <a:pt x="19493" y="17639"/>
                    <a:pt x="19284" y="17938"/>
                    <a:pt x="19164" y="18477"/>
                  </a:cubicBezTo>
                  <a:cubicBezTo>
                    <a:pt x="18895" y="19645"/>
                    <a:pt x="18775" y="20813"/>
                    <a:pt x="18775" y="22010"/>
                  </a:cubicBezTo>
                  <a:cubicBezTo>
                    <a:pt x="18745" y="24017"/>
                    <a:pt x="18895" y="26023"/>
                    <a:pt x="19164" y="28029"/>
                  </a:cubicBezTo>
                  <a:cubicBezTo>
                    <a:pt x="18445" y="27191"/>
                    <a:pt x="17727" y="26352"/>
                    <a:pt x="17008" y="25514"/>
                  </a:cubicBezTo>
                  <a:cubicBezTo>
                    <a:pt x="15751" y="24047"/>
                    <a:pt x="14613" y="22519"/>
                    <a:pt x="13625" y="20873"/>
                  </a:cubicBezTo>
                  <a:cubicBezTo>
                    <a:pt x="12816" y="19525"/>
                    <a:pt x="11259" y="17489"/>
                    <a:pt x="11828" y="15842"/>
                  </a:cubicBezTo>
                  <a:cubicBezTo>
                    <a:pt x="12008" y="15423"/>
                    <a:pt x="12247" y="15064"/>
                    <a:pt x="12517" y="14674"/>
                  </a:cubicBezTo>
                  <a:cubicBezTo>
                    <a:pt x="12966" y="13836"/>
                    <a:pt x="13295" y="12938"/>
                    <a:pt x="13535" y="12009"/>
                  </a:cubicBezTo>
                  <a:cubicBezTo>
                    <a:pt x="13984" y="10183"/>
                    <a:pt x="14104" y="8266"/>
                    <a:pt x="13864" y="6410"/>
                  </a:cubicBezTo>
                  <a:cubicBezTo>
                    <a:pt x="13561" y="3902"/>
                    <a:pt x="12117" y="0"/>
                    <a:pt x="9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8"/>
            <p:cNvSpPr/>
            <p:nvPr/>
          </p:nvSpPr>
          <p:spPr>
            <a:xfrm>
              <a:off x="6917997" y="2811179"/>
              <a:ext cx="115205" cy="157460"/>
            </a:xfrm>
            <a:custGeom>
              <a:avLst/>
              <a:gdLst/>
              <a:ahLst/>
              <a:cxnLst/>
              <a:rect l="l" t="t" r="r" b="b"/>
              <a:pathLst>
                <a:path w="5660" h="7736" extrusionOk="0">
                  <a:moveTo>
                    <a:pt x="3816" y="0"/>
                  </a:moveTo>
                  <a:cubicBezTo>
                    <a:pt x="2608" y="0"/>
                    <a:pt x="1297" y="1528"/>
                    <a:pt x="779" y="2543"/>
                  </a:cubicBezTo>
                  <a:cubicBezTo>
                    <a:pt x="270" y="3591"/>
                    <a:pt x="0" y="4789"/>
                    <a:pt x="30" y="5956"/>
                  </a:cubicBezTo>
                  <a:cubicBezTo>
                    <a:pt x="60" y="6645"/>
                    <a:pt x="270" y="7424"/>
                    <a:pt x="898" y="7663"/>
                  </a:cubicBezTo>
                  <a:cubicBezTo>
                    <a:pt x="1064" y="7712"/>
                    <a:pt x="1230" y="7735"/>
                    <a:pt x="1393" y="7735"/>
                  </a:cubicBezTo>
                  <a:cubicBezTo>
                    <a:pt x="1730" y="7735"/>
                    <a:pt x="2053" y="7635"/>
                    <a:pt x="2336" y="7454"/>
                  </a:cubicBezTo>
                  <a:cubicBezTo>
                    <a:pt x="3953" y="6555"/>
                    <a:pt x="5091" y="5028"/>
                    <a:pt x="5450" y="3232"/>
                  </a:cubicBezTo>
                  <a:cubicBezTo>
                    <a:pt x="5659" y="2393"/>
                    <a:pt x="5540" y="1525"/>
                    <a:pt x="5120" y="806"/>
                  </a:cubicBezTo>
                  <a:cubicBezTo>
                    <a:pt x="4736" y="229"/>
                    <a:pt x="4284" y="0"/>
                    <a:pt x="3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8"/>
            <p:cNvSpPr/>
            <p:nvPr/>
          </p:nvSpPr>
          <p:spPr>
            <a:xfrm>
              <a:off x="6342523" y="2839329"/>
              <a:ext cx="136658" cy="89538"/>
            </a:xfrm>
            <a:custGeom>
              <a:avLst/>
              <a:gdLst/>
              <a:ahLst/>
              <a:cxnLst/>
              <a:rect l="l" t="t" r="r" b="b"/>
              <a:pathLst>
                <a:path w="6714" h="4399" extrusionOk="0">
                  <a:moveTo>
                    <a:pt x="2338" y="0"/>
                  </a:moveTo>
                  <a:cubicBezTo>
                    <a:pt x="789" y="0"/>
                    <a:pt x="1" y="1676"/>
                    <a:pt x="1144" y="2956"/>
                  </a:cubicBezTo>
                  <a:cubicBezTo>
                    <a:pt x="1564" y="3406"/>
                    <a:pt x="2103" y="3735"/>
                    <a:pt x="2701" y="3945"/>
                  </a:cubicBezTo>
                  <a:cubicBezTo>
                    <a:pt x="3390" y="4214"/>
                    <a:pt x="4079" y="4364"/>
                    <a:pt x="4827" y="4394"/>
                  </a:cubicBezTo>
                  <a:cubicBezTo>
                    <a:pt x="4891" y="4397"/>
                    <a:pt x="4955" y="4399"/>
                    <a:pt x="5020" y="4399"/>
                  </a:cubicBezTo>
                  <a:cubicBezTo>
                    <a:pt x="5539" y="4399"/>
                    <a:pt x="6092" y="4281"/>
                    <a:pt x="6385" y="3855"/>
                  </a:cubicBezTo>
                  <a:cubicBezTo>
                    <a:pt x="6714" y="3316"/>
                    <a:pt x="6444" y="2597"/>
                    <a:pt x="6025" y="2058"/>
                  </a:cubicBezTo>
                  <a:cubicBezTo>
                    <a:pt x="5247" y="1010"/>
                    <a:pt x="4109" y="291"/>
                    <a:pt x="2821" y="52"/>
                  </a:cubicBezTo>
                  <a:cubicBezTo>
                    <a:pt x="2653" y="17"/>
                    <a:pt x="2492" y="0"/>
                    <a:pt x="2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8"/>
            <p:cNvSpPr/>
            <p:nvPr/>
          </p:nvSpPr>
          <p:spPr>
            <a:xfrm>
              <a:off x="6402181" y="3115331"/>
              <a:ext cx="134297" cy="100163"/>
            </a:xfrm>
            <a:custGeom>
              <a:avLst/>
              <a:gdLst/>
              <a:ahLst/>
              <a:cxnLst/>
              <a:rect l="l" t="t" r="r" b="b"/>
              <a:pathLst>
                <a:path w="6598" h="4921" extrusionOk="0">
                  <a:moveTo>
                    <a:pt x="4401" y="0"/>
                  </a:moveTo>
                  <a:cubicBezTo>
                    <a:pt x="3794" y="0"/>
                    <a:pt x="3177" y="128"/>
                    <a:pt x="2615" y="326"/>
                  </a:cubicBezTo>
                  <a:cubicBezTo>
                    <a:pt x="1777" y="565"/>
                    <a:pt x="1028" y="1134"/>
                    <a:pt x="549" y="1883"/>
                  </a:cubicBezTo>
                  <a:cubicBezTo>
                    <a:pt x="100" y="2622"/>
                    <a:pt x="1" y="4921"/>
                    <a:pt x="1153" y="4921"/>
                  </a:cubicBezTo>
                  <a:cubicBezTo>
                    <a:pt x="1308" y="4921"/>
                    <a:pt x="1485" y="4879"/>
                    <a:pt x="1687" y="4787"/>
                  </a:cubicBezTo>
                  <a:cubicBezTo>
                    <a:pt x="1956" y="4638"/>
                    <a:pt x="2226" y="4458"/>
                    <a:pt x="2435" y="4218"/>
                  </a:cubicBezTo>
                  <a:cubicBezTo>
                    <a:pt x="3454" y="3290"/>
                    <a:pt x="4591" y="2482"/>
                    <a:pt x="5849" y="1883"/>
                  </a:cubicBezTo>
                  <a:cubicBezTo>
                    <a:pt x="6178" y="1733"/>
                    <a:pt x="6598" y="1523"/>
                    <a:pt x="6598" y="1134"/>
                  </a:cubicBezTo>
                  <a:cubicBezTo>
                    <a:pt x="6568" y="835"/>
                    <a:pt x="6388" y="535"/>
                    <a:pt x="6089" y="416"/>
                  </a:cubicBezTo>
                  <a:cubicBezTo>
                    <a:pt x="5572" y="121"/>
                    <a:pt x="4991" y="0"/>
                    <a:pt x="44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8"/>
            <p:cNvSpPr/>
            <p:nvPr/>
          </p:nvSpPr>
          <p:spPr>
            <a:xfrm>
              <a:off x="6631532" y="3257648"/>
              <a:ext cx="190800" cy="85304"/>
            </a:xfrm>
            <a:custGeom>
              <a:avLst/>
              <a:gdLst/>
              <a:ahLst/>
              <a:cxnLst/>
              <a:rect l="l" t="t" r="r" b="b"/>
              <a:pathLst>
                <a:path w="9374" h="4191" extrusionOk="0">
                  <a:moveTo>
                    <a:pt x="8315" y="0"/>
                  </a:moveTo>
                  <a:cubicBezTo>
                    <a:pt x="8050" y="0"/>
                    <a:pt x="7798" y="39"/>
                    <a:pt x="7546" y="131"/>
                  </a:cubicBezTo>
                  <a:cubicBezTo>
                    <a:pt x="6319" y="460"/>
                    <a:pt x="5121" y="909"/>
                    <a:pt x="3983" y="1448"/>
                  </a:cubicBezTo>
                  <a:cubicBezTo>
                    <a:pt x="3534" y="1658"/>
                    <a:pt x="1" y="3305"/>
                    <a:pt x="839" y="4053"/>
                  </a:cubicBezTo>
                  <a:cubicBezTo>
                    <a:pt x="929" y="4113"/>
                    <a:pt x="1079" y="4173"/>
                    <a:pt x="1198" y="4173"/>
                  </a:cubicBezTo>
                  <a:cubicBezTo>
                    <a:pt x="1336" y="4185"/>
                    <a:pt x="1473" y="4190"/>
                    <a:pt x="1607" y="4190"/>
                  </a:cubicBezTo>
                  <a:cubicBezTo>
                    <a:pt x="2878" y="4190"/>
                    <a:pt x="4020" y="3708"/>
                    <a:pt x="5211" y="3275"/>
                  </a:cubicBezTo>
                  <a:cubicBezTo>
                    <a:pt x="6049" y="2946"/>
                    <a:pt x="6858" y="2556"/>
                    <a:pt x="7666" y="2167"/>
                  </a:cubicBezTo>
                  <a:cubicBezTo>
                    <a:pt x="7846" y="2077"/>
                    <a:pt x="8145" y="1957"/>
                    <a:pt x="8415" y="1808"/>
                  </a:cubicBezTo>
                  <a:cubicBezTo>
                    <a:pt x="8924" y="1538"/>
                    <a:pt x="9373" y="1179"/>
                    <a:pt x="9283" y="670"/>
                  </a:cubicBezTo>
                  <a:cubicBezTo>
                    <a:pt x="9223" y="311"/>
                    <a:pt x="8924" y="71"/>
                    <a:pt x="8565" y="11"/>
                  </a:cubicBezTo>
                  <a:cubicBezTo>
                    <a:pt x="8480" y="4"/>
                    <a:pt x="8397" y="0"/>
                    <a:pt x="8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8"/>
            <p:cNvSpPr/>
            <p:nvPr/>
          </p:nvSpPr>
          <p:spPr>
            <a:xfrm>
              <a:off x="6621782" y="3172079"/>
              <a:ext cx="146916" cy="148809"/>
            </a:xfrm>
            <a:custGeom>
              <a:avLst/>
              <a:gdLst/>
              <a:ahLst/>
              <a:cxnLst/>
              <a:rect l="l" t="t" r="r" b="b"/>
              <a:pathLst>
                <a:path w="7218" h="7311" extrusionOk="0">
                  <a:moveTo>
                    <a:pt x="6258" y="1"/>
                  </a:moveTo>
                  <a:cubicBezTo>
                    <a:pt x="6157" y="1"/>
                    <a:pt x="6056" y="18"/>
                    <a:pt x="5959" y="53"/>
                  </a:cubicBezTo>
                  <a:cubicBezTo>
                    <a:pt x="5630" y="203"/>
                    <a:pt x="5331" y="382"/>
                    <a:pt x="5091" y="652"/>
                  </a:cubicBezTo>
                  <a:cubicBezTo>
                    <a:pt x="4193" y="1520"/>
                    <a:pt x="3354" y="2478"/>
                    <a:pt x="2636" y="3526"/>
                  </a:cubicBezTo>
                  <a:cubicBezTo>
                    <a:pt x="2336" y="3946"/>
                    <a:pt x="1" y="7060"/>
                    <a:pt x="1079" y="7299"/>
                  </a:cubicBezTo>
                  <a:cubicBezTo>
                    <a:pt x="1119" y="7307"/>
                    <a:pt x="1157" y="7311"/>
                    <a:pt x="1193" y="7311"/>
                  </a:cubicBezTo>
                  <a:cubicBezTo>
                    <a:pt x="1293" y="7311"/>
                    <a:pt x="1380" y="7283"/>
                    <a:pt x="1468" y="7239"/>
                  </a:cubicBezTo>
                  <a:cubicBezTo>
                    <a:pt x="2785" y="6670"/>
                    <a:pt x="3654" y="5592"/>
                    <a:pt x="4552" y="4544"/>
                  </a:cubicBezTo>
                  <a:cubicBezTo>
                    <a:pt x="5121" y="3856"/>
                    <a:pt x="5690" y="3137"/>
                    <a:pt x="6199" y="2389"/>
                  </a:cubicBezTo>
                  <a:cubicBezTo>
                    <a:pt x="6319" y="2209"/>
                    <a:pt x="6528" y="1969"/>
                    <a:pt x="6678" y="1700"/>
                  </a:cubicBezTo>
                  <a:cubicBezTo>
                    <a:pt x="6977" y="1221"/>
                    <a:pt x="7217" y="712"/>
                    <a:pt x="6918" y="293"/>
                  </a:cubicBezTo>
                  <a:cubicBezTo>
                    <a:pt x="6748" y="102"/>
                    <a:pt x="6503" y="1"/>
                    <a:pt x="6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8"/>
            <p:cNvSpPr/>
            <p:nvPr/>
          </p:nvSpPr>
          <p:spPr>
            <a:xfrm>
              <a:off x="6609020" y="3120400"/>
              <a:ext cx="58498" cy="184897"/>
            </a:xfrm>
            <a:custGeom>
              <a:avLst/>
              <a:gdLst/>
              <a:ahLst/>
              <a:cxnLst/>
              <a:rect l="l" t="t" r="r" b="b"/>
              <a:pathLst>
                <a:path w="2874" h="9084" extrusionOk="0">
                  <a:moveTo>
                    <a:pt x="2071" y="1"/>
                  </a:moveTo>
                  <a:cubicBezTo>
                    <a:pt x="1816" y="1"/>
                    <a:pt x="1562" y="124"/>
                    <a:pt x="1406" y="346"/>
                  </a:cubicBezTo>
                  <a:cubicBezTo>
                    <a:pt x="1197" y="616"/>
                    <a:pt x="1047" y="945"/>
                    <a:pt x="987" y="1304"/>
                  </a:cubicBezTo>
                  <a:cubicBezTo>
                    <a:pt x="658" y="2532"/>
                    <a:pt x="448" y="3760"/>
                    <a:pt x="358" y="5047"/>
                  </a:cubicBezTo>
                  <a:cubicBezTo>
                    <a:pt x="330" y="5534"/>
                    <a:pt x="0" y="9083"/>
                    <a:pt x="886" y="9083"/>
                  </a:cubicBezTo>
                  <a:cubicBezTo>
                    <a:pt x="927" y="9083"/>
                    <a:pt x="970" y="9076"/>
                    <a:pt x="1017" y="9060"/>
                  </a:cubicBezTo>
                  <a:cubicBezTo>
                    <a:pt x="1137" y="9000"/>
                    <a:pt x="1256" y="8910"/>
                    <a:pt x="1316" y="8820"/>
                  </a:cubicBezTo>
                  <a:cubicBezTo>
                    <a:pt x="2155" y="7652"/>
                    <a:pt x="2304" y="6275"/>
                    <a:pt x="2544" y="4898"/>
                  </a:cubicBezTo>
                  <a:cubicBezTo>
                    <a:pt x="2664" y="3999"/>
                    <a:pt x="2754" y="3101"/>
                    <a:pt x="2814" y="2203"/>
                  </a:cubicBezTo>
                  <a:cubicBezTo>
                    <a:pt x="2814" y="1993"/>
                    <a:pt x="2873" y="1694"/>
                    <a:pt x="2873" y="1364"/>
                  </a:cubicBezTo>
                  <a:cubicBezTo>
                    <a:pt x="2873" y="795"/>
                    <a:pt x="2814" y="226"/>
                    <a:pt x="2334" y="47"/>
                  </a:cubicBezTo>
                  <a:cubicBezTo>
                    <a:pt x="2249" y="16"/>
                    <a:pt x="2160" y="1"/>
                    <a:pt x="2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8"/>
            <p:cNvSpPr/>
            <p:nvPr/>
          </p:nvSpPr>
          <p:spPr>
            <a:xfrm>
              <a:off x="6523044" y="3127931"/>
              <a:ext cx="91451" cy="173601"/>
            </a:xfrm>
            <a:custGeom>
              <a:avLst/>
              <a:gdLst/>
              <a:ahLst/>
              <a:cxnLst/>
              <a:rect l="l" t="t" r="r" b="b"/>
              <a:pathLst>
                <a:path w="4493" h="8529" extrusionOk="0">
                  <a:moveTo>
                    <a:pt x="780" y="0"/>
                  </a:moveTo>
                  <a:cubicBezTo>
                    <a:pt x="751" y="0"/>
                    <a:pt x="720" y="2"/>
                    <a:pt x="690" y="6"/>
                  </a:cubicBezTo>
                  <a:cubicBezTo>
                    <a:pt x="330" y="96"/>
                    <a:pt x="61" y="395"/>
                    <a:pt x="31" y="755"/>
                  </a:cubicBezTo>
                  <a:cubicBezTo>
                    <a:pt x="1" y="1114"/>
                    <a:pt x="61" y="1473"/>
                    <a:pt x="180" y="1803"/>
                  </a:cubicBezTo>
                  <a:cubicBezTo>
                    <a:pt x="540" y="3001"/>
                    <a:pt x="1019" y="4168"/>
                    <a:pt x="1588" y="5306"/>
                  </a:cubicBezTo>
                  <a:cubicBezTo>
                    <a:pt x="1801" y="5706"/>
                    <a:pt x="3178" y="8528"/>
                    <a:pt x="4006" y="8528"/>
                  </a:cubicBezTo>
                  <a:cubicBezTo>
                    <a:pt x="4107" y="8528"/>
                    <a:pt x="4201" y="8485"/>
                    <a:pt x="4283" y="8390"/>
                  </a:cubicBezTo>
                  <a:cubicBezTo>
                    <a:pt x="4343" y="8300"/>
                    <a:pt x="4373" y="8151"/>
                    <a:pt x="4373" y="8031"/>
                  </a:cubicBezTo>
                  <a:cubicBezTo>
                    <a:pt x="4492" y="6594"/>
                    <a:pt x="3923" y="5336"/>
                    <a:pt x="3384" y="4049"/>
                  </a:cubicBezTo>
                  <a:cubicBezTo>
                    <a:pt x="3025" y="3210"/>
                    <a:pt x="2606" y="2402"/>
                    <a:pt x="2187" y="1623"/>
                  </a:cubicBezTo>
                  <a:cubicBezTo>
                    <a:pt x="2067" y="1414"/>
                    <a:pt x="1947" y="1114"/>
                    <a:pt x="1797" y="845"/>
                  </a:cubicBezTo>
                  <a:cubicBezTo>
                    <a:pt x="1545" y="396"/>
                    <a:pt x="1214"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8"/>
            <p:cNvSpPr/>
            <p:nvPr/>
          </p:nvSpPr>
          <p:spPr>
            <a:xfrm>
              <a:off x="6431023" y="3193288"/>
              <a:ext cx="157867" cy="117444"/>
            </a:xfrm>
            <a:custGeom>
              <a:avLst/>
              <a:gdLst/>
              <a:ahLst/>
              <a:cxnLst/>
              <a:rect l="l" t="t" r="r" b="b"/>
              <a:pathLst>
                <a:path w="7756" h="5770" extrusionOk="0">
                  <a:moveTo>
                    <a:pt x="803" y="1"/>
                  </a:moveTo>
                  <a:cubicBezTo>
                    <a:pt x="621" y="1"/>
                    <a:pt x="449" y="52"/>
                    <a:pt x="300" y="179"/>
                  </a:cubicBezTo>
                  <a:cubicBezTo>
                    <a:pt x="60" y="418"/>
                    <a:pt x="0" y="808"/>
                    <a:pt x="150" y="1137"/>
                  </a:cubicBezTo>
                  <a:cubicBezTo>
                    <a:pt x="300" y="1466"/>
                    <a:pt x="539" y="1736"/>
                    <a:pt x="809" y="1945"/>
                  </a:cubicBezTo>
                  <a:cubicBezTo>
                    <a:pt x="1737" y="2784"/>
                    <a:pt x="2755" y="3532"/>
                    <a:pt x="3833" y="4191"/>
                  </a:cubicBezTo>
                  <a:cubicBezTo>
                    <a:pt x="4190" y="4405"/>
                    <a:pt x="6338" y="5770"/>
                    <a:pt x="7284" y="5770"/>
                  </a:cubicBezTo>
                  <a:cubicBezTo>
                    <a:pt x="7530" y="5770"/>
                    <a:pt x="7695" y="5677"/>
                    <a:pt x="7726" y="5449"/>
                  </a:cubicBezTo>
                  <a:cubicBezTo>
                    <a:pt x="7756" y="5299"/>
                    <a:pt x="7696" y="5179"/>
                    <a:pt x="7636" y="5060"/>
                  </a:cubicBezTo>
                  <a:cubicBezTo>
                    <a:pt x="6977" y="3802"/>
                    <a:pt x="5839" y="3023"/>
                    <a:pt x="4701" y="2185"/>
                  </a:cubicBezTo>
                  <a:cubicBezTo>
                    <a:pt x="3983" y="1676"/>
                    <a:pt x="3204" y="1167"/>
                    <a:pt x="2456" y="718"/>
                  </a:cubicBezTo>
                  <a:cubicBezTo>
                    <a:pt x="2246" y="628"/>
                    <a:pt x="2007" y="448"/>
                    <a:pt x="1707" y="299"/>
                  </a:cubicBezTo>
                  <a:cubicBezTo>
                    <a:pt x="1412" y="133"/>
                    <a:pt x="1095"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8"/>
            <p:cNvSpPr/>
            <p:nvPr/>
          </p:nvSpPr>
          <p:spPr>
            <a:xfrm>
              <a:off x="6387139" y="3293593"/>
              <a:ext cx="194688" cy="45980"/>
            </a:xfrm>
            <a:custGeom>
              <a:avLst/>
              <a:gdLst/>
              <a:ahLst/>
              <a:cxnLst/>
              <a:rect l="l" t="t" r="r" b="b"/>
              <a:pathLst>
                <a:path w="9565" h="2259" extrusionOk="0">
                  <a:moveTo>
                    <a:pt x="2865" y="1"/>
                  </a:moveTo>
                  <a:cubicBezTo>
                    <a:pt x="2637" y="1"/>
                    <a:pt x="2411" y="4"/>
                    <a:pt x="2186" y="12"/>
                  </a:cubicBezTo>
                  <a:lnTo>
                    <a:pt x="1348" y="12"/>
                  </a:lnTo>
                  <a:cubicBezTo>
                    <a:pt x="779" y="42"/>
                    <a:pt x="210" y="161"/>
                    <a:pt x="60" y="641"/>
                  </a:cubicBezTo>
                  <a:cubicBezTo>
                    <a:pt x="0" y="1000"/>
                    <a:pt x="150" y="1359"/>
                    <a:pt x="450" y="1569"/>
                  </a:cubicBezTo>
                  <a:cubicBezTo>
                    <a:pt x="749" y="1748"/>
                    <a:pt x="1078" y="1868"/>
                    <a:pt x="1438" y="1928"/>
                  </a:cubicBezTo>
                  <a:cubicBezTo>
                    <a:pt x="2665" y="2138"/>
                    <a:pt x="3923" y="2258"/>
                    <a:pt x="5211" y="2258"/>
                  </a:cubicBezTo>
                  <a:cubicBezTo>
                    <a:pt x="5264" y="2258"/>
                    <a:pt x="5355" y="2258"/>
                    <a:pt x="5475" y="2258"/>
                  </a:cubicBezTo>
                  <a:cubicBezTo>
                    <a:pt x="6491" y="2258"/>
                    <a:pt x="9565" y="2210"/>
                    <a:pt x="9163" y="1299"/>
                  </a:cubicBezTo>
                  <a:cubicBezTo>
                    <a:pt x="9103" y="1180"/>
                    <a:pt x="9013" y="1090"/>
                    <a:pt x="8894" y="1030"/>
                  </a:cubicBezTo>
                  <a:cubicBezTo>
                    <a:pt x="7666" y="281"/>
                    <a:pt x="6289" y="221"/>
                    <a:pt x="4911" y="102"/>
                  </a:cubicBezTo>
                  <a:cubicBezTo>
                    <a:pt x="4237" y="34"/>
                    <a:pt x="3547" y="1"/>
                    <a:pt x="2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8"/>
            <p:cNvSpPr/>
            <p:nvPr/>
          </p:nvSpPr>
          <p:spPr>
            <a:xfrm>
              <a:off x="6540121" y="3266380"/>
              <a:ext cx="138368" cy="90230"/>
            </a:xfrm>
            <a:custGeom>
              <a:avLst/>
              <a:gdLst/>
              <a:ahLst/>
              <a:cxnLst/>
              <a:rect l="l" t="t" r="r" b="b"/>
              <a:pathLst>
                <a:path w="6798" h="4433" extrusionOk="0">
                  <a:moveTo>
                    <a:pt x="3722" y="0"/>
                  </a:moveTo>
                  <a:cubicBezTo>
                    <a:pt x="2475" y="0"/>
                    <a:pt x="1540" y="680"/>
                    <a:pt x="749" y="1618"/>
                  </a:cubicBezTo>
                  <a:cubicBezTo>
                    <a:pt x="300" y="2187"/>
                    <a:pt x="0" y="3654"/>
                    <a:pt x="689" y="4163"/>
                  </a:cubicBezTo>
                  <a:cubicBezTo>
                    <a:pt x="1048" y="4433"/>
                    <a:pt x="2126" y="4343"/>
                    <a:pt x="2545" y="4373"/>
                  </a:cubicBezTo>
                  <a:cubicBezTo>
                    <a:pt x="2807" y="4381"/>
                    <a:pt x="3069" y="4384"/>
                    <a:pt x="3331" y="4384"/>
                  </a:cubicBezTo>
                  <a:cubicBezTo>
                    <a:pt x="4117" y="4384"/>
                    <a:pt x="4903" y="4351"/>
                    <a:pt x="5689" y="4283"/>
                  </a:cubicBezTo>
                  <a:cubicBezTo>
                    <a:pt x="6199" y="4253"/>
                    <a:pt x="6618" y="3624"/>
                    <a:pt x="6648" y="3145"/>
                  </a:cubicBezTo>
                  <a:cubicBezTo>
                    <a:pt x="6797" y="1319"/>
                    <a:pt x="5630" y="91"/>
                    <a:pt x="3803" y="1"/>
                  </a:cubicBezTo>
                  <a:cubicBezTo>
                    <a:pt x="3776" y="1"/>
                    <a:pt x="3749" y="0"/>
                    <a:pt x="3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8"/>
            <p:cNvSpPr/>
            <p:nvPr/>
          </p:nvSpPr>
          <p:spPr>
            <a:xfrm>
              <a:off x="4798842" y="4228338"/>
              <a:ext cx="60370" cy="247832"/>
            </a:xfrm>
            <a:custGeom>
              <a:avLst/>
              <a:gdLst/>
              <a:ahLst/>
              <a:cxnLst/>
              <a:rect l="l" t="t" r="r" b="b"/>
              <a:pathLst>
                <a:path w="2966" h="12176" extrusionOk="0">
                  <a:moveTo>
                    <a:pt x="1608" y="0"/>
                  </a:moveTo>
                  <a:cubicBezTo>
                    <a:pt x="1207" y="0"/>
                    <a:pt x="832" y="205"/>
                    <a:pt x="630" y="560"/>
                  </a:cubicBezTo>
                  <a:cubicBezTo>
                    <a:pt x="420" y="979"/>
                    <a:pt x="300" y="1428"/>
                    <a:pt x="270" y="1907"/>
                  </a:cubicBezTo>
                  <a:cubicBezTo>
                    <a:pt x="61" y="3554"/>
                    <a:pt x="1" y="5261"/>
                    <a:pt x="91" y="6938"/>
                  </a:cubicBezTo>
                  <a:cubicBezTo>
                    <a:pt x="147" y="7585"/>
                    <a:pt x="336" y="12176"/>
                    <a:pt x="1478" y="12176"/>
                  </a:cubicBezTo>
                  <a:cubicBezTo>
                    <a:pt x="1550" y="12176"/>
                    <a:pt x="1627" y="12157"/>
                    <a:pt x="1708" y="12118"/>
                  </a:cubicBezTo>
                  <a:cubicBezTo>
                    <a:pt x="1827" y="12058"/>
                    <a:pt x="1947" y="11908"/>
                    <a:pt x="2037" y="11759"/>
                  </a:cubicBezTo>
                  <a:cubicBezTo>
                    <a:pt x="2935" y="10082"/>
                    <a:pt x="2905" y="8225"/>
                    <a:pt x="2935" y="6369"/>
                  </a:cubicBezTo>
                  <a:cubicBezTo>
                    <a:pt x="2965" y="5171"/>
                    <a:pt x="2935" y="3973"/>
                    <a:pt x="2846" y="2776"/>
                  </a:cubicBezTo>
                  <a:cubicBezTo>
                    <a:pt x="2816" y="2476"/>
                    <a:pt x="2786" y="2057"/>
                    <a:pt x="2756" y="1638"/>
                  </a:cubicBezTo>
                  <a:cubicBezTo>
                    <a:pt x="2666" y="919"/>
                    <a:pt x="2486" y="171"/>
                    <a:pt x="1827" y="21"/>
                  </a:cubicBezTo>
                  <a:cubicBezTo>
                    <a:pt x="1754" y="7"/>
                    <a:pt x="1680" y="0"/>
                    <a:pt x="1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8"/>
            <p:cNvSpPr/>
            <p:nvPr/>
          </p:nvSpPr>
          <p:spPr>
            <a:xfrm>
              <a:off x="4675740" y="4252010"/>
              <a:ext cx="134093" cy="222878"/>
            </a:xfrm>
            <a:custGeom>
              <a:avLst/>
              <a:gdLst/>
              <a:ahLst/>
              <a:cxnLst/>
              <a:rect l="l" t="t" r="r" b="b"/>
              <a:pathLst>
                <a:path w="6588" h="10950" extrusionOk="0">
                  <a:moveTo>
                    <a:pt x="1001" y="0"/>
                  </a:moveTo>
                  <a:cubicBezTo>
                    <a:pt x="928" y="0"/>
                    <a:pt x="854" y="8"/>
                    <a:pt x="779" y="26"/>
                  </a:cubicBezTo>
                  <a:cubicBezTo>
                    <a:pt x="330" y="175"/>
                    <a:pt x="30" y="595"/>
                    <a:pt x="0" y="1074"/>
                  </a:cubicBezTo>
                  <a:cubicBezTo>
                    <a:pt x="0" y="1553"/>
                    <a:pt x="120" y="2002"/>
                    <a:pt x="300" y="2451"/>
                  </a:cubicBezTo>
                  <a:cubicBezTo>
                    <a:pt x="929" y="4008"/>
                    <a:pt x="1677" y="5505"/>
                    <a:pt x="2575" y="6943"/>
                  </a:cubicBezTo>
                  <a:cubicBezTo>
                    <a:pt x="2919" y="7444"/>
                    <a:pt x="5008" y="10950"/>
                    <a:pt x="6093" y="10950"/>
                  </a:cubicBezTo>
                  <a:cubicBezTo>
                    <a:pt x="6238" y="10950"/>
                    <a:pt x="6366" y="10887"/>
                    <a:pt x="6468" y="10745"/>
                  </a:cubicBezTo>
                  <a:cubicBezTo>
                    <a:pt x="6558" y="10566"/>
                    <a:pt x="6588" y="10416"/>
                    <a:pt x="6558" y="10236"/>
                  </a:cubicBezTo>
                  <a:cubicBezTo>
                    <a:pt x="6558" y="8320"/>
                    <a:pt x="5660" y="6733"/>
                    <a:pt x="4791" y="5086"/>
                  </a:cubicBezTo>
                  <a:cubicBezTo>
                    <a:pt x="4252" y="4008"/>
                    <a:pt x="3653" y="2960"/>
                    <a:pt x="2995" y="1972"/>
                  </a:cubicBezTo>
                  <a:cubicBezTo>
                    <a:pt x="2815" y="1732"/>
                    <a:pt x="2635" y="1373"/>
                    <a:pt x="2396" y="1014"/>
                  </a:cubicBezTo>
                  <a:cubicBezTo>
                    <a:pt x="2025" y="484"/>
                    <a:pt x="1560" y="0"/>
                    <a:pt x="10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8"/>
            <p:cNvSpPr/>
            <p:nvPr/>
          </p:nvSpPr>
          <p:spPr>
            <a:xfrm>
              <a:off x="4561146" y="4348489"/>
              <a:ext cx="219438" cy="141604"/>
            </a:xfrm>
            <a:custGeom>
              <a:avLst/>
              <a:gdLst/>
              <a:ahLst/>
              <a:cxnLst/>
              <a:rect l="l" t="t" r="r" b="b"/>
              <a:pathLst>
                <a:path w="10781" h="6957" extrusionOk="0">
                  <a:moveTo>
                    <a:pt x="1076" y="0"/>
                  </a:moveTo>
                  <a:cubicBezTo>
                    <a:pt x="797" y="0"/>
                    <a:pt x="538" y="78"/>
                    <a:pt x="330" y="286"/>
                  </a:cubicBezTo>
                  <a:cubicBezTo>
                    <a:pt x="31" y="675"/>
                    <a:pt x="1" y="1184"/>
                    <a:pt x="241" y="1604"/>
                  </a:cubicBezTo>
                  <a:cubicBezTo>
                    <a:pt x="480" y="1993"/>
                    <a:pt x="809" y="2352"/>
                    <a:pt x="1199" y="2592"/>
                  </a:cubicBezTo>
                  <a:cubicBezTo>
                    <a:pt x="2546" y="3610"/>
                    <a:pt x="3983" y="4508"/>
                    <a:pt x="5481" y="5257"/>
                  </a:cubicBezTo>
                  <a:cubicBezTo>
                    <a:pt x="5941" y="5487"/>
                    <a:pt x="8756" y="6956"/>
                    <a:pt x="10087" y="6956"/>
                  </a:cubicBezTo>
                  <a:cubicBezTo>
                    <a:pt x="10487" y="6956"/>
                    <a:pt x="10753" y="6824"/>
                    <a:pt x="10781" y="6484"/>
                  </a:cubicBezTo>
                  <a:cubicBezTo>
                    <a:pt x="10781" y="6305"/>
                    <a:pt x="10721" y="6125"/>
                    <a:pt x="10601" y="6005"/>
                  </a:cubicBezTo>
                  <a:cubicBezTo>
                    <a:pt x="9583" y="4388"/>
                    <a:pt x="7996" y="3490"/>
                    <a:pt x="6409" y="2502"/>
                  </a:cubicBezTo>
                  <a:cubicBezTo>
                    <a:pt x="5391" y="1873"/>
                    <a:pt x="4313" y="1304"/>
                    <a:pt x="3235" y="795"/>
                  </a:cubicBezTo>
                  <a:cubicBezTo>
                    <a:pt x="2965" y="675"/>
                    <a:pt x="2606" y="496"/>
                    <a:pt x="2217" y="286"/>
                  </a:cubicBezTo>
                  <a:cubicBezTo>
                    <a:pt x="1844" y="134"/>
                    <a:pt x="1442" y="0"/>
                    <a:pt x="10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8"/>
            <p:cNvSpPr/>
            <p:nvPr/>
          </p:nvSpPr>
          <p:spPr>
            <a:xfrm>
              <a:off x="4514840" y="4479834"/>
              <a:ext cx="262080" cy="59699"/>
            </a:xfrm>
            <a:custGeom>
              <a:avLst/>
              <a:gdLst/>
              <a:ahLst/>
              <a:cxnLst/>
              <a:rect l="l" t="t" r="r" b="b"/>
              <a:pathLst>
                <a:path w="12876" h="2933" extrusionOk="0">
                  <a:moveTo>
                    <a:pt x="7103" y="1"/>
                  </a:moveTo>
                  <a:cubicBezTo>
                    <a:pt x="6872" y="1"/>
                    <a:pt x="6640" y="1"/>
                    <a:pt x="6408" y="1"/>
                  </a:cubicBezTo>
                  <a:cubicBezTo>
                    <a:pt x="5210" y="1"/>
                    <a:pt x="4013" y="61"/>
                    <a:pt x="2815" y="211"/>
                  </a:cubicBezTo>
                  <a:cubicBezTo>
                    <a:pt x="2486" y="241"/>
                    <a:pt x="2066" y="241"/>
                    <a:pt x="1647" y="301"/>
                  </a:cubicBezTo>
                  <a:cubicBezTo>
                    <a:pt x="929" y="391"/>
                    <a:pt x="210" y="630"/>
                    <a:pt x="60" y="1289"/>
                  </a:cubicBezTo>
                  <a:cubicBezTo>
                    <a:pt x="0" y="1738"/>
                    <a:pt x="210" y="2217"/>
                    <a:pt x="629" y="2457"/>
                  </a:cubicBezTo>
                  <a:cubicBezTo>
                    <a:pt x="1048" y="2666"/>
                    <a:pt x="1497" y="2786"/>
                    <a:pt x="1977" y="2816"/>
                  </a:cubicBezTo>
                  <a:cubicBezTo>
                    <a:pt x="2862" y="2895"/>
                    <a:pt x="3747" y="2932"/>
                    <a:pt x="4632" y="2932"/>
                  </a:cubicBezTo>
                  <a:cubicBezTo>
                    <a:pt x="5424" y="2932"/>
                    <a:pt x="6215" y="2903"/>
                    <a:pt x="7007" y="2846"/>
                  </a:cubicBezTo>
                  <a:cubicBezTo>
                    <a:pt x="7696" y="2786"/>
                    <a:pt x="12876" y="2427"/>
                    <a:pt x="12187" y="1109"/>
                  </a:cubicBezTo>
                  <a:cubicBezTo>
                    <a:pt x="12097" y="960"/>
                    <a:pt x="11948" y="840"/>
                    <a:pt x="11798" y="780"/>
                  </a:cubicBezTo>
                  <a:cubicBezTo>
                    <a:pt x="10305" y="46"/>
                    <a:pt x="8719" y="1"/>
                    <a:pt x="71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8"/>
            <p:cNvSpPr/>
            <p:nvPr/>
          </p:nvSpPr>
          <p:spPr>
            <a:xfrm>
              <a:off x="4545311" y="4528990"/>
              <a:ext cx="239548" cy="147181"/>
            </a:xfrm>
            <a:custGeom>
              <a:avLst/>
              <a:gdLst/>
              <a:ahLst/>
              <a:cxnLst/>
              <a:rect l="l" t="t" r="r" b="b"/>
              <a:pathLst>
                <a:path w="11769" h="7231" extrusionOk="0">
                  <a:moveTo>
                    <a:pt x="10127" y="0"/>
                  </a:moveTo>
                  <a:cubicBezTo>
                    <a:pt x="10084" y="0"/>
                    <a:pt x="10042" y="4"/>
                    <a:pt x="10002" y="12"/>
                  </a:cubicBezTo>
                  <a:cubicBezTo>
                    <a:pt x="8085" y="192"/>
                    <a:pt x="6558" y="1210"/>
                    <a:pt x="4971" y="2168"/>
                  </a:cubicBezTo>
                  <a:cubicBezTo>
                    <a:pt x="3953" y="2797"/>
                    <a:pt x="2965" y="3485"/>
                    <a:pt x="2007" y="4204"/>
                  </a:cubicBezTo>
                  <a:cubicBezTo>
                    <a:pt x="1767" y="4384"/>
                    <a:pt x="1408" y="4623"/>
                    <a:pt x="1078" y="4893"/>
                  </a:cubicBezTo>
                  <a:cubicBezTo>
                    <a:pt x="509" y="5342"/>
                    <a:pt x="0" y="5911"/>
                    <a:pt x="210" y="6540"/>
                  </a:cubicBezTo>
                  <a:cubicBezTo>
                    <a:pt x="409" y="6966"/>
                    <a:pt x="824" y="7230"/>
                    <a:pt x="1276" y="7230"/>
                  </a:cubicBezTo>
                  <a:cubicBezTo>
                    <a:pt x="1300" y="7230"/>
                    <a:pt x="1324" y="7230"/>
                    <a:pt x="1348" y="7228"/>
                  </a:cubicBezTo>
                  <a:cubicBezTo>
                    <a:pt x="1797" y="7198"/>
                    <a:pt x="2276" y="7079"/>
                    <a:pt x="2665" y="6839"/>
                  </a:cubicBezTo>
                  <a:cubicBezTo>
                    <a:pt x="4193" y="6120"/>
                    <a:pt x="5630" y="5252"/>
                    <a:pt x="6977" y="4234"/>
                  </a:cubicBezTo>
                  <a:cubicBezTo>
                    <a:pt x="7546" y="3845"/>
                    <a:pt x="11768" y="850"/>
                    <a:pt x="10481" y="72"/>
                  </a:cubicBezTo>
                  <a:cubicBezTo>
                    <a:pt x="10371" y="28"/>
                    <a:pt x="10245" y="0"/>
                    <a:pt x="101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8"/>
            <p:cNvSpPr/>
            <p:nvPr/>
          </p:nvSpPr>
          <p:spPr>
            <a:xfrm>
              <a:off x="4650135" y="4556651"/>
              <a:ext cx="150560" cy="225361"/>
            </a:xfrm>
            <a:custGeom>
              <a:avLst/>
              <a:gdLst/>
              <a:ahLst/>
              <a:cxnLst/>
              <a:rect l="l" t="t" r="r" b="b"/>
              <a:pathLst>
                <a:path w="7397" h="11072" extrusionOk="0">
                  <a:moveTo>
                    <a:pt x="5900" y="0"/>
                  </a:moveTo>
                  <a:cubicBezTo>
                    <a:pt x="5720" y="30"/>
                    <a:pt x="5570" y="90"/>
                    <a:pt x="5420" y="210"/>
                  </a:cubicBezTo>
                  <a:cubicBezTo>
                    <a:pt x="3893" y="1318"/>
                    <a:pt x="3115" y="2995"/>
                    <a:pt x="2276" y="4671"/>
                  </a:cubicBezTo>
                  <a:cubicBezTo>
                    <a:pt x="1737" y="5720"/>
                    <a:pt x="1228" y="6827"/>
                    <a:pt x="809" y="7935"/>
                  </a:cubicBezTo>
                  <a:cubicBezTo>
                    <a:pt x="689" y="8235"/>
                    <a:pt x="510" y="8594"/>
                    <a:pt x="390" y="9013"/>
                  </a:cubicBezTo>
                  <a:cubicBezTo>
                    <a:pt x="150" y="9702"/>
                    <a:pt x="1" y="10451"/>
                    <a:pt x="510" y="10870"/>
                  </a:cubicBezTo>
                  <a:cubicBezTo>
                    <a:pt x="704" y="11005"/>
                    <a:pt x="936" y="11072"/>
                    <a:pt x="1168" y="11072"/>
                  </a:cubicBezTo>
                  <a:cubicBezTo>
                    <a:pt x="1401" y="11072"/>
                    <a:pt x="1633" y="11005"/>
                    <a:pt x="1827" y="10870"/>
                  </a:cubicBezTo>
                  <a:cubicBezTo>
                    <a:pt x="2217" y="10600"/>
                    <a:pt x="2516" y="10271"/>
                    <a:pt x="2756" y="9852"/>
                  </a:cubicBezTo>
                  <a:cubicBezTo>
                    <a:pt x="3654" y="8444"/>
                    <a:pt x="4432" y="6947"/>
                    <a:pt x="5091" y="5390"/>
                  </a:cubicBezTo>
                  <a:cubicBezTo>
                    <a:pt x="5331" y="4761"/>
                    <a:pt x="7397" y="0"/>
                    <a:pt x="59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8"/>
            <p:cNvSpPr/>
            <p:nvPr/>
          </p:nvSpPr>
          <p:spPr>
            <a:xfrm>
              <a:off x="4712296" y="4427158"/>
              <a:ext cx="145695" cy="173194"/>
            </a:xfrm>
            <a:custGeom>
              <a:avLst/>
              <a:gdLst/>
              <a:ahLst/>
              <a:cxnLst/>
              <a:rect l="l" t="t" r="r" b="b"/>
              <a:pathLst>
                <a:path w="7158" h="8509" extrusionOk="0">
                  <a:moveTo>
                    <a:pt x="4110" y="0"/>
                  </a:moveTo>
                  <a:cubicBezTo>
                    <a:pt x="2684" y="0"/>
                    <a:pt x="1431" y="861"/>
                    <a:pt x="720" y="2410"/>
                  </a:cubicBezTo>
                  <a:cubicBezTo>
                    <a:pt x="1" y="3967"/>
                    <a:pt x="390" y="5524"/>
                    <a:pt x="1169" y="6961"/>
                  </a:cubicBezTo>
                  <a:cubicBezTo>
                    <a:pt x="1529" y="7658"/>
                    <a:pt x="2660" y="8509"/>
                    <a:pt x="3604" y="8509"/>
                  </a:cubicBezTo>
                  <a:cubicBezTo>
                    <a:pt x="3836" y="8509"/>
                    <a:pt x="4058" y="8457"/>
                    <a:pt x="4253" y="8339"/>
                  </a:cubicBezTo>
                  <a:cubicBezTo>
                    <a:pt x="4792" y="8009"/>
                    <a:pt x="5211" y="6662"/>
                    <a:pt x="5451" y="6123"/>
                  </a:cubicBezTo>
                  <a:cubicBezTo>
                    <a:pt x="6020" y="4865"/>
                    <a:pt x="6529" y="3548"/>
                    <a:pt x="6948" y="2230"/>
                  </a:cubicBezTo>
                  <a:cubicBezTo>
                    <a:pt x="7157" y="1571"/>
                    <a:pt x="6588" y="763"/>
                    <a:pt x="6020" y="493"/>
                  </a:cubicBezTo>
                  <a:cubicBezTo>
                    <a:pt x="5370" y="160"/>
                    <a:pt x="4724" y="0"/>
                    <a:pt x="4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8"/>
            <p:cNvSpPr/>
            <p:nvPr/>
          </p:nvSpPr>
          <p:spPr>
            <a:xfrm>
              <a:off x="8117875" y="4130394"/>
              <a:ext cx="228130" cy="125422"/>
            </a:xfrm>
            <a:custGeom>
              <a:avLst/>
              <a:gdLst/>
              <a:ahLst/>
              <a:cxnLst/>
              <a:rect l="l" t="t" r="r" b="b"/>
              <a:pathLst>
                <a:path w="11208" h="6162" extrusionOk="0">
                  <a:moveTo>
                    <a:pt x="848" y="1"/>
                  </a:moveTo>
                  <a:cubicBezTo>
                    <a:pt x="338" y="1"/>
                    <a:pt x="1" y="150"/>
                    <a:pt x="9" y="551"/>
                  </a:cubicBezTo>
                  <a:cubicBezTo>
                    <a:pt x="39" y="731"/>
                    <a:pt x="99" y="880"/>
                    <a:pt x="218" y="1030"/>
                  </a:cubicBezTo>
                  <a:cubicBezTo>
                    <a:pt x="1356" y="2527"/>
                    <a:pt x="3063" y="3306"/>
                    <a:pt x="4710" y="4114"/>
                  </a:cubicBezTo>
                  <a:cubicBezTo>
                    <a:pt x="5788" y="4653"/>
                    <a:pt x="6896" y="5132"/>
                    <a:pt x="8034" y="5551"/>
                  </a:cubicBezTo>
                  <a:cubicBezTo>
                    <a:pt x="8273" y="5611"/>
                    <a:pt x="8662" y="5791"/>
                    <a:pt x="9052" y="5971"/>
                  </a:cubicBezTo>
                  <a:cubicBezTo>
                    <a:pt x="9389" y="6073"/>
                    <a:pt x="9748" y="6162"/>
                    <a:pt x="10076" y="6162"/>
                  </a:cubicBezTo>
                  <a:cubicBezTo>
                    <a:pt x="10417" y="6162"/>
                    <a:pt x="10724" y="6066"/>
                    <a:pt x="10938" y="5791"/>
                  </a:cubicBezTo>
                  <a:cubicBezTo>
                    <a:pt x="11208" y="5402"/>
                    <a:pt x="11208" y="4893"/>
                    <a:pt x="10938" y="4503"/>
                  </a:cubicBezTo>
                  <a:cubicBezTo>
                    <a:pt x="10669" y="4114"/>
                    <a:pt x="10309" y="3785"/>
                    <a:pt x="9890" y="3575"/>
                  </a:cubicBezTo>
                  <a:cubicBezTo>
                    <a:pt x="8483" y="2677"/>
                    <a:pt x="6956" y="1928"/>
                    <a:pt x="5399" y="1300"/>
                  </a:cubicBezTo>
                  <a:cubicBezTo>
                    <a:pt x="4938" y="1124"/>
                    <a:pt x="2244" y="1"/>
                    <a:pt x="8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8"/>
            <p:cNvSpPr/>
            <p:nvPr/>
          </p:nvSpPr>
          <p:spPr>
            <a:xfrm>
              <a:off x="8118038" y="4076639"/>
              <a:ext cx="262711" cy="62365"/>
            </a:xfrm>
            <a:custGeom>
              <a:avLst/>
              <a:gdLst/>
              <a:ahLst/>
              <a:cxnLst/>
              <a:rect l="l" t="t" r="r" b="b"/>
              <a:pathLst>
                <a:path w="12907" h="3064" extrusionOk="0">
                  <a:moveTo>
                    <a:pt x="9134" y="0"/>
                  </a:moveTo>
                  <a:cubicBezTo>
                    <a:pt x="8036" y="0"/>
                    <a:pt x="6938" y="60"/>
                    <a:pt x="5840" y="198"/>
                  </a:cubicBezTo>
                  <a:cubicBezTo>
                    <a:pt x="5151" y="287"/>
                    <a:pt x="1" y="826"/>
                    <a:pt x="749" y="2114"/>
                  </a:cubicBezTo>
                  <a:cubicBezTo>
                    <a:pt x="839" y="2264"/>
                    <a:pt x="989" y="2354"/>
                    <a:pt x="1139" y="2413"/>
                  </a:cubicBezTo>
                  <a:cubicBezTo>
                    <a:pt x="2285" y="2947"/>
                    <a:pt x="3484" y="3063"/>
                    <a:pt x="4701" y="3063"/>
                  </a:cubicBezTo>
                  <a:cubicBezTo>
                    <a:pt x="5327" y="3063"/>
                    <a:pt x="5958" y="3033"/>
                    <a:pt x="6588" y="3012"/>
                  </a:cubicBezTo>
                  <a:cubicBezTo>
                    <a:pt x="7786" y="2952"/>
                    <a:pt x="8954" y="2833"/>
                    <a:pt x="10152" y="2683"/>
                  </a:cubicBezTo>
                  <a:cubicBezTo>
                    <a:pt x="10451" y="2623"/>
                    <a:pt x="10870" y="2623"/>
                    <a:pt x="11289" y="2533"/>
                  </a:cubicBezTo>
                  <a:cubicBezTo>
                    <a:pt x="12008" y="2413"/>
                    <a:pt x="12727" y="2144"/>
                    <a:pt x="12846" y="1485"/>
                  </a:cubicBezTo>
                  <a:cubicBezTo>
                    <a:pt x="12906" y="1006"/>
                    <a:pt x="12637" y="557"/>
                    <a:pt x="12218" y="347"/>
                  </a:cubicBezTo>
                  <a:cubicBezTo>
                    <a:pt x="11798" y="138"/>
                    <a:pt x="11349" y="48"/>
                    <a:pt x="10870" y="48"/>
                  </a:cubicBezTo>
                  <a:cubicBezTo>
                    <a:pt x="10291" y="17"/>
                    <a:pt x="9712" y="0"/>
                    <a:pt x="9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8"/>
            <p:cNvSpPr/>
            <p:nvPr/>
          </p:nvSpPr>
          <p:spPr>
            <a:xfrm>
              <a:off x="8109509" y="3938597"/>
              <a:ext cx="234663" cy="154020"/>
            </a:xfrm>
            <a:custGeom>
              <a:avLst/>
              <a:gdLst/>
              <a:ahLst/>
              <a:cxnLst/>
              <a:rect l="l" t="t" r="r" b="b"/>
              <a:pathLst>
                <a:path w="11529" h="7567" extrusionOk="0">
                  <a:moveTo>
                    <a:pt x="10254" y="1"/>
                  </a:moveTo>
                  <a:cubicBezTo>
                    <a:pt x="10230" y="1"/>
                    <a:pt x="10206" y="1"/>
                    <a:pt x="10181" y="3"/>
                  </a:cubicBezTo>
                  <a:cubicBezTo>
                    <a:pt x="9702" y="63"/>
                    <a:pt x="9253" y="212"/>
                    <a:pt x="8864" y="452"/>
                  </a:cubicBezTo>
                  <a:cubicBezTo>
                    <a:pt x="7367" y="1230"/>
                    <a:pt x="5959" y="2159"/>
                    <a:pt x="4642" y="3207"/>
                  </a:cubicBezTo>
                  <a:cubicBezTo>
                    <a:pt x="4133" y="3626"/>
                    <a:pt x="1" y="6770"/>
                    <a:pt x="1288" y="7489"/>
                  </a:cubicBezTo>
                  <a:cubicBezTo>
                    <a:pt x="1402" y="7546"/>
                    <a:pt x="1516" y="7566"/>
                    <a:pt x="1622" y="7566"/>
                  </a:cubicBezTo>
                  <a:cubicBezTo>
                    <a:pt x="1684" y="7566"/>
                    <a:pt x="1742" y="7559"/>
                    <a:pt x="1797" y="7549"/>
                  </a:cubicBezTo>
                  <a:cubicBezTo>
                    <a:pt x="3684" y="7309"/>
                    <a:pt x="5181" y="6231"/>
                    <a:pt x="6738" y="5213"/>
                  </a:cubicBezTo>
                  <a:cubicBezTo>
                    <a:pt x="7756" y="4554"/>
                    <a:pt x="8714" y="3836"/>
                    <a:pt x="9612" y="3057"/>
                  </a:cubicBezTo>
                  <a:cubicBezTo>
                    <a:pt x="9852" y="2877"/>
                    <a:pt x="10181" y="2668"/>
                    <a:pt x="10511" y="2368"/>
                  </a:cubicBezTo>
                  <a:cubicBezTo>
                    <a:pt x="11050" y="1889"/>
                    <a:pt x="11529" y="1290"/>
                    <a:pt x="11289" y="662"/>
                  </a:cubicBezTo>
                  <a:cubicBezTo>
                    <a:pt x="11119" y="264"/>
                    <a:pt x="10705" y="1"/>
                    <a:pt x="10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8"/>
            <p:cNvSpPr/>
            <p:nvPr/>
          </p:nvSpPr>
          <p:spPr>
            <a:xfrm>
              <a:off x="8093511" y="3836480"/>
              <a:ext cx="141563" cy="228964"/>
            </a:xfrm>
            <a:custGeom>
              <a:avLst/>
              <a:gdLst/>
              <a:ahLst/>
              <a:cxnLst/>
              <a:rect l="l" t="t" r="r" b="b"/>
              <a:pathLst>
                <a:path w="6955" h="11249" extrusionOk="0">
                  <a:moveTo>
                    <a:pt x="5794" y="0"/>
                  </a:moveTo>
                  <a:cubicBezTo>
                    <a:pt x="5559" y="0"/>
                    <a:pt x="5328" y="75"/>
                    <a:pt x="5128" y="229"/>
                  </a:cubicBezTo>
                  <a:cubicBezTo>
                    <a:pt x="4769" y="498"/>
                    <a:pt x="4470" y="858"/>
                    <a:pt x="4230" y="1277"/>
                  </a:cubicBezTo>
                  <a:cubicBezTo>
                    <a:pt x="3392" y="2744"/>
                    <a:pt x="2673" y="4271"/>
                    <a:pt x="2074" y="5828"/>
                  </a:cubicBezTo>
                  <a:cubicBezTo>
                    <a:pt x="1836" y="6483"/>
                    <a:pt x="1" y="11249"/>
                    <a:pt x="1448" y="11249"/>
                  </a:cubicBezTo>
                  <a:cubicBezTo>
                    <a:pt x="1457" y="11249"/>
                    <a:pt x="1466" y="11248"/>
                    <a:pt x="1475" y="11248"/>
                  </a:cubicBezTo>
                  <a:cubicBezTo>
                    <a:pt x="1625" y="11218"/>
                    <a:pt x="1805" y="11158"/>
                    <a:pt x="1924" y="11038"/>
                  </a:cubicBezTo>
                  <a:cubicBezTo>
                    <a:pt x="3422" y="9841"/>
                    <a:pt x="4140" y="8134"/>
                    <a:pt x="4919" y="6457"/>
                  </a:cubicBezTo>
                  <a:cubicBezTo>
                    <a:pt x="5428" y="5379"/>
                    <a:pt x="5877" y="4271"/>
                    <a:pt x="6266" y="3133"/>
                  </a:cubicBezTo>
                  <a:cubicBezTo>
                    <a:pt x="6356" y="2864"/>
                    <a:pt x="6506" y="2475"/>
                    <a:pt x="6625" y="2055"/>
                  </a:cubicBezTo>
                  <a:cubicBezTo>
                    <a:pt x="6865" y="1367"/>
                    <a:pt x="6955" y="618"/>
                    <a:pt x="6446" y="199"/>
                  </a:cubicBezTo>
                  <a:cubicBezTo>
                    <a:pt x="6242" y="68"/>
                    <a:pt x="6016" y="0"/>
                    <a:pt x="5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8"/>
            <p:cNvSpPr/>
            <p:nvPr/>
          </p:nvSpPr>
          <p:spPr>
            <a:xfrm>
              <a:off x="8041242" y="3805134"/>
              <a:ext cx="76817" cy="246835"/>
            </a:xfrm>
            <a:custGeom>
              <a:avLst/>
              <a:gdLst/>
              <a:ahLst/>
              <a:cxnLst/>
              <a:rect l="l" t="t" r="r" b="b"/>
              <a:pathLst>
                <a:path w="3774" h="12127" extrusionOk="0">
                  <a:moveTo>
                    <a:pt x="1253" y="0"/>
                  </a:moveTo>
                  <a:cubicBezTo>
                    <a:pt x="801" y="0"/>
                    <a:pt x="412" y="292"/>
                    <a:pt x="240" y="721"/>
                  </a:cubicBezTo>
                  <a:cubicBezTo>
                    <a:pt x="61" y="1140"/>
                    <a:pt x="1" y="1619"/>
                    <a:pt x="31" y="2068"/>
                  </a:cubicBezTo>
                  <a:cubicBezTo>
                    <a:pt x="61" y="3775"/>
                    <a:pt x="240" y="5452"/>
                    <a:pt x="570" y="7099"/>
                  </a:cubicBezTo>
                  <a:cubicBezTo>
                    <a:pt x="681" y="7709"/>
                    <a:pt x="1486" y="12126"/>
                    <a:pt x="2581" y="12126"/>
                  </a:cubicBezTo>
                  <a:cubicBezTo>
                    <a:pt x="2667" y="12126"/>
                    <a:pt x="2756" y="12099"/>
                    <a:pt x="2845" y="12039"/>
                  </a:cubicBezTo>
                  <a:cubicBezTo>
                    <a:pt x="2995" y="11920"/>
                    <a:pt x="3085" y="11770"/>
                    <a:pt x="3115" y="11590"/>
                  </a:cubicBezTo>
                  <a:cubicBezTo>
                    <a:pt x="3774" y="9824"/>
                    <a:pt x="3504" y="7997"/>
                    <a:pt x="3295" y="6141"/>
                  </a:cubicBezTo>
                  <a:cubicBezTo>
                    <a:pt x="3175" y="4943"/>
                    <a:pt x="2965" y="3775"/>
                    <a:pt x="2696" y="2607"/>
                  </a:cubicBezTo>
                  <a:cubicBezTo>
                    <a:pt x="2636" y="2308"/>
                    <a:pt x="2576" y="1919"/>
                    <a:pt x="2486" y="1499"/>
                  </a:cubicBezTo>
                  <a:cubicBezTo>
                    <a:pt x="2307" y="781"/>
                    <a:pt x="2007" y="92"/>
                    <a:pt x="1318" y="2"/>
                  </a:cubicBezTo>
                  <a:cubicBezTo>
                    <a:pt x="1296" y="1"/>
                    <a:pt x="1274"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8"/>
            <p:cNvSpPr/>
            <p:nvPr/>
          </p:nvSpPr>
          <p:spPr>
            <a:xfrm>
              <a:off x="7903505" y="3855328"/>
              <a:ext cx="168248" cy="200611"/>
            </a:xfrm>
            <a:custGeom>
              <a:avLst/>
              <a:gdLst/>
              <a:ahLst/>
              <a:cxnLst/>
              <a:rect l="l" t="t" r="r" b="b"/>
              <a:pathLst>
                <a:path w="8266" h="9856" extrusionOk="0">
                  <a:moveTo>
                    <a:pt x="1019" y="1"/>
                  </a:moveTo>
                  <a:cubicBezTo>
                    <a:pt x="890" y="1"/>
                    <a:pt x="760" y="26"/>
                    <a:pt x="629" y="81"/>
                  </a:cubicBezTo>
                  <a:cubicBezTo>
                    <a:pt x="210" y="321"/>
                    <a:pt x="1" y="800"/>
                    <a:pt x="90" y="1279"/>
                  </a:cubicBezTo>
                  <a:cubicBezTo>
                    <a:pt x="150" y="1728"/>
                    <a:pt x="330" y="2147"/>
                    <a:pt x="629" y="2537"/>
                  </a:cubicBezTo>
                  <a:cubicBezTo>
                    <a:pt x="1528" y="3974"/>
                    <a:pt x="2546" y="5321"/>
                    <a:pt x="3684" y="6549"/>
                  </a:cubicBezTo>
                  <a:cubicBezTo>
                    <a:pt x="4067" y="6958"/>
                    <a:pt x="6633" y="9855"/>
                    <a:pt x="7767" y="9855"/>
                  </a:cubicBezTo>
                  <a:cubicBezTo>
                    <a:pt x="7961" y="9855"/>
                    <a:pt x="8113" y="9770"/>
                    <a:pt x="8205" y="9573"/>
                  </a:cubicBezTo>
                  <a:cubicBezTo>
                    <a:pt x="8265" y="9394"/>
                    <a:pt x="8265" y="9214"/>
                    <a:pt x="8205" y="9064"/>
                  </a:cubicBezTo>
                  <a:cubicBezTo>
                    <a:pt x="7846" y="7178"/>
                    <a:pt x="6648" y="5771"/>
                    <a:pt x="5510" y="4303"/>
                  </a:cubicBezTo>
                  <a:cubicBezTo>
                    <a:pt x="4762" y="3375"/>
                    <a:pt x="3983" y="2447"/>
                    <a:pt x="3145" y="1579"/>
                  </a:cubicBezTo>
                  <a:cubicBezTo>
                    <a:pt x="2965" y="1369"/>
                    <a:pt x="2696" y="1040"/>
                    <a:pt x="2396" y="770"/>
                  </a:cubicBezTo>
                  <a:cubicBezTo>
                    <a:pt x="1993" y="367"/>
                    <a:pt x="1514" y="1"/>
                    <a:pt x="1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8"/>
            <p:cNvSpPr/>
            <p:nvPr/>
          </p:nvSpPr>
          <p:spPr>
            <a:xfrm>
              <a:off x="8019910" y="4013317"/>
              <a:ext cx="174333" cy="153186"/>
            </a:xfrm>
            <a:custGeom>
              <a:avLst/>
              <a:gdLst/>
              <a:ahLst/>
              <a:cxnLst/>
              <a:rect l="l" t="t" r="r" b="b"/>
              <a:pathLst>
                <a:path w="8565" h="7526" extrusionOk="0">
                  <a:moveTo>
                    <a:pt x="3210" y="0"/>
                  </a:moveTo>
                  <a:cubicBezTo>
                    <a:pt x="3039" y="0"/>
                    <a:pt x="2868" y="5"/>
                    <a:pt x="2696" y="15"/>
                  </a:cubicBezTo>
                  <a:cubicBezTo>
                    <a:pt x="1708" y="75"/>
                    <a:pt x="1" y="1093"/>
                    <a:pt x="121" y="2231"/>
                  </a:cubicBezTo>
                  <a:cubicBezTo>
                    <a:pt x="210" y="2859"/>
                    <a:pt x="1258" y="3818"/>
                    <a:pt x="1618" y="4267"/>
                  </a:cubicBezTo>
                  <a:cubicBezTo>
                    <a:pt x="2516" y="5315"/>
                    <a:pt x="3504" y="6303"/>
                    <a:pt x="4522" y="7261"/>
                  </a:cubicBezTo>
                  <a:cubicBezTo>
                    <a:pt x="4721" y="7447"/>
                    <a:pt x="5007" y="7525"/>
                    <a:pt x="5310" y="7525"/>
                  </a:cubicBezTo>
                  <a:cubicBezTo>
                    <a:pt x="5738" y="7525"/>
                    <a:pt x="6200" y="7369"/>
                    <a:pt x="6499" y="7141"/>
                  </a:cubicBezTo>
                  <a:cubicBezTo>
                    <a:pt x="8385" y="5644"/>
                    <a:pt x="8565" y="3398"/>
                    <a:pt x="7008" y="1542"/>
                  </a:cubicBezTo>
                  <a:cubicBezTo>
                    <a:pt x="6017" y="364"/>
                    <a:pt x="4645" y="0"/>
                    <a:pt x="3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8"/>
            <p:cNvSpPr/>
            <p:nvPr/>
          </p:nvSpPr>
          <p:spPr>
            <a:xfrm>
              <a:off x="5459518" y="2556955"/>
              <a:ext cx="890454" cy="1030003"/>
            </a:xfrm>
            <a:custGeom>
              <a:avLst/>
              <a:gdLst/>
              <a:ahLst/>
              <a:cxnLst/>
              <a:rect l="l" t="t" r="r" b="b"/>
              <a:pathLst>
                <a:path w="43748" h="50604" extrusionOk="0">
                  <a:moveTo>
                    <a:pt x="10992" y="1"/>
                  </a:moveTo>
                  <a:cubicBezTo>
                    <a:pt x="10971" y="1"/>
                    <a:pt x="10950" y="1"/>
                    <a:pt x="10930" y="1"/>
                  </a:cubicBezTo>
                  <a:cubicBezTo>
                    <a:pt x="9463" y="1"/>
                    <a:pt x="8175" y="1109"/>
                    <a:pt x="7606" y="2457"/>
                  </a:cubicBezTo>
                  <a:cubicBezTo>
                    <a:pt x="7037" y="3834"/>
                    <a:pt x="7037" y="5331"/>
                    <a:pt x="7127" y="6798"/>
                  </a:cubicBezTo>
                  <a:cubicBezTo>
                    <a:pt x="7516" y="11529"/>
                    <a:pt x="8954" y="16141"/>
                    <a:pt x="11379" y="20273"/>
                  </a:cubicBezTo>
                  <a:cubicBezTo>
                    <a:pt x="10900" y="19464"/>
                    <a:pt x="9463" y="18656"/>
                    <a:pt x="8714" y="18117"/>
                  </a:cubicBezTo>
                  <a:cubicBezTo>
                    <a:pt x="7726" y="17368"/>
                    <a:pt x="6618" y="16770"/>
                    <a:pt x="5450" y="16350"/>
                  </a:cubicBezTo>
                  <a:cubicBezTo>
                    <a:pt x="4951" y="16184"/>
                    <a:pt x="4403" y="16098"/>
                    <a:pt x="3852" y="16098"/>
                  </a:cubicBezTo>
                  <a:cubicBezTo>
                    <a:pt x="2024" y="16098"/>
                    <a:pt x="176" y="17048"/>
                    <a:pt x="60" y="19165"/>
                  </a:cubicBezTo>
                  <a:cubicBezTo>
                    <a:pt x="1" y="20363"/>
                    <a:pt x="540" y="21531"/>
                    <a:pt x="1168" y="22549"/>
                  </a:cubicBezTo>
                  <a:cubicBezTo>
                    <a:pt x="3564" y="26292"/>
                    <a:pt x="7187" y="29106"/>
                    <a:pt x="11409" y="30514"/>
                  </a:cubicBezTo>
                  <a:cubicBezTo>
                    <a:pt x="11016" y="30458"/>
                    <a:pt x="10622" y="30431"/>
                    <a:pt x="10229" y="30431"/>
                  </a:cubicBezTo>
                  <a:cubicBezTo>
                    <a:pt x="8293" y="30431"/>
                    <a:pt x="6405" y="31100"/>
                    <a:pt x="4911" y="32370"/>
                  </a:cubicBezTo>
                  <a:cubicBezTo>
                    <a:pt x="4103" y="32999"/>
                    <a:pt x="3534" y="33927"/>
                    <a:pt x="3324" y="34915"/>
                  </a:cubicBezTo>
                  <a:cubicBezTo>
                    <a:pt x="3085" y="36293"/>
                    <a:pt x="3833" y="37610"/>
                    <a:pt x="4612" y="38718"/>
                  </a:cubicBezTo>
                  <a:cubicBezTo>
                    <a:pt x="7456" y="42760"/>
                    <a:pt x="11349" y="45964"/>
                    <a:pt x="15841" y="48000"/>
                  </a:cubicBezTo>
                  <a:cubicBezTo>
                    <a:pt x="18974" y="49431"/>
                    <a:pt x="22951" y="50603"/>
                    <a:pt x="26649" y="50603"/>
                  </a:cubicBezTo>
                  <a:cubicBezTo>
                    <a:pt x="27828" y="50603"/>
                    <a:pt x="28978" y="50484"/>
                    <a:pt x="30064" y="50216"/>
                  </a:cubicBezTo>
                  <a:cubicBezTo>
                    <a:pt x="34106" y="49228"/>
                    <a:pt x="37400" y="46204"/>
                    <a:pt x="39466" y="42611"/>
                  </a:cubicBezTo>
                  <a:cubicBezTo>
                    <a:pt x="41502" y="39047"/>
                    <a:pt x="42490" y="34915"/>
                    <a:pt x="43149" y="30843"/>
                  </a:cubicBezTo>
                  <a:cubicBezTo>
                    <a:pt x="43239" y="30304"/>
                    <a:pt x="43299" y="29765"/>
                    <a:pt x="43389" y="29226"/>
                  </a:cubicBezTo>
                  <a:cubicBezTo>
                    <a:pt x="43688" y="26591"/>
                    <a:pt x="43748" y="23896"/>
                    <a:pt x="42820" y="21411"/>
                  </a:cubicBezTo>
                  <a:cubicBezTo>
                    <a:pt x="41936" y="19109"/>
                    <a:pt x="40121" y="17668"/>
                    <a:pt x="38053" y="17668"/>
                  </a:cubicBezTo>
                  <a:cubicBezTo>
                    <a:pt x="37108" y="17668"/>
                    <a:pt x="36110" y="17969"/>
                    <a:pt x="35124" y="18626"/>
                  </a:cubicBezTo>
                  <a:cubicBezTo>
                    <a:pt x="33807" y="19524"/>
                    <a:pt x="32819" y="20812"/>
                    <a:pt x="31830" y="22070"/>
                  </a:cubicBezTo>
                  <a:cubicBezTo>
                    <a:pt x="32579" y="18207"/>
                    <a:pt x="33358" y="14284"/>
                    <a:pt x="32789" y="10422"/>
                  </a:cubicBezTo>
                  <a:cubicBezTo>
                    <a:pt x="32669" y="9314"/>
                    <a:pt x="32339" y="8236"/>
                    <a:pt x="31771" y="7248"/>
                  </a:cubicBezTo>
                  <a:cubicBezTo>
                    <a:pt x="31202" y="6259"/>
                    <a:pt x="30213" y="5601"/>
                    <a:pt x="29106" y="5391"/>
                  </a:cubicBezTo>
                  <a:cubicBezTo>
                    <a:pt x="28956" y="5369"/>
                    <a:pt x="28808" y="5359"/>
                    <a:pt x="28660" y="5359"/>
                  </a:cubicBezTo>
                  <a:cubicBezTo>
                    <a:pt x="27180" y="5359"/>
                    <a:pt x="25804" y="6403"/>
                    <a:pt x="24824" y="7547"/>
                  </a:cubicBezTo>
                  <a:cubicBezTo>
                    <a:pt x="22907" y="9793"/>
                    <a:pt x="21799" y="12577"/>
                    <a:pt x="21620" y="15512"/>
                  </a:cubicBezTo>
                  <a:cubicBezTo>
                    <a:pt x="19853" y="10661"/>
                    <a:pt x="17997" y="5661"/>
                    <a:pt x="14433" y="1918"/>
                  </a:cubicBezTo>
                  <a:cubicBezTo>
                    <a:pt x="13490" y="945"/>
                    <a:pt x="12314" y="1"/>
                    <a:pt x="10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8"/>
            <p:cNvSpPr/>
            <p:nvPr/>
          </p:nvSpPr>
          <p:spPr>
            <a:xfrm>
              <a:off x="5459518" y="2563672"/>
              <a:ext cx="627173" cy="1023286"/>
            </a:xfrm>
            <a:custGeom>
              <a:avLst/>
              <a:gdLst/>
              <a:ahLst/>
              <a:cxnLst/>
              <a:rect l="l" t="t" r="r" b="b"/>
              <a:pathLst>
                <a:path w="30813" h="50274" extrusionOk="0">
                  <a:moveTo>
                    <a:pt x="9523" y="1"/>
                  </a:moveTo>
                  <a:cubicBezTo>
                    <a:pt x="8654" y="480"/>
                    <a:pt x="7995" y="1228"/>
                    <a:pt x="7606" y="2127"/>
                  </a:cubicBezTo>
                  <a:cubicBezTo>
                    <a:pt x="7037" y="3474"/>
                    <a:pt x="7007" y="5001"/>
                    <a:pt x="7127" y="6438"/>
                  </a:cubicBezTo>
                  <a:cubicBezTo>
                    <a:pt x="7486" y="11199"/>
                    <a:pt x="8954" y="15811"/>
                    <a:pt x="11379" y="19913"/>
                  </a:cubicBezTo>
                  <a:cubicBezTo>
                    <a:pt x="10900" y="19134"/>
                    <a:pt x="9433" y="18326"/>
                    <a:pt x="8684" y="17787"/>
                  </a:cubicBezTo>
                  <a:cubicBezTo>
                    <a:pt x="7696" y="17038"/>
                    <a:pt x="6618" y="16440"/>
                    <a:pt x="5450" y="16020"/>
                  </a:cubicBezTo>
                  <a:cubicBezTo>
                    <a:pt x="4951" y="15854"/>
                    <a:pt x="4403" y="15768"/>
                    <a:pt x="3852" y="15768"/>
                  </a:cubicBezTo>
                  <a:cubicBezTo>
                    <a:pt x="2024" y="15768"/>
                    <a:pt x="176" y="16718"/>
                    <a:pt x="60" y="18835"/>
                  </a:cubicBezTo>
                  <a:cubicBezTo>
                    <a:pt x="1" y="20033"/>
                    <a:pt x="540" y="21171"/>
                    <a:pt x="1168" y="22189"/>
                  </a:cubicBezTo>
                  <a:cubicBezTo>
                    <a:pt x="3564" y="25962"/>
                    <a:pt x="7187" y="28776"/>
                    <a:pt x="11409" y="30184"/>
                  </a:cubicBezTo>
                  <a:cubicBezTo>
                    <a:pt x="11016" y="30128"/>
                    <a:pt x="10622" y="30101"/>
                    <a:pt x="10229" y="30101"/>
                  </a:cubicBezTo>
                  <a:cubicBezTo>
                    <a:pt x="8293" y="30101"/>
                    <a:pt x="6405" y="30770"/>
                    <a:pt x="4911" y="32040"/>
                  </a:cubicBezTo>
                  <a:cubicBezTo>
                    <a:pt x="4103" y="32669"/>
                    <a:pt x="3534" y="33597"/>
                    <a:pt x="3294" y="34585"/>
                  </a:cubicBezTo>
                  <a:cubicBezTo>
                    <a:pt x="3085" y="35963"/>
                    <a:pt x="3833" y="37280"/>
                    <a:pt x="4612" y="38388"/>
                  </a:cubicBezTo>
                  <a:cubicBezTo>
                    <a:pt x="7456" y="42430"/>
                    <a:pt x="11319" y="45634"/>
                    <a:pt x="15841" y="47670"/>
                  </a:cubicBezTo>
                  <a:cubicBezTo>
                    <a:pt x="18974" y="49101"/>
                    <a:pt x="22951" y="50273"/>
                    <a:pt x="26649" y="50273"/>
                  </a:cubicBezTo>
                  <a:cubicBezTo>
                    <a:pt x="27828" y="50273"/>
                    <a:pt x="28978" y="50154"/>
                    <a:pt x="30064" y="49886"/>
                  </a:cubicBezTo>
                  <a:cubicBezTo>
                    <a:pt x="30303" y="49826"/>
                    <a:pt x="30543" y="49737"/>
                    <a:pt x="30812" y="49677"/>
                  </a:cubicBezTo>
                  <a:cubicBezTo>
                    <a:pt x="30213" y="48269"/>
                    <a:pt x="29615" y="46832"/>
                    <a:pt x="29046" y="45425"/>
                  </a:cubicBezTo>
                  <a:cubicBezTo>
                    <a:pt x="26770" y="39915"/>
                    <a:pt x="24554" y="34406"/>
                    <a:pt x="22249" y="28926"/>
                  </a:cubicBezTo>
                  <a:cubicBezTo>
                    <a:pt x="18236" y="19194"/>
                    <a:pt x="13685" y="9672"/>
                    <a:pt x="95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8"/>
            <p:cNvSpPr/>
            <p:nvPr/>
          </p:nvSpPr>
          <p:spPr>
            <a:xfrm>
              <a:off x="5576351" y="3282358"/>
              <a:ext cx="111236" cy="104315"/>
            </a:xfrm>
            <a:custGeom>
              <a:avLst/>
              <a:gdLst/>
              <a:ahLst/>
              <a:cxnLst/>
              <a:rect l="l" t="t" r="r" b="b"/>
              <a:pathLst>
                <a:path w="5465" h="5125" extrusionOk="0">
                  <a:moveTo>
                    <a:pt x="1199" y="0"/>
                  </a:moveTo>
                  <a:cubicBezTo>
                    <a:pt x="585" y="0"/>
                    <a:pt x="0" y="801"/>
                    <a:pt x="519" y="1432"/>
                  </a:cubicBezTo>
                  <a:cubicBezTo>
                    <a:pt x="1537" y="2600"/>
                    <a:pt x="2555" y="3768"/>
                    <a:pt x="3663" y="4876"/>
                  </a:cubicBezTo>
                  <a:cubicBezTo>
                    <a:pt x="3831" y="5051"/>
                    <a:pt x="4028" y="5124"/>
                    <a:pt x="4223" y="5124"/>
                  </a:cubicBezTo>
                  <a:cubicBezTo>
                    <a:pt x="4860" y="5124"/>
                    <a:pt x="5464" y="4334"/>
                    <a:pt x="4890" y="3738"/>
                  </a:cubicBezTo>
                  <a:cubicBezTo>
                    <a:pt x="3813" y="2630"/>
                    <a:pt x="2764" y="1492"/>
                    <a:pt x="1776" y="294"/>
                  </a:cubicBezTo>
                  <a:cubicBezTo>
                    <a:pt x="1606" y="87"/>
                    <a:pt x="1401" y="0"/>
                    <a:pt x="1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8"/>
            <p:cNvSpPr/>
            <p:nvPr/>
          </p:nvSpPr>
          <p:spPr>
            <a:xfrm>
              <a:off x="5714515" y="3409571"/>
              <a:ext cx="163871" cy="108345"/>
            </a:xfrm>
            <a:custGeom>
              <a:avLst/>
              <a:gdLst/>
              <a:ahLst/>
              <a:cxnLst/>
              <a:rect l="l" t="t" r="r" b="b"/>
              <a:pathLst>
                <a:path w="8051" h="5323" extrusionOk="0">
                  <a:moveTo>
                    <a:pt x="1141" y="0"/>
                  </a:moveTo>
                  <a:cubicBezTo>
                    <a:pt x="485" y="0"/>
                    <a:pt x="1" y="1048"/>
                    <a:pt x="708" y="1560"/>
                  </a:cubicBezTo>
                  <a:cubicBezTo>
                    <a:pt x="2444" y="2937"/>
                    <a:pt x="4331" y="4165"/>
                    <a:pt x="6307" y="5213"/>
                  </a:cubicBezTo>
                  <a:cubicBezTo>
                    <a:pt x="6446" y="5289"/>
                    <a:pt x="6585" y="5322"/>
                    <a:pt x="6718" y="5322"/>
                  </a:cubicBezTo>
                  <a:cubicBezTo>
                    <a:pt x="7479" y="5322"/>
                    <a:pt x="8050" y="4243"/>
                    <a:pt x="7235" y="3836"/>
                  </a:cubicBezTo>
                  <a:cubicBezTo>
                    <a:pt x="5259" y="2788"/>
                    <a:pt x="3373" y="1560"/>
                    <a:pt x="1606" y="183"/>
                  </a:cubicBezTo>
                  <a:cubicBezTo>
                    <a:pt x="1450" y="55"/>
                    <a:pt x="1291" y="0"/>
                    <a:pt x="1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8"/>
            <p:cNvSpPr/>
            <p:nvPr/>
          </p:nvSpPr>
          <p:spPr>
            <a:xfrm>
              <a:off x="5669065" y="3287568"/>
              <a:ext cx="144474" cy="119337"/>
            </a:xfrm>
            <a:custGeom>
              <a:avLst/>
              <a:gdLst/>
              <a:ahLst/>
              <a:cxnLst/>
              <a:rect l="l" t="t" r="r" b="b"/>
              <a:pathLst>
                <a:path w="7098" h="5863" extrusionOk="0">
                  <a:moveTo>
                    <a:pt x="1210" y="1"/>
                  </a:moveTo>
                  <a:cubicBezTo>
                    <a:pt x="574" y="1"/>
                    <a:pt x="0" y="803"/>
                    <a:pt x="545" y="1416"/>
                  </a:cubicBezTo>
                  <a:cubicBezTo>
                    <a:pt x="1354" y="2314"/>
                    <a:pt x="2192" y="3182"/>
                    <a:pt x="3120" y="3991"/>
                  </a:cubicBezTo>
                  <a:cubicBezTo>
                    <a:pt x="3869" y="4650"/>
                    <a:pt x="4677" y="5488"/>
                    <a:pt x="5635" y="5817"/>
                  </a:cubicBezTo>
                  <a:cubicBezTo>
                    <a:pt x="5727" y="5848"/>
                    <a:pt x="5816" y="5862"/>
                    <a:pt x="5899" y="5862"/>
                  </a:cubicBezTo>
                  <a:cubicBezTo>
                    <a:pt x="6716" y="5862"/>
                    <a:pt x="7098" y="4526"/>
                    <a:pt x="6174" y="4200"/>
                  </a:cubicBezTo>
                  <a:cubicBezTo>
                    <a:pt x="5306" y="3901"/>
                    <a:pt x="4438" y="2943"/>
                    <a:pt x="3749" y="2314"/>
                  </a:cubicBezTo>
                  <a:cubicBezTo>
                    <a:pt x="3090" y="1685"/>
                    <a:pt x="2432" y="996"/>
                    <a:pt x="1803" y="278"/>
                  </a:cubicBezTo>
                  <a:cubicBezTo>
                    <a:pt x="1622" y="82"/>
                    <a:pt x="1412"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8"/>
            <p:cNvSpPr/>
            <p:nvPr/>
          </p:nvSpPr>
          <p:spPr>
            <a:xfrm>
              <a:off x="5529699" y="2966074"/>
              <a:ext cx="132302" cy="116507"/>
            </a:xfrm>
            <a:custGeom>
              <a:avLst/>
              <a:gdLst/>
              <a:ahLst/>
              <a:cxnLst/>
              <a:rect l="l" t="t" r="r" b="b"/>
              <a:pathLst>
                <a:path w="6500" h="5724" extrusionOk="0">
                  <a:moveTo>
                    <a:pt x="1141" y="1"/>
                  </a:moveTo>
                  <a:cubicBezTo>
                    <a:pt x="562" y="1"/>
                    <a:pt x="0" y="533"/>
                    <a:pt x="385" y="1161"/>
                  </a:cubicBezTo>
                  <a:cubicBezTo>
                    <a:pt x="1493" y="2958"/>
                    <a:pt x="3469" y="3796"/>
                    <a:pt x="4757" y="5413"/>
                  </a:cubicBezTo>
                  <a:cubicBezTo>
                    <a:pt x="4923" y="5632"/>
                    <a:pt x="5128" y="5724"/>
                    <a:pt x="5330" y="5724"/>
                  </a:cubicBezTo>
                  <a:cubicBezTo>
                    <a:pt x="5927" y="5724"/>
                    <a:pt x="6499" y="4924"/>
                    <a:pt x="5985" y="4275"/>
                  </a:cubicBezTo>
                  <a:cubicBezTo>
                    <a:pt x="4817" y="2778"/>
                    <a:pt x="2871" y="2029"/>
                    <a:pt x="1882" y="412"/>
                  </a:cubicBezTo>
                  <a:cubicBezTo>
                    <a:pt x="1699" y="122"/>
                    <a:pt x="1418" y="1"/>
                    <a:pt x="1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8"/>
            <p:cNvSpPr/>
            <p:nvPr/>
          </p:nvSpPr>
          <p:spPr>
            <a:xfrm>
              <a:off x="5668617" y="3100107"/>
              <a:ext cx="104254" cy="68248"/>
            </a:xfrm>
            <a:custGeom>
              <a:avLst/>
              <a:gdLst/>
              <a:ahLst/>
              <a:cxnLst/>
              <a:rect l="l" t="t" r="r" b="b"/>
              <a:pathLst>
                <a:path w="5122" h="3353" extrusionOk="0">
                  <a:moveTo>
                    <a:pt x="1208" y="0"/>
                  </a:moveTo>
                  <a:cubicBezTo>
                    <a:pt x="515" y="0"/>
                    <a:pt x="1" y="1055"/>
                    <a:pt x="747" y="1553"/>
                  </a:cubicBezTo>
                  <a:cubicBezTo>
                    <a:pt x="1645" y="2152"/>
                    <a:pt x="2513" y="2691"/>
                    <a:pt x="3412" y="3230"/>
                  </a:cubicBezTo>
                  <a:cubicBezTo>
                    <a:pt x="3559" y="3315"/>
                    <a:pt x="3706" y="3352"/>
                    <a:pt x="3846" y="3352"/>
                  </a:cubicBezTo>
                  <a:cubicBezTo>
                    <a:pt x="4588" y="3352"/>
                    <a:pt x="5121" y="2301"/>
                    <a:pt x="4340" y="1822"/>
                  </a:cubicBezTo>
                  <a:cubicBezTo>
                    <a:pt x="3412" y="1283"/>
                    <a:pt x="2543" y="744"/>
                    <a:pt x="1645" y="145"/>
                  </a:cubicBezTo>
                  <a:cubicBezTo>
                    <a:pt x="1498" y="44"/>
                    <a:pt x="1349" y="0"/>
                    <a:pt x="1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8"/>
            <p:cNvSpPr/>
            <p:nvPr/>
          </p:nvSpPr>
          <p:spPr>
            <a:xfrm>
              <a:off x="5647672" y="2788545"/>
              <a:ext cx="104112" cy="171423"/>
            </a:xfrm>
            <a:custGeom>
              <a:avLst/>
              <a:gdLst/>
              <a:ahLst/>
              <a:cxnLst/>
              <a:rect l="l" t="t" r="r" b="b"/>
              <a:pathLst>
                <a:path w="5115" h="8422" extrusionOk="0">
                  <a:moveTo>
                    <a:pt x="947" y="0"/>
                  </a:moveTo>
                  <a:cubicBezTo>
                    <a:pt x="459" y="0"/>
                    <a:pt x="0" y="348"/>
                    <a:pt x="189" y="930"/>
                  </a:cubicBezTo>
                  <a:cubicBezTo>
                    <a:pt x="967" y="3385"/>
                    <a:pt x="2015" y="5751"/>
                    <a:pt x="3273" y="7997"/>
                  </a:cubicBezTo>
                  <a:cubicBezTo>
                    <a:pt x="3438" y="8297"/>
                    <a:pt x="3706" y="8422"/>
                    <a:pt x="3976" y="8422"/>
                  </a:cubicBezTo>
                  <a:cubicBezTo>
                    <a:pt x="4541" y="8422"/>
                    <a:pt x="5114" y="7876"/>
                    <a:pt x="4770" y="7248"/>
                  </a:cubicBezTo>
                  <a:cubicBezTo>
                    <a:pt x="3572" y="5122"/>
                    <a:pt x="2584" y="2906"/>
                    <a:pt x="1836" y="631"/>
                  </a:cubicBezTo>
                  <a:cubicBezTo>
                    <a:pt x="1695" y="195"/>
                    <a:pt x="1312" y="0"/>
                    <a:pt x="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8"/>
            <p:cNvSpPr/>
            <p:nvPr/>
          </p:nvSpPr>
          <p:spPr>
            <a:xfrm>
              <a:off x="6234707" y="2978470"/>
              <a:ext cx="64686" cy="169754"/>
            </a:xfrm>
            <a:custGeom>
              <a:avLst/>
              <a:gdLst/>
              <a:ahLst/>
              <a:cxnLst/>
              <a:rect l="l" t="t" r="r" b="b"/>
              <a:pathLst>
                <a:path w="3178" h="8340" extrusionOk="0">
                  <a:moveTo>
                    <a:pt x="1127" y="1"/>
                  </a:moveTo>
                  <a:cubicBezTo>
                    <a:pt x="559" y="1"/>
                    <a:pt x="1" y="537"/>
                    <a:pt x="363" y="1181"/>
                  </a:cubicBezTo>
                  <a:cubicBezTo>
                    <a:pt x="1501" y="3097"/>
                    <a:pt x="1022" y="5343"/>
                    <a:pt x="1111" y="7469"/>
                  </a:cubicBezTo>
                  <a:cubicBezTo>
                    <a:pt x="1127" y="8038"/>
                    <a:pt x="1602" y="8340"/>
                    <a:pt x="2042" y="8340"/>
                  </a:cubicBezTo>
                  <a:cubicBezTo>
                    <a:pt x="2436" y="8340"/>
                    <a:pt x="2802" y="8098"/>
                    <a:pt x="2788" y="7589"/>
                  </a:cubicBezTo>
                  <a:cubicBezTo>
                    <a:pt x="2698" y="5133"/>
                    <a:pt x="3178" y="2648"/>
                    <a:pt x="1860" y="432"/>
                  </a:cubicBezTo>
                  <a:cubicBezTo>
                    <a:pt x="1683" y="128"/>
                    <a:pt x="1404" y="1"/>
                    <a:pt x="11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8"/>
            <p:cNvSpPr/>
            <p:nvPr/>
          </p:nvSpPr>
          <p:spPr>
            <a:xfrm>
              <a:off x="6218851" y="3186510"/>
              <a:ext cx="63200" cy="154386"/>
            </a:xfrm>
            <a:custGeom>
              <a:avLst/>
              <a:gdLst/>
              <a:ahLst/>
              <a:cxnLst/>
              <a:rect l="l" t="t" r="r" b="b"/>
              <a:pathLst>
                <a:path w="3105" h="7585" extrusionOk="0">
                  <a:moveTo>
                    <a:pt x="2203" y="0"/>
                  </a:moveTo>
                  <a:cubicBezTo>
                    <a:pt x="1807" y="0"/>
                    <a:pt x="1426" y="242"/>
                    <a:pt x="1411" y="751"/>
                  </a:cubicBezTo>
                  <a:cubicBezTo>
                    <a:pt x="1292" y="2698"/>
                    <a:pt x="902" y="4644"/>
                    <a:pt x="244" y="6500"/>
                  </a:cubicBezTo>
                  <a:cubicBezTo>
                    <a:pt x="1" y="7136"/>
                    <a:pt x="539" y="7585"/>
                    <a:pt x="1066" y="7585"/>
                  </a:cubicBezTo>
                  <a:cubicBezTo>
                    <a:pt x="1383" y="7585"/>
                    <a:pt x="1696" y="7422"/>
                    <a:pt x="1831" y="7039"/>
                  </a:cubicBezTo>
                  <a:cubicBezTo>
                    <a:pt x="2549" y="5063"/>
                    <a:pt x="2968" y="2967"/>
                    <a:pt x="3088" y="871"/>
                  </a:cubicBezTo>
                  <a:cubicBezTo>
                    <a:pt x="3104" y="302"/>
                    <a:pt x="2645" y="0"/>
                    <a:pt x="2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8"/>
            <p:cNvSpPr/>
            <p:nvPr/>
          </p:nvSpPr>
          <p:spPr>
            <a:xfrm>
              <a:off x="6151743" y="3379630"/>
              <a:ext cx="69184" cy="68553"/>
            </a:xfrm>
            <a:custGeom>
              <a:avLst/>
              <a:gdLst/>
              <a:ahLst/>
              <a:cxnLst/>
              <a:rect l="l" t="t" r="r" b="b"/>
              <a:pathLst>
                <a:path w="3399" h="3368" extrusionOk="0">
                  <a:moveTo>
                    <a:pt x="2216" y="0"/>
                  </a:moveTo>
                  <a:cubicBezTo>
                    <a:pt x="1976" y="0"/>
                    <a:pt x="1737" y="107"/>
                    <a:pt x="1564" y="366"/>
                  </a:cubicBezTo>
                  <a:lnTo>
                    <a:pt x="426" y="2073"/>
                  </a:lnTo>
                  <a:cubicBezTo>
                    <a:pt x="0" y="2712"/>
                    <a:pt x="591" y="3367"/>
                    <a:pt x="1182" y="3367"/>
                  </a:cubicBezTo>
                  <a:cubicBezTo>
                    <a:pt x="1422" y="3367"/>
                    <a:pt x="1661" y="3260"/>
                    <a:pt x="1834" y="3001"/>
                  </a:cubicBezTo>
                  <a:cubicBezTo>
                    <a:pt x="2193" y="2432"/>
                    <a:pt x="2582" y="1863"/>
                    <a:pt x="2972" y="1294"/>
                  </a:cubicBezTo>
                  <a:cubicBezTo>
                    <a:pt x="3398" y="655"/>
                    <a:pt x="2808" y="0"/>
                    <a:pt x="2216" y="0"/>
                  </a:cubicBezTo>
                  <a:close/>
                </a:path>
              </a:pathLst>
            </a:custGeom>
            <a:solidFill>
              <a:srgbClr val="E08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8"/>
            <p:cNvSpPr/>
            <p:nvPr/>
          </p:nvSpPr>
          <p:spPr>
            <a:xfrm>
              <a:off x="6156771" y="3120501"/>
              <a:ext cx="65825" cy="164767"/>
            </a:xfrm>
            <a:custGeom>
              <a:avLst/>
              <a:gdLst/>
              <a:ahLst/>
              <a:cxnLst/>
              <a:rect l="l" t="t" r="r" b="b"/>
              <a:pathLst>
                <a:path w="3234" h="8095" extrusionOk="0">
                  <a:moveTo>
                    <a:pt x="2056" y="0"/>
                  </a:moveTo>
                  <a:cubicBezTo>
                    <a:pt x="1573" y="0"/>
                    <a:pt x="1077" y="366"/>
                    <a:pt x="1198" y="970"/>
                  </a:cubicBezTo>
                  <a:cubicBezTo>
                    <a:pt x="1527" y="2886"/>
                    <a:pt x="599" y="5132"/>
                    <a:pt x="150" y="6989"/>
                  </a:cubicBezTo>
                  <a:cubicBezTo>
                    <a:pt x="1" y="7640"/>
                    <a:pt x="556" y="8094"/>
                    <a:pt x="1056" y="8094"/>
                  </a:cubicBezTo>
                  <a:cubicBezTo>
                    <a:pt x="1361" y="8094"/>
                    <a:pt x="1646" y="7925"/>
                    <a:pt x="1737" y="7528"/>
                  </a:cubicBezTo>
                  <a:cubicBezTo>
                    <a:pt x="2276" y="5342"/>
                    <a:pt x="3234" y="2916"/>
                    <a:pt x="2844" y="641"/>
                  </a:cubicBezTo>
                  <a:cubicBezTo>
                    <a:pt x="2756" y="197"/>
                    <a:pt x="2410" y="0"/>
                    <a:pt x="2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8"/>
            <p:cNvSpPr/>
            <p:nvPr/>
          </p:nvSpPr>
          <p:spPr>
            <a:xfrm>
              <a:off x="6167111" y="3007658"/>
              <a:ext cx="39650" cy="69530"/>
            </a:xfrm>
            <a:custGeom>
              <a:avLst/>
              <a:gdLst/>
              <a:ahLst/>
              <a:cxnLst/>
              <a:rect l="l" t="t" r="r" b="b"/>
              <a:pathLst>
                <a:path w="1948" h="3416" extrusionOk="0">
                  <a:moveTo>
                    <a:pt x="909" y="0"/>
                  </a:moveTo>
                  <a:cubicBezTo>
                    <a:pt x="857" y="0"/>
                    <a:pt x="803" y="6"/>
                    <a:pt x="749" y="16"/>
                  </a:cubicBezTo>
                  <a:cubicBezTo>
                    <a:pt x="270" y="106"/>
                    <a:pt x="1" y="555"/>
                    <a:pt x="61" y="1004"/>
                  </a:cubicBezTo>
                  <a:cubicBezTo>
                    <a:pt x="121" y="1573"/>
                    <a:pt x="181" y="2172"/>
                    <a:pt x="240" y="2741"/>
                  </a:cubicBezTo>
                  <a:cubicBezTo>
                    <a:pt x="319" y="3137"/>
                    <a:pt x="677" y="3416"/>
                    <a:pt x="1068" y="3416"/>
                  </a:cubicBezTo>
                  <a:cubicBezTo>
                    <a:pt x="1121" y="3416"/>
                    <a:pt x="1175" y="3411"/>
                    <a:pt x="1229" y="3400"/>
                  </a:cubicBezTo>
                  <a:cubicBezTo>
                    <a:pt x="1678" y="3310"/>
                    <a:pt x="1947" y="2861"/>
                    <a:pt x="1887" y="2412"/>
                  </a:cubicBezTo>
                  <a:cubicBezTo>
                    <a:pt x="1827" y="1843"/>
                    <a:pt x="1768" y="1244"/>
                    <a:pt x="1708" y="675"/>
                  </a:cubicBezTo>
                  <a:cubicBezTo>
                    <a:pt x="1629" y="280"/>
                    <a:pt x="1294" y="0"/>
                    <a:pt x="9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8"/>
            <p:cNvSpPr/>
            <p:nvPr/>
          </p:nvSpPr>
          <p:spPr>
            <a:xfrm>
              <a:off x="6011483" y="2737660"/>
              <a:ext cx="60574" cy="183228"/>
            </a:xfrm>
            <a:custGeom>
              <a:avLst/>
              <a:gdLst/>
              <a:ahLst/>
              <a:cxnLst/>
              <a:rect l="l" t="t" r="r" b="b"/>
              <a:pathLst>
                <a:path w="2976" h="9002" extrusionOk="0">
                  <a:moveTo>
                    <a:pt x="1122" y="1"/>
                  </a:moveTo>
                  <a:cubicBezTo>
                    <a:pt x="576" y="1"/>
                    <a:pt x="1" y="554"/>
                    <a:pt x="281" y="1214"/>
                  </a:cubicBezTo>
                  <a:cubicBezTo>
                    <a:pt x="1239" y="3400"/>
                    <a:pt x="1299" y="5766"/>
                    <a:pt x="1299" y="8131"/>
                  </a:cubicBezTo>
                  <a:cubicBezTo>
                    <a:pt x="1299" y="8700"/>
                    <a:pt x="1766" y="9002"/>
                    <a:pt x="2207" y="9002"/>
                  </a:cubicBezTo>
                  <a:cubicBezTo>
                    <a:pt x="2602" y="9002"/>
                    <a:pt x="2976" y="8760"/>
                    <a:pt x="2976" y="8251"/>
                  </a:cubicBezTo>
                  <a:cubicBezTo>
                    <a:pt x="2946" y="5586"/>
                    <a:pt x="2856" y="2951"/>
                    <a:pt x="1808" y="466"/>
                  </a:cubicBezTo>
                  <a:cubicBezTo>
                    <a:pt x="1659" y="138"/>
                    <a:pt x="1394" y="1"/>
                    <a:pt x="11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8"/>
            <p:cNvSpPr/>
            <p:nvPr/>
          </p:nvSpPr>
          <p:spPr>
            <a:xfrm>
              <a:off x="6006292" y="2982948"/>
              <a:ext cx="52392" cy="109892"/>
            </a:xfrm>
            <a:custGeom>
              <a:avLst/>
              <a:gdLst/>
              <a:ahLst/>
              <a:cxnLst/>
              <a:rect l="l" t="t" r="r" b="b"/>
              <a:pathLst>
                <a:path w="2574" h="5399" extrusionOk="0">
                  <a:moveTo>
                    <a:pt x="1679" y="0"/>
                  </a:moveTo>
                  <a:cubicBezTo>
                    <a:pt x="1282" y="0"/>
                    <a:pt x="893" y="242"/>
                    <a:pt x="865" y="751"/>
                  </a:cubicBezTo>
                  <a:cubicBezTo>
                    <a:pt x="775" y="1979"/>
                    <a:pt x="566" y="3177"/>
                    <a:pt x="206" y="4314"/>
                  </a:cubicBezTo>
                  <a:cubicBezTo>
                    <a:pt x="1" y="4950"/>
                    <a:pt x="542" y="5399"/>
                    <a:pt x="1058" y="5399"/>
                  </a:cubicBezTo>
                  <a:cubicBezTo>
                    <a:pt x="1368" y="5399"/>
                    <a:pt x="1670" y="5236"/>
                    <a:pt x="1793" y="4853"/>
                  </a:cubicBezTo>
                  <a:cubicBezTo>
                    <a:pt x="2183" y="3566"/>
                    <a:pt x="2452" y="2218"/>
                    <a:pt x="2542" y="871"/>
                  </a:cubicBezTo>
                  <a:cubicBezTo>
                    <a:pt x="2574" y="302"/>
                    <a:pt x="2122" y="0"/>
                    <a:pt x="1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8"/>
            <p:cNvSpPr/>
            <p:nvPr/>
          </p:nvSpPr>
          <p:spPr>
            <a:xfrm>
              <a:off x="5756079" y="2705154"/>
              <a:ext cx="90128" cy="121128"/>
            </a:xfrm>
            <a:custGeom>
              <a:avLst/>
              <a:gdLst/>
              <a:ahLst/>
              <a:cxnLst/>
              <a:rect l="l" t="t" r="r" b="b"/>
              <a:pathLst>
                <a:path w="4428" h="5951" extrusionOk="0">
                  <a:moveTo>
                    <a:pt x="1139" y="1"/>
                  </a:moveTo>
                  <a:cubicBezTo>
                    <a:pt x="578" y="1"/>
                    <a:pt x="0" y="550"/>
                    <a:pt x="342" y="1194"/>
                  </a:cubicBezTo>
                  <a:lnTo>
                    <a:pt x="2588" y="5506"/>
                  </a:lnTo>
                  <a:cubicBezTo>
                    <a:pt x="2755" y="5820"/>
                    <a:pt x="3028" y="5951"/>
                    <a:pt x="3302" y="5951"/>
                  </a:cubicBezTo>
                  <a:cubicBezTo>
                    <a:pt x="3863" y="5951"/>
                    <a:pt x="4427" y="5402"/>
                    <a:pt x="4085" y="4757"/>
                  </a:cubicBezTo>
                  <a:lnTo>
                    <a:pt x="1840" y="446"/>
                  </a:lnTo>
                  <a:cubicBezTo>
                    <a:pt x="1682" y="132"/>
                    <a:pt x="1413"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8"/>
            <p:cNvSpPr/>
            <p:nvPr/>
          </p:nvSpPr>
          <p:spPr>
            <a:xfrm>
              <a:off x="4687932" y="2693491"/>
              <a:ext cx="986750" cy="1404031"/>
            </a:xfrm>
            <a:custGeom>
              <a:avLst/>
              <a:gdLst/>
              <a:ahLst/>
              <a:cxnLst/>
              <a:rect l="l" t="t" r="r" b="b"/>
              <a:pathLst>
                <a:path w="48479" h="68980" extrusionOk="0">
                  <a:moveTo>
                    <a:pt x="48479" y="30273"/>
                  </a:moveTo>
                  <a:cubicBezTo>
                    <a:pt x="48471" y="30279"/>
                    <a:pt x="48464" y="30285"/>
                    <a:pt x="48457" y="30291"/>
                  </a:cubicBezTo>
                  <a:lnTo>
                    <a:pt x="48457" y="30291"/>
                  </a:lnTo>
                  <a:lnTo>
                    <a:pt x="48479" y="30273"/>
                  </a:lnTo>
                  <a:close/>
                  <a:moveTo>
                    <a:pt x="26141" y="1"/>
                  </a:moveTo>
                  <a:cubicBezTo>
                    <a:pt x="25991" y="180"/>
                    <a:pt x="25871" y="330"/>
                    <a:pt x="25722" y="510"/>
                  </a:cubicBezTo>
                  <a:cubicBezTo>
                    <a:pt x="22398" y="5151"/>
                    <a:pt x="21020" y="10720"/>
                    <a:pt x="20302" y="16320"/>
                  </a:cubicBezTo>
                  <a:cubicBezTo>
                    <a:pt x="19943" y="19164"/>
                    <a:pt x="20422" y="22099"/>
                    <a:pt x="20811" y="24913"/>
                  </a:cubicBezTo>
                  <a:cubicBezTo>
                    <a:pt x="21170" y="27908"/>
                    <a:pt x="21859" y="30842"/>
                    <a:pt x="22907" y="33687"/>
                  </a:cubicBezTo>
                  <a:cubicBezTo>
                    <a:pt x="22937" y="33777"/>
                    <a:pt x="22997" y="33866"/>
                    <a:pt x="23057" y="33926"/>
                  </a:cubicBezTo>
                  <a:cubicBezTo>
                    <a:pt x="23087" y="35214"/>
                    <a:pt x="23176" y="36472"/>
                    <a:pt x="23266" y="37729"/>
                  </a:cubicBezTo>
                  <a:cubicBezTo>
                    <a:pt x="23356" y="39137"/>
                    <a:pt x="23476" y="40544"/>
                    <a:pt x="23655" y="41951"/>
                  </a:cubicBezTo>
                  <a:cubicBezTo>
                    <a:pt x="23745" y="42670"/>
                    <a:pt x="23865" y="43359"/>
                    <a:pt x="23955" y="44077"/>
                  </a:cubicBezTo>
                  <a:cubicBezTo>
                    <a:pt x="24045" y="44466"/>
                    <a:pt x="24135" y="44856"/>
                    <a:pt x="24254" y="45245"/>
                  </a:cubicBezTo>
                  <a:cubicBezTo>
                    <a:pt x="24314" y="45455"/>
                    <a:pt x="24374" y="45664"/>
                    <a:pt x="24434" y="45874"/>
                  </a:cubicBezTo>
                  <a:cubicBezTo>
                    <a:pt x="24464" y="45994"/>
                    <a:pt x="24464" y="46233"/>
                    <a:pt x="24554" y="46353"/>
                  </a:cubicBezTo>
                  <a:cubicBezTo>
                    <a:pt x="22398" y="44107"/>
                    <a:pt x="21050" y="41322"/>
                    <a:pt x="19943" y="38448"/>
                  </a:cubicBezTo>
                  <a:cubicBezTo>
                    <a:pt x="18894" y="35633"/>
                    <a:pt x="17876" y="32818"/>
                    <a:pt x="16589" y="30094"/>
                  </a:cubicBezTo>
                  <a:cubicBezTo>
                    <a:pt x="16439" y="29824"/>
                    <a:pt x="16319" y="29525"/>
                    <a:pt x="16170" y="29225"/>
                  </a:cubicBezTo>
                  <a:cubicBezTo>
                    <a:pt x="15032" y="26950"/>
                    <a:pt x="13714" y="24674"/>
                    <a:pt x="11918" y="22787"/>
                  </a:cubicBezTo>
                  <a:cubicBezTo>
                    <a:pt x="11049" y="21889"/>
                    <a:pt x="10031" y="21081"/>
                    <a:pt x="8923" y="20482"/>
                  </a:cubicBezTo>
                  <a:cubicBezTo>
                    <a:pt x="8354" y="20212"/>
                    <a:pt x="7785" y="19943"/>
                    <a:pt x="7187" y="19763"/>
                  </a:cubicBezTo>
                  <a:cubicBezTo>
                    <a:pt x="6857" y="19613"/>
                    <a:pt x="6498" y="19524"/>
                    <a:pt x="6139" y="19524"/>
                  </a:cubicBezTo>
                  <a:cubicBezTo>
                    <a:pt x="5809" y="19554"/>
                    <a:pt x="5450" y="19584"/>
                    <a:pt x="5121" y="19613"/>
                  </a:cubicBezTo>
                  <a:cubicBezTo>
                    <a:pt x="6049" y="20392"/>
                    <a:pt x="6498" y="21200"/>
                    <a:pt x="7067" y="22248"/>
                  </a:cubicBezTo>
                  <a:cubicBezTo>
                    <a:pt x="7486" y="23027"/>
                    <a:pt x="7875" y="23806"/>
                    <a:pt x="8295" y="24584"/>
                  </a:cubicBezTo>
                  <a:cubicBezTo>
                    <a:pt x="9043" y="26141"/>
                    <a:pt x="9792" y="27698"/>
                    <a:pt x="10480" y="29285"/>
                  </a:cubicBezTo>
                  <a:cubicBezTo>
                    <a:pt x="11858" y="32459"/>
                    <a:pt x="13115" y="35663"/>
                    <a:pt x="14373" y="38867"/>
                  </a:cubicBezTo>
                  <a:cubicBezTo>
                    <a:pt x="15211" y="41053"/>
                    <a:pt x="16319" y="43089"/>
                    <a:pt x="18176" y="44526"/>
                  </a:cubicBezTo>
                  <a:cubicBezTo>
                    <a:pt x="19883" y="45844"/>
                    <a:pt x="22039" y="47131"/>
                    <a:pt x="24224" y="47251"/>
                  </a:cubicBezTo>
                  <a:cubicBezTo>
                    <a:pt x="24314" y="47251"/>
                    <a:pt x="24404" y="47281"/>
                    <a:pt x="24494" y="47311"/>
                  </a:cubicBezTo>
                  <a:cubicBezTo>
                    <a:pt x="24733" y="47461"/>
                    <a:pt x="24704" y="47910"/>
                    <a:pt x="24733" y="48149"/>
                  </a:cubicBezTo>
                  <a:cubicBezTo>
                    <a:pt x="24763" y="48509"/>
                    <a:pt x="24823" y="48868"/>
                    <a:pt x="24913" y="49227"/>
                  </a:cubicBezTo>
                  <a:cubicBezTo>
                    <a:pt x="25123" y="50066"/>
                    <a:pt x="25302" y="50874"/>
                    <a:pt x="25512" y="51713"/>
                  </a:cubicBezTo>
                  <a:cubicBezTo>
                    <a:pt x="25811" y="52880"/>
                    <a:pt x="26111" y="54048"/>
                    <a:pt x="26470" y="55246"/>
                  </a:cubicBezTo>
                  <a:cubicBezTo>
                    <a:pt x="26590" y="55695"/>
                    <a:pt x="26710" y="56144"/>
                    <a:pt x="26859" y="56593"/>
                  </a:cubicBezTo>
                  <a:cubicBezTo>
                    <a:pt x="26949" y="57013"/>
                    <a:pt x="27069" y="57402"/>
                    <a:pt x="27249" y="57791"/>
                  </a:cubicBezTo>
                  <a:cubicBezTo>
                    <a:pt x="26740" y="57013"/>
                    <a:pt x="26261" y="56234"/>
                    <a:pt x="25722" y="55486"/>
                  </a:cubicBezTo>
                  <a:cubicBezTo>
                    <a:pt x="25033" y="54527"/>
                    <a:pt x="24284" y="53629"/>
                    <a:pt x="23446" y="52821"/>
                  </a:cubicBezTo>
                  <a:cubicBezTo>
                    <a:pt x="22847" y="52192"/>
                    <a:pt x="22218" y="51563"/>
                    <a:pt x="21530" y="50964"/>
                  </a:cubicBezTo>
                  <a:cubicBezTo>
                    <a:pt x="20242" y="49766"/>
                    <a:pt x="18775" y="48748"/>
                    <a:pt x="17218" y="47940"/>
                  </a:cubicBezTo>
                  <a:cubicBezTo>
                    <a:pt x="14403" y="46533"/>
                    <a:pt x="11498" y="45305"/>
                    <a:pt x="8564" y="44167"/>
                  </a:cubicBezTo>
                  <a:cubicBezTo>
                    <a:pt x="7097" y="43598"/>
                    <a:pt x="5630" y="43029"/>
                    <a:pt x="4162" y="42490"/>
                  </a:cubicBezTo>
                  <a:cubicBezTo>
                    <a:pt x="2875" y="42041"/>
                    <a:pt x="1348" y="41382"/>
                    <a:pt x="0" y="41233"/>
                  </a:cubicBezTo>
                  <a:lnTo>
                    <a:pt x="0" y="41233"/>
                  </a:lnTo>
                  <a:cubicBezTo>
                    <a:pt x="389" y="42550"/>
                    <a:pt x="1707" y="43748"/>
                    <a:pt x="2605" y="44766"/>
                  </a:cubicBezTo>
                  <a:cubicBezTo>
                    <a:pt x="3683" y="45994"/>
                    <a:pt x="4761" y="47221"/>
                    <a:pt x="5839" y="48449"/>
                  </a:cubicBezTo>
                  <a:cubicBezTo>
                    <a:pt x="7995" y="50904"/>
                    <a:pt x="10331" y="53210"/>
                    <a:pt x="12816" y="55366"/>
                  </a:cubicBezTo>
                  <a:cubicBezTo>
                    <a:pt x="13145" y="55635"/>
                    <a:pt x="13475" y="55905"/>
                    <a:pt x="13804" y="56174"/>
                  </a:cubicBezTo>
                  <a:cubicBezTo>
                    <a:pt x="16906" y="58646"/>
                    <a:pt x="21085" y="60960"/>
                    <a:pt x="25249" y="60960"/>
                  </a:cubicBezTo>
                  <a:cubicBezTo>
                    <a:pt x="26231" y="60960"/>
                    <a:pt x="27211" y="60832"/>
                    <a:pt x="28177" y="60546"/>
                  </a:cubicBezTo>
                  <a:lnTo>
                    <a:pt x="28237" y="60516"/>
                  </a:lnTo>
                  <a:cubicBezTo>
                    <a:pt x="29255" y="63301"/>
                    <a:pt x="30513" y="65996"/>
                    <a:pt x="31950" y="68571"/>
                  </a:cubicBezTo>
                  <a:cubicBezTo>
                    <a:pt x="32119" y="68862"/>
                    <a:pt x="32303" y="68979"/>
                    <a:pt x="32464" y="68979"/>
                  </a:cubicBezTo>
                  <a:cubicBezTo>
                    <a:pt x="32818" y="68979"/>
                    <a:pt x="33065" y="68417"/>
                    <a:pt x="32818" y="67882"/>
                  </a:cubicBezTo>
                  <a:cubicBezTo>
                    <a:pt x="31471" y="65187"/>
                    <a:pt x="30243" y="62522"/>
                    <a:pt x="29165" y="59797"/>
                  </a:cubicBezTo>
                  <a:lnTo>
                    <a:pt x="29255" y="59797"/>
                  </a:lnTo>
                  <a:cubicBezTo>
                    <a:pt x="35064" y="59348"/>
                    <a:pt x="39106" y="53509"/>
                    <a:pt x="41921" y="48958"/>
                  </a:cubicBezTo>
                  <a:cubicBezTo>
                    <a:pt x="42161" y="48539"/>
                    <a:pt x="42370" y="48149"/>
                    <a:pt x="42610" y="47760"/>
                  </a:cubicBezTo>
                  <a:cubicBezTo>
                    <a:pt x="44197" y="45035"/>
                    <a:pt x="45484" y="42161"/>
                    <a:pt x="46472" y="39196"/>
                  </a:cubicBezTo>
                  <a:cubicBezTo>
                    <a:pt x="46951" y="37699"/>
                    <a:pt x="47341" y="36172"/>
                    <a:pt x="47580" y="34645"/>
                  </a:cubicBezTo>
                  <a:cubicBezTo>
                    <a:pt x="47700" y="33926"/>
                    <a:pt x="47850" y="33208"/>
                    <a:pt x="47910" y="32489"/>
                  </a:cubicBezTo>
                  <a:cubicBezTo>
                    <a:pt x="47969" y="31989"/>
                    <a:pt x="48056" y="30650"/>
                    <a:pt x="48457" y="30291"/>
                  </a:cubicBezTo>
                  <a:lnTo>
                    <a:pt x="48457" y="30291"/>
                  </a:lnTo>
                  <a:lnTo>
                    <a:pt x="47730" y="30902"/>
                  </a:lnTo>
                  <a:cubicBezTo>
                    <a:pt x="46502" y="31950"/>
                    <a:pt x="45275" y="32968"/>
                    <a:pt x="44107" y="34106"/>
                  </a:cubicBezTo>
                  <a:cubicBezTo>
                    <a:pt x="42729" y="35453"/>
                    <a:pt x="41382" y="36891"/>
                    <a:pt x="40005" y="38238"/>
                  </a:cubicBezTo>
                  <a:cubicBezTo>
                    <a:pt x="37759" y="40334"/>
                    <a:pt x="35693" y="42610"/>
                    <a:pt x="33776" y="44975"/>
                  </a:cubicBezTo>
                  <a:cubicBezTo>
                    <a:pt x="33028" y="45934"/>
                    <a:pt x="32279" y="46922"/>
                    <a:pt x="31620" y="47940"/>
                  </a:cubicBezTo>
                  <a:cubicBezTo>
                    <a:pt x="30572" y="49437"/>
                    <a:pt x="29734" y="51054"/>
                    <a:pt x="29015" y="52731"/>
                  </a:cubicBezTo>
                  <a:cubicBezTo>
                    <a:pt x="28686" y="53569"/>
                    <a:pt x="28446" y="54438"/>
                    <a:pt x="28327" y="55336"/>
                  </a:cubicBezTo>
                  <a:cubicBezTo>
                    <a:pt x="28214" y="56126"/>
                    <a:pt x="28074" y="57129"/>
                    <a:pt x="28209" y="57944"/>
                  </a:cubicBezTo>
                  <a:lnTo>
                    <a:pt x="28209" y="57944"/>
                  </a:lnTo>
                  <a:cubicBezTo>
                    <a:pt x="28062" y="57181"/>
                    <a:pt x="27863" y="56395"/>
                    <a:pt x="27638" y="55635"/>
                  </a:cubicBezTo>
                  <a:cubicBezTo>
                    <a:pt x="27488" y="55246"/>
                    <a:pt x="27368" y="54827"/>
                    <a:pt x="27249" y="54438"/>
                  </a:cubicBezTo>
                  <a:cubicBezTo>
                    <a:pt x="27009" y="53629"/>
                    <a:pt x="26770" y="52821"/>
                    <a:pt x="26530" y="52012"/>
                  </a:cubicBezTo>
                  <a:cubicBezTo>
                    <a:pt x="26320" y="51204"/>
                    <a:pt x="26111" y="50365"/>
                    <a:pt x="25931" y="49557"/>
                  </a:cubicBezTo>
                  <a:cubicBezTo>
                    <a:pt x="25781" y="48838"/>
                    <a:pt x="25722" y="48149"/>
                    <a:pt x="25482" y="47461"/>
                  </a:cubicBezTo>
                  <a:cubicBezTo>
                    <a:pt x="26800" y="47131"/>
                    <a:pt x="28027" y="46562"/>
                    <a:pt x="29135" y="45814"/>
                  </a:cubicBezTo>
                  <a:cubicBezTo>
                    <a:pt x="30453" y="44946"/>
                    <a:pt x="31680" y="43927"/>
                    <a:pt x="32788" y="42790"/>
                  </a:cubicBezTo>
                  <a:cubicBezTo>
                    <a:pt x="33836" y="41652"/>
                    <a:pt x="34884" y="40484"/>
                    <a:pt x="35842" y="39226"/>
                  </a:cubicBezTo>
                  <a:cubicBezTo>
                    <a:pt x="36352" y="38538"/>
                    <a:pt x="36861" y="37849"/>
                    <a:pt x="37310" y="37130"/>
                  </a:cubicBezTo>
                  <a:cubicBezTo>
                    <a:pt x="38747" y="34765"/>
                    <a:pt x="39735" y="32100"/>
                    <a:pt x="40693" y="29525"/>
                  </a:cubicBezTo>
                  <a:cubicBezTo>
                    <a:pt x="41352" y="27818"/>
                    <a:pt x="42041" y="26111"/>
                    <a:pt x="42580" y="24345"/>
                  </a:cubicBezTo>
                  <a:cubicBezTo>
                    <a:pt x="42849" y="23416"/>
                    <a:pt x="43029" y="22428"/>
                    <a:pt x="43268" y="21470"/>
                  </a:cubicBezTo>
                  <a:cubicBezTo>
                    <a:pt x="43478" y="20721"/>
                    <a:pt x="43897" y="19853"/>
                    <a:pt x="43957" y="19074"/>
                  </a:cubicBezTo>
                  <a:lnTo>
                    <a:pt x="43957" y="19074"/>
                  </a:lnTo>
                  <a:lnTo>
                    <a:pt x="41951" y="20332"/>
                  </a:lnTo>
                  <a:cubicBezTo>
                    <a:pt x="41412" y="20632"/>
                    <a:pt x="40843" y="20841"/>
                    <a:pt x="40334" y="21171"/>
                  </a:cubicBezTo>
                  <a:cubicBezTo>
                    <a:pt x="39136" y="21949"/>
                    <a:pt x="38028" y="22787"/>
                    <a:pt x="36980" y="23716"/>
                  </a:cubicBezTo>
                  <a:cubicBezTo>
                    <a:pt x="34914" y="25602"/>
                    <a:pt x="33088" y="27758"/>
                    <a:pt x="31561" y="30124"/>
                  </a:cubicBezTo>
                  <a:cubicBezTo>
                    <a:pt x="30063" y="32369"/>
                    <a:pt x="28806" y="34765"/>
                    <a:pt x="27728" y="37250"/>
                  </a:cubicBezTo>
                  <a:cubicBezTo>
                    <a:pt x="27069" y="38687"/>
                    <a:pt x="26560" y="40214"/>
                    <a:pt x="26141" y="41742"/>
                  </a:cubicBezTo>
                  <a:cubicBezTo>
                    <a:pt x="25961" y="42520"/>
                    <a:pt x="25811" y="43329"/>
                    <a:pt x="25692" y="44137"/>
                  </a:cubicBezTo>
                  <a:cubicBezTo>
                    <a:pt x="25632" y="44526"/>
                    <a:pt x="25602" y="44886"/>
                    <a:pt x="25572" y="45275"/>
                  </a:cubicBezTo>
                  <a:cubicBezTo>
                    <a:pt x="25542" y="45484"/>
                    <a:pt x="25512" y="45724"/>
                    <a:pt x="25482" y="45934"/>
                  </a:cubicBezTo>
                  <a:cubicBezTo>
                    <a:pt x="25452" y="46113"/>
                    <a:pt x="25422" y="46293"/>
                    <a:pt x="25422" y="46503"/>
                  </a:cubicBezTo>
                  <a:cubicBezTo>
                    <a:pt x="25183" y="45604"/>
                    <a:pt x="25003" y="44676"/>
                    <a:pt x="24883" y="43748"/>
                  </a:cubicBezTo>
                  <a:cubicBezTo>
                    <a:pt x="24823" y="43119"/>
                    <a:pt x="24733" y="42520"/>
                    <a:pt x="24674" y="41891"/>
                  </a:cubicBezTo>
                  <a:cubicBezTo>
                    <a:pt x="24524" y="40664"/>
                    <a:pt x="24434" y="39466"/>
                    <a:pt x="24344" y="38238"/>
                  </a:cubicBezTo>
                  <a:cubicBezTo>
                    <a:pt x="24254" y="36591"/>
                    <a:pt x="24254" y="34944"/>
                    <a:pt x="24284" y="33298"/>
                  </a:cubicBezTo>
                  <a:cubicBezTo>
                    <a:pt x="28596" y="26980"/>
                    <a:pt x="27907" y="18446"/>
                    <a:pt x="27398" y="11199"/>
                  </a:cubicBezTo>
                  <a:cubicBezTo>
                    <a:pt x="27159" y="7936"/>
                    <a:pt x="27159" y="4462"/>
                    <a:pt x="26440" y="1258"/>
                  </a:cubicBezTo>
                  <a:cubicBezTo>
                    <a:pt x="26380" y="1079"/>
                    <a:pt x="26051" y="120"/>
                    <a:pt x="26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8"/>
            <p:cNvSpPr/>
            <p:nvPr/>
          </p:nvSpPr>
          <p:spPr>
            <a:xfrm>
              <a:off x="5093835" y="2694102"/>
              <a:ext cx="126176" cy="689945"/>
            </a:xfrm>
            <a:custGeom>
              <a:avLst/>
              <a:gdLst/>
              <a:ahLst/>
              <a:cxnLst/>
              <a:rect l="l" t="t" r="r" b="b"/>
              <a:pathLst>
                <a:path w="6199" h="33897" extrusionOk="0">
                  <a:moveTo>
                    <a:pt x="6199" y="1"/>
                  </a:moveTo>
                  <a:cubicBezTo>
                    <a:pt x="6197" y="3"/>
                    <a:pt x="6194" y="5"/>
                    <a:pt x="6192" y="8"/>
                  </a:cubicBezTo>
                  <a:lnTo>
                    <a:pt x="6192" y="8"/>
                  </a:lnTo>
                  <a:cubicBezTo>
                    <a:pt x="6195" y="6"/>
                    <a:pt x="6197" y="3"/>
                    <a:pt x="6199" y="1"/>
                  </a:cubicBezTo>
                  <a:close/>
                  <a:moveTo>
                    <a:pt x="6192" y="8"/>
                  </a:moveTo>
                  <a:cubicBezTo>
                    <a:pt x="6074" y="157"/>
                    <a:pt x="5927" y="333"/>
                    <a:pt x="5810" y="510"/>
                  </a:cubicBezTo>
                  <a:cubicBezTo>
                    <a:pt x="2486" y="5151"/>
                    <a:pt x="1078" y="10690"/>
                    <a:pt x="390" y="16290"/>
                  </a:cubicBezTo>
                  <a:cubicBezTo>
                    <a:pt x="1" y="19134"/>
                    <a:pt x="510" y="22069"/>
                    <a:pt x="869" y="24913"/>
                  </a:cubicBezTo>
                  <a:cubicBezTo>
                    <a:pt x="1228" y="27878"/>
                    <a:pt x="1947" y="30842"/>
                    <a:pt x="2995" y="33657"/>
                  </a:cubicBezTo>
                  <a:cubicBezTo>
                    <a:pt x="3025" y="33747"/>
                    <a:pt x="3055" y="33807"/>
                    <a:pt x="3085" y="33896"/>
                  </a:cubicBezTo>
                  <a:cubicBezTo>
                    <a:pt x="4582" y="28267"/>
                    <a:pt x="4552" y="21949"/>
                    <a:pt x="4462" y="16170"/>
                  </a:cubicBezTo>
                  <a:cubicBezTo>
                    <a:pt x="4372" y="10810"/>
                    <a:pt x="4312" y="5330"/>
                    <a:pt x="6199" y="270"/>
                  </a:cubicBezTo>
                  <a:cubicBezTo>
                    <a:pt x="6171" y="132"/>
                    <a:pt x="6169" y="45"/>
                    <a:pt x="6192" y="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8"/>
            <p:cNvSpPr/>
            <p:nvPr/>
          </p:nvSpPr>
          <p:spPr>
            <a:xfrm>
              <a:off x="5163935" y="3488240"/>
              <a:ext cx="24995" cy="55485"/>
            </a:xfrm>
            <a:custGeom>
              <a:avLst/>
              <a:gdLst/>
              <a:ahLst/>
              <a:cxnLst/>
              <a:rect l="l" t="t" r="r" b="b"/>
              <a:pathLst>
                <a:path w="1228" h="2726" extrusionOk="0">
                  <a:moveTo>
                    <a:pt x="1018" y="1"/>
                  </a:moveTo>
                  <a:cubicBezTo>
                    <a:pt x="769" y="125"/>
                    <a:pt x="477" y="188"/>
                    <a:pt x="179" y="188"/>
                  </a:cubicBezTo>
                  <a:cubicBezTo>
                    <a:pt x="120" y="188"/>
                    <a:pt x="60" y="185"/>
                    <a:pt x="0" y="180"/>
                  </a:cubicBezTo>
                  <a:lnTo>
                    <a:pt x="0" y="180"/>
                  </a:lnTo>
                  <a:cubicBezTo>
                    <a:pt x="60" y="839"/>
                    <a:pt x="120" y="1498"/>
                    <a:pt x="180" y="2157"/>
                  </a:cubicBezTo>
                  <a:cubicBezTo>
                    <a:pt x="449" y="2366"/>
                    <a:pt x="689" y="2546"/>
                    <a:pt x="958" y="2726"/>
                  </a:cubicBezTo>
                  <a:cubicBezTo>
                    <a:pt x="1048" y="2606"/>
                    <a:pt x="1138" y="2486"/>
                    <a:pt x="1228" y="2336"/>
                  </a:cubicBezTo>
                  <a:cubicBezTo>
                    <a:pt x="1168" y="1558"/>
                    <a:pt x="1078" y="779"/>
                    <a:pt x="1018" y="1"/>
                  </a:cubicBezTo>
                  <a:close/>
                </a:path>
              </a:pathLst>
            </a:custGeom>
            <a:solidFill>
              <a:srgbClr val="A3B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8"/>
            <p:cNvSpPr/>
            <p:nvPr/>
          </p:nvSpPr>
          <p:spPr>
            <a:xfrm>
              <a:off x="4792756" y="3093919"/>
              <a:ext cx="786852" cy="568044"/>
            </a:xfrm>
            <a:custGeom>
              <a:avLst/>
              <a:gdLst/>
              <a:ahLst/>
              <a:cxnLst/>
              <a:rect l="l" t="t" r="r" b="b"/>
              <a:pathLst>
                <a:path w="38658" h="27908" extrusionOk="0">
                  <a:moveTo>
                    <a:pt x="0" y="0"/>
                  </a:moveTo>
                  <a:lnTo>
                    <a:pt x="0" y="0"/>
                  </a:lnTo>
                  <a:cubicBezTo>
                    <a:pt x="809" y="749"/>
                    <a:pt x="1438" y="1617"/>
                    <a:pt x="1917" y="2605"/>
                  </a:cubicBezTo>
                  <a:cubicBezTo>
                    <a:pt x="2336" y="3354"/>
                    <a:pt x="2755" y="4133"/>
                    <a:pt x="3145" y="4911"/>
                  </a:cubicBezTo>
                  <a:cubicBezTo>
                    <a:pt x="3923" y="6468"/>
                    <a:pt x="4642" y="8055"/>
                    <a:pt x="5330" y="9642"/>
                  </a:cubicBezTo>
                  <a:cubicBezTo>
                    <a:pt x="6708" y="12786"/>
                    <a:pt x="7965" y="15990"/>
                    <a:pt x="9223" y="19194"/>
                  </a:cubicBezTo>
                  <a:cubicBezTo>
                    <a:pt x="10061" y="21380"/>
                    <a:pt x="11169" y="23416"/>
                    <a:pt x="13056" y="24853"/>
                  </a:cubicBezTo>
                  <a:cubicBezTo>
                    <a:pt x="14733" y="26171"/>
                    <a:pt x="16889" y="27488"/>
                    <a:pt x="19074" y="27608"/>
                  </a:cubicBezTo>
                  <a:cubicBezTo>
                    <a:pt x="19101" y="27599"/>
                    <a:pt x="19127" y="27596"/>
                    <a:pt x="19153" y="27596"/>
                  </a:cubicBezTo>
                  <a:cubicBezTo>
                    <a:pt x="19217" y="27596"/>
                    <a:pt x="19280" y="27617"/>
                    <a:pt x="19344" y="27638"/>
                  </a:cubicBezTo>
                  <a:cubicBezTo>
                    <a:pt x="19434" y="27698"/>
                    <a:pt x="19494" y="27788"/>
                    <a:pt x="19524" y="27878"/>
                  </a:cubicBezTo>
                  <a:cubicBezTo>
                    <a:pt x="19645" y="27851"/>
                    <a:pt x="19772" y="27836"/>
                    <a:pt x="19900" y="27836"/>
                  </a:cubicBezTo>
                  <a:cubicBezTo>
                    <a:pt x="20056" y="27836"/>
                    <a:pt x="20214" y="27858"/>
                    <a:pt x="20362" y="27908"/>
                  </a:cubicBezTo>
                  <a:cubicBezTo>
                    <a:pt x="20362" y="27848"/>
                    <a:pt x="20332" y="27818"/>
                    <a:pt x="20332" y="27788"/>
                  </a:cubicBezTo>
                  <a:cubicBezTo>
                    <a:pt x="21620" y="27458"/>
                    <a:pt x="22847" y="26889"/>
                    <a:pt x="23955" y="26111"/>
                  </a:cubicBezTo>
                  <a:cubicBezTo>
                    <a:pt x="25303" y="25273"/>
                    <a:pt x="26530" y="24254"/>
                    <a:pt x="27638" y="23117"/>
                  </a:cubicBezTo>
                  <a:cubicBezTo>
                    <a:pt x="28686" y="21949"/>
                    <a:pt x="29734" y="20781"/>
                    <a:pt x="30692" y="19553"/>
                  </a:cubicBezTo>
                  <a:cubicBezTo>
                    <a:pt x="31202" y="18865"/>
                    <a:pt x="31681" y="18176"/>
                    <a:pt x="32130" y="17457"/>
                  </a:cubicBezTo>
                  <a:cubicBezTo>
                    <a:pt x="33567" y="15092"/>
                    <a:pt x="34555" y="12427"/>
                    <a:pt x="35543" y="9852"/>
                  </a:cubicBezTo>
                  <a:cubicBezTo>
                    <a:pt x="36172" y="8145"/>
                    <a:pt x="36891" y="6438"/>
                    <a:pt x="37400" y="4672"/>
                  </a:cubicBezTo>
                  <a:cubicBezTo>
                    <a:pt x="37699" y="3713"/>
                    <a:pt x="37879" y="2755"/>
                    <a:pt x="38118" y="1797"/>
                  </a:cubicBezTo>
                  <a:cubicBezTo>
                    <a:pt x="38238" y="1288"/>
                    <a:pt x="38508" y="719"/>
                    <a:pt x="38657" y="180"/>
                  </a:cubicBezTo>
                  <a:lnTo>
                    <a:pt x="38657" y="180"/>
                  </a:lnTo>
                  <a:cubicBezTo>
                    <a:pt x="35154" y="4043"/>
                    <a:pt x="32010" y="8085"/>
                    <a:pt x="29525" y="12696"/>
                  </a:cubicBezTo>
                  <a:cubicBezTo>
                    <a:pt x="27069" y="17218"/>
                    <a:pt x="24794" y="22667"/>
                    <a:pt x="20991" y="26231"/>
                  </a:cubicBezTo>
                  <a:cubicBezTo>
                    <a:pt x="20781" y="26440"/>
                    <a:pt x="20512" y="26590"/>
                    <a:pt x="20242" y="26680"/>
                  </a:cubicBezTo>
                  <a:cubicBezTo>
                    <a:pt x="20242" y="26710"/>
                    <a:pt x="20242" y="26770"/>
                    <a:pt x="20242" y="26800"/>
                  </a:cubicBezTo>
                  <a:cubicBezTo>
                    <a:pt x="20242" y="26770"/>
                    <a:pt x="20242" y="26740"/>
                    <a:pt x="20212" y="26680"/>
                  </a:cubicBezTo>
                  <a:cubicBezTo>
                    <a:pt x="19965" y="26784"/>
                    <a:pt x="19702" y="26837"/>
                    <a:pt x="19438" y="26837"/>
                  </a:cubicBezTo>
                  <a:cubicBezTo>
                    <a:pt x="19094" y="26837"/>
                    <a:pt x="18751" y="26747"/>
                    <a:pt x="18446" y="26560"/>
                  </a:cubicBezTo>
                  <a:cubicBezTo>
                    <a:pt x="16020" y="25003"/>
                    <a:pt x="14373" y="23596"/>
                    <a:pt x="12756" y="21170"/>
                  </a:cubicBezTo>
                  <a:cubicBezTo>
                    <a:pt x="10930" y="18415"/>
                    <a:pt x="10002" y="15122"/>
                    <a:pt x="8834" y="12068"/>
                  </a:cubicBezTo>
                  <a:cubicBezTo>
                    <a:pt x="8055" y="10061"/>
                    <a:pt x="7217" y="8085"/>
                    <a:pt x="6259" y="6139"/>
                  </a:cubicBezTo>
                  <a:cubicBezTo>
                    <a:pt x="5450" y="4432"/>
                    <a:pt x="4702" y="2486"/>
                    <a:pt x="3055" y="1378"/>
                  </a:cubicBezTo>
                  <a:cubicBezTo>
                    <a:pt x="2156" y="779"/>
                    <a:pt x="1019" y="44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8"/>
            <p:cNvSpPr/>
            <p:nvPr/>
          </p:nvSpPr>
          <p:spPr>
            <a:xfrm>
              <a:off x="4688543" y="3341975"/>
              <a:ext cx="977000" cy="756015"/>
            </a:xfrm>
            <a:custGeom>
              <a:avLst/>
              <a:gdLst/>
              <a:ahLst/>
              <a:cxnLst/>
              <a:rect l="l" t="t" r="r" b="b"/>
              <a:pathLst>
                <a:path w="48000" h="37143" extrusionOk="0">
                  <a:moveTo>
                    <a:pt x="47999" y="0"/>
                  </a:moveTo>
                  <a:lnTo>
                    <a:pt x="47999" y="0"/>
                  </a:lnTo>
                  <a:cubicBezTo>
                    <a:pt x="44736" y="4222"/>
                    <a:pt x="42430" y="8923"/>
                    <a:pt x="39915" y="13624"/>
                  </a:cubicBezTo>
                  <a:cubicBezTo>
                    <a:pt x="38567" y="16260"/>
                    <a:pt x="36860" y="18745"/>
                    <a:pt x="34884" y="20931"/>
                  </a:cubicBezTo>
                  <a:cubicBezTo>
                    <a:pt x="34315" y="21530"/>
                    <a:pt x="28147" y="27937"/>
                    <a:pt x="28237" y="28027"/>
                  </a:cubicBezTo>
                  <a:cubicBezTo>
                    <a:pt x="26889" y="26740"/>
                    <a:pt x="25332" y="25632"/>
                    <a:pt x="23685" y="24763"/>
                  </a:cubicBezTo>
                  <a:cubicBezTo>
                    <a:pt x="21829" y="23775"/>
                    <a:pt x="19793" y="23296"/>
                    <a:pt x="18056" y="22128"/>
                  </a:cubicBezTo>
                  <a:cubicBezTo>
                    <a:pt x="16289" y="20961"/>
                    <a:pt x="14732" y="19374"/>
                    <a:pt x="13145" y="17936"/>
                  </a:cubicBezTo>
                  <a:cubicBezTo>
                    <a:pt x="9283" y="14523"/>
                    <a:pt x="4971" y="11648"/>
                    <a:pt x="300" y="9432"/>
                  </a:cubicBezTo>
                  <a:cubicBezTo>
                    <a:pt x="180" y="9432"/>
                    <a:pt x="90" y="9402"/>
                    <a:pt x="0" y="9402"/>
                  </a:cubicBezTo>
                  <a:cubicBezTo>
                    <a:pt x="389" y="10720"/>
                    <a:pt x="1707" y="11888"/>
                    <a:pt x="2575" y="12906"/>
                  </a:cubicBezTo>
                  <a:cubicBezTo>
                    <a:pt x="3653" y="14163"/>
                    <a:pt x="4731" y="15391"/>
                    <a:pt x="5839" y="16619"/>
                  </a:cubicBezTo>
                  <a:cubicBezTo>
                    <a:pt x="7995" y="19074"/>
                    <a:pt x="10331" y="21380"/>
                    <a:pt x="12816" y="23536"/>
                  </a:cubicBezTo>
                  <a:cubicBezTo>
                    <a:pt x="13145" y="23805"/>
                    <a:pt x="13475" y="24075"/>
                    <a:pt x="13804" y="24314"/>
                  </a:cubicBezTo>
                  <a:cubicBezTo>
                    <a:pt x="16896" y="26802"/>
                    <a:pt x="21058" y="29114"/>
                    <a:pt x="25193" y="29114"/>
                  </a:cubicBezTo>
                  <a:cubicBezTo>
                    <a:pt x="26184" y="29114"/>
                    <a:pt x="27174" y="28981"/>
                    <a:pt x="28147" y="28686"/>
                  </a:cubicBezTo>
                  <a:lnTo>
                    <a:pt x="28237" y="28656"/>
                  </a:lnTo>
                  <a:cubicBezTo>
                    <a:pt x="29255" y="31441"/>
                    <a:pt x="30512" y="34136"/>
                    <a:pt x="31950" y="36741"/>
                  </a:cubicBezTo>
                  <a:cubicBezTo>
                    <a:pt x="32107" y="37027"/>
                    <a:pt x="32283" y="37142"/>
                    <a:pt x="32442" y="37142"/>
                  </a:cubicBezTo>
                  <a:cubicBezTo>
                    <a:pt x="32799" y="37142"/>
                    <a:pt x="33067" y="36561"/>
                    <a:pt x="32818" y="36022"/>
                  </a:cubicBezTo>
                  <a:cubicBezTo>
                    <a:pt x="31471" y="33357"/>
                    <a:pt x="30243" y="30692"/>
                    <a:pt x="29165" y="27967"/>
                  </a:cubicBezTo>
                  <a:lnTo>
                    <a:pt x="29255" y="27967"/>
                  </a:lnTo>
                  <a:cubicBezTo>
                    <a:pt x="35064" y="27518"/>
                    <a:pt x="39106" y="21679"/>
                    <a:pt x="41891" y="17098"/>
                  </a:cubicBezTo>
                  <a:cubicBezTo>
                    <a:pt x="42131" y="16709"/>
                    <a:pt x="42370" y="16319"/>
                    <a:pt x="42610" y="15930"/>
                  </a:cubicBezTo>
                  <a:cubicBezTo>
                    <a:pt x="44197" y="13205"/>
                    <a:pt x="45484" y="10331"/>
                    <a:pt x="46472" y="7336"/>
                  </a:cubicBezTo>
                  <a:cubicBezTo>
                    <a:pt x="46951" y="5839"/>
                    <a:pt x="47341" y="4342"/>
                    <a:pt x="47580" y="2785"/>
                  </a:cubicBezTo>
                  <a:cubicBezTo>
                    <a:pt x="47700" y="2066"/>
                    <a:pt x="47820" y="1348"/>
                    <a:pt x="47910" y="629"/>
                  </a:cubicBezTo>
                  <a:cubicBezTo>
                    <a:pt x="47910" y="479"/>
                    <a:pt x="47940" y="270"/>
                    <a:pt x="47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8"/>
            <p:cNvSpPr/>
            <p:nvPr/>
          </p:nvSpPr>
          <p:spPr>
            <a:xfrm>
              <a:off x="4679994" y="3337090"/>
              <a:ext cx="3777551" cy="1805883"/>
            </a:xfrm>
            <a:custGeom>
              <a:avLst/>
              <a:gdLst/>
              <a:ahLst/>
              <a:cxnLst/>
              <a:rect l="l" t="t" r="r" b="b"/>
              <a:pathLst>
                <a:path w="185591" h="88723" extrusionOk="0">
                  <a:moveTo>
                    <a:pt x="92826" y="1"/>
                  </a:moveTo>
                  <a:cubicBezTo>
                    <a:pt x="42910" y="1"/>
                    <a:pt x="2187" y="39346"/>
                    <a:pt x="1" y="88723"/>
                  </a:cubicBezTo>
                  <a:lnTo>
                    <a:pt x="185590" y="88723"/>
                  </a:lnTo>
                  <a:cubicBezTo>
                    <a:pt x="183434" y="39346"/>
                    <a:pt x="142741" y="1"/>
                    <a:pt x="92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8"/>
            <p:cNvSpPr/>
            <p:nvPr/>
          </p:nvSpPr>
          <p:spPr>
            <a:xfrm>
              <a:off x="4679994" y="3517489"/>
              <a:ext cx="1781519" cy="1626095"/>
            </a:xfrm>
            <a:custGeom>
              <a:avLst/>
              <a:gdLst/>
              <a:ahLst/>
              <a:cxnLst/>
              <a:rect l="l" t="t" r="r" b="b"/>
              <a:pathLst>
                <a:path w="87526" h="79890" extrusionOk="0">
                  <a:moveTo>
                    <a:pt x="53180" y="1"/>
                  </a:moveTo>
                  <a:cubicBezTo>
                    <a:pt x="22878" y="14314"/>
                    <a:pt x="1558" y="44527"/>
                    <a:pt x="1" y="79890"/>
                  </a:cubicBezTo>
                  <a:lnTo>
                    <a:pt x="67943" y="79890"/>
                  </a:lnTo>
                  <a:cubicBezTo>
                    <a:pt x="67972" y="79800"/>
                    <a:pt x="67972" y="79740"/>
                    <a:pt x="67972" y="79650"/>
                  </a:cubicBezTo>
                  <a:cubicBezTo>
                    <a:pt x="68272" y="76836"/>
                    <a:pt x="65607" y="73871"/>
                    <a:pt x="63930" y="71865"/>
                  </a:cubicBezTo>
                  <a:cubicBezTo>
                    <a:pt x="61924" y="69410"/>
                    <a:pt x="59708" y="66984"/>
                    <a:pt x="58421" y="64020"/>
                  </a:cubicBezTo>
                  <a:cubicBezTo>
                    <a:pt x="56504" y="59588"/>
                    <a:pt x="56474" y="54737"/>
                    <a:pt x="59259" y="50635"/>
                  </a:cubicBezTo>
                  <a:cubicBezTo>
                    <a:pt x="61894" y="46742"/>
                    <a:pt x="65996" y="44078"/>
                    <a:pt x="69889" y="41532"/>
                  </a:cubicBezTo>
                  <a:cubicBezTo>
                    <a:pt x="73213" y="39346"/>
                    <a:pt x="76656" y="37520"/>
                    <a:pt x="80130" y="35544"/>
                  </a:cubicBezTo>
                  <a:cubicBezTo>
                    <a:pt x="82705" y="34047"/>
                    <a:pt x="87436" y="31501"/>
                    <a:pt x="87466" y="27968"/>
                  </a:cubicBezTo>
                  <a:cubicBezTo>
                    <a:pt x="87526" y="23117"/>
                    <a:pt x="80758" y="23177"/>
                    <a:pt x="77405" y="22758"/>
                  </a:cubicBezTo>
                  <a:cubicBezTo>
                    <a:pt x="75129" y="22488"/>
                    <a:pt x="72943" y="22159"/>
                    <a:pt x="70847" y="21171"/>
                  </a:cubicBezTo>
                  <a:cubicBezTo>
                    <a:pt x="68152" y="19943"/>
                    <a:pt x="65847" y="17937"/>
                    <a:pt x="63810" y="15841"/>
                  </a:cubicBezTo>
                  <a:cubicBezTo>
                    <a:pt x="59648" y="11529"/>
                    <a:pt x="55606" y="6588"/>
                    <a:pt x="53510" y="929"/>
                  </a:cubicBezTo>
                  <a:cubicBezTo>
                    <a:pt x="53390" y="630"/>
                    <a:pt x="53300" y="300"/>
                    <a:pt x="53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8"/>
            <p:cNvSpPr/>
            <p:nvPr/>
          </p:nvSpPr>
          <p:spPr>
            <a:xfrm>
              <a:off x="6593755" y="3537009"/>
              <a:ext cx="1864402" cy="1606575"/>
            </a:xfrm>
            <a:custGeom>
              <a:avLst/>
              <a:gdLst/>
              <a:ahLst/>
              <a:cxnLst/>
              <a:rect l="l" t="t" r="r" b="b"/>
              <a:pathLst>
                <a:path w="91598" h="78931" extrusionOk="0">
                  <a:moveTo>
                    <a:pt x="40394" y="0"/>
                  </a:moveTo>
                  <a:cubicBezTo>
                    <a:pt x="39316" y="749"/>
                    <a:pt x="38388" y="1707"/>
                    <a:pt x="37669" y="2815"/>
                  </a:cubicBezTo>
                  <a:cubicBezTo>
                    <a:pt x="35603" y="6109"/>
                    <a:pt x="38747" y="10900"/>
                    <a:pt x="39166" y="14403"/>
                  </a:cubicBezTo>
                  <a:cubicBezTo>
                    <a:pt x="39945" y="21020"/>
                    <a:pt x="37759" y="27398"/>
                    <a:pt x="31111" y="29734"/>
                  </a:cubicBezTo>
                  <a:cubicBezTo>
                    <a:pt x="27159" y="31111"/>
                    <a:pt x="22787" y="31381"/>
                    <a:pt x="18745" y="32429"/>
                  </a:cubicBezTo>
                  <a:cubicBezTo>
                    <a:pt x="16679" y="32908"/>
                    <a:pt x="13684" y="33237"/>
                    <a:pt x="13415" y="35752"/>
                  </a:cubicBezTo>
                  <a:cubicBezTo>
                    <a:pt x="12726" y="42280"/>
                    <a:pt x="14822" y="49496"/>
                    <a:pt x="10451" y="55156"/>
                  </a:cubicBezTo>
                  <a:cubicBezTo>
                    <a:pt x="8235" y="58000"/>
                    <a:pt x="4073" y="58180"/>
                    <a:pt x="1977" y="60935"/>
                  </a:cubicBezTo>
                  <a:cubicBezTo>
                    <a:pt x="0" y="63510"/>
                    <a:pt x="839" y="67313"/>
                    <a:pt x="2905" y="69559"/>
                  </a:cubicBezTo>
                  <a:cubicBezTo>
                    <a:pt x="3474" y="70187"/>
                    <a:pt x="4162" y="70696"/>
                    <a:pt x="4941" y="71086"/>
                  </a:cubicBezTo>
                  <a:cubicBezTo>
                    <a:pt x="5180" y="71205"/>
                    <a:pt x="5420" y="71295"/>
                    <a:pt x="5690" y="71385"/>
                  </a:cubicBezTo>
                  <a:lnTo>
                    <a:pt x="5779" y="71385"/>
                  </a:lnTo>
                  <a:cubicBezTo>
                    <a:pt x="6258" y="71295"/>
                    <a:pt x="6708" y="71175"/>
                    <a:pt x="7157" y="70996"/>
                  </a:cubicBezTo>
                  <a:cubicBezTo>
                    <a:pt x="8834" y="70337"/>
                    <a:pt x="10421" y="69199"/>
                    <a:pt x="11918" y="68181"/>
                  </a:cubicBezTo>
                  <a:cubicBezTo>
                    <a:pt x="15750" y="65606"/>
                    <a:pt x="19374" y="62642"/>
                    <a:pt x="23446" y="60486"/>
                  </a:cubicBezTo>
                  <a:cubicBezTo>
                    <a:pt x="25221" y="59545"/>
                    <a:pt x="27407" y="58625"/>
                    <a:pt x="29467" y="58625"/>
                  </a:cubicBezTo>
                  <a:cubicBezTo>
                    <a:pt x="30881" y="58625"/>
                    <a:pt x="32236" y="59058"/>
                    <a:pt x="33357" y="60216"/>
                  </a:cubicBezTo>
                  <a:cubicBezTo>
                    <a:pt x="37639" y="64678"/>
                    <a:pt x="34585" y="73092"/>
                    <a:pt x="33327" y="78152"/>
                  </a:cubicBezTo>
                  <a:cubicBezTo>
                    <a:pt x="33237" y="78392"/>
                    <a:pt x="33178" y="78661"/>
                    <a:pt x="33118" y="78931"/>
                  </a:cubicBezTo>
                  <a:lnTo>
                    <a:pt x="91597" y="78931"/>
                  </a:lnTo>
                  <a:cubicBezTo>
                    <a:pt x="90100" y="45274"/>
                    <a:pt x="70517" y="15092"/>
                    <a:pt x="40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8"/>
            <p:cNvSpPr/>
            <p:nvPr/>
          </p:nvSpPr>
          <p:spPr>
            <a:xfrm>
              <a:off x="5964770" y="3337090"/>
              <a:ext cx="2363567" cy="1196418"/>
            </a:xfrm>
            <a:custGeom>
              <a:avLst/>
              <a:gdLst/>
              <a:ahLst/>
              <a:cxnLst/>
              <a:rect l="l" t="t" r="r" b="b"/>
              <a:pathLst>
                <a:path w="116122" h="58780" extrusionOk="0">
                  <a:moveTo>
                    <a:pt x="29705" y="1"/>
                  </a:moveTo>
                  <a:cubicBezTo>
                    <a:pt x="19584" y="1"/>
                    <a:pt x="9553" y="1648"/>
                    <a:pt x="1" y="4881"/>
                  </a:cubicBezTo>
                  <a:cubicBezTo>
                    <a:pt x="6199" y="15571"/>
                    <a:pt x="14463" y="24944"/>
                    <a:pt x="24315" y="32429"/>
                  </a:cubicBezTo>
                  <a:cubicBezTo>
                    <a:pt x="35424" y="40963"/>
                    <a:pt x="48239" y="47431"/>
                    <a:pt x="61564" y="51683"/>
                  </a:cubicBezTo>
                  <a:cubicBezTo>
                    <a:pt x="76955" y="56594"/>
                    <a:pt x="93125" y="58091"/>
                    <a:pt x="109174" y="58600"/>
                  </a:cubicBezTo>
                  <a:cubicBezTo>
                    <a:pt x="111480" y="58660"/>
                    <a:pt x="113816" y="58720"/>
                    <a:pt x="116121" y="58779"/>
                  </a:cubicBezTo>
                  <a:cubicBezTo>
                    <a:pt x="102497" y="24345"/>
                    <a:pt x="68960" y="1"/>
                    <a:pt x="29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8"/>
            <p:cNvSpPr/>
            <p:nvPr/>
          </p:nvSpPr>
          <p:spPr>
            <a:xfrm>
              <a:off x="4679994" y="3779570"/>
              <a:ext cx="2334318" cy="1363404"/>
            </a:xfrm>
            <a:custGeom>
              <a:avLst/>
              <a:gdLst/>
              <a:ahLst/>
              <a:cxnLst/>
              <a:rect l="l" t="t" r="r" b="b"/>
              <a:pathLst>
                <a:path w="114685" h="66984" extrusionOk="0">
                  <a:moveTo>
                    <a:pt x="33088" y="1"/>
                  </a:moveTo>
                  <a:cubicBezTo>
                    <a:pt x="13146" y="16679"/>
                    <a:pt x="1139" y="40993"/>
                    <a:pt x="1" y="66984"/>
                  </a:cubicBezTo>
                  <a:lnTo>
                    <a:pt x="114684" y="66984"/>
                  </a:lnTo>
                  <a:cubicBezTo>
                    <a:pt x="109115" y="65427"/>
                    <a:pt x="103635" y="63480"/>
                    <a:pt x="98335" y="61115"/>
                  </a:cubicBezTo>
                  <a:cubicBezTo>
                    <a:pt x="83813" y="54647"/>
                    <a:pt x="69380" y="45814"/>
                    <a:pt x="58241" y="34316"/>
                  </a:cubicBezTo>
                  <a:cubicBezTo>
                    <a:pt x="52701" y="28567"/>
                    <a:pt x="47581" y="22219"/>
                    <a:pt x="42850" y="15751"/>
                  </a:cubicBezTo>
                  <a:cubicBezTo>
                    <a:pt x="39137" y="10810"/>
                    <a:pt x="35873" y="5510"/>
                    <a:pt x="33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8"/>
            <p:cNvSpPr/>
            <p:nvPr/>
          </p:nvSpPr>
          <p:spPr>
            <a:xfrm>
              <a:off x="4679994" y="3779570"/>
              <a:ext cx="1389620" cy="1363404"/>
            </a:xfrm>
            <a:custGeom>
              <a:avLst/>
              <a:gdLst/>
              <a:ahLst/>
              <a:cxnLst/>
              <a:rect l="l" t="t" r="r" b="b"/>
              <a:pathLst>
                <a:path w="68272" h="66984" extrusionOk="0">
                  <a:moveTo>
                    <a:pt x="33088" y="1"/>
                  </a:moveTo>
                  <a:cubicBezTo>
                    <a:pt x="13146" y="16679"/>
                    <a:pt x="1139" y="40993"/>
                    <a:pt x="1" y="66984"/>
                  </a:cubicBezTo>
                  <a:lnTo>
                    <a:pt x="67943" y="66984"/>
                  </a:lnTo>
                  <a:cubicBezTo>
                    <a:pt x="67943" y="66924"/>
                    <a:pt x="67972" y="66834"/>
                    <a:pt x="67972" y="66774"/>
                  </a:cubicBezTo>
                  <a:cubicBezTo>
                    <a:pt x="68272" y="63930"/>
                    <a:pt x="65607" y="60995"/>
                    <a:pt x="63930" y="58989"/>
                  </a:cubicBezTo>
                  <a:cubicBezTo>
                    <a:pt x="61924" y="56534"/>
                    <a:pt x="59708" y="54108"/>
                    <a:pt x="58421" y="51144"/>
                  </a:cubicBezTo>
                  <a:cubicBezTo>
                    <a:pt x="56504" y="46712"/>
                    <a:pt x="56474" y="41861"/>
                    <a:pt x="59259" y="37759"/>
                  </a:cubicBezTo>
                  <a:cubicBezTo>
                    <a:pt x="59588" y="37280"/>
                    <a:pt x="59918" y="36801"/>
                    <a:pt x="60307" y="36382"/>
                  </a:cubicBezTo>
                  <a:cubicBezTo>
                    <a:pt x="59618" y="35693"/>
                    <a:pt x="58930" y="35004"/>
                    <a:pt x="58241" y="34316"/>
                  </a:cubicBezTo>
                  <a:cubicBezTo>
                    <a:pt x="52701" y="28567"/>
                    <a:pt x="47581" y="22219"/>
                    <a:pt x="42850" y="15751"/>
                  </a:cubicBezTo>
                  <a:cubicBezTo>
                    <a:pt x="39137" y="10810"/>
                    <a:pt x="35873" y="5510"/>
                    <a:pt x="33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8"/>
            <p:cNvSpPr/>
            <p:nvPr/>
          </p:nvSpPr>
          <p:spPr>
            <a:xfrm>
              <a:off x="6871060" y="3537009"/>
              <a:ext cx="1457277" cy="995889"/>
            </a:xfrm>
            <a:custGeom>
              <a:avLst/>
              <a:gdLst/>
              <a:ahLst/>
              <a:cxnLst/>
              <a:rect l="l" t="t" r="r" b="b"/>
              <a:pathLst>
                <a:path w="71596" h="48928" extrusionOk="0">
                  <a:moveTo>
                    <a:pt x="26770" y="0"/>
                  </a:moveTo>
                  <a:cubicBezTo>
                    <a:pt x="25692" y="749"/>
                    <a:pt x="24764" y="1707"/>
                    <a:pt x="24045" y="2815"/>
                  </a:cubicBezTo>
                  <a:cubicBezTo>
                    <a:pt x="21979" y="6109"/>
                    <a:pt x="25123" y="10900"/>
                    <a:pt x="25542" y="14403"/>
                  </a:cubicBezTo>
                  <a:cubicBezTo>
                    <a:pt x="26321" y="21020"/>
                    <a:pt x="24135" y="27398"/>
                    <a:pt x="17487" y="29734"/>
                  </a:cubicBezTo>
                  <a:cubicBezTo>
                    <a:pt x="13535" y="31111"/>
                    <a:pt x="9163" y="31381"/>
                    <a:pt x="5121" y="32429"/>
                  </a:cubicBezTo>
                  <a:cubicBezTo>
                    <a:pt x="3294" y="32878"/>
                    <a:pt x="719" y="33207"/>
                    <a:pt x="1" y="35034"/>
                  </a:cubicBezTo>
                  <a:cubicBezTo>
                    <a:pt x="5510" y="37699"/>
                    <a:pt x="11199" y="39974"/>
                    <a:pt x="17038" y="41861"/>
                  </a:cubicBezTo>
                  <a:cubicBezTo>
                    <a:pt x="32429" y="46742"/>
                    <a:pt x="48599" y="48239"/>
                    <a:pt x="64648" y="48748"/>
                  </a:cubicBezTo>
                  <a:cubicBezTo>
                    <a:pt x="66954" y="48838"/>
                    <a:pt x="69290" y="48898"/>
                    <a:pt x="71595" y="48928"/>
                  </a:cubicBezTo>
                  <a:cubicBezTo>
                    <a:pt x="63151" y="27668"/>
                    <a:pt x="47221" y="10271"/>
                    <a:pt x="26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8"/>
            <p:cNvSpPr/>
            <p:nvPr/>
          </p:nvSpPr>
          <p:spPr>
            <a:xfrm>
              <a:off x="5661249" y="4597176"/>
              <a:ext cx="24405" cy="115062"/>
            </a:xfrm>
            <a:custGeom>
              <a:avLst/>
              <a:gdLst/>
              <a:ahLst/>
              <a:cxnLst/>
              <a:rect l="l" t="t" r="r" b="b"/>
              <a:pathLst>
                <a:path w="1199" h="5653" extrusionOk="0">
                  <a:moveTo>
                    <a:pt x="574" y="1"/>
                  </a:moveTo>
                  <a:cubicBezTo>
                    <a:pt x="487" y="1"/>
                    <a:pt x="405" y="45"/>
                    <a:pt x="360" y="135"/>
                  </a:cubicBezTo>
                  <a:cubicBezTo>
                    <a:pt x="1" y="794"/>
                    <a:pt x="121" y="1483"/>
                    <a:pt x="151" y="2201"/>
                  </a:cubicBezTo>
                  <a:cubicBezTo>
                    <a:pt x="180" y="3100"/>
                    <a:pt x="180" y="4028"/>
                    <a:pt x="151" y="4926"/>
                  </a:cubicBezTo>
                  <a:cubicBezTo>
                    <a:pt x="136" y="5413"/>
                    <a:pt x="390" y="5653"/>
                    <a:pt x="651" y="5653"/>
                  </a:cubicBezTo>
                  <a:cubicBezTo>
                    <a:pt x="921" y="5653"/>
                    <a:pt x="1199" y="5398"/>
                    <a:pt x="1199" y="4896"/>
                  </a:cubicBezTo>
                  <a:lnTo>
                    <a:pt x="1199" y="4896"/>
                  </a:lnTo>
                  <a:lnTo>
                    <a:pt x="1169" y="4926"/>
                  </a:lnTo>
                  <a:cubicBezTo>
                    <a:pt x="1199" y="3998"/>
                    <a:pt x="1199" y="3100"/>
                    <a:pt x="1169" y="2171"/>
                  </a:cubicBezTo>
                  <a:cubicBezTo>
                    <a:pt x="1139" y="1513"/>
                    <a:pt x="1199" y="704"/>
                    <a:pt x="809" y="135"/>
                  </a:cubicBezTo>
                  <a:cubicBezTo>
                    <a:pt x="749" y="45"/>
                    <a:pt x="660"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8"/>
            <p:cNvSpPr/>
            <p:nvPr/>
          </p:nvSpPr>
          <p:spPr>
            <a:xfrm>
              <a:off x="5486732" y="4571367"/>
              <a:ext cx="54468" cy="115123"/>
            </a:xfrm>
            <a:custGeom>
              <a:avLst/>
              <a:gdLst/>
              <a:ahLst/>
              <a:cxnLst/>
              <a:rect l="l" t="t" r="r" b="b"/>
              <a:pathLst>
                <a:path w="2676" h="5656" extrusionOk="0">
                  <a:moveTo>
                    <a:pt x="2227" y="1"/>
                  </a:moveTo>
                  <a:cubicBezTo>
                    <a:pt x="2181" y="1"/>
                    <a:pt x="2131" y="17"/>
                    <a:pt x="2077" y="56"/>
                  </a:cubicBezTo>
                  <a:cubicBezTo>
                    <a:pt x="1508" y="445"/>
                    <a:pt x="1358" y="1403"/>
                    <a:pt x="1149" y="2032"/>
                  </a:cubicBezTo>
                  <a:cubicBezTo>
                    <a:pt x="849" y="2871"/>
                    <a:pt x="520" y="3739"/>
                    <a:pt x="161" y="4577"/>
                  </a:cubicBezTo>
                  <a:cubicBezTo>
                    <a:pt x="1" y="4943"/>
                    <a:pt x="294" y="5656"/>
                    <a:pt x="614" y="5656"/>
                  </a:cubicBezTo>
                  <a:cubicBezTo>
                    <a:pt x="714" y="5656"/>
                    <a:pt x="817" y="5587"/>
                    <a:pt x="909" y="5416"/>
                  </a:cubicBezTo>
                  <a:cubicBezTo>
                    <a:pt x="1358" y="4577"/>
                    <a:pt x="1748" y="3709"/>
                    <a:pt x="2077" y="2811"/>
                  </a:cubicBezTo>
                  <a:cubicBezTo>
                    <a:pt x="2347" y="2032"/>
                    <a:pt x="2676" y="1134"/>
                    <a:pt x="2496" y="295"/>
                  </a:cubicBezTo>
                  <a:cubicBezTo>
                    <a:pt x="2452" y="140"/>
                    <a:pt x="2358" y="1"/>
                    <a:pt x="2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8"/>
            <p:cNvSpPr/>
            <p:nvPr/>
          </p:nvSpPr>
          <p:spPr>
            <a:xfrm>
              <a:off x="5806313" y="4579081"/>
              <a:ext cx="43293" cy="97924"/>
            </a:xfrm>
            <a:custGeom>
              <a:avLst/>
              <a:gdLst/>
              <a:ahLst/>
              <a:cxnLst/>
              <a:rect l="l" t="t" r="r" b="b"/>
              <a:pathLst>
                <a:path w="2127" h="4811" extrusionOk="0">
                  <a:moveTo>
                    <a:pt x="816" y="0"/>
                  </a:moveTo>
                  <a:cubicBezTo>
                    <a:pt x="681" y="0"/>
                    <a:pt x="543" y="41"/>
                    <a:pt x="420" y="126"/>
                  </a:cubicBezTo>
                  <a:cubicBezTo>
                    <a:pt x="0" y="485"/>
                    <a:pt x="0" y="1264"/>
                    <a:pt x="180" y="1713"/>
                  </a:cubicBezTo>
                  <a:cubicBezTo>
                    <a:pt x="569" y="2641"/>
                    <a:pt x="899" y="3599"/>
                    <a:pt x="1318" y="4498"/>
                  </a:cubicBezTo>
                  <a:cubicBezTo>
                    <a:pt x="1420" y="4722"/>
                    <a:pt x="1542" y="4811"/>
                    <a:pt x="1661" y="4811"/>
                  </a:cubicBezTo>
                  <a:cubicBezTo>
                    <a:pt x="1891" y="4811"/>
                    <a:pt x="2107" y="4474"/>
                    <a:pt x="2126" y="4138"/>
                  </a:cubicBezTo>
                  <a:cubicBezTo>
                    <a:pt x="2126" y="2911"/>
                    <a:pt x="1917" y="1683"/>
                    <a:pt x="1468" y="515"/>
                  </a:cubicBezTo>
                  <a:cubicBezTo>
                    <a:pt x="1386" y="188"/>
                    <a:pt x="1108" y="0"/>
                    <a:pt x="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8"/>
            <p:cNvSpPr/>
            <p:nvPr/>
          </p:nvSpPr>
          <p:spPr>
            <a:xfrm>
              <a:off x="5429048" y="4297624"/>
              <a:ext cx="477244" cy="328435"/>
            </a:xfrm>
            <a:custGeom>
              <a:avLst/>
              <a:gdLst/>
              <a:ahLst/>
              <a:cxnLst/>
              <a:rect l="l" t="t" r="r" b="b"/>
              <a:pathLst>
                <a:path w="23447" h="16136" extrusionOk="0">
                  <a:moveTo>
                    <a:pt x="11948" y="0"/>
                  </a:moveTo>
                  <a:cubicBezTo>
                    <a:pt x="6887" y="0"/>
                    <a:pt x="1498" y="9433"/>
                    <a:pt x="180" y="11888"/>
                  </a:cubicBezTo>
                  <a:cubicBezTo>
                    <a:pt x="0" y="12217"/>
                    <a:pt x="90" y="12637"/>
                    <a:pt x="390" y="12876"/>
                  </a:cubicBezTo>
                  <a:cubicBezTo>
                    <a:pt x="1581" y="13863"/>
                    <a:pt x="4927" y="16135"/>
                    <a:pt x="10435" y="16135"/>
                  </a:cubicBezTo>
                  <a:cubicBezTo>
                    <a:pt x="13783" y="16135"/>
                    <a:pt x="17930" y="15296"/>
                    <a:pt x="22877" y="12816"/>
                  </a:cubicBezTo>
                  <a:cubicBezTo>
                    <a:pt x="23266" y="12607"/>
                    <a:pt x="23446" y="12098"/>
                    <a:pt x="23236" y="11708"/>
                  </a:cubicBezTo>
                  <a:cubicBezTo>
                    <a:pt x="21859" y="9043"/>
                    <a:pt x="16918" y="0"/>
                    <a:pt x="11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8"/>
            <p:cNvSpPr/>
            <p:nvPr/>
          </p:nvSpPr>
          <p:spPr>
            <a:xfrm>
              <a:off x="5535745" y="4297624"/>
              <a:ext cx="277285" cy="237391"/>
            </a:xfrm>
            <a:custGeom>
              <a:avLst/>
              <a:gdLst/>
              <a:ahLst/>
              <a:cxnLst/>
              <a:rect l="l" t="t" r="r" b="b"/>
              <a:pathLst>
                <a:path w="13623" h="11663" extrusionOk="0">
                  <a:moveTo>
                    <a:pt x="9131" y="1887"/>
                  </a:moveTo>
                  <a:cubicBezTo>
                    <a:pt x="11826" y="1887"/>
                    <a:pt x="11826" y="6049"/>
                    <a:pt x="9131" y="6049"/>
                  </a:cubicBezTo>
                  <a:cubicBezTo>
                    <a:pt x="6466" y="6049"/>
                    <a:pt x="6466" y="1887"/>
                    <a:pt x="9131" y="1887"/>
                  </a:cubicBezTo>
                  <a:close/>
                  <a:moveTo>
                    <a:pt x="6706" y="0"/>
                  </a:moveTo>
                  <a:cubicBezTo>
                    <a:pt x="4430" y="0"/>
                    <a:pt x="2095" y="1887"/>
                    <a:pt x="118" y="4192"/>
                  </a:cubicBezTo>
                  <a:cubicBezTo>
                    <a:pt x="58" y="4522"/>
                    <a:pt x="28" y="4851"/>
                    <a:pt x="28" y="5181"/>
                  </a:cubicBezTo>
                  <a:cubicBezTo>
                    <a:pt x="0" y="8787"/>
                    <a:pt x="2948" y="11663"/>
                    <a:pt x="6459" y="11663"/>
                  </a:cubicBezTo>
                  <a:cubicBezTo>
                    <a:pt x="6708" y="11663"/>
                    <a:pt x="6961" y="11648"/>
                    <a:pt x="7215" y="11618"/>
                  </a:cubicBezTo>
                  <a:cubicBezTo>
                    <a:pt x="11048" y="11139"/>
                    <a:pt x="13623" y="7456"/>
                    <a:pt x="12724" y="3683"/>
                  </a:cubicBezTo>
                  <a:lnTo>
                    <a:pt x="12724" y="3654"/>
                  </a:lnTo>
                  <a:cubicBezTo>
                    <a:pt x="10898" y="1587"/>
                    <a:pt x="8802" y="0"/>
                    <a:pt x="6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8"/>
            <p:cNvSpPr/>
            <p:nvPr/>
          </p:nvSpPr>
          <p:spPr>
            <a:xfrm>
              <a:off x="5515716" y="4302896"/>
              <a:ext cx="43029" cy="90576"/>
            </a:xfrm>
            <a:custGeom>
              <a:avLst/>
              <a:gdLst/>
              <a:ahLst/>
              <a:cxnLst/>
              <a:rect l="l" t="t" r="r" b="b"/>
              <a:pathLst>
                <a:path w="2114" h="4450" extrusionOk="0">
                  <a:moveTo>
                    <a:pt x="568" y="1"/>
                  </a:moveTo>
                  <a:cubicBezTo>
                    <a:pt x="254" y="1"/>
                    <a:pt x="0" y="529"/>
                    <a:pt x="84" y="969"/>
                  </a:cubicBezTo>
                  <a:cubicBezTo>
                    <a:pt x="294" y="2047"/>
                    <a:pt x="623" y="3095"/>
                    <a:pt x="1102" y="4083"/>
                  </a:cubicBezTo>
                  <a:cubicBezTo>
                    <a:pt x="1220" y="4346"/>
                    <a:pt x="1363" y="4450"/>
                    <a:pt x="1501" y="4450"/>
                  </a:cubicBezTo>
                  <a:cubicBezTo>
                    <a:pt x="1819" y="4450"/>
                    <a:pt x="2114" y="3902"/>
                    <a:pt x="2031" y="3484"/>
                  </a:cubicBezTo>
                  <a:cubicBezTo>
                    <a:pt x="1791" y="2376"/>
                    <a:pt x="1462" y="1328"/>
                    <a:pt x="982" y="340"/>
                  </a:cubicBezTo>
                  <a:cubicBezTo>
                    <a:pt x="848" y="98"/>
                    <a:pt x="702"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8"/>
            <p:cNvSpPr/>
            <p:nvPr/>
          </p:nvSpPr>
          <p:spPr>
            <a:xfrm>
              <a:off x="5653229" y="4236582"/>
              <a:ext cx="23896" cy="84226"/>
            </a:xfrm>
            <a:custGeom>
              <a:avLst/>
              <a:gdLst/>
              <a:ahLst/>
              <a:cxnLst/>
              <a:rect l="l" t="t" r="r" b="b"/>
              <a:pathLst>
                <a:path w="1174" h="4138" extrusionOk="0">
                  <a:moveTo>
                    <a:pt x="516" y="1"/>
                  </a:moveTo>
                  <a:cubicBezTo>
                    <a:pt x="259" y="1"/>
                    <a:pt x="1" y="277"/>
                    <a:pt x="36" y="694"/>
                  </a:cubicBezTo>
                  <a:cubicBezTo>
                    <a:pt x="65" y="1622"/>
                    <a:pt x="185" y="2520"/>
                    <a:pt x="185" y="3419"/>
                  </a:cubicBezTo>
                  <a:cubicBezTo>
                    <a:pt x="185" y="3688"/>
                    <a:pt x="335" y="4137"/>
                    <a:pt x="664" y="4137"/>
                  </a:cubicBezTo>
                  <a:cubicBezTo>
                    <a:pt x="994" y="4107"/>
                    <a:pt x="1113" y="3658"/>
                    <a:pt x="1113" y="3419"/>
                  </a:cubicBezTo>
                  <a:cubicBezTo>
                    <a:pt x="1173" y="2430"/>
                    <a:pt x="1113" y="1442"/>
                    <a:pt x="964" y="484"/>
                  </a:cubicBezTo>
                  <a:cubicBezTo>
                    <a:pt x="888" y="145"/>
                    <a:pt x="702" y="1"/>
                    <a:pt x="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8"/>
            <p:cNvSpPr/>
            <p:nvPr/>
          </p:nvSpPr>
          <p:spPr>
            <a:xfrm>
              <a:off x="5770347" y="4295405"/>
              <a:ext cx="50458" cy="88622"/>
            </a:xfrm>
            <a:custGeom>
              <a:avLst/>
              <a:gdLst/>
              <a:ahLst/>
              <a:cxnLst/>
              <a:rect l="l" t="t" r="r" b="b"/>
              <a:pathLst>
                <a:path w="2479" h="4354" extrusionOk="0">
                  <a:moveTo>
                    <a:pt x="1833" y="0"/>
                  </a:moveTo>
                  <a:cubicBezTo>
                    <a:pt x="1683" y="0"/>
                    <a:pt x="1529" y="108"/>
                    <a:pt x="1408" y="379"/>
                  </a:cubicBezTo>
                  <a:cubicBezTo>
                    <a:pt x="1049" y="1277"/>
                    <a:pt x="659" y="2176"/>
                    <a:pt x="180" y="3044"/>
                  </a:cubicBezTo>
                  <a:cubicBezTo>
                    <a:pt x="1" y="3373"/>
                    <a:pt x="1" y="3822"/>
                    <a:pt x="210" y="4152"/>
                  </a:cubicBezTo>
                  <a:cubicBezTo>
                    <a:pt x="285" y="4287"/>
                    <a:pt x="427" y="4354"/>
                    <a:pt x="573" y="4354"/>
                  </a:cubicBezTo>
                  <a:cubicBezTo>
                    <a:pt x="719" y="4354"/>
                    <a:pt x="869" y="4287"/>
                    <a:pt x="959" y="4152"/>
                  </a:cubicBezTo>
                  <a:lnTo>
                    <a:pt x="959" y="4122"/>
                  </a:lnTo>
                  <a:cubicBezTo>
                    <a:pt x="1648" y="3194"/>
                    <a:pt x="2127" y="2116"/>
                    <a:pt x="2396" y="978"/>
                  </a:cubicBezTo>
                  <a:cubicBezTo>
                    <a:pt x="2479" y="525"/>
                    <a:pt x="2164" y="0"/>
                    <a:pt x="1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8"/>
            <p:cNvSpPr/>
            <p:nvPr/>
          </p:nvSpPr>
          <p:spPr>
            <a:xfrm>
              <a:off x="7618282" y="4597176"/>
              <a:ext cx="24384" cy="115062"/>
            </a:xfrm>
            <a:custGeom>
              <a:avLst/>
              <a:gdLst/>
              <a:ahLst/>
              <a:cxnLst/>
              <a:rect l="l" t="t" r="r" b="b"/>
              <a:pathLst>
                <a:path w="1198" h="5653" extrusionOk="0">
                  <a:moveTo>
                    <a:pt x="565" y="1"/>
                  </a:moveTo>
                  <a:cubicBezTo>
                    <a:pt x="479" y="1"/>
                    <a:pt x="389" y="45"/>
                    <a:pt x="330" y="135"/>
                  </a:cubicBezTo>
                  <a:cubicBezTo>
                    <a:pt x="0" y="794"/>
                    <a:pt x="120" y="1483"/>
                    <a:pt x="150" y="2201"/>
                  </a:cubicBezTo>
                  <a:cubicBezTo>
                    <a:pt x="180" y="3100"/>
                    <a:pt x="150" y="4028"/>
                    <a:pt x="150" y="4926"/>
                  </a:cubicBezTo>
                  <a:cubicBezTo>
                    <a:pt x="135" y="5413"/>
                    <a:pt x="382" y="5653"/>
                    <a:pt x="640" y="5653"/>
                  </a:cubicBezTo>
                  <a:cubicBezTo>
                    <a:pt x="905" y="5653"/>
                    <a:pt x="1183" y="5398"/>
                    <a:pt x="1198" y="4896"/>
                  </a:cubicBezTo>
                  <a:lnTo>
                    <a:pt x="1198" y="4896"/>
                  </a:lnTo>
                  <a:cubicBezTo>
                    <a:pt x="1198" y="4906"/>
                    <a:pt x="1198" y="4916"/>
                    <a:pt x="1198" y="4926"/>
                  </a:cubicBezTo>
                  <a:lnTo>
                    <a:pt x="1198" y="4896"/>
                  </a:lnTo>
                  <a:cubicBezTo>
                    <a:pt x="1198" y="4896"/>
                    <a:pt x="1198" y="4896"/>
                    <a:pt x="1198" y="4896"/>
                  </a:cubicBezTo>
                  <a:lnTo>
                    <a:pt x="1198" y="4896"/>
                  </a:lnTo>
                  <a:cubicBezTo>
                    <a:pt x="1198" y="3979"/>
                    <a:pt x="1198" y="3090"/>
                    <a:pt x="1168" y="2171"/>
                  </a:cubicBezTo>
                  <a:cubicBezTo>
                    <a:pt x="1138" y="1513"/>
                    <a:pt x="1198" y="704"/>
                    <a:pt x="779" y="135"/>
                  </a:cubicBezTo>
                  <a:cubicBezTo>
                    <a:pt x="734" y="45"/>
                    <a:pt x="651" y="1"/>
                    <a:pt x="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8"/>
            <p:cNvSpPr/>
            <p:nvPr/>
          </p:nvSpPr>
          <p:spPr>
            <a:xfrm>
              <a:off x="7443765" y="4571367"/>
              <a:ext cx="55078" cy="115123"/>
            </a:xfrm>
            <a:custGeom>
              <a:avLst/>
              <a:gdLst/>
              <a:ahLst/>
              <a:cxnLst/>
              <a:rect l="l" t="t" r="r" b="b"/>
              <a:pathLst>
                <a:path w="2706" h="5656" extrusionOk="0">
                  <a:moveTo>
                    <a:pt x="2226" y="1"/>
                  </a:moveTo>
                  <a:cubicBezTo>
                    <a:pt x="2180" y="1"/>
                    <a:pt x="2130" y="17"/>
                    <a:pt x="2076" y="56"/>
                  </a:cubicBezTo>
                  <a:cubicBezTo>
                    <a:pt x="1507" y="445"/>
                    <a:pt x="1358" y="1403"/>
                    <a:pt x="1148" y="2032"/>
                  </a:cubicBezTo>
                  <a:cubicBezTo>
                    <a:pt x="849" y="2871"/>
                    <a:pt x="519" y="3739"/>
                    <a:pt x="160" y="4577"/>
                  </a:cubicBezTo>
                  <a:cubicBezTo>
                    <a:pt x="0" y="4943"/>
                    <a:pt x="310" y="5656"/>
                    <a:pt x="626" y="5656"/>
                  </a:cubicBezTo>
                  <a:cubicBezTo>
                    <a:pt x="724" y="5656"/>
                    <a:pt x="823" y="5587"/>
                    <a:pt x="909" y="5416"/>
                  </a:cubicBezTo>
                  <a:lnTo>
                    <a:pt x="939" y="5416"/>
                  </a:lnTo>
                  <a:cubicBezTo>
                    <a:pt x="1358" y="4577"/>
                    <a:pt x="1747" y="3709"/>
                    <a:pt x="2076" y="2811"/>
                  </a:cubicBezTo>
                  <a:cubicBezTo>
                    <a:pt x="2376" y="2032"/>
                    <a:pt x="2705" y="1134"/>
                    <a:pt x="2496" y="295"/>
                  </a:cubicBezTo>
                  <a:cubicBezTo>
                    <a:pt x="2451" y="140"/>
                    <a:pt x="2357" y="1"/>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8"/>
            <p:cNvSpPr/>
            <p:nvPr/>
          </p:nvSpPr>
          <p:spPr>
            <a:xfrm>
              <a:off x="7763326" y="4579081"/>
              <a:ext cx="43904" cy="97924"/>
            </a:xfrm>
            <a:custGeom>
              <a:avLst/>
              <a:gdLst/>
              <a:ahLst/>
              <a:cxnLst/>
              <a:rect l="l" t="t" r="r" b="b"/>
              <a:pathLst>
                <a:path w="2157" h="4811" extrusionOk="0">
                  <a:moveTo>
                    <a:pt x="823" y="0"/>
                  </a:moveTo>
                  <a:cubicBezTo>
                    <a:pt x="684" y="0"/>
                    <a:pt x="543" y="41"/>
                    <a:pt x="420" y="126"/>
                  </a:cubicBezTo>
                  <a:cubicBezTo>
                    <a:pt x="1" y="485"/>
                    <a:pt x="1" y="1264"/>
                    <a:pt x="180" y="1713"/>
                  </a:cubicBezTo>
                  <a:lnTo>
                    <a:pt x="210" y="1713"/>
                  </a:lnTo>
                  <a:cubicBezTo>
                    <a:pt x="600" y="2641"/>
                    <a:pt x="899" y="3599"/>
                    <a:pt x="1318" y="4498"/>
                  </a:cubicBezTo>
                  <a:cubicBezTo>
                    <a:pt x="1420" y="4722"/>
                    <a:pt x="1546" y="4811"/>
                    <a:pt x="1669" y="4811"/>
                  </a:cubicBezTo>
                  <a:cubicBezTo>
                    <a:pt x="1908" y="4811"/>
                    <a:pt x="2137" y="4474"/>
                    <a:pt x="2157" y="4138"/>
                  </a:cubicBezTo>
                  <a:cubicBezTo>
                    <a:pt x="2127" y="2911"/>
                    <a:pt x="1917" y="1683"/>
                    <a:pt x="1468" y="515"/>
                  </a:cubicBezTo>
                  <a:cubicBezTo>
                    <a:pt x="1407" y="188"/>
                    <a:pt x="1121" y="0"/>
                    <a:pt x="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8"/>
            <p:cNvSpPr/>
            <p:nvPr/>
          </p:nvSpPr>
          <p:spPr>
            <a:xfrm>
              <a:off x="7386672" y="4297013"/>
              <a:ext cx="476634" cy="329046"/>
            </a:xfrm>
            <a:custGeom>
              <a:avLst/>
              <a:gdLst/>
              <a:ahLst/>
              <a:cxnLst/>
              <a:rect l="l" t="t" r="r" b="b"/>
              <a:pathLst>
                <a:path w="23417" h="16166" extrusionOk="0">
                  <a:moveTo>
                    <a:pt x="11948" y="0"/>
                  </a:moveTo>
                  <a:cubicBezTo>
                    <a:pt x="6888" y="0"/>
                    <a:pt x="1498" y="9463"/>
                    <a:pt x="180" y="11918"/>
                  </a:cubicBezTo>
                  <a:cubicBezTo>
                    <a:pt x="1" y="12247"/>
                    <a:pt x="90" y="12667"/>
                    <a:pt x="360" y="12906"/>
                  </a:cubicBezTo>
                  <a:cubicBezTo>
                    <a:pt x="1552" y="13893"/>
                    <a:pt x="4909" y="16165"/>
                    <a:pt x="10418" y="16165"/>
                  </a:cubicBezTo>
                  <a:cubicBezTo>
                    <a:pt x="13767" y="16165"/>
                    <a:pt x="17911" y="15326"/>
                    <a:pt x="22847" y="12846"/>
                  </a:cubicBezTo>
                  <a:cubicBezTo>
                    <a:pt x="23267" y="12637"/>
                    <a:pt x="23416" y="12157"/>
                    <a:pt x="23237" y="11738"/>
                  </a:cubicBezTo>
                  <a:cubicBezTo>
                    <a:pt x="21859" y="9073"/>
                    <a:pt x="16919" y="0"/>
                    <a:pt x="11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8"/>
            <p:cNvSpPr/>
            <p:nvPr/>
          </p:nvSpPr>
          <p:spPr>
            <a:xfrm>
              <a:off x="7493328" y="4297624"/>
              <a:ext cx="277326" cy="237391"/>
            </a:xfrm>
            <a:custGeom>
              <a:avLst/>
              <a:gdLst/>
              <a:ahLst/>
              <a:cxnLst/>
              <a:rect l="l" t="t" r="r" b="b"/>
              <a:pathLst>
                <a:path w="13625" h="11663" extrusionOk="0">
                  <a:moveTo>
                    <a:pt x="9133" y="1887"/>
                  </a:moveTo>
                  <a:cubicBezTo>
                    <a:pt x="11798" y="1887"/>
                    <a:pt x="11798" y="6049"/>
                    <a:pt x="9133" y="6049"/>
                  </a:cubicBezTo>
                  <a:cubicBezTo>
                    <a:pt x="6439" y="6049"/>
                    <a:pt x="6439" y="1887"/>
                    <a:pt x="9133" y="1887"/>
                  </a:cubicBezTo>
                  <a:close/>
                  <a:moveTo>
                    <a:pt x="6678" y="0"/>
                  </a:moveTo>
                  <a:cubicBezTo>
                    <a:pt x="4432" y="0"/>
                    <a:pt x="2097" y="1887"/>
                    <a:pt x="91" y="4192"/>
                  </a:cubicBezTo>
                  <a:cubicBezTo>
                    <a:pt x="31" y="4522"/>
                    <a:pt x="1" y="4851"/>
                    <a:pt x="1" y="5181"/>
                  </a:cubicBezTo>
                  <a:cubicBezTo>
                    <a:pt x="1" y="8787"/>
                    <a:pt x="2924" y="11663"/>
                    <a:pt x="6432" y="11663"/>
                  </a:cubicBezTo>
                  <a:cubicBezTo>
                    <a:pt x="6681" y="11663"/>
                    <a:pt x="6933" y="11648"/>
                    <a:pt x="7187" y="11618"/>
                  </a:cubicBezTo>
                  <a:cubicBezTo>
                    <a:pt x="11050" y="11139"/>
                    <a:pt x="13625" y="7456"/>
                    <a:pt x="12697" y="3683"/>
                  </a:cubicBezTo>
                  <a:lnTo>
                    <a:pt x="12697" y="3654"/>
                  </a:lnTo>
                  <a:cubicBezTo>
                    <a:pt x="10870" y="1587"/>
                    <a:pt x="8774" y="0"/>
                    <a:pt x="6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8"/>
            <p:cNvSpPr/>
            <p:nvPr/>
          </p:nvSpPr>
          <p:spPr>
            <a:xfrm>
              <a:off x="7464689" y="4313785"/>
              <a:ext cx="54875" cy="88235"/>
            </a:xfrm>
            <a:custGeom>
              <a:avLst/>
              <a:gdLst/>
              <a:ahLst/>
              <a:cxnLst/>
              <a:rect l="l" t="t" r="r" b="b"/>
              <a:pathLst>
                <a:path w="2696" h="4335" extrusionOk="0">
                  <a:moveTo>
                    <a:pt x="615" y="0"/>
                  </a:moveTo>
                  <a:cubicBezTo>
                    <a:pt x="514" y="0"/>
                    <a:pt x="412" y="34"/>
                    <a:pt x="330" y="105"/>
                  </a:cubicBezTo>
                  <a:cubicBezTo>
                    <a:pt x="90" y="374"/>
                    <a:pt x="0" y="734"/>
                    <a:pt x="90" y="1063"/>
                  </a:cubicBezTo>
                  <a:cubicBezTo>
                    <a:pt x="330" y="2141"/>
                    <a:pt x="809" y="3159"/>
                    <a:pt x="1468" y="4057"/>
                  </a:cubicBezTo>
                  <a:cubicBezTo>
                    <a:pt x="1568" y="4244"/>
                    <a:pt x="1752" y="4335"/>
                    <a:pt x="1939" y="4335"/>
                  </a:cubicBezTo>
                  <a:cubicBezTo>
                    <a:pt x="2141" y="4335"/>
                    <a:pt x="2347" y="4229"/>
                    <a:pt x="2456" y="4027"/>
                  </a:cubicBezTo>
                  <a:cubicBezTo>
                    <a:pt x="2695" y="3578"/>
                    <a:pt x="2695" y="2979"/>
                    <a:pt x="2396" y="2530"/>
                  </a:cubicBezTo>
                  <a:lnTo>
                    <a:pt x="2396" y="2560"/>
                  </a:lnTo>
                  <a:cubicBezTo>
                    <a:pt x="1887" y="1811"/>
                    <a:pt x="1468" y="1003"/>
                    <a:pt x="1018" y="224"/>
                  </a:cubicBezTo>
                  <a:cubicBezTo>
                    <a:pt x="928" y="79"/>
                    <a:pt x="771" y="0"/>
                    <a:pt x="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8"/>
            <p:cNvSpPr/>
            <p:nvPr/>
          </p:nvSpPr>
          <p:spPr>
            <a:xfrm>
              <a:off x="7599983" y="4233915"/>
              <a:ext cx="28679" cy="93588"/>
            </a:xfrm>
            <a:custGeom>
              <a:avLst/>
              <a:gdLst/>
              <a:ahLst/>
              <a:cxnLst/>
              <a:rect l="l" t="t" r="r" b="b"/>
              <a:pathLst>
                <a:path w="1409" h="4598" extrusionOk="0">
                  <a:moveTo>
                    <a:pt x="566" y="0"/>
                  </a:moveTo>
                  <a:cubicBezTo>
                    <a:pt x="305" y="0"/>
                    <a:pt x="48" y="298"/>
                    <a:pt x="31" y="765"/>
                  </a:cubicBezTo>
                  <a:cubicBezTo>
                    <a:pt x="1" y="1753"/>
                    <a:pt x="180" y="2741"/>
                    <a:pt x="210" y="3729"/>
                  </a:cubicBezTo>
                  <a:cubicBezTo>
                    <a:pt x="240" y="4059"/>
                    <a:pt x="390" y="4598"/>
                    <a:pt x="839" y="4598"/>
                  </a:cubicBezTo>
                  <a:cubicBezTo>
                    <a:pt x="1258" y="4598"/>
                    <a:pt x="1408" y="4029"/>
                    <a:pt x="1408" y="3699"/>
                  </a:cubicBezTo>
                  <a:cubicBezTo>
                    <a:pt x="1378" y="2621"/>
                    <a:pt x="1288" y="1573"/>
                    <a:pt x="1049" y="525"/>
                  </a:cubicBezTo>
                  <a:cubicBezTo>
                    <a:pt x="948" y="159"/>
                    <a:pt x="756" y="0"/>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8"/>
            <p:cNvSpPr/>
            <p:nvPr/>
          </p:nvSpPr>
          <p:spPr>
            <a:xfrm>
              <a:off x="7722414" y="4269209"/>
              <a:ext cx="66538" cy="120232"/>
            </a:xfrm>
            <a:custGeom>
              <a:avLst/>
              <a:gdLst/>
              <a:ahLst/>
              <a:cxnLst/>
              <a:rect l="l" t="t" r="r" b="b"/>
              <a:pathLst>
                <a:path w="3269" h="5907" extrusionOk="0">
                  <a:moveTo>
                    <a:pt x="2724" y="0"/>
                  </a:moveTo>
                  <a:cubicBezTo>
                    <a:pt x="2653" y="0"/>
                    <a:pt x="2575" y="24"/>
                    <a:pt x="2490" y="79"/>
                  </a:cubicBezTo>
                  <a:cubicBezTo>
                    <a:pt x="1951" y="498"/>
                    <a:pt x="1741" y="1396"/>
                    <a:pt x="1502" y="1995"/>
                  </a:cubicBezTo>
                  <a:cubicBezTo>
                    <a:pt x="1142" y="2804"/>
                    <a:pt x="753" y="3612"/>
                    <a:pt x="304" y="4361"/>
                  </a:cubicBezTo>
                  <a:cubicBezTo>
                    <a:pt x="0" y="4851"/>
                    <a:pt x="334" y="5907"/>
                    <a:pt x="766" y="5907"/>
                  </a:cubicBezTo>
                  <a:cubicBezTo>
                    <a:pt x="888" y="5907"/>
                    <a:pt x="1017" y="5823"/>
                    <a:pt x="1142" y="5618"/>
                  </a:cubicBezTo>
                  <a:cubicBezTo>
                    <a:pt x="1621" y="4840"/>
                    <a:pt x="2071" y="4031"/>
                    <a:pt x="2460" y="3193"/>
                  </a:cubicBezTo>
                  <a:cubicBezTo>
                    <a:pt x="2819" y="2414"/>
                    <a:pt x="3268" y="1546"/>
                    <a:pt x="3178" y="648"/>
                  </a:cubicBezTo>
                  <a:cubicBezTo>
                    <a:pt x="3155" y="362"/>
                    <a:pt x="2998" y="0"/>
                    <a:pt x="27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8"/>
            <p:cNvSpPr/>
            <p:nvPr/>
          </p:nvSpPr>
          <p:spPr>
            <a:xfrm>
              <a:off x="6420968" y="4501145"/>
              <a:ext cx="292876" cy="229249"/>
            </a:xfrm>
            <a:custGeom>
              <a:avLst/>
              <a:gdLst/>
              <a:ahLst/>
              <a:cxnLst/>
              <a:rect l="l" t="t" r="r" b="b"/>
              <a:pathLst>
                <a:path w="14389" h="11263" extrusionOk="0">
                  <a:moveTo>
                    <a:pt x="13841" y="1"/>
                  </a:moveTo>
                  <a:cubicBezTo>
                    <a:pt x="13706" y="1"/>
                    <a:pt x="13582" y="102"/>
                    <a:pt x="13520" y="362"/>
                  </a:cubicBezTo>
                  <a:cubicBezTo>
                    <a:pt x="12651" y="3715"/>
                    <a:pt x="12711" y="7878"/>
                    <a:pt x="8429" y="8596"/>
                  </a:cubicBezTo>
                  <a:cubicBezTo>
                    <a:pt x="8164" y="8640"/>
                    <a:pt x="7903" y="8661"/>
                    <a:pt x="7649" y="8661"/>
                  </a:cubicBezTo>
                  <a:cubicBezTo>
                    <a:pt x="4059" y="8661"/>
                    <a:pt x="1606" y="4504"/>
                    <a:pt x="1243" y="1260"/>
                  </a:cubicBezTo>
                  <a:cubicBezTo>
                    <a:pt x="1183" y="706"/>
                    <a:pt x="861" y="422"/>
                    <a:pt x="565" y="422"/>
                  </a:cubicBezTo>
                  <a:cubicBezTo>
                    <a:pt x="270" y="422"/>
                    <a:pt x="0" y="706"/>
                    <a:pt x="45" y="1290"/>
                  </a:cubicBezTo>
                  <a:lnTo>
                    <a:pt x="45" y="1260"/>
                  </a:lnTo>
                  <a:cubicBezTo>
                    <a:pt x="342" y="5352"/>
                    <a:pt x="2928" y="11263"/>
                    <a:pt x="7804" y="11263"/>
                  </a:cubicBezTo>
                  <a:cubicBezTo>
                    <a:pt x="7852" y="11263"/>
                    <a:pt x="7901" y="11262"/>
                    <a:pt x="7950" y="11261"/>
                  </a:cubicBezTo>
                  <a:cubicBezTo>
                    <a:pt x="12801" y="11141"/>
                    <a:pt x="14328" y="4494"/>
                    <a:pt x="14388" y="691"/>
                  </a:cubicBezTo>
                  <a:cubicBezTo>
                    <a:pt x="14388" y="359"/>
                    <a:pt x="14094" y="1"/>
                    <a:pt x="13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3" name="Google Shape;2533;p48"/>
          <p:cNvSpPr txBox="1">
            <a:spLocks noGrp="1"/>
          </p:cNvSpPr>
          <p:nvPr>
            <p:ph type="ctrTitle" idx="2"/>
          </p:nvPr>
        </p:nvSpPr>
        <p:spPr>
          <a:xfrm>
            <a:off x="7060025" y="464004"/>
            <a:ext cx="1332300" cy="55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accent6"/>
                </a:solidFill>
              </a:rPr>
              <a:t>7th GRADE</a:t>
            </a:r>
            <a:endParaRPr>
              <a:solidFill>
                <a:schemeClr val="accent6"/>
              </a:solidFill>
            </a:endParaRPr>
          </a:p>
        </p:txBody>
      </p:sp>
      <p:grpSp>
        <p:nvGrpSpPr>
          <p:cNvPr id="2534" name="Google Shape;2534;p48"/>
          <p:cNvGrpSpPr/>
          <p:nvPr/>
        </p:nvGrpSpPr>
        <p:grpSpPr>
          <a:xfrm>
            <a:off x="729373" y="1197921"/>
            <a:ext cx="244617" cy="268996"/>
            <a:chOff x="6523500" y="4338575"/>
            <a:chExt cx="259375" cy="285225"/>
          </a:xfrm>
        </p:grpSpPr>
        <p:sp>
          <p:nvSpPr>
            <p:cNvPr id="2535" name="Google Shape;2535;p48"/>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8"/>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8"/>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8"/>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8"/>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8"/>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84F50FBE-9F71-4604-B003-937301E2B164}"/>
              </a:ext>
            </a:extLst>
          </p:cNvPr>
          <p:cNvSpPr>
            <a:spLocks noGrp="1"/>
          </p:cNvSpPr>
          <p:nvPr>
            <p:ph type="subTitle" idx="1"/>
          </p:nvPr>
        </p:nvSpPr>
        <p:spPr>
          <a:xfrm>
            <a:off x="393373" y="2500406"/>
            <a:ext cx="4044745" cy="652800"/>
          </a:xfrm>
        </p:spPr>
        <p:txBody>
          <a:bodyPr/>
          <a:lstStyle/>
          <a:p>
            <a:r>
              <a:rPr lang="en-US" sz="3600" dirty="0"/>
              <a:t>L1 Structure and Function of Cells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E225ED7-8DD2-40CF-992D-983B0A9F7725}"/>
              </a:ext>
            </a:extLst>
          </p:cNvPr>
          <p:cNvSpPr>
            <a:spLocks noGrp="1"/>
          </p:cNvSpPr>
          <p:nvPr>
            <p:ph type="body" idx="1"/>
          </p:nvPr>
        </p:nvSpPr>
        <p:spPr>
          <a:xfrm>
            <a:off x="50007" y="0"/>
            <a:ext cx="8972550" cy="5036343"/>
          </a:xfrm>
        </p:spPr>
        <p:txBody>
          <a:bodyPr/>
          <a:lstStyle/>
          <a:p>
            <a:pPr algn="l"/>
            <a:r>
              <a:rPr lang="en-US" sz="3200" dirty="0">
                <a:solidFill>
                  <a:schemeClr val="tx1"/>
                </a:solidFill>
              </a:rPr>
              <a:t>Cell Structure</a:t>
            </a:r>
          </a:p>
          <a:p>
            <a:pPr algn="l"/>
            <a:r>
              <a:rPr lang="en-US" sz="2800" dirty="0">
                <a:solidFill>
                  <a:schemeClr val="tx1"/>
                </a:solidFill>
              </a:rPr>
              <a:t>The structure of an object refers to what it is made of and how its parts are put together. For example, the structure of a car depends on how materials such as plastic, metal, and rubber are arranged. </a:t>
            </a:r>
          </a:p>
          <a:p>
            <a:pPr algn="l"/>
            <a:r>
              <a:rPr lang="en-US" sz="2800" dirty="0">
                <a:solidFill>
                  <a:schemeClr val="tx1"/>
                </a:solidFill>
              </a:rPr>
              <a:t>The structure of a living thing </a:t>
            </a:r>
          </a:p>
          <a:p>
            <a:pPr algn="l"/>
            <a:r>
              <a:rPr lang="en-US" sz="2800" dirty="0">
                <a:solidFill>
                  <a:schemeClr val="tx1"/>
                </a:solidFill>
              </a:rPr>
              <a:t>is determined by the amazing </a:t>
            </a:r>
          </a:p>
          <a:p>
            <a:pPr algn="l"/>
            <a:r>
              <a:rPr lang="en-US" sz="2800" dirty="0">
                <a:solidFill>
                  <a:schemeClr val="tx1"/>
                </a:solidFill>
              </a:rPr>
              <a:t>variety of ways its cells are </a:t>
            </a:r>
          </a:p>
          <a:p>
            <a:pPr algn="l"/>
            <a:r>
              <a:rPr lang="en-US" sz="2800" dirty="0">
                <a:solidFill>
                  <a:schemeClr val="tx1"/>
                </a:solidFill>
              </a:rPr>
              <a:t>put together. </a:t>
            </a:r>
          </a:p>
        </p:txBody>
      </p:sp>
      <p:sp>
        <p:nvSpPr>
          <p:cNvPr id="11" name="Rectangle 10">
            <a:extLst>
              <a:ext uri="{FF2B5EF4-FFF2-40B4-BE49-F238E27FC236}">
                <a16:creationId xmlns:a16="http://schemas.microsoft.com/office/drawing/2014/main" id="{F6116724-50F2-4D8A-87FE-52DC4BD88C94}"/>
              </a:ext>
            </a:extLst>
          </p:cNvPr>
          <p:cNvSpPr/>
          <p:nvPr/>
        </p:nvSpPr>
        <p:spPr>
          <a:xfrm>
            <a:off x="3705111" y="3829049"/>
            <a:ext cx="1733777" cy="478631"/>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95694A-CA2D-4FAF-A471-14BEFEA41D1C}"/>
              </a:ext>
            </a:extLst>
          </p:cNvPr>
          <p:cNvSpPr/>
          <p:nvPr/>
        </p:nvSpPr>
        <p:spPr>
          <a:xfrm>
            <a:off x="330767" y="4232671"/>
            <a:ext cx="2426721" cy="478631"/>
          </a:xfrm>
          <a:prstGeom prst="rect">
            <a:avLst/>
          </a:prstGeom>
          <a:solidFill>
            <a:schemeClr val="accent6">
              <a:lumMod val="75000"/>
              <a:alpha val="5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descr="Basic Structure of an Automobile | Automobile Engineering - YouTube">
            <a:extLst>
              <a:ext uri="{FF2B5EF4-FFF2-40B4-BE49-F238E27FC236}">
                <a16:creationId xmlns:a16="http://schemas.microsoft.com/office/drawing/2014/main" id="{C1CDD4E8-F057-4BF1-B8A8-6DCC7AE34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0" t="17301" r="22812" b="17301"/>
          <a:stretch/>
        </p:blipFill>
        <p:spPr bwMode="auto">
          <a:xfrm>
            <a:off x="5800725" y="2621756"/>
            <a:ext cx="3273992" cy="24145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500BC2D-3B97-4045-8F5F-4A06D898E58C}"/>
              </a:ext>
            </a:extLst>
          </p:cNvPr>
          <p:cNvSpPr/>
          <p:nvPr/>
        </p:nvSpPr>
        <p:spPr>
          <a:xfrm>
            <a:off x="1092880" y="2967037"/>
            <a:ext cx="4600689" cy="478631"/>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4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E225ED7-8DD2-40CF-992D-983B0A9F7725}"/>
              </a:ext>
            </a:extLst>
          </p:cNvPr>
          <p:cNvSpPr>
            <a:spLocks noGrp="1"/>
          </p:cNvSpPr>
          <p:nvPr>
            <p:ph type="body" idx="1"/>
          </p:nvPr>
        </p:nvSpPr>
        <p:spPr>
          <a:xfrm>
            <a:off x="50007" y="0"/>
            <a:ext cx="9022556" cy="5036343"/>
          </a:xfrm>
        </p:spPr>
        <p:txBody>
          <a:bodyPr/>
          <a:lstStyle/>
          <a:p>
            <a:pPr algn="l"/>
            <a:r>
              <a:rPr lang="en-US" sz="3200" dirty="0">
                <a:solidFill>
                  <a:schemeClr val="tx1"/>
                </a:solidFill>
              </a:rPr>
              <a:t>Cell Function</a:t>
            </a:r>
          </a:p>
          <a:p>
            <a:pPr algn="l"/>
            <a:r>
              <a:rPr lang="en-US" sz="2000" dirty="0">
                <a:solidFill>
                  <a:schemeClr val="tx1"/>
                </a:solidFill>
              </a:rPr>
              <a:t> A single cell has the same needs as an </a:t>
            </a:r>
            <a:r>
              <a:rPr lang="en-US" sz="2000" u="sng" dirty="0">
                <a:solidFill>
                  <a:schemeClr val="tx1"/>
                </a:solidFill>
              </a:rPr>
              <a:t>entire organism.</a:t>
            </a:r>
            <a:r>
              <a:rPr lang="en-US" sz="2000" dirty="0">
                <a:solidFill>
                  <a:schemeClr val="tx1"/>
                </a:solidFill>
              </a:rPr>
              <a:t> </a:t>
            </a:r>
          </a:p>
          <a:p>
            <a:pPr algn="l"/>
            <a:r>
              <a:rPr lang="en-US" sz="2000" dirty="0">
                <a:solidFill>
                  <a:schemeClr val="tx1"/>
                </a:solidFill>
              </a:rPr>
              <a:t>For a cell to stay alive, it must perform </a:t>
            </a:r>
            <a:r>
              <a:rPr lang="en-US" sz="2000" u="sng" dirty="0">
                <a:solidFill>
                  <a:schemeClr val="tx1"/>
                </a:solidFill>
              </a:rPr>
              <a:t>biological functions</a:t>
            </a:r>
            <a:r>
              <a:rPr lang="en-US" sz="2000" dirty="0">
                <a:solidFill>
                  <a:schemeClr val="tx1"/>
                </a:solidFill>
              </a:rPr>
              <a:t>.</a:t>
            </a:r>
          </a:p>
          <a:p>
            <a:pPr algn="l"/>
            <a:r>
              <a:rPr lang="en-US" sz="2000" dirty="0">
                <a:solidFill>
                  <a:schemeClr val="tx1"/>
                </a:solidFill>
              </a:rPr>
              <a:t>Functions of a cell:</a:t>
            </a:r>
          </a:p>
          <a:p>
            <a:pPr marL="571500" indent="-342900" algn="l">
              <a:buFont typeface="Wingdings" panose="05000000000000000000" pitchFamily="2" charset="2"/>
              <a:buChar char="Ø"/>
            </a:pPr>
            <a:r>
              <a:rPr lang="en-US" sz="2000" dirty="0">
                <a:solidFill>
                  <a:schemeClr val="tx1"/>
                </a:solidFill>
              </a:rPr>
              <a:t>obtaining energy</a:t>
            </a:r>
          </a:p>
          <a:p>
            <a:pPr marL="571500" indent="-342900" algn="l">
              <a:buFont typeface="Wingdings" panose="05000000000000000000" pitchFamily="2" charset="2"/>
              <a:buChar char="Ø"/>
            </a:pPr>
            <a:r>
              <a:rPr lang="en-US" sz="2000" dirty="0">
                <a:solidFill>
                  <a:schemeClr val="tx1"/>
                </a:solidFill>
              </a:rPr>
              <a:t>bringing in nutrients and water</a:t>
            </a:r>
          </a:p>
          <a:p>
            <a:pPr marL="571500" indent="-342900" algn="l">
              <a:buFont typeface="Wingdings" panose="05000000000000000000" pitchFamily="2" charset="2"/>
              <a:buChar char="Ø"/>
            </a:pPr>
            <a:r>
              <a:rPr lang="en-US" sz="2000" dirty="0">
                <a:solidFill>
                  <a:schemeClr val="tx1"/>
                </a:solidFill>
              </a:rPr>
              <a:t>getting rid of wastes</a:t>
            </a:r>
          </a:p>
          <a:p>
            <a:pPr algn="l"/>
            <a:r>
              <a:rPr lang="en-US" sz="2000" dirty="0">
                <a:solidFill>
                  <a:schemeClr val="tx1"/>
                </a:solidFill>
              </a:rPr>
              <a:t>Most organisms have bodies with many different cells </a:t>
            </a:r>
            <a:r>
              <a:rPr lang="en-US" sz="2000" u="sng" dirty="0">
                <a:solidFill>
                  <a:schemeClr val="tx1"/>
                </a:solidFill>
              </a:rPr>
              <a:t>that work together </a:t>
            </a:r>
            <a:r>
              <a:rPr lang="en-US" sz="2000" dirty="0">
                <a:solidFill>
                  <a:schemeClr val="tx1"/>
                </a:solidFill>
              </a:rPr>
              <a:t>to help the organism to </a:t>
            </a:r>
            <a:r>
              <a:rPr lang="en-US" sz="2000" u="sng" dirty="0">
                <a:solidFill>
                  <a:schemeClr val="tx1"/>
                </a:solidFill>
              </a:rPr>
              <a:t>stay alive, grow, and reproduce.</a:t>
            </a:r>
            <a:r>
              <a:rPr lang="en-US" sz="2000" dirty="0">
                <a:solidFill>
                  <a:schemeClr val="tx1"/>
                </a:solidFill>
              </a:rPr>
              <a:t> </a:t>
            </a:r>
          </a:p>
          <a:p>
            <a:pPr algn="l"/>
            <a:r>
              <a:rPr lang="en-US" sz="2000" dirty="0">
                <a:solidFill>
                  <a:schemeClr val="tx1"/>
                </a:solidFill>
              </a:rPr>
              <a:t>For example, cells in your </a:t>
            </a:r>
            <a:r>
              <a:rPr lang="en-US" sz="2000" u="sng" dirty="0">
                <a:solidFill>
                  <a:schemeClr val="tx1"/>
                </a:solidFill>
              </a:rPr>
              <a:t>circulatory system</a:t>
            </a:r>
            <a:r>
              <a:rPr lang="en-US" sz="2000" dirty="0">
                <a:solidFill>
                  <a:schemeClr val="tx1"/>
                </a:solidFill>
              </a:rPr>
              <a:t> move blood around your body. This blood provides you with </a:t>
            </a:r>
            <a:r>
              <a:rPr lang="en-US" sz="2000" u="sng" dirty="0">
                <a:solidFill>
                  <a:schemeClr val="tx1"/>
                </a:solidFill>
              </a:rPr>
              <a:t>fresh oxygen</a:t>
            </a:r>
            <a:r>
              <a:rPr lang="en-US" sz="2000" dirty="0">
                <a:solidFill>
                  <a:schemeClr val="tx1"/>
                </a:solidFill>
              </a:rPr>
              <a:t> and removes the </a:t>
            </a:r>
            <a:r>
              <a:rPr lang="en-US" sz="2000" u="sng" dirty="0">
                <a:solidFill>
                  <a:schemeClr val="tx1"/>
                </a:solidFill>
              </a:rPr>
              <a:t>waste product carbon dioxide</a:t>
            </a:r>
            <a:r>
              <a:rPr lang="en-US" sz="2000" dirty="0">
                <a:solidFill>
                  <a:schemeClr val="tx1"/>
                </a:solidFill>
              </a:rPr>
              <a:t>. </a:t>
            </a:r>
          </a:p>
          <a:p>
            <a:pPr algn="l"/>
            <a:r>
              <a:rPr lang="en-US" sz="2000" dirty="0">
                <a:solidFill>
                  <a:schemeClr val="tx1"/>
                </a:solidFill>
              </a:rPr>
              <a:t>Cells in your </a:t>
            </a:r>
            <a:r>
              <a:rPr lang="en-US" sz="2000" u="sng" dirty="0">
                <a:solidFill>
                  <a:schemeClr val="tx1"/>
                </a:solidFill>
              </a:rPr>
              <a:t>heart</a:t>
            </a:r>
            <a:r>
              <a:rPr lang="en-US" sz="2000" dirty="0">
                <a:solidFill>
                  <a:schemeClr val="tx1"/>
                </a:solidFill>
              </a:rPr>
              <a:t> </a:t>
            </a:r>
            <a:r>
              <a:rPr lang="en-US" sz="2000" u="sng" dirty="0">
                <a:solidFill>
                  <a:schemeClr val="tx1"/>
                </a:solidFill>
              </a:rPr>
              <a:t>pump blood</a:t>
            </a:r>
            <a:r>
              <a:rPr lang="en-US" sz="2000" dirty="0">
                <a:solidFill>
                  <a:schemeClr val="tx1"/>
                </a:solidFill>
              </a:rPr>
              <a:t> to every part of you. Your body’s cells work together to keep you alive.</a:t>
            </a:r>
          </a:p>
        </p:txBody>
      </p:sp>
      <p:pic>
        <p:nvPicPr>
          <p:cNvPr id="5124" name="Picture 4" descr="Swipe Up Sticker by CoDee">
            <a:extLst>
              <a:ext uri="{FF2B5EF4-FFF2-40B4-BE49-F238E27FC236}">
                <a16:creationId xmlns:a16="http://schemas.microsoft.com/office/drawing/2014/main" id="{1F088777-4E13-4864-9EE7-6850C8B0105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79532" y="-15240"/>
            <a:ext cx="1393031"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tar Click Sticker by lastminute.com">
            <a:hlinkClick r:id="rId4"/>
            <a:extLst>
              <a:ext uri="{FF2B5EF4-FFF2-40B4-BE49-F238E27FC236}">
                <a16:creationId xmlns:a16="http://schemas.microsoft.com/office/drawing/2014/main" id="{A44FD76E-3F88-463E-B910-F127605A7E9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18633" y="0"/>
            <a:ext cx="975360" cy="97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4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3D040-3662-4F20-9C18-0A58C19E1720}"/>
              </a:ext>
            </a:extLst>
          </p:cNvPr>
          <p:cNvPicPr>
            <a:picLocks noChangeAspect="1"/>
          </p:cNvPicPr>
          <p:nvPr/>
        </p:nvPicPr>
        <p:blipFill>
          <a:blip r:embed="rId2"/>
          <a:stretch>
            <a:fillRect/>
          </a:stretch>
        </p:blipFill>
        <p:spPr>
          <a:xfrm>
            <a:off x="491136" y="1379116"/>
            <a:ext cx="8161727" cy="2385267"/>
          </a:xfrm>
          <a:prstGeom prst="rect">
            <a:avLst/>
          </a:prstGeom>
        </p:spPr>
      </p:pic>
      <p:sp>
        <p:nvSpPr>
          <p:cNvPr id="4" name="TextBox 3">
            <a:extLst>
              <a:ext uri="{FF2B5EF4-FFF2-40B4-BE49-F238E27FC236}">
                <a16:creationId xmlns:a16="http://schemas.microsoft.com/office/drawing/2014/main" id="{97BD042B-7D18-4BC8-85B4-C1CFC449C6B3}"/>
              </a:ext>
            </a:extLst>
          </p:cNvPr>
          <p:cNvSpPr txBox="1"/>
          <p:nvPr/>
        </p:nvSpPr>
        <p:spPr>
          <a:xfrm>
            <a:off x="709012" y="2257703"/>
            <a:ext cx="7943851" cy="1200329"/>
          </a:xfrm>
          <a:prstGeom prst="rect">
            <a:avLst/>
          </a:prstGeom>
          <a:noFill/>
        </p:spPr>
        <p:txBody>
          <a:bodyPr wrap="square" rtlCol="0">
            <a:spAutoFit/>
          </a:bodyPr>
          <a:lstStyle/>
          <a:p>
            <a:r>
              <a:rPr lang="en-US" sz="2400" dirty="0">
                <a:solidFill>
                  <a:schemeClr val="accent4">
                    <a:lumMod val="75000"/>
                  </a:schemeClr>
                </a:solidFill>
              </a:rPr>
              <a:t>Both a cell and an elephant perform functions to stay alive. These functions include, getting nutrients and water and getting rid of wastes.</a:t>
            </a:r>
          </a:p>
        </p:txBody>
      </p:sp>
    </p:spTree>
    <p:extLst>
      <p:ext uri="{BB962C8B-B14F-4D97-AF65-F5344CB8AC3E}">
        <p14:creationId xmlns:p14="http://schemas.microsoft.com/office/powerpoint/2010/main" val="21159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59"/>
          <p:cNvSpPr txBox="1">
            <a:spLocks noGrp="1"/>
          </p:cNvSpPr>
          <p:nvPr>
            <p:ph type="title" idx="2"/>
          </p:nvPr>
        </p:nvSpPr>
        <p:spPr>
          <a:xfrm>
            <a:off x="4826075" y="679275"/>
            <a:ext cx="3607500" cy="160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6600" dirty="0"/>
              <a:t>Pgs. 6 ,7</a:t>
            </a:r>
            <a:endParaRPr sz="6600" dirty="0"/>
          </a:p>
        </p:txBody>
      </p:sp>
      <p:sp>
        <p:nvSpPr>
          <p:cNvPr id="3028" name="Google Shape;3028;p59"/>
          <p:cNvSpPr txBox="1">
            <a:spLocks noGrp="1"/>
          </p:cNvSpPr>
          <p:nvPr>
            <p:ph type="title"/>
          </p:nvPr>
        </p:nvSpPr>
        <p:spPr>
          <a:xfrm>
            <a:off x="4826075" y="2542050"/>
            <a:ext cx="3607500" cy="118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3200" dirty="0"/>
              <a:t>Cell Theory</a:t>
            </a:r>
            <a:br>
              <a:rPr lang="en-US" sz="3200" dirty="0"/>
            </a:br>
            <a:r>
              <a:rPr lang="en-US" sz="3200" dirty="0"/>
              <a:t>Observing cells</a:t>
            </a:r>
            <a:endParaRPr sz="3200" dirty="0"/>
          </a:p>
        </p:txBody>
      </p:sp>
      <p:grpSp>
        <p:nvGrpSpPr>
          <p:cNvPr id="3030" name="Google Shape;3030;p59"/>
          <p:cNvGrpSpPr/>
          <p:nvPr/>
        </p:nvGrpSpPr>
        <p:grpSpPr>
          <a:xfrm>
            <a:off x="880350" y="896297"/>
            <a:ext cx="3740433" cy="3407635"/>
            <a:chOff x="880350" y="896297"/>
            <a:chExt cx="3740433" cy="3407635"/>
          </a:xfrm>
        </p:grpSpPr>
        <p:sp>
          <p:nvSpPr>
            <p:cNvPr id="3031" name="Google Shape;3031;p59"/>
            <p:cNvSpPr/>
            <p:nvPr/>
          </p:nvSpPr>
          <p:spPr>
            <a:xfrm>
              <a:off x="880350" y="896297"/>
              <a:ext cx="3740433" cy="3407635"/>
            </a:xfrm>
            <a:custGeom>
              <a:avLst/>
              <a:gdLst/>
              <a:ahLst/>
              <a:cxnLst/>
              <a:rect l="l" t="t" r="r" b="b"/>
              <a:pathLst>
                <a:path w="74101" h="67508" extrusionOk="0">
                  <a:moveTo>
                    <a:pt x="37051" y="0"/>
                  </a:moveTo>
                  <a:cubicBezTo>
                    <a:pt x="28412" y="0"/>
                    <a:pt x="19774" y="3297"/>
                    <a:pt x="13188" y="9891"/>
                  </a:cubicBezTo>
                  <a:cubicBezTo>
                    <a:pt x="1" y="23063"/>
                    <a:pt x="1" y="44445"/>
                    <a:pt x="13188" y="57617"/>
                  </a:cubicBezTo>
                  <a:cubicBezTo>
                    <a:pt x="19774" y="64210"/>
                    <a:pt x="28412" y="67507"/>
                    <a:pt x="37051" y="67507"/>
                  </a:cubicBezTo>
                  <a:cubicBezTo>
                    <a:pt x="45689" y="67507"/>
                    <a:pt x="54328" y="64210"/>
                    <a:pt x="60914" y="57617"/>
                  </a:cubicBezTo>
                  <a:cubicBezTo>
                    <a:pt x="74101" y="44445"/>
                    <a:pt x="74101" y="23063"/>
                    <a:pt x="60914" y="9891"/>
                  </a:cubicBezTo>
                  <a:cubicBezTo>
                    <a:pt x="54328" y="3297"/>
                    <a:pt x="45689" y="0"/>
                    <a:pt x="37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9"/>
            <p:cNvSpPr/>
            <p:nvPr/>
          </p:nvSpPr>
          <p:spPr>
            <a:xfrm>
              <a:off x="2405962" y="999976"/>
              <a:ext cx="2120711" cy="2056302"/>
            </a:xfrm>
            <a:custGeom>
              <a:avLst/>
              <a:gdLst/>
              <a:ahLst/>
              <a:cxnLst/>
              <a:rect l="l" t="t" r="r" b="b"/>
              <a:pathLst>
                <a:path w="42013" h="40737" extrusionOk="0">
                  <a:moveTo>
                    <a:pt x="20464" y="0"/>
                  </a:moveTo>
                  <a:cubicBezTo>
                    <a:pt x="20459" y="0"/>
                    <a:pt x="20454" y="1"/>
                    <a:pt x="20450" y="2"/>
                  </a:cubicBezTo>
                  <a:cubicBezTo>
                    <a:pt x="19984" y="153"/>
                    <a:pt x="14390" y="10904"/>
                    <a:pt x="11668" y="16437"/>
                  </a:cubicBezTo>
                  <a:cubicBezTo>
                    <a:pt x="11127" y="17520"/>
                    <a:pt x="10706" y="18392"/>
                    <a:pt x="10451" y="18964"/>
                  </a:cubicBezTo>
                  <a:cubicBezTo>
                    <a:pt x="8902" y="22377"/>
                    <a:pt x="0" y="40737"/>
                    <a:pt x="0" y="40737"/>
                  </a:cubicBezTo>
                  <a:lnTo>
                    <a:pt x="42012" y="40180"/>
                  </a:lnTo>
                  <a:cubicBezTo>
                    <a:pt x="42012" y="40180"/>
                    <a:pt x="39621" y="35278"/>
                    <a:pt x="38479" y="32888"/>
                  </a:cubicBezTo>
                  <a:cubicBezTo>
                    <a:pt x="38358" y="32647"/>
                    <a:pt x="38253" y="32406"/>
                    <a:pt x="38163" y="32226"/>
                  </a:cubicBezTo>
                  <a:cubicBezTo>
                    <a:pt x="37486" y="30752"/>
                    <a:pt x="33276" y="22527"/>
                    <a:pt x="30630" y="17370"/>
                  </a:cubicBezTo>
                  <a:cubicBezTo>
                    <a:pt x="29773" y="15686"/>
                    <a:pt x="29066" y="14332"/>
                    <a:pt x="28720" y="13641"/>
                  </a:cubicBezTo>
                  <a:cubicBezTo>
                    <a:pt x="27273" y="10852"/>
                    <a:pt x="21093" y="0"/>
                    <a:pt x="2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9"/>
            <p:cNvSpPr/>
            <p:nvPr/>
          </p:nvSpPr>
          <p:spPr>
            <a:xfrm>
              <a:off x="2994926" y="999976"/>
              <a:ext cx="957154" cy="987340"/>
            </a:xfrm>
            <a:custGeom>
              <a:avLst/>
              <a:gdLst/>
              <a:ahLst/>
              <a:cxnLst/>
              <a:rect l="l" t="t" r="r" b="b"/>
              <a:pathLst>
                <a:path w="18962" h="19560" extrusionOk="0">
                  <a:moveTo>
                    <a:pt x="8796" y="0"/>
                  </a:moveTo>
                  <a:cubicBezTo>
                    <a:pt x="8791" y="0"/>
                    <a:pt x="8786" y="1"/>
                    <a:pt x="8782" y="2"/>
                  </a:cubicBezTo>
                  <a:cubicBezTo>
                    <a:pt x="8331" y="153"/>
                    <a:pt x="2737" y="10904"/>
                    <a:pt x="0" y="16422"/>
                  </a:cubicBezTo>
                  <a:cubicBezTo>
                    <a:pt x="76" y="16362"/>
                    <a:pt x="2030" y="14663"/>
                    <a:pt x="3113" y="13746"/>
                  </a:cubicBezTo>
                  <a:cubicBezTo>
                    <a:pt x="3444" y="13445"/>
                    <a:pt x="3699" y="13235"/>
                    <a:pt x="3775" y="13175"/>
                  </a:cubicBezTo>
                  <a:cubicBezTo>
                    <a:pt x="3783" y="13169"/>
                    <a:pt x="3792" y="13166"/>
                    <a:pt x="3801" y="13166"/>
                  </a:cubicBezTo>
                  <a:cubicBezTo>
                    <a:pt x="4239" y="13166"/>
                    <a:pt x="6236" y="19094"/>
                    <a:pt x="6692" y="19535"/>
                  </a:cubicBezTo>
                  <a:cubicBezTo>
                    <a:pt x="6708" y="19551"/>
                    <a:pt x="6727" y="19559"/>
                    <a:pt x="6749" y="19559"/>
                  </a:cubicBezTo>
                  <a:cubicBezTo>
                    <a:pt x="7353" y="19559"/>
                    <a:pt x="10180" y="13626"/>
                    <a:pt x="10180" y="13626"/>
                  </a:cubicBezTo>
                  <a:cubicBezTo>
                    <a:pt x="10180" y="13626"/>
                    <a:pt x="11940" y="17535"/>
                    <a:pt x="12361" y="17911"/>
                  </a:cubicBezTo>
                  <a:cubicBezTo>
                    <a:pt x="12377" y="17925"/>
                    <a:pt x="12395" y="17932"/>
                    <a:pt x="12413" y="17932"/>
                  </a:cubicBezTo>
                  <a:cubicBezTo>
                    <a:pt x="12873" y="17932"/>
                    <a:pt x="14018" y="13910"/>
                    <a:pt x="14350" y="13910"/>
                  </a:cubicBezTo>
                  <a:cubicBezTo>
                    <a:pt x="14354" y="13910"/>
                    <a:pt x="14357" y="13910"/>
                    <a:pt x="14360" y="13911"/>
                  </a:cubicBezTo>
                  <a:cubicBezTo>
                    <a:pt x="14682" y="13999"/>
                    <a:pt x="18152" y="17362"/>
                    <a:pt x="18906" y="17362"/>
                  </a:cubicBezTo>
                  <a:cubicBezTo>
                    <a:pt x="18926" y="17362"/>
                    <a:pt x="18945" y="17360"/>
                    <a:pt x="18962" y="17355"/>
                  </a:cubicBezTo>
                  <a:cubicBezTo>
                    <a:pt x="18105" y="15671"/>
                    <a:pt x="17398" y="14317"/>
                    <a:pt x="17052" y="13641"/>
                  </a:cubicBezTo>
                  <a:cubicBezTo>
                    <a:pt x="15605" y="10852"/>
                    <a:pt x="9425" y="0"/>
                    <a:pt x="8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9"/>
            <p:cNvSpPr/>
            <p:nvPr/>
          </p:nvSpPr>
          <p:spPr>
            <a:xfrm>
              <a:off x="1190025" y="1605698"/>
              <a:ext cx="2064530" cy="1411856"/>
            </a:xfrm>
            <a:custGeom>
              <a:avLst/>
              <a:gdLst/>
              <a:ahLst/>
              <a:cxnLst/>
              <a:rect l="l" t="t" r="r" b="b"/>
              <a:pathLst>
                <a:path w="40900" h="27970" extrusionOk="0">
                  <a:moveTo>
                    <a:pt x="17441" y="1"/>
                  </a:moveTo>
                  <a:cubicBezTo>
                    <a:pt x="16663" y="1"/>
                    <a:pt x="12808" y="6935"/>
                    <a:pt x="10271" y="11174"/>
                  </a:cubicBezTo>
                  <a:cubicBezTo>
                    <a:pt x="10015" y="11610"/>
                    <a:pt x="9714" y="12121"/>
                    <a:pt x="9368" y="12678"/>
                  </a:cubicBezTo>
                  <a:cubicBezTo>
                    <a:pt x="6256" y="17790"/>
                    <a:pt x="1" y="27714"/>
                    <a:pt x="1" y="27714"/>
                  </a:cubicBezTo>
                  <a:lnTo>
                    <a:pt x="26089" y="27880"/>
                  </a:lnTo>
                  <a:lnTo>
                    <a:pt x="40900" y="27970"/>
                  </a:lnTo>
                  <a:cubicBezTo>
                    <a:pt x="40900" y="27970"/>
                    <a:pt x="30089" y="16271"/>
                    <a:pt x="27638" y="13053"/>
                  </a:cubicBezTo>
                  <a:cubicBezTo>
                    <a:pt x="25187" y="9851"/>
                    <a:pt x="18180" y="92"/>
                    <a:pt x="17458" y="2"/>
                  </a:cubicBezTo>
                  <a:cubicBezTo>
                    <a:pt x="17453" y="1"/>
                    <a:pt x="17447" y="1"/>
                    <a:pt x="17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9"/>
            <p:cNvSpPr/>
            <p:nvPr/>
          </p:nvSpPr>
          <p:spPr>
            <a:xfrm>
              <a:off x="1662135" y="1605698"/>
              <a:ext cx="922981" cy="660498"/>
            </a:xfrm>
            <a:custGeom>
              <a:avLst/>
              <a:gdLst/>
              <a:ahLst/>
              <a:cxnLst/>
              <a:rect l="l" t="t" r="r" b="b"/>
              <a:pathLst>
                <a:path w="18285" h="13085" extrusionOk="0">
                  <a:moveTo>
                    <a:pt x="8076" y="1"/>
                  </a:moveTo>
                  <a:cubicBezTo>
                    <a:pt x="7318" y="1"/>
                    <a:pt x="3442" y="6946"/>
                    <a:pt x="902" y="11189"/>
                  </a:cubicBezTo>
                  <a:cubicBezTo>
                    <a:pt x="647" y="11610"/>
                    <a:pt x="346" y="12136"/>
                    <a:pt x="0" y="12693"/>
                  </a:cubicBezTo>
                  <a:cubicBezTo>
                    <a:pt x="1053" y="11835"/>
                    <a:pt x="3579" y="9791"/>
                    <a:pt x="3805" y="9640"/>
                  </a:cubicBezTo>
                  <a:cubicBezTo>
                    <a:pt x="3813" y="9636"/>
                    <a:pt x="3822" y="9634"/>
                    <a:pt x="3831" y="9634"/>
                  </a:cubicBezTo>
                  <a:cubicBezTo>
                    <a:pt x="3852" y="9634"/>
                    <a:pt x="3873" y="9645"/>
                    <a:pt x="3895" y="9655"/>
                  </a:cubicBezTo>
                  <a:cubicBezTo>
                    <a:pt x="4286" y="9956"/>
                    <a:pt x="5233" y="12332"/>
                    <a:pt x="5579" y="12647"/>
                  </a:cubicBezTo>
                  <a:cubicBezTo>
                    <a:pt x="5598" y="12664"/>
                    <a:pt x="5619" y="12672"/>
                    <a:pt x="5644" y="12672"/>
                  </a:cubicBezTo>
                  <a:cubicBezTo>
                    <a:pt x="6117" y="12672"/>
                    <a:pt x="7638" y="9812"/>
                    <a:pt x="7910" y="9640"/>
                  </a:cubicBezTo>
                  <a:cubicBezTo>
                    <a:pt x="7918" y="9634"/>
                    <a:pt x="7928" y="9632"/>
                    <a:pt x="7939" y="9632"/>
                  </a:cubicBezTo>
                  <a:cubicBezTo>
                    <a:pt x="8301" y="9632"/>
                    <a:pt x="10025" y="12674"/>
                    <a:pt x="10376" y="13053"/>
                  </a:cubicBezTo>
                  <a:cubicBezTo>
                    <a:pt x="10394" y="13075"/>
                    <a:pt x="10416" y="13085"/>
                    <a:pt x="10441" y="13085"/>
                  </a:cubicBezTo>
                  <a:cubicBezTo>
                    <a:pt x="10872" y="13085"/>
                    <a:pt x="12156" y="10037"/>
                    <a:pt x="12526" y="9625"/>
                  </a:cubicBezTo>
                  <a:cubicBezTo>
                    <a:pt x="12546" y="9601"/>
                    <a:pt x="12579" y="9590"/>
                    <a:pt x="12623" y="9590"/>
                  </a:cubicBezTo>
                  <a:cubicBezTo>
                    <a:pt x="13391" y="9590"/>
                    <a:pt x="17509" y="13058"/>
                    <a:pt x="18245" y="13058"/>
                  </a:cubicBezTo>
                  <a:cubicBezTo>
                    <a:pt x="18260" y="13058"/>
                    <a:pt x="18273" y="13056"/>
                    <a:pt x="18285" y="13053"/>
                  </a:cubicBezTo>
                  <a:cubicBezTo>
                    <a:pt x="15819" y="9851"/>
                    <a:pt x="8812" y="107"/>
                    <a:pt x="8090" y="2"/>
                  </a:cubicBezTo>
                  <a:cubicBezTo>
                    <a:pt x="8085" y="1"/>
                    <a:pt x="8081" y="1"/>
                    <a:pt x="8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9"/>
            <p:cNvSpPr/>
            <p:nvPr/>
          </p:nvSpPr>
          <p:spPr>
            <a:xfrm>
              <a:off x="2002147" y="2302177"/>
              <a:ext cx="437236" cy="423961"/>
            </a:xfrm>
            <a:custGeom>
              <a:avLst/>
              <a:gdLst/>
              <a:ahLst/>
              <a:cxnLst/>
              <a:rect l="l" t="t" r="r" b="b"/>
              <a:pathLst>
                <a:path w="8662" h="8399" extrusionOk="0">
                  <a:moveTo>
                    <a:pt x="4425" y="1"/>
                  </a:moveTo>
                  <a:cubicBezTo>
                    <a:pt x="3958" y="1"/>
                    <a:pt x="3491" y="27"/>
                    <a:pt x="3053" y="82"/>
                  </a:cubicBezTo>
                  <a:cubicBezTo>
                    <a:pt x="1970" y="233"/>
                    <a:pt x="1068" y="549"/>
                    <a:pt x="737" y="1075"/>
                  </a:cubicBezTo>
                  <a:cubicBezTo>
                    <a:pt x="1" y="2263"/>
                    <a:pt x="482" y="7059"/>
                    <a:pt x="1264" y="7826"/>
                  </a:cubicBezTo>
                  <a:cubicBezTo>
                    <a:pt x="1676" y="8223"/>
                    <a:pt x="3154" y="8398"/>
                    <a:pt x="4603" y="8398"/>
                  </a:cubicBezTo>
                  <a:cubicBezTo>
                    <a:pt x="5957" y="8398"/>
                    <a:pt x="7286" y="8245"/>
                    <a:pt x="7699" y="7977"/>
                  </a:cubicBezTo>
                  <a:cubicBezTo>
                    <a:pt x="8030" y="7766"/>
                    <a:pt x="8271" y="6849"/>
                    <a:pt x="8421" y="5751"/>
                  </a:cubicBezTo>
                  <a:cubicBezTo>
                    <a:pt x="8436" y="5721"/>
                    <a:pt x="8436" y="5691"/>
                    <a:pt x="8436" y="5676"/>
                  </a:cubicBezTo>
                  <a:cubicBezTo>
                    <a:pt x="8451" y="5586"/>
                    <a:pt x="8451" y="5496"/>
                    <a:pt x="8466" y="5405"/>
                  </a:cubicBezTo>
                  <a:cubicBezTo>
                    <a:pt x="8662" y="3751"/>
                    <a:pt x="8632" y="1797"/>
                    <a:pt x="8361" y="1075"/>
                  </a:cubicBezTo>
                  <a:cubicBezTo>
                    <a:pt x="8098" y="404"/>
                    <a:pt x="6252" y="1"/>
                    <a:pt x="4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9"/>
            <p:cNvSpPr/>
            <p:nvPr/>
          </p:nvSpPr>
          <p:spPr>
            <a:xfrm>
              <a:off x="2002147" y="2307074"/>
              <a:ext cx="425122" cy="419064"/>
            </a:xfrm>
            <a:custGeom>
              <a:avLst/>
              <a:gdLst/>
              <a:ahLst/>
              <a:cxnLst/>
              <a:rect l="l" t="t" r="r" b="b"/>
              <a:pathLst>
                <a:path w="8422" h="8302" extrusionOk="0">
                  <a:moveTo>
                    <a:pt x="3053" y="0"/>
                  </a:moveTo>
                  <a:cubicBezTo>
                    <a:pt x="1970" y="136"/>
                    <a:pt x="1068" y="452"/>
                    <a:pt x="737" y="978"/>
                  </a:cubicBezTo>
                  <a:cubicBezTo>
                    <a:pt x="1" y="2166"/>
                    <a:pt x="482" y="6962"/>
                    <a:pt x="1264" y="7729"/>
                  </a:cubicBezTo>
                  <a:cubicBezTo>
                    <a:pt x="1676" y="8126"/>
                    <a:pt x="3154" y="8301"/>
                    <a:pt x="4603" y="8301"/>
                  </a:cubicBezTo>
                  <a:cubicBezTo>
                    <a:pt x="5957" y="8301"/>
                    <a:pt x="7286" y="8148"/>
                    <a:pt x="7699" y="7880"/>
                  </a:cubicBezTo>
                  <a:cubicBezTo>
                    <a:pt x="8030" y="7669"/>
                    <a:pt x="8271" y="6752"/>
                    <a:pt x="8421" y="5654"/>
                  </a:cubicBezTo>
                  <a:lnTo>
                    <a:pt x="8421" y="5654"/>
                  </a:lnTo>
                  <a:cubicBezTo>
                    <a:pt x="8241" y="6722"/>
                    <a:pt x="7579" y="7639"/>
                    <a:pt x="6015" y="7654"/>
                  </a:cubicBezTo>
                  <a:cubicBezTo>
                    <a:pt x="4286" y="7654"/>
                    <a:pt x="1745" y="7414"/>
                    <a:pt x="1444" y="3699"/>
                  </a:cubicBezTo>
                  <a:cubicBezTo>
                    <a:pt x="1163" y="45"/>
                    <a:pt x="3008" y="16"/>
                    <a:pt x="3067" y="16"/>
                  </a:cubicBezTo>
                  <a:cubicBezTo>
                    <a:pt x="3068" y="16"/>
                    <a:pt x="3068" y="16"/>
                    <a:pt x="3068" y="16"/>
                  </a:cubicBezTo>
                  <a:lnTo>
                    <a:pt x="3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9"/>
            <p:cNvSpPr/>
            <p:nvPr/>
          </p:nvSpPr>
          <p:spPr>
            <a:xfrm>
              <a:off x="2149388" y="2389805"/>
              <a:ext cx="177681" cy="617895"/>
            </a:xfrm>
            <a:custGeom>
              <a:avLst/>
              <a:gdLst/>
              <a:ahLst/>
              <a:cxnLst/>
              <a:rect l="l" t="t" r="r" b="b"/>
              <a:pathLst>
                <a:path w="3520" h="12241" extrusionOk="0">
                  <a:moveTo>
                    <a:pt x="1444" y="0"/>
                  </a:moveTo>
                  <a:lnTo>
                    <a:pt x="1324" y="2466"/>
                  </a:lnTo>
                  <a:lnTo>
                    <a:pt x="362" y="2271"/>
                  </a:lnTo>
                  <a:lnTo>
                    <a:pt x="301" y="2466"/>
                  </a:lnTo>
                  <a:lnTo>
                    <a:pt x="1444" y="3023"/>
                  </a:lnTo>
                  <a:lnTo>
                    <a:pt x="1444" y="4481"/>
                  </a:lnTo>
                  <a:cubicBezTo>
                    <a:pt x="1444" y="4481"/>
                    <a:pt x="663" y="4221"/>
                    <a:pt x="250" y="4221"/>
                  </a:cubicBezTo>
                  <a:cubicBezTo>
                    <a:pt x="102" y="4221"/>
                    <a:pt x="1" y="4255"/>
                    <a:pt x="1" y="4346"/>
                  </a:cubicBezTo>
                  <a:lnTo>
                    <a:pt x="1444" y="5323"/>
                  </a:lnTo>
                  <a:lnTo>
                    <a:pt x="1204" y="12240"/>
                  </a:lnTo>
                  <a:lnTo>
                    <a:pt x="2798" y="12210"/>
                  </a:lnTo>
                  <a:lnTo>
                    <a:pt x="2181" y="4496"/>
                  </a:lnTo>
                  <a:lnTo>
                    <a:pt x="3519" y="3233"/>
                  </a:lnTo>
                  <a:lnTo>
                    <a:pt x="3264" y="3068"/>
                  </a:lnTo>
                  <a:lnTo>
                    <a:pt x="2001" y="3955"/>
                  </a:lnTo>
                  <a:lnTo>
                    <a:pt x="17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9"/>
            <p:cNvSpPr/>
            <p:nvPr/>
          </p:nvSpPr>
          <p:spPr>
            <a:xfrm>
              <a:off x="2736131" y="2178812"/>
              <a:ext cx="192067" cy="838734"/>
            </a:xfrm>
            <a:custGeom>
              <a:avLst/>
              <a:gdLst/>
              <a:ahLst/>
              <a:cxnLst/>
              <a:rect l="l" t="t" r="r" b="b"/>
              <a:pathLst>
                <a:path w="3805" h="16616" extrusionOk="0">
                  <a:moveTo>
                    <a:pt x="2240" y="0"/>
                  </a:moveTo>
                  <a:cubicBezTo>
                    <a:pt x="2301" y="2241"/>
                    <a:pt x="2240" y="8120"/>
                    <a:pt x="2240" y="8120"/>
                  </a:cubicBezTo>
                  <a:cubicBezTo>
                    <a:pt x="2240" y="8120"/>
                    <a:pt x="2180" y="8135"/>
                    <a:pt x="2090" y="8135"/>
                  </a:cubicBezTo>
                  <a:cubicBezTo>
                    <a:pt x="2018" y="8143"/>
                    <a:pt x="1926" y="8149"/>
                    <a:pt x="1827" y="8149"/>
                  </a:cubicBezTo>
                  <a:cubicBezTo>
                    <a:pt x="1558" y="8149"/>
                    <a:pt x="1238" y="8105"/>
                    <a:pt x="1128" y="7940"/>
                  </a:cubicBezTo>
                  <a:cubicBezTo>
                    <a:pt x="1007" y="7714"/>
                    <a:pt x="902" y="7473"/>
                    <a:pt x="842" y="7218"/>
                  </a:cubicBezTo>
                  <a:cubicBezTo>
                    <a:pt x="647" y="6662"/>
                    <a:pt x="481" y="6000"/>
                    <a:pt x="481" y="6000"/>
                  </a:cubicBezTo>
                  <a:lnTo>
                    <a:pt x="0" y="6000"/>
                  </a:lnTo>
                  <a:cubicBezTo>
                    <a:pt x="0" y="6000"/>
                    <a:pt x="241" y="8000"/>
                    <a:pt x="481" y="8526"/>
                  </a:cubicBezTo>
                  <a:cubicBezTo>
                    <a:pt x="622" y="8826"/>
                    <a:pt x="1202" y="8888"/>
                    <a:pt x="1659" y="8888"/>
                  </a:cubicBezTo>
                  <a:cubicBezTo>
                    <a:pt x="1980" y="8888"/>
                    <a:pt x="2240" y="8857"/>
                    <a:pt x="2240" y="8857"/>
                  </a:cubicBezTo>
                  <a:lnTo>
                    <a:pt x="2240" y="8857"/>
                  </a:lnTo>
                  <a:cubicBezTo>
                    <a:pt x="2240" y="11789"/>
                    <a:pt x="1579" y="16420"/>
                    <a:pt x="1579" y="16616"/>
                  </a:cubicBezTo>
                  <a:lnTo>
                    <a:pt x="3804" y="16556"/>
                  </a:lnTo>
                  <a:cubicBezTo>
                    <a:pt x="3789" y="16044"/>
                    <a:pt x="3714" y="15127"/>
                    <a:pt x="3624" y="13999"/>
                  </a:cubicBezTo>
                  <a:cubicBezTo>
                    <a:pt x="3458" y="11879"/>
                    <a:pt x="3248" y="9067"/>
                    <a:pt x="3143" y="7068"/>
                  </a:cubicBezTo>
                  <a:cubicBezTo>
                    <a:pt x="3113" y="6391"/>
                    <a:pt x="3098" y="5804"/>
                    <a:pt x="3098" y="5383"/>
                  </a:cubicBezTo>
                  <a:cubicBezTo>
                    <a:pt x="3083" y="5068"/>
                    <a:pt x="3083" y="4767"/>
                    <a:pt x="3083" y="4436"/>
                  </a:cubicBezTo>
                  <a:cubicBezTo>
                    <a:pt x="3067" y="3835"/>
                    <a:pt x="3037" y="3203"/>
                    <a:pt x="3007" y="2632"/>
                  </a:cubicBezTo>
                  <a:cubicBezTo>
                    <a:pt x="2947" y="1173"/>
                    <a:pt x="2842" y="0"/>
                    <a:pt x="2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9"/>
            <p:cNvSpPr/>
            <p:nvPr/>
          </p:nvSpPr>
          <p:spPr>
            <a:xfrm>
              <a:off x="2575110" y="2346496"/>
              <a:ext cx="346225" cy="184899"/>
            </a:xfrm>
            <a:custGeom>
              <a:avLst/>
              <a:gdLst/>
              <a:ahLst/>
              <a:cxnLst/>
              <a:rect l="l" t="t" r="r" b="b"/>
              <a:pathLst>
                <a:path w="6859" h="3663" extrusionOk="0">
                  <a:moveTo>
                    <a:pt x="2263" y="1"/>
                  </a:moveTo>
                  <a:cubicBezTo>
                    <a:pt x="2122" y="1"/>
                    <a:pt x="1980" y="38"/>
                    <a:pt x="1852" y="107"/>
                  </a:cubicBezTo>
                  <a:cubicBezTo>
                    <a:pt x="1070" y="498"/>
                    <a:pt x="1551" y="1475"/>
                    <a:pt x="1551" y="1475"/>
                  </a:cubicBezTo>
                  <a:cubicBezTo>
                    <a:pt x="1551" y="1475"/>
                    <a:pt x="1522" y="1473"/>
                    <a:pt x="1472" y="1473"/>
                  </a:cubicBezTo>
                  <a:cubicBezTo>
                    <a:pt x="1154" y="1473"/>
                    <a:pt x="1" y="1541"/>
                    <a:pt x="183" y="2528"/>
                  </a:cubicBezTo>
                  <a:cubicBezTo>
                    <a:pt x="309" y="3178"/>
                    <a:pt x="772" y="3463"/>
                    <a:pt x="1271" y="3463"/>
                  </a:cubicBezTo>
                  <a:cubicBezTo>
                    <a:pt x="1661" y="3463"/>
                    <a:pt x="2073" y="3289"/>
                    <a:pt x="2363" y="2979"/>
                  </a:cubicBezTo>
                  <a:cubicBezTo>
                    <a:pt x="2619" y="3385"/>
                    <a:pt x="3055" y="3625"/>
                    <a:pt x="3521" y="3655"/>
                  </a:cubicBezTo>
                  <a:cubicBezTo>
                    <a:pt x="3570" y="3660"/>
                    <a:pt x="3619" y="3663"/>
                    <a:pt x="3667" y="3663"/>
                  </a:cubicBezTo>
                  <a:cubicBezTo>
                    <a:pt x="4068" y="3663"/>
                    <a:pt x="4457" y="3499"/>
                    <a:pt x="4739" y="3204"/>
                  </a:cubicBezTo>
                  <a:cubicBezTo>
                    <a:pt x="4739" y="3204"/>
                    <a:pt x="5248" y="3521"/>
                    <a:pt x="5781" y="3521"/>
                  </a:cubicBezTo>
                  <a:cubicBezTo>
                    <a:pt x="5964" y="3521"/>
                    <a:pt x="6149" y="3484"/>
                    <a:pt x="6318" y="3385"/>
                  </a:cubicBezTo>
                  <a:cubicBezTo>
                    <a:pt x="6709" y="3144"/>
                    <a:pt x="6859" y="2573"/>
                    <a:pt x="6784" y="2107"/>
                  </a:cubicBezTo>
                  <a:cubicBezTo>
                    <a:pt x="6739" y="1761"/>
                    <a:pt x="6558" y="1475"/>
                    <a:pt x="6273" y="1385"/>
                  </a:cubicBezTo>
                  <a:cubicBezTo>
                    <a:pt x="6160" y="1346"/>
                    <a:pt x="6043" y="1327"/>
                    <a:pt x="5927" y="1327"/>
                  </a:cubicBezTo>
                  <a:cubicBezTo>
                    <a:pt x="5642" y="1327"/>
                    <a:pt x="5363" y="1442"/>
                    <a:pt x="5160" y="1655"/>
                  </a:cubicBezTo>
                  <a:cubicBezTo>
                    <a:pt x="5160" y="1655"/>
                    <a:pt x="5250" y="498"/>
                    <a:pt x="4498" y="287"/>
                  </a:cubicBezTo>
                  <a:cubicBezTo>
                    <a:pt x="4383" y="250"/>
                    <a:pt x="4265" y="232"/>
                    <a:pt x="4147" y="232"/>
                  </a:cubicBezTo>
                  <a:cubicBezTo>
                    <a:pt x="3835" y="232"/>
                    <a:pt x="3529" y="358"/>
                    <a:pt x="3310" y="588"/>
                  </a:cubicBezTo>
                  <a:cubicBezTo>
                    <a:pt x="3100" y="317"/>
                    <a:pt x="2814" y="122"/>
                    <a:pt x="2483" y="31"/>
                  </a:cubicBezTo>
                  <a:cubicBezTo>
                    <a:pt x="2411" y="11"/>
                    <a:pt x="2337"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9"/>
            <p:cNvSpPr/>
            <p:nvPr/>
          </p:nvSpPr>
          <p:spPr>
            <a:xfrm>
              <a:off x="2616551" y="2449065"/>
              <a:ext cx="42098" cy="36546"/>
            </a:xfrm>
            <a:custGeom>
              <a:avLst/>
              <a:gdLst/>
              <a:ahLst/>
              <a:cxnLst/>
              <a:rect l="l" t="t" r="r" b="b"/>
              <a:pathLst>
                <a:path w="834" h="724" extrusionOk="0">
                  <a:moveTo>
                    <a:pt x="390" y="0"/>
                  </a:moveTo>
                  <a:cubicBezTo>
                    <a:pt x="344" y="0"/>
                    <a:pt x="296" y="14"/>
                    <a:pt x="249" y="44"/>
                  </a:cubicBezTo>
                  <a:cubicBezTo>
                    <a:pt x="0" y="194"/>
                    <a:pt x="183" y="724"/>
                    <a:pt x="424" y="724"/>
                  </a:cubicBezTo>
                  <a:cubicBezTo>
                    <a:pt x="475" y="724"/>
                    <a:pt x="528" y="700"/>
                    <a:pt x="580" y="646"/>
                  </a:cubicBezTo>
                  <a:cubicBezTo>
                    <a:pt x="833" y="392"/>
                    <a:pt x="638" y="0"/>
                    <a:pt x="390"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9"/>
            <p:cNvSpPr/>
            <p:nvPr/>
          </p:nvSpPr>
          <p:spPr>
            <a:xfrm>
              <a:off x="2575110" y="2346496"/>
              <a:ext cx="346225" cy="184899"/>
            </a:xfrm>
            <a:custGeom>
              <a:avLst/>
              <a:gdLst/>
              <a:ahLst/>
              <a:cxnLst/>
              <a:rect l="l" t="t" r="r" b="b"/>
              <a:pathLst>
                <a:path w="6859" h="3663" extrusionOk="0">
                  <a:moveTo>
                    <a:pt x="2263" y="1"/>
                  </a:moveTo>
                  <a:cubicBezTo>
                    <a:pt x="2122" y="1"/>
                    <a:pt x="1980" y="38"/>
                    <a:pt x="1852" y="107"/>
                  </a:cubicBezTo>
                  <a:cubicBezTo>
                    <a:pt x="1070" y="498"/>
                    <a:pt x="1551" y="1475"/>
                    <a:pt x="1551" y="1475"/>
                  </a:cubicBezTo>
                  <a:cubicBezTo>
                    <a:pt x="1551" y="1475"/>
                    <a:pt x="1522" y="1473"/>
                    <a:pt x="1472" y="1473"/>
                  </a:cubicBezTo>
                  <a:cubicBezTo>
                    <a:pt x="1154" y="1473"/>
                    <a:pt x="1" y="1541"/>
                    <a:pt x="183" y="2528"/>
                  </a:cubicBezTo>
                  <a:cubicBezTo>
                    <a:pt x="309" y="3178"/>
                    <a:pt x="772" y="3463"/>
                    <a:pt x="1271" y="3463"/>
                  </a:cubicBezTo>
                  <a:cubicBezTo>
                    <a:pt x="1661" y="3463"/>
                    <a:pt x="2073" y="3289"/>
                    <a:pt x="2363" y="2979"/>
                  </a:cubicBezTo>
                  <a:cubicBezTo>
                    <a:pt x="2619" y="3385"/>
                    <a:pt x="3055" y="3625"/>
                    <a:pt x="3521" y="3655"/>
                  </a:cubicBezTo>
                  <a:cubicBezTo>
                    <a:pt x="3570" y="3660"/>
                    <a:pt x="3619" y="3663"/>
                    <a:pt x="3667" y="3663"/>
                  </a:cubicBezTo>
                  <a:cubicBezTo>
                    <a:pt x="4068" y="3663"/>
                    <a:pt x="4457" y="3499"/>
                    <a:pt x="4739" y="3204"/>
                  </a:cubicBezTo>
                  <a:cubicBezTo>
                    <a:pt x="4739" y="3204"/>
                    <a:pt x="5248" y="3521"/>
                    <a:pt x="5781" y="3521"/>
                  </a:cubicBezTo>
                  <a:cubicBezTo>
                    <a:pt x="5964" y="3521"/>
                    <a:pt x="6149" y="3484"/>
                    <a:pt x="6318" y="3385"/>
                  </a:cubicBezTo>
                  <a:cubicBezTo>
                    <a:pt x="6709" y="3144"/>
                    <a:pt x="6859" y="2573"/>
                    <a:pt x="6784" y="2107"/>
                  </a:cubicBezTo>
                  <a:lnTo>
                    <a:pt x="6784" y="2107"/>
                  </a:lnTo>
                  <a:cubicBezTo>
                    <a:pt x="6769" y="2182"/>
                    <a:pt x="6754" y="2242"/>
                    <a:pt x="6724" y="2317"/>
                  </a:cubicBezTo>
                  <a:cubicBezTo>
                    <a:pt x="6540" y="2806"/>
                    <a:pt x="6097" y="3054"/>
                    <a:pt x="5654" y="3054"/>
                  </a:cubicBezTo>
                  <a:cubicBezTo>
                    <a:pt x="5225" y="3054"/>
                    <a:pt x="4796" y="2821"/>
                    <a:pt x="4603" y="2347"/>
                  </a:cubicBezTo>
                  <a:cubicBezTo>
                    <a:pt x="4393" y="2497"/>
                    <a:pt x="4167" y="2618"/>
                    <a:pt x="3912" y="2678"/>
                  </a:cubicBezTo>
                  <a:cubicBezTo>
                    <a:pt x="3862" y="2690"/>
                    <a:pt x="3811" y="2696"/>
                    <a:pt x="3760" y="2696"/>
                  </a:cubicBezTo>
                  <a:cubicBezTo>
                    <a:pt x="3563" y="2696"/>
                    <a:pt x="3363" y="2607"/>
                    <a:pt x="3220" y="2452"/>
                  </a:cubicBezTo>
                  <a:cubicBezTo>
                    <a:pt x="3055" y="2257"/>
                    <a:pt x="3115" y="1941"/>
                    <a:pt x="3325" y="1791"/>
                  </a:cubicBezTo>
                  <a:lnTo>
                    <a:pt x="3325" y="1791"/>
                  </a:lnTo>
                  <a:cubicBezTo>
                    <a:pt x="3193" y="1848"/>
                    <a:pt x="3056" y="1876"/>
                    <a:pt x="2921" y="1876"/>
                  </a:cubicBezTo>
                  <a:cubicBezTo>
                    <a:pt x="2461" y="1876"/>
                    <a:pt x="2032" y="1558"/>
                    <a:pt x="1927" y="1069"/>
                  </a:cubicBezTo>
                  <a:cubicBezTo>
                    <a:pt x="1927" y="648"/>
                    <a:pt x="2137" y="257"/>
                    <a:pt x="2483" y="31"/>
                  </a:cubicBezTo>
                  <a:cubicBezTo>
                    <a:pt x="2411" y="11"/>
                    <a:pt x="2337" y="1"/>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9"/>
            <p:cNvSpPr/>
            <p:nvPr/>
          </p:nvSpPr>
          <p:spPr>
            <a:xfrm>
              <a:off x="2441599" y="1795491"/>
              <a:ext cx="737830" cy="504270"/>
            </a:xfrm>
            <a:custGeom>
              <a:avLst/>
              <a:gdLst/>
              <a:ahLst/>
              <a:cxnLst/>
              <a:rect l="l" t="t" r="r" b="b"/>
              <a:pathLst>
                <a:path w="14617" h="9990" extrusionOk="0">
                  <a:moveTo>
                    <a:pt x="6662" y="0"/>
                  </a:moveTo>
                  <a:cubicBezTo>
                    <a:pt x="6642" y="0"/>
                    <a:pt x="6622" y="0"/>
                    <a:pt x="6602" y="1"/>
                  </a:cubicBezTo>
                  <a:cubicBezTo>
                    <a:pt x="6346" y="1"/>
                    <a:pt x="6091" y="31"/>
                    <a:pt x="5835" y="91"/>
                  </a:cubicBezTo>
                  <a:cubicBezTo>
                    <a:pt x="2692" y="783"/>
                    <a:pt x="3204" y="3895"/>
                    <a:pt x="3204" y="3895"/>
                  </a:cubicBezTo>
                  <a:cubicBezTo>
                    <a:pt x="3204" y="3895"/>
                    <a:pt x="2892" y="3827"/>
                    <a:pt x="2464" y="3827"/>
                  </a:cubicBezTo>
                  <a:cubicBezTo>
                    <a:pt x="1547" y="3827"/>
                    <a:pt x="97" y="4142"/>
                    <a:pt x="46" y="6121"/>
                  </a:cubicBezTo>
                  <a:cubicBezTo>
                    <a:pt x="0" y="8317"/>
                    <a:pt x="1712" y="8584"/>
                    <a:pt x="2547" y="8584"/>
                  </a:cubicBezTo>
                  <a:cubicBezTo>
                    <a:pt x="2815" y="8584"/>
                    <a:pt x="2993" y="8557"/>
                    <a:pt x="2993" y="8557"/>
                  </a:cubicBezTo>
                  <a:cubicBezTo>
                    <a:pt x="2993" y="8557"/>
                    <a:pt x="3143" y="9760"/>
                    <a:pt x="4722" y="9970"/>
                  </a:cubicBezTo>
                  <a:cubicBezTo>
                    <a:pt x="4827" y="9983"/>
                    <a:pt x="4927" y="9989"/>
                    <a:pt x="5024" y="9989"/>
                  </a:cubicBezTo>
                  <a:cubicBezTo>
                    <a:pt x="6391" y="9989"/>
                    <a:pt x="7008" y="8782"/>
                    <a:pt x="7008" y="8782"/>
                  </a:cubicBezTo>
                  <a:cubicBezTo>
                    <a:pt x="7218" y="9459"/>
                    <a:pt x="7835" y="9925"/>
                    <a:pt x="8542" y="9955"/>
                  </a:cubicBezTo>
                  <a:cubicBezTo>
                    <a:pt x="8608" y="9961"/>
                    <a:pt x="8674" y="9963"/>
                    <a:pt x="8740" y="9963"/>
                  </a:cubicBezTo>
                  <a:cubicBezTo>
                    <a:pt x="9391" y="9963"/>
                    <a:pt x="10017" y="9695"/>
                    <a:pt x="10481" y="9203"/>
                  </a:cubicBezTo>
                  <a:cubicBezTo>
                    <a:pt x="10481" y="9203"/>
                    <a:pt x="11033" y="9421"/>
                    <a:pt x="11707" y="9421"/>
                  </a:cubicBezTo>
                  <a:cubicBezTo>
                    <a:pt x="12287" y="9421"/>
                    <a:pt x="12957" y="9260"/>
                    <a:pt x="13444" y="8662"/>
                  </a:cubicBezTo>
                  <a:cubicBezTo>
                    <a:pt x="13549" y="8527"/>
                    <a:pt x="13639" y="8391"/>
                    <a:pt x="13699" y="8241"/>
                  </a:cubicBezTo>
                  <a:cubicBezTo>
                    <a:pt x="14225" y="7128"/>
                    <a:pt x="13173" y="6211"/>
                    <a:pt x="13173" y="6211"/>
                  </a:cubicBezTo>
                  <a:cubicBezTo>
                    <a:pt x="13173" y="6211"/>
                    <a:pt x="14616" y="4091"/>
                    <a:pt x="13113" y="2783"/>
                  </a:cubicBezTo>
                  <a:cubicBezTo>
                    <a:pt x="12606" y="2352"/>
                    <a:pt x="12077" y="2208"/>
                    <a:pt x="11596" y="2208"/>
                  </a:cubicBezTo>
                  <a:cubicBezTo>
                    <a:pt x="10633" y="2208"/>
                    <a:pt x="9865" y="2783"/>
                    <a:pt x="9865" y="2783"/>
                  </a:cubicBezTo>
                  <a:cubicBezTo>
                    <a:pt x="9865" y="2783"/>
                    <a:pt x="9140" y="0"/>
                    <a:pt x="6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9"/>
            <p:cNvSpPr/>
            <p:nvPr/>
          </p:nvSpPr>
          <p:spPr>
            <a:xfrm>
              <a:off x="2499798" y="2056355"/>
              <a:ext cx="71072" cy="71274"/>
            </a:xfrm>
            <a:custGeom>
              <a:avLst/>
              <a:gdLst/>
              <a:ahLst/>
              <a:cxnLst/>
              <a:rect l="l" t="t" r="r" b="b"/>
              <a:pathLst>
                <a:path w="1408" h="1412" extrusionOk="0">
                  <a:moveTo>
                    <a:pt x="688" y="0"/>
                  </a:moveTo>
                  <a:cubicBezTo>
                    <a:pt x="667" y="0"/>
                    <a:pt x="645" y="2"/>
                    <a:pt x="622" y="5"/>
                  </a:cubicBezTo>
                  <a:cubicBezTo>
                    <a:pt x="73" y="88"/>
                    <a:pt x="0" y="1412"/>
                    <a:pt x="541" y="1412"/>
                  </a:cubicBezTo>
                  <a:cubicBezTo>
                    <a:pt x="593" y="1412"/>
                    <a:pt x="650" y="1400"/>
                    <a:pt x="712" y="1374"/>
                  </a:cubicBezTo>
                  <a:cubicBezTo>
                    <a:pt x="1407" y="1084"/>
                    <a:pt x="1238" y="0"/>
                    <a:pt x="688"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9"/>
            <p:cNvSpPr/>
            <p:nvPr/>
          </p:nvSpPr>
          <p:spPr>
            <a:xfrm>
              <a:off x="2662687" y="2196025"/>
              <a:ext cx="70921" cy="58958"/>
            </a:xfrm>
            <a:custGeom>
              <a:avLst/>
              <a:gdLst/>
              <a:ahLst/>
              <a:cxnLst/>
              <a:rect l="l" t="t" r="r" b="b"/>
              <a:pathLst>
                <a:path w="1405" h="1168" extrusionOk="0">
                  <a:moveTo>
                    <a:pt x="643" y="0"/>
                  </a:moveTo>
                  <a:cubicBezTo>
                    <a:pt x="461" y="0"/>
                    <a:pt x="279" y="97"/>
                    <a:pt x="177" y="336"/>
                  </a:cubicBezTo>
                  <a:cubicBezTo>
                    <a:pt x="1" y="719"/>
                    <a:pt x="296" y="1167"/>
                    <a:pt x="634" y="1167"/>
                  </a:cubicBezTo>
                  <a:cubicBezTo>
                    <a:pt x="787" y="1167"/>
                    <a:pt x="948" y="1076"/>
                    <a:pt x="1079" y="847"/>
                  </a:cubicBezTo>
                  <a:cubicBezTo>
                    <a:pt x="1404" y="420"/>
                    <a:pt x="1022" y="0"/>
                    <a:pt x="643"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9"/>
            <p:cNvSpPr/>
            <p:nvPr/>
          </p:nvSpPr>
          <p:spPr>
            <a:xfrm>
              <a:off x="2441599" y="1795491"/>
              <a:ext cx="691542" cy="504371"/>
            </a:xfrm>
            <a:custGeom>
              <a:avLst/>
              <a:gdLst/>
              <a:ahLst/>
              <a:cxnLst/>
              <a:rect l="l" t="t" r="r" b="b"/>
              <a:pathLst>
                <a:path w="13700" h="9992" extrusionOk="0">
                  <a:moveTo>
                    <a:pt x="6602" y="1"/>
                  </a:moveTo>
                  <a:cubicBezTo>
                    <a:pt x="6346" y="1"/>
                    <a:pt x="6091" y="31"/>
                    <a:pt x="5835" y="91"/>
                  </a:cubicBezTo>
                  <a:cubicBezTo>
                    <a:pt x="2692" y="798"/>
                    <a:pt x="3204" y="3895"/>
                    <a:pt x="3204" y="3895"/>
                  </a:cubicBezTo>
                  <a:cubicBezTo>
                    <a:pt x="3204" y="3895"/>
                    <a:pt x="2892" y="3827"/>
                    <a:pt x="2464" y="3827"/>
                  </a:cubicBezTo>
                  <a:cubicBezTo>
                    <a:pt x="1547" y="3827"/>
                    <a:pt x="97" y="4142"/>
                    <a:pt x="46" y="6121"/>
                  </a:cubicBezTo>
                  <a:cubicBezTo>
                    <a:pt x="0" y="8335"/>
                    <a:pt x="1739" y="8597"/>
                    <a:pt x="2567" y="8597"/>
                  </a:cubicBezTo>
                  <a:cubicBezTo>
                    <a:pt x="2824" y="8597"/>
                    <a:pt x="2993" y="8572"/>
                    <a:pt x="2993" y="8572"/>
                  </a:cubicBezTo>
                  <a:cubicBezTo>
                    <a:pt x="2993" y="8572"/>
                    <a:pt x="3143" y="9760"/>
                    <a:pt x="4722" y="9970"/>
                  </a:cubicBezTo>
                  <a:cubicBezTo>
                    <a:pt x="4833" y="9985"/>
                    <a:pt x="4939" y="9992"/>
                    <a:pt x="5041" y="9992"/>
                  </a:cubicBezTo>
                  <a:cubicBezTo>
                    <a:pt x="6397" y="9992"/>
                    <a:pt x="7008" y="8782"/>
                    <a:pt x="7008" y="8782"/>
                  </a:cubicBezTo>
                  <a:cubicBezTo>
                    <a:pt x="7218" y="9459"/>
                    <a:pt x="7835" y="9925"/>
                    <a:pt x="8542" y="9955"/>
                  </a:cubicBezTo>
                  <a:cubicBezTo>
                    <a:pt x="8608" y="9961"/>
                    <a:pt x="8674" y="9963"/>
                    <a:pt x="8740" y="9963"/>
                  </a:cubicBezTo>
                  <a:cubicBezTo>
                    <a:pt x="9391" y="9963"/>
                    <a:pt x="10017" y="9695"/>
                    <a:pt x="10481" y="9203"/>
                  </a:cubicBezTo>
                  <a:cubicBezTo>
                    <a:pt x="10481" y="9203"/>
                    <a:pt x="11033" y="9421"/>
                    <a:pt x="11707" y="9421"/>
                  </a:cubicBezTo>
                  <a:cubicBezTo>
                    <a:pt x="12287" y="9421"/>
                    <a:pt x="12957" y="9260"/>
                    <a:pt x="13444" y="8662"/>
                  </a:cubicBezTo>
                  <a:cubicBezTo>
                    <a:pt x="13549" y="8527"/>
                    <a:pt x="13639" y="8391"/>
                    <a:pt x="13699" y="8256"/>
                  </a:cubicBezTo>
                  <a:lnTo>
                    <a:pt x="13699" y="8256"/>
                  </a:lnTo>
                  <a:cubicBezTo>
                    <a:pt x="13285" y="8812"/>
                    <a:pt x="12669" y="9081"/>
                    <a:pt x="12055" y="9081"/>
                  </a:cubicBezTo>
                  <a:cubicBezTo>
                    <a:pt x="11309" y="9081"/>
                    <a:pt x="10567" y="8684"/>
                    <a:pt x="10196" y="7925"/>
                  </a:cubicBezTo>
                  <a:cubicBezTo>
                    <a:pt x="9870" y="8423"/>
                    <a:pt x="9370" y="8646"/>
                    <a:pt x="8874" y="8646"/>
                  </a:cubicBezTo>
                  <a:cubicBezTo>
                    <a:pt x="8065" y="8646"/>
                    <a:pt x="7267" y="8052"/>
                    <a:pt x="7248" y="7083"/>
                  </a:cubicBezTo>
                  <a:cubicBezTo>
                    <a:pt x="6952" y="7596"/>
                    <a:pt x="6337" y="7806"/>
                    <a:pt x="5716" y="7806"/>
                  </a:cubicBezTo>
                  <a:cubicBezTo>
                    <a:pt x="5517" y="7806"/>
                    <a:pt x="5318" y="7785"/>
                    <a:pt x="5128" y="7745"/>
                  </a:cubicBezTo>
                  <a:cubicBezTo>
                    <a:pt x="4647" y="7639"/>
                    <a:pt x="4151" y="7414"/>
                    <a:pt x="3895" y="6993"/>
                  </a:cubicBezTo>
                  <a:cubicBezTo>
                    <a:pt x="3504" y="6316"/>
                    <a:pt x="3895" y="5399"/>
                    <a:pt x="4542" y="4963"/>
                  </a:cubicBezTo>
                  <a:cubicBezTo>
                    <a:pt x="5203" y="4512"/>
                    <a:pt x="6015" y="4437"/>
                    <a:pt x="6797" y="4361"/>
                  </a:cubicBezTo>
                  <a:cubicBezTo>
                    <a:pt x="5594" y="4271"/>
                    <a:pt x="4677" y="2933"/>
                    <a:pt x="4948" y="1760"/>
                  </a:cubicBezTo>
                  <a:cubicBezTo>
                    <a:pt x="5158" y="918"/>
                    <a:pt x="5790" y="256"/>
                    <a:pt x="6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9"/>
            <p:cNvSpPr/>
            <p:nvPr/>
          </p:nvSpPr>
          <p:spPr>
            <a:xfrm>
              <a:off x="1686415" y="2394348"/>
              <a:ext cx="236840" cy="441779"/>
            </a:xfrm>
            <a:custGeom>
              <a:avLst/>
              <a:gdLst/>
              <a:ahLst/>
              <a:cxnLst/>
              <a:rect l="l" t="t" r="r" b="b"/>
              <a:pathLst>
                <a:path w="4692" h="8752" extrusionOk="0">
                  <a:moveTo>
                    <a:pt x="4692" y="1"/>
                  </a:moveTo>
                  <a:lnTo>
                    <a:pt x="4692" y="1"/>
                  </a:lnTo>
                  <a:cubicBezTo>
                    <a:pt x="0" y="3459"/>
                    <a:pt x="421" y="8752"/>
                    <a:pt x="421" y="8752"/>
                  </a:cubicBezTo>
                  <a:lnTo>
                    <a:pt x="527" y="8587"/>
                  </a:lnTo>
                  <a:cubicBezTo>
                    <a:pt x="4286" y="3219"/>
                    <a:pt x="4692" y="1"/>
                    <a:pt x="4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9"/>
            <p:cNvSpPr/>
            <p:nvPr/>
          </p:nvSpPr>
          <p:spPr>
            <a:xfrm>
              <a:off x="1586218" y="2381476"/>
              <a:ext cx="130585" cy="454651"/>
            </a:xfrm>
            <a:custGeom>
              <a:avLst/>
              <a:gdLst/>
              <a:ahLst/>
              <a:cxnLst/>
              <a:rect l="l" t="t" r="r" b="b"/>
              <a:pathLst>
                <a:path w="2587" h="9007" extrusionOk="0">
                  <a:moveTo>
                    <a:pt x="392" y="0"/>
                  </a:moveTo>
                  <a:cubicBezTo>
                    <a:pt x="392" y="0"/>
                    <a:pt x="1" y="2136"/>
                    <a:pt x="2286" y="8691"/>
                  </a:cubicBezTo>
                  <a:lnTo>
                    <a:pt x="2406" y="9007"/>
                  </a:lnTo>
                  <a:cubicBezTo>
                    <a:pt x="2497" y="8330"/>
                    <a:pt x="2542" y="7639"/>
                    <a:pt x="2557" y="6947"/>
                  </a:cubicBezTo>
                  <a:cubicBezTo>
                    <a:pt x="2587" y="4827"/>
                    <a:pt x="2301" y="1624"/>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9"/>
            <p:cNvSpPr/>
            <p:nvPr/>
          </p:nvSpPr>
          <p:spPr>
            <a:xfrm>
              <a:off x="1707665" y="2591712"/>
              <a:ext cx="318816" cy="244412"/>
            </a:xfrm>
            <a:custGeom>
              <a:avLst/>
              <a:gdLst/>
              <a:ahLst/>
              <a:cxnLst/>
              <a:rect l="l" t="t" r="r" b="b"/>
              <a:pathLst>
                <a:path w="6316" h="4842" extrusionOk="0">
                  <a:moveTo>
                    <a:pt x="6316" y="0"/>
                  </a:moveTo>
                  <a:cubicBezTo>
                    <a:pt x="6316" y="0"/>
                    <a:pt x="1654" y="2060"/>
                    <a:pt x="0" y="4842"/>
                  </a:cubicBezTo>
                  <a:cubicBezTo>
                    <a:pt x="0" y="4842"/>
                    <a:pt x="361" y="4722"/>
                    <a:pt x="903" y="4496"/>
                  </a:cubicBezTo>
                  <a:cubicBezTo>
                    <a:pt x="2376" y="3850"/>
                    <a:pt x="5248" y="2376"/>
                    <a:pt x="63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9"/>
            <p:cNvSpPr/>
            <p:nvPr/>
          </p:nvSpPr>
          <p:spPr>
            <a:xfrm>
              <a:off x="1707665" y="2591712"/>
              <a:ext cx="318816" cy="244412"/>
            </a:xfrm>
            <a:custGeom>
              <a:avLst/>
              <a:gdLst/>
              <a:ahLst/>
              <a:cxnLst/>
              <a:rect l="l" t="t" r="r" b="b"/>
              <a:pathLst>
                <a:path w="6316" h="4842" extrusionOk="0">
                  <a:moveTo>
                    <a:pt x="6316" y="0"/>
                  </a:moveTo>
                  <a:cubicBezTo>
                    <a:pt x="6315" y="0"/>
                    <a:pt x="1654" y="2060"/>
                    <a:pt x="0" y="4842"/>
                  </a:cubicBezTo>
                  <a:cubicBezTo>
                    <a:pt x="0" y="4842"/>
                    <a:pt x="361" y="4722"/>
                    <a:pt x="903" y="4496"/>
                  </a:cubicBezTo>
                  <a:cubicBezTo>
                    <a:pt x="3203" y="2752"/>
                    <a:pt x="6316" y="0"/>
                    <a:pt x="63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9"/>
            <p:cNvSpPr/>
            <p:nvPr/>
          </p:nvSpPr>
          <p:spPr>
            <a:xfrm>
              <a:off x="1586218" y="2381476"/>
              <a:ext cx="115442" cy="438750"/>
            </a:xfrm>
            <a:custGeom>
              <a:avLst/>
              <a:gdLst/>
              <a:ahLst/>
              <a:cxnLst/>
              <a:rect l="l" t="t" r="r" b="b"/>
              <a:pathLst>
                <a:path w="2287" h="8692" extrusionOk="0">
                  <a:moveTo>
                    <a:pt x="392" y="0"/>
                  </a:moveTo>
                  <a:lnTo>
                    <a:pt x="392" y="0"/>
                  </a:lnTo>
                  <a:cubicBezTo>
                    <a:pt x="392" y="0"/>
                    <a:pt x="1" y="2136"/>
                    <a:pt x="2286" y="8691"/>
                  </a:cubicBezTo>
                  <a:cubicBezTo>
                    <a:pt x="2241" y="4992"/>
                    <a:pt x="392"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9"/>
            <p:cNvSpPr/>
            <p:nvPr/>
          </p:nvSpPr>
          <p:spPr>
            <a:xfrm>
              <a:off x="1686415" y="2394348"/>
              <a:ext cx="236840" cy="441779"/>
            </a:xfrm>
            <a:custGeom>
              <a:avLst/>
              <a:gdLst/>
              <a:ahLst/>
              <a:cxnLst/>
              <a:rect l="l" t="t" r="r" b="b"/>
              <a:pathLst>
                <a:path w="4692" h="8752" extrusionOk="0">
                  <a:moveTo>
                    <a:pt x="4692" y="1"/>
                  </a:moveTo>
                  <a:cubicBezTo>
                    <a:pt x="0" y="3459"/>
                    <a:pt x="421" y="8752"/>
                    <a:pt x="421" y="8752"/>
                  </a:cubicBezTo>
                  <a:lnTo>
                    <a:pt x="542" y="8587"/>
                  </a:lnTo>
                  <a:cubicBezTo>
                    <a:pt x="542" y="8587"/>
                    <a:pt x="542" y="8572"/>
                    <a:pt x="542" y="8557"/>
                  </a:cubicBezTo>
                  <a:cubicBezTo>
                    <a:pt x="1294" y="5173"/>
                    <a:pt x="4587" y="166"/>
                    <a:pt x="4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9"/>
            <p:cNvSpPr/>
            <p:nvPr/>
          </p:nvSpPr>
          <p:spPr>
            <a:xfrm>
              <a:off x="3016176" y="2482380"/>
              <a:ext cx="412199" cy="325681"/>
            </a:xfrm>
            <a:custGeom>
              <a:avLst/>
              <a:gdLst/>
              <a:ahLst/>
              <a:cxnLst/>
              <a:rect l="l" t="t" r="r" b="b"/>
              <a:pathLst>
                <a:path w="8166" h="6452" extrusionOk="0">
                  <a:moveTo>
                    <a:pt x="1" y="1"/>
                  </a:moveTo>
                  <a:lnTo>
                    <a:pt x="16" y="31"/>
                  </a:lnTo>
                  <a:cubicBezTo>
                    <a:pt x="196" y="437"/>
                    <a:pt x="2226" y="4753"/>
                    <a:pt x="8165" y="6452"/>
                  </a:cubicBezTo>
                  <a:cubicBezTo>
                    <a:pt x="8165" y="6452"/>
                    <a:pt x="6000" y="106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9"/>
            <p:cNvSpPr/>
            <p:nvPr/>
          </p:nvSpPr>
          <p:spPr>
            <a:xfrm>
              <a:off x="3016934" y="2483944"/>
              <a:ext cx="411442" cy="324116"/>
            </a:xfrm>
            <a:custGeom>
              <a:avLst/>
              <a:gdLst/>
              <a:ahLst/>
              <a:cxnLst/>
              <a:rect l="l" t="t" r="r" b="b"/>
              <a:pathLst>
                <a:path w="8151" h="6421" extrusionOk="0">
                  <a:moveTo>
                    <a:pt x="1" y="0"/>
                  </a:moveTo>
                  <a:lnTo>
                    <a:pt x="1" y="0"/>
                  </a:lnTo>
                  <a:cubicBezTo>
                    <a:pt x="181" y="406"/>
                    <a:pt x="2211" y="4722"/>
                    <a:pt x="8150" y="642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9"/>
            <p:cNvSpPr/>
            <p:nvPr/>
          </p:nvSpPr>
          <p:spPr>
            <a:xfrm>
              <a:off x="2889429" y="2656171"/>
              <a:ext cx="430422" cy="115947"/>
            </a:xfrm>
            <a:custGeom>
              <a:avLst/>
              <a:gdLst/>
              <a:ahLst/>
              <a:cxnLst/>
              <a:rect l="l" t="t" r="r" b="b"/>
              <a:pathLst>
                <a:path w="8527" h="2297" extrusionOk="0">
                  <a:moveTo>
                    <a:pt x="2703" y="1"/>
                  </a:moveTo>
                  <a:cubicBezTo>
                    <a:pt x="1860" y="1"/>
                    <a:pt x="953" y="122"/>
                    <a:pt x="0" y="422"/>
                  </a:cubicBezTo>
                  <a:lnTo>
                    <a:pt x="15" y="452"/>
                  </a:lnTo>
                  <a:cubicBezTo>
                    <a:pt x="263" y="638"/>
                    <a:pt x="2450" y="2296"/>
                    <a:pt x="6019" y="2296"/>
                  </a:cubicBezTo>
                  <a:cubicBezTo>
                    <a:pt x="6792" y="2296"/>
                    <a:pt x="7629" y="2219"/>
                    <a:pt x="8526" y="2031"/>
                  </a:cubicBezTo>
                  <a:cubicBezTo>
                    <a:pt x="8526" y="2031"/>
                    <a:pt x="6155" y="1"/>
                    <a:pt x="2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9"/>
            <p:cNvSpPr/>
            <p:nvPr/>
          </p:nvSpPr>
          <p:spPr>
            <a:xfrm>
              <a:off x="2890186" y="2678987"/>
              <a:ext cx="429664" cy="93131"/>
            </a:xfrm>
            <a:custGeom>
              <a:avLst/>
              <a:gdLst/>
              <a:ahLst/>
              <a:cxnLst/>
              <a:rect l="l" t="t" r="r" b="b"/>
              <a:pathLst>
                <a:path w="8512" h="1845" extrusionOk="0">
                  <a:moveTo>
                    <a:pt x="0" y="0"/>
                  </a:moveTo>
                  <a:lnTo>
                    <a:pt x="0" y="0"/>
                  </a:lnTo>
                  <a:cubicBezTo>
                    <a:pt x="248" y="186"/>
                    <a:pt x="2435" y="1844"/>
                    <a:pt x="6004" y="1844"/>
                  </a:cubicBezTo>
                  <a:cubicBezTo>
                    <a:pt x="6777" y="1844"/>
                    <a:pt x="7614" y="1767"/>
                    <a:pt x="8511" y="157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9"/>
            <p:cNvSpPr/>
            <p:nvPr/>
          </p:nvSpPr>
          <p:spPr>
            <a:xfrm>
              <a:off x="3214298" y="2340489"/>
              <a:ext cx="220132" cy="422042"/>
            </a:xfrm>
            <a:custGeom>
              <a:avLst/>
              <a:gdLst/>
              <a:ahLst/>
              <a:cxnLst/>
              <a:rect l="l" t="t" r="r" b="b"/>
              <a:pathLst>
                <a:path w="4361" h="8361" extrusionOk="0">
                  <a:moveTo>
                    <a:pt x="842" y="0"/>
                  </a:moveTo>
                  <a:cubicBezTo>
                    <a:pt x="842" y="0"/>
                    <a:pt x="842" y="15"/>
                    <a:pt x="842" y="15"/>
                  </a:cubicBezTo>
                  <a:cubicBezTo>
                    <a:pt x="767" y="391"/>
                    <a:pt x="0" y="4301"/>
                    <a:pt x="3158" y="8360"/>
                  </a:cubicBezTo>
                  <a:cubicBezTo>
                    <a:pt x="3158" y="8360"/>
                    <a:pt x="4361" y="3669"/>
                    <a:pt x="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9"/>
            <p:cNvSpPr/>
            <p:nvPr/>
          </p:nvSpPr>
          <p:spPr>
            <a:xfrm>
              <a:off x="3214298" y="2341246"/>
              <a:ext cx="159408" cy="421285"/>
            </a:xfrm>
            <a:custGeom>
              <a:avLst/>
              <a:gdLst/>
              <a:ahLst/>
              <a:cxnLst/>
              <a:rect l="l" t="t" r="r" b="b"/>
              <a:pathLst>
                <a:path w="3158" h="8346" extrusionOk="0">
                  <a:moveTo>
                    <a:pt x="842" y="0"/>
                  </a:moveTo>
                  <a:lnTo>
                    <a:pt x="842" y="0"/>
                  </a:lnTo>
                  <a:cubicBezTo>
                    <a:pt x="767" y="376"/>
                    <a:pt x="0" y="4286"/>
                    <a:pt x="3158" y="8345"/>
                  </a:cubicBezTo>
                  <a:lnTo>
                    <a:pt x="8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9"/>
            <p:cNvSpPr/>
            <p:nvPr/>
          </p:nvSpPr>
          <p:spPr>
            <a:xfrm>
              <a:off x="1428377" y="2079373"/>
              <a:ext cx="142700" cy="882044"/>
            </a:xfrm>
            <a:custGeom>
              <a:avLst/>
              <a:gdLst/>
              <a:ahLst/>
              <a:cxnLst/>
              <a:rect l="l" t="t" r="r" b="b"/>
              <a:pathLst>
                <a:path w="2827" h="17474" extrusionOk="0">
                  <a:moveTo>
                    <a:pt x="1218" y="1"/>
                  </a:moveTo>
                  <a:lnTo>
                    <a:pt x="511" y="181"/>
                  </a:lnTo>
                  <a:cubicBezTo>
                    <a:pt x="481" y="587"/>
                    <a:pt x="451" y="1023"/>
                    <a:pt x="421" y="1489"/>
                  </a:cubicBezTo>
                  <a:cubicBezTo>
                    <a:pt x="391" y="1895"/>
                    <a:pt x="376" y="2316"/>
                    <a:pt x="346" y="2767"/>
                  </a:cubicBezTo>
                  <a:cubicBezTo>
                    <a:pt x="316" y="3429"/>
                    <a:pt x="286" y="4136"/>
                    <a:pt x="256" y="4857"/>
                  </a:cubicBezTo>
                  <a:cubicBezTo>
                    <a:pt x="241" y="5369"/>
                    <a:pt x="226" y="5880"/>
                    <a:pt x="195" y="6406"/>
                  </a:cubicBezTo>
                  <a:cubicBezTo>
                    <a:pt x="180" y="7263"/>
                    <a:pt x="150" y="8150"/>
                    <a:pt x="135" y="9007"/>
                  </a:cubicBezTo>
                  <a:cubicBezTo>
                    <a:pt x="120" y="9519"/>
                    <a:pt x="105" y="10015"/>
                    <a:pt x="90" y="10511"/>
                  </a:cubicBezTo>
                  <a:cubicBezTo>
                    <a:pt x="75" y="11233"/>
                    <a:pt x="75" y="11925"/>
                    <a:pt x="60" y="12571"/>
                  </a:cubicBezTo>
                  <a:cubicBezTo>
                    <a:pt x="45" y="13082"/>
                    <a:pt x="30" y="13564"/>
                    <a:pt x="30" y="14000"/>
                  </a:cubicBezTo>
                  <a:cubicBezTo>
                    <a:pt x="0" y="16075"/>
                    <a:pt x="0" y="17473"/>
                    <a:pt x="0" y="17473"/>
                  </a:cubicBezTo>
                  <a:lnTo>
                    <a:pt x="2827" y="17368"/>
                  </a:lnTo>
                  <a:cubicBezTo>
                    <a:pt x="2692" y="16390"/>
                    <a:pt x="2541" y="15203"/>
                    <a:pt x="2406" y="13909"/>
                  </a:cubicBezTo>
                  <a:cubicBezTo>
                    <a:pt x="2361" y="13428"/>
                    <a:pt x="2301" y="12932"/>
                    <a:pt x="2256" y="12421"/>
                  </a:cubicBezTo>
                  <a:cubicBezTo>
                    <a:pt x="2180" y="11639"/>
                    <a:pt x="2105" y="10842"/>
                    <a:pt x="2030" y="10045"/>
                  </a:cubicBezTo>
                  <a:cubicBezTo>
                    <a:pt x="2015" y="10015"/>
                    <a:pt x="2015" y="9970"/>
                    <a:pt x="2015" y="9940"/>
                  </a:cubicBezTo>
                  <a:cubicBezTo>
                    <a:pt x="1970" y="9428"/>
                    <a:pt x="1925" y="8932"/>
                    <a:pt x="1880" y="8421"/>
                  </a:cubicBezTo>
                  <a:cubicBezTo>
                    <a:pt x="1819" y="7714"/>
                    <a:pt x="1774" y="7023"/>
                    <a:pt x="1714" y="6361"/>
                  </a:cubicBezTo>
                  <a:cubicBezTo>
                    <a:pt x="1669" y="5850"/>
                    <a:pt x="1624" y="5339"/>
                    <a:pt x="1579" y="4857"/>
                  </a:cubicBezTo>
                  <a:cubicBezTo>
                    <a:pt x="1519" y="4075"/>
                    <a:pt x="1474" y="3369"/>
                    <a:pt x="1413" y="2722"/>
                  </a:cubicBezTo>
                  <a:cubicBezTo>
                    <a:pt x="1383" y="2241"/>
                    <a:pt x="1353" y="1805"/>
                    <a:pt x="1323" y="1429"/>
                  </a:cubicBezTo>
                  <a:cubicBezTo>
                    <a:pt x="1308" y="1249"/>
                    <a:pt x="1293" y="1083"/>
                    <a:pt x="1278" y="933"/>
                  </a:cubicBezTo>
                  <a:cubicBezTo>
                    <a:pt x="1233" y="346"/>
                    <a:pt x="1218" y="1"/>
                    <a:pt x="12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9"/>
            <p:cNvSpPr/>
            <p:nvPr/>
          </p:nvSpPr>
          <p:spPr>
            <a:xfrm>
              <a:off x="1430648" y="2706295"/>
              <a:ext cx="119177" cy="79754"/>
            </a:xfrm>
            <a:custGeom>
              <a:avLst/>
              <a:gdLst/>
              <a:ahLst/>
              <a:cxnLst/>
              <a:rect l="l" t="t" r="r" b="b"/>
              <a:pathLst>
                <a:path w="2361" h="1580" extrusionOk="0">
                  <a:moveTo>
                    <a:pt x="2211" y="1"/>
                  </a:moveTo>
                  <a:lnTo>
                    <a:pt x="15" y="151"/>
                  </a:lnTo>
                  <a:cubicBezTo>
                    <a:pt x="15" y="662"/>
                    <a:pt x="0" y="1144"/>
                    <a:pt x="0" y="1580"/>
                  </a:cubicBezTo>
                  <a:lnTo>
                    <a:pt x="2361" y="1489"/>
                  </a:lnTo>
                  <a:cubicBezTo>
                    <a:pt x="2316" y="1008"/>
                    <a:pt x="2271" y="512"/>
                    <a:pt x="2211" y="1"/>
                  </a:cubicBezTo>
                  <a:close/>
                </a:path>
              </a:pathLst>
            </a:custGeom>
            <a:solidFill>
              <a:srgbClr val="B9D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9"/>
            <p:cNvSpPr/>
            <p:nvPr/>
          </p:nvSpPr>
          <p:spPr>
            <a:xfrm>
              <a:off x="937288" y="1689742"/>
              <a:ext cx="548034" cy="398772"/>
            </a:xfrm>
            <a:custGeom>
              <a:avLst/>
              <a:gdLst/>
              <a:ahLst/>
              <a:cxnLst/>
              <a:rect l="l" t="t" r="r" b="b"/>
              <a:pathLst>
                <a:path w="10857" h="7900" extrusionOk="0">
                  <a:moveTo>
                    <a:pt x="4847" y="1"/>
                  </a:moveTo>
                  <a:cubicBezTo>
                    <a:pt x="4238" y="1"/>
                    <a:pt x="3626" y="101"/>
                    <a:pt x="3038" y="306"/>
                  </a:cubicBezTo>
                  <a:cubicBezTo>
                    <a:pt x="1519" y="788"/>
                    <a:pt x="376" y="1750"/>
                    <a:pt x="0" y="2291"/>
                  </a:cubicBezTo>
                  <a:cubicBezTo>
                    <a:pt x="0" y="2291"/>
                    <a:pt x="1489" y="3449"/>
                    <a:pt x="2211" y="3945"/>
                  </a:cubicBezTo>
                  <a:cubicBezTo>
                    <a:pt x="2602" y="3660"/>
                    <a:pt x="3008" y="3374"/>
                    <a:pt x="3429" y="3133"/>
                  </a:cubicBezTo>
                  <a:cubicBezTo>
                    <a:pt x="3759" y="2938"/>
                    <a:pt x="4105" y="2772"/>
                    <a:pt x="4466" y="2637"/>
                  </a:cubicBezTo>
                  <a:lnTo>
                    <a:pt x="4466" y="2637"/>
                  </a:lnTo>
                  <a:cubicBezTo>
                    <a:pt x="4466" y="2637"/>
                    <a:pt x="4150" y="2998"/>
                    <a:pt x="3790" y="3419"/>
                  </a:cubicBezTo>
                  <a:cubicBezTo>
                    <a:pt x="3489" y="3765"/>
                    <a:pt x="3218" y="4126"/>
                    <a:pt x="2978" y="4517"/>
                  </a:cubicBezTo>
                  <a:cubicBezTo>
                    <a:pt x="2978" y="4517"/>
                    <a:pt x="5624" y="5329"/>
                    <a:pt x="6616" y="5690"/>
                  </a:cubicBezTo>
                  <a:cubicBezTo>
                    <a:pt x="6722" y="5494"/>
                    <a:pt x="6857" y="5314"/>
                    <a:pt x="6992" y="5133"/>
                  </a:cubicBezTo>
                  <a:cubicBezTo>
                    <a:pt x="7338" y="4712"/>
                    <a:pt x="7744" y="4366"/>
                    <a:pt x="8210" y="4096"/>
                  </a:cubicBezTo>
                  <a:lnTo>
                    <a:pt x="8210" y="4096"/>
                  </a:lnTo>
                  <a:cubicBezTo>
                    <a:pt x="8210" y="4096"/>
                    <a:pt x="7940" y="4712"/>
                    <a:pt x="7699" y="5434"/>
                  </a:cubicBezTo>
                  <a:cubicBezTo>
                    <a:pt x="7624" y="5690"/>
                    <a:pt x="7549" y="5945"/>
                    <a:pt x="7489" y="6216"/>
                  </a:cubicBezTo>
                  <a:cubicBezTo>
                    <a:pt x="7489" y="6216"/>
                    <a:pt x="9503" y="6968"/>
                    <a:pt x="10736" y="7900"/>
                  </a:cubicBezTo>
                  <a:cubicBezTo>
                    <a:pt x="10857" y="6938"/>
                    <a:pt x="10827" y="5945"/>
                    <a:pt x="10616" y="4998"/>
                  </a:cubicBezTo>
                  <a:lnTo>
                    <a:pt x="10616" y="4983"/>
                  </a:lnTo>
                  <a:cubicBezTo>
                    <a:pt x="10315" y="3615"/>
                    <a:pt x="9594" y="2036"/>
                    <a:pt x="7940" y="938"/>
                  </a:cubicBezTo>
                  <a:cubicBezTo>
                    <a:pt x="7014" y="321"/>
                    <a:pt x="5935" y="1"/>
                    <a:pt x="4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9"/>
            <p:cNvSpPr/>
            <p:nvPr/>
          </p:nvSpPr>
          <p:spPr>
            <a:xfrm>
              <a:off x="937288" y="1705188"/>
              <a:ext cx="173087" cy="183738"/>
            </a:xfrm>
            <a:custGeom>
              <a:avLst/>
              <a:gdLst/>
              <a:ahLst/>
              <a:cxnLst/>
              <a:rect l="l" t="t" r="r" b="b"/>
              <a:pathLst>
                <a:path w="3429" h="3640" extrusionOk="0">
                  <a:moveTo>
                    <a:pt x="3038" y="0"/>
                  </a:moveTo>
                  <a:cubicBezTo>
                    <a:pt x="1519" y="482"/>
                    <a:pt x="376" y="1444"/>
                    <a:pt x="0" y="1985"/>
                  </a:cubicBezTo>
                  <a:cubicBezTo>
                    <a:pt x="0" y="1985"/>
                    <a:pt x="1489" y="3143"/>
                    <a:pt x="2211" y="3639"/>
                  </a:cubicBezTo>
                  <a:cubicBezTo>
                    <a:pt x="2602" y="3354"/>
                    <a:pt x="3008" y="3068"/>
                    <a:pt x="3429" y="2827"/>
                  </a:cubicBezTo>
                  <a:cubicBezTo>
                    <a:pt x="2136" y="1730"/>
                    <a:pt x="1654" y="482"/>
                    <a:pt x="30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9"/>
            <p:cNvSpPr/>
            <p:nvPr/>
          </p:nvSpPr>
          <p:spPr>
            <a:xfrm>
              <a:off x="1087557" y="1862322"/>
              <a:ext cx="203475" cy="113877"/>
            </a:xfrm>
            <a:custGeom>
              <a:avLst/>
              <a:gdLst/>
              <a:ahLst/>
              <a:cxnLst/>
              <a:rect l="l" t="t" r="r" b="b"/>
              <a:pathLst>
                <a:path w="4031" h="2256" extrusionOk="0">
                  <a:moveTo>
                    <a:pt x="813" y="0"/>
                  </a:moveTo>
                  <a:cubicBezTo>
                    <a:pt x="512" y="331"/>
                    <a:pt x="241" y="707"/>
                    <a:pt x="1" y="1083"/>
                  </a:cubicBezTo>
                  <a:cubicBezTo>
                    <a:pt x="1" y="1083"/>
                    <a:pt x="2647" y="1910"/>
                    <a:pt x="3639" y="2256"/>
                  </a:cubicBezTo>
                  <a:cubicBezTo>
                    <a:pt x="3745" y="2060"/>
                    <a:pt x="3880" y="1880"/>
                    <a:pt x="4030" y="1714"/>
                  </a:cubicBezTo>
                  <a:cubicBezTo>
                    <a:pt x="3354" y="1413"/>
                    <a:pt x="2662" y="1083"/>
                    <a:pt x="2061" y="767"/>
                  </a:cubicBezTo>
                  <a:cubicBezTo>
                    <a:pt x="1625" y="541"/>
                    <a:pt x="1204" y="286"/>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9"/>
            <p:cNvSpPr/>
            <p:nvPr/>
          </p:nvSpPr>
          <p:spPr>
            <a:xfrm>
              <a:off x="1315258" y="1941975"/>
              <a:ext cx="170059" cy="146536"/>
            </a:xfrm>
            <a:custGeom>
              <a:avLst/>
              <a:gdLst/>
              <a:ahLst/>
              <a:cxnLst/>
              <a:rect l="l" t="t" r="r" b="b"/>
              <a:pathLst>
                <a:path w="3369" h="2903" extrusionOk="0">
                  <a:moveTo>
                    <a:pt x="3128" y="1"/>
                  </a:moveTo>
                  <a:lnTo>
                    <a:pt x="3128" y="1"/>
                  </a:lnTo>
                  <a:cubicBezTo>
                    <a:pt x="3254" y="711"/>
                    <a:pt x="2917" y="982"/>
                    <a:pt x="2321" y="982"/>
                  </a:cubicBezTo>
                  <a:cubicBezTo>
                    <a:pt x="1780" y="982"/>
                    <a:pt x="1026" y="759"/>
                    <a:pt x="211" y="437"/>
                  </a:cubicBezTo>
                  <a:cubicBezTo>
                    <a:pt x="136" y="693"/>
                    <a:pt x="61" y="948"/>
                    <a:pt x="1" y="1219"/>
                  </a:cubicBezTo>
                  <a:cubicBezTo>
                    <a:pt x="1" y="1219"/>
                    <a:pt x="2015" y="1971"/>
                    <a:pt x="3248" y="2903"/>
                  </a:cubicBezTo>
                  <a:cubicBezTo>
                    <a:pt x="3369" y="1941"/>
                    <a:pt x="3339" y="948"/>
                    <a:pt x="3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9"/>
            <p:cNvSpPr/>
            <p:nvPr/>
          </p:nvSpPr>
          <p:spPr>
            <a:xfrm>
              <a:off x="1384311" y="1699131"/>
              <a:ext cx="561714" cy="394734"/>
            </a:xfrm>
            <a:custGeom>
              <a:avLst/>
              <a:gdLst/>
              <a:ahLst/>
              <a:cxnLst/>
              <a:rect l="l" t="t" r="r" b="b"/>
              <a:pathLst>
                <a:path w="11128" h="7820" extrusionOk="0">
                  <a:moveTo>
                    <a:pt x="6491" y="0"/>
                  </a:moveTo>
                  <a:cubicBezTo>
                    <a:pt x="4911" y="0"/>
                    <a:pt x="3311" y="492"/>
                    <a:pt x="2286" y="1744"/>
                  </a:cubicBezTo>
                  <a:cubicBezTo>
                    <a:pt x="1" y="4556"/>
                    <a:pt x="1760" y="7819"/>
                    <a:pt x="1760" y="7819"/>
                  </a:cubicBezTo>
                  <a:cubicBezTo>
                    <a:pt x="2632" y="6466"/>
                    <a:pt x="4151" y="5654"/>
                    <a:pt x="4151" y="5654"/>
                  </a:cubicBezTo>
                  <a:cubicBezTo>
                    <a:pt x="3986" y="5398"/>
                    <a:pt x="3790" y="5143"/>
                    <a:pt x="3595" y="4902"/>
                  </a:cubicBezTo>
                  <a:cubicBezTo>
                    <a:pt x="3249" y="4496"/>
                    <a:pt x="2933" y="4150"/>
                    <a:pt x="2933" y="4150"/>
                  </a:cubicBezTo>
                  <a:lnTo>
                    <a:pt x="2933" y="4150"/>
                  </a:lnTo>
                  <a:cubicBezTo>
                    <a:pt x="3324" y="4241"/>
                    <a:pt x="3700" y="4421"/>
                    <a:pt x="4031" y="4677"/>
                  </a:cubicBezTo>
                  <a:cubicBezTo>
                    <a:pt x="4331" y="4887"/>
                    <a:pt x="4632" y="5128"/>
                    <a:pt x="4903" y="5368"/>
                  </a:cubicBezTo>
                  <a:cubicBezTo>
                    <a:pt x="5670" y="4842"/>
                    <a:pt x="8211" y="3564"/>
                    <a:pt x="8211" y="3564"/>
                  </a:cubicBezTo>
                  <a:cubicBezTo>
                    <a:pt x="8076" y="3353"/>
                    <a:pt x="7925" y="3143"/>
                    <a:pt x="7760" y="2947"/>
                  </a:cubicBezTo>
                  <a:cubicBezTo>
                    <a:pt x="7489" y="2632"/>
                    <a:pt x="7203" y="2361"/>
                    <a:pt x="6888" y="2105"/>
                  </a:cubicBezTo>
                  <a:lnTo>
                    <a:pt x="6888" y="2105"/>
                  </a:lnTo>
                  <a:cubicBezTo>
                    <a:pt x="7339" y="2256"/>
                    <a:pt x="7760" y="2481"/>
                    <a:pt x="8151" y="2767"/>
                  </a:cubicBezTo>
                  <a:cubicBezTo>
                    <a:pt x="8542" y="3023"/>
                    <a:pt x="8842" y="3278"/>
                    <a:pt x="8842" y="3278"/>
                  </a:cubicBezTo>
                  <a:cubicBezTo>
                    <a:pt x="9639" y="2812"/>
                    <a:pt x="10391" y="2301"/>
                    <a:pt x="11128" y="1744"/>
                  </a:cubicBezTo>
                  <a:cubicBezTo>
                    <a:pt x="10737" y="1278"/>
                    <a:pt x="10226" y="902"/>
                    <a:pt x="9669" y="662"/>
                  </a:cubicBezTo>
                  <a:lnTo>
                    <a:pt x="9639" y="662"/>
                  </a:lnTo>
                  <a:cubicBezTo>
                    <a:pt x="8747" y="253"/>
                    <a:pt x="7624"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9"/>
            <p:cNvSpPr/>
            <p:nvPr/>
          </p:nvSpPr>
          <p:spPr>
            <a:xfrm>
              <a:off x="1384311" y="1787162"/>
              <a:ext cx="210340" cy="306701"/>
            </a:xfrm>
            <a:custGeom>
              <a:avLst/>
              <a:gdLst/>
              <a:ahLst/>
              <a:cxnLst/>
              <a:rect l="l" t="t" r="r" b="b"/>
              <a:pathLst>
                <a:path w="4167" h="6076" extrusionOk="0">
                  <a:moveTo>
                    <a:pt x="2286" y="0"/>
                  </a:moveTo>
                  <a:lnTo>
                    <a:pt x="2286" y="0"/>
                  </a:lnTo>
                  <a:cubicBezTo>
                    <a:pt x="1" y="2812"/>
                    <a:pt x="1760" y="6075"/>
                    <a:pt x="1760" y="6075"/>
                  </a:cubicBezTo>
                  <a:cubicBezTo>
                    <a:pt x="2632" y="4722"/>
                    <a:pt x="4166" y="3925"/>
                    <a:pt x="4166" y="3925"/>
                  </a:cubicBezTo>
                  <a:cubicBezTo>
                    <a:pt x="3986" y="3654"/>
                    <a:pt x="3805" y="3399"/>
                    <a:pt x="3595" y="3158"/>
                  </a:cubicBezTo>
                  <a:cubicBezTo>
                    <a:pt x="3489" y="3218"/>
                    <a:pt x="3384" y="3278"/>
                    <a:pt x="3279" y="3339"/>
                  </a:cubicBezTo>
                  <a:cubicBezTo>
                    <a:pt x="3074" y="3458"/>
                    <a:pt x="2884" y="3512"/>
                    <a:pt x="2714" y="3512"/>
                  </a:cubicBezTo>
                  <a:cubicBezTo>
                    <a:pt x="1660" y="3512"/>
                    <a:pt x="1316" y="1450"/>
                    <a:pt x="2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9"/>
            <p:cNvSpPr/>
            <p:nvPr/>
          </p:nvSpPr>
          <p:spPr>
            <a:xfrm>
              <a:off x="1587732" y="1847886"/>
              <a:ext cx="211046" cy="122257"/>
            </a:xfrm>
            <a:custGeom>
              <a:avLst/>
              <a:gdLst/>
              <a:ahLst/>
              <a:cxnLst/>
              <a:rect l="l" t="t" r="r" b="b"/>
              <a:pathLst>
                <a:path w="4181" h="2422" extrusionOk="0">
                  <a:moveTo>
                    <a:pt x="3730" y="0"/>
                  </a:moveTo>
                  <a:cubicBezTo>
                    <a:pt x="2512" y="572"/>
                    <a:pt x="1068" y="1188"/>
                    <a:pt x="1" y="1730"/>
                  </a:cubicBezTo>
                  <a:cubicBezTo>
                    <a:pt x="316" y="1940"/>
                    <a:pt x="602" y="2181"/>
                    <a:pt x="888" y="2421"/>
                  </a:cubicBezTo>
                  <a:cubicBezTo>
                    <a:pt x="1655" y="1895"/>
                    <a:pt x="4181" y="617"/>
                    <a:pt x="4181" y="617"/>
                  </a:cubicBezTo>
                  <a:cubicBezTo>
                    <a:pt x="4046" y="406"/>
                    <a:pt x="3895" y="196"/>
                    <a:pt x="3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9"/>
            <p:cNvSpPr/>
            <p:nvPr/>
          </p:nvSpPr>
          <p:spPr>
            <a:xfrm>
              <a:off x="1795697" y="1733253"/>
              <a:ext cx="150322" cy="131393"/>
            </a:xfrm>
            <a:custGeom>
              <a:avLst/>
              <a:gdLst/>
              <a:ahLst/>
              <a:cxnLst/>
              <a:rect l="l" t="t" r="r" b="b"/>
              <a:pathLst>
                <a:path w="2978" h="2603" extrusionOk="0">
                  <a:moveTo>
                    <a:pt x="1519" y="1"/>
                  </a:moveTo>
                  <a:lnTo>
                    <a:pt x="1519" y="1"/>
                  </a:lnTo>
                  <a:cubicBezTo>
                    <a:pt x="1670" y="91"/>
                    <a:pt x="2602" y="677"/>
                    <a:pt x="1279" y="1444"/>
                  </a:cubicBezTo>
                  <a:cubicBezTo>
                    <a:pt x="933" y="1640"/>
                    <a:pt x="497" y="1850"/>
                    <a:pt x="1" y="2091"/>
                  </a:cubicBezTo>
                  <a:cubicBezTo>
                    <a:pt x="392" y="2362"/>
                    <a:pt x="692" y="2602"/>
                    <a:pt x="692" y="2602"/>
                  </a:cubicBezTo>
                  <a:cubicBezTo>
                    <a:pt x="1489" y="2136"/>
                    <a:pt x="2241" y="1625"/>
                    <a:pt x="2978" y="1068"/>
                  </a:cubicBezTo>
                  <a:cubicBezTo>
                    <a:pt x="2587" y="602"/>
                    <a:pt x="2076" y="226"/>
                    <a:pt x="15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9"/>
            <p:cNvSpPr/>
            <p:nvPr/>
          </p:nvSpPr>
          <p:spPr>
            <a:xfrm>
              <a:off x="900086" y="1955704"/>
              <a:ext cx="582207" cy="333959"/>
            </a:xfrm>
            <a:custGeom>
              <a:avLst/>
              <a:gdLst/>
              <a:ahLst/>
              <a:cxnLst/>
              <a:rect l="l" t="t" r="r" b="b"/>
              <a:pathLst>
                <a:path w="11534" h="6616" extrusionOk="0">
                  <a:moveTo>
                    <a:pt x="6228" y="0"/>
                  </a:moveTo>
                  <a:cubicBezTo>
                    <a:pt x="5617" y="0"/>
                    <a:pt x="5007" y="101"/>
                    <a:pt x="4421" y="300"/>
                  </a:cubicBezTo>
                  <a:cubicBezTo>
                    <a:pt x="3233" y="661"/>
                    <a:pt x="2181" y="1383"/>
                    <a:pt x="1429" y="2375"/>
                  </a:cubicBezTo>
                  <a:cubicBezTo>
                    <a:pt x="1" y="4285"/>
                    <a:pt x="1" y="6616"/>
                    <a:pt x="1" y="6616"/>
                  </a:cubicBezTo>
                  <a:cubicBezTo>
                    <a:pt x="1" y="6616"/>
                    <a:pt x="2226" y="5789"/>
                    <a:pt x="3594" y="5383"/>
                  </a:cubicBezTo>
                  <a:cubicBezTo>
                    <a:pt x="3594" y="5383"/>
                    <a:pt x="3745" y="4811"/>
                    <a:pt x="3970" y="4150"/>
                  </a:cubicBezTo>
                  <a:cubicBezTo>
                    <a:pt x="4121" y="3684"/>
                    <a:pt x="4316" y="3247"/>
                    <a:pt x="4542" y="2811"/>
                  </a:cubicBezTo>
                  <a:cubicBezTo>
                    <a:pt x="4542" y="2811"/>
                    <a:pt x="4542" y="3368"/>
                    <a:pt x="4557" y="4074"/>
                  </a:cubicBezTo>
                  <a:cubicBezTo>
                    <a:pt x="4557" y="4375"/>
                    <a:pt x="4572" y="4706"/>
                    <a:pt x="4587" y="5037"/>
                  </a:cubicBezTo>
                  <a:cubicBezTo>
                    <a:pt x="4587" y="5037"/>
                    <a:pt x="6902" y="4390"/>
                    <a:pt x="7729" y="4090"/>
                  </a:cubicBezTo>
                  <a:cubicBezTo>
                    <a:pt x="7729" y="4090"/>
                    <a:pt x="7699" y="3699"/>
                    <a:pt x="7714" y="3202"/>
                  </a:cubicBezTo>
                  <a:cubicBezTo>
                    <a:pt x="7714" y="2857"/>
                    <a:pt x="7744" y="2511"/>
                    <a:pt x="7774" y="2165"/>
                  </a:cubicBezTo>
                  <a:cubicBezTo>
                    <a:pt x="7774" y="2165"/>
                    <a:pt x="7970" y="2526"/>
                    <a:pt x="8150" y="2992"/>
                  </a:cubicBezTo>
                  <a:cubicBezTo>
                    <a:pt x="8271" y="3278"/>
                    <a:pt x="8406" y="3593"/>
                    <a:pt x="8511" y="3879"/>
                  </a:cubicBezTo>
                  <a:cubicBezTo>
                    <a:pt x="8511" y="3879"/>
                    <a:pt x="10646" y="3398"/>
                    <a:pt x="11534" y="2977"/>
                  </a:cubicBezTo>
                  <a:cubicBezTo>
                    <a:pt x="10782" y="1939"/>
                    <a:pt x="9774" y="1097"/>
                    <a:pt x="8617" y="541"/>
                  </a:cubicBezTo>
                  <a:cubicBezTo>
                    <a:pt x="7860" y="180"/>
                    <a:pt x="7044" y="0"/>
                    <a:pt x="6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9"/>
            <p:cNvSpPr/>
            <p:nvPr/>
          </p:nvSpPr>
          <p:spPr>
            <a:xfrm>
              <a:off x="900844" y="2075587"/>
              <a:ext cx="199689" cy="213318"/>
            </a:xfrm>
            <a:custGeom>
              <a:avLst/>
              <a:gdLst/>
              <a:ahLst/>
              <a:cxnLst/>
              <a:rect l="l" t="t" r="r" b="b"/>
              <a:pathLst>
                <a:path w="3956" h="4226" extrusionOk="0">
                  <a:moveTo>
                    <a:pt x="1429" y="0"/>
                  </a:moveTo>
                  <a:cubicBezTo>
                    <a:pt x="1" y="1910"/>
                    <a:pt x="1" y="4226"/>
                    <a:pt x="1" y="4226"/>
                  </a:cubicBezTo>
                  <a:cubicBezTo>
                    <a:pt x="1" y="4226"/>
                    <a:pt x="2211" y="3414"/>
                    <a:pt x="3579" y="3008"/>
                  </a:cubicBezTo>
                  <a:cubicBezTo>
                    <a:pt x="3579" y="3008"/>
                    <a:pt x="3745" y="2421"/>
                    <a:pt x="3955" y="1775"/>
                  </a:cubicBezTo>
                  <a:lnTo>
                    <a:pt x="3955" y="1775"/>
                  </a:lnTo>
                  <a:cubicBezTo>
                    <a:pt x="3688" y="1800"/>
                    <a:pt x="3436" y="1813"/>
                    <a:pt x="3201" y="1813"/>
                  </a:cubicBezTo>
                  <a:cubicBezTo>
                    <a:pt x="1485" y="1813"/>
                    <a:pt x="649" y="1151"/>
                    <a:pt x="1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9"/>
            <p:cNvSpPr/>
            <p:nvPr/>
          </p:nvSpPr>
          <p:spPr>
            <a:xfrm>
              <a:off x="1130059" y="2117331"/>
              <a:ext cx="160216" cy="92626"/>
            </a:xfrm>
            <a:custGeom>
              <a:avLst/>
              <a:gdLst/>
              <a:ahLst/>
              <a:cxnLst/>
              <a:rect l="l" t="t" r="r" b="b"/>
              <a:pathLst>
                <a:path w="3174" h="1835" extrusionOk="0">
                  <a:moveTo>
                    <a:pt x="3173" y="0"/>
                  </a:moveTo>
                  <a:cubicBezTo>
                    <a:pt x="2346" y="331"/>
                    <a:pt x="1504" y="587"/>
                    <a:pt x="632" y="767"/>
                  </a:cubicBezTo>
                  <a:cubicBezTo>
                    <a:pt x="422" y="812"/>
                    <a:pt x="211" y="842"/>
                    <a:pt x="1" y="872"/>
                  </a:cubicBezTo>
                  <a:cubicBezTo>
                    <a:pt x="16" y="1173"/>
                    <a:pt x="31" y="1504"/>
                    <a:pt x="46" y="1835"/>
                  </a:cubicBezTo>
                  <a:cubicBezTo>
                    <a:pt x="46" y="1835"/>
                    <a:pt x="2346" y="1188"/>
                    <a:pt x="3173" y="888"/>
                  </a:cubicBezTo>
                  <a:cubicBezTo>
                    <a:pt x="3173" y="888"/>
                    <a:pt x="3158" y="497"/>
                    <a:pt x="3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9"/>
            <p:cNvSpPr/>
            <p:nvPr/>
          </p:nvSpPr>
          <p:spPr>
            <a:xfrm>
              <a:off x="1311473" y="1982205"/>
              <a:ext cx="170816" cy="169302"/>
            </a:xfrm>
            <a:custGeom>
              <a:avLst/>
              <a:gdLst/>
              <a:ahLst/>
              <a:cxnLst/>
              <a:rect l="l" t="t" r="r" b="b"/>
              <a:pathLst>
                <a:path w="3384" h="3354" extrusionOk="0">
                  <a:moveTo>
                    <a:pt x="482" y="1"/>
                  </a:moveTo>
                  <a:cubicBezTo>
                    <a:pt x="2090" y="843"/>
                    <a:pt x="1459" y="1760"/>
                    <a:pt x="0" y="2467"/>
                  </a:cubicBezTo>
                  <a:cubicBezTo>
                    <a:pt x="121" y="2753"/>
                    <a:pt x="256" y="3068"/>
                    <a:pt x="361" y="3354"/>
                  </a:cubicBezTo>
                  <a:cubicBezTo>
                    <a:pt x="361" y="3354"/>
                    <a:pt x="2496" y="2873"/>
                    <a:pt x="3384" y="2452"/>
                  </a:cubicBezTo>
                  <a:cubicBezTo>
                    <a:pt x="2632" y="1414"/>
                    <a:pt x="1639" y="572"/>
                    <a:pt x="4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9"/>
            <p:cNvSpPr/>
            <p:nvPr/>
          </p:nvSpPr>
          <p:spPr>
            <a:xfrm>
              <a:off x="1473150" y="1991947"/>
              <a:ext cx="494932" cy="337947"/>
            </a:xfrm>
            <a:custGeom>
              <a:avLst/>
              <a:gdLst/>
              <a:ahLst/>
              <a:cxnLst/>
              <a:rect l="l" t="t" r="r" b="b"/>
              <a:pathLst>
                <a:path w="9805" h="6695" extrusionOk="0">
                  <a:moveTo>
                    <a:pt x="4080" y="1"/>
                  </a:moveTo>
                  <a:cubicBezTo>
                    <a:pt x="4009" y="1"/>
                    <a:pt x="3937" y="1"/>
                    <a:pt x="3865" y="3"/>
                  </a:cubicBezTo>
                  <a:cubicBezTo>
                    <a:pt x="1128" y="124"/>
                    <a:pt x="0" y="2018"/>
                    <a:pt x="0" y="2018"/>
                  </a:cubicBezTo>
                  <a:cubicBezTo>
                    <a:pt x="782" y="2560"/>
                    <a:pt x="1609" y="3011"/>
                    <a:pt x="2496" y="3356"/>
                  </a:cubicBezTo>
                  <a:cubicBezTo>
                    <a:pt x="2797" y="3131"/>
                    <a:pt x="3098" y="2890"/>
                    <a:pt x="3383" y="2635"/>
                  </a:cubicBezTo>
                  <a:cubicBezTo>
                    <a:pt x="3729" y="2319"/>
                    <a:pt x="4030" y="2033"/>
                    <a:pt x="4030" y="2033"/>
                  </a:cubicBezTo>
                  <a:lnTo>
                    <a:pt x="4030" y="2033"/>
                  </a:lnTo>
                  <a:cubicBezTo>
                    <a:pt x="4015" y="2394"/>
                    <a:pt x="3940" y="2770"/>
                    <a:pt x="3819" y="3116"/>
                  </a:cubicBezTo>
                  <a:cubicBezTo>
                    <a:pt x="3714" y="3402"/>
                    <a:pt x="3609" y="3687"/>
                    <a:pt x="3489" y="3958"/>
                  </a:cubicBezTo>
                  <a:cubicBezTo>
                    <a:pt x="4586" y="4484"/>
                    <a:pt x="6015" y="5251"/>
                    <a:pt x="6015" y="5251"/>
                  </a:cubicBezTo>
                  <a:cubicBezTo>
                    <a:pt x="6120" y="5116"/>
                    <a:pt x="6225" y="4965"/>
                    <a:pt x="6316" y="4830"/>
                  </a:cubicBezTo>
                  <a:cubicBezTo>
                    <a:pt x="6737" y="4244"/>
                    <a:pt x="7082" y="3672"/>
                    <a:pt x="7082" y="3672"/>
                  </a:cubicBezTo>
                  <a:lnTo>
                    <a:pt x="7082" y="3672"/>
                  </a:lnTo>
                  <a:cubicBezTo>
                    <a:pt x="7067" y="4138"/>
                    <a:pt x="7007" y="4605"/>
                    <a:pt x="6932" y="5071"/>
                  </a:cubicBezTo>
                  <a:cubicBezTo>
                    <a:pt x="6887" y="5416"/>
                    <a:pt x="6827" y="5657"/>
                    <a:pt x="6827" y="5657"/>
                  </a:cubicBezTo>
                  <a:cubicBezTo>
                    <a:pt x="7759" y="6003"/>
                    <a:pt x="9804" y="6695"/>
                    <a:pt x="9804" y="6695"/>
                  </a:cubicBezTo>
                  <a:cubicBezTo>
                    <a:pt x="9774" y="6093"/>
                    <a:pt x="9684" y="5492"/>
                    <a:pt x="9533" y="4890"/>
                  </a:cubicBezTo>
                  <a:cubicBezTo>
                    <a:pt x="9533" y="4860"/>
                    <a:pt x="9518" y="4815"/>
                    <a:pt x="9503" y="4770"/>
                  </a:cubicBezTo>
                  <a:cubicBezTo>
                    <a:pt x="9503" y="4755"/>
                    <a:pt x="9503" y="4740"/>
                    <a:pt x="9503" y="4725"/>
                  </a:cubicBezTo>
                  <a:cubicBezTo>
                    <a:pt x="9067" y="2981"/>
                    <a:pt x="8030" y="665"/>
                    <a:pt x="5594" y="154"/>
                  </a:cubicBezTo>
                  <a:cubicBezTo>
                    <a:pt x="5093" y="48"/>
                    <a:pt x="4592" y="1"/>
                    <a:pt x="4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9"/>
            <p:cNvSpPr/>
            <p:nvPr/>
          </p:nvSpPr>
          <p:spPr>
            <a:xfrm>
              <a:off x="1473150" y="1992098"/>
              <a:ext cx="195096" cy="169302"/>
            </a:xfrm>
            <a:custGeom>
              <a:avLst/>
              <a:gdLst/>
              <a:ahLst/>
              <a:cxnLst/>
              <a:rect l="l" t="t" r="r" b="b"/>
              <a:pathLst>
                <a:path w="3865" h="3354" extrusionOk="0">
                  <a:moveTo>
                    <a:pt x="3865" y="0"/>
                  </a:moveTo>
                  <a:cubicBezTo>
                    <a:pt x="1128" y="121"/>
                    <a:pt x="0" y="2015"/>
                    <a:pt x="0" y="2015"/>
                  </a:cubicBezTo>
                  <a:cubicBezTo>
                    <a:pt x="782" y="2557"/>
                    <a:pt x="1609" y="3008"/>
                    <a:pt x="2496" y="3353"/>
                  </a:cubicBezTo>
                  <a:cubicBezTo>
                    <a:pt x="2812" y="3128"/>
                    <a:pt x="3098" y="2887"/>
                    <a:pt x="3383" y="2632"/>
                  </a:cubicBezTo>
                  <a:cubicBezTo>
                    <a:pt x="2361" y="1414"/>
                    <a:pt x="2090" y="166"/>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9"/>
            <p:cNvSpPr/>
            <p:nvPr/>
          </p:nvSpPr>
          <p:spPr>
            <a:xfrm>
              <a:off x="1649213" y="2149182"/>
              <a:ext cx="142750" cy="107870"/>
            </a:xfrm>
            <a:custGeom>
              <a:avLst/>
              <a:gdLst/>
              <a:ahLst/>
              <a:cxnLst/>
              <a:rect l="l" t="t" r="r" b="b"/>
              <a:pathLst>
                <a:path w="2828" h="2137" extrusionOk="0">
                  <a:moveTo>
                    <a:pt x="331" y="1"/>
                  </a:moveTo>
                  <a:cubicBezTo>
                    <a:pt x="226" y="287"/>
                    <a:pt x="121" y="572"/>
                    <a:pt x="1" y="843"/>
                  </a:cubicBezTo>
                  <a:cubicBezTo>
                    <a:pt x="1098" y="1369"/>
                    <a:pt x="2527" y="2136"/>
                    <a:pt x="2527" y="2136"/>
                  </a:cubicBezTo>
                  <a:cubicBezTo>
                    <a:pt x="2632" y="2001"/>
                    <a:pt x="2737" y="1865"/>
                    <a:pt x="2828" y="1715"/>
                  </a:cubicBezTo>
                  <a:cubicBezTo>
                    <a:pt x="2241" y="1459"/>
                    <a:pt x="1685" y="1129"/>
                    <a:pt x="1158" y="753"/>
                  </a:cubicBezTo>
                  <a:cubicBezTo>
                    <a:pt x="873" y="512"/>
                    <a:pt x="587" y="272"/>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9"/>
            <p:cNvSpPr/>
            <p:nvPr/>
          </p:nvSpPr>
          <p:spPr>
            <a:xfrm>
              <a:off x="1817705" y="2239536"/>
              <a:ext cx="151130" cy="91112"/>
            </a:xfrm>
            <a:custGeom>
              <a:avLst/>
              <a:gdLst/>
              <a:ahLst/>
              <a:cxnLst/>
              <a:rect l="l" t="t" r="r" b="b"/>
              <a:pathLst>
                <a:path w="2994" h="1805" extrusionOk="0">
                  <a:moveTo>
                    <a:pt x="2722" y="0"/>
                  </a:moveTo>
                  <a:cubicBezTo>
                    <a:pt x="2777" y="392"/>
                    <a:pt x="2453" y="563"/>
                    <a:pt x="1928" y="563"/>
                  </a:cubicBezTo>
                  <a:cubicBezTo>
                    <a:pt x="1444" y="563"/>
                    <a:pt x="791" y="418"/>
                    <a:pt x="106" y="166"/>
                  </a:cubicBezTo>
                  <a:cubicBezTo>
                    <a:pt x="61" y="511"/>
                    <a:pt x="1" y="752"/>
                    <a:pt x="1" y="752"/>
                  </a:cubicBezTo>
                  <a:cubicBezTo>
                    <a:pt x="933" y="1098"/>
                    <a:pt x="2993" y="1805"/>
                    <a:pt x="2993" y="1805"/>
                  </a:cubicBezTo>
                  <a:cubicBezTo>
                    <a:pt x="2948" y="1188"/>
                    <a:pt x="2858" y="587"/>
                    <a:pt x="2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9"/>
            <p:cNvSpPr/>
            <p:nvPr/>
          </p:nvSpPr>
          <p:spPr>
            <a:xfrm>
              <a:off x="2396068" y="2804977"/>
              <a:ext cx="82783" cy="69861"/>
            </a:xfrm>
            <a:custGeom>
              <a:avLst/>
              <a:gdLst/>
              <a:ahLst/>
              <a:cxnLst/>
              <a:rect l="l" t="t" r="r" b="b"/>
              <a:pathLst>
                <a:path w="1640" h="1384" extrusionOk="0">
                  <a:moveTo>
                    <a:pt x="1579" y="1"/>
                  </a:moveTo>
                  <a:cubicBezTo>
                    <a:pt x="1008" y="391"/>
                    <a:pt x="482" y="828"/>
                    <a:pt x="1" y="1309"/>
                  </a:cubicBezTo>
                  <a:lnTo>
                    <a:pt x="121" y="1384"/>
                  </a:lnTo>
                  <a:cubicBezTo>
                    <a:pt x="587" y="918"/>
                    <a:pt x="1098" y="482"/>
                    <a:pt x="1640" y="91"/>
                  </a:cubicBezTo>
                  <a:lnTo>
                    <a:pt x="15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9"/>
            <p:cNvSpPr/>
            <p:nvPr/>
          </p:nvSpPr>
          <p:spPr>
            <a:xfrm>
              <a:off x="2464364" y="2768533"/>
              <a:ext cx="55475" cy="45228"/>
            </a:xfrm>
            <a:custGeom>
              <a:avLst/>
              <a:gdLst/>
              <a:ahLst/>
              <a:cxnLst/>
              <a:rect l="l" t="t" r="r" b="b"/>
              <a:pathLst>
                <a:path w="1099" h="896" extrusionOk="0">
                  <a:moveTo>
                    <a:pt x="1099" y="1"/>
                  </a:moveTo>
                  <a:lnTo>
                    <a:pt x="1099" y="1"/>
                  </a:lnTo>
                  <a:cubicBezTo>
                    <a:pt x="1" y="106"/>
                    <a:pt x="1" y="888"/>
                    <a:pt x="1" y="888"/>
                  </a:cubicBezTo>
                  <a:cubicBezTo>
                    <a:pt x="48" y="893"/>
                    <a:pt x="93" y="896"/>
                    <a:pt x="136" y="896"/>
                  </a:cubicBezTo>
                  <a:cubicBezTo>
                    <a:pt x="949" y="896"/>
                    <a:pt x="1099"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9"/>
            <p:cNvSpPr/>
            <p:nvPr/>
          </p:nvSpPr>
          <p:spPr>
            <a:xfrm>
              <a:off x="2417319" y="2751825"/>
              <a:ext cx="55475" cy="75969"/>
            </a:xfrm>
            <a:custGeom>
              <a:avLst/>
              <a:gdLst/>
              <a:ahLst/>
              <a:cxnLst/>
              <a:rect l="l" t="t" r="r" b="b"/>
              <a:pathLst>
                <a:path w="1099" h="1505" extrusionOk="0">
                  <a:moveTo>
                    <a:pt x="271" y="1"/>
                  </a:moveTo>
                  <a:lnTo>
                    <a:pt x="271" y="1"/>
                  </a:lnTo>
                  <a:cubicBezTo>
                    <a:pt x="1" y="497"/>
                    <a:pt x="121" y="1129"/>
                    <a:pt x="557" y="1505"/>
                  </a:cubicBezTo>
                  <a:cubicBezTo>
                    <a:pt x="1098" y="738"/>
                    <a:pt x="271"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9"/>
            <p:cNvSpPr/>
            <p:nvPr/>
          </p:nvSpPr>
          <p:spPr>
            <a:xfrm>
              <a:off x="2448463" y="2829913"/>
              <a:ext cx="58453" cy="36950"/>
            </a:xfrm>
            <a:custGeom>
              <a:avLst/>
              <a:gdLst/>
              <a:ahLst/>
              <a:cxnLst/>
              <a:rect l="l" t="t" r="r" b="b"/>
              <a:pathLst>
                <a:path w="1158" h="732" extrusionOk="0">
                  <a:moveTo>
                    <a:pt x="382" y="1"/>
                  </a:moveTo>
                  <a:cubicBezTo>
                    <a:pt x="270" y="1"/>
                    <a:pt x="144" y="19"/>
                    <a:pt x="0" y="63"/>
                  </a:cubicBezTo>
                  <a:cubicBezTo>
                    <a:pt x="0" y="63"/>
                    <a:pt x="85" y="731"/>
                    <a:pt x="727" y="731"/>
                  </a:cubicBezTo>
                  <a:cubicBezTo>
                    <a:pt x="849" y="731"/>
                    <a:pt x="992" y="707"/>
                    <a:pt x="1158" y="649"/>
                  </a:cubicBezTo>
                  <a:cubicBezTo>
                    <a:pt x="1158" y="649"/>
                    <a:pt x="1037"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9"/>
            <p:cNvSpPr/>
            <p:nvPr/>
          </p:nvSpPr>
          <p:spPr>
            <a:xfrm>
              <a:off x="1164232" y="2631942"/>
              <a:ext cx="1325287" cy="370454"/>
            </a:xfrm>
            <a:custGeom>
              <a:avLst/>
              <a:gdLst/>
              <a:ahLst/>
              <a:cxnLst/>
              <a:rect l="l" t="t" r="r" b="b"/>
              <a:pathLst>
                <a:path w="26255" h="7339" extrusionOk="0">
                  <a:moveTo>
                    <a:pt x="5970" y="0"/>
                  </a:moveTo>
                  <a:cubicBezTo>
                    <a:pt x="5534" y="0"/>
                    <a:pt x="5098" y="45"/>
                    <a:pt x="4662" y="120"/>
                  </a:cubicBezTo>
                  <a:cubicBezTo>
                    <a:pt x="0" y="1038"/>
                    <a:pt x="121" y="7338"/>
                    <a:pt x="121" y="7338"/>
                  </a:cubicBezTo>
                  <a:lnTo>
                    <a:pt x="26254" y="7097"/>
                  </a:lnTo>
                  <a:cubicBezTo>
                    <a:pt x="26224" y="6827"/>
                    <a:pt x="26164" y="6556"/>
                    <a:pt x="26089" y="6300"/>
                  </a:cubicBezTo>
                  <a:cubicBezTo>
                    <a:pt x="25863" y="5519"/>
                    <a:pt x="25337" y="4376"/>
                    <a:pt x="24059" y="4075"/>
                  </a:cubicBezTo>
                  <a:cubicBezTo>
                    <a:pt x="23720" y="3991"/>
                    <a:pt x="23412" y="3956"/>
                    <a:pt x="23132" y="3956"/>
                  </a:cubicBezTo>
                  <a:cubicBezTo>
                    <a:pt x="21761" y="3956"/>
                    <a:pt x="21097" y="4797"/>
                    <a:pt x="21097" y="4797"/>
                  </a:cubicBezTo>
                  <a:cubicBezTo>
                    <a:pt x="20796" y="4225"/>
                    <a:pt x="20270" y="3804"/>
                    <a:pt x="19638" y="3669"/>
                  </a:cubicBezTo>
                  <a:cubicBezTo>
                    <a:pt x="19444" y="3620"/>
                    <a:pt x="19245" y="3597"/>
                    <a:pt x="19047" y="3597"/>
                  </a:cubicBezTo>
                  <a:cubicBezTo>
                    <a:pt x="18573" y="3597"/>
                    <a:pt x="18102" y="3735"/>
                    <a:pt x="17698" y="4000"/>
                  </a:cubicBezTo>
                  <a:cubicBezTo>
                    <a:pt x="17157" y="2737"/>
                    <a:pt x="15969" y="1880"/>
                    <a:pt x="14601" y="1759"/>
                  </a:cubicBezTo>
                  <a:cubicBezTo>
                    <a:pt x="14454" y="1741"/>
                    <a:pt x="14308" y="1732"/>
                    <a:pt x="14162" y="1732"/>
                  </a:cubicBezTo>
                  <a:cubicBezTo>
                    <a:pt x="12980" y="1732"/>
                    <a:pt x="11860" y="2321"/>
                    <a:pt x="11218" y="3338"/>
                  </a:cubicBezTo>
                  <a:cubicBezTo>
                    <a:pt x="11218" y="3338"/>
                    <a:pt x="9684" y="0"/>
                    <a:pt x="5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9"/>
            <p:cNvSpPr/>
            <p:nvPr/>
          </p:nvSpPr>
          <p:spPr>
            <a:xfrm>
              <a:off x="1164232" y="2631942"/>
              <a:ext cx="1325287" cy="370454"/>
            </a:xfrm>
            <a:custGeom>
              <a:avLst/>
              <a:gdLst/>
              <a:ahLst/>
              <a:cxnLst/>
              <a:rect l="l" t="t" r="r" b="b"/>
              <a:pathLst>
                <a:path w="26255" h="7339" extrusionOk="0">
                  <a:moveTo>
                    <a:pt x="5970" y="0"/>
                  </a:moveTo>
                  <a:cubicBezTo>
                    <a:pt x="5534" y="0"/>
                    <a:pt x="5098" y="45"/>
                    <a:pt x="4662" y="120"/>
                  </a:cubicBezTo>
                  <a:cubicBezTo>
                    <a:pt x="0" y="1038"/>
                    <a:pt x="121" y="7338"/>
                    <a:pt x="121" y="7338"/>
                  </a:cubicBezTo>
                  <a:lnTo>
                    <a:pt x="26254" y="7097"/>
                  </a:lnTo>
                  <a:cubicBezTo>
                    <a:pt x="26224" y="6827"/>
                    <a:pt x="26164" y="6556"/>
                    <a:pt x="26089" y="6300"/>
                  </a:cubicBezTo>
                  <a:cubicBezTo>
                    <a:pt x="22262" y="6412"/>
                    <a:pt x="15823" y="6576"/>
                    <a:pt x="10825" y="6576"/>
                  </a:cubicBezTo>
                  <a:cubicBezTo>
                    <a:pt x="7025" y="6576"/>
                    <a:pt x="4056" y="6481"/>
                    <a:pt x="3699" y="6195"/>
                  </a:cubicBezTo>
                  <a:cubicBezTo>
                    <a:pt x="2617" y="5338"/>
                    <a:pt x="2872" y="151"/>
                    <a:pt x="59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9"/>
            <p:cNvSpPr/>
            <p:nvPr/>
          </p:nvSpPr>
          <p:spPr>
            <a:xfrm>
              <a:off x="2849199" y="2410803"/>
              <a:ext cx="1729056" cy="592353"/>
            </a:xfrm>
            <a:custGeom>
              <a:avLst/>
              <a:gdLst/>
              <a:ahLst/>
              <a:cxnLst/>
              <a:rect l="l" t="t" r="r" b="b"/>
              <a:pathLst>
                <a:path w="34254" h="11735" extrusionOk="0">
                  <a:moveTo>
                    <a:pt x="20886" y="0"/>
                  </a:moveTo>
                  <a:cubicBezTo>
                    <a:pt x="18851" y="0"/>
                    <a:pt x="17999" y="2216"/>
                    <a:pt x="17999" y="2216"/>
                  </a:cubicBezTo>
                  <a:cubicBezTo>
                    <a:pt x="17999" y="2216"/>
                    <a:pt x="16852" y="351"/>
                    <a:pt x="14845" y="351"/>
                  </a:cubicBezTo>
                  <a:cubicBezTo>
                    <a:pt x="14420" y="351"/>
                    <a:pt x="13957" y="435"/>
                    <a:pt x="13458" y="637"/>
                  </a:cubicBezTo>
                  <a:cubicBezTo>
                    <a:pt x="10661" y="1765"/>
                    <a:pt x="11323" y="5193"/>
                    <a:pt x="11338" y="5298"/>
                  </a:cubicBezTo>
                  <a:cubicBezTo>
                    <a:pt x="10879" y="4851"/>
                    <a:pt x="10270" y="4611"/>
                    <a:pt x="9647" y="4611"/>
                  </a:cubicBezTo>
                  <a:cubicBezTo>
                    <a:pt x="9434" y="4611"/>
                    <a:pt x="9219" y="4639"/>
                    <a:pt x="9007" y="4697"/>
                  </a:cubicBezTo>
                  <a:cubicBezTo>
                    <a:pt x="8827" y="4742"/>
                    <a:pt x="8662" y="4802"/>
                    <a:pt x="8496" y="4892"/>
                  </a:cubicBezTo>
                  <a:cubicBezTo>
                    <a:pt x="6737" y="5674"/>
                    <a:pt x="7398" y="8095"/>
                    <a:pt x="7398" y="8095"/>
                  </a:cubicBezTo>
                  <a:cubicBezTo>
                    <a:pt x="7398" y="8095"/>
                    <a:pt x="6910" y="7537"/>
                    <a:pt x="6165" y="7537"/>
                  </a:cubicBezTo>
                  <a:cubicBezTo>
                    <a:pt x="5932" y="7537"/>
                    <a:pt x="5674" y="7591"/>
                    <a:pt x="5399" y="7734"/>
                  </a:cubicBezTo>
                  <a:cubicBezTo>
                    <a:pt x="4256" y="8336"/>
                    <a:pt x="4797" y="9674"/>
                    <a:pt x="4797" y="9674"/>
                  </a:cubicBezTo>
                  <a:cubicBezTo>
                    <a:pt x="4797" y="9674"/>
                    <a:pt x="4233" y="9306"/>
                    <a:pt x="3260" y="9306"/>
                  </a:cubicBezTo>
                  <a:cubicBezTo>
                    <a:pt x="2915" y="9306"/>
                    <a:pt x="2517" y="9352"/>
                    <a:pt x="2076" y="9479"/>
                  </a:cubicBezTo>
                  <a:cubicBezTo>
                    <a:pt x="376" y="9975"/>
                    <a:pt x="0" y="11734"/>
                    <a:pt x="0" y="11734"/>
                  </a:cubicBezTo>
                  <a:lnTo>
                    <a:pt x="33337" y="11734"/>
                  </a:lnTo>
                  <a:cubicBezTo>
                    <a:pt x="33337" y="11734"/>
                    <a:pt x="34254" y="10697"/>
                    <a:pt x="33773" y="9734"/>
                  </a:cubicBezTo>
                  <a:cubicBezTo>
                    <a:pt x="33728" y="9629"/>
                    <a:pt x="33667" y="9539"/>
                    <a:pt x="33607" y="9464"/>
                  </a:cubicBezTo>
                  <a:cubicBezTo>
                    <a:pt x="33369" y="9119"/>
                    <a:pt x="32991" y="8927"/>
                    <a:pt x="32596" y="8927"/>
                  </a:cubicBezTo>
                  <a:cubicBezTo>
                    <a:pt x="32542" y="8927"/>
                    <a:pt x="32488" y="8930"/>
                    <a:pt x="32434" y="8937"/>
                  </a:cubicBezTo>
                  <a:cubicBezTo>
                    <a:pt x="32434" y="8937"/>
                    <a:pt x="32991" y="6817"/>
                    <a:pt x="31231" y="5870"/>
                  </a:cubicBezTo>
                  <a:cubicBezTo>
                    <a:pt x="30774" y="5619"/>
                    <a:pt x="30316" y="5527"/>
                    <a:pt x="29889" y="5527"/>
                  </a:cubicBezTo>
                  <a:cubicBezTo>
                    <a:pt x="28676" y="5527"/>
                    <a:pt x="27713" y="6276"/>
                    <a:pt x="27713" y="6276"/>
                  </a:cubicBezTo>
                  <a:cubicBezTo>
                    <a:pt x="27713" y="6276"/>
                    <a:pt x="28420" y="4321"/>
                    <a:pt x="26736" y="3359"/>
                  </a:cubicBezTo>
                  <a:cubicBezTo>
                    <a:pt x="26250" y="3084"/>
                    <a:pt x="25819" y="2986"/>
                    <a:pt x="25450" y="2986"/>
                  </a:cubicBezTo>
                  <a:cubicBezTo>
                    <a:pt x="24528" y="2986"/>
                    <a:pt x="23999" y="3599"/>
                    <a:pt x="23999" y="3599"/>
                  </a:cubicBezTo>
                  <a:cubicBezTo>
                    <a:pt x="23999" y="3599"/>
                    <a:pt x="23698" y="396"/>
                    <a:pt x="21337" y="36"/>
                  </a:cubicBezTo>
                  <a:cubicBezTo>
                    <a:pt x="21181" y="12"/>
                    <a:pt x="21030" y="0"/>
                    <a:pt x="20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9"/>
            <p:cNvSpPr/>
            <p:nvPr/>
          </p:nvSpPr>
          <p:spPr>
            <a:xfrm>
              <a:off x="3324136" y="2831679"/>
              <a:ext cx="61128" cy="44673"/>
            </a:xfrm>
            <a:custGeom>
              <a:avLst/>
              <a:gdLst/>
              <a:ahLst/>
              <a:cxnLst/>
              <a:rect l="l" t="t" r="r" b="b"/>
              <a:pathLst>
                <a:path w="1211" h="885" extrusionOk="0">
                  <a:moveTo>
                    <a:pt x="593" y="1"/>
                  </a:moveTo>
                  <a:cubicBezTo>
                    <a:pt x="554" y="1"/>
                    <a:pt x="513" y="5"/>
                    <a:pt x="471" y="13"/>
                  </a:cubicBezTo>
                  <a:cubicBezTo>
                    <a:pt x="0" y="91"/>
                    <a:pt x="120" y="884"/>
                    <a:pt x="514" y="884"/>
                  </a:cubicBezTo>
                  <a:cubicBezTo>
                    <a:pt x="574" y="884"/>
                    <a:pt x="640" y="866"/>
                    <a:pt x="711" y="825"/>
                  </a:cubicBezTo>
                  <a:cubicBezTo>
                    <a:pt x="1211" y="547"/>
                    <a:pt x="1057" y="1"/>
                    <a:pt x="593"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9"/>
            <p:cNvSpPr/>
            <p:nvPr/>
          </p:nvSpPr>
          <p:spPr>
            <a:xfrm>
              <a:off x="3851820" y="2479250"/>
              <a:ext cx="182729" cy="130787"/>
            </a:xfrm>
            <a:custGeom>
              <a:avLst/>
              <a:gdLst/>
              <a:ahLst/>
              <a:cxnLst/>
              <a:rect l="l" t="t" r="r" b="b"/>
              <a:pathLst>
                <a:path w="3620" h="2591" extrusionOk="0">
                  <a:moveTo>
                    <a:pt x="1651" y="1"/>
                  </a:moveTo>
                  <a:cubicBezTo>
                    <a:pt x="1408" y="1"/>
                    <a:pt x="1157" y="86"/>
                    <a:pt x="918" y="288"/>
                  </a:cubicBezTo>
                  <a:cubicBezTo>
                    <a:pt x="1" y="1082"/>
                    <a:pt x="1015" y="2590"/>
                    <a:pt x="2040" y="2590"/>
                  </a:cubicBezTo>
                  <a:cubicBezTo>
                    <a:pt x="2258" y="2590"/>
                    <a:pt x="2477" y="2522"/>
                    <a:pt x="2677" y="2364"/>
                  </a:cubicBezTo>
                  <a:cubicBezTo>
                    <a:pt x="3619" y="1630"/>
                    <a:pt x="2711" y="1"/>
                    <a:pt x="1651"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9"/>
            <p:cNvSpPr/>
            <p:nvPr/>
          </p:nvSpPr>
          <p:spPr>
            <a:xfrm>
              <a:off x="3805735" y="2705386"/>
              <a:ext cx="135936" cy="109183"/>
            </a:xfrm>
            <a:custGeom>
              <a:avLst/>
              <a:gdLst/>
              <a:ahLst/>
              <a:cxnLst/>
              <a:rect l="l" t="t" r="r" b="b"/>
              <a:pathLst>
                <a:path w="2693" h="2163" extrusionOk="0">
                  <a:moveTo>
                    <a:pt x="1439" y="1"/>
                  </a:moveTo>
                  <a:cubicBezTo>
                    <a:pt x="1391" y="1"/>
                    <a:pt x="1341" y="7"/>
                    <a:pt x="1290" y="19"/>
                  </a:cubicBezTo>
                  <a:cubicBezTo>
                    <a:pt x="1" y="323"/>
                    <a:pt x="525" y="2162"/>
                    <a:pt x="1533" y="2162"/>
                  </a:cubicBezTo>
                  <a:cubicBezTo>
                    <a:pt x="1572" y="2162"/>
                    <a:pt x="1611" y="2159"/>
                    <a:pt x="1651" y="2154"/>
                  </a:cubicBezTo>
                  <a:cubicBezTo>
                    <a:pt x="2692" y="2025"/>
                    <a:pt x="2339" y="1"/>
                    <a:pt x="1439"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9"/>
            <p:cNvSpPr/>
            <p:nvPr/>
          </p:nvSpPr>
          <p:spPr>
            <a:xfrm>
              <a:off x="3502672" y="2036114"/>
              <a:ext cx="890373" cy="978405"/>
            </a:xfrm>
            <a:custGeom>
              <a:avLst/>
              <a:gdLst/>
              <a:ahLst/>
              <a:cxnLst/>
              <a:rect l="l" t="t" r="r" b="b"/>
              <a:pathLst>
                <a:path w="17639" h="19383" extrusionOk="0">
                  <a:moveTo>
                    <a:pt x="6166" y="0"/>
                  </a:moveTo>
                  <a:cubicBezTo>
                    <a:pt x="6181" y="1955"/>
                    <a:pt x="6361" y="9022"/>
                    <a:pt x="6136" y="10616"/>
                  </a:cubicBezTo>
                  <a:cubicBezTo>
                    <a:pt x="6106" y="10827"/>
                    <a:pt x="6076" y="10932"/>
                    <a:pt x="6031" y="10947"/>
                  </a:cubicBezTo>
                  <a:cubicBezTo>
                    <a:pt x="5866" y="10993"/>
                    <a:pt x="5318" y="11051"/>
                    <a:pt x="4733" y="11051"/>
                  </a:cubicBezTo>
                  <a:cubicBezTo>
                    <a:pt x="3979" y="11051"/>
                    <a:pt x="3165" y="10955"/>
                    <a:pt x="3038" y="10616"/>
                  </a:cubicBezTo>
                  <a:cubicBezTo>
                    <a:pt x="2933" y="10300"/>
                    <a:pt x="2903" y="8797"/>
                    <a:pt x="2903" y="7459"/>
                  </a:cubicBezTo>
                  <a:cubicBezTo>
                    <a:pt x="2888" y="6316"/>
                    <a:pt x="2918" y="5293"/>
                    <a:pt x="2918" y="5293"/>
                  </a:cubicBezTo>
                  <a:lnTo>
                    <a:pt x="2918" y="5293"/>
                  </a:lnTo>
                  <a:lnTo>
                    <a:pt x="602" y="5865"/>
                  </a:lnTo>
                  <a:cubicBezTo>
                    <a:pt x="978" y="7895"/>
                    <a:pt x="1" y="11534"/>
                    <a:pt x="1640" y="12466"/>
                  </a:cubicBezTo>
                  <a:cubicBezTo>
                    <a:pt x="2540" y="12970"/>
                    <a:pt x="3789" y="13033"/>
                    <a:pt x="4743" y="13033"/>
                  </a:cubicBezTo>
                  <a:cubicBezTo>
                    <a:pt x="5066" y="13033"/>
                    <a:pt x="5356" y="13026"/>
                    <a:pt x="5586" y="13026"/>
                  </a:cubicBezTo>
                  <a:cubicBezTo>
                    <a:pt x="5913" y="13026"/>
                    <a:pt x="6120" y="13041"/>
                    <a:pt x="6136" y="13112"/>
                  </a:cubicBezTo>
                  <a:cubicBezTo>
                    <a:pt x="6196" y="13383"/>
                    <a:pt x="6136" y="19383"/>
                    <a:pt x="6136" y="19383"/>
                  </a:cubicBezTo>
                  <a:lnTo>
                    <a:pt x="12060" y="19202"/>
                  </a:lnTo>
                  <a:lnTo>
                    <a:pt x="12060" y="18375"/>
                  </a:lnTo>
                  <a:cubicBezTo>
                    <a:pt x="12045" y="16616"/>
                    <a:pt x="12015" y="12586"/>
                    <a:pt x="12226" y="12406"/>
                  </a:cubicBezTo>
                  <a:cubicBezTo>
                    <a:pt x="12511" y="12195"/>
                    <a:pt x="15338" y="12361"/>
                    <a:pt x="16421" y="11955"/>
                  </a:cubicBezTo>
                  <a:cubicBezTo>
                    <a:pt x="17504" y="11549"/>
                    <a:pt x="17564" y="10406"/>
                    <a:pt x="17609" y="8376"/>
                  </a:cubicBezTo>
                  <a:cubicBezTo>
                    <a:pt x="17639" y="7293"/>
                    <a:pt x="17609" y="5263"/>
                    <a:pt x="17564" y="3579"/>
                  </a:cubicBezTo>
                  <a:cubicBezTo>
                    <a:pt x="17519" y="2060"/>
                    <a:pt x="17488" y="812"/>
                    <a:pt x="17488" y="737"/>
                  </a:cubicBezTo>
                  <a:cubicBezTo>
                    <a:pt x="17488" y="705"/>
                    <a:pt x="17422" y="692"/>
                    <a:pt x="17314" y="692"/>
                  </a:cubicBezTo>
                  <a:cubicBezTo>
                    <a:pt x="16865" y="692"/>
                    <a:pt x="15699" y="918"/>
                    <a:pt x="15699" y="918"/>
                  </a:cubicBezTo>
                  <a:cubicBezTo>
                    <a:pt x="15699" y="918"/>
                    <a:pt x="15910" y="9534"/>
                    <a:pt x="15428" y="9699"/>
                  </a:cubicBezTo>
                  <a:cubicBezTo>
                    <a:pt x="15078" y="9816"/>
                    <a:pt x="13840" y="9933"/>
                    <a:pt x="13049" y="9933"/>
                  </a:cubicBezTo>
                  <a:cubicBezTo>
                    <a:pt x="12721" y="9933"/>
                    <a:pt x="12470" y="9913"/>
                    <a:pt x="12391" y="9864"/>
                  </a:cubicBezTo>
                  <a:cubicBezTo>
                    <a:pt x="12346" y="9834"/>
                    <a:pt x="12301" y="9789"/>
                    <a:pt x="12271" y="9729"/>
                  </a:cubicBezTo>
                  <a:cubicBezTo>
                    <a:pt x="12135" y="9443"/>
                    <a:pt x="12166" y="8797"/>
                    <a:pt x="12166" y="7474"/>
                  </a:cubicBezTo>
                  <a:cubicBezTo>
                    <a:pt x="12166" y="6782"/>
                    <a:pt x="12151" y="5323"/>
                    <a:pt x="12120" y="3865"/>
                  </a:cubicBezTo>
                  <a:cubicBezTo>
                    <a:pt x="12090" y="1925"/>
                    <a:pt x="12060" y="0"/>
                    <a:pt x="12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9"/>
            <p:cNvSpPr/>
            <p:nvPr/>
          </p:nvSpPr>
          <p:spPr>
            <a:xfrm>
              <a:off x="3698522" y="2118846"/>
              <a:ext cx="466059" cy="253649"/>
            </a:xfrm>
            <a:custGeom>
              <a:avLst/>
              <a:gdLst/>
              <a:ahLst/>
              <a:cxnLst/>
              <a:rect l="l" t="t" r="r" b="b"/>
              <a:pathLst>
                <a:path w="9233" h="5025" extrusionOk="0">
                  <a:moveTo>
                    <a:pt x="8692" y="0"/>
                  </a:moveTo>
                  <a:cubicBezTo>
                    <a:pt x="8692" y="0"/>
                    <a:pt x="8301" y="3925"/>
                    <a:pt x="5338" y="4361"/>
                  </a:cubicBezTo>
                  <a:cubicBezTo>
                    <a:pt x="5092" y="4397"/>
                    <a:pt x="4855" y="4414"/>
                    <a:pt x="4629" y="4414"/>
                  </a:cubicBezTo>
                  <a:cubicBezTo>
                    <a:pt x="2141" y="4414"/>
                    <a:pt x="827" y="2406"/>
                    <a:pt x="827" y="2406"/>
                  </a:cubicBezTo>
                  <a:lnTo>
                    <a:pt x="0" y="1925"/>
                  </a:lnTo>
                  <a:lnTo>
                    <a:pt x="0" y="1925"/>
                  </a:lnTo>
                  <a:cubicBezTo>
                    <a:pt x="0" y="1925"/>
                    <a:pt x="1157" y="5025"/>
                    <a:pt x="4149" y="5025"/>
                  </a:cubicBezTo>
                  <a:cubicBezTo>
                    <a:pt x="4517" y="5025"/>
                    <a:pt x="4913" y="4978"/>
                    <a:pt x="5338" y="4872"/>
                  </a:cubicBezTo>
                  <a:cubicBezTo>
                    <a:pt x="9233" y="3910"/>
                    <a:pt x="9188" y="0"/>
                    <a:pt x="9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9"/>
            <p:cNvSpPr/>
            <p:nvPr/>
          </p:nvSpPr>
          <p:spPr>
            <a:xfrm>
              <a:off x="3583385" y="2132525"/>
              <a:ext cx="487865" cy="350566"/>
            </a:xfrm>
            <a:custGeom>
              <a:avLst/>
              <a:gdLst/>
              <a:ahLst/>
              <a:cxnLst/>
              <a:rect l="l" t="t" r="r" b="b"/>
              <a:pathLst>
                <a:path w="9665" h="6945" extrusionOk="0">
                  <a:moveTo>
                    <a:pt x="9228" y="0"/>
                  </a:moveTo>
                  <a:cubicBezTo>
                    <a:pt x="9228" y="1897"/>
                    <a:pt x="7507" y="6421"/>
                    <a:pt x="4403" y="6421"/>
                  </a:cubicBezTo>
                  <a:cubicBezTo>
                    <a:pt x="4382" y="6421"/>
                    <a:pt x="4362" y="6421"/>
                    <a:pt x="4341" y="6421"/>
                  </a:cubicBezTo>
                  <a:cubicBezTo>
                    <a:pt x="1184" y="6376"/>
                    <a:pt x="703" y="2707"/>
                    <a:pt x="703" y="2707"/>
                  </a:cubicBezTo>
                  <a:lnTo>
                    <a:pt x="56" y="1323"/>
                  </a:lnTo>
                  <a:lnTo>
                    <a:pt x="56" y="1323"/>
                  </a:lnTo>
                  <a:cubicBezTo>
                    <a:pt x="56" y="1324"/>
                    <a:pt x="1" y="6944"/>
                    <a:pt x="4011" y="6944"/>
                  </a:cubicBezTo>
                  <a:cubicBezTo>
                    <a:pt x="4170" y="6944"/>
                    <a:pt x="4335" y="6935"/>
                    <a:pt x="4507" y="6917"/>
                  </a:cubicBezTo>
                  <a:cubicBezTo>
                    <a:pt x="9033" y="6421"/>
                    <a:pt x="9664" y="0"/>
                    <a:pt x="96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9"/>
            <p:cNvSpPr/>
            <p:nvPr/>
          </p:nvSpPr>
          <p:spPr>
            <a:xfrm>
              <a:off x="4176689" y="2144639"/>
              <a:ext cx="352232" cy="204333"/>
            </a:xfrm>
            <a:custGeom>
              <a:avLst/>
              <a:gdLst/>
              <a:ahLst/>
              <a:cxnLst/>
              <a:rect l="l" t="t" r="r" b="b"/>
              <a:pathLst>
                <a:path w="6978" h="4048" extrusionOk="0">
                  <a:moveTo>
                    <a:pt x="6556" y="1"/>
                  </a:moveTo>
                  <a:cubicBezTo>
                    <a:pt x="6556" y="1"/>
                    <a:pt x="6436" y="3279"/>
                    <a:pt x="3609" y="3519"/>
                  </a:cubicBezTo>
                  <a:cubicBezTo>
                    <a:pt x="3544" y="3525"/>
                    <a:pt x="3481" y="3527"/>
                    <a:pt x="3419" y="3527"/>
                  </a:cubicBezTo>
                  <a:cubicBezTo>
                    <a:pt x="1254" y="3527"/>
                    <a:pt x="572" y="316"/>
                    <a:pt x="572" y="316"/>
                  </a:cubicBezTo>
                  <a:lnTo>
                    <a:pt x="0" y="316"/>
                  </a:lnTo>
                  <a:cubicBezTo>
                    <a:pt x="0" y="316"/>
                    <a:pt x="421" y="4048"/>
                    <a:pt x="3247" y="4048"/>
                  </a:cubicBezTo>
                  <a:cubicBezTo>
                    <a:pt x="3396" y="4048"/>
                    <a:pt x="3552" y="4037"/>
                    <a:pt x="3714" y="4015"/>
                  </a:cubicBezTo>
                  <a:cubicBezTo>
                    <a:pt x="6977" y="3579"/>
                    <a:pt x="6872" y="1"/>
                    <a:pt x="6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9"/>
            <p:cNvSpPr/>
            <p:nvPr/>
          </p:nvSpPr>
          <p:spPr>
            <a:xfrm>
              <a:off x="3413883" y="1445586"/>
              <a:ext cx="1148464" cy="778868"/>
            </a:xfrm>
            <a:custGeom>
              <a:avLst/>
              <a:gdLst/>
              <a:ahLst/>
              <a:cxnLst/>
              <a:rect l="l" t="t" r="r" b="b"/>
              <a:pathLst>
                <a:path w="22752" h="15430" extrusionOk="0">
                  <a:moveTo>
                    <a:pt x="11022" y="1"/>
                  </a:moveTo>
                  <a:cubicBezTo>
                    <a:pt x="7639" y="121"/>
                    <a:pt x="7263" y="3429"/>
                    <a:pt x="7263" y="3429"/>
                  </a:cubicBezTo>
                  <a:cubicBezTo>
                    <a:pt x="7263" y="3429"/>
                    <a:pt x="7112" y="3414"/>
                    <a:pt x="6857" y="3414"/>
                  </a:cubicBezTo>
                  <a:cubicBezTo>
                    <a:pt x="5805" y="3414"/>
                    <a:pt x="2985" y="3667"/>
                    <a:pt x="1655" y="6256"/>
                  </a:cubicBezTo>
                  <a:cubicBezTo>
                    <a:pt x="1" y="9459"/>
                    <a:pt x="2587" y="11865"/>
                    <a:pt x="2587" y="11865"/>
                  </a:cubicBezTo>
                  <a:cubicBezTo>
                    <a:pt x="2587" y="11865"/>
                    <a:pt x="2587" y="14030"/>
                    <a:pt x="4527" y="14361"/>
                  </a:cubicBezTo>
                  <a:cubicBezTo>
                    <a:pt x="4699" y="14390"/>
                    <a:pt x="4864" y="14404"/>
                    <a:pt x="5022" y="14404"/>
                  </a:cubicBezTo>
                  <a:cubicBezTo>
                    <a:pt x="6647" y="14404"/>
                    <a:pt x="7534" y="12993"/>
                    <a:pt x="7534" y="12993"/>
                  </a:cubicBezTo>
                  <a:cubicBezTo>
                    <a:pt x="7534" y="12993"/>
                    <a:pt x="7534" y="15368"/>
                    <a:pt x="9549" y="15429"/>
                  </a:cubicBezTo>
                  <a:cubicBezTo>
                    <a:pt x="9573" y="15429"/>
                    <a:pt x="9596" y="15429"/>
                    <a:pt x="9620" y="15429"/>
                  </a:cubicBezTo>
                  <a:cubicBezTo>
                    <a:pt x="11577" y="15429"/>
                    <a:pt x="12120" y="13594"/>
                    <a:pt x="12120" y="13594"/>
                  </a:cubicBezTo>
                  <a:cubicBezTo>
                    <a:pt x="12120" y="13594"/>
                    <a:pt x="12944" y="15196"/>
                    <a:pt x="14601" y="15196"/>
                  </a:cubicBezTo>
                  <a:cubicBezTo>
                    <a:pt x="14844" y="15196"/>
                    <a:pt x="15105" y="15161"/>
                    <a:pt x="15383" y="15083"/>
                  </a:cubicBezTo>
                  <a:cubicBezTo>
                    <a:pt x="16631" y="14752"/>
                    <a:pt x="17563" y="13714"/>
                    <a:pt x="17744" y="12436"/>
                  </a:cubicBezTo>
                  <a:cubicBezTo>
                    <a:pt x="17744" y="12436"/>
                    <a:pt x="18853" y="13107"/>
                    <a:pt x="19901" y="13107"/>
                  </a:cubicBezTo>
                  <a:cubicBezTo>
                    <a:pt x="20430" y="13107"/>
                    <a:pt x="20944" y="12936"/>
                    <a:pt x="21292" y="12421"/>
                  </a:cubicBezTo>
                  <a:cubicBezTo>
                    <a:pt x="22345" y="10902"/>
                    <a:pt x="21443" y="9324"/>
                    <a:pt x="21443" y="9324"/>
                  </a:cubicBezTo>
                  <a:cubicBezTo>
                    <a:pt x="21593" y="9143"/>
                    <a:pt x="21729" y="8948"/>
                    <a:pt x="21864" y="8752"/>
                  </a:cubicBezTo>
                  <a:cubicBezTo>
                    <a:pt x="22255" y="8106"/>
                    <a:pt x="22751" y="6978"/>
                    <a:pt x="22150" y="5835"/>
                  </a:cubicBezTo>
                  <a:cubicBezTo>
                    <a:pt x="21612" y="4821"/>
                    <a:pt x="20665" y="4606"/>
                    <a:pt x="19959" y="4606"/>
                  </a:cubicBezTo>
                  <a:cubicBezTo>
                    <a:pt x="19441" y="4606"/>
                    <a:pt x="19052" y="4722"/>
                    <a:pt x="19052" y="4722"/>
                  </a:cubicBezTo>
                  <a:cubicBezTo>
                    <a:pt x="19037" y="3805"/>
                    <a:pt x="18481" y="2978"/>
                    <a:pt x="17639" y="2617"/>
                  </a:cubicBezTo>
                  <a:cubicBezTo>
                    <a:pt x="17301" y="2464"/>
                    <a:pt x="16969" y="2405"/>
                    <a:pt x="16660" y="2405"/>
                  </a:cubicBezTo>
                  <a:cubicBezTo>
                    <a:pt x="15632" y="2405"/>
                    <a:pt x="14842" y="3053"/>
                    <a:pt x="14842" y="3053"/>
                  </a:cubicBezTo>
                  <a:cubicBezTo>
                    <a:pt x="14842" y="3053"/>
                    <a:pt x="14481" y="527"/>
                    <a:pt x="11985" y="76"/>
                  </a:cubicBezTo>
                  <a:cubicBezTo>
                    <a:pt x="11669" y="16"/>
                    <a:pt x="11338" y="1"/>
                    <a:pt x="110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9"/>
            <p:cNvSpPr/>
            <p:nvPr/>
          </p:nvSpPr>
          <p:spPr>
            <a:xfrm>
              <a:off x="3547395" y="1718615"/>
              <a:ext cx="162487" cy="102066"/>
            </a:xfrm>
            <a:custGeom>
              <a:avLst/>
              <a:gdLst/>
              <a:ahLst/>
              <a:cxnLst/>
              <a:rect l="l" t="t" r="r" b="b"/>
              <a:pathLst>
                <a:path w="3219" h="2022" extrusionOk="0">
                  <a:moveTo>
                    <a:pt x="2086" y="1"/>
                  </a:moveTo>
                  <a:cubicBezTo>
                    <a:pt x="1292" y="1"/>
                    <a:pt x="1" y="1621"/>
                    <a:pt x="949" y="1975"/>
                  </a:cubicBezTo>
                  <a:cubicBezTo>
                    <a:pt x="1034" y="2007"/>
                    <a:pt x="1120" y="2021"/>
                    <a:pt x="1208" y="2021"/>
                  </a:cubicBezTo>
                  <a:cubicBezTo>
                    <a:pt x="2156" y="2021"/>
                    <a:pt x="3218" y="309"/>
                    <a:pt x="2228" y="20"/>
                  </a:cubicBezTo>
                  <a:cubicBezTo>
                    <a:pt x="2183" y="7"/>
                    <a:pt x="2135" y="1"/>
                    <a:pt x="2086" y="1"/>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9"/>
            <p:cNvSpPr/>
            <p:nvPr/>
          </p:nvSpPr>
          <p:spPr>
            <a:xfrm>
              <a:off x="3568999" y="1866966"/>
              <a:ext cx="138561" cy="81067"/>
            </a:xfrm>
            <a:custGeom>
              <a:avLst/>
              <a:gdLst/>
              <a:ahLst/>
              <a:cxnLst/>
              <a:rect l="l" t="t" r="r" b="b"/>
              <a:pathLst>
                <a:path w="2745" h="1606" extrusionOk="0">
                  <a:moveTo>
                    <a:pt x="1501" y="0"/>
                  </a:moveTo>
                  <a:cubicBezTo>
                    <a:pt x="789" y="0"/>
                    <a:pt x="1" y="1335"/>
                    <a:pt x="912" y="1577"/>
                  </a:cubicBezTo>
                  <a:cubicBezTo>
                    <a:pt x="984" y="1596"/>
                    <a:pt x="1056" y="1605"/>
                    <a:pt x="1127" y="1605"/>
                  </a:cubicBezTo>
                  <a:cubicBezTo>
                    <a:pt x="1995" y="1605"/>
                    <a:pt x="2745" y="263"/>
                    <a:pt x="1619" y="13"/>
                  </a:cubicBezTo>
                  <a:cubicBezTo>
                    <a:pt x="1580" y="5"/>
                    <a:pt x="1541" y="0"/>
                    <a:pt x="1501" y="0"/>
                  </a:cubicBezTo>
                  <a:close/>
                </a:path>
              </a:pathLst>
            </a:custGeom>
            <a:solidFill>
              <a:srgbClr val="009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9"/>
            <p:cNvSpPr/>
            <p:nvPr/>
          </p:nvSpPr>
          <p:spPr>
            <a:xfrm>
              <a:off x="3413883" y="1445586"/>
              <a:ext cx="1125951" cy="778868"/>
            </a:xfrm>
            <a:custGeom>
              <a:avLst/>
              <a:gdLst/>
              <a:ahLst/>
              <a:cxnLst/>
              <a:rect l="l" t="t" r="r" b="b"/>
              <a:pathLst>
                <a:path w="22306" h="15430" extrusionOk="0">
                  <a:moveTo>
                    <a:pt x="21879" y="8782"/>
                  </a:moveTo>
                  <a:lnTo>
                    <a:pt x="21879" y="8782"/>
                  </a:lnTo>
                  <a:cubicBezTo>
                    <a:pt x="21804" y="8827"/>
                    <a:pt x="21744" y="8888"/>
                    <a:pt x="21683" y="8948"/>
                  </a:cubicBezTo>
                  <a:cubicBezTo>
                    <a:pt x="21593" y="9053"/>
                    <a:pt x="21520" y="9169"/>
                    <a:pt x="21459" y="9291"/>
                  </a:cubicBezTo>
                  <a:lnTo>
                    <a:pt x="21459" y="9291"/>
                  </a:lnTo>
                  <a:cubicBezTo>
                    <a:pt x="21604" y="9131"/>
                    <a:pt x="21748" y="8956"/>
                    <a:pt x="21879" y="8782"/>
                  </a:cubicBezTo>
                  <a:close/>
                  <a:moveTo>
                    <a:pt x="21459" y="9291"/>
                  </a:moveTo>
                  <a:lnTo>
                    <a:pt x="21459" y="9291"/>
                  </a:lnTo>
                  <a:cubicBezTo>
                    <a:pt x="21453" y="9297"/>
                    <a:pt x="21448" y="9303"/>
                    <a:pt x="21443" y="9309"/>
                  </a:cubicBezTo>
                  <a:cubicBezTo>
                    <a:pt x="21443" y="9309"/>
                    <a:pt x="21444" y="9311"/>
                    <a:pt x="21447" y="9315"/>
                  </a:cubicBezTo>
                  <a:lnTo>
                    <a:pt x="21447" y="9315"/>
                  </a:lnTo>
                  <a:cubicBezTo>
                    <a:pt x="21451" y="9307"/>
                    <a:pt x="21455" y="9299"/>
                    <a:pt x="21459" y="9291"/>
                  </a:cubicBezTo>
                  <a:close/>
                  <a:moveTo>
                    <a:pt x="11022" y="1"/>
                  </a:moveTo>
                  <a:cubicBezTo>
                    <a:pt x="7639" y="121"/>
                    <a:pt x="7263" y="3429"/>
                    <a:pt x="7263" y="3429"/>
                  </a:cubicBezTo>
                  <a:cubicBezTo>
                    <a:pt x="7263" y="3429"/>
                    <a:pt x="7112" y="3414"/>
                    <a:pt x="6857" y="3414"/>
                  </a:cubicBezTo>
                  <a:cubicBezTo>
                    <a:pt x="5805" y="3414"/>
                    <a:pt x="2985" y="3667"/>
                    <a:pt x="1655" y="6256"/>
                  </a:cubicBezTo>
                  <a:cubicBezTo>
                    <a:pt x="1" y="9459"/>
                    <a:pt x="2587" y="11865"/>
                    <a:pt x="2587" y="11865"/>
                  </a:cubicBezTo>
                  <a:cubicBezTo>
                    <a:pt x="2587" y="11865"/>
                    <a:pt x="2587" y="14030"/>
                    <a:pt x="4527" y="14361"/>
                  </a:cubicBezTo>
                  <a:cubicBezTo>
                    <a:pt x="4699" y="14390"/>
                    <a:pt x="4864" y="14404"/>
                    <a:pt x="5022" y="14404"/>
                  </a:cubicBezTo>
                  <a:cubicBezTo>
                    <a:pt x="6647" y="14404"/>
                    <a:pt x="7534" y="12993"/>
                    <a:pt x="7534" y="12993"/>
                  </a:cubicBezTo>
                  <a:cubicBezTo>
                    <a:pt x="7534" y="12993"/>
                    <a:pt x="7534" y="15368"/>
                    <a:pt x="9549" y="15429"/>
                  </a:cubicBezTo>
                  <a:cubicBezTo>
                    <a:pt x="9573" y="15429"/>
                    <a:pt x="9596" y="15429"/>
                    <a:pt x="9620" y="15429"/>
                  </a:cubicBezTo>
                  <a:cubicBezTo>
                    <a:pt x="11577" y="15429"/>
                    <a:pt x="12120" y="13594"/>
                    <a:pt x="12120" y="13594"/>
                  </a:cubicBezTo>
                  <a:cubicBezTo>
                    <a:pt x="12120" y="13594"/>
                    <a:pt x="12944" y="15196"/>
                    <a:pt x="14601" y="15196"/>
                  </a:cubicBezTo>
                  <a:cubicBezTo>
                    <a:pt x="14844" y="15196"/>
                    <a:pt x="15105" y="15161"/>
                    <a:pt x="15383" y="15083"/>
                  </a:cubicBezTo>
                  <a:cubicBezTo>
                    <a:pt x="16631" y="14752"/>
                    <a:pt x="17563" y="13714"/>
                    <a:pt x="17744" y="12436"/>
                  </a:cubicBezTo>
                  <a:cubicBezTo>
                    <a:pt x="17744" y="12436"/>
                    <a:pt x="18853" y="13107"/>
                    <a:pt x="19901" y="13107"/>
                  </a:cubicBezTo>
                  <a:cubicBezTo>
                    <a:pt x="20430" y="13107"/>
                    <a:pt x="20944" y="12936"/>
                    <a:pt x="21292" y="12421"/>
                  </a:cubicBezTo>
                  <a:cubicBezTo>
                    <a:pt x="22305" y="10945"/>
                    <a:pt x="21508" y="9428"/>
                    <a:pt x="21447" y="9315"/>
                  </a:cubicBezTo>
                  <a:lnTo>
                    <a:pt x="21447" y="9315"/>
                  </a:lnTo>
                  <a:cubicBezTo>
                    <a:pt x="21270" y="9674"/>
                    <a:pt x="21179" y="10084"/>
                    <a:pt x="20992" y="10436"/>
                  </a:cubicBezTo>
                  <a:cubicBezTo>
                    <a:pt x="20617" y="11108"/>
                    <a:pt x="19848" y="11468"/>
                    <a:pt x="19088" y="11468"/>
                  </a:cubicBezTo>
                  <a:cubicBezTo>
                    <a:pt x="18504" y="11468"/>
                    <a:pt x="17925" y="11256"/>
                    <a:pt x="17533" y="10812"/>
                  </a:cubicBezTo>
                  <a:cubicBezTo>
                    <a:pt x="17151" y="11715"/>
                    <a:pt x="16327" y="12157"/>
                    <a:pt x="15505" y="12157"/>
                  </a:cubicBezTo>
                  <a:cubicBezTo>
                    <a:pt x="14615" y="12157"/>
                    <a:pt x="13726" y="11640"/>
                    <a:pt x="13398" y="10632"/>
                  </a:cubicBezTo>
                  <a:cubicBezTo>
                    <a:pt x="12737" y="11278"/>
                    <a:pt x="11940" y="11925"/>
                    <a:pt x="11007" y="11925"/>
                  </a:cubicBezTo>
                  <a:cubicBezTo>
                    <a:pt x="11001" y="11925"/>
                    <a:pt x="10995" y="11925"/>
                    <a:pt x="10989" y="11925"/>
                  </a:cubicBezTo>
                  <a:cubicBezTo>
                    <a:pt x="10078" y="11925"/>
                    <a:pt x="9177" y="10852"/>
                    <a:pt x="9684" y="10075"/>
                  </a:cubicBezTo>
                  <a:lnTo>
                    <a:pt x="9684" y="10075"/>
                  </a:lnTo>
                  <a:cubicBezTo>
                    <a:pt x="9382" y="10257"/>
                    <a:pt x="9044" y="10339"/>
                    <a:pt x="8702" y="10339"/>
                  </a:cubicBezTo>
                  <a:cubicBezTo>
                    <a:pt x="7598" y="10339"/>
                    <a:pt x="6460" y="9483"/>
                    <a:pt x="6391" y="8346"/>
                  </a:cubicBezTo>
                  <a:cubicBezTo>
                    <a:pt x="6316" y="7279"/>
                    <a:pt x="7068" y="6301"/>
                    <a:pt x="8015" y="5775"/>
                  </a:cubicBezTo>
                  <a:cubicBezTo>
                    <a:pt x="8947" y="5249"/>
                    <a:pt x="10045" y="5113"/>
                    <a:pt x="11113" y="5023"/>
                  </a:cubicBezTo>
                  <a:lnTo>
                    <a:pt x="11113" y="5023"/>
                  </a:lnTo>
                  <a:cubicBezTo>
                    <a:pt x="11077" y="5025"/>
                    <a:pt x="11041" y="5027"/>
                    <a:pt x="11006" y="5027"/>
                  </a:cubicBezTo>
                  <a:cubicBezTo>
                    <a:pt x="9646" y="5027"/>
                    <a:pt x="8643" y="3365"/>
                    <a:pt x="9068" y="2061"/>
                  </a:cubicBezTo>
                  <a:cubicBezTo>
                    <a:pt x="9549" y="557"/>
                    <a:pt x="10722" y="257"/>
                    <a:pt x="11985" y="76"/>
                  </a:cubicBezTo>
                  <a:cubicBezTo>
                    <a:pt x="11669" y="16"/>
                    <a:pt x="11338" y="1"/>
                    <a:pt x="11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9"/>
            <p:cNvSpPr/>
            <p:nvPr/>
          </p:nvSpPr>
          <p:spPr>
            <a:xfrm>
              <a:off x="3196833" y="1939552"/>
              <a:ext cx="660397" cy="460254"/>
            </a:xfrm>
            <a:custGeom>
              <a:avLst/>
              <a:gdLst/>
              <a:ahLst/>
              <a:cxnLst/>
              <a:rect l="l" t="t" r="r" b="b"/>
              <a:pathLst>
                <a:path w="13083" h="9118" extrusionOk="0">
                  <a:moveTo>
                    <a:pt x="8187" y="1"/>
                  </a:moveTo>
                  <a:cubicBezTo>
                    <a:pt x="6801" y="1"/>
                    <a:pt x="6286" y="1071"/>
                    <a:pt x="6286" y="1071"/>
                  </a:cubicBezTo>
                  <a:cubicBezTo>
                    <a:pt x="5910" y="921"/>
                    <a:pt x="5504" y="801"/>
                    <a:pt x="5113" y="726"/>
                  </a:cubicBezTo>
                  <a:cubicBezTo>
                    <a:pt x="4797" y="662"/>
                    <a:pt x="4442" y="616"/>
                    <a:pt x="4072" y="616"/>
                  </a:cubicBezTo>
                  <a:cubicBezTo>
                    <a:pt x="3225" y="616"/>
                    <a:pt x="2304" y="856"/>
                    <a:pt x="1624" y="1673"/>
                  </a:cubicBezTo>
                  <a:cubicBezTo>
                    <a:pt x="0" y="3628"/>
                    <a:pt x="2000" y="5146"/>
                    <a:pt x="2000" y="5146"/>
                  </a:cubicBezTo>
                  <a:cubicBezTo>
                    <a:pt x="2000" y="5146"/>
                    <a:pt x="587" y="7763"/>
                    <a:pt x="2526" y="8785"/>
                  </a:cubicBezTo>
                  <a:cubicBezTo>
                    <a:pt x="2916" y="8995"/>
                    <a:pt x="3268" y="9079"/>
                    <a:pt x="3583" y="9079"/>
                  </a:cubicBezTo>
                  <a:cubicBezTo>
                    <a:pt x="4823" y="9079"/>
                    <a:pt x="5474" y="7778"/>
                    <a:pt x="5474" y="7778"/>
                  </a:cubicBezTo>
                  <a:cubicBezTo>
                    <a:pt x="5474" y="7778"/>
                    <a:pt x="5607" y="9116"/>
                    <a:pt x="7014" y="9116"/>
                  </a:cubicBezTo>
                  <a:cubicBezTo>
                    <a:pt x="7022" y="9116"/>
                    <a:pt x="7029" y="9116"/>
                    <a:pt x="7037" y="9116"/>
                  </a:cubicBezTo>
                  <a:cubicBezTo>
                    <a:pt x="7057" y="9117"/>
                    <a:pt x="7077" y="9117"/>
                    <a:pt x="7097" y="9117"/>
                  </a:cubicBezTo>
                  <a:cubicBezTo>
                    <a:pt x="7868" y="9117"/>
                    <a:pt x="8514" y="8555"/>
                    <a:pt x="8631" y="7778"/>
                  </a:cubicBezTo>
                  <a:cubicBezTo>
                    <a:pt x="8631" y="7778"/>
                    <a:pt x="9020" y="8908"/>
                    <a:pt x="10078" y="8908"/>
                  </a:cubicBezTo>
                  <a:cubicBezTo>
                    <a:pt x="10216" y="8908"/>
                    <a:pt x="10365" y="8889"/>
                    <a:pt x="10526" y="8845"/>
                  </a:cubicBezTo>
                  <a:cubicBezTo>
                    <a:pt x="11939" y="8469"/>
                    <a:pt x="11233" y="6725"/>
                    <a:pt x="11233" y="6725"/>
                  </a:cubicBezTo>
                  <a:cubicBezTo>
                    <a:pt x="11518" y="6710"/>
                    <a:pt x="11804" y="6635"/>
                    <a:pt x="12060" y="6530"/>
                  </a:cubicBezTo>
                  <a:cubicBezTo>
                    <a:pt x="12556" y="6334"/>
                    <a:pt x="13082" y="5928"/>
                    <a:pt x="13082" y="5086"/>
                  </a:cubicBezTo>
                  <a:cubicBezTo>
                    <a:pt x="13082" y="3924"/>
                    <a:pt x="12070" y="3775"/>
                    <a:pt x="11549" y="3775"/>
                  </a:cubicBezTo>
                  <a:cubicBezTo>
                    <a:pt x="11369" y="3775"/>
                    <a:pt x="11248" y="3793"/>
                    <a:pt x="11248" y="3793"/>
                  </a:cubicBezTo>
                  <a:cubicBezTo>
                    <a:pt x="11248" y="3793"/>
                    <a:pt x="11518" y="966"/>
                    <a:pt x="9293" y="199"/>
                  </a:cubicBezTo>
                  <a:cubicBezTo>
                    <a:pt x="8875" y="58"/>
                    <a:pt x="8507" y="1"/>
                    <a:pt x="8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9"/>
            <p:cNvSpPr/>
            <p:nvPr/>
          </p:nvSpPr>
          <p:spPr>
            <a:xfrm>
              <a:off x="3299503" y="2268509"/>
              <a:ext cx="92626" cy="58503"/>
            </a:xfrm>
            <a:custGeom>
              <a:avLst/>
              <a:gdLst/>
              <a:ahLst/>
              <a:cxnLst/>
              <a:rect l="l" t="t" r="r" b="b"/>
              <a:pathLst>
                <a:path w="1835" h="1159" extrusionOk="0">
                  <a:moveTo>
                    <a:pt x="983" y="0"/>
                  </a:moveTo>
                  <a:cubicBezTo>
                    <a:pt x="365" y="0"/>
                    <a:pt x="1" y="712"/>
                    <a:pt x="492" y="1065"/>
                  </a:cubicBezTo>
                  <a:cubicBezTo>
                    <a:pt x="578" y="1130"/>
                    <a:pt x="672" y="1158"/>
                    <a:pt x="766" y="1158"/>
                  </a:cubicBezTo>
                  <a:cubicBezTo>
                    <a:pt x="1284" y="1158"/>
                    <a:pt x="1835" y="317"/>
                    <a:pt x="1364" y="88"/>
                  </a:cubicBezTo>
                  <a:cubicBezTo>
                    <a:pt x="1231" y="27"/>
                    <a:pt x="1102" y="0"/>
                    <a:pt x="983" y="0"/>
                  </a:cubicBezTo>
                  <a:close/>
                </a:path>
              </a:pathLst>
            </a:custGeom>
            <a:solidFill>
              <a:srgbClr val="00B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9"/>
            <p:cNvSpPr/>
            <p:nvPr/>
          </p:nvSpPr>
          <p:spPr>
            <a:xfrm>
              <a:off x="3196833" y="1970343"/>
              <a:ext cx="608759" cy="429463"/>
            </a:xfrm>
            <a:custGeom>
              <a:avLst/>
              <a:gdLst/>
              <a:ahLst/>
              <a:cxnLst/>
              <a:rect l="l" t="t" r="r" b="b"/>
              <a:pathLst>
                <a:path w="12060" h="8508" extrusionOk="0">
                  <a:moveTo>
                    <a:pt x="4099" y="0"/>
                  </a:moveTo>
                  <a:cubicBezTo>
                    <a:pt x="3245" y="0"/>
                    <a:pt x="2312" y="238"/>
                    <a:pt x="1624" y="1063"/>
                  </a:cubicBezTo>
                  <a:cubicBezTo>
                    <a:pt x="0" y="3018"/>
                    <a:pt x="2000" y="4536"/>
                    <a:pt x="2000" y="4536"/>
                  </a:cubicBezTo>
                  <a:cubicBezTo>
                    <a:pt x="2000" y="4536"/>
                    <a:pt x="587" y="7138"/>
                    <a:pt x="2526" y="8175"/>
                  </a:cubicBezTo>
                  <a:cubicBezTo>
                    <a:pt x="2916" y="8385"/>
                    <a:pt x="3268" y="8469"/>
                    <a:pt x="3583" y="8469"/>
                  </a:cubicBezTo>
                  <a:cubicBezTo>
                    <a:pt x="4823" y="8469"/>
                    <a:pt x="5474" y="7168"/>
                    <a:pt x="5474" y="7168"/>
                  </a:cubicBezTo>
                  <a:cubicBezTo>
                    <a:pt x="5474" y="7168"/>
                    <a:pt x="5607" y="8506"/>
                    <a:pt x="7014" y="8506"/>
                  </a:cubicBezTo>
                  <a:cubicBezTo>
                    <a:pt x="7022" y="8506"/>
                    <a:pt x="7029" y="8506"/>
                    <a:pt x="7037" y="8506"/>
                  </a:cubicBezTo>
                  <a:cubicBezTo>
                    <a:pt x="7057" y="8507"/>
                    <a:pt x="7077" y="8507"/>
                    <a:pt x="7097" y="8507"/>
                  </a:cubicBezTo>
                  <a:cubicBezTo>
                    <a:pt x="7868" y="8507"/>
                    <a:pt x="8514" y="7945"/>
                    <a:pt x="8631" y="7168"/>
                  </a:cubicBezTo>
                  <a:cubicBezTo>
                    <a:pt x="8631" y="7168"/>
                    <a:pt x="9020" y="8298"/>
                    <a:pt x="10078" y="8298"/>
                  </a:cubicBezTo>
                  <a:cubicBezTo>
                    <a:pt x="10216" y="8298"/>
                    <a:pt x="10365" y="8279"/>
                    <a:pt x="10526" y="8235"/>
                  </a:cubicBezTo>
                  <a:cubicBezTo>
                    <a:pt x="11939" y="7844"/>
                    <a:pt x="11233" y="6115"/>
                    <a:pt x="11233" y="6115"/>
                  </a:cubicBezTo>
                  <a:cubicBezTo>
                    <a:pt x="11518" y="6085"/>
                    <a:pt x="11789" y="6025"/>
                    <a:pt x="12060" y="5935"/>
                  </a:cubicBezTo>
                  <a:lnTo>
                    <a:pt x="12060" y="5935"/>
                  </a:lnTo>
                  <a:cubicBezTo>
                    <a:pt x="11996" y="5945"/>
                    <a:pt x="11932" y="5950"/>
                    <a:pt x="11868" y="5950"/>
                  </a:cubicBezTo>
                  <a:cubicBezTo>
                    <a:pt x="11555" y="5950"/>
                    <a:pt x="11247" y="5829"/>
                    <a:pt x="11022" y="5604"/>
                  </a:cubicBezTo>
                  <a:lnTo>
                    <a:pt x="11022" y="5604"/>
                  </a:lnTo>
                  <a:cubicBezTo>
                    <a:pt x="11052" y="6220"/>
                    <a:pt x="10571" y="6732"/>
                    <a:pt x="9954" y="6747"/>
                  </a:cubicBezTo>
                  <a:cubicBezTo>
                    <a:pt x="9338" y="6747"/>
                    <a:pt x="8842" y="6235"/>
                    <a:pt x="8857" y="5634"/>
                  </a:cubicBezTo>
                  <a:lnTo>
                    <a:pt x="8857" y="5634"/>
                  </a:lnTo>
                  <a:cubicBezTo>
                    <a:pt x="8711" y="6204"/>
                    <a:pt x="8181" y="6703"/>
                    <a:pt x="7599" y="6703"/>
                  </a:cubicBezTo>
                  <a:cubicBezTo>
                    <a:pt x="7582" y="6703"/>
                    <a:pt x="7565" y="6702"/>
                    <a:pt x="7549" y="6702"/>
                  </a:cubicBezTo>
                  <a:cubicBezTo>
                    <a:pt x="6932" y="6671"/>
                    <a:pt x="6406" y="5965"/>
                    <a:pt x="6676" y="5408"/>
                  </a:cubicBezTo>
                  <a:lnTo>
                    <a:pt x="6676" y="5408"/>
                  </a:lnTo>
                  <a:cubicBezTo>
                    <a:pt x="6301" y="5709"/>
                    <a:pt x="5910" y="6010"/>
                    <a:pt x="5443" y="6100"/>
                  </a:cubicBezTo>
                  <a:cubicBezTo>
                    <a:pt x="5384" y="6110"/>
                    <a:pt x="5324" y="6114"/>
                    <a:pt x="5262" y="6114"/>
                  </a:cubicBezTo>
                  <a:cubicBezTo>
                    <a:pt x="4840" y="6114"/>
                    <a:pt x="4391" y="5891"/>
                    <a:pt x="4286" y="5484"/>
                  </a:cubicBezTo>
                  <a:cubicBezTo>
                    <a:pt x="4241" y="5198"/>
                    <a:pt x="4301" y="4882"/>
                    <a:pt x="4481" y="4642"/>
                  </a:cubicBezTo>
                  <a:cubicBezTo>
                    <a:pt x="4782" y="4085"/>
                    <a:pt x="5263" y="3634"/>
                    <a:pt x="5834" y="3363"/>
                  </a:cubicBezTo>
                  <a:lnTo>
                    <a:pt x="5834" y="3363"/>
                  </a:lnTo>
                  <a:cubicBezTo>
                    <a:pt x="5387" y="3505"/>
                    <a:pt x="4921" y="3637"/>
                    <a:pt x="4458" y="3637"/>
                  </a:cubicBezTo>
                  <a:cubicBezTo>
                    <a:pt x="4330" y="3637"/>
                    <a:pt x="4202" y="3627"/>
                    <a:pt x="4075" y="3604"/>
                  </a:cubicBezTo>
                  <a:cubicBezTo>
                    <a:pt x="3489" y="3514"/>
                    <a:pt x="2902" y="3093"/>
                    <a:pt x="2812" y="2491"/>
                  </a:cubicBezTo>
                  <a:cubicBezTo>
                    <a:pt x="2782" y="2236"/>
                    <a:pt x="2812" y="1965"/>
                    <a:pt x="2917" y="1724"/>
                  </a:cubicBezTo>
                  <a:cubicBezTo>
                    <a:pt x="3308" y="627"/>
                    <a:pt x="4150" y="266"/>
                    <a:pt x="5113" y="101"/>
                  </a:cubicBezTo>
                  <a:cubicBezTo>
                    <a:pt x="4805" y="43"/>
                    <a:pt x="4459" y="0"/>
                    <a:pt x="4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9"/>
            <p:cNvSpPr/>
            <p:nvPr/>
          </p:nvSpPr>
          <p:spPr>
            <a:xfrm>
              <a:off x="4055192" y="1811391"/>
              <a:ext cx="560250" cy="404426"/>
            </a:xfrm>
            <a:custGeom>
              <a:avLst/>
              <a:gdLst/>
              <a:ahLst/>
              <a:cxnLst/>
              <a:rect l="l" t="t" r="r" b="b"/>
              <a:pathLst>
                <a:path w="11099" h="8012" extrusionOk="0">
                  <a:moveTo>
                    <a:pt x="4424" y="1"/>
                  </a:moveTo>
                  <a:cubicBezTo>
                    <a:pt x="3817" y="1"/>
                    <a:pt x="3214" y="180"/>
                    <a:pt x="2693" y="513"/>
                  </a:cubicBezTo>
                  <a:cubicBezTo>
                    <a:pt x="257" y="1986"/>
                    <a:pt x="1941" y="4798"/>
                    <a:pt x="1941" y="4798"/>
                  </a:cubicBezTo>
                  <a:cubicBezTo>
                    <a:pt x="1941" y="4798"/>
                    <a:pt x="1748" y="4752"/>
                    <a:pt x="1484" y="4752"/>
                  </a:cubicBezTo>
                  <a:cubicBezTo>
                    <a:pt x="909" y="4752"/>
                    <a:pt x="1" y="4971"/>
                    <a:pt x="32" y="6362"/>
                  </a:cubicBezTo>
                  <a:cubicBezTo>
                    <a:pt x="64" y="7454"/>
                    <a:pt x="749" y="7706"/>
                    <a:pt x="1375" y="7706"/>
                  </a:cubicBezTo>
                  <a:cubicBezTo>
                    <a:pt x="1913" y="7706"/>
                    <a:pt x="2407" y="7520"/>
                    <a:pt x="2407" y="7520"/>
                  </a:cubicBezTo>
                  <a:cubicBezTo>
                    <a:pt x="2566" y="7824"/>
                    <a:pt x="2876" y="8012"/>
                    <a:pt x="3214" y="8012"/>
                  </a:cubicBezTo>
                  <a:cubicBezTo>
                    <a:pt x="3261" y="8012"/>
                    <a:pt x="3308" y="8008"/>
                    <a:pt x="3355" y="8001"/>
                  </a:cubicBezTo>
                  <a:cubicBezTo>
                    <a:pt x="4061" y="7956"/>
                    <a:pt x="4272" y="6768"/>
                    <a:pt x="4272" y="6768"/>
                  </a:cubicBezTo>
                  <a:cubicBezTo>
                    <a:pt x="4460" y="7385"/>
                    <a:pt x="5041" y="7810"/>
                    <a:pt x="5677" y="7810"/>
                  </a:cubicBezTo>
                  <a:cubicBezTo>
                    <a:pt x="5754" y="7810"/>
                    <a:pt x="5833" y="7804"/>
                    <a:pt x="5911" y="7791"/>
                  </a:cubicBezTo>
                  <a:cubicBezTo>
                    <a:pt x="7204" y="7625"/>
                    <a:pt x="7144" y="6212"/>
                    <a:pt x="7144" y="6212"/>
                  </a:cubicBezTo>
                  <a:lnTo>
                    <a:pt x="7144" y="6212"/>
                  </a:lnTo>
                  <a:cubicBezTo>
                    <a:pt x="7144" y="6212"/>
                    <a:pt x="7714" y="7247"/>
                    <a:pt x="8870" y="7247"/>
                  </a:cubicBezTo>
                  <a:cubicBezTo>
                    <a:pt x="9107" y="7247"/>
                    <a:pt x="9369" y="7204"/>
                    <a:pt x="9655" y="7099"/>
                  </a:cubicBezTo>
                  <a:cubicBezTo>
                    <a:pt x="10978" y="6618"/>
                    <a:pt x="11099" y="4964"/>
                    <a:pt x="10302" y="4197"/>
                  </a:cubicBezTo>
                  <a:cubicBezTo>
                    <a:pt x="10061" y="3986"/>
                    <a:pt x="9760" y="3851"/>
                    <a:pt x="9430" y="3821"/>
                  </a:cubicBezTo>
                  <a:cubicBezTo>
                    <a:pt x="9430" y="3821"/>
                    <a:pt x="10678" y="2137"/>
                    <a:pt x="9430" y="1159"/>
                  </a:cubicBezTo>
                  <a:cubicBezTo>
                    <a:pt x="9014" y="834"/>
                    <a:pt x="8604" y="725"/>
                    <a:pt x="8243" y="725"/>
                  </a:cubicBezTo>
                  <a:cubicBezTo>
                    <a:pt x="7522" y="725"/>
                    <a:pt x="6994" y="1159"/>
                    <a:pt x="6994" y="1159"/>
                  </a:cubicBezTo>
                  <a:cubicBezTo>
                    <a:pt x="6994" y="1159"/>
                    <a:pt x="6001" y="32"/>
                    <a:pt x="4498" y="2"/>
                  </a:cubicBezTo>
                  <a:cubicBezTo>
                    <a:pt x="4473" y="1"/>
                    <a:pt x="4449" y="1"/>
                    <a:pt x="44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9"/>
            <p:cNvSpPr/>
            <p:nvPr/>
          </p:nvSpPr>
          <p:spPr>
            <a:xfrm>
              <a:off x="4055192" y="1811391"/>
              <a:ext cx="560250" cy="404426"/>
            </a:xfrm>
            <a:custGeom>
              <a:avLst/>
              <a:gdLst/>
              <a:ahLst/>
              <a:cxnLst/>
              <a:rect l="l" t="t" r="r" b="b"/>
              <a:pathLst>
                <a:path w="11099" h="8012" extrusionOk="0">
                  <a:moveTo>
                    <a:pt x="4424" y="1"/>
                  </a:moveTo>
                  <a:cubicBezTo>
                    <a:pt x="3817" y="1"/>
                    <a:pt x="3214" y="180"/>
                    <a:pt x="2693" y="513"/>
                  </a:cubicBezTo>
                  <a:cubicBezTo>
                    <a:pt x="257" y="1986"/>
                    <a:pt x="1941" y="4798"/>
                    <a:pt x="1941" y="4798"/>
                  </a:cubicBezTo>
                  <a:cubicBezTo>
                    <a:pt x="1941" y="4798"/>
                    <a:pt x="1748" y="4752"/>
                    <a:pt x="1484" y="4752"/>
                  </a:cubicBezTo>
                  <a:cubicBezTo>
                    <a:pt x="909" y="4752"/>
                    <a:pt x="1" y="4971"/>
                    <a:pt x="32" y="6362"/>
                  </a:cubicBezTo>
                  <a:cubicBezTo>
                    <a:pt x="64" y="7454"/>
                    <a:pt x="749" y="7706"/>
                    <a:pt x="1375" y="7706"/>
                  </a:cubicBezTo>
                  <a:cubicBezTo>
                    <a:pt x="1913" y="7706"/>
                    <a:pt x="2407" y="7520"/>
                    <a:pt x="2407" y="7520"/>
                  </a:cubicBezTo>
                  <a:cubicBezTo>
                    <a:pt x="2566" y="7824"/>
                    <a:pt x="2876" y="8012"/>
                    <a:pt x="3214" y="8012"/>
                  </a:cubicBezTo>
                  <a:cubicBezTo>
                    <a:pt x="3261" y="8012"/>
                    <a:pt x="3308" y="8008"/>
                    <a:pt x="3355" y="8001"/>
                  </a:cubicBezTo>
                  <a:cubicBezTo>
                    <a:pt x="4061" y="7956"/>
                    <a:pt x="4272" y="6768"/>
                    <a:pt x="4272" y="6768"/>
                  </a:cubicBezTo>
                  <a:cubicBezTo>
                    <a:pt x="4460" y="7385"/>
                    <a:pt x="5041" y="7810"/>
                    <a:pt x="5677" y="7810"/>
                  </a:cubicBezTo>
                  <a:cubicBezTo>
                    <a:pt x="5754" y="7810"/>
                    <a:pt x="5833" y="7804"/>
                    <a:pt x="5911" y="7791"/>
                  </a:cubicBezTo>
                  <a:cubicBezTo>
                    <a:pt x="7204" y="7625"/>
                    <a:pt x="7144" y="6212"/>
                    <a:pt x="7144" y="6212"/>
                  </a:cubicBezTo>
                  <a:lnTo>
                    <a:pt x="7144" y="6212"/>
                  </a:lnTo>
                  <a:cubicBezTo>
                    <a:pt x="7144" y="6212"/>
                    <a:pt x="7714" y="7247"/>
                    <a:pt x="8870" y="7247"/>
                  </a:cubicBezTo>
                  <a:cubicBezTo>
                    <a:pt x="9107" y="7247"/>
                    <a:pt x="9369" y="7204"/>
                    <a:pt x="9655" y="7099"/>
                  </a:cubicBezTo>
                  <a:cubicBezTo>
                    <a:pt x="10978" y="6618"/>
                    <a:pt x="11099" y="4964"/>
                    <a:pt x="10302" y="4212"/>
                  </a:cubicBezTo>
                  <a:lnTo>
                    <a:pt x="10302" y="4212"/>
                  </a:lnTo>
                  <a:cubicBezTo>
                    <a:pt x="10647" y="4979"/>
                    <a:pt x="10031" y="5956"/>
                    <a:pt x="9189" y="6121"/>
                  </a:cubicBezTo>
                  <a:cubicBezTo>
                    <a:pt x="9096" y="6138"/>
                    <a:pt x="9002" y="6146"/>
                    <a:pt x="8909" y="6146"/>
                  </a:cubicBezTo>
                  <a:cubicBezTo>
                    <a:pt x="8159" y="6146"/>
                    <a:pt x="7431" y="5632"/>
                    <a:pt x="7084" y="4964"/>
                  </a:cubicBezTo>
                  <a:cubicBezTo>
                    <a:pt x="6961" y="5528"/>
                    <a:pt x="6375" y="5890"/>
                    <a:pt x="5809" y="5890"/>
                  </a:cubicBezTo>
                  <a:cubicBezTo>
                    <a:pt x="5547" y="5890"/>
                    <a:pt x="5289" y="5812"/>
                    <a:pt x="5084" y="5640"/>
                  </a:cubicBezTo>
                  <a:cubicBezTo>
                    <a:pt x="4452" y="5084"/>
                    <a:pt x="4663" y="3866"/>
                    <a:pt x="5460" y="3565"/>
                  </a:cubicBezTo>
                  <a:lnTo>
                    <a:pt x="5460" y="3565"/>
                  </a:lnTo>
                  <a:cubicBezTo>
                    <a:pt x="5294" y="3588"/>
                    <a:pt x="5126" y="3600"/>
                    <a:pt x="4959" y="3600"/>
                  </a:cubicBezTo>
                  <a:cubicBezTo>
                    <a:pt x="4582" y="3600"/>
                    <a:pt x="4205" y="3540"/>
                    <a:pt x="3851" y="3415"/>
                  </a:cubicBezTo>
                  <a:cubicBezTo>
                    <a:pt x="3340" y="3234"/>
                    <a:pt x="2934" y="2813"/>
                    <a:pt x="2768" y="2287"/>
                  </a:cubicBezTo>
                  <a:cubicBezTo>
                    <a:pt x="2588" y="1626"/>
                    <a:pt x="2949" y="904"/>
                    <a:pt x="3490" y="483"/>
                  </a:cubicBezTo>
                  <a:cubicBezTo>
                    <a:pt x="3806" y="257"/>
                    <a:pt x="4137" y="107"/>
                    <a:pt x="4498" y="2"/>
                  </a:cubicBezTo>
                  <a:cubicBezTo>
                    <a:pt x="4473" y="1"/>
                    <a:pt x="4449" y="1"/>
                    <a:pt x="4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9"/>
            <p:cNvSpPr/>
            <p:nvPr/>
          </p:nvSpPr>
          <p:spPr>
            <a:xfrm>
              <a:off x="1264538" y="2888851"/>
              <a:ext cx="7622" cy="119228"/>
            </a:xfrm>
            <a:custGeom>
              <a:avLst/>
              <a:gdLst/>
              <a:ahLst/>
              <a:cxnLst/>
              <a:rect l="l" t="t" r="r" b="b"/>
              <a:pathLst>
                <a:path w="151" h="2362" extrusionOk="0">
                  <a:moveTo>
                    <a:pt x="16" y="1"/>
                  </a:moveTo>
                  <a:lnTo>
                    <a:pt x="0" y="2362"/>
                  </a:lnTo>
                  <a:lnTo>
                    <a:pt x="151" y="2362"/>
                  </a:lnTo>
                  <a:lnTo>
                    <a:pt x="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9"/>
            <p:cNvSpPr/>
            <p:nvPr/>
          </p:nvSpPr>
          <p:spPr>
            <a:xfrm>
              <a:off x="1224762" y="2934431"/>
              <a:ext cx="39827" cy="35435"/>
            </a:xfrm>
            <a:custGeom>
              <a:avLst/>
              <a:gdLst/>
              <a:ahLst/>
              <a:cxnLst/>
              <a:rect l="l" t="t" r="r" b="b"/>
              <a:pathLst>
                <a:path w="789" h="702" extrusionOk="0">
                  <a:moveTo>
                    <a:pt x="67" y="0"/>
                  </a:moveTo>
                  <a:lnTo>
                    <a:pt x="67" y="0"/>
                  </a:lnTo>
                  <a:cubicBezTo>
                    <a:pt x="67" y="0"/>
                    <a:pt x="1" y="701"/>
                    <a:pt x="650" y="701"/>
                  </a:cubicBezTo>
                  <a:cubicBezTo>
                    <a:pt x="693" y="701"/>
                    <a:pt x="739" y="698"/>
                    <a:pt x="788" y="692"/>
                  </a:cubicBezTo>
                  <a:cubicBezTo>
                    <a:pt x="788" y="692"/>
                    <a:pt x="668" y="45"/>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9"/>
            <p:cNvSpPr/>
            <p:nvPr/>
          </p:nvSpPr>
          <p:spPr>
            <a:xfrm>
              <a:off x="1269081" y="2953713"/>
              <a:ext cx="47752" cy="26450"/>
            </a:xfrm>
            <a:custGeom>
              <a:avLst/>
              <a:gdLst/>
              <a:ahLst/>
              <a:cxnLst/>
              <a:rect l="l" t="t" r="r" b="b"/>
              <a:pathLst>
                <a:path w="946" h="524" extrusionOk="0">
                  <a:moveTo>
                    <a:pt x="543" y="0"/>
                  </a:moveTo>
                  <a:cubicBezTo>
                    <a:pt x="80" y="0"/>
                    <a:pt x="1" y="445"/>
                    <a:pt x="1" y="445"/>
                  </a:cubicBezTo>
                  <a:cubicBezTo>
                    <a:pt x="148" y="501"/>
                    <a:pt x="274" y="524"/>
                    <a:pt x="380" y="524"/>
                  </a:cubicBezTo>
                  <a:cubicBezTo>
                    <a:pt x="848" y="524"/>
                    <a:pt x="945" y="84"/>
                    <a:pt x="933" y="84"/>
                  </a:cubicBezTo>
                  <a:cubicBezTo>
                    <a:pt x="779" y="25"/>
                    <a:pt x="650"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9"/>
            <p:cNvSpPr/>
            <p:nvPr/>
          </p:nvSpPr>
          <p:spPr>
            <a:xfrm>
              <a:off x="1221279" y="2843321"/>
              <a:ext cx="53910" cy="67589"/>
            </a:xfrm>
            <a:custGeom>
              <a:avLst/>
              <a:gdLst/>
              <a:ahLst/>
              <a:cxnLst/>
              <a:rect l="l" t="t" r="r" b="b"/>
              <a:pathLst>
                <a:path w="1068" h="1339" extrusionOk="0">
                  <a:moveTo>
                    <a:pt x="151" y="1"/>
                  </a:moveTo>
                  <a:cubicBezTo>
                    <a:pt x="0" y="1113"/>
                    <a:pt x="918" y="1339"/>
                    <a:pt x="918" y="1339"/>
                  </a:cubicBezTo>
                  <a:cubicBezTo>
                    <a:pt x="1068" y="347"/>
                    <a:pt x="151"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9"/>
            <p:cNvSpPr/>
            <p:nvPr/>
          </p:nvSpPr>
          <p:spPr>
            <a:xfrm>
              <a:off x="1260853" y="2843321"/>
              <a:ext cx="54566" cy="67589"/>
            </a:xfrm>
            <a:custGeom>
              <a:avLst/>
              <a:gdLst/>
              <a:ahLst/>
              <a:cxnLst/>
              <a:rect l="l" t="t" r="r" b="b"/>
              <a:pathLst>
                <a:path w="1081" h="1339" extrusionOk="0">
                  <a:moveTo>
                    <a:pt x="931" y="1"/>
                  </a:moveTo>
                  <a:lnTo>
                    <a:pt x="931" y="1"/>
                  </a:lnTo>
                  <a:cubicBezTo>
                    <a:pt x="931" y="1"/>
                    <a:pt x="931" y="1"/>
                    <a:pt x="931" y="1"/>
                  </a:cubicBezTo>
                  <a:lnTo>
                    <a:pt x="931" y="1"/>
                  </a:lnTo>
                  <a:cubicBezTo>
                    <a:pt x="931" y="1"/>
                    <a:pt x="931" y="1"/>
                    <a:pt x="931" y="1"/>
                  </a:cubicBezTo>
                  <a:close/>
                  <a:moveTo>
                    <a:pt x="931" y="1"/>
                  </a:moveTo>
                  <a:cubicBezTo>
                    <a:pt x="917" y="11"/>
                    <a:pt x="1" y="362"/>
                    <a:pt x="164" y="1339"/>
                  </a:cubicBezTo>
                  <a:cubicBezTo>
                    <a:pt x="164" y="1339"/>
                    <a:pt x="1081" y="1113"/>
                    <a:pt x="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9"/>
            <p:cNvSpPr/>
            <p:nvPr/>
          </p:nvSpPr>
          <p:spPr>
            <a:xfrm>
              <a:off x="1253887" y="2825856"/>
              <a:ext cx="40281" cy="85055"/>
            </a:xfrm>
            <a:custGeom>
              <a:avLst/>
              <a:gdLst/>
              <a:ahLst/>
              <a:cxnLst/>
              <a:rect l="l" t="t" r="r" b="b"/>
              <a:pathLst>
                <a:path w="798" h="1685" extrusionOk="0">
                  <a:moveTo>
                    <a:pt x="302" y="1"/>
                  </a:moveTo>
                  <a:cubicBezTo>
                    <a:pt x="1" y="527"/>
                    <a:pt x="1" y="1174"/>
                    <a:pt x="302" y="1685"/>
                  </a:cubicBezTo>
                  <a:cubicBezTo>
                    <a:pt x="798" y="1008"/>
                    <a:pt x="302"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9"/>
            <p:cNvSpPr/>
            <p:nvPr/>
          </p:nvSpPr>
          <p:spPr>
            <a:xfrm>
              <a:off x="4326959" y="2877058"/>
              <a:ext cx="8430" cy="119228"/>
            </a:xfrm>
            <a:custGeom>
              <a:avLst/>
              <a:gdLst/>
              <a:ahLst/>
              <a:cxnLst/>
              <a:rect l="l" t="t" r="r" b="b"/>
              <a:pathLst>
                <a:path w="167" h="2362" extrusionOk="0">
                  <a:moveTo>
                    <a:pt x="16" y="1"/>
                  </a:moveTo>
                  <a:lnTo>
                    <a:pt x="1" y="2362"/>
                  </a:lnTo>
                  <a:lnTo>
                    <a:pt x="166" y="2362"/>
                  </a:lnTo>
                  <a:lnTo>
                    <a:pt x="1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59"/>
            <p:cNvSpPr/>
            <p:nvPr/>
          </p:nvSpPr>
          <p:spPr>
            <a:xfrm>
              <a:off x="4287183" y="2921881"/>
              <a:ext cx="39827" cy="35435"/>
            </a:xfrm>
            <a:custGeom>
              <a:avLst/>
              <a:gdLst/>
              <a:ahLst/>
              <a:cxnLst/>
              <a:rect l="l" t="t" r="r" b="b"/>
              <a:pathLst>
                <a:path w="789" h="702" extrusionOk="0">
                  <a:moveTo>
                    <a:pt x="67" y="0"/>
                  </a:moveTo>
                  <a:lnTo>
                    <a:pt x="67" y="0"/>
                  </a:lnTo>
                  <a:cubicBezTo>
                    <a:pt x="67" y="0"/>
                    <a:pt x="1" y="701"/>
                    <a:pt x="650" y="701"/>
                  </a:cubicBezTo>
                  <a:cubicBezTo>
                    <a:pt x="693" y="701"/>
                    <a:pt x="739" y="698"/>
                    <a:pt x="789" y="692"/>
                  </a:cubicBezTo>
                  <a:cubicBezTo>
                    <a:pt x="789" y="692"/>
                    <a:pt x="668" y="6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9"/>
            <p:cNvSpPr/>
            <p:nvPr/>
          </p:nvSpPr>
          <p:spPr>
            <a:xfrm>
              <a:off x="4331502" y="2941416"/>
              <a:ext cx="47903" cy="26551"/>
            </a:xfrm>
            <a:custGeom>
              <a:avLst/>
              <a:gdLst/>
              <a:ahLst/>
              <a:cxnLst/>
              <a:rect l="l" t="t" r="r" b="b"/>
              <a:pathLst>
                <a:path w="949" h="526" extrusionOk="0">
                  <a:moveTo>
                    <a:pt x="563" y="1"/>
                  </a:moveTo>
                  <a:cubicBezTo>
                    <a:pt x="91" y="1"/>
                    <a:pt x="1" y="440"/>
                    <a:pt x="1" y="440"/>
                  </a:cubicBezTo>
                  <a:cubicBezTo>
                    <a:pt x="154" y="501"/>
                    <a:pt x="283" y="525"/>
                    <a:pt x="392" y="525"/>
                  </a:cubicBezTo>
                  <a:cubicBezTo>
                    <a:pt x="850" y="525"/>
                    <a:pt x="948" y="91"/>
                    <a:pt x="948" y="79"/>
                  </a:cubicBezTo>
                  <a:cubicBezTo>
                    <a:pt x="798" y="24"/>
                    <a:pt x="671" y="1"/>
                    <a:pt x="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9"/>
            <p:cNvSpPr/>
            <p:nvPr/>
          </p:nvSpPr>
          <p:spPr>
            <a:xfrm>
              <a:off x="4284457" y="2830771"/>
              <a:ext cx="53960" cy="68397"/>
            </a:xfrm>
            <a:custGeom>
              <a:avLst/>
              <a:gdLst/>
              <a:ahLst/>
              <a:cxnLst/>
              <a:rect l="l" t="t" r="r" b="b"/>
              <a:pathLst>
                <a:path w="1069" h="1355" extrusionOk="0">
                  <a:moveTo>
                    <a:pt x="136" y="1"/>
                  </a:moveTo>
                  <a:lnTo>
                    <a:pt x="136" y="1"/>
                  </a:lnTo>
                  <a:cubicBezTo>
                    <a:pt x="1" y="1128"/>
                    <a:pt x="903" y="1354"/>
                    <a:pt x="903" y="1354"/>
                  </a:cubicBezTo>
                  <a:cubicBezTo>
                    <a:pt x="1068" y="362"/>
                    <a:pt x="136" y="1"/>
                    <a:pt x="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9"/>
            <p:cNvSpPr/>
            <p:nvPr/>
          </p:nvSpPr>
          <p:spPr>
            <a:xfrm>
              <a:off x="4323930" y="2830771"/>
              <a:ext cx="53960" cy="68397"/>
            </a:xfrm>
            <a:custGeom>
              <a:avLst/>
              <a:gdLst/>
              <a:ahLst/>
              <a:cxnLst/>
              <a:rect l="l" t="t" r="r" b="b"/>
              <a:pathLst>
                <a:path w="1069" h="1355" extrusionOk="0">
                  <a:moveTo>
                    <a:pt x="933" y="1"/>
                  </a:moveTo>
                  <a:cubicBezTo>
                    <a:pt x="933" y="1"/>
                    <a:pt x="1" y="362"/>
                    <a:pt x="166" y="1354"/>
                  </a:cubicBezTo>
                  <a:cubicBezTo>
                    <a:pt x="166" y="1354"/>
                    <a:pt x="1068" y="1128"/>
                    <a:pt x="9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9"/>
            <p:cNvSpPr/>
            <p:nvPr/>
          </p:nvSpPr>
          <p:spPr>
            <a:xfrm>
              <a:off x="4316359" y="2814063"/>
              <a:ext cx="41038" cy="85105"/>
            </a:xfrm>
            <a:custGeom>
              <a:avLst/>
              <a:gdLst/>
              <a:ahLst/>
              <a:cxnLst/>
              <a:rect l="l" t="t" r="r" b="b"/>
              <a:pathLst>
                <a:path w="813" h="1686" extrusionOk="0">
                  <a:moveTo>
                    <a:pt x="316" y="1"/>
                  </a:moveTo>
                  <a:cubicBezTo>
                    <a:pt x="0" y="512"/>
                    <a:pt x="0" y="1159"/>
                    <a:pt x="316" y="1685"/>
                  </a:cubicBezTo>
                  <a:cubicBezTo>
                    <a:pt x="812" y="993"/>
                    <a:pt x="316" y="1"/>
                    <a:pt x="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9"/>
            <p:cNvSpPr/>
            <p:nvPr/>
          </p:nvSpPr>
          <p:spPr>
            <a:xfrm>
              <a:off x="1596423" y="2839781"/>
              <a:ext cx="6915" cy="97977"/>
            </a:xfrm>
            <a:custGeom>
              <a:avLst/>
              <a:gdLst/>
              <a:ahLst/>
              <a:cxnLst/>
              <a:rect l="l" t="t" r="r" b="b"/>
              <a:pathLst>
                <a:path w="137" h="1941" extrusionOk="0">
                  <a:moveTo>
                    <a:pt x="16" y="1"/>
                  </a:moveTo>
                  <a:lnTo>
                    <a:pt x="1" y="1941"/>
                  </a:lnTo>
                  <a:lnTo>
                    <a:pt x="136" y="1941"/>
                  </a:lnTo>
                  <a:lnTo>
                    <a:pt x="1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9"/>
            <p:cNvSpPr/>
            <p:nvPr/>
          </p:nvSpPr>
          <p:spPr>
            <a:xfrm>
              <a:off x="1564168" y="2876982"/>
              <a:ext cx="32306" cy="29327"/>
            </a:xfrm>
            <a:custGeom>
              <a:avLst/>
              <a:gdLst/>
              <a:ahLst/>
              <a:cxnLst/>
              <a:rect l="l" t="t" r="r" b="b"/>
              <a:pathLst>
                <a:path w="640" h="581" extrusionOk="0">
                  <a:moveTo>
                    <a:pt x="53" y="1"/>
                  </a:moveTo>
                  <a:cubicBezTo>
                    <a:pt x="53" y="1"/>
                    <a:pt x="1" y="580"/>
                    <a:pt x="525" y="580"/>
                  </a:cubicBezTo>
                  <a:cubicBezTo>
                    <a:pt x="560" y="580"/>
                    <a:pt x="599" y="578"/>
                    <a:pt x="640" y="572"/>
                  </a:cubicBezTo>
                  <a:cubicBezTo>
                    <a:pt x="640" y="572"/>
                    <a:pt x="550" y="46"/>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9"/>
            <p:cNvSpPr/>
            <p:nvPr/>
          </p:nvSpPr>
          <p:spPr>
            <a:xfrm>
              <a:off x="1600259" y="2892579"/>
              <a:ext cx="39473" cy="21705"/>
            </a:xfrm>
            <a:custGeom>
              <a:avLst/>
              <a:gdLst/>
              <a:ahLst/>
              <a:cxnLst/>
              <a:rect l="l" t="t" r="r" b="b"/>
              <a:pathLst>
                <a:path w="782" h="430" extrusionOk="0">
                  <a:moveTo>
                    <a:pt x="460" y="0"/>
                  </a:moveTo>
                  <a:cubicBezTo>
                    <a:pt x="70" y="0"/>
                    <a:pt x="0" y="368"/>
                    <a:pt x="0" y="368"/>
                  </a:cubicBezTo>
                  <a:cubicBezTo>
                    <a:pt x="118" y="412"/>
                    <a:pt x="218" y="430"/>
                    <a:pt x="304" y="430"/>
                  </a:cubicBezTo>
                  <a:cubicBezTo>
                    <a:pt x="691" y="430"/>
                    <a:pt x="782" y="68"/>
                    <a:pt x="782" y="68"/>
                  </a:cubicBezTo>
                  <a:cubicBezTo>
                    <a:pt x="656" y="20"/>
                    <a:pt x="549"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9"/>
            <p:cNvSpPr/>
            <p:nvPr/>
          </p:nvSpPr>
          <p:spPr>
            <a:xfrm>
              <a:off x="1561543" y="2802630"/>
              <a:ext cx="41038" cy="55424"/>
            </a:xfrm>
            <a:custGeom>
              <a:avLst/>
              <a:gdLst/>
              <a:ahLst/>
              <a:cxnLst/>
              <a:rect l="l" t="t" r="r" b="b"/>
              <a:pathLst>
                <a:path w="813" h="1098" extrusionOk="0">
                  <a:moveTo>
                    <a:pt x="121" y="0"/>
                  </a:moveTo>
                  <a:lnTo>
                    <a:pt x="121" y="0"/>
                  </a:lnTo>
                  <a:cubicBezTo>
                    <a:pt x="0" y="902"/>
                    <a:pt x="737" y="1098"/>
                    <a:pt x="737" y="1098"/>
                  </a:cubicBezTo>
                  <a:cubicBezTo>
                    <a:pt x="812" y="632"/>
                    <a:pt x="557" y="165"/>
                    <a:pt x="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9"/>
            <p:cNvSpPr/>
            <p:nvPr/>
          </p:nvSpPr>
          <p:spPr>
            <a:xfrm>
              <a:off x="1597180" y="2802630"/>
              <a:ext cx="41038" cy="55424"/>
            </a:xfrm>
            <a:custGeom>
              <a:avLst/>
              <a:gdLst/>
              <a:ahLst/>
              <a:cxnLst/>
              <a:rect l="l" t="t" r="r" b="b"/>
              <a:pathLst>
                <a:path w="813" h="1098" extrusionOk="0">
                  <a:moveTo>
                    <a:pt x="693" y="0"/>
                  </a:moveTo>
                  <a:cubicBezTo>
                    <a:pt x="257" y="165"/>
                    <a:pt x="1" y="632"/>
                    <a:pt x="61" y="1098"/>
                  </a:cubicBezTo>
                  <a:cubicBezTo>
                    <a:pt x="61" y="1098"/>
                    <a:pt x="813" y="902"/>
                    <a:pt x="6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9"/>
            <p:cNvSpPr/>
            <p:nvPr/>
          </p:nvSpPr>
          <p:spPr>
            <a:xfrm>
              <a:off x="1588094" y="2788193"/>
              <a:ext cx="32709" cy="69861"/>
            </a:xfrm>
            <a:custGeom>
              <a:avLst/>
              <a:gdLst/>
              <a:ahLst/>
              <a:cxnLst/>
              <a:rect l="l" t="t" r="r" b="b"/>
              <a:pathLst>
                <a:path w="648" h="1384" extrusionOk="0">
                  <a:moveTo>
                    <a:pt x="241" y="0"/>
                  </a:moveTo>
                  <a:cubicBezTo>
                    <a:pt x="0" y="436"/>
                    <a:pt x="0" y="963"/>
                    <a:pt x="241" y="1384"/>
                  </a:cubicBezTo>
                  <a:cubicBezTo>
                    <a:pt x="647" y="827"/>
                    <a:pt x="241" y="0"/>
                    <a:pt x="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9"/>
            <p:cNvSpPr/>
            <p:nvPr/>
          </p:nvSpPr>
          <p:spPr>
            <a:xfrm>
              <a:off x="1958929" y="2853564"/>
              <a:ext cx="6865" cy="97220"/>
            </a:xfrm>
            <a:custGeom>
              <a:avLst/>
              <a:gdLst/>
              <a:ahLst/>
              <a:cxnLst/>
              <a:rect l="l" t="t" r="r" b="b"/>
              <a:pathLst>
                <a:path w="136" h="1926" extrusionOk="0">
                  <a:moveTo>
                    <a:pt x="15" y="0"/>
                  </a:moveTo>
                  <a:lnTo>
                    <a:pt x="0" y="1925"/>
                  </a:lnTo>
                  <a:lnTo>
                    <a:pt x="136" y="1925"/>
                  </a:lnTo>
                  <a:lnTo>
                    <a:pt x="1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9"/>
            <p:cNvSpPr/>
            <p:nvPr/>
          </p:nvSpPr>
          <p:spPr>
            <a:xfrm>
              <a:off x="1926776" y="2890765"/>
              <a:ext cx="32962" cy="28570"/>
            </a:xfrm>
            <a:custGeom>
              <a:avLst/>
              <a:gdLst/>
              <a:ahLst/>
              <a:cxnLst/>
              <a:rect l="l" t="t" r="r" b="b"/>
              <a:pathLst>
                <a:path w="653" h="566" extrusionOk="0">
                  <a:moveTo>
                    <a:pt x="66" y="0"/>
                  </a:moveTo>
                  <a:lnTo>
                    <a:pt x="66" y="0"/>
                  </a:lnTo>
                  <a:cubicBezTo>
                    <a:pt x="66" y="0"/>
                    <a:pt x="0" y="565"/>
                    <a:pt x="532" y="565"/>
                  </a:cubicBezTo>
                  <a:cubicBezTo>
                    <a:pt x="569" y="565"/>
                    <a:pt x="609" y="562"/>
                    <a:pt x="652" y="557"/>
                  </a:cubicBezTo>
                  <a:cubicBezTo>
                    <a:pt x="652" y="557"/>
                    <a:pt x="547" y="45"/>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9"/>
            <p:cNvSpPr/>
            <p:nvPr/>
          </p:nvSpPr>
          <p:spPr>
            <a:xfrm>
              <a:off x="1962715" y="2906262"/>
              <a:ext cx="39524" cy="21402"/>
            </a:xfrm>
            <a:custGeom>
              <a:avLst/>
              <a:gdLst/>
              <a:ahLst/>
              <a:cxnLst/>
              <a:rect l="l" t="t" r="r" b="b"/>
              <a:pathLst>
                <a:path w="783" h="424" extrusionOk="0">
                  <a:moveTo>
                    <a:pt x="454" y="1"/>
                  </a:moveTo>
                  <a:cubicBezTo>
                    <a:pt x="69" y="1"/>
                    <a:pt x="0" y="355"/>
                    <a:pt x="0" y="355"/>
                  </a:cubicBezTo>
                  <a:cubicBezTo>
                    <a:pt x="127" y="404"/>
                    <a:pt x="233" y="423"/>
                    <a:pt x="323" y="423"/>
                  </a:cubicBezTo>
                  <a:cubicBezTo>
                    <a:pt x="704" y="423"/>
                    <a:pt x="782" y="69"/>
                    <a:pt x="782" y="69"/>
                  </a:cubicBezTo>
                  <a:cubicBezTo>
                    <a:pt x="653" y="20"/>
                    <a:pt x="545" y="1"/>
                    <a:pt x="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9"/>
            <p:cNvSpPr/>
            <p:nvPr/>
          </p:nvSpPr>
          <p:spPr>
            <a:xfrm>
              <a:off x="1923999" y="2816362"/>
              <a:ext cx="41038" cy="55475"/>
            </a:xfrm>
            <a:custGeom>
              <a:avLst/>
              <a:gdLst/>
              <a:ahLst/>
              <a:cxnLst/>
              <a:rect l="l" t="t" r="r" b="b"/>
              <a:pathLst>
                <a:path w="813" h="1099" extrusionOk="0">
                  <a:moveTo>
                    <a:pt x="121" y="1"/>
                  </a:moveTo>
                  <a:lnTo>
                    <a:pt x="121" y="1"/>
                  </a:lnTo>
                  <a:cubicBezTo>
                    <a:pt x="1" y="918"/>
                    <a:pt x="737" y="1098"/>
                    <a:pt x="737" y="1098"/>
                  </a:cubicBezTo>
                  <a:cubicBezTo>
                    <a:pt x="812" y="632"/>
                    <a:pt x="557" y="18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9"/>
            <p:cNvSpPr/>
            <p:nvPr/>
          </p:nvSpPr>
          <p:spPr>
            <a:xfrm>
              <a:off x="1959686" y="2816362"/>
              <a:ext cx="41038" cy="55475"/>
            </a:xfrm>
            <a:custGeom>
              <a:avLst/>
              <a:gdLst/>
              <a:ahLst/>
              <a:cxnLst/>
              <a:rect l="l" t="t" r="r" b="b"/>
              <a:pathLst>
                <a:path w="813" h="1099" extrusionOk="0">
                  <a:moveTo>
                    <a:pt x="692" y="1"/>
                  </a:moveTo>
                  <a:cubicBezTo>
                    <a:pt x="256" y="181"/>
                    <a:pt x="0" y="632"/>
                    <a:pt x="75" y="1098"/>
                  </a:cubicBezTo>
                  <a:cubicBezTo>
                    <a:pt x="75" y="1098"/>
                    <a:pt x="812" y="918"/>
                    <a:pt x="6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9"/>
            <p:cNvSpPr/>
            <p:nvPr/>
          </p:nvSpPr>
          <p:spPr>
            <a:xfrm>
              <a:off x="1950550" y="2802734"/>
              <a:ext cx="33467" cy="69104"/>
            </a:xfrm>
            <a:custGeom>
              <a:avLst/>
              <a:gdLst/>
              <a:ahLst/>
              <a:cxnLst/>
              <a:rect l="l" t="t" r="r" b="b"/>
              <a:pathLst>
                <a:path w="663" h="1369" extrusionOk="0">
                  <a:moveTo>
                    <a:pt x="256" y="0"/>
                  </a:moveTo>
                  <a:cubicBezTo>
                    <a:pt x="1" y="421"/>
                    <a:pt x="1" y="947"/>
                    <a:pt x="256" y="1368"/>
                  </a:cubicBezTo>
                  <a:cubicBezTo>
                    <a:pt x="662" y="812"/>
                    <a:pt x="256" y="0"/>
                    <a:pt x="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9"/>
            <p:cNvSpPr/>
            <p:nvPr/>
          </p:nvSpPr>
          <p:spPr>
            <a:xfrm>
              <a:off x="3672729" y="2899116"/>
              <a:ext cx="6108" cy="97169"/>
            </a:xfrm>
            <a:custGeom>
              <a:avLst/>
              <a:gdLst/>
              <a:ahLst/>
              <a:cxnLst/>
              <a:rect l="l" t="t" r="r" b="b"/>
              <a:pathLst>
                <a:path w="121" h="1925" extrusionOk="0">
                  <a:moveTo>
                    <a:pt x="0" y="0"/>
                  </a:moveTo>
                  <a:lnTo>
                    <a:pt x="0" y="1925"/>
                  </a:lnTo>
                  <a:lnTo>
                    <a:pt x="120" y="1925"/>
                  </a:lnTo>
                  <a:lnTo>
                    <a:pt x="1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9"/>
            <p:cNvSpPr/>
            <p:nvPr/>
          </p:nvSpPr>
          <p:spPr>
            <a:xfrm>
              <a:off x="3639717" y="2936267"/>
              <a:ext cx="33063" cy="29226"/>
            </a:xfrm>
            <a:custGeom>
              <a:avLst/>
              <a:gdLst/>
              <a:ahLst/>
              <a:cxnLst/>
              <a:rect l="l" t="t" r="r" b="b"/>
              <a:pathLst>
                <a:path w="655" h="579" extrusionOk="0">
                  <a:moveTo>
                    <a:pt x="68" y="1"/>
                  </a:moveTo>
                  <a:lnTo>
                    <a:pt x="68" y="1"/>
                  </a:lnTo>
                  <a:cubicBezTo>
                    <a:pt x="68" y="1"/>
                    <a:pt x="1" y="578"/>
                    <a:pt x="552" y="578"/>
                  </a:cubicBezTo>
                  <a:cubicBezTo>
                    <a:pt x="584" y="578"/>
                    <a:pt x="618" y="576"/>
                    <a:pt x="654" y="572"/>
                  </a:cubicBezTo>
                  <a:cubicBezTo>
                    <a:pt x="654" y="572"/>
                    <a:pt x="549" y="46"/>
                    <a:pt x="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9"/>
            <p:cNvSpPr/>
            <p:nvPr/>
          </p:nvSpPr>
          <p:spPr>
            <a:xfrm>
              <a:off x="3675757" y="2951814"/>
              <a:ext cx="39372" cy="21402"/>
            </a:xfrm>
            <a:custGeom>
              <a:avLst/>
              <a:gdLst/>
              <a:ahLst/>
              <a:cxnLst/>
              <a:rect l="l" t="t" r="r" b="b"/>
              <a:pathLst>
                <a:path w="780" h="424" extrusionOk="0">
                  <a:moveTo>
                    <a:pt x="446" y="0"/>
                  </a:moveTo>
                  <a:cubicBezTo>
                    <a:pt x="69" y="0"/>
                    <a:pt x="0" y="354"/>
                    <a:pt x="0" y="354"/>
                  </a:cubicBezTo>
                  <a:cubicBezTo>
                    <a:pt x="124" y="403"/>
                    <a:pt x="229" y="423"/>
                    <a:pt x="317" y="423"/>
                  </a:cubicBezTo>
                  <a:cubicBezTo>
                    <a:pt x="693" y="423"/>
                    <a:pt x="779" y="69"/>
                    <a:pt x="767" y="69"/>
                  </a:cubicBezTo>
                  <a:cubicBezTo>
                    <a:pt x="641" y="20"/>
                    <a:pt x="535"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9"/>
            <p:cNvSpPr/>
            <p:nvPr/>
          </p:nvSpPr>
          <p:spPr>
            <a:xfrm>
              <a:off x="3637799" y="2861915"/>
              <a:ext cx="41038" cy="55424"/>
            </a:xfrm>
            <a:custGeom>
              <a:avLst/>
              <a:gdLst/>
              <a:ahLst/>
              <a:cxnLst/>
              <a:rect l="l" t="t" r="r" b="b"/>
              <a:pathLst>
                <a:path w="813" h="1098" extrusionOk="0">
                  <a:moveTo>
                    <a:pt x="106" y="0"/>
                  </a:moveTo>
                  <a:lnTo>
                    <a:pt x="106" y="0"/>
                  </a:lnTo>
                  <a:cubicBezTo>
                    <a:pt x="0" y="917"/>
                    <a:pt x="737" y="1098"/>
                    <a:pt x="737" y="1098"/>
                  </a:cubicBezTo>
                  <a:cubicBezTo>
                    <a:pt x="812" y="632"/>
                    <a:pt x="542" y="181"/>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9"/>
            <p:cNvSpPr/>
            <p:nvPr/>
          </p:nvSpPr>
          <p:spPr>
            <a:xfrm>
              <a:off x="3672729" y="2861915"/>
              <a:ext cx="41038" cy="55424"/>
            </a:xfrm>
            <a:custGeom>
              <a:avLst/>
              <a:gdLst/>
              <a:ahLst/>
              <a:cxnLst/>
              <a:rect l="l" t="t" r="r" b="b"/>
              <a:pathLst>
                <a:path w="813" h="1098" extrusionOk="0">
                  <a:moveTo>
                    <a:pt x="692" y="0"/>
                  </a:moveTo>
                  <a:cubicBezTo>
                    <a:pt x="256" y="181"/>
                    <a:pt x="0" y="632"/>
                    <a:pt x="75" y="1098"/>
                  </a:cubicBezTo>
                  <a:cubicBezTo>
                    <a:pt x="75" y="1098"/>
                    <a:pt x="812" y="917"/>
                    <a:pt x="6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9"/>
            <p:cNvSpPr/>
            <p:nvPr/>
          </p:nvSpPr>
          <p:spPr>
            <a:xfrm>
              <a:off x="3663592" y="2848236"/>
              <a:ext cx="33467" cy="69104"/>
            </a:xfrm>
            <a:custGeom>
              <a:avLst/>
              <a:gdLst/>
              <a:ahLst/>
              <a:cxnLst/>
              <a:rect l="l" t="t" r="r" b="b"/>
              <a:pathLst>
                <a:path w="663" h="1369" extrusionOk="0">
                  <a:moveTo>
                    <a:pt x="256" y="1"/>
                  </a:moveTo>
                  <a:cubicBezTo>
                    <a:pt x="1" y="422"/>
                    <a:pt x="1" y="948"/>
                    <a:pt x="256" y="1369"/>
                  </a:cubicBezTo>
                  <a:cubicBezTo>
                    <a:pt x="662" y="813"/>
                    <a:pt x="256" y="1"/>
                    <a:pt x="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9"/>
            <p:cNvSpPr/>
            <p:nvPr/>
          </p:nvSpPr>
          <p:spPr>
            <a:xfrm>
              <a:off x="1739174" y="1412267"/>
              <a:ext cx="121499" cy="82783"/>
            </a:xfrm>
            <a:custGeom>
              <a:avLst/>
              <a:gdLst/>
              <a:ahLst/>
              <a:cxnLst/>
              <a:rect l="l" t="t" r="r" b="b"/>
              <a:pathLst>
                <a:path w="2407" h="1640" extrusionOk="0">
                  <a:moveTo>
                    <a:pt x="422" y="1"/>
                  </a:moveTo>
                  <a:cubicBezTo>
                    <a:pt x="257" y="1"/>
                    <a:pt x="106" y="61"/>
                    <a:pt x="1" y="181"/>
                  </a:cubicBezTo>
                  <a:cubicBezTo>
                    <a:pt x="94" y="123"/>
                    <a:pt x="206" y="101"/>
                    <a:pt x="321" y="101"/>
                  </a:cubicBezTo>
                  <a:cubicBezTo>
                    <a:pt x="354" y="101"/>
                    <a:pt x="388" y="103"/>
                    <a:pt x="422" y="106"/>
                  </a:cubicBezTo>
                  <a:cubicBezTo>
                    <a:pt x="557" y="136"/>
                    <a:pt x="663" y="211"/>
                    <a:pt x="768" y="301"/>
                  </a:cubicBezTo>
                  <a:cubicBezTo>
                    <a:pt x="858" y="392"/>
                    <a:pt x="918" y="497"/>
                    <a:pt x="948" y="617"/>
                  </a:cubicBezTo>
                  <a:cubicBezTo>
                    <a:pt x="993" y="738"/>
                    <a:pt x="993" y="873"/>
                    <a:pt x="963" y="993"/>
                  </a:cubicBezTo>
                  <a:lnTo>
                    <a:pt x="828" y="1640"/>
                  </a:lnTo>
                  <a:lnTo>
                    <a:pt x="828" y="1640"/>
                  </a:lnTo>
                  <a:lnTo>
                    <a:pt x="1204" y="1098"/>
                  </a:lnTo>
                  <a:cubicBezTo>
                    <a:pt x="1279" y="993"/>
                    <a:pt x="1369" y="903"/>
                    <a:pt x="1490" y="828"/>
                  </a:cubicBezTo>
                  <a:cubicBezTo>
                    <a:pt x="1576" y="772"/>
                    <a:pt x="1677" y="745"/>
                    <a:pt x="1779" y="745"/>
                  </a:cubicBezTo>
                  <a:cubicBezTo>
                    <a:pt x="1926" y="745"/>
                    <a:pt x="2075" y="802"/>
                    <a:pt x="2181" y="918"/>
                  </a:cubicBezTo>
                  <a:cubicBezTo>
                    <a:pt x="2287" y="1023"/>
                    <a:pt x="2347" y="1159"/>
                    <a:pt x="2377" y="1309"/>
                  </a:cubicBezTo>
                  <a:cubicBezTo>
                    <a:pt x="2407" y="1144"/>
                    <a:pt x="2377" y="978"/>
                    <a:pt x="2287" y="843"/>
                  </a:cubicBezTo>
                  <a:cubicBezTo>
                    <a:pt x="2196" y="692"/>
                    <a:pt x="2046" y="587"/>
                    <a:pt x="1881" y="557"/>
                  </a:cubicBezTo>
                  <a:cubicBezTo>
                    <a:pt x="1816" y="541"/>
                    <a:pt x="1751" y="532"/>
                    <a:pt x="1687" y="532"/>
                  </a:cubicBezTo>
                  <a:cubicBezTo>
                    <a:pt x="1573" y="532"/>
                    <a:pt x="1460" y="559"/>
                    <a:pt x="1354" y="617"/>
                  </a:cubicBezTo>
                  <a:cubicBezTo>
                    <a:pt x="1308" y="645"/>
                    <a:pt x="1263" y="674"/>
                    <a:pt x="1221" y="706"/>
                  </a:cubicBezTo>
                  <a:lnTo>
                    <a:pt x="1221" y="706"/>
                  </a:lnTo>
                  <a:cubicBezTo>
                    <a:pt x="1213" y="656"/>
                    <a:pt x="1202" y="606"/>
                    <a:pt x="1189" y="557"/>
                  </a:cubicBezTo>
                  <a:cubicBezTo>
                    <a:pt x="1129" y="392"/>
                    <a:pt x="1023" y="241"/>
                    <a:pt x="888" y="151"/>
                  </a:cubicBezTo>
                  <a:cubicBezTo>
                    <a:pt x="753" y="46"/>
                    <a:pt x="587" y="1"/>
                    <a:pt x="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9"/>
            <p:cNvSpPr/>
            <p:nvPr/>
          </p:nvSpPr>
          <p:spPr>
            <a:xfrm>
              <a:off x="2815983" y="1169945"/>
              <a:ext cx="151836" cy="83540"/>
            </a:xfrm>
            <a:custGeom>
              <a:avLst/>
              <a:gdLst/>
              <a:ahLst/>
              <a:cxnLst/>
              <a:rect l="l" t="t" r="r" b="b"/>
              <a:pathLst>
                <a:path w="3008" h="1655" extrusionOk="0">
                  <a:moveTo>
                    <a:pt x="2372" y="1"/>
                  </a:moveTo>
                  <a:cubicBezTo>
                    <a:pt x="2239" y="1"/>
                    <a:pt x="2109" y="24"/>
                    <a:pt x="1985" y="75"/>
                  </a:cubicBezTo>
                  <a:cubicBezTo>
                    <a:pt x="1790" y="135"/>
                    <a:pt x="1640" y="271"/>
                    <a:pt x="1549" y="466"/>
                  </a:cubicBezTo>
                  <a:cubicBezTo>
                    <a:pt x="1492" y="581"/>
                    <a:pt x="1459" y="702"/>
                    <a:pt x="1450" y="829"/>
                  </a:cubicBezTo>
                  <a:lnTo>
                    <a:pt x="1450" y="829"/>
                  </a:lnTo>
                  <a:cubicBezTo>
                    <a:pt x="1345" y="793"/>
                    <a:pt x="1237" y="770"/>
                    <a:pt x="1128" y="752"/>
                  </a:cubicBezTo>
                  <a:cubicBezTo>
                    <a:pt x="1076" y="744"/>
                    <a:pt x="1025" y="740"/>
                    <a:pt x="974" y="740"/>
                  </a:cubicBezTo>
                  <a:cubicBezTo>
                    <a:pt x="836" y="740"/>
                    <a:pt x="704" y="768"/>
                    <a:pt x="572" y="812"/>
                  </a:cubicBezTo>
                  <a:cubicBezTo>
                    <a:pt x="407" y="887"/>
                    <a:pt x="256" y="1008"/>
                    <a:pt x="151" y="1158"/>
                  </a:cubicBezTo>
                  <a:cubicBezTo>
                    <a:pt x="61" y="1308"/>
                    <a:pt x="1" y="1474"/>
                    <a:pt x="1" y="1654"/>
                  </a:cubicBezTo>
                  <a:cubicBezTo>
                    <a:pt x="46" y="1504"/>
                    <a:pt x="136" y="1368"/>
                    <a:pt x="256" y="1248"/>
                  </a:cubicBezTo>
                  <a:cubicBezTo>
                    <a:pt x="362" y="1128"/>
                    <a:pt x="497" y="1053"/>
                    <a:pt x="647" y="1008"/>
                  </a:cubicBezTo>
                  <a:cubicBezTo>
                    <a:pt x="722" y="983"/>
                    <a:pt x="805" y="972"/>
                    <a:pt x="891" y="972"/>
                  </a:cubicBezTo>
                  <a:cubicBezTo>
                    <a:pt x="960" y="972"/>
                    <a:pt x="1031" y="979"/>
                    <a:pt x="1098" y="993"/>
                  </a:cubicBezTo>
                  <a:cubicBezTo>
                    <a:pt x="1249" y="1023"/>
                    <a:pt x="1384" y="1068"/>
                    <a:pt x="1534" y="1143"/>
                  </a:cubicBezTo>
                  <a:lnTo>
                    <a:pt x="1745" y="1263"/>
                  </a:lnTo>
                  <a:lnTo>
                    <a:pt x="1715" y="1008"/>
                  </a:lnTo>
                  <a:cubicBezTo>
                    <a:pt x="1685" y="857"/>
                    <a:pt x="1715" y="707"/>
                    <a:pt x="1760" y="572"/>
                  </a:cubicBezTo>
                  <a:cubicBezTo>
                    <a:pt x="1790" y="496"/>
                    <a:pt x="1835" y="436"/>
                    <a:pt x="1895" y="376"/>
                  </a:cubicBezTo>
                  <a:cubicBezTo>
                    <a:pt x="1940" y="331"/>
                    <a:pt x="2001" y="286"/>
                    <a:pt x="2076" y="256"/>
                  </a:cubicBezTo>
                  <a:cubicBezTo>
                    <a:pt x="2226" y="181"/>
                    <a:pt x="2376" y="135"/>
                    <a:pt x="2542" y="135"/>
                  </a:cubicBezTo>
                  <a:cubicBezTo>
                    <a:pt x="2559" y="134"/>
                    <a:pt x="2576" y="133"/>
                    <a:pt x="2593" y="133"/>
                  </a:cubicBezTo>
                  <a:cubicBezTo>
                    <a:pt x="2743" y="133"/>
                    <a:pt x="2900" y="191"/>
                    <a:pt x="3008" y="286"/>
                  </a:cubicBezTo>
                  <a:cubicBezTo>
                    <a:pt x="2903" y="135"/>
                    <a:pt x="2737" y="30"/>
                    <a:pt x="2557" y="15"/>
                  </a:cubicBezTo>
                  <a:cubicBezTo>
                    <a:pt x="2495" y="6"/>
                    <a:pt x="2433" y="1"/>
                    <a:pt x="2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9"/>
            <p:cNvSpPr/>
            <p:nvPr/>
          </p:nvSpPr>
          <p:spPr>
            <a:xfrm>
              <a:off x="2578436" y="1589945"/>
              <a:ext cx="162487" cy="56232"/>
            </a:xfrm>
            <a:custGeom>
              <a:avLst/>
              <a:gdLst/>
              <a:ahLst/>
              <a:cxnLst/>
              <a:rect l="l" t="t" r="r" b="b"/>
              <a:pathLst>
                <a:path w="3219" h="1114" extrusionOk="0">
                  <a:moveTo>
                    <a:pt x="722" y="0"/>
                  </a:moveTo>
                  <a:cubicBezTo>
                    <a:pt x="618" y="0"/>
                    <a:pt x="515" y="19"/>
                    <a:pt x="422" y="61"/>
                  </a:cubicBezTo>
                  <a:cubicBezTo>
                    <a:pt x="256" y="121"/>
                    <a:pt x="106" y="226"/>
                    <a:pt x="1" y="377"/>
                  </a:cubicBezTo>
                  <a:cubicBezTo>
                    <a:pt x="136" y="286"/>
                    <a:pt x="302" y="211"/>
                    <a:pt x="467" y="196"/>
                  </a:cubicBezTo>
                  <a:cubicBezTo>
                    <a:pt x="520" y="186"/>
                    <a:pt x="574" y="181"/>
                    <a:pt x="626" y="181"/>
                  </a:cubicBezTo>
                  <a:cubicBezTo>
                    <a:pt x="722" y="181"/>
                    <a:pt x="816" y="197"/>
                    <a:pt x="903" y="226"/>
                  </a:cubicBezTo>
                  <a:cubicBezTo>
                    <a:pt x="1053" y="286"/>
                    <a:pt x="1174" y="377"/>
                    <a:pt x="1264" y="482"/>
                  </a:cubicBezTo>
                  <a:cubicBezTo>
                    <a:pt x="1369" y="602"/>
                    <a:pt x="1459" y="722"/>
                    <a:pt x="1520" y="858"/>
                  </a:cubicBezTo>
                  <a:lnTo>
                    <a:pt x="1640" y="1113"/>
                  </a:lnTo>
                  <a:lnTo>
                    <a:pt x="1775" y="858"/>
                  </a:lnTo>
                  <a:cubicBezTo>
                    <a:pt x="1850" y="738"/>
                    <a:pt x="1941" y="632"/>
                    <a:pt x="2076" y="557"/>
                  </a:cubicBezTo>
                  <a:cubicBezTo>
                    <a:pt x="2136" y="512"/>
                    <a:pt x="2196" y="497"/>
                    <a:pt x="2256" y="482"/>
                  </a:cubicBezTo>
                  <a:cubicBezTo>
                    <a:pt x="2294" y="474"/>
                    <a:pt x="2332" y="471"/>
                    <a:pt x="2369" y="471"/>
                  </a:cubicBezTo>
                  <a:cubicBezTo>
                    <a:pt x="2407" y="471"/>
                    <a:pt x="2444" y="474"/>
                    <a:pt x="2482" y="482"/>
                  </a:cubicBezTo>
                  <a:cubicBezTo>
                    <a:pt x="2632" y="512"/>
                    <a:pt x="2783" y="572"/>
                    <a:pt x="2918" y="647"/>
                  </a:cubicBezTo>
                  <a:cubicBezTo>
                    <a:pt x="3068" y="738"/>
                    <a:pt x="3174" y="888"/>
                    <a:pt x="3219" y="1038"/>
                  </a:cubicBezTo>
                  <a:cubicBezTo>
                    <a:pt x="3219" y="858"/>
                    <a:pt x="3144" y="677"/>
                    <a:pt x="3008" y="542"/>
                  </a:cubicBezTo>
                  <a:cubicBezTo>
                    <a:pt x="2873" y="422"/>
                    <a:pt x="2707" y="316"/>
                    <a:pt x="2527" y="271"/>
                  </a:cubicBezTo>
                  <a:cubicBezTo>
                    <a:pt x="2451" y="242"/>
                    <a:pt x="2372" y="229"/>
                    <a:pt x="2294" y="229"/>
                  </a:cubicBezTo>
                  <a:cubicBezTo>
                    <a:pt x="2172" y="229"/>
                    <a:pt x="2051" y="261"/>
                    <a:pt x="1941" y="316"/>
                  </a:cubicBezTo>
                  <a:cubicBezTo>
                    <a:pt x="1832" y="371"/>
                    <a:pt x="1734" y="447"/>
                    <a:pt x="1653" y="539"/>
                  </a:cubicBezTo>
                  <a:lnTo>
                    <a:pt x="1653" y="539"/>
                  </a:lnTo>
                  <a:cubicBezTo>
                    <a:pt x="1592" y="452"/>
                    <a:pt x="1523" y="371"/>
                    <a:pt x="1444" y="301"/>
                  </a:cubicBezTo>
                  <a:cubicBezTo>
                    <a:pt x="1309" y="166"/>
                    <a:pt x="1144" y="76"/>
                    <a:pt x="963" y="31"/>
                  </a:cubicBezTo>
                  <a:cubicBezTo>
                    <a:pt x="884" y="11"/>
                    <a:pt x="803"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9"/>
            <p:cNvSpPr/>
            <p:nvPr/>
          </p:nvSpPr>
          <p:spPr>
            <a:xfrm>
              <a:off x="2659457" y="2763233"/>
              <a:ext cx="18273" cy="210289"/>
            </a:xfrm>
            <a:custGeom>
              <a:avLst/>
              <a:gdLst/>
              <a:ahLst/>
              <a:cxnLst/>
              <a:rect l="l" t="t" r="r" b="b"/>
              <a:pathLst>
                <a:path w="362" h="4166" fill="none" extrusionOk="0">
                  <a:moveTo>
                    <a:pt x="211" y="0"/>
                  </a:moveTo>
                  <a:lnTo>
                    <a:pt x="211" y="1940"/>
                  </a:lnTo>
                  <a:cubicBezTo>
                    <a:pt x="211" y="2256"/>
                    <a:pt x="361" y="4121"/>
                    <a:pt x="361" y="4121"/>
                  </a:cubicBezTo>
                  <a:lnTo>
                    <a:pt x="0" y="4166"/>
                  </a:lnTo>
                </a:path>
              </a:pathLst>
            </a:custGeom>
            <a:noFill/>
            <a:ln w="6400" cap="flat" cmpd="sng">
              <a:solidFill>
                <a:schemeClr val="lt2"/>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9"/>
            <p:cNvSpPr/>
            <p:nvPr/>
          </p:nvSpPr>
          <p:spPr>
            <a:xfrm>
              <a:off x="2629070" y="2764747"/>
              <a:ext cx="64561" cy="132857"/>
            </a:xfrm>
            <a:custGeom>
              <a:avLst/>
              <a:gdLst/>
              <a:ahLst/>
              <a:cxnLst/>
              <a:rect l="l" t="t" r="r" b="b"/>
              <a:pathLst>
                <a:path w="1279" h="2632" fill="none" extrusionOk="0">
                  <a:moveTo>
                    <a:pt x="918" y="1"/>
                  </a:moveTo>
                  <a:cubicBezTo>
                    <a:pt x="918" y="1"/>
                    <a:pt x="226" y="1519"/>
                    <a:pt x="121" y="1670"/>
                  </a:cubicBezTo>
                  <a:cubicBezTo>
                    <a:pt x="1" y="1820"/>
                    <a:pt x="1144" y="2286"/>
                    <a:pt x="1219" y="2346"/>
                  </a:cubicBezTo>
                  <a:cubicBezTo>
                    <a:pt x="1279" y="2406"/>
                    <a:pt x="1264" y="2632"/>
                    <a:pt x="1264" y="2632"/>
                  </a:cubicBezTo>
                </a:path>
              </a:pathLst>
            </a:custGeom>
            <a:noFill/>
            <a:ln w="6400" cap="flat" cmpd="sng">
              <a:solidFill>
                <a:schemeClr val="lt2"/>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9"/>
            <p:cNvSpPr/>
            <p:nvPr/>
          </p:nvSpPr>
          <p:spPr>
            <a:xfrm>
              <a:off x="2530438" y="2511202"/>
              <a:ext cx="262634" cy="302259"/>
            </a:xfrm>
            <a:custGeom>
              <a:avLst/>
              <a:gdLst/>
              <a:ahLst/>
              <a:cxnLst/>
              <a:rect l="l" t="t" r="r" b="b"/>
              <a:pathLst>
                <a:path w="5203" h="5988" extrusionOk="0">
                  <a:moveTo>
                    <a:pt x="1230" y="1"/>
                  </a:moveTo>
                  <a:cubicBezTo>
                    <a:pt x="1135" y="1"/>
                    <a:pt x="1039" y="16"/>
                    <a:pt x="947" y="46"/>
                  </a:cubicBezTo>
                  <a:cubicBezTo>
                    <a:pt x="662" y="137"/>
                    <a:pt x="421" y="332"/>
                    <a:pt x="406" y="528"/>
                  </a:cubicBezTo>
                  <a:cubicBezTo>
                    <a:pt x="376" y="994"/>
                    <a:pt x="857" y="1039"/>
                    <a:pt x="993" y="1219"/>
                  </a:cubicBezTo>
                  <a:cubicBezTo>
                    <a:pt x="1128" y="1415"/>
                    <a:pt x="1068" y="1640"/>
                    <a:pt x="752" y="2122"/>
                  </a:cubicBezTo>
                  <a:cubicBezTo>
                    <a:pt x="436" y="2588"/>
                    <a:pt x="0" y="2918"/>
                    <a:pt x="75" y="3941"/>
                  </a:cubicBezTo>
                  <a:cubicBezTo>
                    <a:pt x="156" y="4841"/>
                    <a:pt x="1317" y="5141"/>
                    <a:pt x="2336" y="5141"/>
                  </a:cubicBezTo>
                  <a:cubicBezTo>
                    <a:pt x="2457" y="5141"/>
                    <a:pt x="2576" y="5137"/>
                    <a:pt x="2692" y="5129"/>
                  </a:cubicBezTo>
                  <a:cubicBezTo>
                    <a:pt x="2739" y="5125"/>
                    <a:pt x="2788" y="5123"/>
                    <a:pt x="2836" y="5123"/>
                  </a:cubicBezTo>
                  <a:cubicBezTo>
                    <a:pt x="3875" y="5123"/>
                    <a:pt x="5030" y="5987"/>
                    <a:pt x="5137" y="5987"/>
                  </a:cubicBezTo>
                  <a:cubicBezTo>
                    <a:pt x="5139" y="5987"/>
                    <a:pt x="5141" y="5987"/>
                    <a:pt x="5143" y="5986"/>
                  </a:cubicBezTo>
                  <a:cubicBezTo>
                    <a:pt x="5203" y="5926"/>
                    <a:pt x="5143" y="4527"/>
                    <a:pt x="4556" y="3670"/>
                  </a:cubicBezTo>
                  <a:cubicBezTo>
                    <a:pt x="4121" y="3023"/>
                    <a:pt x="3536" y="2748"/>
                    <a:pt x="2962" y="2748"/>
                  </a:cubicBezTo>
                  <a:cubicBezTo>
                    <a:pt x="2763" y="2748"/>
                    <a:pt x="2566" y="2781"/>
                    <a:pt x="2376" y="2843"/>
                  </a:cubicBezTo>
                  <a:cubicBezTo>
                    <a:pt x="1734" y="3071"/>
                    <a:pt x="1556" y="3702"/>
                    <a:pt x="1218" y="3702"/>
                  </a:cubicBezTo>
                  <a:cubicBezTo>
                    <a:pt x="1176" y="3702"/>
                    <a:pt x="1131" y="3692"/>
                    <a:pt x="1083" y="3670"/>
                  </a:cubicBezTo>
                  <a:cubicBezTo>
                    <a:pt x="647" y="3460"/>
                    <a:pt x="932" y="2813"/>
                    <a:pt x="1684" y="2106"/>
                  </a:cubicBezTo>
                  <a:cubicBezTo>
                    <a:pt x="2436" y="1385"/>
                    <a:pt x="2195" y="543"/>
                    <a:pt x="1744" y="167"/>
                  </a:cubicBezTo>
                  <a:cubicBezTo>
                    <a:pt x="1595" y="58"/>
                    <a:pt x="1414" y="1"/>
                    <a:pt x="1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9"/>
            <p:cNvSpPr/>
            <p:nvPr/>
          </p:nvSpPr>
          <p:spPr>
            <a:xfrm>
              <a:off x="2621498" y="2650064"/>
              <a:ext cx="167030" cy="124629"/>
            </a:xfrm>
            <a:custGeom>
              <a:avLst/>
              <a:gdLst/>
              <a:ahLst/>
              <a:cxnLst/>
              <a:rect l="l" t="t" r="r" b="b"/>
              <a:pathLst>
                <a:path w="3309" h="2469" extrusionOk="0">
                  <a:moveTo>
                    <a:pt x="1128" y="1"/>
                  </a:moveTo>
                  <a:cubicBezTo>
                    <a:pt x="1043" y="1"/>
                    <a:pt x="957" y="6"/>
                    <a:pt x="873" y="17"/>
                  </a:cubicBezTo>
                  <a:cubicBezTo>
                    <a:pt x="361" y="92"/>
                    <a:pt x="1" y="363"/>
                    <a:pt x="31" y="573"/>
                  </a:cubicBezTo>
                  <a:cubicBezTo>
                    <a:pt x="121" y="1370"/>
                    <a:pt x="812" y="1431"/>
                    <a:pt x="1850" y="1581"/>
                  </a:cubicBezTo>
                  <a:cubicBezTo>
                    <a:pt x="2436" y="1641"/>
                    <a:pt x="2978" y="1957"/>
                    <a:pt x="3294" y="2453"/>
                  </a:cubicBezTo>
                  <a:lnTo>
                    <a:pt x="3309" y="2468"/>
                  </a:lnTo>
                  <a:cubicBezTo>
                    <a:pt x="3309" y="2468"/>
                    <a:pt x="3233" y="1040"/>
                    <a:pt x="2211" y="333"/>
                  </a:cubicBezTo>
                  <a:cubicBezTo>
                    <a:pt x="1891" y="111"/>
                    <a:pt x="1511" y="1"/>
                    <a:pt x="1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9"/>
            <p:cNvSpPr/>
            <p:nvPr/>
          </p:nvSpPr>
          <p:spPr>
            <a:xfrm>
              <a:off x="2621498" y="2650922"/>
              <a:ext cx="166273" cy="122963"/>
            </a:xfrm>
            <a:custGeom>
              <a:avLst/>
              <a:gdLst/>
              <a:ahLst/>
              <a:cxnLst/>
              <a:rect l="l" t="t" r="r" b="b"/>
              <a:pathLst>
                <a:path w="3294" h="2436" extrusionOk="0">
                  <a:moveTo>
                    <a:pt x="873" y="0"/>
                  </a:moveTo>
                  <a:lnTo>
                    <a:pt x="873" y="0"/>
                  </a:lnTo>
                  <a:cubicBezTo>
                    <a:pt x="361" y="60"/>
                    <a:pt x="1" y="331"/>
                    <a:pt x="31" y="556"/>
                  </a:cubicBezTo>
                  <a:cubicBezTo>
                    <a:pt x="121" y="1353"/>
                    <a:pt x="812" y="1414"/>
                    <a:pt x="1850" y="1564"/>
                  </a:cubicBezTo>
                  <a:cubicBezTo>
                    <a:pt x="2436" y="1624"/>
                    <a:pt x="2978" y="1940"/>
                    <a:pt x="3294" y="2436"/>
                  </a:cubicBezTo>
                  <a:cubicBezTo>
                    <a:pt x="3098" y="1609"/>
                    <a:pt x="2286" y="1068"/>
                    <a:pt x="1354" y="1008"/>
                  </a:cubicBezTo>
                  <a:cubicBezTo>
                    <a:pt x="467" y="947"/>
                    <a:pt x="226" y="150"/>
                    <a:pt x="8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9"/>
            <p:cNvSpPr/>
            <p:nvPr/>
          </p:nvSpPr>
          <p:spPr>
            <a:xfrm>
              <a:off x="2530438" y="2513524"/>
              <a:ext cx="259606" cy="299937"/>
            </a:xfrm>
            <a:custGeom>
              <a:avLst/>
              <a:gdLst/>
              <a:ahLst/>
              <a:cxnLst/>
              <a:rect l="l" t="t" r="r" b="b"/>
              <a:pathLst>
                <a:path w="5143" h="5942" extrusionOk="0">
                  <a:moveTo>
                    <a:pt x="947" y="0"/>
                  </a:moveTo>
                  <a:cubicBezTo>
                    <a:pt x="662" y="91"/>
                    <a:pt x="421" y="286"/>
                    <a:pt x="406" y="482"/>
                  </a:cubicBezTo>
                  <a:cubicBezTo>
                    <a:pt x="376" y="948"/>
                    <a:pt x="857" y="993"/>
                    <a:pt x="993" y="1173"/>
                  </a:cubicBezTo>
                  <a:cubicBezTo>
                    <a:pt x="1128" y="1369"/>
                    <a:pt x="1068" y="1594"/>
                    <a:pt x="752" y="2076"/>
                  </a:cubicBezTo>
                  <a:cubicBezTo>
                    <a:pt x="436" y="2542"/>
                    <a:pt x="0" y="2872"/>
                    <a:pt x="75" y="3895"/>
                  </a:cubicBezTo>
                  <a:cubicBezTo>
                    <a:pt x="156" y="4795"/>
                    <a:pt x="1317" y="5095"/>
                    <a:pt x="2336" y="5095"/>
                  </a:cubicBezTo>
                  <a:cubicBezTo>
                    <a:pt x="2457" y="5095"/>
                    <a:pt x="2576" y="5091"/>
                    <a:pt x="2692" y="5083"/>
                  </a:cubicBezTo>
                  <a:cubicBezTo>
                    <a:pt x="2739" y="5079"/>
                    <a:pt x="2788" y="5077"/>
                    <a:pt x="2836" y="5077"/>
                  </a:cubicBezTo>
                  <a:cubicBezTo>
                    <a:pt x="3875" y="5077"/>
                    <a:pt x="5030" y="5941"/>
                    <a:pt x="5137" y="5941"/>
                  </a:cubicBezTo>
                  <a:cubicBezTo>
                    <a:pt x="5139" y="5941"/>
                    <a:pt x="5141" y="5941"/>
                    <a:pt x="5143" y="5940"/>
                  </a:cubicBezTo>
                  <a:cubicBezTo>
                    <a:pt x="4433" y="4675"/>
                    <a:pt x="3161" y="4528"/>
                    <a:pt x="2177" y="4528"/>
                  </a:cubicBezTo>
                  <a:cubicBezTo>
                    <a:pt x="1881" y="4528"/>
                    <a:pt x="1610" y="4542"/>
                    <a:pt x="1389" y="4542"/>
                  </a:cubicBezTo>
                  <a:cubicBezTo>
                    <a:pt x="1272" y="4542"/>
                    <a:pt x="1168" y="4538"/>
                    <a:pt x="1083" y="4526"/>
                  </a:cubicBezTo>
                  <a:cubicBezTo>
                    <a:pt x="286" y="4436"/>
                    <a:pt x="135" y="3113"/>
                    <a:pt x="827" y="2361"/>
                  </a:cubicBezTo>
                  <a:cubicBezTo>
                    <a:pt x="1519" y="1609"/>
                    <a:pt x="1820" y="1008"/>
                    <a:pt x="1414" y="557"/>
                  </a:cubicBezTo>
                  <a:cubicBezTo>
                    <a:pt x="1233" y="391"/>
                    <a:pt x="1083" y="211"/>
                    <a:pt x="9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9"/>
            <p:cNvSpPr/>
            <p:nvPr/>
          </p:nvSpPr>
          <p:spPr>
            <a:xfrm>
              <a:off x="2577482" y="2533967"/>
              <a:ext cx="12165" cy="10600"/>
            </a:xfrm>
            <a:custGeom>
              <a:avLst/>
              <a:gdLst/>
              <a:ahLst/>
              <a:cxnLst/>
              <a:rect l="l" t="t" r="r" b="b"/>
              <a:pathLst>
                <a:path w="241" h="210" extrusionOk="0">
                  <a:moveTo>
                    <a:pt x="170" y="1"/>
                  </a:moveTo>
                  <a:cubicBezTo>
                    <a:pt x="140" y="1"/>
                    <a:pt x="105" y="17"/>
                    <a:pt x="76" y="47"/>
                  </a:cubicBezTo>
                  <a:cubicBezTo>
                    <a:pt x="15" y="107"/>
                    <a:pt x="0" y="167"/>
                    <a:pt x="30" y="197"/>
                  </a:cubicBezTo>
                  <a:cubicBezTo>
                    <a:pt x="39" y="205"/>
                    <a:pt x="50" y="209"/>
                    <a:pt x="62" y="209"/>
                  </a:cubicBezTo>
                  <a:cubicBezTo>
                    <a:pt x="93" y="209"/>
                    <a:pt x="133" y="184"/>
                    <a:pt x="166" y="152"/>
                  </a:cubicBezTo>
                  <a:cubicBezTo>
                    <a:pt x="226" y="107"/>
                    <a:pt x="241" y="47"/>
                    <a:pt x="211" y="16"/>
                  </a:cubicBezTo>
                  <a:cubicBezTo>
                    <a:pt x="200" y="6"/>
                    <a:pt x="186"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9"/>
            <p:cNvSpPr/>
            <p:nvPr/>
          </p:nvSpPr>
          <p:spPr>
            <a:xfrm>
              <a:off x="2493236" y="2518471"/>
              <a:ext cx="78997" cy="38413"/>
            </a:xfrm>
            <a:custGeom>
              <a:avLst/>
              <a:gdLst/>
              <a:ahLst/>
              <a:cxnLst/>
              <a:rect l="l" t="t" r="r" b="b"/>
              <a:pathLst>
                <a:path w="1565" h="761" extrusionOk="0">
                  <a:moveTo>
                    <a:pt x="594" y="0"/>
                  </a:moveTo>
                  <a:cubicBezTo>
                    <a:pt x="527" y="0"/>
                    <a:pt x="459" y="8"/>
                    <a:pt x="391" y="23"/>
                  </a:cubicBezTo>
                  <a:cubicBezTo>
                    <a:pt x="15" y="68"/>
                    <a:pt x="0" y="308"/>
                    <a:pt x="30" y="444"/>
                  </a:cubicBezTo>
                  <a:cubicBezTo>
                    <a:pt x="118" y="382"/>
                    <a:pt x="216" y="352"/>
                    <a:pt x="315" y="352"/>
                  </a:cubicBezTo>
                  <a:cubicBezTo>
                    <a:pt x="386" y="352"/>
                    <a:pt x="458" y="367"/>
                    <a:pt x="527" y="399"/>
                  </a:cubicBezTo>
                  <a:lnTo>
                    <a:pt x="542" y="399"/>
                  </a:lnTo>
                  <a:cubicBezTo>
                    <a:pt x="863" y="516"/>
                    <a:pt x="1213" y="760"/>
                    <a:pt x="1398" y="760"/>
                  </a:cubicBezTo>
                  <a:cubicBezTo>
                    <a:pt x="1403" y="760"/>
                    <a:pt x="1409" y="760"/>
                    <a:pt x="1414" y="760"/>
                  </a:cubicBezTo>
                  <a:cubicBezTo>
                    <a:pt x="1519" y="744"/>
                    <a:pt x="1564" y="654"/>
                    <a:pt x="1564" y="534"/>
                  </a:cubicBezTo>
                  <a:cubicBezTo>
                    <a:pt x="1564" y="444"/>
                    <a:pt x="1519" y="354"/>
                    <a:pt x="1459" y="293"/>
                  </a:cubicBezTo>
                  <a:cubicBezTo>
                    <a:pt x="1278" y="143"/>
                    <a:pt x="1038" y="38"/>
                    <a:pt x="797" y="23"/>
                  </a:cubicBezTo>
                  <a:cubicBezTo>
                    <a:pt x="730" y="8"/>
                    <a:pt x="662" y="0"/>
                    <a:pt x="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9"/>
            <p:cNvSpPr/>
            <p:nvPr/>
          </p:nvSpPr>
          <p:spPr>
            <a:xfrm>
              <a:off x="2493236" y="2518824"/>
              <a:ext cx="26602" cy="21302"/>
            </a:xfrm>
            <a:custGeom>
              <a:avLst/>
              <a:gdLst/>
              <a:ahLst/>
              <a:cxnLst/>
              <a:rect l="l" t="t" r="r" b="b"/>
              <a:pathLst>
                <a:path w="527" h="422" extrusionOk="0">
                  <a:moveTo>
                    <a:pt x="391" y="1"/>
                  </a:moveTo>
                  <a:cubicBezTo>
                    <a:pt x="15" y="61"/>
                    <a:pt x="0" y="286"/>
                    <a:pt x="30" y="422"/>
                  </a:cubicBezTo>
                  <a:cubicBezTo>
                    <a:pt x="116" y="362"/>
                    <a:pt x="211" y="336"/>
                    <a:pt x="308" y="336"/>
                  </a:cubicBezTo>
                  <a:cubicBezTo>
                    <a:pt x="381" y="336"/>
                    <a:pt x="455" y="351"/>
                    <a:pt x="527" y="377"/>
                  </a:cubicBezTo>
                  <a:cubicBezTo>
                    <a:pt x="512" y="241"/>
                    <a:pt x="466" y="106"/>
                    <a:pt x="391" y="1"/>
                  </a:cubicBezTo>
                  <a:close/>
                </a:path>
              </a:pathLst>
            </a:custGeom>
            <a:solidFill>
              <a:srgbClr val="1F1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9"/>
            <p:cNvSpPr/>
            <p:nvPr/>
          </p:nvSpPr>
          <p:spPr>
            <a:xfrm>
              <a:off x="2493236" y="2518471"/>
              <a:ext cx="78997" cy="38413"/>
            </a:xfrm>
            <a:custGeom>
              <a:avLst/>
              <a:gdLst/>
              <a:ahLst/>
              <a:cxnLst/>
              <a:rect l="l" t="t" r="r" b="b"/>
              <a:pathLst>
                <a:path w="1565" h="761" extrusionOk="0">
                  <a:moveTo>
                    <a:pt x="594" y="0"/>
                  </a:moveTo>
                  <a:cubicBezTo>
                    <a:pt x="527" y="0"/>
                    <a:pt x="459" y="8"/>
                    <a:pt x="391" y="23"/>
                  </a:cubicBezTo>
                  <a:cubicBezTo>
                    <a:pt x="15" y="68"/>
                    <a:pt x="0" y="308"/>
                    <a:pt x="30" y="444"/>
                  </a:cubicBezTo>
                  <a:cubicBezTo>
                    <a:pt x="118" y="382"/>
                    <a:pt x="216" y="352"/>
                    <a:pt x="315" y="352"/>
                  </a:cubicBezTo>
                  <a:cubicBezTo>
                    <a:pt x="386" y="352"/>
                    <a:pt x="458" y="367"/>
                    <a:pt x="527" y="399"/>
                  </a:cubicBezTo>
                  <a:lnTo>
                    <a:pt x="542" y="399"/>
                  </a:lnTo>
                  <a:cubicBezTo>
                    <a:pt x="863" y="516"/>
                    <a:pt x="1213" y="760"/>
                    <a:pt x="1398" y="760"/>
                  </a:cubicBezTo>
                  <a:cubicBezTo>
                    <a:pt x="1403" y="760"/>
                    <a:pt x="1409" y="760"/>
                    <a:pt x="1414" y="760"/>
                  </a:cubicBezTo>
                  <a:cubicBezTo>
                    <a:pt x="1519" y="744"/>
                    <a:pt x="1564" y="654"/>
                    <a:pt x="1564" y="534"/>
                  </a:cubicBezTo>
                  <a:lnTo>
                    <a:pt x="1564" y="534"/>
                  </a:lnTo>
                  <a:cubicBezTo>
                    <a:pt x="1534" y="590"/>
                    <a:pt x="1478" y="615"/>
                    <a:pt x="1408" y="615"/>
                  </a:cubicBezTo>
                  <a:cubicBezTo>
                    <a:pt x="1232" y="615"/>
                    <a:pt x="972" y="455"/>
                    <a:pt x="842" y="218"/>
                  </a:cubicBezTo>
                  <a:cubicBezTo>
                    <a:pt x="812" y="158"/>
                    <a:pt x="797" y="83"/>
                    <a:pt x="797" y="23"/>
                  </a:cubicBezTo>
                  <a:cubicBezTo>
                    <a:pt x="730" y="8"/>
                    <a:pt x="662" y="0"/>
                    <a:pt x="5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9"/>
            <p:cNvSpPr/>
            <p:nvPr/>
          </p:nvSpPr>
          <p:spPr>
            <a:xfrm>
              <a:off x="3485258" y="2731331"/>
              <a:ext cx="97169" cy="62542"/>
            </a:xfrm>
            <a:custGeom>
              <a:avLst/>
              <a:gdLst/>
              <a:ahLst/>
              <a:cxnLst/>
              <a:rect l="l" t="t" r="r" b="b"/>
              <a:pathLst>
                <a:path w="1925" h="1239" extrusionOk="0">
                  <a:moveTo>
                    <a:pt x="1774" y="1"/>
                  </a:moveTo>
                  <a:cubicBezTo>
                    <a:pt x="1759" y="362"/>
                    <a:pt x="1564" y="678"/>
                    <a:pt x="1248" y="858"/>
                  </a:cubicBezTo>
                  <a:cubicBezTo>
                    <a:pt x="1023" y="993"/>
                    <a:pt x="761" y="1032"/>
                    <a:pt x="536" y="1032"/>
                  </a:cubicBezTo>
                  <a:cubicBezTo>
                    <a:pt x="236" y="1032"/>
                    <a:pt x="0" y="963"/>
                    <a:pt x="0" y="963"/>
                  </a:cubicBezTo>
                  <a:lnTo>
                    <a:pt x="0" y="1174"/>
                  </a:lnTo>
                  <a:cubicBezTo>
                    <a:pt x="156" y="1217"/>
                    <a:pt x="318" y="1239"/>
                    <a:pt x="480" y="1239"/>
                  </a:cubicBezTo>
                  <a:cubicBezTo>
                    <a:pt x="771" y="1239"/>
                    <a:pt x="1063" y="1168"/>
                    <a:pt x="1323" y="1023"/>
                  </a:cubicBezTo>
                  <a:cubicBezTo>
                    <a:pt x="1669" y="828"/>
                    <a:pt x="1895" y="467"/>
                    <a:pt x="1925" y="61"/>
                  </a:cubicBezTo>
                  <a:lnTo>
                    <a:pt x="177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9"/>
            <p:cNvSpPr/>
            <p:nvPr/>
          </p:nvSpPr>
          <p:spPr>
            <a:xfrm>
              <a:off x="3093608" y="2630428"/>
              <a:ext cx="406091" cy="368435"/>
            </a:xfrm>
            <a:custGeom>
              <a:avLst/>
              <a:gdLst/>
              <a:ahLst/>
              <a:cxnLst/>
              <a:rect l="l" t="t" r="r" b="b"/>
              <a:pathLst>
                <a:path w="8045" h="7299" extrusionOk="0">
                  <a:moveTo>
                    <a:pt x="3038" y="0"/>
                  </a:moveTo>
                  <a:cubicBezTo>
                    <a:pt x="2932" y="0"/>
                    <a:pt x="1699" y="226"/>
                    <a:pt x="827" y="406"/>
                  </a:cubicBezTo>
                  <a:cubicBezTo>
                    <a:pt x="542" y="436"/>
                    <a:pt x="271" y="511"/>
                    <a:pt x="0" y="617"/>
                  </a:cubicBezTo>
                  <a:cubicBezTo>
                    <a:pt x="0" y="692"/>
                    <a:pt x="45" y="1789"/>
                    <a:pt x="181" y="1850"/>
                  </a:cubicBezTo>
                  <a:cubicBezTo>
                    <a:pt x="346" y="1872"/>
                    <a:pt x="511" y="1886"/>
                    <a:pt x="676" y="1886"/>
                  </a:cubicBezTo>
                  <a:cubicBezTo>
                    <a:pt x="736" y="1886"/>
                    <a:pt x="797" y="1884"/>
                    <a:pt x="857" y="1880"/>
                  </a:cubicBezTo>
                  <a:cubicBezTo>
                    <a:pt x="1248" y="1865"/>
                    <a:pt x="1729" y="1850"/>
                    <a:pt x="1760" y="1850"/>
                  </a:cubicBezTo>
                  <a:cubicBezTo>
                    <a:pt x="1790" y="1850"/>
                    <a:pt x="1805" y="1925"/>
                    <a:pt x="1820" y="2045"/>
                  </a:cubicBezTo>
                  <a:cubicBezTo>
                    <a:pt x="1835" y="2165"/>
                    <a:pt x="1850" y="2346"/>
                    <a:pt x="1850" y="2526"/>
                  </a:cubicBezTo>
                  <a:cubicBezTo>
                    <a:pt x="1865" y="2631"/>
                    <a:pt x="1865" y="2737"/>
                    <a:pt x="1865" y="2842"/>
                  </a:cubicBezTo>
                  <a:cubicBezTo>
                    <a:pt x="1865" y="3098"/>
                    <a:pt x="1880" y="3353"/>
                    <a:pt x="1925" y="3594"/>
                  </a:cubicBezTo>
                  <a:cubicBezTo>
                    <a:pt x="1955" y="3804"/>
                    <a:pt x="2015" y="4000"/>
                    <a:pt x="2090" y="4195"/>
                  </a:cubicBezTo>
                  <a:cubicBezTo>
                    <a:pt x="2105" y="4255"/>
                    <a:pt x="2120" y="4316"/>
                    <a:pt x="2135" y="4376"/>
                  </a:cubicBezTo>
                  <a:cubicBezTo>
                    <a:pt x="2150" y="4541"/>
                    <a:pt x="2135" y="5909"/>
                    <a:pt x="2135" y="6616"/>
                  </a:cubicBezTo>
                  <a:lnTo>
                    <a:pt x="2135" y="7037"/>
                  </a:lnTo>
                  <a:cubicBezTo>
                    <a:pt x="2143" y="7077"/>
                    <a:pt x="2262" y="7099"/>
                    <a:pt x="2374" y="7099"/>
                  </a:cubicBezTo>
                  <a:cubicBezTo>
                    <a:pt x="2476" y="7099"/>
                    <a:pt x="2572" y="7080"/>
                    <a:pt x="2572" y="7037"/>
                  </a:cubicBezTo>
                  <a:cubicBezTo>
                    <a:pt x="2572" y="7007"/>
                    <a:pt x="2572" y="6857"/>
                    <a:pt x="2602" y="6631"/>
                  </a:cubicBezTo>
                  <a:cubicBezTo>
                    <a:pt x="2662" y="6015"/>
                    <a:pt x="2767" y="4902"/>
                    <a:pt x="2827" y="4902"/>
                  </a:cubicBezTo>
                  <a:cubicBezTo>
                    <a:pt x="2962" y="4917"/>
                    <a:pt x="3113" y="4932"/>
                    <a:pt x="3248" y="4962"/>
                  </a:cubicBezTo>
                  <a:cubicBezTo>
                    <a:pt x="3293" y="4977"/>
                    <a:pt x="3323" y="6060"/>
                    <a:pt x="3368" y="6676"/>
                  </a:cubicBezTo>
                  <a:cubicBezTo>
                    <a:pt x="3353" y="6812"/>
                    <a:pt x="3383" y="6947"/>
                    <a:pt x="3429" y="7082"/>
                  </a:cubicBezTo>
                  <a:cubicBezTo>
                    <a:pt x="3481" y="7100"/>
                    <a:pt x="3603" y="7117"/>
                    <a:pt x="3697" y="7117"/>
                  </a:cubicBezTo>
                  <a:cubicBezTo>
                    <a:pt x="3766" y="7117"/>
                    <a:pt x="3820" y="7108"/>
                    <a:pt x="3820" y="7082"/>
                  </a:cubicBezTo>
                  <a:cubicBezTo>
                    <a:pt x="3820" y="7067"/>
                    <a:pt x="3835" y="6917"/>
                    <a:pt x="3835" y="6691"/>
                  </a:cubicBezTo>
                  <a:cubicBezTo>
                    <a:pt x="3865" y="6105"/>
                    <a:pt x="3910" y="5113"/>
                    <a:pt x="3910" y="5113"/>
                  </a:cubicBezTo>
                  <a:lnTo>
                    <a:pt x="4030" y="5128"/>
                  </a:lnTo>
                  <a:cubicBezTo>
                    <a:pt x="4180" y="5158"/>
                    <a:pt x="4361" y="5188"/>
                    <a:pt x="4526" y="5218"/>
                  </a:cubicBezTo>
                  <a:cubicBezTo>
                    <a:pt x="4692" y="5233"/>
                    <a:pt x="4872" y="5248"/>
                    <a:pt x="5022" y="5263"/>
                  </a:cubicBezTo>
                  <a:cubicBezTo>
                    <a:pt x="5233" y="5278"/>
                    <a:pt x="5413" y="5308"/>
                    <a:pt x="5519" y="5308"/>
                  </a:cubicBezTo>
                  <a:lnTo>
                    <a:pt x="5639" y="5308"/>
                  </a:lnTo>
                  <a:cubicBezTo>
                    <a:pt x="5684" y="5308"/>
                    <a:pt x="5699" y="6225"/>
                    <a:pt x="5729" y="6782"/>
                  </a:cubicBezTo>
                  <a:cubicBezTo>
                    <a:pt x="5729" y="6932"/>
                    <a:pt x="5744" y="7067"/>
                    <a:pt x="5789" y="7203"/>
                  </a:cubicBezTo>
                  <a:cubicBezTo>
                    <a:pt x="5829" y="7216"/>
                    <a:pt x="5902" y="7226"/>
                    <a:pt x="5976" y="7226"/>
                  </a:cubicBezTo>
                  <a:cubicBezTo>
                    <a:pt x="6072" y="7226"/>
                    <a:pt x="6170" y="7209"/>
                    <a:pt x="6195" y="7158"/>
                  </a:cubicBezTo>
                  <a:cubicBezTo>
                    <a:pt x="6210" y="7052"/>
                    <a:pt x="6210" y="6932"/>
                    <a:pt x="6225" y="6812"/>
                  </a:cubicBezTo>
                  <a:cubicBezTo>
                    <a:pt x="6255" y="6270"/>
                    <a:pt x="6286" y="5353"/>
                    <a:pt x="6331" y="5338"/>
                  </a:cubicBezTo>
                  <a:cubicBezTo>
                    <a:pt x="6361" y="5323"/>
                    <a:pt x="6391" y="5323"/>
                    <a:pt x="6436" y="5323"/>
                  </a:cubicBezTo>
                  <a:lnTo>
                    <a:pt x="6782" y="5308"/>
                  </a:lnTo>
                  <a:lnTo>
                    <a:pt x="6962" y="5308"/>
                  </a:lnTo>
                  <a:cubicBezTo>
                    <a:pt x="7007" y="5308"/>
                    <a:pt x="7037" y="6315"/>
                    <a:pt x="7082" y="6872"/>
                  </a:cubicBezTo>
                  <a:cubicBezTo>
                    <a:pt x="7082" y="6992"/>
                    <a:pt x="7098" y="7127"/>
                    <a:pt x="7128" y="7248"/>
                  </a:cubicBezTo>
                  <a:cubicBezTo>
                    <a:pt x="7184" y="7282"/>
                    <a:pt x="7240" y="7298"/>
                    <a:pt x="7303" y="7298"/>
                  </a:cubicBezTo>
                  <a:cubicBezTo>
                    <a:pt x="7324" y="7298"/>
                    <a:pt x="7346" y="7297"/>
                    <a:pt x="7368" y="7293"/>
                  </a:cubicBezTo>
                  <a:cubicBezTo>
                    <a:pt x="7473" y="7293"/>
                    <a:pt x="7579" y="7263"/>
                    <a:pt x="7579" y="7248"/>
                  </a:cubicBezTo>
                  <a:cubicBezTo>
                    <a:pt x="7579" y="7218"/>
                    <a:pt x="7594" y="7097"/>
                    <a:pt x="7624" y="6902"/>
                  </a:cubicBezTo>
                  <a:cubicBezTo>
                    <a:pt x="7669" y="6346"/>
                    <a:pt x="7759" y="5278"/>
                    <a:pt x="7759" y="5173"/>
                  </a:cubicBezTo>
                  <a:cubicBezTo>
                    <a:pt x="7759" y="5067"/>
                    <a:pt x="8045" y="4692"/>
                    <a:pt x="8045" y="3744"/>
                  </a:cubicBezTo>
                  <a:cubicBezTo>
                    <a:pt x="8045" y="2797"/>
                    <a:pt x="7714" y="2586"/>
                    <a:pt x="7293" y="2556"/>
                  </a:cubicBezTo>
                  <a:lnTo>
                    <a:pt x="6827" y="2541"/>
                  </a:lnTo>
                  <a:lnTo>
                    <a:pt x="6436" y="2526"/>
                  </a:lnTo>
                  <a:cubicBezTo>
                    <a:pt x="6195" y="2511"/>
                    <a:pt x="5955" y="2511"/>
                    <a:pt x="5699" y="2496"/>
                  </a:cubicBezTo>
                  <a:cubicBezTo>
                    <a:pt x="5564" y="2481"/>
                    <a:pt x="5443" y="2481"/>
                    <a:pt x="5323" y="2466"/>
                  </a:cubicBezTo>
                  <a:lnTo>
                    <a:pt x="4827" y="2436"/>
                  </a:lnTo>
                  <a:lnTo>
                    <a:pt x="4571" y="2406"/>
                  </a:lnTo>
                  <a:lnTo>
                    <a:pt x="4466" y="2391"/>
                  </a:lnTo>
                  <a:cubicBezTo>
                    <a:pt x="4331" y="2361"/>
                    <a:pt x="4180" y="2331"/>
                    <a:pt x="4045" y="2271"/>
                  </a:cubicBezTo>
                  <a:cubicBezTo>
                    <a:pt x="3789" y="2165"/>
                    <a:pt x="3579" y="1955"/>
                    <a:pt x="3459" y="1699"/>
                  </a:cubicBezTo>
                  <a:cubicBezTo>
                    <a:pt x="3414" y="1594"/>
                    <a:pt x="3383" y="1489"/>
                    <a:pt x="3353" y="1383"/>
                  </a:cubicBezTo>
                  <a:cubicBezTo>
                    <a:pt x="3338" y="1323"/>
                    <a:pt x="3323" y="1278"/>
                    <a:pt x="3323" y="1233"/>
                  </a:cubicBezTo>
                  <a:cubicBezTo>
                    <a:pt x="3293" y="842"/>
                    <a:pt x="3218" y="466"/>
                    <a:pt x="3128" y="105"/>
                  </a:cubicBezTo>
                  <a:cubicBezTo>
                    <a:pt x="3098" y="45"/>
                    <a:pt x="3068"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9"/>
            <p:cNvSpPr/>
            <p:nvPr/>
          </p:nvSpPr>
          <p:spPr>
            <a:xfrm>
              <a:off x="3181639" y="2604433"/>
              <a:ext cx="253548" cy="160014"/>
            </a:xfrm>
            <a:custGeom>
              <a:avLst/>
              <a:gdLst/>
              <a:ahLst/>
              <a:cxnLst/>
              <a:rect l="l" t="t" r="r" b="b"/>
              <a:pathLst>
                <a:path w="5023" h="3170" extrusionOk="0">
                  <a:moveTo>
                    <a:pt x="1325" y="1"/>
                  </a:moveTo>
                  <a:cubicBezTo>
                    <a:pt x="803" y="1"/>
                    <a:pt x="0" y="290"/>
                    <a:pt x="0" y="290"/>
                  </a:cubicBezTo>
                  <a:lnTo>
                    <a:pt x="181" y="711"/>
                  </a:lnTo>
                  <a:cubicBezTo>
                    <a:pt x="181" y="711"/>
                    <a:pt x="595" y="670"/>
                    <a:pt x="912" y="670"/>
                  </a:cubicBezTo>
                  <a:cubicBezTo>
                    <a:pt x="1070" y="670"/>
                    <a:pt x="1203" y="680"/>
                    <a:pt x="1249" y="711"/>
                  </a:cubicBezTo>
                  <a:cubicBezTo>
                    <a:pt x="1384" y="786"/>
                    <a:pt x="1113" y="2124"/>
                    <a:pt x="2015" y="2771"/>
                  </a:cubicBezTo>
                  <a:cubicBezTo>
                    <a:pt x="2447" y="3087"/>
                    <a:pt x="3154" y="3170"/>
                    <a:pt x="3773" y="3170"/>
                  </a:cubicBezTo>
                  <a:cubicBezTo>
                    <a:pt x="4450" y="3170"/>
                    <a:pt x="5023" y="3071"/>
                    <a:pt x="5023" y="3071"/>
                  </a:cubicBezTo>
                  <a:cubicBezTo>
                    <a:pt x="2421" y="2816"/>
                    <a:pt x="2256" y="2350"/>
                    <a:pt x="2091" y="1568"/>
                  </a:cubicBezTo>
                  <a:cubicBezTo>
                    <a:pt x="1985" y="1026"/>
                    <a:pt x="2015" y="169"/>
                    <a:pt x="1579" y="34"/>
                  </a:cubicBezTo>
                  <a:cubicBezTo>
                    <a:pt x="1509" y="10"/>
                    <a:pt x="1422"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9"/>
            <p:cNvSpPr/>
            <p:nvPr/>
          </p:nvSpPr>
          <p:spPr>
            <a:xfrm>
              <a:off x="3195319" y="2664550"/>
              <a:ext cx="12165" cy="21302"/>
            </a:xfrm>
            <a:custGeom>
              <a:avLst/>
              <a:gdLst/>
              <a:ahLst/>
              <a:cxnLst/>
              <a:rect l="l" t="t" r="r" b="b"/>
              <a:pathLst>
                <a:path w="241" h="422" extrusionOk="0">
                  <a:moveTo>
                    <a:pt x="120" y="1"/>
                  </a:moveTo>
                  <a:cubicBezTo>
                    <a:pt x="45" y="1"/>
                    <a:pt x="0" y="91"/>
                    <a:pt x="0" y="211"/>
                  </a:cubicBezTo>
                  <a:cubicBezTo>
                    <a:pt x="0" y="332"/>
                    <a:pt x="45" y="422"/>
                    <a:pt x="120" y="422"/>
                  </a:cubicBezTo>
                  <a:cubicBezTo>
                    <a:pt x="181" y="422"/>
                    <a:pt x="241" y="332"/>
                    <a:pt x="241" y="211"/>
                  </a:cubicBezTo>
                  <a:cubicBezTo>
                    <a:pt x="241" y="91"/>
                    <a:pt x="181"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9"/>
            <p:cNvSpPr/>
            <p:nvPr/>
          </p:nvSpPr>
          <p:spPr>
            <a:xfrm>
              <a:off x="3413883" y="2758690"/>
              <a:ext cx="23573" cy="140479"/>
            </a:xfrm>
            <a:custGeom>
              <a:avLst/>
              <a:gdLst/>
              <a:ahLst/>
              <a:cxnLst/>
              <a:rect l="l" t="t" r="r" b="b"/>
              <a:pathLst>
                <a:path w="467" h="2783" extrusionOk="0">
                  <a:moveTo>
                    <a:pt x="76" y="0"/>
                  </a:moveTo>
                  <a:cubicBezTo>
                    <a:pt x="1" y="918"/>
                    <a:pt x="1" y="1865"/>
                    <a:pt x="76" y="2782"/>
                  </a:cubicBezTo>
                  <a:lnTo>
                    <a:pt x="422" y="2767"/>
                  </a:lnTo>
                  <a:cubicBezTo>
                    <a:pt x="422" y="2120"/>
                    <a:pt x="437" y="782"/>
                    <a:pt x="467" y="15"/>
                  </a:cubicBezTo>
                  <a:cubicBezTo>
                    <a:pt x="362" y="15"/>
                    <a:pt x="226" y="15"/>
                    <a:pt x="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9"/>
            <p:cNvSpPr/>
            <p:nvPr/>
          </p:nvSpPr>
          <p:spPr>
            <a:xfrm>
              <a:off x="3347103" y="2755661"/>
              <a:ext cx="33467" cy="142700"/>
            </a:xfrm>
            <a:custGeom>
              <a:avLst/>
              <a:gdLst/>
              <a:ahLst/>
              <a:cxnLst/>
              <a:rect l="l" t="t" r="r" b="b"/>
              <a:pathLst>
                <a:path w="663" h="2827" extrusionOk="0">
                  <a:moveTo>
                    <a:pt x="286" y="0"/>
                  </a:moveTo>
                  <a:cubicBezTo>
                    <a:pt x="91" y="917"/>
                    <a:pt x="0" y="1850"/>
                    <a:pt x="0" y="2782"/>
                  </a:cubicBezTo>
                  <a:cubicBezTo>
                    <a:pt x="211" y="2797"/>
                    <a:pt x="376" y="2812"/>
                    <a:pt x="497" y="2827"/>
                  </a:cubicBezTo>
                  <a:cubicBezTo>
                    <a:pt x="512" y="2150"/>
                    <a:pt x="572" y="887"/>
                    <a:pt x="662" y="15"/>
                  </a:cubicBezTo>
                  <a:lnTo>
                    <a:pt x="2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9"/>
            <p:cNvSpPr/>
            <p:nvPr/>
          </p:nvSpPr>
          <p:spPr>
            <a:xfrm>
              <a:off x="3297030" y="2751068"/>
              <a:ext cx="40231" cy="142750"/>
            </a:xfrm>
            <a:custGeom>
              <a:avLst/>
              <a:gdLst/>
              <a:ahLst/>
              <a:cxnLst/>
              <a:rect l="l" t="t" r="r" b="b"/>
              <a:pathLst>
                <a:path w="797" h="2828" extrusionOk="0">
                  <a:moveTo>
                    <a:pt x="436" y="1"/>
                  </a:moveTo>
                  <a:cubicBezTo>
                    <a:pt x="196" y="903"/>
                    <a:pt x="45" y="1820"/>
                    <a:pt x="0" y="2738"/>
                  </a:cubicBezTo>
                  <a:cubicBezTo>
                    <a:pt x="135" y="2768"/>
                    <a:pt x="316" y="2798"/>
                    <a:pt x="496" y="2828"/>
                  </a:cubicBezTo>
                  <a:cubicBezTo>
                    <a:pt x="541" y="2136"/>
                    <a:pt x="662" y="888"/>
                    <a:pt x="797" y="46"/>
                  </a:cubicBezTo>
                  <a:cubicBezTo>
                    <a:pt x="707" y="46"/>
                    <a:pt x="617" y="31"/>
                    <a:pt x="526" y="16"/>
                  </a:cubicBezTo>
                  <a:lnTo>
                    <a:pt x="4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9"/>
            <p:cNvSpPr/>
            <p:nvPr/>
          </p:nvSpPr>
          <p:spPr>
            <a:xfrm>
              <a:off x="3190725" y="2734410"/>
              <a:ext cx="107113" cy="107820"/>
            </a:xfrm>
            <a:custGeom>
              <a:avLst/>
              <a:gdLst/>
              <a:ahLst/>
              <a:cxnLst/>
              <a:rect l="l" t="t" r="r" b="b"/>
              <a:pathLst>
                <a:path w="2122" h="2136" extrusionOk="0">
                  <a:moveTo>
                    <a:pt x="1790" y="0"/>
                  </a:moveTo>
                  <a:cubicBezTo>
                    <a:pt x="1309" y="391"/>
                    <a:pt x="512" y="1038"/>
                    <a:pt x="1" y="1549"/>
                  </a:cubicBezTo>
                  <a:cubicBezTo>
                    <a:pt x="31" y="1744"/>
                    <a:pt x="91" y="1940"/>
                    <a:pt x="151" y="2135"/>
                  </a:cubicBezTo>
                  <a:cubicBezTo>
                    <a:pt x="587" y="1684"/>
                    <a:pt x="1399" y="857"/>
                    <a:pt x="2121" y="211"/>
                  </a:cubicBezTo>
                  <a:cubicBezTo>
                    <a:pt x="2001" y="166"/>
                    <a:pt x="1881" y="90"/>
                    <a:pt x="1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9"/>
            <p:cNvSpPr/>
            <p:nvPr/>
          </p:nvSpPr>
          <p:spPr>
            <a:xfrm>
              <a:off x="3185425" y="2700238"/>
              <a:ext cx="82783" cy="57746"/>
            </a:xfrm>
            <a:custGeom>
              <a:avLst/>
              <a:gdLst/>
              <a:ahLst/>
              <a:cxnLst/>
              <a:rect l="l" t="t" r="r" b="b"/>
              <a:pathLst>
                <a:path w="1640" h="1144" extrusionOk="0">
                  <a:moveTo>
                    <a:pt x="1534" y="0"/>
                  </a:moveTo>
                  <a:cubicBezTo>
                    <a:pt x="1113" y="181"/>
                    <a:pt x="467" y="452"/>
                    <a:pt x="1" y="662"/>
                  </a:cubicBezTo>
                  <a:cubicBezTo>
                    <a:pt x="16" y="782"/>
                    <a:pt x="16" y="963"/>
                    <a:pt x="31" y="1143"/>
                  </a:cubicBezTo>
                  <a:cubicBezTo>
                    <a:pt x="422" y="933"/>
                    <a:pt x="1158" y="542"/>
                    <a:pt x="1640" y="331"/>
                  </a:cubicBezTo>
                  <a:cubicBezTo>
                    <a:pt x="1595" y="226"/>
                    <a:pt x="1549" y="106"/>
                    <a:pt x="1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9"/>
            <p:cNvSpPr/>
            <p:nvPr/>
          </p:nvSpPr>
          <p:spPr>
            <a:xfrm>
              <a:off x="3547041" y="2693373"/>
              <a:ext cx="65015" cy="63097"/>
            </a:xfrm>
            <a:custGeom>
              <a:avLst/>
              <a:gdLst/>
              <a:ahLst/>
              <a:cxnLst/>
              <a:rect l="l" t="t" r="r" b="b"/>
              <a:pathLst>
                <a:path w="1288" h="1250" extrusionOk="0">
                  <a:moveTo>
                    <a:pt x="701" y="1"/>
                  </a:moveTo>
                  <a:cubicBezTo>
                    <a:pt x="685" y="1"/>
                    <a:pt x="0" y="654"/>
                    <a:pt x="565" y="1249"/>
                  </a:cubicBezTo>
                  <a:cubicBezTo>
                    <a:pt x="565" y="1249"/>
                    <a:pt x="1287" y="873"/>
                    <a:pt x="701" y="1"/>
                  </a:cubicBezTo>
                  <a:cubicBezTo>
                    <a:pt x="701" y="1"/>
                    <a:pt x="701"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9"/>
            <p:cNvSpPr/>
            <p:nvPr/>
          </p:nvSpPr>
          <p:spPr>
            <a:xfrm>
              <a:off x="3092851" y="2650165"/>
              <a:ext cx="44824" cy="75464"/>
            </a:xfrm>
            <a:custGeom>
              <a:avLst/>
              <a:gdLst/>
              <a:ahLst/>
              <a:cxnLst/>
              <a:rect l="l" t="t" r="r" b="b"/>
              <a:pathLst>
                <a:path w="888" h="1495" extrusionOk="0">
                  <a:moveTo>
                    <a:pt x="827" y="0"/>
                  </a:moveTo>
                  <a:cubicBezTo>
                    <a:pt x="557" y="45"/>
                    <a:pt x="271" y="120"/>
                    <a:pt x="0" y="226"/>
                  </a:cubicBezTo>
                  <a:cubicBezTo>
                    <a:pt x="0" y="301"/>
                    <a:pt x="60" y="1398"/>
                    <a:pt x="196" y="1459"/>
                  </a:cubicBezTo>
                  <a:cubicBezTo>
                    <a:pt x="361" y="1481"/>
                    <a:pt x="518" y="1495"/>
                    <a:pt x="679" y="1495"/>
                  </a:cubicBezTo>
                  <a:cubicBezTo>
                    <a:pt x="738" y="1495"/>
                    <a:pt x="797" y="1493"/>
                    <a:pt x="857" y="1489"/>
                  </a:cubicBezTo>
                  <a:cubicBezTo>
                    <a:pt x="887" y="992"/>
                    <a:pt x="872" y="496"/>
                    <a:pt x="8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9"/>
            <p:cNvSpPr/>
            <p:nvPr/>
          </p:nvSpPr>
          <p:spPr>
            <a:xfrm>
              <a:off x="3451085" y="2977254"/>
              <a:ext cx="27359" cy="21604"/>
            </a:xfrm>
            <a:custGeom>
              <a:avLst/>
              <a:gdLst/>
              <a:ahLst/>
              <a:cxnLst/>
              <a:rect l="l" t="t" r="r" b="b"/>
              <a:pathLst>
                <a:path w="542" h="428" extrusionOk="0">
                  <a:moveTo>
                    <a:pt x="0" y="1"/>
                  </a:moveTo>
                  <a:cubicBezTo>
                    <a:pt x="0" y="121"/>
                    <a:pt x="16" y="256"/>
                    <a:pt x="46" y="377"/>
                  </a:cubicBezTo>
                  <a:cubicBezTo>
                    <a:pt x="81" y="412"/>
                    <a:pt x="180" y="428"/>
                    <a:pt x="277" y="428"/>
                  </a:cubicBezTo>
                  <a:cubicBezTo>
                    <a:pt x="385" y="428"/>
                    <a:pt x="489" y="408"/>
                    <a:pt x="497" y="377"/>
                  </a:cubicBezTo>
                  <a:cubicBezTo>
                    <a:pt x="512" y="362"/>
                    <a:pt x="512" y="226"/>
                    <a:pt x="542" y="31"/>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9"/>
            <p:cNvSpPr/>
            <p:nvPr/>
          </p:nvSpPr>
          <p:spPr>
            <a:xfrm>
              <a:off x="3382790" y="2972711"/>
              <a:ext cx="24330" cy="22462"/>
            </a:xfrm>
            <a:custGeom>
              <a:avLst/>
              <a:gdLst/>
              <a:ahLst/>
              <a:cxnLst/>
              <a:rect l="l" t="t" r="r" b="b"/>
              <a:pathLst>
                <a:path w="482" h="445" extrusionOk="0">
                  <a:moveTo>
                    <a:pt x="0" y="1"/>
                  </a:moveTo>
                  <a:cubicBezTo>
                    <a:pt x="0" y="136"/>
                    <a:pt x="15" y="286"/>
                    <a:pt x="60" y="422"/>
                  </a:cubicBezTo>
                  <a:cubicBezTo>
                    <a:pt x="100" y="435"/>
                    <a:pt x="173" y="445"/>
                    <a:pt x="245" y="445"/>
                  </a:cubicBezTo>
                  <a:cubicBezTo>
                    <a:pt x="340" y="445"/>
                    <a:pt x="434" y="428"/>
                    <a:pt x="451" y="377"/>
                  </a:cubicBezTo>
                  <a:cubicBezTo>
                    <a:pt x="466" y="271"/>
                    <a:pt x="481" y="151"/>
                    <a:pt x="481" y="31"/>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9"/>
            <p:cNvSpPr/>
            <p:nvPr/>
          </p:nvSpPr>
          <p:spPr>
            <a:xfrm>
              <a:off x="3262857" y="2966654"/>
              <a:ext cx="24330" cy="22816"/>
            </a:xfrm>
            <a:custGeom>
              <a:avLst/>
              <a:gdLst/>
              <a:ahLst/>
              <a:cxnLst/>
              <a:rect l="l" t="t" r="r" b="b"/>
              <a:pathLst>
                <a:path w="482" h="452" extrusionOk="0">
                  <a:moveTo>
                    <a:pt x="15" y="0"/>
                  </a:moveTo>
                  <a:lnTo>
                    <a:pt x="15" y="0"/>
                  </a:lnTo>
                  <a:cubicBezTo>
                    <a:pt x="0" y="151"/>
                    <a:pt x="30" y="286"/>
                    <a:pt x="76" y="421"/>
                  </a:cubicBezTo>
                  <a:cubicBezTo>
                    <a:pt x="132" y="431"/>
                    <a:pt x="270" y="452"/>
                    <a:pt x="366" y="452"/>
                  </a:cubicBezTo>
                  <a:cubicBezTo>
                    <a:pt x="424" y="452"/>
                    <a:pt x="467" y="444"/>
                    <a:pt x="467" y="421"/>
                  </a:cubicBezTo>
                  <a:cubicBezTo>
                    <a:pt x="467" y="406"/>
                    <a:pt x="482" y="256"/>
                    <a:pt x="482" y="30"/>
                  </a:cubicBezTo>
                  <a:lnTo>
                    <a:pt x="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9"/>
            <p:cNvSpPr/>
            <p:nvPr/>
          </p:nvSpPr>
          <p:spPr>
            <a:xfrm>
              <a:off x="3200619" y="2964383"/>
              <a:ext cx="24330" cy="23876"/>
            </a:xfrm>
            <a:custGeom>
              <a:avLst/>
              <a:gdLst/>
              <a:ahLst/>
              <a:cxnLst/>
              <a:rect l="l" t="t" r="r" b="b"/>
              <a:pathLst>
                <a:path w="482" h="473" extrusionOk="0">
                  <a:moveTo>
                    <a:pt x="0" y="0"/>
                  </a:moveTo>
                  <a:cubicBezTo>
                    <a:pt x="0" y="241"/>
                    <a:pt x="0" y="406"/>
                    <a:pt x="15" y="421"/>
                  </a:cubicBezTo>
                  <a:cubicBezTo>
                    <a:pt x="23" y="453"/>
                    <a:pt x="140" y="472"/>
                    <a:pt x="249" y="472"/>
                  </a:cubicBezTo>
                  <a:cubicBezTo>
                    <a:pt x="346" y="472"/>
                    <a:pt x="436" y="457"/>
                    <a:pt x="436" y="421"/>
                  </a:cubicBezTo>
                  <a:cubicBezTo>
                    <a:pt x="436" y="391"/>
                    <a:pt x="452" y="226"/>
                    <a:pt x="482" y="15"/>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9"/>
            <p:cNvSpPr/>
            <p:nvPr/>
          </p:nvSpPr>
          <p:spPr>
            <a:xfrm>
              <a:off x="3233530" y="2585605"/>
              <a:ext cx="55172" cy="64864"/>
            </a:xfrm>
            <a:custGeom>
              <a:avLst/>
              <a:gdLst/>
              <a:ahLst/>
              <a:cxnLst/>
              <a:rect l="l" t="t" r="r" b="b"/>
              <a:pathLst>
                <a:path w="1093" h="1285" extrusionOk="0">
                  <a:moveTo>
                    <a:pt x="882" y="1"/>
                  </a:moveTo>
                  <a:lnTo>
                    <a:pt x="882" y="1"/>
                  </a:lnTo>
                  <a:cubicBezTo>
                    <a:pt x="341" y="196"/>
                    <a:pt x="55" y="978"/>
                    <a:pt x="55" y="978"/>
                  </a:cubicBezTo>
                  <a:cubicBezTo>
                    <a:pt x="0" y="1235"/>
                    <a:pt x="112" y="1285"/>
                    <a:pt x="209" y="1285"/>
                  </a:cubicBezTo>
                  <a:cubicBezTo>
                    <a:pt x="271" y="1285"/>
                    <a:pt x="326" y="1264"/>
                    <a:pt x="326" y="1264"/>
                  </a:cubicBezTo>
                  <a:cubicBezTo>
                    <a:pt x="1093" y="918"/>
                    <a:pt x="882" y="1"/>
                    <a:pt x="8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9"/>
            <p:cNvSpPr/>
            <p:nvPr/>
          </p:nvSpPr>
          <p:spPr>
            <a:xfrm>
              <a:off x="2289815" y="2265632"/>
              <a:ext cx="60775" cy="137400"/>
            </a:xfrm>
            <a:custGeom>
              <a:avLst/>
              <a:gdLst/>
              <a:ahLst/>
              <a:cxnLst/>
              <a:rect l="l" t="t" r="r" b="b"/>
              <a:pathLst>
                <a:path w="1204" h="2722" extrusionOk="0">
                  <a:moveTo>
                    <a:pt x="447" y="1"/>
                  </a:moveTo>
                  <a:cubicBezTo>
                    <a:pt x="254" y="1"/>
                    <a:pt x="56" y="128"/>
                    <a:pt x="91" y="250"/>
                  </a:cubicBezTo>
                  <a:cubicBezTo>
                    <a:pt x="136" y="476"/>
                    <a:pt x="31" y="2491"/>
                    <a:pt x="1" y="2671"/>
                  </a:cubicBezTo>
                  <a:cubicBezTo>
                    <a:pt x="1" y="2707"/>
                    <a:pt x="34" y="2722"/>
                    <a:pt x="92" y="2722"/>
                  </a:cubicBezTo>
                  <a:cubicBezTo>
                    <a:pt x="156" y="2722"/>
                    <a:pt x="250" y="2703"/>
                    <a:pt x="361" y="2671"/>
                  </a:cubicBezTo>
                  <a:cubicBezTo>
                    <a:pt x="707" y="2596"/>
                    <a:pt x="1173" y="2385"/>
                    <a:pt x="1188" y="2250"/>
                  </a:cubicBezTo>
                  <a:cubicBezTo>
                    <a:pt x="1203" y="2100"/>
                    <a:pt x="993" y="1152"/>
                    <a:pt x="858" y="626"/>
                  </a:cubicBezTo>
                  <a:cubicBezTo>
                    <a:pt x="812" y="416"/>
                    <a:pt x="767" y="250"/>
                    <a:pt x="767" y="250"/>
                  </a:cubicBezTo>
                  <a:cubicBezTo>
                    <a:pt x="723" y="67"/>
                    <a:pt x="586" y="1"/>
                    <a:pt x="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9"/>
            <p:cNvSpPr/>
            <p:nvPr/>
          </p:nvSpPr>
          <p:spPr>
            <a:xfrm>
              <a:off x="2289815" y="2265632"/>
              <a:ext cx="43310" cy="137400"/>
            </a:xfrm>
            <a:custGeom>
              <a:avLst/>
              <a:gdLst/>
              <a:ahLst/>
              <a:cxnLst/>
              <a:rect l="l" t="t" r="r" b="b"/>
              <a:pathLst>
                <a:path w="858" h="2722" extrusionOk="0">
                  <a:moveTo>
                    <a:pt x="447" y="1"/>
                  </a:moveTo>
                  <a:cubicBezTo>
                    <a:pt x="254" y="1"/>
                    <a:pt x="56" y="128"/>
                    <a:pt x="91" y="250"/>
                  </a:cubicBezTo>
                  <a:cubicBezTo>
                    <a:pt x="136" y="476"/>
                    <a:pt x="31" y="2491"/>
                    <a:pt x="1" y="2671"/>
                  </a:cubicBezTo>
                  <a:cubicBezTo>
                    <a:pt x="1" y="2707"/>
                    <a:pt x="34" y="2722"/>
                    <a:pt x="92" y="2722"/>
                  </a:cubicBezTo>
                  <a:cubicBezTo>
                    <a:pt x="156" y="2722"/>
                    <a:pt x="250" y="2703"/>
                    <a:pt x="361" y="2671"/>
                  </a:cubicBezTo>
                  <a:cubicBezTo>
                    <a:pt x="346" y="1709"/>
                    <a:pt x="376" y="626"/>
                    <a:pt x="572" y="626"/>
                  </a:cubicBezTo>
                  <a:lnTo>
                    <a:pt x="858" y="626"/>
                  </a:lnTo>
                  <a:cubicBezTo>
                    <a:pt x="812" y="400"/>
                    <a:pt x="767" y="250"/>
                    <a:pt x="767" y="250"/>
                  </a:cubicBezTo>
                  <a:cubicBezTo>
                    <a:pt x="723" y="67"/>
                    <a:pt x="586"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9"/>
            <p:cNvSpPr/>
            <p:nvPr/>
          </p:nvSpPr>
          <p:spPr>
            <a:xfrm>
              <a:off x="2096287" y="2043029"/>
              <a:ext cx="232297" cy="243705"/>
            </a:xfrm>
            <a:custGeom>
              <a:avLst/>
              <a:gdLst/>
              <a:ahLst/>
              <a:cxnLst/>
              <a:rect l="l" t="t" r="r" b="b"/>
              <a:pathLst>
                <a:path w="4602" h="4828" extrusionOk="0">
                  <a:moveTo>
                    <a:pt x="2403" y="0"/>
                  </a:moveTo>
                  <a:cubicBezTo>
                    <a:pt x="2292" y="0"/>
                    <a:pt x="2182" y="15"/>
                    <a:pt x="2075" y="44"/>
                  </a:cubicBezTo>
                  <a:cubicBezTo>
                    <a:pt x="707" y="345"/>
                    <a:pt x="0" y="2615"/>
                    <a:pt x="1158" y="3878"/>
                  </a:cubicBezTo>
                  <a:cubicBezTo>
                    <a:pt x="1837" y="4642"/>
                    <a:pt x="2725" y="4828"/>
                    <a:pt x="3430" y="4828"/>
                  </a:cubicBezTo>
                  <a:cubicBezTo>
                    <a:pt x="4098" y="4828"/>
                    <a:pt x="4601" y="4660"/>
                    <a:pt x="4601" y="4660"/>
                  </a:cubicBezTo>
                  <a:cubicBezTo>
                    <a:pt x="4601" y="4585"/>
                    <a:pt x="4586" y="4525"/>
                    <a:pt x="4571" y="4465"/>
                  </a:cubicBezTo>
                  <a:cubicBezTo>
                    <a:pt x="4286" y="1954"/>
                    <a:pt x="3128" y="1893"/>
                    <a:pt x="2887" y="1262"/>
                  </a:cubicBezTo>
                  <a:cubicBezTo>
                    <a:pt x="2737" y="886"/>
                    <a:pt x="2692" y="465"/>
                    <a:pt x="2782" y="59"/>
                  </a:cubicBezTo>
                  <a:cubicBezTo>
                    <a:pt x="2655" y="19"/>
                    <a:pt x="2528" y="0"/>
                    <a:pt x="2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9"/>
            <p:cNvSpPr/>
            <p:nvPr/>
          </p:nvSpPr>
          <p:spPr>
            <a:xfrm>
              <a:off x="2096287" y="2045200"/>
              <a:ext cx="232297" cy="241535"/>
            </a:xfrm>
            <a:custGeom>
              <a:avLst/>
              <a:gdLst/>
              <a:ahLst/>
              <a:cxnLst/>
              <a:rect l="l" t="t" r="r" b="b"/>
              <a:pathLst>
                <a:path w="4602" h="4785" extrusionOk="0">
                  <a:moveTo>
                    <a:pt x="2075" y="1"/>
                  </a:moveTo>
                  <a:cubicBezTo>
                    <a:pt x="707" y="302"/>
                    <a:pt x="0" y="2572"/>
                    <a:pt x="1158" y="3835"/>
                  </a:cubicBezTo>
                  <a:cubicBezTo>
                    <a:pt x="1837" y="4599"/>
                    <a:pt x="2725" y="4785"/>
                    <a:pt x="3430" y="4785"/>
                  </a:cubicBezTo>
                  <a:cubicBezTo>
                    <a:pt x="4098" y="4785"/>
                    <a:pt x="4601" y="4617"/>
                    <a:pt x="4601" y="4617"/>
                  </a:cubicBezTo>
                  <a:cubicBezTo>
                    <a:pt x="4601" y="4542"/>
                    <a:pt x="4586" y="4482"/>
                    <a:pt x="4586" y="4407"/>
                  </a:cubicBezTo>
                  <a:cubicBezTo>
                    <a:pt x="4331" y="4452"/>
                    <a:pt x="4074" y="4475"/>
                    <a:pt x="3822" y="4475"/>
                  </a:cubicBezTo>
                  <a:cubicBezTo>
                    <a:pt x="2810" y="4475"/>
                    <a:pt x="1883" y="4097"/>
                    <a:pt x="1534" y="3219"/>
                  </a:cubicBezTo>
                  <a:cubicBezTo>
                    <a:pt x="662" y="1008"/>
                    <a:pt x="2075" y="1"/>
                    <a:pt x="2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9"/>
            <p:cNvSpPr/>
            <p:nvPr/>
          </p:nvSpPr>
          <p:spPr>
            <a:xfrm>
              <a:off x="2143735" y="2049238"/>
              <a:ext cx="103630" cy="115240"/>
            </a:xfrm>
            <a:custGeom>
              <a:avLst/>
              <a:gdLst/>
              <a:ahLst/>
              <a:cxnLst/>
              <a:rect l="l" t="t" r="r" b="b"/>
              <a:pathLst>
                <a:path w="2053" h="2283" extrusionOk="0">
                  <a:moveTo>
                    <a:pt x="1652" y="1"/>
                  </a:moveTo>
                  <a:cubicBezTo>
                    <a:pt x="1204" y="1"/>
                    <a:pt x="783" y="218"/>
                    <a:pt x="519" y="582"/>
                  </a:cubicBezTo>
                  <a:cubicBezTo>
                    <a:pt x="0" y="1323"/>
                    <a:pt x="168" y="2282"/>
                    <a:pt x="791" y="2282"/>
                  </a:cubicBezTo>
                  <a:cubicBezTo>
                    <a:pt x="800" y="2282"/>
                    <a:pt x="810" y="2282"/>
                    <a:pt x="819" y="2282"/>
                  </a:cubicBezTo>
                  <a:cubicBezTo>
                    <a:pt x="1481" y="2267"/>
                    <a:pt x="1481" y="1109"/>
                    <a:pt x="2052" y="913"/>
                  </a:cubicBezTo>
                  <a:lnTo>
                    <a:pt x="1917" y="26"/>
                  </a:lnTo>
                  <a:cubicBezTo>
                    <a:pt x="1828" y="9"/>
                    <a:pt x="1740" y="1"/>
                    <a:pt x="1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9"/>
            <p:cNvSpPr/>
            <p:nvPr/>
          </p:nvSpPr>
          <p:spPr>
            <a:xfrm>
              <a:off x="2203297" y="2071801"/>
              <a:ext cx="16001" cy="16708"/>
            </a:xfrm>
            <a:custGeom>
              <a:avLst/>
              <a:gdLst/>
              <a:ahLst/>
              <a:cxnLst/>
              <a:rect l="l" t="t" r="r" b="b"/>
              <a:pathLst>
                <a:path w="317" h="331" fill="none" extrusionOk="0">
                  <a:moveTo>
                    <a:pt x="316" y="151"/>
                  </a:moveTo>
                  <a:cubicBezTo>
                    <a:pt x="301" y="331"/>
                    <a:pt x="0" y="0"/>
                    <a:pt x="196" y="0"/>
                  </a:cubicBezTo>
                  <a:cubicBezTo>
                    <a:pt x="271" y="15"/>
                    <a:pt x="316" y="75"/>
                    <a:pt x="316" y="151"/>
                  </a:cubicBezTo>
                  <a:close/>
                </a:path>
              </a:pathLst>
            </a:custGeom>
            <a:noFill/>
            <a:ln w="4125" cap="flat" cmpd="sng">
              <a:solidFill>
                <a:schemeClr val="accent1"/>
              </a:solidFill>
              <a:prstDash val="solid"/>
              <a:miter lim="150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9"/>
            <p:cNvSpPr/>
            <p:nvPr/>
          </p:nvSpPr>
          <p:spPr>
            <a:xfrm>
              <a:off x="2213140" y="2105166"/>
              <a:ext cx="129121" cy="183738"/>
            </a:xfrm>
            <a:custGeom>
              <a:avLst/>
              <a:gdLst/>
              <a:ahLst/>
              <a:cxnLst/>
              <a:rect l="l" t="t" r="r" b="b"/>
              <a:pathLst>
                <a:path w="2558" h="3640" extrusionOk="0">
                  <a:moveTo>
                    <a:pt x="482" y="1"/>
                  </a:moveTo>
                  <a:cubicBezTo>
                    <a:pt x="482" y="1"/>
                    <a:pt x="1" y="783"/>
                    <a:pt x="422" y="1956"/>
                  </a:cubicBezTo>
                  <a:cubicBezTo>
                    <a:pt x="572" y="2331"/>
                    <a:pt x="828" y="2677"/>
                    <a:pt x="1159" y="2933"/>
                  </a:cubicBezTo>
                  <a:cubicBezTo>
                    <a:pt x="1535" y="3234"/>
                    <a:pt x="1971" y="3474"/>
                    <a:pt x="2437" y="3640"/>
                  </a:cubicBezTo>
                  <a:cubicBezTo>
                    <a:pt x="2437" y="3640"/>
                    <a:pt x="2557" y="828"/>
                    <a:pt x="617" y="61"/>
                  </a:cubicBezTo>
                  <a:lnTo>
                    <a:pt x="4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9"/>
            <p:cNvSpPr/>
            <p:nvPr/>
          </p:nvSpPr>
          <p:spPr>
            <a:xfrm>
              <a:off x="2244285" y="2108195"/>
              <a:ext cx="97977" cy="180709"/>
            </a:xfrm>
            <a:custGeom>
              <a:avLst/>
              <a:gdLst/>
              <a:ahLst/>
              <a:cxnLst/>
              <a:rect l="l" t="t" r="r" b="b"/>
              <a:pathLst>
                <a:path w="1941" h="3580" extrusionOk="0">
                  <a:moveTo>
                    <a:pt x="0" y="1"/>
                  </a:moveTo>
                  <a:lnTo>
                    <a:pt x="0" y="1"/>
                  </a:lnTo>
                  <a:cubicBezTo>
                    <a:pt x="301" y="377"/>
                    <a:pt x="1489" y="1956"/>
                    <a:pt x="1474" y="2527"/>
                  </a:cubicBezTo>
                  <a:cubicBezTo>
                    <a:pt x="1454" y="2836"/>
                    <a:pt x="1204" y="2914"/>
                    <a:pt x="936" y="2914"/>
                  </a:cubicBezTo>
                  <a:cubicBezTo>
                    <a:pt x="800" y="2914"/>
                    <a:pt x="659" y="2893"/>
                    <a:pt x="542" y="2873"/>
                  </a:cubicBezTo>
                  <a:lnTo>
                    <a:pt x="542" y="2873"/>
                  </a:lnTo>
                  <a:cubicBezTo>
                    <a:pt x="918" y="3174"/>
                    <a:pt x="1354" y="3414"/>
                    <a:pt x="1820" y="3580"/>
                  </a:cubicBezTo>
                  <a:cubicBezTo>
                    <a:pt x="1820" y="3580"/>
                    <a:pt x="1940" y="768"/>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9"/>
            <p:cNvSpPr/>
            <p:nvPr/>
          </p:nvSpPr>
          <p:spPr>
            <a:xfrm>
              <a:off x="2230605" y="2040102"/>
              <a:ext cx="107063" cy="82581"/>
            </a:xfrm>
            <a:custGeom>
              <a:avLst/>
              <a:gdLst/>
              <a:ahLst/>
              <a:cxnLst/>
              <a:rect l="l" t="t" r="r" b="b"/>
              <a:pathLst>
                <a:path w="2121" h="1636" extrusionOk="0">
                  <a:moveTo>
                    <a:pt x="474" y="0"/>
                  </a:moveTo>
                  <a:cubicBezTo>
                    <a:pt x="422" y="0"/>
                    <a:pt x="369" y="4"/>
                    <a:pt x="316" y="12"/>
                  </a:cubicBezTo>
                  <a:cubicBezTo>
                    <a:pt x="166" y="12"/>
                    <a:pt x="76" y="42"/>
                    <a:pt x="61" y="72"/>
                  </a:cubicBezTo>
                  <a:cubicBezTo>
                    <a:pt x="16" y="327"/>
                    <a:pt x="1" y="583"/>
                    <a:pt x="31" y="824"/>
                  </a:cubicBezTo>
                  <a:cubicBezTo>
                    <a:pt x="46" y="989"/>
                    <a:pt x="106" y="1139"/>
                    <a:pt x="196" y="1275"/>
                  </a:cubicBezTo>
                  <a:cubicBezTo>
                    <a:pt x="229" y="1297"/>
                    <a:pt x="270" y="1311"/>
                    <a:pt x="319" y="1311"/>
                  </a:cubicBezTo>
                  <a:cubicBezTo>
                    <a:pt x="337" y="1311"/>
                    <a:pt x="356" y="1309"/>
                    <a:pt x="377" y="1305"/>
                  </a:cubicBezTo>
                  <a:lnTo>
                    <a:pt x="422" y="1305"/>
                  </a:lnTo>
                  <a:cubicBezTo>
                    <a:pt x="482" y="1290"/>
                    <a:pt x="527" y="1275"/>
                    <a:pt x="572" y="1275"/>
                  </a:cubicBezTo>
                  <a:lnTo>
                    <a:pt x="587" y="1275"/>
                  </a:lnTo>
                  <a:cubicBezTo>
                    <a:pt x="632" y="1260"/>
                    <a:pt x="677" y="1245"/>
                    <a:pt x="737" y="1230"/>
                  </a:cubicBezTo>
                  <a:lnTo>
                    <a:pt x="768" y="1230"/>
                  </a:lnTo>
                  <a:cubicBezTo>
                    <a:pt x="843" y="1230"/>
                    <a:pt x="903" y="1215"/>
                    <a:pt x="963" y="1215"/>
                  </a:cubicBezTo>
                  <a:lnTo>
                    <a:pt x="1128" y="1215"/>
                  </a:lnTo>
                  <a:lnTo>
                    <a:pt x="1189" y="1230"/>
                  </a:lnTo>
                  <a:lnTo>
                    <a:pt x="1234" y="1245"/>
                  </a:lnTo>
                  <a:lnTo>
                    <a:pt x="1279" y="1260"/>
                  </a:lnTo>
                  <a:lnTo>
                    <a:pt x="1354" y="1290"/>
                  </a:lnTo>
                  <a:lnTo>
                    <a:pt x="1369" y="1290"/>
                  </a:lnTo>
                  <a:cubicBezTo>
                    <a:pt x="1414" y="1290"/>
                    <a:pt x="1444" y="1305"/>
                    <a:pt x="1474" y="1335"/>
                  </a:cubicBezTo>
                  <a:cubicBezTo>
                    <a:pt x="1625" y="1395"/>
                    <a:pt x="1775" y="1485"/>
                    <a:pt x="1925" y="1575"/>
                  </a:cubicBezTo>
                  <a:cubicBezTo>
                    <a:pt x="1955" y="1590"/>
                    <a:pt x="1985" y="1606"/>
                    <a:pt x="2016" y="1621"/>
                  </a:cubicBezTo>
                  <a:lnTo>
                    <a:pt x="2046" y="1636"/>
                  </a:lnTo>
                  <a:cubicBezTo>
                    <a:pt x="2061" y="1636"/>
                    <a:pt x="2076" y="1621"/>
                    <a:pt x="2091" y="1606"/>
                  </a:cubicBezTo>
                  <a:cubicBezTo>
                    <a:pt x="2121" y="1320"/>
                    <a:pt x="2076" y="1019"/>
                    <a:pt x="1940" y="763"/>
                  </a:cubicBezTo>
                  <a:cubicBezTo>
                    <a:pt x="1850" y="568"/>
                    <a:pt x="1685" y="388"/>
                    <a:pt x="1489" y="282"/>
                  </a:cubicBezTo>
                  <a:lnTo>
                    <a:pt x="1444" y="252"/>
                  </a:lnTo>
                  <a:cubicBezTo>
                    <a:pt x="1189" y="117"/>
                    <a:pt x="918" y="42"/>
                    <a:pt x="632" y="12"/>
                  </a:cubicBezTo>
                  <a:cubicBezTo>
                    <a:pt x="580" y="4"/>
                    <a:pt x="527" y="0"/>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9"/>
            <p:cNvSpPr/>
            <p:nvPr/>
          </p:nvSpPr>
          <p:spPr>
            <a:xfrm>
              <a:off x="2232120" y="2077101"/>
              <a:ext cx="104034" cy="45581"/>
            </a:xfrm>
            <a:custGeom>
              <a:avLst/>
              <a:gdLst/>
              <a:ahLst/>
              <a:cxnLst/>
              <a:rect l="l" t="t" r="r" b="b"/>
              <a:pathLst>
                <a:path w="2061" h="903" extrusionOk="0">
                  <a:moveTo>
                    <a:pt x="497" y="0"/>
                  </a:moveTo>
                  <a:cubicBezTo>
                    <a:pt x="332" y="15"/>
                    <a:pt x="166" y="46"/>
                    <a:pt x="1" y="91"/>
                  </a:cubicBezTo>
                  <a:cubicBezTo>
                    <a:pt x="16" y="256"/>
                    <a:pt x="76" y="406"/>
                    <a:pt x="166" y="542"/>
                  </a:cubicBezTo>
                  <a:cubicBezTo>
                    <a:pt x="199" y="564"/>
                    <a:pt x="240" y="578"/>
                    <a:pt x="289" y="578"/>
                  </a:cubicBezTo>
                  <a:cubicBezTo>
                    <a:pt x="307" y="578"/>
                    <a:pt x="326" y="576"/>
                    <a:pt x="347" y="572"/>
                  </a:cubicBezTo>
                  <a:lnTo>
                    <a:pt x="407" y="572"/>
                  </a:lnTo>
                  <a:cubicBezTo>
                    <a:pt x="452" y="557"/>
                    <a:pt x="497" y="542"/>
                    <a:pt x="542" y="542"/>
                  </a:cubicBezTo>
                  <a:lnTo>
                    <a:pt x="557" y="542"/>
                  </a:lnTo>
                  <a:cubicBezTo>
                    <a:pt x="602" y="527"/>
                    <a:pt x="662" y="512"/>
                    <a:pt x="707" y="512"/>
                  </a:cubicBezTo>
                  <a:lnTo>
                    <a:pt x="738" y="512"/>
                  </a:lnTo>
                  <a:cubicBezTo>
                    <a:pt x="813" y="497"/>
                    <a:pt x="873" y="497"/>
                    <a:pt x="933" y="497"/>
                  </a:cubicBezTo>
                  <a:lnTo>
                    <a:pt x="1159" y="497"/>
                  </a:lnTo>
                  <a:lnTo>
                    <a:pt x="1204" y="512"/>
                  </a:lnTo>
                  <a:lnTo>
                    <a:pt x="1264" y="527"/>
                  </a:lnTo>
                  <a:cubicBezTo>
                    <a:pt x="1279" y="542"/>
                    <a:pt x="1309" y="542"/>
                    <a:pt x="1324" y="557"/>
                  </a:cubicBezTo>
                  <a:lnTo>
                    <a:pt x="1339" y="557"/>
                  </a:lnTo>
                  <a:lnTo>
                    <a:pt x="1444" y="602"/>
                  </a:lnTo>
                  <a:cubicBezTo>
                    <a:pt x="1595" y="677"/>
                    <a:pt x="1745" y="752"/>
                    <a:pt x="1895" y="842"/>
                  </a:cubicBezTo>
                  <a:cubicBezTo>
                    <a:pt x="1925" y="857"/>
                    <a:pt x="1955" y="873"/>
                    <a:pt x="1986" y="888"/>
                  </a:cubicBezTo>
                  <a:lnTo>
                    <a:pt x="2016" y="903"/>
                  </a:lnTo>
                  <a:cubicBezTo>
                    <a:pt x="2026" y="903"/>
                    <a:pt x="2036" y="896"/>
                    <a:pt x="2046" y="887"/>
                  </a:cubicBezTo>
                  <a:lnTo>
                    <a:pt x="2046" y="887"/>
                  </a:lnTo>
                  <a:cubicBezTo>
                    <a:pt x="2046" y="887"/>
                    <a:pt x="2046" y="887"/>
                    <a:pt x="2046" y="888"/>
                  </a:cubicBezTo>
                  <a:lnTo>
                    <a:pt x="2060" y="873"/>
                  </a:lnTo>
                  <a:lnTo>
                    <a:pt x="2060" y="873"/>
                  </a:lnTo>
                  <a:cubicBezTo>
                    <a:pt x="2055" y="878"/>
                    <a:pt x="2050" y="883"/>
                    <a:pt x="2046" y="887"/>
                  </a:cubicBezTo>
                  <a:lnTo>
                    <a:pt x="2046" y="887"/>
                  </a:lnTo>
                  <a:cubicBezTo>
                    <a:pt x="1910" y="647"/>
                    <a:pt x="1730" y="436"/>
                    <a:pt x="1504" y="286"/>
                  </a:cubicBezTo>
                  <a:cubicBezTo>
                    <a:pt x="1474" y="256"/>
                    <a:pt x="1459" y="241"/>
                    <a:pt x="1429" y="226"/>
                  </a:cubicBezTo>
                  <a:cubicBezTo>
                    <a:pt x="1324" y="166"/>
                    <a:pt x="1204" y="106"/>
                    <a:pt x="1083" y="76"/>
                  </a:cubicBezTo>
                  <a:cubicBezTo>
                    <a:pt x="888" y="15"/>
                    <a:pt x="692" y="0"/>
                    <a:pt x="497" y="0"/>
                  </a:cubicBezTo>
                  <a:close/>
                </a:path>
              </a:pathLst>
            </a:custGeom>
            <a:solidFill>
              <a:srgbClr val="E7A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9"/>
            <p:cNvSpPr/>
            <p:nvPr/>
          </p:nvSpPr>
          <p:spPr>
            <a:xfrm>
              <a:off x="2257156" y="2040657"/>
              <a:ext cx="80512" cy="82026"/>
            </a:xfrm>
            <a:custGeom>
              <a:avLst/>
              <a:gdLst/>
              <a:ahLst/>
              <a:cxnLst/>
              <a:rect l="l" t="t" r="r" b="b"/>
              <a:pathLst>
                <a:path w="1595" h="1625" extrusionOk="0">
                  <a:moveTo>
                    <a:pt x="91" y="1"/>
                  </a:moveTo>
                  <a:cubicBezTo>
                    <a:pt x="46" y="166"/>
                    <a:pt x="1" y="346"/>
                    <a:pt x="1" y="512"/>
                  </a:cubicBezTo>
                  <a:lnTo>
                    <a:pt x="1" y="722"/>
                  </a:lnTo>
                  <a:cubicBezTo>
                    <a:pt x="1" y="903"/>
                    <a:pt x="16" y="1083"/>
                    <a:pt x="46" y="1264"/>
                  </a:cubicBezTo>
                  <a:lnTo>
                    <a:pt x="61" y="1264"/>
                  </a:lnTo>
                  <a:cubicBezTo>
                    <a:pt x="106" y="1249"/>
                    <a:pt x="151" y="1234"/>
                    <a:pt x="211" y="1219"/>
                  </a:cubicBezTo>
                  <a:lnTo>
                    <a:pt x="242" y="1219"/>
                  </a:lnTo>
                  <a:cubicBezTo>
                    <a:pt x="317" y="1219"/>
                    <a:pt x="377" y="1204"/>
                    <a:pt x="437" y="1204"/>
                  </a:cubicBezTo>
                  <a:lnTo>
                    <a:pt x="602" y="1204"/>
                  </a:lnTo>
                  <a:lnTo>
                    <a:pt x="663" y="1219"/>
                  </a:lnTo>
                  <a:lnTo>
                    <a:pt x="708" y="1234"/>
                  </a:lnTo>
                  <a:lnTo>
                    <a:pt x="753" y="1249"/>
                  </a:lnTo>
                  <a:lnTo>
                    <a:pt x="828" y="1279"/>
                  </a:lnTo>
                  <a:lnTo>
                    <a:pt x="843" y="1279"/>
                  </a:lnTo>
                  <a:cubicBezTo>
                    <a:pt x="888" y="1279"/>
                    <a:pt x="918" y="1294"/>
                    <a:pt x="948" y="1324"/>
                  </a:cubicBezTo>
                  <a:cubicBezTo>
                    <a:pt x="1099" y="1384"/>
                    <a:pt x="1249" y="1474"/>
                    <a:pt x="1399" y="1564"/>
                  </a:cubicBezTo>
                  <a:cubicBezTo>
                    <a:pt x="1429" y="1579"/>
                    <a:pt x="1459" y="1595"/>
                    <a:pt x="1490" y="1610"/>
                  </a:cubicBezTo>
                  <a:lnTo>
                    <a:pt x="1520" y="1625"/>
                  </a:lnTo>
                  <a:cubicBezTo>
                    <a:pt x="1535" y="1625"/>
                    <a:pt x="1550" y="1610"/>
                    <a:pt x="1565" y="1595"/>
                  </a:cubicBezTo>
                  <a:cubicBezTo>
                    <a:pt x="1595" y="1309"/>
                    <a:pt x="1535" y="1023"/>
                    <a:pt x="1414" y="768"/>
                  </a:cubicBezTo>
                  <a:cubicBezTo>
                    <a:pt x="1309" y="557"/>
                    <a:pt x="1159" y="392"/>
                    <a:pt x="963" y="271"/>
                  </a:cubicBezTo>
                  <a:lnTo>
                    <a:pt x="918" y="256"/>
                  </a:lnTo>
                  <a:cubicBezTo>
                    <a:pt x="663" y="121"/>
                    <a:pt x="377" y="3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9"/>
            <p:cNvSpPr/>
            <p:nvPr/>
          </p:nvSpPr>
          <p:spPr>
            <a:xfrm>
              <a:off x="2284515" y="2053579"/>
              <a:ext cx="53153" cy="69104"/>
            </a:xfrm>
            <a:custGeom>
              <a:avLst/>
              <a:gdLst/>
              <a:ahLst/>
              <a:cxnLst/>
              <a:rect l="l" t="t" r="r" b="b"/>
              <a:pathLst>
                <a:path w="1053" h="1369" extrusionOk="0">
                  <a:moveTo>
                    <a:pt x="376" y="0"/>
                  </a:moveTo>
                  <a:cubicBezTo>
                    <a:pt x="241" y="121"/>
                    <a:pt x="136" y="271"/>
                    <a:pt x="90" y="451"/>
                  </a:cubicBezTo>
                  <a:cubicBezTo>
                    <a:pt x="75" y="481"/>
                    <a:pt x="60" y="512"/>
                    <a:pt x="60" y="542"/>
                  </a:cubicBezTo>
                  <a:cubicBezTo>
                    <a:pt x="15" y="677"/>
                    <a:pt x="0" y="812"/>
                    <a:pt x="0" y="948"/>
                  </a:cubicBezTo>
                  <a:lnTo>
                    <a:pt x="60" y="948"/>
                  </a:lnTo>
                  <a:lnTo>
                    <a:pt x="121" y="963"/>
                  </a:lnTo>
                  <a:lnTo>
                    <a:pt x="166" y="978"/>
                  </a:lnTo>
                  <a:lnTo>
                    <a:pt x="211" y="993"/>
                  </a:lnTo>
                  <a:lnTo>
                    <a:pt x="286" y="1023"/>
                  </a:lnTo>
                  <a:lnTo>
                    <a:pt x="301" y="1023"/>
                  </a:lnTo>
                  <a:cubicBezTo>
                    <a:pt x="346" y="1023"/>
                    <a:pt x="376" y="1038"/>
                    <a:pt x="406" y="1068"/>
                  </a:cubicBezTo>
                  <a:cubicBezTo>
                    <a:pt x="557" y="1128"/>
                    <a:pt x="707" y="1218"/>
                    <a:pt x="857" y="1308"/>
                  </a:cubicBezTo>
                  <a:cubicBezTo>
                    <a:pt x="887" y="1323"/>
                    <a:pt x="917" y="1339"/>
                    <a:pt x="948" y="1354"/>
                  </a:cubicBezTo>
                  <a:lnTo>
                    <a:pt x="978" y="1369"/>
                  </a:lnTo>
                  <a:cubicBezTo>
                    <a:pt x="993" y="1369"/>
                    <a:pt x="1008" y="1354"/>
                    <a:pt x="1023" y="1339"/>
                  </a:cubicBezTo>
                  <a:cubicBezTo>
                    <a:pt x="1053" y="1053"/>
                    <a:pt x="1008" y="767"/>
                    <a:pt x="872" y="512"/>
                  </a:cubicBezTo>
                  <a:cubicBezTo>
                    <a:pt x="782" y="301"/>
                    <a:pt x="632" y="136"/>
                    <a:pt x="436" y="30"/>
                  </a:cubicBezTo>
                  <a:lnTo>
                    <a:pt x="3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9"/>
            <p:cNvSpPr/>
            <p:nvPr/>
          </p:nvSpPr>
          <p:spPr>
            <a:xfrm>
              <a:off x="2299708" y="2078616"/>
              <a:ext cx="37959" cy="44067"/>
            </a:xfrm>
            <a:custGeom>
              <a:avLst/>
              <a:gdLst/>
              <a:ahLst/>
              <a:cxnLst/>
              <a:rect l="l" t="t" r="r" b="b"/>
              <a:pathLst>
                <a:path w="752" h="873" extrusionOk="0">
                  <a:moveTo>
                    <a:pt x="586" y="0"/>
                  </a:moveTo>
                  <a:cubicBezTo>
                    <a:pt x="421" y="46"/>
                    <a:pt x="286" y="121"/>
                    <a:pt x="180" y="241"/>
                  </a:cubicBezTo>
                  <a:cubicBezTo>
                    <a:pt x="165" y="241"/>
                    <a:pt x="165" y="241"/>
                    <a:pt x="165" y="256"/>
                  </a:cubicBezTo>
                  <a:cubicBezTo>
                    <a:pt x="90" y="331"/>
                    <a:pt x="45" y="422"/>
                    <a:pt x="0" y="527"/>
                  </a:cubicBezTo>
                  <a:cubicBezTo>
                    <a:pt x="45" y="527"/>
                    <a:pt x="75" y="542"/>
                    <a:pt x="105" y="572"/>
                  </a:cubicBezTo>
                  <a:cubicBezTo>
                    <a:pt x="256" y="632"/>
                    <a:pt x="406" y="722"/>
                    <a:pt x="556" y="812"/>
                  </a:cubicBezTo>
                  <a:cubicBezTo>
                    <a:pt x="586" y="827"/>
                    <a:pt x="616" y="843"/>
                    <a:pt x="647" y="858"/>
                  </a:cubicBezTo>
                  <a:lnTo>
                    <a:pt x="677" y="873"/>
                  </a:lnTo>
                  <a:cubicBezTo>
                    <a:pt x="692" y="873"/>
                    <a:pt x="707" y="858"/>
                    <a:pt x="722" y="843"/>
                  </a:cubicBezTo>
                  <a:cubicBezTo>
                    <a:pt x="752" y="557"/>
                    <a:pt x="707" y="256"/>
                    <a:pt x="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9"/>
            <p:cNvSpPr/>
            <p:nvPr/>
          </p:nvSpPr>
          <p:spPr>
            <a:xfrm>
              <a:off x="2230605" y="2040657"/>
              <a:ext cx="101763" cy="82026"/>
            </a:xfrm>
            <a:custGeom>
              <a:avLst/>
              <a:gdLst/>
              <a:ahLst/>
              <a:cxnLst/>
              <a:rect l="l" t="t" r="r" b="b"/>
              <a:pathLst>
                <a:path w="2016" h="1625" extrusionOk="0">
                  <a:moveTo>
                    <a:pt x="316" y="1"/>
                  </a:moveTo>
                  <a:cubicBezTo>
                    <a:pt x="166" y="1"/>
                    <a:pt x="76" y="31"/>
                    <a:pt x="61" y="61"/>
                  </a:cubicBezTo>
                  <a:cubicBezTo>
                    <a:pt x="16" y="316"/>
                    <a:pt x="1" y="572"/>
                    <a:pt x="31" y="813"/>
                  </a:cubicBezTo>
                  <a:cubicBezTo>
                    <a:pt x="46" y="978"/>
                    <a:pt x="106" y="1128"/>
                    <a:pt x="196" y="1264"/>
                  </a:cubicBezTo>
                  <a:cubicBezTo>
                    <a:pt x="229" y="1286"/>
                    <a:pt x="270" y="1300"/>
                    <a:pt x="319" y="1300"/>
                  </a:cubicBezTo>
                  <a:cubicBezTo>
                    <a:pt x="337" y="1300"/>
                    <a:pt x="356" y="1298"/>
                    <a:pt x="377" y="1294"/>
                  </a:cubicBezTo>
                  <a:lnTo>
                    <a:pt x="422" y="1294"/>
                  </a:lnTo>
                  <a:cubicBezTo>
                    <a:pt x="482" y="1279"/>
                    <a:pt x="527" y="1264"/>
                    <a:pt x="572" y="1264"/>
                  </a:cubicBezTo>
                  <a:lnTo>
                    <a:pt x="587" y="1264"/>
                  </a:lnTo>
                  <a:cubicBezTo>
                    <a:pt x="632" y="1249"/>
                    <a:pt x="677" y="1234"/>
                    <a:pt x="737" y="1219"/>
                  </a:cubicBezTo>
                  <a:lnTo>
                    <a:pt x="768" y="1219"/>
                  </a:lnTo>
                  <a:cubicBezTo>
                    <a:pt x="843" y="1219"/>
                    <a:pt x="903" y="1204"/>
                    <a:pt x="963" y="1204"/>
                  </a:cubicBezTo>
                  <a:lnTo>
                    <a:pt x="1128" y="1204"/>
                  </a:lnTo>
                  <a:lnTo>
                    <a:pt x="1189" y="1219"/>
                  </a:lnTo>
                  <a:lnTo>
                    <a:pt x="1234" y="1234"/>
                  </a:lnTo>
                  <a:lnTo>
                    <a:pt x="1279" y="1249"/>
                  </a:lnTo>
                  <a:cubicBezTo>
                    <a:pt x="1309" y="1264"/>
                    <a:pt x="1324" y="1264"/>
                    <a:pt x="1354" y="1279"/>
                  </a:cubicBezTo>
                  <a:lnTo>
                    <a:pt x="1369" y="1279"/>
                  </a:lnTo>
                  <a:cubicBezTo>
                    <a:pt x="1414" y="1279"/>
                    <a:pt x="1444" y="1294"/>
                    <a:pt x="1474" y="1324"/>
                  </a:cubicBezTo>
                  <a:cubicBezTo>
                    <a:pt x="1625" y="1384"/>
                    <a:pt x="1775" y="1474"/>
                    <a:pt x="1925" y="1564"/>
                  </a:cubicBezTo>
                  <a:cubicBezTo>
                    <a:pt x="1944" y="1574"/>
                    <a:pt x="1962" y="1583"/>
                    <a:pt x="1981" y="1592"/>
                  </a:cubicBezTo>
                  <a:lnTo>
                    <a:pt x="1981" y="1592"/>
                  </a:lnTo>
                  <a:cubicBezTo>
                    <a:pt x="1849" y="1380"/>
                    <a:pt x="1691" y="1194"/>
                    <a:pt x="1519" y="1008"/>
                  </a:cubicBezTo>
                  <a:lnTo>
                    <a:pt x="1459" y="948"/>
                  </a:lnTo>
                  <a:cubicBezTo>
                    <a:pt x="1354" y="858"/>
                    <a:pt x="1249" y="768"/>
                    <a:pt x="1143" y="707"/>
                  </a:cubicBezTo>
                  <a:cubicBezTo>
                    <a:pt x="1038" y="647"/>
                    <a:pt x="933" y="602"/>
                    <a:pt x="813" y="572"/>
                  </a:cubicBezTo>
                  <a:cubicBezTo>
                    <a:pt x="722" y="557"/>
                    <a:pt x="617" y="542"/>
                    <a:pt x="527" y="512"/>
                  </a:cubicBezTo>
                  <a:cubicBezTo>
                    <a:pt x="106" y="392"/>
                    <a:pt x="121" y="181"/>
                    <a:pt x="316" y="1"/>
                  </a:cubicBezTo>
                  <a:close/>
                  <a:moveTo>
                    <a:pt x="1981" y="1592"/>
                  </a:moveTo>
                  <a:lnTo>
                    <a:pt x="1981" y="1592"/>
                  </a:lnTo>
                  <a:cubicBezTo>
                    <a:pt x="1987" y="1603"/>
                    <a:pt x="1994" y="1614"/>
                    <a:pt x="2001" y="1625"/>
                  </a:cubicBezTo>
                  <a:lnTo>
                    <a:pt x="2016" y="1610"/>
                  </a:lnTo>
                  <a:cubicBezTo>
                    <a:pt x="2004" y="1604"/>
                    <a:pt x="1992" y="1598"/>
                    <a:pt x="1981" y="1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9"/>
            <p:cNvSpPr/>
            <p:nvPr/>
          </p:nvSpPr>
          <p:spPr>
            <a:xfrm>
              <a:off x="1189268" y="3027378"/>
              <a:ext cx="3373108" cy="1172895"/>
            </a:xfrm>
            <a:custGeom>
              <a:avLst/>
              <a:gdLst/>
              <a:ahLst/>
              <a:cxnLst/>
              <a:rect l="l" t="t" r="r" b="b"/>
              <a:pathLst>
                <a:path w="66824" h="23236" extrusionOk="0">
                  <a:moveTo>
                    <a:pt x="0" y="0"/>
                  </a:moveTo>
                  <a:lnTo>
                    <a:pt x="0" y="1338"/>
                  </a:lnTo>
                  <a:cubicBezTo>
                    <a:pt x="0" y="1338"/>
                    <a:pt x="1279" y="2827"/>
                    <a:pt x="1549" y="3564"/>
                  </a:cubicBezTo>
                  <a:cubicBezTo>
                    <a:pt x="1820" y="4301"/>
                    <a:pt x="2451" y="6045"/>
                    <a:pt x="3098" y="6451"/>
                  </a:cubicBezTo>
                  <a:cubicBezTo>
                    <a:pt x="3730" y="6857"/>
                    <a:pt x="4827" y="6782"/>
                    <a:pt x="5639" y="7654"/>
                  </a:cubicBezTo>
                  <a:cubicBezTo>
                    <a:pt x="6451" y="8526"/>
                    <a:pt x="7639" y="9744"/>
                    <a:pt x="8361" y="10075"/>
                  </a:cubicBezTo>
                  <a:cubicBezTo>
                    <a:pt x="9098" y="10406"/>
                    <a:pt x="10722" y="11413"/>
                    <a:pt x="11458" y="11819"/>
                  </a:cubicBezTo>
                  <a:cubicBezTo>
                    <a:pt x="12180" y="12225"/>
                    <a:pt x="13097" y="12691"/>
                    <a:pt x="14180" y="12691"/>
                  </a:cubicBezTo>
                  <a:cubicBezTo>
                    <a:pt x="15278" y="12691"/>
                    <a:pt x="15999" y="14044"/>
                    <a:pt x="16541" y="14435"/>
                  </a:cubicBezTo>
                  <a:cubicBezTo>
                    <a:pt x="17097" y="14841"/>
                    <a:pt x="18556" y="15518"/>
                    <a:pt x="19548" y="16180"/>
                  </a:cubicBezTo>
                  <a:cubicBezTo>
                    <a:pt x="20555" y="16856"/>
                    <a:pt x="21548" y="17804"/>
                    <a:pt x="22826" y="18270"/>
                  </a:cubicBezTo>
                  <a:cubicBezTo>
                    <a:pt x="24104" y="18736"/>
                    <a:pt x="24916" y="19473"/>
                    <a:pt x="26014" y="20014"/>
                  </a:cubicBezTo>
                  <a:cubicBezTo>
                    <a:pt x="27096" y="20555"/>
                    <a:pt x="27367" y="20615"/>
                    <a:pt x="28555" y="21427"/>
                  </a:cubicBezTo>
                  <a:cubicBezTo>
                    <a:pt x="29703" y="22198"/>
                    <a:pt x="30121" y="23235"/>
                    <a:pt x="31031" y="23235"/>
                  </a:cubicBezTo>
                  <a:cubicBezTo>
                    <a:pt x="31062" y="23235"/>
                    <a:pt x="31094" y="23234"/>
                    <a:pt x="31126" y="23232"/>
                  </a:cubicBezTo>
                  <a:cubicBezTo>
                    <a:pt x="32104" y="23172"/>
                    <a:pt x="32104" y="22630"/>
                    <a:pt x="32825" y="22630"/>
                  </a:cubicBezTo>
                  <a:cubicBezTo>
                    <a:pt x="33547" y="22630"/>
                    <a:pt x="35893" y="21367"/>
                    <a:pt x="36449" y="20495"/>
                  </a:cubicBezTo>
                  <a:cubicBezTo>
                    <a:pt x="37005" y="19623"/>
                    <a:pt x="38178" y="18886"/>
                    <a:pt x="39456" y="18691"/>
                  </a:cubicBezTo>
                  <a:cubicBezTo>
                    <a:pt x="40735" y="18480"/>
                    <a:pt x="43276" y="16525"/>
                    <a:pt x="44283" y="15729"/>
                  </a:cubicBezTo>
                  <a:cubicBezTo>
                    <a:pt x="45276" y="14917"/>
                    <a:pt x="46824" y="12977"/>
                    <a:pt x="48012" y="12902"/>
                  </a:cubicBezTo>
                  <a:cubicBezTo>
                    <a:pt x="49050" y="12841"/>
                    <a:pt x="51170" y="11774"/>
                    <a:pt x="52403" y="10977"/>
                  </a:cubicBezTo>
                  <a:cubicBezTo>
                    <a:pt x="52553" y="10872"/>
                    <a:pt x="52704" y="10781"/>
                    <a:pt x="52824" y="10691"/>
                  </a:cubicBezTo>
                  <a:cubicBezTo>
                    <a:pt x="53922" y="9879"/>
                    <a:pt x="54734" y="9879"/>
                    <a:pt x="56102" y="9473"/>
                  </a:cubicBezTo>
                  <a:cubicBezTo>
                    <a:pt x="57455" y="9067"/>
                    <a:pt x="59004" y="6722"/>
                    <a:pt x="60553" y="5985"/>
                  </a:cubicBezTo>
                  <a:cubicBezTo>
                    <a:pt x="61711" y="5428"/>
                    <a:pt x="63846" y="4000"/>
                    <a:pt x="65139" y="2872"/>
                  </a:cubicBezTo>
                  <a:cubicBezTo>
                    <a:pt x="65500" y="2587"/>
                    <a:pt x="65816" y="2256"/>
                    <a:pt x="66101" y="1895"/>
                  </a:cubicBezTo>
                  <a:cubicBezTo>
                    <a:pt x="66823" y="812"/>
                    <a:pt x="66357" y="0"/>
                    <a:pt x="66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9"/>
            <p:cNvSpPr/>
            <p:nvPr/>
          </p:nvSpPr>
          <p:spPr>
            <a:xfrm>
              <a:off x="1189268" y="3027378"/>
              <a:ext cx="3373108" cy="1172895"/>
            </a:xfrm>
            <a:custGeom>
              <a:avLst/>
              <a:gdLst/>
              <a:ahLst/>
              <a:cxnLst/>
              <a:rect l="l" t="t" r="r" b="b"/>
              <a:pathLst>
                <a:path w="66824" h="23236" extrusionOk="0">
                  <a:moveTo>
                    <a:pt x="0" y="0"/>
                  </a:moveTo>
                  <a:lnTo>
                    <a:pt x="0" y="1338"/>
                  </a:lnTo>
                  <a:cubicBezTo>
                    <a:pt x="0" y="1338"/>
                    <a:pt x="1279" y="2827"/>
                    <a:pt x="1549" y="3564"/>
                  </a:cubicBezTo>
                  <a:cubicBezTo>
                    <a:pt x="1820" y="4301"/>
                    <a:pt x="2451" y="6045"/>
                    <a:pt x="3098" y="6451"/>
                  </a:cubicBezTo>
                  <a:cubicBezTo>
                    <a:pt x="3730" y="6857"/>
                    <a:pt x="4827" y="6782"/>
                    <a:pt x="5639" y="7654"/>
                  </a:cubicBezTo>
                  <a:cubicBezTo>
                    <a:pt x="6451" y="8526"/>
                    <a:pt x="7639" y="9744"/>
                    <a:pt x="8361" y="10075"/>
                  </a:cubicBezTo>
                  <a:cubicBezTo>
                    <a:pt x="9098" y="10406"/>
                    <a:pt x="10722" y="11413"/>
                    <a:pt x="11458" y="11819"/>
                  </a:cubicBezTo>
                  <a:cubicBezTo>
                    <a:pt x="12180" y="12225"/>
                    <a:pt x="13097" y="12691"/>
                    <a:pt x="14180" y="12691"/>
                  </a:cubicBezTo>
                  <a:cubicBezTo>
                    <a:pt x="15278" y="12691"/>
                    <a:pt x="15999" y="14044"/>
                    <a:pt x="16541" y="14435"/>
                  </a:cubicBezTo>
                  <a:cubicBezTo>
                    <a:pt x="17097" y="14841"/>
                    <a:pt x="18556" y="15518"/>
                    <a:pt x="19548" y="16180"/>
                  </a:cubicBezTo>
                  <a:cubicBezTo>
                    <a:pt x="20555" y="16856"/>
                    <a:pt x="21548" y="17804"/>
                    <a:pt x="22826" y="18270"/>
                  </a:cubicBezTo>
                  <a:cubicBezTo>
                    <a:pt x="24104" y="18736"/>
                    <a:pt x="24916" y="19473"/>
                    <a:pt x="26014" y="20014"/>
                  </a:cubicBezTo>
                  <a:cubicBezTo>
                    <a:pt x="27096" y="20555"/>
                    <a:pt x="27367" y="20615"/>
                    <a:pt x="28555" y="21427"/>
                  </a:cubicBezTo>
                  <a:cubicBezTo>
                    <a:pt x="29703" y="22198"/>
                    <a:pt x="30121" y="23235"/>
                    <a:pt x="31031" y="23235"/>
                  </a:cubicBezTo>
                  <a:cubicBezTo>
                    <a:pt x="31062" y="23235"/>
                    <a:pt x="31094" y="23234"/>
                    <a:pt x="31126" y="23232"/>
                  </a:cubicBezTo>
                  <a:cubicBezTo>
                    <a:pt x="32104" y="23172"/>
                    <a:pt x="32104" y="22630"/>
                    <a:pt x="32825" y="22630"/>
                  </a:cubicBezTo>
                  <a:cubicBezTo>
                    <a:pt x="33547" y="22630"/>
                    <a:pt x="35893" y="21367"/>
                    <a:pt x="36449" y="20495"/>
                  </a:cubicBezTo>
                  <a:cubicBezTo>
                    <a:pt x="37005" y="19623"/>
                    <a:pt x="38178" y="18886"/>
                    <a:pt x="39456" y="18691"/>
                  </a:cubicBezTo>
                  <a:cubicBezTo>
                    <a:pt x="40735" y="18480"/>
                    <a:pt x="43276" y="16540"/>
                    <a:pt x="44283" y="15744"/>
                  </a:cubicBezTo>
                  <a:cubicBezTo>
                    <a:pt x="45276" y="14932"/>
                    <a:pt x="46824" y="12992"/>
                    <a:pt x="48012" y="12917"/>
                  </a:cubicBezTo>
                  <a:cubicBezTo>
                    <a:pt x="49050" y="12857"/>
                    <a:pt x="51170" y="11789"/>
                    <a:pt x="52403" y="10992"/>
                  </a:cubicBezTo>
                  <a:lnTo>
                    <a:pt x="52403" y="10992"/>
                  </a:lnTo>
                  <a:cubicBezTo>
                    <a:pt x="52207" y="11022"/>
                    <a:pt x="52027" y="11067"/>
                    <a:pt x="51832" y="11097"/>
                  </a:cubicBezTo>
                  <a:cubicBezTo>
                    <a:pt x="49035" y="11624"/>
                    <a:pt x="46088" y="12210"/>
                    <a:pt x="44088" y="13759"/>
                  </a:cubicBezTo>
                  <a:cubicBezTo>
                    <a:pt x="43170" y="14450"/>
                    <a:pt x="42464" y="15338"/>
                    <a:pt x="41306" y="15819"/>
                  </a:cubicBezTo>
                  <a:cubicBezTo>
                    <a:pt x="40344" y="16225"/>
                    <a:pt x="39171" y="16285"/>
                    <a:pt x="38223" y="16706"/>
                  </a:cubicBezTo>
                  <a:cubicBezTo>
                    <a:pt x="37081" y="17232"/>
                    <a:pt x="36494" y="18210"/>
                    <a:pt x="35742" y="19022"/>
                  </a:cubicBezTo>
                  <a:cubicBezTo>
                    <a:pt x="35068" y="19736"/>
                    <a:pt x="34021" y="20415"/>
                    <a:pt x="32899" y="20415"/>
                  </a:cubicBezTo>
                  <a:cubicBezTo>
                    <a:pt x="32746" y="20415"/>
                    <a:pt x="32590" y="20402"/>
                    <a:pt x="32434" y="20375"/>
                  </a:cubicBezTo>
                  <a:cubicBezTo>
                    <a:pt x="31893" y="20239"/>
                    <a:pt x="31382" y="20014"/>
                    <a:pt x="30931" y="19698"/>
                  </a:cubicBezTo>
                  <a:lnTo>
                    <a:pt x="23202" y="15037"/>
                  </a:lnTo>
                  <a:cubicBezTo>
                    <a:pt x="22014" y="14315"/>
                    <a:pt x="20811" y="13578"/>
                    <a:pt x="19999" y="12631"/>
                  </a:cubicBezTo>
                  <a:cubicBezTo>
                    <a:pt x="18736" y="11112"/>
                    <a:pt x="18541" y="9173"/>
                    <a:pt x="17067" y="7774"/>
                  </a:cubicBezTo>
                  <a:cubicBezTo>
                    <a:pt x="16255" y="7007"/>
                    <a:pt x="15082" y="6436"/>
                    <a:pt x="14511" y="5564"/>
                  </a:cubicBezTo>
                  <a:cubicBezTo>
                    <a:pt x="13883" y="4592"/>
                    <a:pt x="14578" y="3293"/>
                    <a:pt x="15739" y="3293"/>
                  </a:cubicBezTo>
                  <a:cubicBezTo>
                    <a:pt x="15745" y="3293"/>
                    <a:pt x="15752" y="3293"/>
                    <a:pt x="15759" y="3293"/>
                  </a:cubicBezTo>
                  <a:cubicBezTo>
                    <a:pt x="15776" y="3293"/>
                    <a:pt x="15792" y="3293"/>
                    <a:pt x="15809" y="3293"/>
                  </a:cubicBezTo>
                  <a:cubicBezTo>
                    <a:pt x="16346" y="3293"/>
                    <a:pt x="16843" y="3520"/>
                    <a:pt x="17383" y="3549"/>
                  </a:cubicBezTo>
                  <a:cubicBezTo>
                    <a:pt x="17404" y="3550"/>
                    <a:pt x="17425" y="3550"/>
                    <a:pt x="17447" y="3550"/>
                  </a:cubicBezTo>
                  <a:cubicBezTo>
                    <a:pt x="18370" y="3550"/>
                    <a:pt x="19231" y="2916"/>
                    <a:pt x="19172" y="2226"/>
                  </a:cubicBezTo>
                  <a:lnTo>
                    <a:pt x="19172" y="2226"/>
                  </a:lnTo>
                  <a:cubicBezTo>
                    <a:pt x="19455" y="2417"/>
                    <a:pt x="19836" y="2509"/>
                    <a:pt x="20218" y="2509"/>
                  </a:cubicBezTo>
                  <a:cubicBezTo>
                    <a:pt x="20708" y="2509"/>
                    <a:pt x="21200" y="2356"/>
                    <a:pt x="21488" y="2060"/>
                  </a:cubicBezTo>
                  <a:cubicBezTo>
                    <a:pt x="21839" y="2126"/>
                    <a:pt x="22200" y="2157"/>
                    <a:pt x="22562" y="2157"/>
                  </a:cubicBezTo>
                  <a:cubicBezTo>
                    <a:pt x="23781" y="2157"/>
                    <a:pt x="25009" y="1799"/>
                    <a:pt x="25878" y="1173"/>
                  </a:cubicBezTo>
                  <a:lnTo>
                    <a:pt x="25878" y="1173"/>
                  </a:lnTo>
                  <a:cubicBezTo>
                    <a:pt x="25830" y="1617"/>
                    <a:pt x="26645" y="1946"/>
                    <a:pt x="27335" y="1946"/>
                  </a:cubicBezTo>
                  <a:cubicBezTo>
                    <a:pt x="27509" y="1946"/>
                    <a:pt x="27676" y="1925"/>
                    <a:pt x="27818" y="1880"/>
                  </a:cubicBezTo>
                  <a:cubicBezTo>
                    <a:pt x="27818" y="1880"/>
                    <a:pt x="27818" y="1895"/>
                    <a:pt x="27818" y="1910"/>
                  </a:cubicBezTo>
                  <a:cubicBezTo>
                    <a:pt x="27914" y="2674"/>
                    <a:pt x="28912" y="3314"/>
                    <a:pt x="29939" y="3314"/>
                  </a:cubicBezTo>
                  <a:cubicBezTo>
                    <a:pt x="30044" y="3314"/>
                    <a:pt x="30149" y="3307"/>
                    <a:pt x="30254" y="3293"/>
                  </a:cubicBezTo>
                  <a:cubicBezTo>
                    <a:pt x="31397" y="3143"/>
                    <a:pt x="32194" y="2196"/>
                    <a:pt x="31893" y="1369"/>
                  </a:cubicBezTo>
                  <a:lnTo>
                    <a:pt x="31893" y="1369"/>
                  </a:lnTo>
                  <a:cubicBezTo>
                    <a:pt x="32246" y="1692"/>
                    <a:pt x="32807" y="1854"/>
                    <a:pt x="33368" y="1854"/>
                  </a:cubicBezTo>
                  <a:cubicBezTo>
                    <a:pt x="33954" y="1854"/>
                    <a:pt x="34540" y="1677"/>
                    <a:pt x="34885" y="1323"/>
                  </a:cubicBezTo>
                  <a:cubicBezTo>
                    <a:pt x="34994" y="1695"/>
                    <a:pt x="35523" y="1913"/>
                    <a:pt x="36032" y="1913"/>
                  </a:cubicBezTo>
                  <a:cubicBezTo>
                    <a:pt x="36367" y="1913"/>
                    <a:pt x="36694" y="1818"/>
                    <a:pt x="36885" y="1609"/>
                  </a:cubicBezTo>
                  <a:cubicBezTo>
                    <a:pt x="37005" y="2181"/>
                    <a:pt x="37727" y="2662"/>
                    <a:pt x="38509" y="2677"/>
                  </a:cubicBezTo>
                  <a:cubicBezTo>
                    <a:pt x="38522" y="2677"/>
                    <a:pt x="38535" y="2677"/>
                    <a:pt x="38547" y="2677"/>
                  </a:cubicBezTo>
                  <a:cubicBezTo>
                    <a:pt x="39316" y="2677"/>
                    <a:pt x="40060" y="2232"/>
                    <a:pt x="40208" y="1684"/>
                  </a:cubicBezTo>
                  <a:cubicBezTo>
                    <a:pt x="40511" y="1916"/>
                    <a:pt x="40942" y="2026"/>
                    <a:pt x="41377" y="2026"/>
                  </a:cubicBezTo>
                  <a:cubicBezTo>
                    <a:pt x="41959" y="2026"/>
                    <a:pt x="42547" y="1829"/>
                    <a:pt x="42840" y="1459"/>
                  </a:cubicBezTo>
                  <a:cubicBezTo>
                    <a:pt x="43142" y="1818"/>
                    <a:pt x="43705" y="1996"/>
                    <a:pt x="44273" y="1996"/>
                  </a:cubicBezTo>
                  <a:cubicBezTo>
                    <a:pt x="44893" y="1996"/>
                    <a:pt x="45519" y="1784"/>
                    <a:pt x="45817" y="1369"/>
                  </a:cubicBezTo>
                  <a:cubicBezTo>
                    <a:pt x="46002" y="1755"/>
                    <a:pt x="46583" y="1956"/>
                    <a:pt x="47159" y="1956"/>
                  </a:cubicBezTo>
                  <a:cubicBezTo>
                    <a:pt x="47660" y="1956"/>
                    <a:pt x="48157" y="1804"/>
                    <a:pt x="48388" y="1489"/>
                  </a:cubicBezTo>
                  <a:cubicBezTo>
                    <a:pt x="48809" y="2361"/>
                    <a:pt x="49651" y="2947"/>
                    <a:pt x="50614" y="3053"/>
                  </a:cubicBezTo>
                  <a:cubicBezTo>
                    <a:pt x="50722" y="3066"/>
                    <a:pt x="50831" y="3073"/>
                    <a:pt x="50940" y="3073"/>
                  </a:cubicBezTo>
                  <a:cubicBezTo>
                    <a:pt x="51913" y="3073"/>
                    <a:pt x="52892" y="2551"/>
                    <a:pt x="52959" y="1835"/>
                  </a:cubicBezTo>
                  <a:cubicBezTo>
                    <a:pt x="53273" y="2037"/>
                    <a:pt x="53675" y="2130"/>
                    <a:pt x="54082" y="2130"/>
                  </a:cubicBezTo>
                  <a:cubicBezTo>
                    <a:pt x="54827" y="2130"/>
                    <a:pt x="55589" y="1818"/>
                    <a:pt x="55861" y="1293"/>
                  </a:cubicBezTo>
                  <a:cubicBezTo>
                    <a:pt x="56197" y="1679"/>
                    <a:pt x="56818" y="1883"/>
                    <a:pt x="57434" y="1883"/>
                  </a:cubicBezTo>
                  <a:cubicBezTo>
                    <a:pt x="57923" y="1883"/>
                    <a:pt x="58409" y="1755"/>
                    <a:pt x="58748" y="1489"/>
                  </a:cubicBezTo>
                  <a:cubicBezTo>
                    <a:pt x="59035" y="1743"/>
                    <a:pt x="59473" y="1864"/>
                    <a:pt x="59915" y="1864"/>
                  </a:cubicBezTo>
                  <a:cubicBezTo>
                    <a:pt x="60494" y="1864"/>
                    <a:pt x="61079" y="1656"/>
                    <a:pt x="61335" y="1263"/>
                  </a:cubicBezTo>
                  <a:cubicBezTo>
                    <a:pt x="61638" y="1891"/>
                    <a:pt x="62552" y="2286"/>
                    <a:pt x="63445" y="2286"/>
                  </a:cubicBezTo>
                  <a:cubicBezTo>
                    <a:pt x="63836" y="2286"/>
                    <a:pt x="64223" y="2210"/>
                    <a:pt x="64552" y="2045"/>
                  </a:cubicBezTo>
                  <a:cubicBezTo>
                    <a:pt x="64552" y="2376"/>
                    <a:pt x="64793" y="2692"/>
                    <a:pt x="65139" y="2872"/>
                  </a:cubicBezTo>
                  <a:cubicBezTo>
                    <a:pt x="65500" y="2587"/>
                    <a:pt x="65816" y="2256"/>
                    <a:pt x="66101" y="1895"/>
                  </a:cubicBezTo>
                  <a:cubicBezTo>
                    <a:pt x="66823" y="812"/>
                    <a:pt x="66357" y="0"/>
                    <a:pt x="66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9"/>
            <p:cNvSpPr/>
            <p:nvPr/>
          </p:nvSpPr>
          <p:spPr>
            <a:xfrm>
              <a:off x="1121326" y="2986391"/>
              <a:ext cx="3487339" cy="239213"/>
            </a:xfrm>
            <a:custGeom>
              <a:avLst/>
              <a:gdLst/>
              <a:ahLst/>
              <a:cxnLst/>
              <a:rect l="l" t="t" r="r" b="b"/>
              <a:pathLst>
                <a:path w="69087" h="4739" extrusionOk="0">
                  <a:moveTo>
                    <a:pt x="18110" y="0"/>
                  </a:moveTo>
                  <a:cubicBezTo>
                    <a:pt x="8110" y="0"/>
                    <a:pt x="580" y="45"/>
                    <a:pt x="444" y="181"/>
                  </a:cubicBezTo>
                  <a:cubicBezTo>
                    <a:pt x="1" y="639"/>
                    <a:pt x="618" y="3190"/>
                    <a:pt x="1497" y="3190"/>
                  </a:cubicBezTo>
                  <a:cubicBezTo>
                    <a:pt x="1512" y="3190"/>
                    <a:pt x="1527" y="3190"/>
                    <a:pt x="1542" y="3188"/>
                  </a:cubicBezTo>
                  <a:cubicBezTo>
                    <a:pt x="2444" y="3113"/>
                    <a:pt x="2625" y="1459"/>
                    <a:pt x="2625" y="1459"/>
                  </a:cubicBezTo>
                  <a:cubicBezTo>
                    <a:pt x="2625" y="1459"/>
                    <a:pt x="2820" y="3278"/>
                    <a:pt x="3903" y="3564"/>
                  </a:cubicBezTo>
                  <a:cubicBezTo>
                    <a:pt x="3966" y="3580"/>
                    <a:pt x="4026" y="3587"/>
                    <a:pt x="4085" y="3587"/>
                  </a:cubicBezTo>
                  <a:cubicBezTo>
                    <a:pt x="5038" y="3587"/>
                    <a:pt x="5451" y="1639"/>
                    <a:pt x="5451" y="1639"/>
                  </a:cubicBezTo>
                  <a:cubicBezTo>
                    <a:pt x="5451" y="1639"/>
                    <a:pt x="5632" y="3278"/>
                    <a:pt x="7090" y="3278"/>
                  </a:cubicBezTo>
                  <a:cubicBezTo>
                    <a:pt x="8534" y="3278"/>
                    <a:pt x="8354" y="1640"/>
                    <a:pt x="8354" y="1639"/>
                  </a:cubicBezTo>
                  <a:lnTo>
                    <a:pt x="8354" y="1639"/>
                  </a:lnTo>
                  <a:cubicBezTo>
                    <a:pt x="8354" y="1640"/>
                    <a:pt x="8820" y="4647"/>
                    <a:pt x="9722" y="4737"/>
                  </a:cubicBezTo>
                  <a:cubicBezTo>
                    <a:pt x="9732" y="4738"/>
                    <a:pt x="9743" y="4738"/>
                    <a:pt x="9753" y="4738"/>
                  </a:cubicBezTo>
                  <a:cubicBezTo>
                    <a:pt x="10633" y="4738"/>
                    <a:pt x="11000" y="1639"/>
                    <a:pt x="11000" y="1639"/>
                  </a:cubicBezTo>
                  <a:cubicBezTo>
                    <a:pt x="11000" y="1639"/>
                    <a:pt x="11361" y="3368"/>
                    <a:pt x="12443" y="3368"/>
                  </a:cubicBezTo>
                  <a:cubicBezTo>
                    <a:pt x="13541" y="3368"/>
                    <a:pt x="13541" y="1098"/>
                    <a:pt x="13541" y="1098"/>
                  </a:cubicBezTo>
                  <a:cubicBezTo>
                    <a:pt x="13541" y="1098"/>
                    <a:pt x="14007" y="2737"/>
                    <a:pt x="15000" y="2827"/>
                  </a:cubicBezTo>
                  <a:cubicBezTo>
                    <a:pt x="15023" y="2829"/>
                    <a:pt x="15046" y="2830"/>
                    <a:pt x="15068" y="2830"/>
                  </a:cubicBezTo>
                  <a:cubicBezTo>
                    <a:pt x="16003" y="2830"/>
                    <a:pt x="15917" y="1008"/>
                    <a:pt x="15917" y="1008"/>
                  </a:cubicBezTo>
                  <a:lnTo>
                    <a:pt x="15917" y="1008"/>
                  </a:lnTo>
                  <a:cubicBezTo>
                    <a:pt x="15917" y="1008"/>
                    <a:pt x="16188" y="2827"/>
                    <a:pt x="17000" y="3008"/>
                  </a:cubicBezTo>
                  <a:cubicBezTo>
                    <a:pt x="17036" y="3016"/>
                    <a:pt x="17071" y="3020"/>
                    <a:pt x="17104" y="3020"/>
                  </a:cubicBezTo>
                  <a:cubicBezTo>
                    <a:pt x="17803" y="3020"/>
                    <a:pt x="17721" y="1280"/>
                    <a:pt x="17721" y="1278"/>
                  </a:cubicBezTo>
                  <a:lnTo>
                    <a:pt x="17721" y="1278"/>
                  </a:lnTo>
                  <a:cubicBezTo>
                    <a:pt x="17721" y="1280"/>
                    <a:pt x="17917" y="4000"/>
                    <a:pt x="18999" y="4286"/>
                  </a:cubicBezTo>
                  <a:cubicBezTo>
                    <a:pt x="19045" y="4297"/>
                    <a:pt x="19089" y="4302"/>
                    <a:pt x="19131" y="4302"/>
                  </a:cubicBezTo>
                  <a:cubicBezTo>
                    <a:pt x="20098" y="4302"/>
                    <a:pt x="20278" y="1459"/>
                    <a:pt x="20278" y="1459"/>
                  </a:cubicBezTo>
                  <a:cubicBezTo>
                    <a:pt x="20278" y="1459"/>
                    <a:pt x="20458" y="3008"/>
                    <a:pt x="21631" y="3098"/>
                  </a:cubicBezTo>
                  <a:cubicBezTo>
                    <a:pt x="21663" y="3100"/>
                    <a:pt x="21693" y="3101"/>
                    <a:pt x="21723" y="3101"/>
                  </a:cubicBezTo>
                  <a:cubicBezTo>
                    <a:pt x="22804" y="3101"/>
                    <a:pt x="22548" y="1549"/>
                    <a:pt x="22548" y="1549"/>
                  </a:cubicBezTo>
                  <a:lnTo>
                    <a:pt x="22548" y="1549"/>
                  </a:lnTo>
                  <a:cubicBezTo>
                    <a:pt x="22548" y="1549"/>
                    <a:pt x="23153" y="2770"/>
                    <a:pt x="24165" y="2770"/>
                  </a:cubicBezTo>
                  <a:cubicBezTo>
                    <a:pt x="24259" y="2770"/>
                    <a:pt x="24357" y="2760"/>
                    <a:pt x="24458" y="2737"/>
                  </a:cubicBezTo>
                  <a:cubicBezTo>
                    <a:pt x="25414" y="2516"/>
                    <a:pt x="25471" y="1686"/>
                    <a:pt x="25459" y="1387"/>
                  </a:cubicBezTo>
                  <a:lnTo>
                    <a:pt x="25459" y="1387"/>
                  </a:lnTo>
                  <a:cubicBezTo>
                    <a:pt x="25516" y="1822"/>
                    <a:pt x="25832" y="2189"/>
                    <a:pt x="26277" y="2286"/>
                  </a:cubicBezTo>
                  <a:cubicBezTo>
                    <a:pt x="26322" y="2296"/>
                    <a:pt x="26366" y="2300"/>
                    <a:pt x="26409" y="2300"/>
                  </a:cubicBezTo>
                  <a:cubicBezTo>
                    <a:pt x="27147" y="2300"/>
                    <a:pt x="27630" y="917"/>
                    <a:pt x="27630" y="917"/>
                  </a:cubicBezTo>
                  <a:cubicBezTo>
                    <a:pt x="27630" y="917"/>
                    <a:pt x="27916" y="2196"/>
                    <a:pt x="28548" y="2466"/>
                  </a:cubicBezTo>
                  <a:cubicBezTo>
                    <a:pt x="28604" y="2491"/>
                    <a:pt x="28658" y="2502"/>
                    <a:pt x="28709" y="2502"/>
                  </a:cubicBezTo>
                  <a:cubicBezTo>
                    <a:pt x="29226" y="2502"/>
                    <a:pt x="29450" y="1369"/>
                    <a:pt x="29450" y="1369"/>
                  </a:cubicBezTo>
                  <a:cubicBezTo>
                    <a:pt x="29450" y="1369"/>
                    <a:pt x="29811" y="3910"/>
                    <a:pt x="31089" y="4195"/>
                  </a:cubicBezTo>
                  <a:cubicBezTo>
                    <a:pt x="31137" y="4206"/>
                    <a:pt x="31184" y="4211"/>
                    <a:pt x="31230" y="4211"/>
                  </a:cubicBezTo>
                  <a:cubicBezTo>
                    <a:pt x="32407" y="4211"/>
                    <a:pt x="32908" y="1008"/>
                    <a:pt x="32908" y="1008"/>
                  </a:cubicBezTo>
                  <a:cubicBezTo>
                    <a:pt x="33119" y="1805"/>
                    <a:pt x="33810" y="2376"/>
                    <a:pt x="34637" y="2451"/>
                  </a:cubicBezTo>
                  <a:cubicBezTo>
                    <a:pt x="34728" y="2463"/>
                    <a:pt x="34814" y="2469"/>
                    <a:pt x="34895" y="2469"/>
                  </a:cubicBezTo>
                  <a:cubicBezTo>
                    <a:pt x="36103" y="2469"/>
                    <a:pt x="36261" y="1189"/>
                    <a:pt x="36261" y="1188"/>
                  </a:cubicBezTo>
                  <a:lnTo>
                    <a:pt x="36261" y="1188"/>
                  </a:lnTo>
                  <a:cubicBezTo>
                    <a:pt x="36231" y="1835"/>
                    <a:pt x="36713" y="2406"/>
                    <a:pt x="37359" y="2451"/>
                  </a:cubicBezTo>
                  <a:cubicBezTo>
                    <a:pt x="37423" y="2462"/>
                    <a:pt x="37483" y="2467"/>
                    <a:pt x="37540" y="2467"/>
                  </a:cubicBezTo>
                  <a:cubicBezTo>
                    <a:pt x="38547" y="2467"/>
                    <a:pt x="38547" y="917"/>
                    <a:pt x="38547" y="917"/>
                  </a:cubicBezTo>
                  <a:cubicBezTo>
                    <a:pt x="38547" y="917"/>
                    <a:pt x="38547" y="3278"/>
                    <a:pt x="39900" y="3549"/>
                  </a:cubicBezTo>
                  <a:cubicBezTo>
                    <a:pt x="39959" y="3561"/>
                    <a:pt x="40015" y="3566"/>
                    <a:pt x="40069" y="3566"/>
                  </a:cubicBezTo>
                  <a:cubicBezTo>
                    <a:pt x="41253" y="3566"/>
                    <a:pt x="41088" y="813"/>
                    <a:pt x="41088" y="812"/>
                  </a:cubicBezTo>
                  <a:lnTo>
                    <a:pt x="41088" y="812"/>
                  </a:lnTo>
                  <a:cubicBezTo>
                    <a:pt x="41088" y="813"/>
                    <a:pt x="41449" y="2722"/>
                    <a:pt x="42817" y="2722"/>
                  </a:cubicBezTo>
                  <a:cubicBezTo>
                    <a:pt x="44170" y="2722"/>
                    <a:pt x="44997" y="813"/>
                    <a:pt x="44998" y="812"/>
                  </a:cubicBezTo>
                  <a:lnTo>
                    <a:pt x="44998" y="812"/>
                  </a:lnTo>
                  <a:cubicBezTo>
                    <a:pt x="44998" y="813"/>
                    <a:pt x="44727" y="2000"/>
                    <a:pt x="45810" y="2451"/>
                  </a:cubicBezTo>
                  <a:cubicBezTo>
                    <a:pt x="45917" y="2495"/>
                    <a:pt x="46015" y="2515"/>
                    <a:pt x="46105" y="2515"/>
                  </a:cubicBezTo>
                  <a:cubicBezTo>
                    <a:pt x="46802" y="2515"/>
                    <a:pt x="47020" y="1330"/>
                    <a:pt x="47073" y="937"/>
                  </a:cubicBezTo>
                  <a:lnTo>
                    <a:pt x="47073" y="937"/>
                  </a:lnTo>
                  <a:cubicBezTo>
                    <a:pt x="47046" y="1294"/>
                    <a:pt x="47078" y="2303"/>
                    <a:pt x="48276" y="2451"/>
                  </a:cubicBezTo>
                  <a:cubicBezTo>
                    <a:pt x="48365" y="2462"/>
                    <a:pt x="48449" y="2468"/>
                    <a:pt x="48529" y="2468"/>
                  </a:cubicBezTo>
                  <a:cubicBezTo>
                    <a:pt x="49741" y="2468"/>
                    <a:pt x="49900" y="1263"/>
                    <a:pt x="49900" y="1263"/>
                  </a:cubicBezTo>
                  <a:cubicBezTo>
                    <a:pt x="49900" y="1263"/>
                    <a:pt x="49990" y="4090"/>
                    <a:pt x="51990" y="4271"/>
                  </a:cubicBezTo>
                  <a:cubicBezTo>
                    <a:pt x="52045" y="4276"/>
                    <a:pt x="52098" y="4279"/>
                    <a:pt x="52150" y="4279"/>
                  </a:cubicBezTo>
                  <a:cubicBezTo>
                    <a:pt x="53999" y="4279"/>
                    <a:pt x="54170" y="1008"/>
                    <a:pt x="54170" y="1008"/>
                  </a:cubicBezTo>
                  <a:cubicBezTo>
                    <a:pt x="54170" y="1008"/>
                    <a:pt x="54636" y="2917"/>
                    <a:pt x="55809" y="2917"/>
                  </a:cubicBezTo>
                  <a:cubicBezTo>
                    <a:pt x="56997" y="2917"/>
                    <a:pt x="57087" y="1008"/>
                    <a:pt x="57087" y="1008"/>
                  </a:cubicBezTo>
                  <a:cubicBezTo>
                    <a:pt x="57087" y="1008"/>
                    <a:pt x="57719" y="2737"/>
                    <a:pt x="58816" y="2737"/>
                  </a:cubicBezTo>
                  <a:cubicBezTo>
                    <a:pt x="59899" y="2737"/>
                    <a:pt x="59989" y="1278"/>
                    <a:pt x="59989" y="1278"/>
                  </a:cubicBezTo>
                  <a:cubicBezTo>
                    <a:pt x="59989" y="1278"/>
                    <a:pt x="60345" y="2831"/>
                    <a:pt x="61279" y="2831"/>
                  </a:cubicBezTo>
                  <a:cubicBezTo>
                    <a:pt x="61305" y="2831"/>
                    <a:pt x="61331" y="2830"/>
                    <a:pt x="61357" y="2827"/>
                  </a:cubicBezTo>
                  <a:cubicBezTo>
                    <a:pt x="62365" y="2737"/>
                    <a:pt x="63087" y="1278"/>
                    <a:pt x="63087" y="1278"/>
                  </a:cubicBezTo>
                  <a:cubicBezTo>
                    <a:pt x="63087" y="1278"/>
                    <a:pt x="63448" y="2647"/>
                    <a:pt x="64455" y="3008"/>
                  </a:cubicBezTo>
                  <a:cubicBezTo>
                    <a:pt x="64541" y="3039"/>
                    <a:pt x="64624" y="3053"/>
                    <a:pt x="64706" y="3053"/>
                  </a:cubicBezTo>
                  <a:cubicBezTo>
                    <a:pt x="65567" y="3053"/>
                    <a:pt x="66169" y="1459"/>
                    <a:pt x="66169" y="1459"/>
                  </a:cubicBezTo>
                  <a:cubicBezTo>
                    <a:pt x="66169" y="1459"/>
                    <a:pt x="66169" y="4002"/>
                    <a:pt x="67555" y="4002"/>
                  </a:cubicBezTo>
                  <a:cubicBezTo>
                    <a:pt x="67579" y="4002"/>
                    <a:pt x="67603" y="4002"/>
                    <a:pt x="67628" y="4000"/>
                  </a:cubicBezTo>
                  <a:cubicBezTo>
                    <a:pt x="69086" y="3910"/>
                    <a:pt x="68906" y="181"/>
                    <a:pt x="68364" y="181"/>
                  </a:cubicBezTo>
                  <a:cubicBezTo>
                    <a:pt x="67994" y="181"/>
                    <a:pt x="38111" y="0"/>
                    <a:pt x="18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6" name="Google Shape;3176;p59"/>
          <p:cNvGrpSpPr/>
          <p:nvPr/>
        </p:nvGrpSpPr>
        <p:grpSpPr>
          <a:xfrm>
            <a:off x="5521978" y="2807741"/>
            <a:ext cx="244617" cy="268996"/>
            <a:chOff x="6523500" y="4338575"/>
            <a:chExt cx="259375" cy="285225"/>
          </a:xfrm>
        </p:grpSpPr>
        <p:sp>
          <p:nvSpPr>
            <p:cNvPr id="3177" name="Google Shape;3177;p59"/>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9"/>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9"/>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9"/>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9"/>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9"/>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VA643070">
            <a:hlinkClick r:id="" action="ppaction://media"/>
            <a:extLst>
              <a:ext uri="{FF2B5EF4-FFF2-40B4-BE49-F238E27FC236}">
                <a16:creationId xmlns:a16="http://schemas.microsoft.com/office/drawing/2014/main" id="{FEA9CD63-376F-4427-8577-B77F989D8A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815" y="167521"/>
            <a:ext cx="8548369" cy="4808458"/>
          </a:xfrm>
          <a:prstGeom prst="rect">
            <a:avLst/>
          </a:prstGeom>
        </p:spPr>
      </p:pic>
    </p:spTree>
    <p:extLst>
      <p:ext uri="{BB962C8B-B14F-4D97-AF65-F5344CB8AC3E}">
        <p14:creationId xmlns:p14="http://schemas.microsoft.com/office/powerpoint/2010/main" val="226947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E50B3-422C-4A64-8743-D0CE97EAA01D}"/>
              </a:ext>
            </a:extLst>
          </p:cNvPr>
          <p:cNvPicPr>
            <a:picLocks noChangeAspect="1"/>
          </p:cNvPicPr>
          <p:nvPr/>
        </p:nvPicPr>
        <p:blipFill>
          <a:blip r:embed="rId2"/>
          <a:stretch>
            <a:fillRect/>
          </a:stretch>
        </p:blipFill>
        <p:spPr>
          <a:xfrm>
            <a:off x="146050" y="155704"/>
            <a:ext cx="3139712" cy="4526672"/>
          </a:xfrm>
          <a:prstGeom prst="rect">
            <a:avLst/>
          </a:prstGeom>
        </p:spPr>
      </p:pic>
      <p:sp>
        <p:nvSpPr>
          <p:cNvPr id="4" name="Rectangle 3">
            <a:extLst>
              <a:ext uri="{FF2B5EF4-FFF2-40B4-BE49-F238E27FC236}">
                <a16:creationId xmlns:a16="http://schemas.microsoft.com/office/drawing/2014/main" id="{5E7587FE-8452-4EE6-8D3D-C19F3463E6F4}"/>
              </a:ext>
            </a:extLst>
          </p:cNvPr>
          <p:cNvSpPr/>
          <p:nvPr/>
        </p:nvSpPr>
        <p:spPr>
          <a:xfrm>
            <a:off x="3375660" y="155704"/>
            <a:ext cx="5622290" cy="4708981"/>
          </a:xfrm>
          <a:prstGeom prst="rect">
            <a:avLst/>
          </a:prstGeom>
        </p:spPr>
        <p:txBody>
          <a:bodyPr wrap="square">
            <a:spAutoFit/>
          </a:bodyPr>
          <a:lstStyle/>
          <a:p>
            <a:r>
              <a:rPr lang="en-US" sz="2400" dirty="0">
                <a:solidFill>
                  <a:schemeClr val="tx1"/>
                </a:solidFill>
              </a:rPr>
              <a:t>Cell Theory</a:t>
            </a:r>
          </a:p>
          <a:p>
            <a:r>
              <a:rPr lang="en-US" sz="1600" dirty="0">
                <a:solidFill>
                  <a:schemeClr val="tx1"/>
                </a:solidFill>
              </a:rPr>
              <a:t>It wasn't until the 1600s that scientists realized living organisms are made of cells. The invention of the </a:t>
            </a:r>
            <a:r>
              <a:rPr lang="en-US" sz="1600" u="sng" dirty="0">
                <a:solidFill>
                  <a:schemeClr val="tx1"/>
                </a:solidFill>
              </a:rPr>
              <a:t>microscope</a:t>
            </a:r>
            <a:r>
              <a:rPr lang="en-US" sz="1600" dirty="0">
                <a:solidFill>
                  <a:schemeClr val="tx1"/>
                </a:solidFill>
              </a:rPr>
              <a:t>, an instrument that makes small objects look larger, made this discovery possible. The technology of the microscope led to new knowledge of how life is organized. As this technology improved over time, scientists were able to gather </a:t>
            </a:r>
            <a:r>
              <a:rPr lang="en-US" sz="1600" u="sng" dirty="0">
                <a:solidFill>
                  <a:schemeClr val="tx1"/>
                </a:solidFill>
              </a:rPr>
              <a:t>new information about cells and how they function</a:t>
            </a:r>
            <a:r>
              <a:rPr lang="en-US" sz="1600" dirty="0">
                <a:solidFill>
                  <a:schemeClr val="tx1"/>
                </a:solidFill>
              </a:rPr>
              <a:t>.</a:t>
            </a:r>
          </a:p>
          <a:p>
            <a:r>
              <a:rPr lang="en-US" sz="1600" dirty="0">
                <a:solidFill>
                  <a:schemeClr val="tx1"/>
                </a:solidFill>
              </a:rPr>
              <a:t>Scientists put all these discoveries together to develop a theory about cells.</a:t>
            </a:r>
          </a:p>
          <a:p>
            <a:r>
              <a:rPr lang="en-US" sz="2000" dirty="0">
                <a:solidFill>
                  <a:schemeClr val="tx1"/>
                </a:solidFill>
              </a:rPr>
              <a:t>Observing Cells </a:t>
            </a:r>
          </a:p>
          <a:p>
            <a:r>
              <a:rPr lang="en-US" sz="1600" dirty="0">
                <a:solidFill>
                  <a:schemeClr val="tx1"/>
                </a:solidFill>
              </a:rPr>
              <a:t>In the mid-1600s, English scientist </a:t>
            </a:r>
            <a:r>
              <a:rPr lang="en-US" sz="1600" u="sng" dirty="0">
                <a:solidFill>
                  <a:schemeClr val="tx1"/>
                </a:solidFill>
              </a:rPr>
              <a:t>Robert Hooke </a:t>
            </a:r>
            <a:r>
              <a:rPr lang="en-US" sz="1600" dirty="0">
                <a:solidFill>
                  <a:schemeClr val="tx1"/>
                </a:solidFill>
              </a:rPr>
              <a:t>built his own microscopes to learn about nature. He made drawings of what he saw when he looked at the bark of cork oak trees (Figure 2). Hooke thought that the empty spaces he observed in the tree bark looked like tiny rooms, so he named them "cells." Tree bark, however, contains only dead cells.</a:t>
            </a:r>
          </a:p>
        </p:txBody>
      </p:sp>
      <p:sp>
        <p:nvSpPr>
          <p:cNvPr id="5" name="TextBox 4">
            <a:extLst>
              <a:ext uri="{FF2B5EF4-FFF2-40B4-BE49-F238E27FC236}">
                <a16:creationId xmlns:a16="http://schemas.microsoft.com/office/drawing/2014/main" id="{BAE826A8-1DF7-44CB-A51B-3CA13A67A85F}"/>
              </a:ext>
            </a:extLst>
          </p:cNvPr>
          <p:cNvSpPr txBox="1"/>
          <p:nvPr/>
        </p:nvSpPr>
        <p:spPr>
          <a:xfrm>
            <a:off x="358493" y="2063025"/>
            <a:ext cx="2841908" cy="1631216"/>
          </a:xfrm>
          <a:prstGeom prst="rect">
            <a:avLst/>
          </a:prstGeom>
          <a:noFill/>
        </p:spPr>
        <p:txBody>
          <a:bodyPr wrap="square" rtlCol="0">
            <a:spAutoFit/>
          </a:bodyPr>
          <a:lstStyle/>
          <a:p>
            <a:r>
              <a:rPr lang="en-US" sz="2000" dirty="0">
                <a:solidFill>
                  <a:schemeClr val="accent4">
                    <a:lumMod val="75000"/>
                  </a:schemeClr>
                </a:solidFill>
              </a:rPr>
              <a:t>They gained</a:t>
            </a:r>
          </a:p>
          <a:p>
            <a:r>
              <a:rPr lang="en-US" sz="2000" dirty="0">
                <a:solidFill>
                  <a:schemeClr val="accent4">
                    <a:lumMod val="75000"/>
                  </a:schemeClr>
                </a:solidFill>
              </a:rPr>
              <a:t>scientific knowledge</a:t>
            </a:r>
          </a:p>
          <a:p>
            <a:r>
              <a:rPr lang="en-US" sz="2000" dirty="0">
                <a:solidFill>
                  <a:schemeClr val="accent4">
                    <a:lumMod val="75000"/>
                  </a:schemeClr>
                </a:solidFill>
              </a:rPr>
              <a:t>about cell function by observing through a microscope.</a:t>
            </a:r>
          </a:p>
        </p:txBody>
      </p:sp>
      <p:sp>
        <p:nvSpPr>
          <p:cNvPr id="6" name="Rectangle 5">
            <a:extLst>
              <a:ext uri="{FF2B5EF4-FFF2-40B4-BE49-F238E27FC236}">
                <a16:creationId xmlns:a16="http://schemas.microsoft.com/office/drawing/2014/main" id="{3C002A03-685D-497B-B1AD-527FBF3742B2}"/>
              </a:ext>
            </a:extLst>
          </p:cNvPr>
          <p:cNvSpPr/>
          <p:nvPr/>
        </p:nvSpPr>
        <p:spPr>
          <a:xfrm>
            <a:off x="4308520" y="2031563"/>
            <a:ext cx="4600689"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1C7447-02AB-44F1-9640-7BF34B5D0183}"/>
              </a:ext>
            </a:extLst>
          </p:cNvPr>
          <p:cNvSpPr/>
          <p:nvPr/>
        </p:nvSpPr>
        <p:spPr>
          <a:xfrm>
            <a:off x="6608865" y="3067883"/>
            <a:ext cx="1270216"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BF4E28-B740-4C1A-9352-81F910B96E05}"/>
              </a:ext>
            </a:extLst>
          </p:cNvPr>
          <p:cNvSpPr/>
          <p:nvPr/>
        </p:nvSpPr>
        <p:spPr>
          <a:xfrm>
            <a:off x="5404904" y="3551782"/>
            <a:ext cx="3504305"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0F3F97-04A4-4F91-B0F3-16125CD98898}"/>
              </a:ext>
            </a:extLst>
          </p:cNvPr>
          <p:cNvSpPr/>
          <p:nvPr/>
        </p:nvSpPr>
        <p:spPr>
          <a:xfrm>
            <a:off x="5275365" y="4279463"/>
            <a:ext cx="3633844"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3A294C-A449-4BF8-86FB-40BE67626A37}"/>
              </a:ext>
            </a:extLst>
          </p:cNvPr>
          <p:cNvSpPr/>
          <p:nvPr/>
        </p:nvSpPr>
        <p:spPr>
          <a:xfrm>
            <a:off x="3458443" y="4549214"/>
            <a:ext cx="51157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41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587FE-8452-4EE6-8D3D-C19F3463E6F4}"/>
              </a:ext>
            </a:extLst>
          </p:cNvPr>
          <p:cNvSpPr/>
          <p:nvPr/>
        </p:nvSpPr>
        <p:spPr>
          <a:xfrm>
            <a:off x="144780" y="155704"/>
            <a:ext cx="8853170" cy="4801314"/>
          </a:xfrm>
          <a:prstGeom prst="rect">
            <a:avLst/>
          </a:prstGeom>
        </p:spPr>
        <p:txBody>
          <a:bodyPr wrap="square">
            <a:spAutoFit/>
          </a:bodyPr>
          <a:lstStyle/>
          <a:p>
            <a:r>
              <a:rPr lang="en-US" sz="1700" dirty="0">
                <a:solidFill>
                  <a:schemeClr val="tx1"/>
                </a:solidFill>
              </a:rPr>
              <a:t>In 1674, Dutch businessman </a:t>
            </a:r>
            <a:r>
              <a:rPr lang="en-US" sz="1700" u="sng" dirty="0">
                <a:solidFill>
                  <a:schemeClr val="tx1"/>
                </a:solidFill>
              </a:rPr>
              <a:t>Anton van Leeuwenhoek</a:t>
            </a:r>
            <a:r>
              <a:rPr lang="en-US" sz="1700" dirty="0">
                <a:solidFill>
                  <a:schemeClr val="tx1"/>
                </a:solidFill>
              </a:rPr>
              <a:t> (lay von hook) was the first person to </a:t>
            </a:r>
            <a:r>
              <a:rPr lang="en-US" sz="1700" u="sng" dirty="0">
                <a:solidFill>
                  <a:schemeClr val="tx1"/>
                </a:solidFill>
              </a:rPr>
              <a:t>observe living cells</a:t>
            </a:r>
            <a:r>
              <a:rPr lang="en-US" sz="1700" dirty="0">
                <a:solidFill>
                  <a:schemeClr val="tx1"/>
                </a:solidFill>
              </a:rPr>
              <a:t> through a microscope. He saw many tiny organisms swimming and hopping around in a drop of pond water. He named them "animalcules," or little animals.</a:t>
            </a:r>
          </a:p>
          <a:p>
            <a:endParaRPr lang="en-US" sz="1700" dirty="0">
              <a:solidFill>
                <a:schemeClr val="tx1"/>
              </a:solidFill>
            </a:endParaRPr>
          </a:p>
          <a:p>
            <a:r>
              <a:rPr lang="en-US" sz="1700" dirty="0">
                <a:solidFill>
                  <a:schemeClr val="tx1"/>
                </a:solidFill>
              </a:rPr>
              <a:t>Early Cell Observations Figure 2 Hooke drew what he saw through his microscope in great detail. Draw a circle around one of Hooke's "cells.“</a:t>
            </a:r>
          </a:p>
          <a:p>
            <a:endParaRPr lang="en-US" sz="1700" dirty="0">
              <a:solidFill>
                <a:schemeClr val="tx1"/>
              </a:solidFill>
            </a:endParaRPr>
          </a:p>
          <a:p>
            <a:r>
              <a:rPr lang="en-US" sz="1700" dirty="0">
                <a:solidFill>
                  <a:schemeClr val="tx1"/>
                </a:solidFill>
              </a:rPr>
              <a:t>By 1838, </a:t>
            </a:r>
            <a:r>
              <a:rPr lang="en-US" sz="1700" u="sng" dirty="0">
                <a:solidFill>
                  <a:schemeClr val="tx1"/>
                </a:solidFill>
              </a:rPr>
              <a:t>Matthias Schleiden</a:t>
            </a:r>
            <a:r>
              <a:rPr lang="en-US" sz="1700" dirty="0">
                <a:solidFill>
                  <a:schemeClr val="tx1"/>
                </a:solidFill>
              </a:rPr>
              <a:t>, a scientist working with </a:t>
            </a:r>
            <a:r>
              <a:rPr lang="en-US" sz="1700" u="sng" dirty="0">
                <a:solidFill>
                  <a:schemeClr val="tx1"/>
                </a:solidFill>
              </a:rPr>
              <a:t>plants</a:t>
            </a:r>
            <a:r>
              <a:rPr lang="en-US" sz="1700" dirty="0">
                <a:solidFill>
                  <a:schemeClr val="tx1"/>
                </a:solidFill>
              </a:rPr>
              <a:t>, noticed that all plants are made of cells. </a:t>
            </a:r>
          </a:p>
          <a:p>
            <a:r>
              <a:rPr lang="en-US" sz="1700" dirty="0">
                <a:solidFill>
                  <a:schemeClr val="tx1"/>
                </a:solidFill>
              </a:rPr>
              <a:t>A year later, </a:t>
            </a:r>
            <a:r>
              <a:rPr lang="en-US" sz="1700" u="sng" dirty="0">
                <a:solidFill>
                  <a:schemeClr val="tx1"/>
                </a:solidFill>
              </a:rPr>
              <a:t>Theodor Schwann</a:t>
            </a:r>
            <a:r>
              <a:rPr lang="en-US" sz="1700" dirty="0">
                <a:solidFill>
                  <a:schemeClr val="tx1"/>
                </a:solidFill>
              </a:rPr>
              <a:t> came to the conclusion that </a:t>
            </a:r>
            <a:r>
              <a:rPr lang="en-US" sz="1700" u="sng" dirty="0">
                <a:solidFill>
                  <a:schemeClr val="tx1"/>
                </a:solidFill>
              </a:rPr>
              <a:t>animals</a:t>
            </a:r>
            <a:r>
              <a:rPr lang="en-US" sz="1700" dirty="0">
                <a:solidFill>
                  <a:schemeClr val="tx1"/>
                </a:solidFill>
              </a:rPr>
              <a:t> are made of animal cells.</a:t>
            </a:r>
          </a:p>
          <a:p>
            <a:r>
              <a:rPr lang="en-US" sz="1700" dirty="0">
                <a:solidFill>
                  <a:schemeClr val="tx1"/>
                </a:solidFill>
              </a:rPr>
              <a:t>The timeline in Figure 3 shows how the improvement of the microscope furthered the study of cells. </a:t>
            </a:r>
          </a:p>
          <a:p>
            <a:r>
              <a:rPr lang="en-US" sz="1700" dirty="0">
                <a:solidFill>
                  <a:schemeClr val="tx1"/>
                </a:solidFill>
              </a:rPr>
              <a:t>Before Schleiden and Schwann's suggestion that organisms are made up of cells, not much was known about the structure of organisms. These two scientists are credited with the development of the cell theory. Each scientist proposed a hypothesis, a possible answer to a scientific question. Their hypotheses, supported through the observations and experiments of other scientists, led to a theory about cells and all living things.</a:t>
            </a:r>
          </a:p>
        </p:txBody>
      </p:sp>
      <p:sp>
        <p:nvSpPr>
          <p:cNvPr id="6" name="Rectangle 5">
            <a:extLst>
              <a:ext uri="{FF2B5EF4-FFF2-40B4-BE49-F238E27FC236}">
                <a16:creationId xmlns:a16="http://schemas.microsoft.com/office/drawing/2014/main" id="{EBB88A11-53C4-448E-AFC3-078C7BD319DD}"/>
              </a:ext>
            </a:extLst>
          </p:cNvPr>
          <p:cNvSpPr/>
          <p:nvPr/>
        </p:nvSpPr>
        <p:spPr>
          <a:xfrm>
            <a:off x="3019845" y="209342"/>
            <a:ext cx="2436075"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B5A182-DD47-4491-86BD-6B70DED5EE8D}"/>
              </a:ext>
            </a:extLst>
          </p:cNvPr>
          <p:cNvSpPr/>
          <p:nvPr/>
        </p:nvSpPr>
        <p:spPr>
          <a:xfrm>
            <a:off x="451905" y="476042"/>
            <a:ext cx="1849335"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8E4888-5510-4E6A-BC4D-905A74202B02}"/>
              </a:ext>
            </a:extLst>
          </p:cNvPr>
          <p:cNvSpPr/>
          <p:nvPr/>
        </p:nvSpPr>
        <p:spPr>
          <a:xfrm>
            <a:off x="542182" y="2030522"/>
            <a:ext cx="2436075"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AA3D9-01C0-4BCA-8F5A-F51AF51F84C3}"/>
              </a:ext>
            </a:extLst>
          </p:cNvPr>
          <p:cNvSpPr/>
          <p:nvPr/>
        </p:nvSpPr>
        <p:spPr>
          <a:xfrm>
            <a:off x="451905" y="221605"/>
            <a:ext cx="515835"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3E9054-61DF-4981-98A5-927E8FDA56A3}"/>
              </a:ext>
            </a:extLst>
          </p:cNvPr>
          <p:cNvSpPr/>
          <p:nvPr/>
        </p:nvSpPr>
        <p:spPr>
          <a:xfrm>
            <a:off x="7499242" y="2030522"/>
            <a:ext cx="100467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CC334B-3000-42CA-88A1-97CA0C8F3C33}"/>
              </a:ext>
            </a:extLst>
          </p:cNvPr>
          <p:cNvSpPr/>
          <p:nvPr/>
        </p:nvSpPr>
        <p:spPr>
          <a:xfrm>
            <a:off x="207483" y="2284959"/>
            <a:ext cx="136223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100BF0-A5FC-43C3-830B-352428ADDAF9}"/>
              </a:ext>
            </a:extLst>
          </p:cNvPr>
          <p:cNvSpPr/>
          <p:nvPr/>
        </p:nvSpPr>
        <p:spPr>
          <a:xfrm>
            <a:off x="1433722" y="2548890"/>
            <a:ext cx="1812398"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EA111FD7-F7E5-4688-85CE-7EFB0C9D7AE2}"/>
              </a:ext>
            </a:extLst>
          </p:cNvPr>
          <p:cNvSpPr/>
          <p:nvPr/>
        </p:nvSpPr>
        <p:spPr>
          <a:xfrm>
            <a:off x="967740" y="2803327"/>
            <a:ext cx="701040" cy="263931"/>
          </a:xfrm>
          <a:prstGeom prst="wedgeEllipseCallout">
            <a:avLst>
              <a:gd name="adj1" fmla="val -86656"/>
              <a:gd name="adj2" fmla="val -7921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1839</a:t>
            </a:r>
          </a:p>
        </p:txBody>
      </p:sp>
      <p:sp>
        <p:nvSpPr>
          <p:cNvPr id="13" name="Rectangle 12">
            <a:extLst>
              <a:ext uri="{FF2B5EF4-FFF2-40B4-BE49-F238E27FC236}">
                <a16:creationId xmlns:a16="http://schemas.microsoft.com/office/drawing/2014/main" id="{4A87E520-1833-4ECA-BBF2-806F170DF711}"/>
              </a:ext>
            </a:extLst>
          </p:cNvPr>
          <p:cNvSpPr/>
          <p:nvPr/>
        </p:nvSpPr>
        <p:spPr>
          <a:xfrm>
            <a:off x="5967622" y="2556361"/>
            <a:ext cx="2719178"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60208D-A97A-4D18-A9DA-EB9A9A161F48}"/>
              </a:ext>
            </a:extLst>
          </p:cNvPr>
          <p:cNvSpPr/>
          <p:nvPr/>
        </p:nvSpPr>
        <p:spPr>
          <a:xfrm>
            <a:off x="207483" y="2808073"/>
            <a:ext cx="56213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724D7F-04F1-47EF-844C-46AE511C5A8F}"/>
              </a:ext>
            </a:extLst>
          </p:cNvPr>
          <p:cNvSpPr/>
          <p:nvPr/>
        </p:nvSpPr>
        <p:spPr>
          <a:xfrm>
            <a:off x="931383" y="3585002"/>
            <a:ext cx="250523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4843F-CCE0-4D63-9642-EBE0D6BDC5D8}"/>
              </a:ext>
            </a:extLst>
          </p:cNvPr>
          <p:cNvSpPr/>
          <p:nvPr/>
        </p:nvSpPr>
        <p:spPr>
          <a:xfrm>
            <a:off x="565043" y="4108116"/>
            <a:ext cx="2924917" cy="254437"/>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95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up)">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Photo shows a microscopic image of cork with several empty spaces.">
            <a:extLst>
              <a:ext uri="{FF2B5EF4-FFF2-40B4-BE49-F238E27FC236}">
                <a16:creationId xmlns:a16="http://schemas.microsoft.com/office/drawing/2014/main" id="{F2E90904-724F-4D15-9C7A-96F5A3445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0"/>
            <a:ext cx="88519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B3ECB98-9FF7-44B9-A963-E2643097388F}"/>
              </a:ext>
            </a:extLst>
          </p:cNvPr>
          <p:cNvSpPr/>
          <p:nvPr/>
        </p:nvSpPr>
        <p:spPr>
          <a:xfrm>
            <a:off x="3025140" y="1242060"/>
            <a:ext cx="259080" cy="30480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83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59BCD-6CA5-4C02-A5D3-D0626A59FE4F}"/>
              </a:ext>
            </a:extLst>
          </p:cNvPr>
          <p:cNvPicPr>
            <a:picLocks noChangeAspect="1"/>
          </p:cNvPicPr>
          <p:nvPr/>
        </p:nvPicPr>
        <p:blipFill>
          <a:blip r:embed="rId2"/>
          <a:stretch>
            <a:fillRect/>
          </a:stretch>
        </p:blipFill>
        <p:spPr>
          <a:xfrm>
            <a:off x="1070306" y="0"/>
            <a:ext cx="7003387" cy="5029636"/>
          </a:xfrm>
          <a:prstGeom prst="rect">
            <a:avLst/>
          </a:prstGeom>
        </p:spPr>
      </p:pic>
    </p:spTree>
    <p:extLst>
      <p:ext uri="{BB962C8B-B14F-4D97-AF65-F5344CB8AC3E}">
        <p14:creationId xmlns:p14="http://schemas.microsoft.com/office/powerpoint/2010/main" val="134492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6CA63-82F8-4E23-ABE0-9C439F773269}"/>
              </a:ext>
            </a:extLst>
          </p:cNvPr>
          <p:cNvPicPr>
            <a:picLocks noChangeAspect="1"/>
          </p:cNvPicPr>
          <p:nvPr/>
        </p:nvPicPr>
        <p:blipFill>
          <a:blip r:embed="rId2"/>
          <a:stretch>
            <a:fillRect/>
          </a:stretch>
        </p:blipFill>
        <p:spPr>
          <a:xfrm>
            <a:off x="1104599" y="0"/>
            <a:ext cx="6934801" cy="5143500"/>
          </a:xfrm>
          <a:prstGeom prst="rect">
            <a:avLst/>
          </a:prstGeom>
        </p:spPr>
      </p:pic>
      <p:sp>
        <p:nvSpPr>
          <p:cNvPr id="4" name="TextBox 3">
            <a:extLst>
              <a:ext uri="{FF2B5EF4-FFF2-40B4-BE49-F238E27FC236}">
                <a16:creationId xmlns:a16="http://schemas.microsoft.com/office/drawing/2014/main" id="{88F21757-B613-4358-8D5B-DE92ECFECF28}"/>
              </a:ext>
            </a:extLst>
          </p:cNvPr>
          <p:cNvSpPr txBox="1"/>
          <p:nvPr/>
        </p:nvSpPr>
        <p:spPr>
          <a:xfrm>
            <a:off x="5326381" y="2819400"/>
            <a:ext cx="2339340" cy="2031325"/>
          </a:xfrm>
          <a:prstGeom prst="rect">
            <a:avLst/>
          </a:prstGeom>
          <a:noFill/>
        </p:spPr>
        <p:txBody>
          <a:bodyPr wrap="square" rtlCol="0">
            <a:spAutoFit/>
          </a:bodyPr>
          <a:lstStyle/>
          <a:p>
            <a:r>
              <a:rPr lang="en-US" dirty="0"/>
              <a:t>Infer Why didn't Robert Hooke recognize that cells are alive?</a:t>
            </a:r>
          </a:p>
          <a:p>
            <a:endParaRPr lang="en-US" dirty="0"/>
          </a:p>
          <a:p>
            <a:r>
              <a:rPr lang="en-US" dirty="0"/>
              <a:t>………………………………………………………………………………………………………………………………………………………………</a:t>
            </a:r>
          </a:p>
        </p:txBody>
      </p:sp>
      <p:sp>
        <p:nvSpPr>
          <p:cNvPr id="5" name="TextBox 4">
            <a:extLst>
              <a:ext uri="{FF2B5EF4-FFF2-40B4-BE49-F238E27FC236}">
                <a16:creationId xmlns:a16="http://schemas.microsoft.com/office/drawing/2014/main" id="{49843A09-7E72-4D6C-872C-34613A7506C6}"/>
              </a:ext>
            </a:extLst>
          </p:cNvPr>
          <p:cNvSpPr txBox="1"/>
          <p:nvPr/>
        </p:nvSpPr>
        <p:spPr>
          <a:xfrm>
            <a:off x="5097781" y="3527286"/>
            <a:ext cx="2796539" cy="1323439"/>
          </a:xfrm>
          <a:prstGeom prst="rect">
            <a:avLst/>
          </a:prstGeom>
          <a:noFill/>
        </p:spPr>
        <p:txBody>
          <a:bodyPr wrap="square" rtlCol="0">
            <a:spAutoFit/>
          </a:bodyPr>
          <a:lstStyle/>
          <a:p>
            <a:r>
              <a:rPr lang="en-US" sz="2000" dirty="0">
                <a:solidFill>
                  <a:schemeClr val="accent4">
                    <a:lumMod val="75000"/>
                  </a:schemeClr>
                </a:solidFill>
              </a:rPr>
              <a:t>He was looking at dead, empty cells, and his microscope</a:t>
            </a:r>
          </a:p>
          <a:p>
            <a:r>
              <a:rPr lang="en-US" sz="2000" dirty="0">
                <a:solidFill>
                  <a:schemeClr val="accent4">
                    <a:lumMod val="75000"/>
                  </a:schemeClr>
                </a:solidFill>
              </a:rPr>
              <a:t>was not that powerful.</a:t>
            </a:r>
          </a:p>
        </p:txBody>
      </p:sp>
    </p:spTree>
    <p:extLst>
      <p:ext uri="{BB962C8B-B14F-4D97-AF65-F5344CB8AC3E}">
        <p14:creationId xmlns:p14="http://schemas.microsoft.com/office/powerpoint/2010/main" val="177241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44"/>
        <p:cNvGrpSpPr/>
        <p:nvPr/>
      </p:nvGrpSpPr>
      <p:grpSpPr>
        <a:xfrm>
          <a:off x="0" y="0"/>
          <a:ext cx="0" cy="0"/>
          <a:chOff x="0" y="0"/>
          <a:chExt cx="0" cy="0"/>
        </a:xfrm>
      </p:grpSpPr>
      <p:sp>
        <p:nvSpPr>
          <p:cNvPr id="2545" name="Google Shape;2545;p49"/>
          <p:cNvSpPr txBox="1">
            <a:spLocks noGrp="1"/>
          </p:cNvSpPr>
          <p:nvPr>
            <p:ph type="title"/>
          </p:nvPr>
        </p:nvSpPr>
        <p:spPr>
          <a:xfrm>
            <a:off x="711750" y="368675"/>
            <a:ext cx="7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solidFill>
              </a:rPr>
              <a:t>Objective of this lesson:</a:t>
            </a:r>
            <a:endParaRPr dirty="0">
              <a:solidFill>
                <a:schemeClr val="accent2"/>
              </a:solidFill>
            </a:endParaRPr>
          </a:p>
        </p:txBody>
      </p:sp>
      <p:sp>
        <p:nvSpPr>
          <p:cNvPr id="2546" name="Google Shape;2546;p49"/>
          <p:cNvSpPr txBox="1">
            <a:spLocks noGrp="1"/>
          </p:cNvSpPr>
          <p:nvPr>
            <p:ph type="body" idx="1"/>
          </p:nvPr>
        </p:nvSpPr>
        <p:spPr>
          <a:xfrm>
            <a:off x="711725" y="1152475"/>
            <a:ext cx="7720500" cy="3416400"/>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n-US" sz="4000" dirty="0"/>
              <a:t>• the components of cell theory.</a:t>
            </a:r>
          </a:p>
          <a:p>
            <a:pPr marL="0" lvl="0" indent="0">
              <a:buClr>
                <a:schemeClr val="dk1"/>
              </a:buClr>
              <a:buSzPts val="1100"/>
              <a:buNone/>
            </a:pPr>
            <a:r>
              <a:rPr lang="en-US" sz="4000" dirty="0"/>
              <a:t>• that cells are the basic unit of life.</a:t>
            </a:r>
          </a:p>
          <a:p>
            <a:pPr marL="0" lvl="0" indent="0">
              <a:buClr>
                <a:schemeClr val="dk1"/>
              </a:buClr>
              <a:buSzPts val="1100"/>
              <a:buNone/>
            </a:pPr>
            <a:r>
              <a:rPr lang="en-US" sz="4000" dirty="0"/>
              <a:t>• that cells of all living things extract energy from food, get rid of waste, and reproduce.</a:t>
            </a:r>
            <a:endParaRPr sz="4000" dirty="0"/>
          </a:p>
        </p:txBody>
      </p:sp>
      <p:grpSp>
        <p:nvGrpSpPr>
          <p:cNvPr id="2547" name="Google Shape;2547;p49"/>
          <p:cNvGrpSpPr/>
          <p:nvPr/>
        </p:nvGrpSpPr>
        <p:grpSpPr>
          <a:xfrm>
            <a:off x="960523" y="722921"/>
            <a:ext cx="244617" cy="268996"/>
            <a:chOff x="6523500" y="4338575"/>
            <a:chExt cx="259375" cy="285225"/>
          </a:xfrm>
        </p:grpSpPr>
        <p:sp>
          <p:nvSpPr>
            <p:cNvPr id="2548" name="Google Shape;2548;p49"/>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9"/>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9"/>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9"/>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9"/>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9"/>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0"/>
        <p:cNvGrpSpPr/>
        <p:nvPr/>
      </p:nvGrpSpPr>
      <p:grpSpPr>
        <a:xfrm>
          <a:off x="0" y="0"/>
          <a:ext cx="0" cy="0"/>
          <a:chOff x="0" y="0"/>
          <a:chExt cx="0" cy="0"/>
        </a:xfrm>
      </p:grpSpPr>
      <p:sp>
        <p:nvSpPr>
          <p:cNvPr id="3341" name="Google Shape;3341;p66"/>
          <p:cNvSpPr txBox="1">
            <a:spLocks noGrp="1"/>
          </p:cNvSpPr>
          <p:nvPr>
            <p:ph type="title"/>
          </p:nvPr>
        </p:nvSpPr>
        <p:spPr>
          <a:xfrm>
            <a:off x="2111400" y="2694450"/>
            <a:ext cx="4921200" cy="11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a:t>
            </a:r>
            <a:r>
              <a:rPr lang="en-US" dirty="0" err="1"/>
              <a:t>rinciples</a:t>
            </a:r>
            <a:r>
              <a:rPr lang="en-US" dirty="0"/>
              <a:t> of Cell Theory</a:t>
            </a:r>
            <a:br>
              <a:rPr lang="en-US" dirty="0"/>
            </a:br>
            <a:r>
              <a:rPr lang="en-US" dirty="0"/>
              <a:t>Microscopes</a:t>
            </a:r>
            <a:endParaRPr dirty="0"/>
          </a:p>
        </p:txBody>
      </p:sp>
      <p:sp>
        <p:nvSpPr>
          <p:cNvPr id="3342" name="Google Shape;3342;p66"/>
          <p:cNvSpPr txBox="1">
            <a:spLocks noGrp="1"/>
          </p:cNvSpPr>
          <p:nvPr>
            <p:ph type="title" idx="2"/>
          </p:nvPr>
        </p:nvSpPr>
        <p:spPr>
          <a:xfrm>
            <a:off x="2768250" y="603075"/>
            <a:ext cx="3607500" cy="16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t>Pgs. 8, 9</a:t>
            </a:r>
            <a:endParaRPr sz="6000" dirty="0"/>
          </a:p>
        </p:txBody>
      </p:sp>
      <p:grpSp>
        <p:nvGrpSpPr>
          <p:cNvPr id="3344" name="Google Shape;3344;p66"/>
          <p:cNvGrpSpPr/>
          <p:nvPr/>
        </p:nvGrpSpPr>
        <p:grpSpPr>
          <a:xfrm>
            <a:off x="2240848" y="2629931"/>
            <a:ext cx="244617" cy="268996"/>
            <a:chOff x="6523500" y="4338575"/>
            <a:chExt cx="259375" cy="285225"/>
          </a:xfrm>
        </p:grpSpPr>
        <p:sp>
          <p:nvSpPr>
            <p:cNvPr id="3345" name="Google Shape;3345;p66"/>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66"/>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6"/>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6"/>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6"/>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66"/>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03644C-3A5F-4C06-96B0-8E75160396B5}"/>
              </a:ext>
            </a:extLst>
          </p:cNvPr>
          <p:cNvSpPr/>
          <p:nvPr/>
        </p:nvSpPr>
        <p:spPr>
          <a:xfrm>
            <a:off x="0" y="98197"/>
            <a:ext cx="9144000" cy="4524315"/>
          </a:xfrm>
          <a:prstGeom prst="rect">
            <a:avLst/>
          </a:prstGeom>
        </p:spPr>
        <p:txBody>
          <a:bodyPr wrap="square">
            <a:spAutoFit/>
          </a:bodyPr>
          <a:lstStyle/>
          <a:p>
            <a:r>
              <a:rPr lang="en-US" sz="2800" u="sng" dirty="0">
                <a:solidFill>
                  <a:schemeClr val="tx1"/>
                </a:solidFill>
              </a:rPr>
              <a:t>Principles of Cell Theory </a:t>
            </a:r>
          </a:p>
          <a:p>
            <a:endParaRPr lang="en-US" sz="2000" u="sng" dirty="0">
              <a:solidFill>
                <a:schemeClr val="tx1"/>
              </a:solidFill>
            </a:endParaRPr>
          </a:p>
          <a:p>
            <a:r>
              <a:rPr lang="en-US" sz="2000" dirty="0">
                <a:solidFill>
                  <a:schemeClr val="tx1"/>
                </a:solidFill>
              </a:rPr>
              <a:t>One of the most important ideas in biology, cell theory is a widely accepted explanation of the relationship between cells and living things. </a:t>
            </a:r>
          </a:p>
          <a:p>
            <a:endParaRPr lang="en-US" sz="2000" dirty="0">
              <a:solidFill>
                <a:schemeClr val="tx1"/>
              </a:solidFill>
            </a:endParaRPr>
          </a:p>
          <a:p>
            <a:r>
              <a:rPr lang="en-US" sz="2000" dirty="0">
                <a:solidFill>
                  <a:schemeClr val="tx1"/>
                </a:solidFill>
              </a:rPr>
              <a:t>According to this theory:</a:t>
            </a:r>
          </a:p>
          <a:p>
            <a:r>
              <a:rPr lang="en-US" sz="2000" dirty="0">
                <a:solidFill>
                  <a:schemeClr val="tx1"/>
                </a:solidFill>
              </a:rPr>
              <a:t>• All living things are </a:t>
            </a:r>
            <a:r>
              <a:rPr lang="en-US" sz="2000" u="sng" dirty="0">
                <a:solidFill>
                  <a:schemeClr val="tx1"/>
                </a:solidFill>
              </a:rPr>
              <a:t>made of cells</a:t>
            </a:r>
            <a:r>
              <a:rPr lang="en-US" sz="2000" dirty="0">
                <a:solidFill>
                  <a:schemeClr val="tx1"/>
                </a:solidFill>
              </a:rPr>
              <a:t>.</a:t>
            </a:r>
          </a:p>
          <a:p>
            <a:r>
              <a:rPr lang="en-US" sz="2000" dirty="0">
                <a:solidFill>
                  <a:schemeClr val="tx1"/>
                </a:solidFill>
              </a:rPr>
              <a:t>• Cells are the </a:t>
            </a:r>
            <a:r>
              <a:rPr lang="en-US" sz="2000" u="sng" dirty="0">
                <a:solidFill>
                  <a:schemeClr val="tx1"/>
                </a:solidFill>
              </a:rPr>
              <a:t>basic units of structure and function </a:t>
            </a:r>
            <a:r>
              <a:rPr lang="en-US" sz="2000" dirty="0">
                <a:solidFill>
                  <a:schemeClr val="tx1"/>
                </a:solidFill>
              </a:rPr>
              <a:t>in living things.</a:t>
            </a:r>
          </a:p>
          <a:p>
            <a:r>
              <a:rPr lang="en-US" sz="2000" dirty="0">
                <a:solidFill>
                  <a:schemeClr val="tx1"/>
                </a:solidFill>
              </a:rPr>
              <a:t>• All new cells are </a:t>
            </a:r>
            <a:r>
              <a:rPr lang="en-US" sz="2000" u="sng" dirty="0">
                <a:solidFill>
                  <a:schemeClr val="tx1"/>
                </a:solidFill>
              </a:rPr>
              <a:t>produced from existing cells</a:t>
            </a:r>
            <a:r>
              <a:rPr lang="en-US" sz="2000" dirty="0">
                <a:solidFill>
                  <a:schemeClr val="tx1"/>
                </a:solidFill>
              </a:rPr>
              <a:t>.</a:t>
            </a:r>
          </a:p>
          <a:p>
            <a:endParaRPr lang="en-US" sz="2000" dirty="0">
              <a:solidFill>
                <a:schemeClr val="tx1"/>
              </a:solidFill>
            </a:endParaRPr>
          </a:p>
          <a:p>
            <a:r>
              <a:rPr lang="en-US" sz="2000" dirty="0">
                <a:solidFill>
                  <a:schemeClr val="tx1"/>
                </a:solidFill>
              </a:rPr>
              <a:t>Even though living things differ greatly from one another, they are all made of one or more cells. Cells are the basic unit of life. Most cells are tiny. </a:t>
            </a:r>
          </a:p>
          <a:p>
            <a:endParaRPr lang="en-US" sz="2000" dirty="0">
              <a:solidFill>
                <a:schemeClr val="tx1"/>
              </a:solidFill>
            </a:endParaRPr>
          </a:p>
          <a:p>
            <a:r>
              <a:rPr lang="en-US" sz="2000" dirty="0">
                <a:solidFill>
                  <a:schemeClr val="tx1"/>
                </a:solidFill>
              </a:rPr>
              <a:t>But some, like those shown in Figure 4, can be surprisingly large. </a:t>
            </a:r>
          </a:p>
        </p:txBody>
      </p:sp>
      <p:sp>
        <p:nvSpPr>
          <p:cNvPr id="4" name="Rectangle 3">
            <a:extLst>
              <a:ext uri="{FF2B5EF4-FFF2-40B4-BE49-F238E27FC236}">
                <a16:creationId xmlns:a16="http://schemas.microsoft.com/office/drawing/2014/main" id="{61714E4B-E0FA-4D4B-B51D-8531782B6956}"/>
              </a:ext>
            </a:extLst>
          </p:cNvPr>
          <p:cNvSpPr/>
          <p:nvPr/>
        </p:nvSpPr>
        <p:spPr>
          <a:xfrm>
            <a:off x="2407920" y="2118360"/>
            <a:ext cx="163068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DB404D4-55BF-4E34-8E30-5CF12A84A3ED}"/>
              </a:ext>
            </a:extLst>
          </p:cNvPr>
          <p:cNvSpPr/>
          <p:nvPr/>
        </p:nvSpPr>
        <p:spPr>
          <a:xfrm>
            <a:off x="1668780" y="2423160"/>
            <a:ext cx="40843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66622F-91F5-44E6-BBB9-1FCB49C6F259}"/>
              </a:ext>
            </a:extLst>
          </p:cNvPr>
          <p:cNvSpPr/>
          <p:nvPr/>
        </p:nvSpPr>
        <p:spPr>
          <a:xfrm>
            <a:off x="2141220" y="2735580"/>
            <a:ext cx="32461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848846-AD10-40AF-BE24-609DE4DF5883}"/>
              </a:ext>
            </a:extLst>
          </p:cNvPr>
          <p:cNvSpPr/>
          <p:nvPr/>
        </p:nvSpPr>
        <p:spPr>
          <a:xfrm>
            <a:off x="1546860" y="3343766"/>
            <a:ext cx="20345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A38B6E-7CB8-4C39-8BEC-3182B368CA15}"/>
              </a:ext>
            </a:extLst>
          </p:cNvPr>
          <p:cNvSpPr/>
          <p:nvPr/>
        </p:nvSpPr>
        <p:spPr>
          <a:xfrm>
            <a:off x="53340" y="3662392"/>
            <a:ext cx="20345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56A45F-C568-4102-9AB2-A9A9EBB711D1}"/>
              </a:ext>
            </a:extLst>
          </p:cNvPr>
          <p:cNvSpPr/>
          <p:nvPr/>
        </p:nvSpPr>
        <p:spPr>
          <a:xfrm>
            <a:off x="5501640" y="3624292"/>
            <a:ext cx="21793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781C04-7A02-46D1-8F68-F0214B0CBB6F}"/>
              </a:ext>
            </a:extLst>
          </p:cNvPr>
          <p:cNvSpPr/>
          <p:nvPr/>
        </p:nvSpPr>
        <p:spPr>
          <a:xfrm>
            <a:off x="7818120" y="3324284"/>
            <a:ext cx="10363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1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hoto shows bubble algae. It is blue, large, round, and reflects light.">
            <a:extLst>
              <a:ext uri="{FF2B5EF4-FFF2-40B4-BE49-F238E27FC236}">
                <a16:creationId xmlns:a16="http://schemas.microsoft.com/office/drawing/2014/main" id="{F499B28E-8598-4024-BEF6-057B5C8C0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50847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F0234E6-DD0A-44E6-8EF8-4EEEAA38E2A2}"/>
              </a:ext>
            </a:extLst>
          </p:cNvPr>
          <p:cNvSpPr/>
          <p:nvPr/>
        </p:nvSpPr>
        <p:spPr>
          <a:xfrm>
            <a:off x="7391400" y="62577"/>
            <a:ext cx="1752600" cy="5016758"/>
          </a:xfrm>
          <a:prstGeom prst="rect">
            <a:avLst/>
          </a:prstGeom>
          <a:solidFill>
            <a:srgbClr val="0070C0"/>
          </a:solidFill>
        </p:spPr>
        <p:txBody>
          <a:bodyPr wrap="square">
            <a:spAutoFit/>
          </a:bodyPr>
          <a:lstStyle/>
          <a:p>
            <a:r>
              <a:rPr lang="en-US" sz="1600" dirty="0">
                <a:solidFill>
                  <a:schemeClr val="tx1"/>
                </a:solidFill>
              </a:rPr>
              <a:t>Giant Cells Figure 4 Bubble algae, or sea pearls, look like rubber balls. The</a:t>
            </a:r>
          </a:p>
          <a:p>
            <a:r>
              <a:rPr lang="en-US" sz="1600" dirty="0">
                <a:solidFill>
                  <a:schemeClr val="tx1"/>
                </a:solidFill>
              </a:rPr>
              <a:t>bubble shown in this life-sized photo is a single cell! Some scientists consider</a:t>
            </a:r>
          </a:p>
          <a:p>
            <a:r>
              <a:rPr lang="en-US" sz="1600" dirty="0">
                <a:solidFill>
                  <a:schemeClr val="tx1"/>
                </a:solidFill>
              </a:rPr>
              <a:t>eggs to be single cells as well. An ostrich egg is 15 cm long and a human egg is</a:t>
            </a:r>
          </a:p>
          <a:p>
            <a:r>
              <a:rPr lang="en-US" sz="1600" dirty="0">
                <a:solidFill>
                  <a:schemeClr val="tx1"/>
                </a:solidFill>
              </a:rPr>
              <a:t>about the size of the period at the end of this sentence.</a:t>
            </a:r>
          </a:p>
        </p:txBody>
      </p:sp>
    </p:spTree>
    <p:extLst>
      <p:ext uri="{BB962C8B-B14F-4D97-AF65-F5344CB8AC3E}">
        <p14:creationId xmlns:p14="http://schemas.microsoft.com/office/powerpoint/2010/main" val="253367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03644C-3A5F-4C06-96B0-8E75160396B5}"/>
              </a:ext>
            </a:extLst>
          </p:cNvPr>
          <p:cNvSpPr/>
          <p:nvPr/>
        </p:nvSpPr>
        <p:spPr>
          <a:xfrm>
            <a:off x="0" y="98197"/>
            <a:ext cx="9144000" cy="4836645"/>
          </a:xfrm>
          <a:prstGeom prst="rect">
            <a:avLst/>
          </a:prstGeom>
        </p:spPr>
        <p:txBody>
          <a:bodyPr wrap="square">
            <a:spAutoFit/>
          </a:bodyPr>
          <a:lstStyle/>
          <a:p>
            <a:pPr>
              <a:lnSpc>
                <a:spcPct val="150000"/>
              </a:lnSpc>
            </a:pPr>
            <a:r>
              <a:rPr lang="en-US" sz="2800" u="sng" dirty="0">
                <a:solidFill>
                  <a:schemeClr val="tx1"/>
                </a:solidFill>
              </a:rPr>
              <a:t>Principles of Cell Theory </a:t>
            </a:r>
            <a:endParaRPr lang="en-US" sz="2000" dirty="0">
              <a:solidFill>
                <a:schemeClr val="tx1"/>
              </a:solidFill>
            </a:endParaRPr>
          </a:p>
          <a:p>
            <a:pPr>
              <a:lnSpc>
                <a:spcPct val="150000"/>
              </a:lnSpc>
            </a:pPr>
            <a:r>
              <a:rPr lang="en-US" sz="2000" dirty="0">
                <a:solidFill>
                  <a:schemeClr val="tx1"/>
                </a:solidFill>
              </a:rPr>
              <a:t>The cell theory holds true for all living things, no matter how big or how small they are. </a:t>
            </a:r>
          </a:p>
          <a:p>
            <a:pPr>
              <a:lnSpc>
                <a:spcPct val="150000"/>
              </a:lnSpc>
            </a:pPr>
            <a:r>
              <a:rPr lang="en-US" sz="2000" dirty="0">
                <a:solidFill>
                  <a:schemeClr val="tx1"/>
                </a:solidFill>
              </a:rPr>
              <a:t>Organisms can be made of </a:t>
            </a:r>
            <a:r>
              <a:rPr lang="en-US" sz="2000" u="sng" dirty="0">
                <a:solidFill>
                  <a:schemeClr val="tx1"/>
                </a:solidFill>
              </a:rPr>
              <a:t>one cell or of many cells</a:t>
            </a:r>
            <a:r>
              <a:rPr lang="en-US" sz="2000" dirty="0">
                <a:solidFill>
                  <a:schemeClr val="tx1"/>
                </a:solidFill>
              </a:rPr>
              <a:t>. </a:t>
            </a:r>
          </a:p>
          <a:p>
            <a:pPr>
              <a:lnSpc>
                <a:spcPct val="150000"/>
              </a:lnSpc>
            </a:pPr>
            <a:r>
              <a:rPr lang="en-US" sz="2000" dirty="0">
                <a:solidFill>
                  <a:schemeClr val="tx1"/>
                </a:solidFill>
              </a:rPr>
              <a:t>We can study how one-celled organisms remove wastes to sustain life. </a:t>
            </a:r>
          </a:p>
          <a:p>
            <a:pPr>
              <a:lnSpc>
                <a:spcPct val="150000"/>
              </a:lnSpc>
            </a:pPr>
            <a:r>
              <a:rPr lang="en-US" sz="2000" dirty="0">
                <a:solidFill>
                  <a:schemeClr val="tx1"/>
                </a:solidFill>
              </a:rPr>
              <a:t>Then we can use this information to understand</a:t>
            </a:r>
          </a:p>
          <a:p>
            <a:pPr>
              <a:lnSpc>
                <a:spcPct val="150000"/>
              </a:lnSpc>
            </a:pPr>
            <a:r>
              <a:rPr lang="en-US" sz="2000" dirty="0">
                <a:solidFill>
                  <a:schemeClr val="tx1"/>
                </a:solidFill>
              </a:rPr>
              <a:t>how multi-celled organisms carry out the same task. </a:t>
            </a:r>
          </a:p>
          <a:p>
            <a:pPr>
              <a:lnSpc>
                <a:spcPct val="150000"/>
              </a:lnSpc>
            </a:pPr>
            <a:r>
              <a:rPr lang="en-US" sz="2000" dirty="0">
                <a:solidFill>
                  <a:schemeClr val="tx1"/>
                </a:solidFill>
              </a:rPr>
              <a:t>And, because all new cells are produced from </a:t>
            </a:r>
          </a:p>
          <a:p>
            <a:pPr>
              <a:lnSpc>
                <a:spcPct val="150000"/>
              </a:lnSpc>
            </a:pPr>
            <a:r>
              <a:rPr lang="en-US" sz="2000" dirty="0">
                <a:solidFill>
                  <a:schemeClr val="tx1"/>
                </a:solidFill>
              </a:rPr>
              <a:t>existing cells, scientists can study cells to learn </a:t>
            </a:r>
          </a:p>
          <a:p>
            <a:pPr>
              <a:lnSpc>
                <a:spcPct val="150000"/>
              </a:lnSpc>
            </a:pPr>
            <a:r>
              <a:rPr lang="en-US" sz="2000" dirty="0">
                <a:solidFill>
                  <a:schemeClr val="tx1"/>
                </a:solidFill>
              </a:rPr>
              <a:t>about </a:t>
            </a:r>
            <a:r>
              <a:rPr lang="en-US" sz="2000" u="sng" dirty="0">
                <a:solidFill>
                  <a:schemeClr val="tx1"/>
                </a:solidFill>
              </a:rPr>
              <a:t>growth and reproduction</a:t>
            </a:r>
            <a:r>
              <a:rPr lang="en-US" sz="2000" dirty="0">
                <a:solidFill>
                  <a:schemeClr val="tx1"/>
                </a:solidFill>
              </a:rPr>
              <a:t>.</a:t>
            </a:r>
          </a:p>
        </p:txBody>
      </p:sp>
      <p:sp>
        <p:nvSpPr>
          <p:cNvPr id="2" name="Rectangle 1">
            <a:extLst>
              <a:ext uri="{FF2B5EF4-FFF2-40B4-BE49-F238E27FC236}">
                <a16:creationId xmlns:a16="http://schemas.microsoft.com/office/drawing/2014/main" id="{8A3C69DD-56FF-48FC-AEAB-EE286BACE6C2}"/>
              </a:ext>
            </a:extLst>
          </p:cNvPr>
          <p:cNvSpPr/>
          <p:nvPr/>
        </p:nvSpPr>
        <p:spPr>
          <a:xfrm>
            <a:off x="6118860" y="2747352"/>
            <a:ext cx="2910840" cy="2246769"/>
          </a:xfrm>
          <a:prstGeom prst="rect">
            <a:avLst/>
          </a:prstGeom>
          <a:solidFill>
            <a:schemeClr val="accent6">
              <a:lumMod val="90000"/>
            </a:schemeClr>
          </a:solidFill>
        </p:spPr>
        <p:txBody>
          <a:bodyPr wrap="square">
            <a:spAutoFit/>
          </a:bodyPr>
          <a:lstStyle/>
          <a:p>
            <a:r>
              <a:rPr lang="en-US" dirty="0"/>
              <a:t>READING CHECK</a:t>
            </a:r>
          </a:p>
          <a:p>
            <a:r>
              <a:rPr lang="en-US" dirty="0"/>
              <a:t>Cite Textual Evidence</a:t>
            </a:r>
          </a:p>
          <a:p>
            <a:r>
              <a:rPr lang="en-US" dirty="0"/>
              <a:t>According to cell theory, how are bubble algae, or sea pearls, made?</a:t>
            </a:r>
          </a:p>
          <a:p>
            <a:r>
              <a:rPr lang="en-US" dirty="0"/>
              <a:t>…………………………………………………………………………………………………………………………………………………………………………………………..................</a:t>
            </a:r>
          </a:p>
        </p:txBody>
      </p:sp>
      <p:sp>
        <p:nvSpPr>
          <p:cNvPr id="4" name="TextBox 3">
            <a:extLst>
              <a:ext uri="{FF2B5EF4-FFF2-40B4-BE49-F238E27FC236}">
                <a16:creationId xmlns:a16="http://schemas.microsoft.com/office/drawing/2014/main" id="{7FAD586A-DC33-4614-BAE2-1EF246E1CEB1}"/>
              </a:ext>
            </a:extLst>
          </p:cNvPr>
          <p:cNvSpPr txBox="1"/>
          <p:nvPr/>
        </p:nvSpPr>
        <p:spPr>
          <a:xfrm>
            <a:off x="6176010" y="3961932"/>
            <a:ext cx="2796539" cy="707886"/>
          </a:xfrm>
          <a:prstGeom prst="rect">
            <a:avLst/>
          </a:prstGeom>
          <a:noFill/>
        </p:spPr>
        <p:txBody>
          <a:bodyPr wrap="square" rtlCol="0">
            <a:spAutoFit/>
          </a:bodyPr>
          <a:lstStyle/>
          <a:p>
            <a:r>
              <a:rPr lang="en-US" sz="2000" dirty="0">
                <a:solidFill>
                  <a:schemeClr val="accent4">
                    <a:lumMod val="75000"/>
                  </a:schemeClr>
                </a:solidFill>
              </a:rPr>
              <a:t>They are produced from existing cells.</a:t>
            </a:r>
          </a:p>
        </p:txBody>
      </p:sp>
      <p:sp>
        <p:nvSpPr>
          <p:cNvPr id="5" name="Rectangle 4">
            <a:extLst>
              <a:ext uri="{FF2B5EF4-FFF2-40B4-BE49-F238E27FC236}">
                <a16:creationId xmlns:a16="http://schemas.microsoft.com/office/drawing/2014/main" id="{1648CFBA-E5B3-4774-8AC6-9D1D834B482A}"/>
              </a:ext>
            </a:extLst>
          </p:cNvPr>
          <p:cNvSpPr/>
          <p:nvPr/>
        </p:nvSpPr>
        <p:spPr>
          <a:xfrm>
            <a:off x="3177540" y="1812146"/>
            <a:ext cx="28346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E33D60-BE19-4221-88B8-948F8FEDA9AB}"/>
              </a:ext>
            </a:extLst>
          </p:cNvPr>
          <p:cNvSpPr/>
          <p:nvPr/>
        </p:nvSpPr>
        <p:spPr>
          <a:xfrm>
            <a:off x="1005840" y="2282190"/>
            <a:ext cx="6553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D4814B-35FD-4ABE-BF13-FC3B7AF495D8}"/>
              </a:ext>
            </a:extLst>
          </p:cNvPr>
          <p:cNvSpPr/>
          <p:nvPr/>
        </p:nvSpPr>
        <p:spPr>
          <a:xfrm>
            <a:off x="2205990" y="2282190"/>
            <a:ext cx="247269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349AF3-F4CA-4720-B987-F49E5D2CC8B3}"/>
              </a:ext>
            </a:extLst>
          </p:cNvPr>
          <p:cNvSpPr/>
          <p:nvPr/>
        </p:nvSpPr>
        <p:spPr>
          <a:xfrm>
            <a:off x="1600200" y="2747352"/>
            <a:ext cx="387096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1CF8DD-951F-41B6-8961-5AE228B07A0F}"/>
              </a:ext>
            </a:extLst>
          </p:cNvPr>
          <p:cNvSpPr/>
          <p:nvPr/>
        </p:nvSpPr>
        <p:spPr>
          <a:xfrm>
            <a:off x="643890" y="3197274"/>
            <a:ext cx="253365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29CA67-26B9-4C4E-A015-B5C399BBDCCC}"/>
              </a:ext>
            </a:extLst>
          </p:cNvPr>
          <p:cNvSpPr/>
          <p:nvPr/>
        </p:nvSpPr>
        <p:spPr>
          <a:xfrm>
            <a:off x="784860" y="4569937"/>
            <a:ext cx="27584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7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03644C-3A5F-4C06-96B0-8E75160396B5}"/>
              </a:ext>
            </a:extLst>
          </p:cNvPr>
          <p:cNvSpPr/>
          <p:nvPr/>
        </p:nvSpPr>
        <p:spPr>
          <a:xfrm>
            <a:off x="0" y="98197"/>
            <a:ext cx="9144000" cy="4836645"/>
          </a:xfrm>
          <a:prstGeom prst="rect">
            <a:avLst/>
          </a:prstGeom>
        </p:spPr>
        <p:txBody>
          <a:bodyPr wrap="square">
            <a:spAutoFit/>
          </a:bodyPr>
          <a:lstStyle/>
          <a:p>
            <a:pPr>
              <a:lnSpc>
                <a:spcPct val="150000"/>
              </a:lnSpc>
            </a:pPr>
            <a:r>
              <a:rPr lang="en-US" sz="2800" dirty="0">
                <a:solidFill>
                  <a:schemeClr val="tx1"/>
                </a:solidFill>
              </a:rPr>
              <a:t>Microscopes </a:t>
            </a:r>
            <a:r>
              <a:rPr lang="en-US" sz="2000" dirty="0">
                <a:solidFill>
                  <a:schemeClr val="tx1"/>
                </a:solidFill>
              </a:rPr>
              <a:t>The cell theory could not have been developed without</a:t>
            </a:r>
          </a:p>
          <a:p>
            <a:pPr>
              <a:lnSpc>
                <a:spcPct val="150000"/>
              </a:lnSpc>
            </a:pPr>
            <a:r>
              <a:rPr lang="en-US" sz="2000" dirty="0">
                <a:solidFill>
                  <a:schemeClr val="tx1"/>
                </a:solidFill>
              </a:rPr>
              <a:t>microscopes. The microscopes we use today have the same function as those</a:t>
            </a:r>
          </a:p>
          <a:p>
            <a:pPr>
              <a:lnSpc>
                <a:spcPct val="150000"/>
              </a:lnSpc>
            </a:pPr>
            <a:r>
              <a:rPr lang="en-US" sz="2000" dirty="0">
                <a:solidFill>
                  <a:schemeClr val="tx1"/>
                </a:solidFill>
              </a:rPr>
              <a:t>used 200 years ago—</a:t>
            </a:r>
            <a:r>
              <a:rPr lang="en-US" sz="2000" u="sng" dirty="0">
                <a:solidFill>
                  <a:schemeClr val="tx1"/>
                </a:solidFill>
              </a:rPr>
              <a:t>to view tiny specimens</a:t>
            </a:r>
            <a:r>
              <a:rPr lang="en-US" sz="2000" dirty="0">
                <a:solidFill>
                  <a:schemeClr val="tx1"/>
                </a:solidFill>
              </a:rPr>
              <a:t>. The advanced technology in the</a:t>
            </a:r>
          </a:p>
          <a:p>
            <a:pPr>
              <a:lnSpc>
                <a:spcPct val="150000"/>
              </a:lnSpc>
            </a:pPr>
            <a:r>
              <a:rPr lang="en-US" sz="2000" dirty="0">
                <a:solidFill>
                  <a:schemeClr val="tx1"/>
                </a:solidFill>
              </a:rPr>
              <a:t>modern microscope, however, provides far greater detail for much closer</a:t>
            </a:r>
          </a:p>
          <a:p>
            <a:pPr>
              <a:lnSpc>
                <a:spcPct val="150000"/>
              </a:lnSpc>
            </a:pPr>
            <a:r>
              <a:rPr lang="en-US" sz="2000" dirty="0">
                <a:solidFill>
                  <a:schemeClr val="tx1"/>
                </a:solidFill>
              </a:rPr>
              <a:t>observations. Light microscopes focus light through lenses to produce a</a:t>
            </a:r>
          </a:p>
          <a:p>
            <a:pPr>
              <a:lnSpc>
                <a:spcPct val="150000"/>
              </a:lnSpc>
            </a:pPr>
            <a:r>
              <a:rPr lang="en-US" sz="2000" dirty="0">
                <a:solidFill>
                  <a:schemeClr val="tx1"/>
                </a:solidFill>
              </a:rPr>
              <a:t>magnified image. Electron microscopes are more complex. To create an image,</a:t>
            </a:r>
          </a:p>
          <a:p>
            <a:pPr>
              <a:lnSpc>
                <a:spcPct val="150000"/>
              </a:lnSpc>
            </a:pPr>
            <a:r>
              <a:rPr lang="en-US" sz="2000" dirty="0">
                <a:solidFill>
                  <a:schemeClr val="tx1"/>
                </a:solidFill>
              </a:rPr>
              <a:t>electron microscopes use beams of electrons that scan the surface of the</a:t>
            </a:r>
          </a:p>
          <a:p>
            <a:pPr>
              <a:lnSpc>
                <a:spcPct val="150000"/>
              </a:lnSpc>
            </a:pPr>
            <a:r>
              <a:rPr lang="en-US" sz="2000" dirty="0">
                <a:solidFill>
                  <a:schemeClr val="tx1"/>
                </a:solidFill>
              </a:rPr>
              <a:t>specimen. Look at the two different images of the same cells in Figure 5. Both</a:t>
            </a:r>
          </a:p>
          <a:p>
            <a:pPr>
              <a:lnSpc>
                <a:spcPct val="150000"/>
              </a:lnSpc>
            </a:pPr>
            <a:r>
              <a:rPr lang="en-US" sz="2000" dirty="0">
                <a:solidFill>
                  <a:schemeClr val="tx1"/>
                </a:solidFill>
              </a:rPr>
              <a:t>types of microscopes do the same job in different ways, and both rely on two</a:t>
            </a:r>
          </a:p>
          <a:p>
            <a:pPr>
              <a:lnSpc>
                <a:spcPct val="150000"/>
              </a:lnSpc>
            </a:pPr>
            <a:r>
              <a:rPr lang="en-US" sz="2000" dirty="0">
                <a:solidFill>
                  <a:schemeClr val="tx1"/>
                </a:solidFill>
              </a:rPr>
              <a:t>important properties—magnification and resolution.</a:t>
            </a:r>
          </a:p>
        </p:txBody>
      </p:sp>
      <p:sp>
        <p:nvSpPr>
          <p:cNvPr id="5" name="Rectangle 4">
            <a:extLst>
              <a:ext uri="{FF2B5EF4-FFF2-40B4-BE49-F238E27FC236}">
                <a16:creationId xmlns:a16="http://schemas.microsoft.com/office/drawing/2014/main" id="{593B905C-F734-49F3-BF62-6E49F1D9D637}"/>
              </a:ext>
            </a:extLst>
          </p:cNvPr>
          <p:cNvSpPr/>
          <p:nvPr/>
        </p:nvSpPr>
        <p:spPr>
          <a:xfrm>
            <a:off x="2148840" y="912986"/>
            <a:ext cx="14554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18E03B-8389-4619-9EB1-3BFC36F74BE1}"/>
              </a:ext>
            </a:extLst>
          </p:cNvPr>
          <p:cNvSpPr/>
          <p:nvPr/>
        </p:nvSpPr>
        <p:spPr>
          <a:xfrm>
            <a:off x="2537460" y="1354946"/>
            <a:ext cx="259080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443D3F-2667-4AC0-A2D5-062FA16D1690}"/>
              </a:ext>
            </a:extLst>
          </p:cNvPr>
          <p:cNvSpPr/>
          <p:nvPr/>
        </p:nvSpPr>
        <p:spPr>
          <a:xfrm>
            <a:off x="1653540" y="2282190"/>
            <a:ext cx="209550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F181D-1410-4642-9ACB-D71C79F71B43}"/>
              </a:ext>
            </a:extLst>
          </p:cNvPr>
          <p:cNvSpPr/>
          <p:nvPr/>
        </p:nvSpPr>
        <p:spPr>
          <a:xfrm>
            <a:off x="2065020" y="2733615"/>
            <a:ext cx="45872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5F5504-69C8-4830-8AAE-D8A1CED3F4BE}"/>
              </a:ext>
            </a:extLst>
          </p:cNvPr>
          <p:cNvSpPr/>
          <p:nvPr/>
        </p:nvSpPr>
        <p:spPr>
          <a:xfrm>
            <a:off x="2537460" y="3185040"/>
            <a:ext cx="267462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3E249D-5435-48CE-8C98-6C3A5EDDECF8}"/>
              </a:ext>
            </a:extLst>
          </p:cNvPr>
          <p:cNvSpPr/>
          <p:nvPr/>
        </p:nvSpPr>
        <p:spPr>
          <a:xfrm>
            <a:off x="1200150" y="4576702"/>
            <a:ext cx="465201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0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wo photos showing cells. In the first one, there are many dozens of tiny, roundish cells. In the second one, a few cells are shown greatly enlarged. They look like red lozenges. ">
            <a:extLst>
              <a:ext uri="{FF2B5EF4-FFF2-40B4-BE49-F238E27FC236}">
                <a16:creationId xmlns:a16="http://schemas.microsoft.com/office/drawing/2014/main" id="{2D4294EB-311F-405E-A1FE-B4B7206B2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686"/>
            <a:ext cx="9144000" cy="3386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64705D-EB06-45A9-9DC0-EC8C13EAF3E4}"/>
              </a:ext>
            </a:extLst>
          </p:cNvPr>
          <p:cNvSpPr/>
          <p:nvPr/>
        </p:nvSpPr>
        <p:spPr>
          <a:xfrm>
            <a:off x="0" y="67777"/>
            <a:ext cx="9083040" cy="1200329"/>
          </a:xfrm>
          <a:prstGeom prst="rect">
            <a:avLst/>
          </a:prstGeom>
        </p:spPr>
        <p:txBody>
          <a:bodyPr wrap="square">
            <a:spAutoFit/>
          </a:bodyPr>
          <a:lstStyle/>
          <a:p>
            <a:r>
              <a:rPr lang="en-US" sz="2400" dirty="0">
                <a:solidFill>
                  <a:schemeClr val="tx1"/>
                </a:solidFill>
              </a:rPr>
              <a:t>Different Views Figure 5 Red blood cells look very different when viewed using a light microscope (left) and an electron microscope (right).</a:t>
            </a:r>
          </a:p>
        </p:txBody>
      </p:sp>
      <p:sp>
        <p:nvSpPr>
          <p:cNvPr id="4" name="TextBox 3">
            <a:extLst>
              <a:ext uri="{FF2B5EF4-FFF2-40B4-BE49-F238E27FC236}">
                <a16:creationId xmlns:a16="http://schemas.microsoft.com/office/drawing/2014/main" id="{7B309D30-F742-4E1C-95E1-F5C75C6C3284}"/>
              </a:ext>
            </a:extLst>
          </p:cNvPr>
          <p:cNvSpPr txBox="1"/>
          <p:nvPr/>
        </p:nvSpPr>
        <p:spPr>
          <a:xfrm>
            <a:off x="1043940" y="4236720"/>
            <a:ext cx="2095445" cy="369332"/>
          </a:xfrm>
          <a:prstGeom prst="rect">
            <a:avLst/>
          </a:prstGeom>
          <a:noFill/>
        </p:spPr>
        <p:txBody>
          <a:bodyPr wrap="none" rtlCol="0">
            <a:spAutoFit/>
          </a:bodyPr>
          <a:lstStyle/>
          <a:p>
            <a:r>
              <a:rPr lang="en-US" sz="1800" b="1" dirty="0"/>
              <a:t>Light Microscope</a:t>
            </a:r>
          </a:p>
        </p:txBody>
      </p:sp>
      <p:sp>
        <p:nvSpPr>
          <p:cNvPr id="6" name="TextBox 5">
            <a:extLst>
              <a:ext uri="{FF2B5EF4-FFF2-40B4-BE49-F238E27FC236}">
                <a16:creationId xmlns:a16="http://schemas.microsoft.com/office/drawing/2014/main" id="{ADBA6992-EDFA-41A3-BC25-BFE8D1D8A55E}"/>
              </a:ext>
            </a:extLst>
          </p:cNvPr>
          <p:cNvSpPr txBox="1"/>
          <p:nvPr/>
        </p:nvSpPr>
        <p:spPr>
          <a:xfrm>
            <a:off x="5920740" y="4236720"/>
            <a:ext cx="2454518" cy="369332"/>
          </a:xfrm>
          <a:prstGeom prst="rect">
            <a:avLst/>
          </a:prstGeom>
          <a:noFill/>
        </p:spPr>
        <p:txBody>
          <a:bodyPr wrap="none" rtlCol="0">
            <a:spAutoFit/>
          </a:bodyPr>
          <a:lstStyle/>
          <a:p>
            <a:r>
              <a:rPr lang="en-US" sz="1800" b="1" dirty="0"/>
              <a:t>Electron Microscope</a:t>
            </a:r>
          </a:p>
        </p:txBody>
      </p:sp>
    </p:spTree>
    <p:extLst>
      <p:ext uri="{BB962C8B-B14F-4D97-AF65-F5344CB8AC3E}">
        <p14:creationId xmlns:p14="http://schemas.microsoft.com/office/powerpoint/2010/main" val="823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CFA080-02EB-479F-9289-136E2263C713}"/>
              </a:ext>
            </a:extLst>
          </p:cNvPr>
          <p:cNvSpPr/>
          <p:nvPr/>
        </p:nvSpPr>
        <p:spPr>
          <a:xfrm>
            <a:off x="91440" y="0"/>
            <a:ext cx="2880360" cy="5170646"/>
          </a:xfrm>
          <a:prstGeom prst="rect">
            <a:avLst/>
          </a:prstGeom>
          <a:solidFill>
            <a:schemeClr val="accent6"/>
          </a:solidFill>
        </p:spPr>
        <p:txBody>
          <a:bodyPr wrap="square">
            <a:spAutoFit/>
          </a:bodyPr>
          <a:lstStyle/>
          <a:p>
            <a:r>
              <a:rPr lang="en-US" sz="2200" b="1" dirty="0">
                <a:solidFill>
                  <a:schemeClr val="accent1">
                    <a:lumMod val="50000"/>
                  </a:schemeClr>
                </a:solidFill>
                <a:latin typeface="avenir"/>
              </a:rPr>
              <a:t>Microscopes and the Cell Theory</a:t>
            </a:r>
            <a:endParaRPr lang="en-US" sz="2200" dirty="0">
              <a:solidFill>
                <a:schemeClr val="accent1">
                  <a:lumMod val="50000"/>
                </a:schemeClr>
              </a:solidFill>
              <a:latin typeface="avenir"/>
            </a:endParaRPr>
          </a:p>
          <a:p>
            <a:r>
              <a:rPr lang="en-US" sz="2200" dirty="0">
                <a:solidFill>
                  <a:schemeClr val="accent1">
                    <a:lumMod val="50000"/>
                  </a:schemeClr>
                </a:solidFill>
                <a:latin typeface="avenir"/>
              </a:rPr>
              <a:t>SEP Design Solutions How could scientists today use current technologies to further support the cell theory?</a:t>
            </a:r>
          </a:p>
          <a:p>
            <a:r>
              <a:rPr lang="en-US" sz="2200" dirty="0">
                <a:solidFill>
                  <a:schemeClr val="accent1">
                    <a:lumMod val="50000"/>
                  </a:schemeClr>
                </a:solidFill>
                <a:latin typeface="avenir"/>
              </a:rPr>
              <a:t>…………………………………………………………………………………………………………………………………………………………………………………………………………………………………………………</a:t>
            </a:r>
            <a:endParaRPr lang="en-US" sz="2200" dirty="0">
              <a:solidFill>
                <a:schemeClr val="accent1">
                  <a:lumMod val="50000"/>
                </a:schemeClr>
              </a:solidFill>
            </a:endParaRPr>
          </a:p>
        </p:txBody>
      </p:sp>
      <p:pic>
        <p:nvPicPr>
          <p:cNvPr id="4098" name="Picture 2" descr="A black and white photograph of two men working in a laboratory using very large machinery with many knobs and handles.">
            <a:extLst>
              <a:ext uri="{FF2B5EF4-FFF2-40B4-BE49-F238E27FC236}">
                <a16:creationId xmlns:a16="http://schemas.microsoft.com/office/drawing/2014/main" id="{210B3CB9-DD1F-489D-BC07-EA4D721BF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87" y="0"/>
            <a:ext cx="6081713"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8457CA-2358-49FD-98FC-BF7B0A0D97FF}"/>
              </a:ext>
            </a:extLst>
          </p:cNvPr>
          <p:cNvSpPr txBox="1"/>
          <p:nvPr/>
        </p:nvSpPr>
        <p:spPr>
          <a:xfrm>
            <a:off x="133350" y="2674152"/>
            <a:ext cx="2796539" cy="2246769"/>
          </a:xfrm>
          <a:prstGeom prst="rect">
            <a:avLst/>
          </a:prstGeom>
          <a:noFill/>
        </p:spPr>
        <p:txBody>
          <a:bodyPr wrap="square" rtlCol="0">
            <a:spAutoFit/>
          </a:bodyPr>
          <a:lstStyle/>
          <a:p>
            <a:r>
              <a:rPr lang="en-US" sz="2000" dirty="0">
                <a:solidFill>
                  <a:schemeClr val="accent4">
                    <a:lumMod val="75000"/>
                  </a:schemeClr>
                </a:solidFill>
              </a:rPr>
              <a:t>Technology today gives us a clearer and larger image that allows scientists to confirm that all living things are made up of one or more cells.</a:t>
            </a:r>
          </a:p>
        </p:txBody>
      </p:sp>
    </p:spTree>
    <p:extLst>
      <p:ext uri="{BB962C8B-B14F-4D97-AF65-F5344CB8AC3E}">
        <p14:creationId xmlns:p14="http://schemas.microsoft.com/office/powerpoint/2010/main" val="280817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sp>
        <p:nvSpPr>
          <p:cNvPr id="2776" name="Google Shape;2776;p53"/>
          <p:cNvSpPr txBox="1">
            <a:spLocks noGrp="1"/>
          </p:cNvSpPr>
          <p:nvPr>
            <p:ph type="title"/>
          </p:nvPr>
        </p:nvSpPr>
        <p:spPr>
          <a:xfrm>
            <a:off x="140249" y="169464"/>
            <a:ext cx="4151532" cy="572700"/>
          </a:xfrm>
          <a:prstGeom prst="rect">
            <a:avLst/>
          </a:prstGeom>
        </p:spPr>
        <p:txBody>
          <a:bodyPr spcFirstLastPara="1" wrap="square" lIns="91425" tIns="91425" rIns="91425" bIns="91425" anchor="t" anchorCtr="0">
            <a:noAutofit/>
          </a:bodyPr>
          <a:lstStyle/>
          <a:p>
            <a:r>
              <a:rPr lang="en-US" b="1" dirty="0"/>
              <a:t>Need for the Microscope</a:t>
            </a:r>
            <a:br>
              <a:rPr lang="en-US" dirty="0"/>
            </a:br>
            <a:endParaRPr dirty="0">
              <a:solidFill>
                <a:schemeClr val="accent2"/>
              </a:solidFill>
            </a:endParaRPr>
          </a:p>
        </p:txBody>
      </p:sp>
      <p:sp>
        <p:nvSpPr>
          <p:cNvPr id="2779" name="Google Shape;2779;p53"/>
          <p:cNvSpPr txBox="1">
            <a:spLocks noGrp="1"/>
          </p:cNvSpPr>
          <p:nvPr>
            <p:ph type="title" idx="3"/>
          </p:nvPr>
        </p:nvSpPr>
        <p:spPr>
          <a:xfrm>
            <a:off x="0" y="3173744"/>
            <a:ext cx="4435475" cy="443400"/>
          </a:xfrm>
          <a:prstGeom prst="rect">
            <a:avLst/>
          </a:prstGeom>
        </p:spPr>
        <p:txBody>
          <a:bodyPr spcFirstLastPara="1" wrap="square" lIns="91425" tIns="91425" rIns="91425" bIns="91425" anchor="ctr" anchorCtr="0">
            <a:noAutofit/>
          </a:bodyPr>
          <a:lstStyle/>
          <a:p>
            <a:pPr lvl="0"/>
            <a:r>
              <a:rPr lang="en-US" sz="3600" dirty="0"/>
              <a:t>Why is the microscope necessary for studying cells? Explain.</a:t>
            </a:r>
            <a:endParaRPr sz="3600" dirty="0">
              <a:solidFill>
                <a:schemeClr val="tx1"/>
              </a:solidFill>
            </a:endParaRPr>
          </a:p>
        </p:txBody>
      </p:sp>
      <p:grpSp>
        <p:nvGrpSpPr>
          <p:cNvPr id="2828" name="Google Shape;2828;p53"/>
          <p:cNvGrpSpPr/>
          <p:nvPr/>
        </p:nvGrpSpPr>
        <p:grpSpPr>
          <a:xfrm>
            <a:off x="140249" y="186818"/>
            <a:ext cx="244617" cy="268996"/>
            <a:chOff x="6523500" y="4338575"/>
            <a:chExt cx="259375" cy="285225"/>
          </a:xfrm>
        </p:grpSpPr>
        <p:sp>
          <p:nvSpPr>
            <p:cNvPr id="2829" name="Google Shape;2829;p53"/>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3"/>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3"/>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3"/>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3"/>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3"/>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An illustration of a hand with a call out box from the top of a finger revealing layers of skin cells.">
            <a:extLst>
              <a:ext uri="{FF2B5EF4-FFF2-40B4-BE49-F238E27FC236}">
                <a16:creationId xmlns:a16="http://schemas.microsoft.com/office/drawing/2014/main" id="{2B63FBFE-1402-4F91-970F-97A3210B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0"/>
            <a:ext cx="47085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0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1C67F-E442-4895-B1B6-B114E8D93B3B}"/>
              </a:ext>
            </a:extLst>
          </p:cNvPr>
          <p:cNvPicPr>
            <a:picLocks noChangeAspect="1"/>
          </p:cNvPicPr>
          <p:nvPr/>
        </p:nvPicPr>
        <p:blipFill>
          <a:blip r:embed="rId3"/>
          <a:stretch>
            <a:fillRect/>
          </a:stretch>
        </p:blipFill>
        <p:spPr>
          <a:xfrm>
            <a:off x="1691390" y="129328"/>
            <a:ext cx="5761219" cy="4884843"/>
          </a:xfrm>
          <a:prstGeom prst="rect">
            <a:avLst/>
          </a:prstGeom>
        </p:spPr>
      </p:pic>
      <p:sp>
        <p:nvSpPr>
          <p:cNvPr id="6" name="Rectangle 5">
            <a:extLst>
              <a:ext uri="{FF2B5EF4-FFF2-40B4-BE49-F238E27FC236}">
                <a16:creationId xmlns:a16="http://schemas.microsoft.com/office/drawing/2014/main" id="{F02E5AE7-67FA-428D-8AFF-63E92D36DAE0}"/>
              </a:ext>
            </a:extLst>
          </p:cNvPr>
          <p:cNvSpPr/>
          <p:nvPr/>
        </p:nvSpPr>
        <p:spPr>
          <a:xfrm>
            <a:off x="0" y="0"/>
            <a:ext cx="7779774" cy="307777"/>
          </a:xfrm>
          <a:prstGeom prst="rect">
            <a:avLst/>
          </a:prstGeom>
        </p:spPr>
        <p:txBody>
          <a:bodyPr wrap="square">
            <a:spAutoFit/>
          </a:bodyPr>
          <a:lstStyle/>
          <a:p>
            <a:r>
              <a:rPr lang="en-US" dirty="0">
                <a:solidFill>
                  <a:schemeClr val="tx1"/>
                </a:solidFill>
                <a:latin typeface="avenir"/>
              </a:rPr>
              <a:t>Click on the pointers to learn about the different parts of the microscope and their functions.</a:t>
            </a:r>
            <a:endParaRPr lang="en-US" dirty="0">
              <a:solidFill>
                <a:schemeClr val="tx1"/>
              </a:solidFill>
            </a:endParaRPr>
          </a:p>
        </p:txBody>
      </p:sp>
      <p:pic>
        <p:nvPicPr>
          <p:cNvPr id="11" name="Picture 10">
            <a:extLst>
              <a:ext uri="{FF2B5EF4-FFF2-40B4-BE49-F238E27FC236}">
                <a16:creationId xmlns:a16="http://schemas.microsoft.com/office/drawing/2014/main" id="{28154EE7-E1D4-4ECD-AD77-48A3FDAD3D43}"/>
              </a:ext>
            </a:extLst>
          </p:cNvPr>
          <p:cNvPicPr>
            <a:picLocks noChangeAspect="1"/>
          </p:cNvPicPr>
          <p:nvPr/>
        </p:nvPicPr>
        <p:blipFill rotWithShape="1">
          <a:blip r:embed="rId3"/>
          <a:srcRect l="13520" t="23922" r="71888" b="57499"/>
          <a:stretch/>
        </p:blipFill>
        <p:spPr>
          <a:xfrm>
            <a:off x="2470355" y="1297858"/>
            <a:ext cx="840658" cy="907545"/>
          </a:xfrm>
          <a:prstGeom prst="rect">
            <a:avLst/>
          </a:prstGeom>
        </p:spPr>
      </p:pic>
      <p:pic>
        <p:nvPicPr>
          <p:cNvPr id="12" name="Picture 11">
            <a:extLst>
              <a:ext uri="{FF2B5EF4-FFF2-40B4-BE49-F238E27FC236}">
                <a16:creationId xmlns:a16="http://schemas.microsoft.com/office/drawing/2014/main" id="{DB3B243C-C86E-46F1-AC8E-F9F0DF53BC7D}"/>
              </a:ext>
            </a:extLst>
          </p:cNvPr>
          <p:cNvPicPr>
            <a:picLocks noChangeAspect="1"/>
          </p:cNvPicPr>
          <p:nvPr/>
        </p:nvPicPr>
        <p:blipFill rotWithShape="1">
          <a:blip r:embed="rId3"/>
          <a:srcRect l="13520" t="54382" r="69029" b="30628"/>
          <a:stretch/>
        </p:blipFill>
        <p:spPr>
          <a:xfrm>
            <a:off x="2497822" y="2847223"/>
            <a:ext cx="1005348" cy="732223"/>
          </a:xfrm>
          <a:prstGeom prst="rect">
            <a:avLst/>
          </a:prstGeom>
        </p:spPr>
      </p:pic>
      <p:grpSp>
        <p:nvGrpSpPr>
          <p:cNvPr id="8" name="Group 7">
            <a:extLst>
              <a:ext uri="{FF2B5EF4-FFF2-40B4-BE49-F238E27FC236}">
                <a16:creationId xmlns:a16="http://schemas.microsoft.com/office/drawing/2014/main" id="{BF8C29DB-AA23-4007-AE1E-4D68059C721E}"/>
              </a:ext>
            </a:extLst>
          </p:cNvPr>
          <p:cNvGrpSpPr/>
          <p:nvPr/>
        </p:nvGrpSpPr>
        <p:grpSpPr>
          <a:xfrm>
            <a:off x="60837" y="437105"/>
            <a:ext cx="2717180" cy="3972901"/>
            <a:chOff x="60837" y="437105"/>
            <a:chExt cx="2717180" cy="3972901"/>
          </a:xfrm>
        </p:grpSpPr>
        <p:pic>
          <p:nvPicPr>
            <p:cNvPr id="3076" name="Picture 4" descr="A close-up of the objective lenses of the microscope. There are four of them, each longer than the one next to it. The lenses are at the end of the eyecups and above the stage.">
              <a:extLst>
                <a:ext uri="{FF2B5EF4-FFF2-40B4-BE49-F238E27FC236}">
                  <a16:creationId xmlns:a16="http://schemas.microsoft.com/office/drawing/2014/main" id="{4C3F4395-841E-4D3A-A878-921FE77C9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7" y="437105"/>
              <a:ext cx="2717180" cy="23724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9FD633-E234-46A1-A4D8-C6D40949DF5F}"/>
                </a:ext>
              </a:extLst>
            </p:cNvPr>
            <p:cNvSpPr/>
            <p:nvPr/>
          </p:nvSpPr>
          <p:spPr>
            <a:xfrm>
              <a:off x="60837" y="2809568"/>
              <a:ext cx="2717180" cy="1600438"/>
            </a:xfrm>
            <a:prstGeom prst="rect">
              <a:avLst/>
            </a:prstGeom>
            <a:solidFill>
              <a:srgbClr val="002060"/>
            </a:solidFill>
          </p:spPr>
          <p:txBody>
            <a:bodyPr wrap="square">
              <a:spAutoFit/>
            </a:bodyPr>
            <a:lstStyle/>
            <a:p>
              <a:r>
                <a:rPr lang="en-US" b="1" dirty="0">
                  <a:solidFill>
                    <a:schemeClr val="tx1"/>
                  </a:solidFill>
                  <a:latin typeface="avenir"/>
                </a:rPr>
                <a:t>Objective Lens</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These are the objective lenses. Most microscopes have three or four objective lenses. They range in power from 4x to 100x magnification.</a:t>
              </a:r>
              <a:endParaRPr lang="en-US" dirty="0">
                <a:solidFill>
                  <a:schemeClr val="tx1"/>
                </a:solidFill>
              </a:endParaRPr>
            </a:p>
          </p:txBody>
        </p:sp>
      </p:grpSp>
      <p:pic>
        <p:nvPicPr>
          <p:cNvPr id="21" name="Picture 20">
            <a:extLst>
              <a:ext uri="{FF2B5EF4-FFF2-40B4-BE49-F238E27FC236}">
                <a16:creationId xmlns:a16="http://schemas.microsoft.com/office/drawing/2014/main" id="{805E80B2-CDB0-4488-B701-B3E8D6399CA3}"/>
              </a:ext>
            </a:extLst>
          </p:cNvPr>
          <p:cNvPicPr>
            <a:picLocks noChangeAspect="1"/>
          </p:cNvPicPr>
          <p:nvPr/>
        </p:nvPicPr>
        <p:blipFill rotWithShape="1">
          <a:blip r:embed="rId3"/>
          <a:srcRect l="64185" t="8412" r="18364" b="76598"/>
          <a:stretch/>
        </p:blipFill>
        <p:spPr>
          <a:xfrm>
            <a:off x="5382350" y="535495"/>
            <a:ext cx="1005348" cy="732223"/>
          </a:xfrm>
          <a:prstGeom prst="rect">
            <a:avLst/>
          </a:prstGeom>
        </p:spPr>
      </p:pic>
      <p:pic>
        <p:nvPicPr>
          <p:cNvPr id="22" name="Picture 21">
            <a:extLst>
              <a:ext uri="{FF2B5EF4-FFF2-40B4-BE49-F238E27FC236}">
                <a16:creationId xmlns:a16="http://schemas.microsoft.com/office/drawing/2014/main" id="{512127C2-2B0D-47E0-8C65-0E9EF3D80D37}"/>
              </a:ext>
            </a:extLst>
          </p:cNvPr>
          <p:cNvPicPr>
            <a:picLocks noChangeAspect="1"/>
          </p:cNvPicPr>
          <p:nvPr/>
        </p:nvPicPr>
        <p:blipFill rotWithShape="1">
          <a:blip r:embed="rId3"/>
          <a:srcRect l="67403" t="35125" r="15146" b="49885"/>
          <a:stretch/>
        </p:blipFill>
        <p:spPr>
          <a:xfrm>
            <a:off x="5575219" y="1839526"/>
            <a:ext cx="1005348" cy="732223"/>
          </a:xfrm>
          <a:prstGeom prst="rect">
            <a:avLst/>
          </a:prstGeom>
        </p:spPr>
      </p:pic>
      <p:pic>
        <p:nvPicPr>
          <p:cNvPr id="23" name="Picture 22">
            <a:extLst>
              <a:ext uri="{FF2B5EF4-FFF2-40B4-BE49-F238E27FC236}">
                <a16:creationId xmlns:a16="http://schemas.microsoft.com/office/drawing/2014/main" id="{BE30160C-2993-4F8A-B232-E275ABD28C81}"/>
              </a:ext>
            </a:extLst>
          </p:cNvPr>
          <p:cNvPicPr>
            <a:picLocks noChangeAspect="1"/>
          </p:cNvPicPr>
          <p:nvPr/>
        </p:nvPicPr>
        <p:blipFill rotWithShape="1">
          <a:blip r:embed="rId3"/>
          <a:srcRect l="67403" t="71125" r="15146" b="13885"/>
          <a:stretch/>
        </p:blipFill>
        <p:spPr>
          <a:xfrm>
            <a:off x="5580179" y="3596448"/>
            <a:ext cx="1005348" cy="732223"/>
          </a:xfrm>
          <a:prstGeom prst="rect">
            <a:avLst/>
          </a:prstGeom>
        </p:spPr>
      </p:pic>
      <p:pic>
        <p:nvPicPr>
          <p:cNvPr id="19" name="Picture 18">
            <a:extLst>
              <a:ext uri="{FF2B5EF4-FFF2-40B4-BE49-F238E27FC236}">
                <a16:creationId xmlns:a16="http://schemas.microsoft.com/office/drawing/2014/main" id="{CDC3EAB9-96B3-45CB-A3FA-9D2A60662D97}"/>
              </a:ext>
            </a:extLst>
          </p:cNvPr>
          <p:cNvPicPr>
            <a:picLocks noChangeAspect="1"/>
          </p:cNvPicPr>
          <p:nvPr/>
        </p:nvPicPr>
        <p:blipFill rotWithShape="1">
          <a:blip r:embed="rId3"/>
          <a:srcRect l="21140" t="86070" r="61409" b="403"/>
          <a:stretch/>
        </p:blipFill>
        <p:spPr>
          <a:xfrm>
            <a:off x="2898984" y="4317785"/>
            <a:ext cx="1005348" cy="660730"/>
          </a:xfrm>
          <a:prstGeom prst="rect">
            <a:avLst/>
          </a:prstGeom>
        </p:spPr>
      </p:pic>
      <p:grpSp>
        <p:nvGrpSpPr>
          <p:cNvPr id="10" name="Group 9">
            <a:extLst>
              <a:ext uri="{FF2B5EF4-FFF2-40B4-BE49-F238E27FC236}">
                <a16:creationId xmlns:a16="http://schemas.microsoft.com/office/drawing/2014/main" id="{706AE901-6A8D-4753-96FE-326799664EB1}"/>
              </a:ext>
            </a:extLst>
          </p:cNvPr>
          <p:cNvGrpSpPr/>
          <p:nvPr/>
        </p:nvGrpSpPr>
        <p:grpSpPr>
          <a:xfrm>
            <a:off x="5274473" y="268276"/>
            <a:ext cx="3839191" cy="4283862"/>
            <a:chOff x="2285999" y="317521"/>
            <a:chExt cx="3839191" cy="4283862"/>
          </a:xfrm>
        </p:grpSpPr>
        <p:pic>
          <p:nvPicPr>
            <p:cNvPr id="3078" name="Picture 6" descr="A close-up of the stage of the microscope. The stage is under the objective lenses and includes clips. There is a light source underneath.">
              <a:extLst>
                <a:ext uri="{FF2B5EF4-FFF2-40B4-BE49-F238E27FC236}">
                  <a16:creationId xmlns:a16="http://schemas.microsoft.com/office/drawing/2014/main" id="{AE939A82-2EDE-41BA-8BEF-7F987E50C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140" y="317521"/>
              <a:ext cx="3829050" cy="3352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0BBBCB-00BC-484C-8DD4-158917E107FD}"/>
                </a:ext>
              </a:extLst>
            </p:cNvPr>
            <p:cNvSpPr/>
            <p:nvPr/>
          </p:nvSpPr>
          <p:spPr>
            <a:xfrm>
              <a:off x="2285999" y="3647276"/>
              <a:ext cx="3839191" cy="954107"/>
            </a:xfrm>
            <a:prstGeom prst="rect">
              <a:avLst/>
            </a:prstGeom>
            <a:solidFill>
              <a:srgbClr val="002060"/>
            </a:solidFill>
          </p:spPr>
          <p:txBody>
            <a:bodyPr wrap="square">
              <a:spAutoFit/>
            </a:bodyPr>
            <a:lstStyle/>
            <a:p>
              <a:r>
                <a:rPr lang="en-US" b="1" dirty="0">
                  <a:solidFill>
                    <a:schemeClr val="tx1"/>
                  </a:solidFill>
                  <a:latin typeface="avenir"/>
                </a:rPr>
                <a:t>Stage</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The stage plate is where you place the specimen that you intend to view.</a:t>
              </a:r>
              <a:endParaRPr lang="en-US" dirty="0">
                <a:solidFill>
                  <a:schemeClr val="tx1"/>
                </a:solidFill>
              </a:endParaRPr>
            </a:p>
          </p:txBody>
        </p:sp>
      </p:grpSp>
      <p:grpSp>
        <p:nvGrpSpPr>
          <p:cNvPr id="14" name="Group 13">
            <a:extLst>
              <a:ext uri="{FF2B5EF4-FFF2-40B4-BE49-F238E27FC236}">
                <a16:creationId xmlns:a16="http://schemas.microsoft.com/office/drawing/2014/main" id="{BC2B1847-C018-4681-B8E1-E967EBF105A2}"/>
              </a:ext>
            </a:extLst>
          </p:cNvPr>
          <p:cNvGrpSpPr/>
          <p:nvPr/>
        </p:nvGrpSpPr>
        <p:grpSpPr>
          <a:xfrm>
            <a:off x="5224385" y="258432"/>
            <a:ext cx="3852740" cy="4463814"/>
            <a:chOff x="2470355" y="315524"/>
            <a:chExt cx="3852740" cy="4463814"/>
          </a:xfrm>
        </p:grpSpPr>
        <p:pic>
          <p:nvPicPr>
            <p:cNvPr id="3080" name="Picture 8" descr="A close-up of the base of the microscope. This is the lowest supporting structure of the microscope.">
              <a:extLst>
                <a:ext uri="{FF2B5EF4-FFF2-40B4-BE49-F238E27FC236}">
                  <a16:creationId xmlns:a16="http://schemas.microsoft.com/office/drawing/2014/main" id="{E3CD7799-0930-486E-9AC7-56F39540C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4045" y="315524"/>
              <a:ext cx="38290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9762638-31D5-4AF2-98AC-57B625E74175}"/>
                </a:ext>
              </a:extLst>
            </p:cNvPr>
            <p:cNvSpPr/>
            <p:nvPr/>
          </p:nvSpPr>
          <p:spPr>
            <a:xfrm>
              <a:off x="2470355" y="3609787"/>
              <a:ext cx="3852740" cy="1169551"/>
            </a:xfrm>
            <a:prstGeom prst="rect">
              <a:avLst/>
            </a:prstGeom>
            <a:solidFill>
              <a:srgbClr val="002060"/>
            </a:solidFill>
          </p:spPr>
          <p:txBody>
            <a:bodyPr wrap="square">
              <a:spAutoFit/>
            </a:bodyPr>
            <a:lstStyle/>
            <a:p>
              <a:r>
                <a:rPr lang="en-US" b="1" dirty="0">
                  <a:solidFill>
                    <a:schemeClr val="tx1"/>
                  </a:solidFill>
                  <a:latin typeface="avenir"/>
                </a:rPr>
                <a:t>The Base</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The base is the bottom of the microscope. It provides a flat, stable surface that supports the microscope.</a:t>
              </a:r>
              <a:endParaRPr lang="en-US" dirty="0">
                <a:solidFill>
                  <a:schemeClr val="tx1"/>
                </a:solidFill>
              </a:endParaRPr>
            </a:p>
          </p:txBody>
        </p:sp>
      </p:grpSp>
      <p:grpSp>
        <p:nvGrpSpPr>
          <p:cNvPr id="16" name="Group 15">
            <a:extLst>
              <a:ext uri="{FF2B5EF4-FFF2-40B4-BE49-F238E27FC236}">
                <a16:creationId xmlns:a16="http://schemas.microsoft.com/office/drawing/2014/main" id="{51F92BE4-BEE9-495D-B153-D869DF088D1C}"/>
              </a:ext>
            </a:extLst>
          </p:cNvPr>
          <p:cNvGrpSpPr/>
          <p:nvPr/>
        </p:nvGrpSpPr>
        <p:grpSpPr>
          <a:xfrm>
            <a:off x="565916" y="286125"/>
            <a:ext cx="3829050" cy="4612819"/>
            <a:chOff x="8211473" y="-1288543"/>
            <a:chExt cx="3829050" cy="4612819"/>
          </a:xfrm>
        </p:grpSpPr>
        <p:pic>
          <p:nvPicPr>
            <p:cNvPr id="3082" name="Picture 10" descr="A close-up of the microscope eyecups which are the top most portion if the microscope.">
              <a:extLst>
                <a:ext uri="{FF2B5EF4-FFF2-40B4-BE49-F238E27FC236}">
                  <a16:creationId xmlns:a16="http://schemas.microsoft.com/office/drawing/2014/main" id="{FDCF1FA2-3626-4925-A02E-98F60749C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1473" y="-1288543"/>
              <a:ext cx="3829050" cy="36480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A652820-1330-432D-8C98-D605D4B561BF}"/>
                </a:ext>
              </a:extLst>
            </p:cNvPr>
            <p:cNvSpPr/>
            <p:nvPr/>
          </p:nvSpPr>
          <p:spPr>
            <a:xfrm>
              <a:off x="8211473" y="2370169"/>
              <a:ext cx="3829050" cy="954107"/>
            </a:xfrm>
            <a:prstGeom prst="rect">
              <a:avLst/>
            </a:prstGeom>
            <a:solidFill>
              <a:srgbClr val="002060"/>
            </a:solidFill>
          </p:spPr>
          <p:txBody>
            <a:bodyPr wrap="square">
              <a:spAutoFit/>
            </a:bodyPr>
            <a:lstStyle/>
            <a:p>
              <a:r>
                <a:rPr lang="en-US" b="1" dirty="0">
                  <a:solidFill>
                    <a:schemeClr val="tx1"/>
                  </a:solidFill>
                  <a:latin typeface="avenir"/>
                </a:rPr>
                <a:t>Eyecups</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The eyecups are where you place your eyes to view the specimen below.</a:t>
              </a:r>
              <a:endParaRPr lang="en-US" dirty="0">
                <a:solidFill>
                  <a:schemeClr val="tx1"/>
                </a:solidFill>
              </a:endParaRPr>
            </a:p>
          </p:txBody>
        </p:sp>
      </p:grpSp>
      <p:grpSp>
        <p:nvGrpSpPr>
          <p:cNvPr id="18" name="Group 17">
            <a:extLst>
              <a:ext uri="{FF2B5EF4-FFF2-40B4-BE49-F238E27FC236}">
                <a16:creationId xmlns:a16="http://schemas.microsoft.com/office/drawing/2014/main" id="{F3DD82B6-3D63-4893-85E0-1482F87AC08C}"/>
              </a:ext>
            </a:extLst>
          </p:cNvPr>
          <p:cNvGrpSpPr/>
          <p:nvPr/>
        </p:nvGrpSpPr>
        <p:grpSpPr>
          <a:xfrm>
            <a:off x="299118" y="306637"/>
            <a:ext cx="3829050" cy="4735277"/>
            <a:chOff x="8333038" y="285891"/>
            <a:chExt cx="3829050" cy="4735277"/>
          </a:xfrm>
        </p:grpSpPr>
        <p:pic>
          <p:nvPicPr>
            <p:cNvPr id="3084" name="Picture 12" descr="A close-up of the microscope arm.">
              <a:extLst>
                <a:ext uri="{FF2B5EF4-FFF2-40B4-BE49-F238E27FC236}">
                  <a16:creationId xmlns:a16="http://schemas.microsoft.com/office/drawing/2014/main" id="{965AF477-4A0F-489D-A8CD-65A07546DF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3038" y="285891"/>
              <a:ext cx="3829050" cy="33337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B70647D1-97FB-45B9-A238-5E3EFCB9C4A4}"/>
                </a:ext>
              </a:extLst>
            </p:cNvPr>
            <p:cNvSpPr/>
            <p:nvPr/>
          </p:nvSpPr>
          <p:spPr>
            <a:xfrm>
              <a:off x="8333038" y="3636173"/>
              <a:ext cx="3829050" cy="1384995"/>
            </a:xfrm>
            <a:prstGeom prst="rect">
              <a:avLst/>
            </a:prstGeom>
            <a:solidFill>
              <a:srgbClr val="002060"/>
            </a:solidFill>
          </p:spPr>
          <p:txBody>
            <a:bodyPr wrap="square">
              <a:spAutoFit/>
            </a:bodyPr>
            <a:lstStyle/>
            <a:p>
              <a:r>
                <a:rPr lang="en-US" b="1" dirty="0">
                  <a:solidFill>
                    <a:schemeClr val="tx1"/>
                  </a:solidFill>
                  <a:latin typeface="avenir"/>
                </a:rPr>
                <a:t>Arm</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The arm connects the upper and lower parts of the microscope. When you carry the microscope it's best to carry it with one hand holding the arm and the other holding the base.</a:t>
              </a:r>
              <a:endParaRPr lang="en-US" dirty="0">
                <a:solidFill>
                  <a:schemeClr val="tx1"/>
                </a:solidFill>
              </a:endParaRPr>
            </a:p>
          </p:txBody>
        </p:sp>
      </p:grpSp>
      <p:grpSp>
        <p:nvGrpSpPr>
          <p:cNvPr id="25" name="Group 24">
            <a:extLst>
              <a:ext uri="{FF2B5EF4-FFF2-40B4-BE49-F238E27FC236}">
                <a16:creationId xmlns:a16="http://schemas.microsoft.com/office/drawing/2014/main" id="{92C6A506-091C-4AC0-AB3B-C35BB670F530}"/>
              </a:ext>
            </a:extLst>
          </p:cNvPr>
          <p:cNvGrpSpPr/>
          <p:nvPr/>
        </p:nvGrpSpPr>
        <p:grpSpPr>
          <a:xfrm>
            <a:off x="127106" y="520395"/>
            <a:ext cx="3839231" cy="4493776"/>
            <a:chOff x="8221393" y="281521"/>
            <a:chExt cx="3839231" cy="4493776"/>
          </a:xfrm>
        </p:grpSpPr>
        <p:pic>
          <p:nvPicPr>
            <p:cNvPr id="3086" name="Picture 14" descr="A close-up of the focus knob at the bottom part of the arm. The knob looks like a dial with numerical markings on it.">
              <a:extLst>
                <a:ext uri="{FF2B5EF4-FFF2-40B4-BE49-F238E27FC236}">
                  <a16:creationId xmlns:a16="http://schemas.microsoft.com/office/drawing/2014/main" id="{053FDD41-D4BC-4B29-8DF1-7FE50D5ED4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1574" y="281521"/>
              <a:ext cx="3829050" cy="332422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394BB02-5F98-4967-B250-D5F1DF119603}"/>
                </a:ext>
              </a:extLst>
            </p:cNvPr>
            <p:cNvSpPr/>
            <p:nvPr/>
          </p:nvSpPr>
          <p:spPr>
            <a:xfrm>
              <a:off x="8221393" y="3605746"/>
              <a:ext cx="3829050" cy="1169551"/>
            </a:xfrm>
            <a:prstGeom prst="rect">
              <a:avLst/>
            </a:prstGeom>
            <a:solidFill>
              <a:srgbClr val="002060"/>
            </a:solidFill>
          </p:spPr>
          <p:txBody>
            <a:bodyPr wrap="square">
              <a:spAutoFit/>
            </a:bodyPr>
            <a:lstStyle/>
            <a:p>
              <a:r>
                <a:rPr lang="en-US" b="1" dirty="0">
                  <a:solidFill>
                    <a:schemeClr val="tx1"/>
                  </a:solidFill>
                  <a:latin typeface="avenir"/>
                </a:rPr>
                <a:t>Focus Knob</a:t>
              </a:r>
              <a:br>
                <a:rPr lang="en-US" dirty="0">
                  <a:solidFill>
                    <a:schemeClr val="tx1"/>
                  </a:solidFill>
                  <a:latin typeface="avenir"/>
                </a:rPr>
              </a:br>
              <a:endParaRPr lang="en-US" dirty="0">
                <a:solidFill>
                  <a:schemeClr val="tx1"/>
                </a:solidFill>
                <a:latin typeface="avenir"/>
              </a:endParaRPr>
            </a:p>
            <a:p>
              <a:r>
                <a:rPr lang="en-US" dirty="0">
                  <a:solidFill>
                    <a:schemeClr val="tx1"/>
                  </a:solidFill>
                  <a:latin typeface="avenir"/>
                </a:rPr>
                <a:t>A close-up of the focus knob at the bottom part of the arm. The knob looks like a dial with numerical markings on it.</a:t>
              </a:r>
              <a:endParaRPr lang="en-US" dirty="0">
                <a:solidFill>
                  <a:schemeClr val="tx1"/>
                </a:solidFill>
              </a:endParaRPr>
            </a:p>
          </p:txBody>
        </p:sp>
      </p:grpSp>
    </p:spTree>
    <p:extLst>
      <p:ext uri="{BB962C8B-B14F-4D97-AF65-F5344CB8AC3E}">
        <p14:creationId xmlns:p14="http://schemas.microsoft.com/office/powerpoint/2010/main" val="619477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11781A-E2E0-45D6-B27D-E7B2416C1B85}"/>
              </a:ext>
            </a:extLst>
          </p:cNvPr>
          <p:cNvSpPr/>
          <p:nvPr/>
        </p:nvSpPr>
        <p:spPr>
          <a:xfrm>
            <a:off x="76200" y="0"/>
            <a:ext cx="9067800" cy="707886"/>
          </a:xfrm>
          <a:prstGeom prst="rect">
            <a:avLst/>
          </a:prstGeom>
        </p:spPr>
        <p:txBody>
          <a:bodyPr wrap="square">
            <a:spAutoFit/>
          </a:bodyPr>
          <a:lstStyle/>
          <a:p>
            <a:r>
              <a:rPr lang="en-US" sz="2000" b="1" dirty="0">
                <a:solidFill>
                  <a:schemeClr val="tx1"/>
                </a:solidFill>
                <a:latin typeface="avenir"/>
              </a:rPr>
              <a:t>Microscope Parts</a:t>
            </a:r>
            <a:endParaRPr lang="en-US" sz="2000" dirty="0">
              <a:solidFill>
                <a:schemeClr val="tx1"/>
              </a:solidFill>
              <a:latin typeface="avenir"/>
            </a:endParaRPr>
          </a:p>
          <a:p>
            <a:r>
              <a:rPr lang="en-US" sz="2000" dirty="0">
                <a:solidFill>
                  <a:schemeClr val="tx1"/>
                </a:solidFill>
                <a:latin typeface="avenir"/>
              </a:rPr>
              <a:t>Drag and drop the microscope parts listed on the left to their definitions on the right.</a:t>
            </a:r>
            <a:endParaRPr lang="en-US" sz="2000" dirty="0">
              <a:solidFill>
                <a:schemeClr val="tx1"/>
              </a:solidFill>
            </a:endParaRPr>
          </a:p>
        </p:txBody>
      </p:sp>
      <p:pic>
        <p:nvPicPr>
          <p:cNvPr id="6" name="Picture 5">
            <a:extLst>
              <a:ext uri="{FF2B5EF4-FFF2-40B4-BE49-F238E27FC236}">
                <a16:creationId xmlns:a16="http://schemas.microsoft.com/office/drawing/2014/main" id="{FBB35881-2159-422C-B7A5-1CA2F9324745}"/>
              </a:ext>
            </a:extLst>
          </p:cNvPr>
          <p:cNvPicPr>
            <a:picLocks noChangeAspect="1"/>
          </p:cNvPicPr>
          <p:nvPr/>
        </p:nvPicPr>
        <p:blipFill>
          <a:blip r:embed="rId2"/>
          <a:stretch>
            <a:fillRect/>
          </a:stretch>
        </p:blipFill>
        <p:spPr>
          <a:xfrm>
            <a:off x="76200" y="707886"/>
            <a:ext cx="8991600" cy="4374654"/>
          </a:xfrm>
          <a:prstGeom prst="rect">
            <a:avLst/>
          </a:prstGeom>
        </p:spPr>
      </p:pic>
      <p:pic>
        <p:nvPicPr>
          <p:cNvPr id="7" name="Picture 6">
            <a:extLst>
              <a:ext uri="{FF2B5EF4-FFF2-40B4-BE49-F238E27FC236}">
                <a16:creationId xmlns:a16="http://schemas.microsoft.com/office/drawing/2014/main" id="{AB977C8C-98CE-415A-992A-8F1C64C61328}"/>
              </a:ext>
            </a:extLst>
          </p:cNvPr>
          <p:cNvPicPr>
            <a:picLocks noChangeAspect="1"/>
          </p:cNvPicPr>
          <p:nvPr/>
        </p:nvPicPr>
        <p:blipFill rotWithShape="1">
          <a:blip r:embed="rId2"/>
          <a:srcRect l="1780" t="4373" r="73559" b="84654"/>
          <a:stretch/>
        </p:blipFill>
        <p:spPr>
          <a:xfrm>
            <a:off x="5905500" y="2331720"/>
            <a:ext cx="2217420" cy="480060"/>
          </a:xfrm>
          <a:prstGeom prst="rect">
            <a:avLst/>
          </a:prstGeom>
        </p:spPr>
      </p:pic>
      <p:pic>
        <p:nvPicPr>
          <p:cNvPr id="9" name="Picture 8">
            <a:extLst>
              <a:ext uri="{FF2B5EF4-FFF2-40B4-BE49-F238E27FC236}">
                <a16:creationId xmlns:a16="http://schemas.microsoft.com/office/drawing/2014/main" id="{500B9A5C-DB7E-477A-9B21-42B0E23A9995}"/>
              </a:ext>
            </a:extLst>
          </p:cNvPr>
          <p:cNvPicPr>
            <a:picLocks noChangeAspect="1"/>
          </p:cNvPicPr>
          <p:nvPr/>
        </p:nvPicPr>
        <p:blipFill rotWithShape="1">
          <a:blip r:embed="rId2"/>
          <a:srcRect l="1780" t="20004" r="73559" b="69023"/>
          <a:stretch/>
        </p:blipFill>
        <p:spPr>
          <a:xfrm>
            <a:off x="5905500" y="3691890"/>
            <a:ext cx="2217420" cy="480060"/>
          </a:xfrm>
          <a:prstGeom prst="rect">
            <a:avLst/>
          </a:prstGeom>
        </p:spPr>
      </p:pic>
      <p:pic>
        <p:nvPicPr>
          <p:cNvPr id="10" name="Picture 9">
            <a:extLst>
              <a:ext uri="{FF2B5EF4-FFF2-40B4-BE49-F238E27FC236}">
                <a16:creationId xmlns:a16="http://schemas.microsoft.com/office/drawing/2014/main" id="{2562B87C-06A5-4CF8-A8C4-C70F9A7E68A8}"/>
              </a:ext>
            </a:extLst>
          </p:cNvPr>
          <p:cNvPicPr>
            <a:picLocks noChangeAspect="1"/>
          </p:cNvPicPr>
          <p:nvPr/>
        </p:nvPicPr>
        <p:blipFill rotWithShape="1">
          <a:blip r:embed="rId2"/>
          <a:srcRect l="1780" t="36298" r="73559" b="52729"/>
          <a:stretch/>
        </p:blipFill>
        <p:spPr>
          <a:xfrm>
            <a:off x="5905500" y="1587996"/>
            <a:ext cx="2217420" cy="480060"/>
          </a:xfrm>
          <a:prstGeom prst="rect">
            <a:avLst/>
          </a:prstGeom>
        </p:spPr>
      </p:pic>
      <p:pic>
        <p:nvPicPr>
          <p:cNvPr id="11" name="Picture 10">
            <a:extLst>
              <a:ext uri="{FF2B5EF4-FFF2-40B4-BE49-F238E27FC236}">
                <a16:creationId xmlns:a16="http://schemas.microsoft.com/office/drawing/2014/main" id="{142975B8-F87C-45FE-916F-A51E34BA5C01}"/>
              </a:ext>
            </a:extLst>
          </p:cNvPr>
          <p:cNvPicPr>
            <a:picLocks noChangeAspect="1"/>
          </p:cNvPicPr>
          <p:nvPr/>
        </p:nvPicPr>
        <p:blipFill rotWithShape="1">
          <a:blip r:embed="rId2"/>
          <a:srcRect l="1696" t="52665" r="73643" b="36362"/>
          <a:stretch/>
        </p:blipFill>
        <p:spPr>
          <a:xfrm>
            <a:off x="5905500" y="3011805"/>
            <a:ext cx="2217420" cy="480060"/>
          </a:xfrm>
          <a:prstGeom prst="rect">
            <a:avLst/>
          </a:prstGeom>
        </p:spPr>
      </p:pic>
      <p:pic>
        <p:nvPicPr>
          <p:cNvPr id="12" name="Picture 11">
            <a:extLst>
              <a:ext uri="{FF2B5EF4-FFF2-40B4-BE49-F238E27FC236}">
                <a16:creationId xmlns:a16="http://schemas.microsoft.com/office/drawing/2014/main" id="{EA32E731-B7A1-4C6A-BC77-9CE2B2568D67}"/>
              </a:ext>
            </a:extLst>
          </p:cNvPr>
          <p:cNvPicPr>
            <a:picLocks noChangeAspect="1"/>
          </p:cNvPicPr>
          <p:nvPr/>
        </p:nvPicPr>
        <p:blipFill rotWithShape="1">
          <a:blip r:embed="rId2"/>
          <a:srcRect l="1865" t="68341" r="73474" b="20686"/>
          <a:stretch/>
        </p:blipFill>
        <p:spPr>
          <a:xfrm>
            <a:off x="5905500" y="4494282"/>
            <a:ext cx="2217420" cy="480060"/>
          </a:xfrm>
          <a:prstGeom prst="rect">
            <a:avLst/>
          </a:prstGeom>
        </p:spPr>
      </p:pic>
      <p:pic>
        <p:nvPicPr>
          <p:cNvPr id="13" name="Picture 12">
            <a:extLst>
              <a:ext uri="{FF2B5EF4-FFF2-40B4-BE49-F238E27FC236}">
                <a16:creationId xmlns:a16="http://schemas.microsoft.com/office/drawing/2014/main" id="{828F7E12-F827-4CED-9A22-B050CEA6AA75}"/>
              </a:ext>
            </a:extLst>
          </p:cNvPr>
          <p:cNvPicPr>
            <a:picLocks noChangeAspect="1"/>
          </p:cNvPicPr>
          <p:nvPr/>
        </p:nvPicPr>
        <p:blipFill rotWithShape="1">
          <a:blip r:embed="rId2"/>
          <a:srcRect l="1950" t="84132" r="73389" b="4895"/>
          <a:stretch/>
        </p:blipFill>
        <p:spPr>
          <a:xfrm>
            <a:off x="5905500" y="893802"/>
            <a:ext cx="2217420" cy="480060"/>
          </a:xfrm>
          <a:prstGeom prst="rect">
            <a:avLst/>
          </a:prstGeom>
        </p:spPr>
      </p:pic>
    </p:spTree>
    <p:extLst>
      <p:ext uri="{BB962C8B-B14F-4D97-AF65-F5344CB8AC3E}">
        <p14:creationId xmlns:p14="http://schemas.microsoft.com/office/powerpoint/2010/main" val="4978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51"/>
          <p:cNvSpPr/>
          <p:nvPr/>
        </p:nvSpPr>
        <p:spPr>
          <a:xfrm rot="-1479384">
            <a:off x="234195" y="3185923"/>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1"/>
          <p:cNvSpPr/>
          <p:nvPr/>
        </p:nvSpPr>
        <p:spPr>
          <a:xfrm rot="-1479384">
            <a:off x="5814952" y="1321356"/>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1"/>
          <p:cNvSpPr/>
          <p:nvPr/>
        </p:nvSpPr>
        <p:spPr>
          <a:xfrm rot="-1479384">
            <a:off x="5814952" y="3158156"/>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1"/>
          <p:cNvSpPr/>
          <p:nvPr/>
        </p:nvSpPr>
        <p:spPr>
          <a:xfrm rot="-1479384">
            <a:off x="234195" y="1349123"/>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1"/>
          <p:cNvSpPr txBox="1">
            <a:spLocks noGrp="1"/>
          </p:cNvSpPr>
          <p:nvPr>
            <p:ph type="title" idx="15"/>
          </p:nvPr>
        </p:nvSpPr>
        <p:spPr>
          <a:xfrm>
            <a:off x="711750" y="368675"/>
            <a:ext cx="7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2576" name="Google Shape;2576;p51"/>
          <p:cNvSpPr txBox="1">
            <a:spLocks noGrp="1"/>
          </p:cNvSpPr>
          <p:nvPr>
            <p:ph type="title"/>
          </p:nvPr>
        </p:nvSpPr>
        <p:spPr>
          <a:xfrm>
            <a:off x="1370289" y="1189046"/>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4, 5</a:t>
            </a:r>
            <a:endParaRPr dirty="0"/>
          </a:p>
        </p:txBody>
      </p:sp>
      <p:sp>
        <p:nvSpPr>
          <p:cNvPr id="2577" name="Google Shape;2577;p51"/>
          <p:cNvSpPr txBox="1">
            <a:spLocks noGrp="1"/>
          </p:cNvSpPr>
          <p:nvPr>
            <p:ph type="subTitle" idx="1"/>
          </p:nvPr>
        </p:nvSpPr>
        <p:spPr>
          <a:xfrm>
            <a:off x="1370289" y="1929039"/>
            <a:ext cx="2410800" cy="596700"/>
          </a:xfrm>
          <a:prstGeom prst="rect">
            <a:avLst/>
          </a:prstGeom>
        </p:spPr>
        <p:txBody>
          <a:bodyPr spcFirstLastPara="1" wrap="square" lIns="91425" tIns="91425" rIns="91425" bIns="91425" anchor="ctr" anchorCtr="0">
            <a:noAutofit/>
          </a:bodyPr>
          <a:lstStyle/>
          <a:p>
            <a:pPr marL="0" lvl="0" indent="0">
              <a:buSzPts val="1100"/>
            </a:pPr>
            <a:r>
              <a:rPr lang="en-US" dirty="0"/>
              <a:t>Cells</a:t>
            </a:r>
            <a:br>
              <a:rPr lang="en-US" dirty="0"/>
            </a:br>
            <a:r>
              <a:rPr lang="en-US" dirty="0"/>
              <a:t>Cell Structure</a:t>
            </a:r>
            <a:br>
              <a:rPr lang="en-US" dirty="0"/>
            </a:br>
            <a:r>
              <a:rPr lang="en-US" dirty="0"/>
              <a:t>Cell Function</a:t>
            </a:r>
            <a:endParaRPr dirty="0"/>
          </a:p>
        </p:txBody>
      </p:sp>
      <p:sp>
        <p:nvSpPr>
          <p:cNvPr id="2578" name="Google Shape;2578;p51"/>
          <p:cNvSpPr txBox="1">
            <a:spLocks noGrp="1"/>
          </p:cNvSpPr>
          <p:nvPr>
            <p:ph type="title" idx="2"/>
          </p:nvPr>
        </p:nvSpPr>
        <p:spPr>
          <a:xfrm>
            <a:off x="6951271" y="1161247"/>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6, 7</a:t>
            </a:r>
            <a:endParaRPr dirty="0"/>
          </a:p>
        </p:txBody>
      </p:sp>
      <p:sp>
        <p:nvSpPr>
          <p:cNvPr id="2579" name="Google Shape;2579;p51"/>
          <p:cNvSpPr txBox="1">
            <a:spLocks noGrp="1"/>
          </p:cNvSpPr>
          <p:nvPr>
            <p:ph type="subTitle" idx="3"/>
          </p:nvPr>
        </p:nvSpPr>
        <p:spPr>
          <a:xfrm>
            <a:off x="6951271" y="1901272"/>
            <a:ext cx="2410800" cy="596700"/>
          </a:xfrm>
          <a:prstGeom prst="rect">
            <a:avLst/>
          </a:prstGeom>
        </p:spPr>
        <p:txBody>
          <a:bodyPr spcFirstLastPara="1" wrap="square" lIns="91425" tIns="91425" rIns="91425" bIns="91425" anchor="ctr" anchorCtr="0">
            <a:noAutofit/>
          </a:bodyPr>
          <a:lstStyle/>
          <a:p>
            <a:pPr marL="0" lvl="0" indent="0"/>
            <a:r>
              <a:rPr lang="en-US" dirty="0"/>
              <a:t>Cell Theory</a:t>
            </a:r>
            <a:br>
              <a:rPr lang="en-US" dirty="0"/>
            </a:br>
            <a:r>
              <a:rPr lang="en-US" dirty="0"/>
              <a:t>Observing cells</a:t>
            </a:r>
          </a:p>
        </p:txBody>
      </p:sp>
      <p:sp>
        <p:nvSpPr>
          <p:cNvPr id="2580" name="Google Shape;2580;p51"/>
          <p:cNvSpPr txBox="1">
            <a:spLocks noGrp="1"/>
          </p:cNvSpPr>
          <p:nvPr>
            <p:ph type="title" idx="4"/>
          </p:nvPr>
        </p:nvSpPr>
        <p:spPr>
          <a:xfrm>
            <a:off x="1370289" y="3031996"/>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8, 9</a:t>
            </a:r>
            <a:endParaRPr dirty="0"/>
          </a:p>
        </p:txBody>
      </p:sp>
      <p:sp>
        <p:nvSpPr>
          <p:cNvPr id="2581" name="Google Shape;2581;p51"/>
          <p:cNvSpPr txBox="1">
            <a:spLocks noGrp="1"/>
          </p:cNvSpPr>
          <p:nvPr>
            <p:ph type="subTitle" idx="5"/>
          </p:nvPr>
        </p:nvSpPr>
        <p:spPr>
          <a:xfrm>
            <a:off x="1370289" y="3771989"/>
            <a:ext cx="2410800" cy="596700"/>
          </a:xfrm>
          <a:prstGeom prst="rect">
            <a:avLst/>
          </a:prstGeom>
        </p:spPr>
        <p:txBody>
          <a:bodyPr spcFirstLastPara="1" wrap="square" lIns="91425" tIns="91425" rIns="91425" bIns="91425" anchor="ctr" anchorCtr="0">
            <a:noAutofit/>
          </a:bodyPr>
          <a:lstStyle/>
          <a:p>
            <a:pPr marL="0" lvl="0" indent="0">
              <a:buSzPts val="1100"/>
            </a:pPr>
            <a:r>
              <a:rPr lang="en" dirty="0"/>
              <a:t>P</a:t>
            </a:r>
            <a:r>
              <a:rPr lang="en-US" dirty="0" err="1"/>
              <a:t>rinciples</a:t>
            </a:r>
            <a:r>
              <a:rPr lang="en-US" dirty="0"/>
              <a:t> of Cell Theory</a:t>
            </a:r>
            <a:br>
              <a:rPr lang="en-US" dirty="0"/>
            </a:br>
            <a:r>
              <a:rPr lang="en-US" dirty="0"/>
              <a:t>Microscopes</a:t>
            </a:r>
            <a:endParaRPr dirty="0"/>
          </a:p>
        </p:txBody>
      </p:sp>
      <p:sp>
        <p:nvSpPr>
          <p:cNvPr id="2582" name="Google Shape;2582;p51"/>
          <p:cNvSpPr txBox="1">
            <a:spLocks noGrp="1"/>
          </p:cNvSpPr>
          <p:nvPr>
            <p:ph type="title" idx="6"/>
          </p:nvPr>
        </p:nvSpPr>
        <p:spPr>
          <a:xfrm>
            <a:off x="6951271" y="3004197"/>
            <a:ext cx="2694300" cy="73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Pgs. 10, 11</a:t>
            </a:r>
            <a:endParaRPr dirty="0"/>
          </a:p>
        </p:txBody>
      </p:sp>
      <p:sp>
        <p:nvSpPr>
          <p:cNvPr id="2583" name="Google Shape;2583;p51"/>
          <p:cNvSpPr txBox="1">
            <a:spLocks noGrp="1"/>
          </p:cNvSpPr>
          <p:nvPr>
            <p:ph type="subTitle" idx="7"/>
          </p:nvPr>
        </p:nvSpPr>
        <p:spPr>
          <a:xfrm>
            <a:off x="6951271" y="3744222"/>
            <a:ext cx="2410800" cy="596700"/>
          </a:xfrm>
          <a:prstGeom prst="rect">
            <a:avLst/>
          </a:prstGeom>
        </p:spPr>
        <p:txBody>
          <a:bodyPr spcFirstLastPara="1" wrap="square" lIns="91425" tIns="91425" rIns="91425" bIns="91425" anchor="ctr" anchorCtr="0">
            <a:noAutofit/>
          </a:bodyPr>
          <a:lstStyle/>
          <a:p>
            <a:pPr marL="0" lvl="0" indent="0">
              <a:buSzPts val="1100"/>
            </a:pPr>
            <a:r>
              <a:rPr lang="en-US" dirty="0"/>
              <a:t>Magnification</a:t>
            </a:r>
            <a:br>
              <a:rPr lang="en-US" dirty="0"/>
            </a:br>
            <a:r>
              <a:rPr lang="en-US" dirty="0"/>
              <a:t>Resolution</a:t>
            </a:r>
            <a:endParaRPr dirty="0"/>
          </a:p>
        </p:txBody>
      </p:sp>
      <p:sp>
        <p:nvSpPr>
          <p:cNvPr id="2584" name="Google Shape;2584;p51"/>
          <p:cNvSpPr txBox="1">
            <a:spLocks noGrp="1"/>
          </p:cNvSpPr>
          <p:nvPr>
            <p:ph type="title" idx="8"/>
          </p:nvPr>
        </p:nvSpPr>
        <p:spPr>
          <a:xfrm>
            <a:off x="220965" y="1449292"/>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3" action="ppaction://hlinksldjump"/>
              </a:rPr>
              <a:t>01</a:t>
            </a:r>
            <a:endParaRPr dirty="0">
              <a:hlinkClick r:id="rId3" action="ppaction://hlinksldjump"/>
            </a:endParaRPr>
          </a:p>
        </p:txBody>
      </p:sp>
      <p:sp>
        <p:nvSpPr>
          <p:cNvPr id="2585" name="Google Shape;2585;p51"/>
          <p:cNvSpPr txBox="1">
            <a:spLocks noGrp="1"/>
          </p:cNvSpPr>
          <p:nvPr>
            <p:ph type="title" idx="9"/>
          </p:nvPr>
        </p:nvSpPr>
        <p:spPr>
          <a:xfrm>
            <a:off x="220965" y="3278416"/>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4" action="ppaction://hlinksldjump"/>
              </a:rPr>
              <a:t>03</a:t>
            </a:r>
            <a:endParaRPr dirty="0"/>
          </a:p>
        </p:txBody>
      </p:sp>
      <p:sp>
        <p:nvSpPr>
          <p:cNvPr id="2586" name="Google Shape;2586;p51"/>
          <p:cNvSpPr txBox="1">
            <a:spLocks noGrp="1"/>
          </p:cNvSpPr>
          <p:nvPr>
            <p:ph type="title" idx="13"/>
          </p:nvPr>
        </p:nvSpPr>
        <p:spPr>
          <a:xfrm>
            <a:off x="5801722" y="1421525"/>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5" action="ppaction://hlinksldjump"/>
              </a:rPr>
              <a:t>02</a:t>
            </a:r>
            <a:endParaRPr dirty="0">
              <a:hlinkClick r:id="rId5" action="ppaction://hlinksldjump"/>
            </a:endParaRPr>
          </a:p>
        </p:txBody>
      </p:sp>
      <p:sp>
        <p:nvSpPr>
          <p:cNvPr id="2587" name="Google Shape;2587;p51"/>
          <p:cNvSpPr txBox="1">
            <a:spLocks noGrp="1"/>
          </p:cNvSpPr>
          <p:nvPr>
            <p:ph type="title" idx="14"/>
          </p:nvPr>
        </p:nvSpPr>
        <p:spPr>
          <a:xfrm>
            <a:off x="5801722" y="3250649"/>
            <a:ext cx="1002300" cy="7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hlinkClick r:id="rId6" action="ppaction://hlinksldjump"/>
              </a:rPr>
              <a:t>04</a:t>
            </a:r>
            <a:endParaRPr dirty="0">
              <a:hlinkClick r:id="rId6" action="ppaction://hlinksldjump"/>
            </a:endParaRPr>
          </a:p>
        </p:txBody>
      </p:sp>
      <p:grpSp>
        <p:nvGrpSpPr>
          <p:cNvPr id="2588" name="Google Shape;2588;p51"/>
          <p:cNvGrpSpPr/>
          <p:nvPr/>
        </p:nvGrpSpPr>
        <p:grpSpPr>
          <a:xfrm>
            <a:off x="637723" y="442196"/>
            <a:ext cx="244617" cy="268996"/>
            <a:chOff x="6523500" y="4338575"/>
            <a:chExt cx="259375" cy="285225"/>
          </a:xfrm>
        </p:grpSpPr>
        <p:sp>
          <p:nvSpPr>
            <p:cNvPr id="2589" name="Google Shape;2589;p51"/>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51"/>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1"/>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1"/>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1"/>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1"/>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573;p51">
            <a:extLst>
              <a:ext uri="{FF2B5EF4-FFF2-40B4-BE49-F238E27FC236}">
                <a16:creationId xmlns:a16="http://schemas.microsoft.com/office/drawing/2014/main" id="{33667AFE-A011-4638-A032-B8B5AA190146}"/>
              </a:ext>
            </a:extLst>
          </p:cNvPr>
          <p:cNvSpPr/>
          <p:nvPr/>
        </p:nvSpPr>
        <p:spPr>
          <a:xfrm rot="-1479384">
            <a:off x="3114180" y="2239377"/>
            <a:ext cx="1011085" cy="1011085"/>
          </a:xfrm>
          <a:prstGeom prst="teardrop">
            <a:avLst>
              <a:gd name="adj" fmla="val 68798"/>
            </a:avLst>
          </a:prstGeom>
          <a:solidFill>
            <a:schemeClr val="dk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82;p51">
            <a:extLst>
              <a:ext uri="{FF2B5EF4-FFF2-40B4-BE49-F238E27FC236}">
                <a16:creationId xmlns:a16="http://schemas.microsoft.com/office/drawing/2014/main" id="{D08CD4D1-9215-45B5-84AE-02ED98D3F63F}"/>
              </a:ext>
            </a:extLst>
          </p:cNvPr>
          <p:cNvSpPr txBox="1">
            <a:spLocks/>
          </p:cNvSpPr>
          <p:nvPr/>
        </p:nvSpPr>
        <p:spPr>
          <a:xfrm>
            <a:off x="4276342" y="2118035"/>
            <a:ext cx="2694300" cy="73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Capriola"/>
              <a:buNone/>
              <a:defRPr sz="2300" b="0" i="0" u="none" strike="noStrike" cap="none">
                <a:solidFill>
                  <a:schemeClr val="accent4"/>
                </a:solidFill>
                <a:latin typeface="Capriola"/>
                <a:ea typeface="Capriola"/>
                <a:cs typeface="Capriola"/>
                <a:sym typeface="Capriola"/>
              </a:defRPr>
            </a:lvl1pPr>
            <a:lvl2pPr marR="0" lvl="1"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2pPr>
            <a:lvl3pPr marR="0" lvl="2"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3pPr>
            <a:lvl4pPr marR="0" lvl="3"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4pPr>
            <a:lvl5pPr marR="0" lvl="4"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5pPr>
            <a:lvl6pPr marR="0" lvl="5"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6pPr>
            <a:lvl7pPr marR="0" lvl="6"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7pPr>
            <a:lvl8pPr marR="0" lvl="7"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8pPr>
            <a:lvl9pPr marR="0" lvl="8"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9pPr>
          </a:lstStyle>
          <a:p>
            <a:r>
              <a:rPr lang="en-US" dirty="0"/>
              <a:t>Pg. 12</a:t>
            </a:r>
          </a:p>
        </p:txBody>
      </p:sp>
      <p:sp>
        <p:nvSpPr>
          <p:cNvPr id="28" name="Google Shape;2583;p51">
            <a:extLst>
              <a:ext uri="{FF2B5EF4-FFF2-40B4-BE49-F238E27FC236}">
                <a16:creationId xmlns:a16="http://schemas.microsoft.com/office/drawing/2014/main" id="{09BC6DDD-375B-4424-B76B-37A94C7D1BB1}"/>
              </a:ext>
            </a:extLst>
          </p:cNvPr>
          <p:cNvSpPr txBox="1">
            <a:spLocks/>
          </p:cNvSpPr>
          <p:nvPr/>
        </p:nvSpPr>
        <p:spPr>
          <a:xfrm>
            <a:off x="4290073" y="2654413"/>
            <a:ext cx="2410800" cy="596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Cabin"/>
              <a:buNone/>
              <a:defRPr sz="1600" b="0" i="0" u="none" strike="noStrike" cap="none">
                <a:solidFill>
                  <a:schemeClr val="dk1"/>
                </a:solidFill>
                <a:latin typeface="Cabin"/>
                <a:ea typeface="Cabin"/>
                <a:cs typeface="Cabin"/>
                <a:sym typeface="Cabin"/>
              </a:defRPr>
            </a:lvl1pPr>
            <a:lvl2pPr marL="914400" marR="0" lvl="1"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2pPr>
            <a:lvl3pPr marL="1371600" marR="0" lvl="2"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3pPr>
            <a:lvl4pPr marL="1828800" marR="0" lvl="3"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4pPr>
            <a:lvl5pPr marL="2286000" marR="0" lvl="4"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5pPr>
            <a:lvl6pPr marL="2743200" marR="0" lvl="5"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6pPr>
            <a:lvl7pPr marL="3200400" marR="0" lvl="6"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7pPr>
            <a:lvl8pPr marL="3657600" marR="0" lvl="7"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8pPr>
            <a:lvl9pPr marL="4114800" marR="0" lvl="8"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9pPr>
          </a:lstStyle>
          <a:p>
            <a:pPr marL="0" indent="0">
              <a:buSzPts val="1100"/>
              <a:buFont typeface="Arial"/>
              <a:buNone/>
            </a:pPr>
            <a:r>
              <a:rPr lang="en-US" dirty="0"/>
              <a:t>Assessment</a:t>
            </a:r>
          </a:p>
        </p:txBody>
      </p:sp>
      <p:sp>
        <p:nvSpPr>
          <p:cNvPr id="29" name="Google Shape;2587;p51">
            <a:hlinkClick r:id="rId7" action="ppaction://hlinksldjump"/>
            <a:extLst>
              <a:ext uri="{FF2B5EF4-FFF2-40B4-BE49-F238E27FC236}">
                <a16:creationId xmlns:a16="http://schemas.microsoft.com/office/drawing/2014/main" id="{70CF74CB-5C87-4F91-A092-56EA3D5741C6}"/>
              </a:ext>
            </a:extLst>
          </p:cNvPr>
          <p:cNvSpPr txBox="1">
            <a:spLocks/>
          </p:cNvSpPr>
          <p:nvPr/>
        </p:nvSpPr>
        <p:spPr>
          <a:xfrm>
            <a:off x="3100950" y="2331870"/>
            <a:ext cx="1002300" cy="739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apriola"/>
              <a:buNone/>
              <a:defRPr sz="4000" b="0" i="0" u="none" strike="noStrike" cap="none">
                <a:solidFill>
                  <a:schemeClr val="accent6"/>
                </a:solidFill>
                <a:latin typeface="Capriola"/>
                <a:ea typeface="Capriola"/>
                <a:cs typeface="Capriola"/>
                <a:sym typeface="Capriola"/>
              </a:defRPr>
            </a:lvl1pPr>
            <a:lvl2pPr marR="0" lvl="1"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2pPr>
            <a:lvl3pPr marR="0" lvl="2"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3pPr>
            <a:lvl4pPr marR="0" lvl="3"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4pPr>
            <a:lvl5pPr marR="0" lvl="4"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5pPr>
            <a:lvl6pPr marR="0" lvl="5"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6pPr>
            <a:lvl7pPr marR="0" lvl="6"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7pPr>
            <a:lvl8pPr marR="0" lvl="7"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8pPr>
            <a:lvl9pPr marR="0" lvl="8"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9pPr>
          </a:lstStyle>
          <a:p>
            <a:r>
              <a:rPr lang="en" dirty="0"/>
              <a:t>05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sp>
        <p:nvSpPr>
          <p:cNvPr id="3524" name="Google Shape;3524;p72"/>
          <p:cNvSpPr txBox="1">
            <a:spLocks noGrp="1"/>
          </p:cNvSpPr>
          <p:nvPr>
            <p:ph type="title"/>
          </p:nvPr>
        </p:nvSpPr>
        <p:spPr>
          <a:xfrm>
            <a:off x="4118125" y="642825"/>
            <a:ext cx="4204500" cy="11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Magnification</a:t>
            </a:r>
            <a:br>
              <a:rPr lang="en-US" dirty="0"/>
            </a:br>
            <a:r>
              <a:rPr lang="en-US" dirty="0"/>
              <a:t>Resolution</a:t>
            </a:r>
            <a:endParaRPr dirty="0"/>
          </a:p>
        </p:txBody>
      </p:sp>
      <p:sp>
        <p:nvSpPr>
          <p:cNvPr id="3525" name="Google Shape;3525;p72"/>
          <p:cNvSpPr txBox="1">
            <a:spLocks noGrp="1"/>
          </p:cNvSpPr>
          <p:nvPr>
            <p:ph type="title" idx="2"/>
          </p:nvPr>
        </p:nvSpPr>
        <p:spPr>
          <a:xfrm>
            <a:off x="940325" y="504075"/>
            <a:ext cx="3005400" cy="160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t>Pgs. 10, 11</a:t>
            </a:r>
            <a:endParaRPr sz="4400" dirty="0"/>
          </a:p>
        </p:txBody>
      </p:sp>
      <p:grpSp>
        <p:nvGrpSpPr>
          <p:cNvPr id="3527" name="Google Shape;3527;p72"/>
          <p:cNvGrpSpPr/>
          <p:nvPr/>
        </p:nvGrpSpPr>
        <p:grpSpPr>
          <a:xfrm>
            <a:off x="2222036" y="2605318"/>
            <a:ext cx="4925808" cy="2595340"/>
            <a:chOff x="2222036" y="2605318"/>
            <a:chExt cx="4925808" cy="2595340"/>
          </a:xfrm>
        </p:grpSpPr>
        <p:sp>
          <p:nvSpPr>
            <p:cNvPr id="3528" name="Google Shape;3528;p72"/>
            <p:cNvSpPr/>
            <p:nvPr/>
          </p:nvSpPr>
          <p:spPr>
            <a:xfrm>
              <a:off x="5851900" y="2745075"/>
              <a:ext cx="1295945" cy="1262456"/>
            </a:xfrm>
            <a:custGeom>
              <a:avLst/>
              <a:gdLst/>
              <a:ahLst/>
              <a:cxnLst/>
              <a:rect l="l" t="t" r="r" b="b"/>
              <a:pathLst>
                <a:path w="40568" h="39040" extrusionOk="0">
                  <a:moveTo>
                    <a:pt x="21043" y="0"/>
                  </a:moveTo>
                  <a:cubicBezTo>
                    <a:pt x="13133" y="0"/>
                    <a:pt x="6041" y="4757"/>
                    <a:pt x="3006" y="12054"/>
                  </a:cubicBezTo>
                  <a:cubicBezTo>
                    <a:pt x="0" y="19350"/>
                    <a:pt x="1664" y="27726"/>
                    <a:pt x="7238" y="33330"/>
                  </a:cubicBezTo>
                  <a:cubicBezTo>
                    <a:pt x="10969" y="37060"/>
                    <a:pt x="15967" y="39039"/>
                    <a:pt x="21052" y="39039"/>
                  </a:cubicBezTo>
                  <a:cubicBezTo>
                    <a:pt x="23566" y="39039"/>
                    <a:pt x="26101" y="38556"/>
                    <a:pt x="28514" y="37562"/>
                  </a:cubicBezTo>
                  <a:cubicBezTo>
                    <a:pt x="35810" y="34526"/>
                    <a:pt x="40567" y="27405"/>
                    <a:pt x="40567" y="19525"/>
                  </a:cubicBezTo>
                  <a:cubicBezTo>
                    <a:pt x="40538" y="8756"/>
                    <a:pt x="31812" y="0"/>
                    <a:pt x="21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2"/>
            <p:cNvSpPr/>
            <p:nvPr/>
          </p:nvSpPr>
          <p:spPr>
            <a:xfrm>
              <a:off x="3984728" y="2605318"/>
              <a:ext cx="1165572" cy="1321876"/>
            </a:xfrm>
            <a:custGeom>
              <a:avLst/>
              <a:gdLst/>
              <a:ahLst/>
              <a:cxnLst/>
              <a:rect l="l" t="t" r="r" b="b"/>
              <a:pathLst>
                <a:path w="34176" h="38759" extrusionOk="0">
                  <a:moveTo>
                    <a:pt x="17073" y="0"/>
                  </a:moveTo>
                  <a:cubicBezTo>
                    <a:pt x="9660" y="0"/>
                    <a:pt x="0" y="38758"/>
                    <a:pt x="0" y="38758"/>
                  </a:cubicBezTo>
                  <a:lnTo>
                    <a:pt x="34176" y="38758"/>
                  </a:lnTo>
                  <a:cubicBezTo>
                    <a:pt x="34176" y="38758"/>
                    <a:pt x="24516" y="0"/>
                    <a:pt x="170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2"/>
            <p:cNvSpPr/>
            <p:nvPr/>
          </p:nvSpPr>
          <p:spPr>
            <a:xfrm>
              <a:off x="4244492" y="2605318"/>
              <a:ext cx="542508" cy="486167"/>
            </a:xfrm>
            <a:custGeom>
              <a:avLst/>
              <a:gdLst/>
              <a:ahLst/>
              <a:cxnLst/>
              <a:rect l="l" t="t" r="r" b="b"/>
              <a:pathLst>
                <a:path w="15907" h="14255" extrusionOk="0">
                  <a:moveTo>
                    <a:pt x="9486" y="0"/>
                  </a:moveTo>
                  <a:cubicBezTo>
                    <a:pt x="6421" y="0"/>
                    <a:pt x="2977" y="6538"/>
                    <a:pt x="0" y="14214"/>
                  </a:cubicBezTo>
                  <a:cubicBezTo>
                    <a:pt x="143" y="14236"/>
                    <a:pt x="325" y="14255"/>
                    <a:pt x="536" y="14255"/>
                  </a:cubicBezTo>
                  <a:cubicBezTo>
                    <a:pt x="1699" y="14255"/>
                    <a:pt x="3728" y="13676"/>
                    <a:pt x="4816" y="9895"/>
                  </a:cubicBezTo>
                  <a:lnTo>
                    <a:pt x="4816" y="9895"/>
                  </a:lnTo>
                  <a:cubicBezTo>
                    <a:pt x="4817" y="9931"/>
                    <a:pt x="6261" y="11485"/>
                    <a:pt x="7901" y="11485"/>
                  </a:cubicBezTo>
                  <a:cubicBezTo>
                    <a:pt x="9100" y="11485"/>
                    <a:pt x="10403" y="10654"/>
                    <a:pt x="11324" y="7793"/>
                  </a:cubicBezTo>
                  <a:cubicBezTo>
                    <a:pt x="11324" y="7793"/>
                    <a:pt x="12141" y="8966"/>
                    <a:pt x="13369" y="8966"/>
                  </a:cubicBezTo>
                  <a:cubicBezTo>
                    <a:pt x="14098" y="8966"/>
                    <a:pt x="14972" y="8553"/>
                    <a:pt x="15906" y="7238"/>
                  </a:cubicBezTo>
                  <a:cubicBezTo>
                    <a:pt x="13747" y="2948"/>
                    <a:pt x="11529" y="0"/>
                    <a:pt x="9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2"/>
            <p:cNvSpPr/>
            <p:nvPr/>
          </p:nvSpPr>
          <p:spPr>
            <a:xfrm>
              <a:off x="3194455" y="3229376"/>
              <a:ext cx="781380" cy="1156637"/>
            </a:xfrm>
            <a:custGeom>
              <a:avLst/>
              <a:gdLst/>
              <a:ahLst/>
              <a:cxnLst/>
              <a:rect l="l" t="t" r="r" b="b"/>
              <a:pathLst>
                <a:path w="22911" h="33914" extrusionOk="0">
                  <a:moveTo>
                    <a:pt x="11003" y="1"/>
                  </a:moveTo>
                  <a:cubicBezTo>
                    <a:pt x="5574" y="1"/>
                    <a:pt x="525" y="33272"/>
                    <a:pt x="525" y="33272"/>
                  </a:cubicBezTo>
                  <a:lnTo>
                    <a:pt x="0" y="33914"/>
                  </a:lnTo>
                  <a:lnTo>
                    <a:pt x="22910" y="18883"/>
                  </a:lnTo>
                  <a:cubicBezTo>
                    <a:pt x="22910" y="18883"/>
                    <a:pt x="16431" y="1"/>
                    <a:pt x="1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2"/>
            <p:cNvSpPr/>
            <p:nvPr/>
          </p:nvSpPr>
          <p:spPr>
            <a:xfrm>
              <a:off x="3342736" y="3229376"/>
              <a:ext cx="428052" cy="479312"/>
            </a:xfrm>
            <a:custGeom>
              <a:avLst/>
              <a:gdLst/>
              <a:ahLst/>
              <a:cxnLst/>
              <a:rect l="l" t="t" r="r" b="b"/>
              <a:pathLst>
                <a:path w="12551" h="14054" extrusionOk="0">
                  <a:moveTo>
                    <a:pt x="6626" y="1"/>
                  </a:moveTo>
                  <a:cubicBezTo>
                    <a:pt x="4203" y="1"/>
                    <a:pt x="1869" y="6655"/>
                    <a:pt x="1" y="14039"/>
                  </a:cubicBezTo>
                  <a:cubicBezTo>
                    <a:pt x="1" y="14039"/>
                    <a:pt x="90" y="14053"/>
                    <a:pt x="241" y="14053"/>
                  </a:cubicBezTo>
                  <a:cubicBezTo>
                    <a:pt x="975" y="14053"/>
                    <a:pt x="3165" y="13712"/>
                    <a:pt x="3649" y="9719"/>
                  </a:cubicBezTo>
                  <a:cubicBezTo>
                    <a:pt x="3649" y="9719"/>
                    <a:pt x="4784" y="10645"/>
                    <a:pt x="6001" y="10645"/>
                  </a:cubicBezTo>
                  <a:cubicBezTo>
                    <a:pt x="7102" y="10645"/>
                    <a:pt x="8270" y="9888"/>
                    <a:pt x="8727" y="7005"/>
                  </a:cubicBezTo>
                  <a:cubicBezTo>
                    <a:pt x="8727" y="7005"/>
                    <a:pt x="9399" y="7740"/>
                    <a:pt x="10276" y="7740"/>
                  </a:cubicBezTo>
                  <a:cubicBezTo>
                    <a:pt x="10982" y="7740"/>
                    <a:pt x="11821" y="7264"/>
                    <a:pt x="12550" y="5546"/>
                  </a:cubicBezTo>
                  <a:cubicBezTo>
                    <a:pt x="10682" y="2423"/>
                    <a:pt x="8581" y="1"/>
                    <a:pt x="6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2"/>
            <p:cNvSpPr/>
            <p:nvPr/>
          </p:nvSpPr>
          <p:spPr>
            <a:xfrm>
              <a:off x="5159174" y="3229376"/>
              <a:ext cx="781380" cy="1156637"/>
            </a:xfrm>
            <a:custGeom>
              <a:avLst/>
              <a:gdLst/>
              <a:ahLst/>
              <a:cxnLst/>
              <a:rect l="l" t="t" r="r" b="b"/>
              <a:pathLst>
                <a:path w="22911" h="33914" extrusionOk="0">
                  <a:moveTo>
                    <a:pt x="11908" y="1"/>
                  </a:moveTo>
                  <a:cubicBezTo>
                    <a:pt x="6480" y="1"/>
                    <a:pt x="1" y="18883"/>
                    <a:pt x="1" y="18883"/>
                  </a:cubicBezTo>
                  <a:lnTo>
                    <a:pt x="22911" y="33914"/>
                  </a:lnTo>
                  <a:lnTo>
                    <a:pt x="22911" y="33914"/>
                  </a:lnTo>
                  <a:lnTo>
                    <a:pt x="22386" y="33272"/>
                  </a:lnTo>
                  <a:cubicBezTo>
                    <a:pt x="22386" y="33272"/>
                    <a:pt x="17337" y="1"/>
                    <a:pt x="119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2"/>
            <p:cNvSpPr/>
            <p:nvPr/>
          </p:nvSpPr>
          <p:spPr>
            <a:xfrm>
              <a:off x="5364203" y="3229376"/>
              <a:ext cx="428052" cy="479312"/>
            </a:xfrm>
            <a:custGeom>
              <a:avLst/>
              <a:gdLst/>
              <a:ahLst/>
              <a:cxnLst/>
              <a:rect l="l" t="t" r="r" b="b"/>
              <a:pathLst>
                <a:path w="12551" h="14054" extrusionOk="0">
                  <a:moveTo>
                    <a:pt x="5925" y="1"/>
                  </a:moveTo>
                  <a:cubicBezTo>
                    <a:pt x="3970" y="1"/>
                    <a:pt x="1869" y="2423"/>
                    <a:pt x="1" y="5546"/>
                  </a:cubicBezTo>
                  <a:cubicBezTo>
                    <a:pt x="730" y="7264"/>
                    <a:pt x="1569" y="7740"/>
                    <a:pt x="2275" y="7740"/>
                  </a:cubicBezTo>
                  <a:cubicBezTo>
                    <a:pt x="3152" y="7740"/>
                    <a:pt x="3824" y="7005"/>
                    <a:pt x="3824" y="7005"/>
                  </a:cubicBezTo>
                  <a:cubicBezTo>
                    <a:pt x="4281" y="9888"/>
                    <a:pt x="5450" y="10645"/>
                    <a:pt x="6550" y="10645"/>
                  </a:cubicBezTo>
                  <a:cubicBezTo>
                    <a:pt x="7768" y="10645"/>
                    <a:pt x="8902" y="9719"/>
                    <a:pt x="8902" y="9719"/>
                  </a:cubicBezTo>
                  <a:cubicBezTo>
                    <a:pt x="9386" y="13712"/>
                    <a:pt x="11576" y="14053"/>
                    <a:pt x="12310" y="14053"/>
                  </a:cubicBezTo>
                  <a:cubicBezTo>
                    <a:pt x="12461" y="14053"/>
                    <a:pt x="12550" y="14039"/>
                    <a:pt x="12550" y="14039"/>
                  </a:cubicBezTo>
                  <a:cubicBezTo>
                    <a:pt x="10683" y="6655"/>
                    <a:pt x="8319" y="1"/>
                    <a:pt x="5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2"/>
            <p:cNvSpPr/>
            <p:nvPr/>
          </p:nvSpPr>
          <p:spPr>
            <a:xfrm>
              <a:off x="5966022" y="3852173"/>
              <a:ext cx="712181" cy="696288"/>
            </a:xfrm>
            <a:custGeom>
              <a:avLst/>
              <a:gdLst/>
              <a:ahLst/>
              <a:cxnLst/>
              <a:rect l="l" t="t" r="r" b="b"/>
              <a:pathLst>
                <a:path w="20882" h="20416" extrusionOk="0">
                  <a:moveTo>
                    <a:pt x="12929" y="1"/>
                  </a:moveTo>
                  <a:cubicBezTo>
                    <a:pt x="12731" y="1"/>
                    <a:pt x="12546" y="118"/>
                    <a:pt x="12560" y="359"/>
                  </a:cubicBezTo>
                  <a:cubicBezTo>
                    <a:pt x="12765" y="3190"/>
                    <a:pt x="11014" y="6050"/>
                    <a:pt x="9233" y="8064"/>
                  </a:cubicBezTo>
                  <a:cubicBezTo>
                    <a:pt x="5644" y="11478"/>
                    <a:pt x="2667" y="15564"/>
                    <a:pt x="186" y="19796"/>
                  </a:cubicBezTo>
                  <a:cubicBezTo>
                    <a:pt x="0" y="20106"/>
                    <a:pt x="281" y="20415"/>
                    <a:pt x="555" y="20415"/>
                  </a:cubicBezTo>
                  <a:cubicBezTo>
                    <a:pt x="668" y="20415"/>
                    <a:pt x="780" y="20362"/>
                    <a:pt x="857" y="20234"/>
                  </a:cubicBezTo>
                  <a:cubicBezTo>
                    <a:pt x="2725" y="16965"/>
                    <a:pt x="4914" y="13930"/>
                    <a:pt x="7395" y="11099"/>
                  </a:cubicBezTo>
                  <a:cubicBezTo>
                    <a:pt x="9453" y="9629"/>
                    <a:pt x="11897" y="8860"/>
                    <a:pt x="14373" y="8860"/>
                  </a:cubicBezTo>
                  <a:cubicBezTo>
                    <a:pt x="15092" y="8860"/>
                    <a:pt x="15814" y="8925"/>
                    <a:pt x="16530" y="9056"/>
                  </a:cubicBezTo>
                  <a:cubicBezTo>
                    <a:pt x="16558" y="9061"/>
                    <a:pt x="16586" y="9063"/>
                    <a:pt x="16613" y="9063"/>
                  </a:cubicBezTo>
                  <a:cubicBezTo>
                    <a:pt x="17078" y="9063"/>
                    <a:pt x="17260" y="8380"/>
                    <a:pt x="16763" y="8297"/>
                  </a:cubicBezTo>
                  <a:cubicBezTo>
                    <a:pt x="15963" y="8139"/>
                    <a:pt x="15155" y="8061"/>
                    <a:pt x="14348" y="8061"/>
                  </a:cubicBezTo>
                  <a:cubicBezTo>
                    <a:pt x="12622" y="8061"/>
                    <a:pt x="10903" y="8418"/>
                    <a:pt x="9292" y="9114"/>
                  </a:cubicBezTo>
                  <a:cubicBezTo>
                    <a:pt x="10780" y="7655"/>
                    <a:pt x="12385" y="6313"/>
                    <a:pt x="14136" y="5087"/>
                  </a:cubicBezTo>
                  <a:cubicBezTo>
                    <a:pt x="16004" y="3803"/>
                    <a:pt x="18193" y="2489"/>
                    <a:pt x="20440" y="1964"/>
                  </a:cubicBezTo>
                  <a:cubicBezTo>
                    <a:pt x="20881" y="1826"/>
                    <a:pt x="20776" y="1169"/>
                    <a:pt x="20346" y="1169"/>
                  </a:cubicBezTo>
                  <a:cubicBezTo>
                    <a:pt x="20320" y="1169"/>
                    <a:pt x="20293" y="1171"/>
                    <a:pt x="20265" y="1176"/>
                  </a:cubicBezTo>
                  <a:cubicBezTo>
                    <a:pt x="17930" y="1701"/>
                    <a:pt x="15712" y="3073"/>
                    <a:pt x="13757" y="4386"/>
                  </a:cubicBezTo>
                  <a:cubicBezTo>
                    <a:pt x="13115" y="4824"/>
                    <a:pt x="12473" y="5291"/>
                    <a:pt x="11860" y="5758"/>
                  </a:cubicBezTo>
                  <a:cubicBezTo>
                    <a:pt x="12852" y="4094"/>
                    <a:pt x="13494" y="2256"/>
                    <a:pt x="13378" y="388"/>
                  </a:cubicBezTo>
                  <a:cubicBezTo>
                    <a:pt x="13363" y="133"/>
                    <a:pt x="13139" y="1"/>
                    <a:pt x="12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2"/>
            <p:cNvSpPr/>
            <p:nvPr/>
          </p:nvSpPr>
          <p:spPr>
            <a:xfrm>
              <a:off x="6332904" y="3759480"/>
              <a:ext cx="160021" cy="140581"/>
            </a:xfrm>
            <a:custGeom>
              <a:avLst/>
              <a:gdLst/>
              <a:ahLst/>
              <a:cxnLst/>
              <a:rect l="l" t="t" r="r" b="b"/>
              <a:pathLst>
                <a:path w="4692" h="4122" extrusionOk="0">
                  <a:moveTo>
                    <a:pt x="2326" y="0"/>
                  </a:moveTo>
                  <a:cubicBezTo>
                    <a:pt x="1099" y="0"/>
                    <a:pt x="0" y="1132"/>
                    <a:pt x="314" y="2522"/>
                  </a:cubicBezTo>
                  <a:cubicBezTo>
                    <a:pt x="550" y="3551"/>
                    <a:pt x="1439" y="4122"/>
                    <a:pt x="2339" y="4122"/>
                  </a:cubicBezTo>
                  <a:cubicBezTo>
                    <a:pt x="2997" y="4122"/>
                    <a:pt x="3660" y="3817"/>
                    <a:pt x="4079" y="3164"/>
                  </a:cubicBezTo>
                  <a:cubicBezTo>
                    <a:pt x="4692" y="2201"/>
                    <a:pt x="4400" y="946"/>
                    <a:pt x="3437" y="333"/>
                  </a:cubicBezTo>
                  <a:cubicBezTo>
                    <a:pt x="3078" y="103"/>
                    <a:pt x="2696" y="0"/>
                    <a:pt x="2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2"/>
            <p:cNvSpPr/>
            <p:nvPr/>
          </p:nvSpPr>
          <p:spPr>
            <a:xfrm>
              <a:off x="6379421" y="3774724"/>
              <a:ext cx="72712" cy="40005"/>
            </a:xfrm>
            <a:custGeom>
              <a:avLst/>
              <a:gdLst/>
              <a:ahLst/>
              <a:cxnLst/>
              <a:rect l="l" t="t" r="r" b="b"/>
              <a:pathLst>
                <a:path w="2132" h="1173" extrusionOk="0">
                  <a:moveTo>
                    <a:pt x="1012" y="1"/>
                  </a:moveTo>
                  <a:cubicBezTo>
                    <a:pt x="474" y="1"/>
                    <a:pt x="57" y="226"/>
                    <a:pt x="30" y="528"/>
                  </a:cubicBezTo>
                  <a:cubicBezTo>
                    <a:pt x="1" y="849"/>
                    <a:pt x="468" y="1112"/>
                    <a:pt x="1022" y="1170"/>
                  </a:cubicBezTo>
                  <a:cubicBezTo>
                    <a:pt x="1055" y="1172"/>
                    <a:pt x="1088" y="1173"/>
                    <a:pt x="1120" y="1173"/>
                  </a:cubicBezTo>
                  <a:cubicBezTo>
                    <a:pt x="1657" y="1173"/>
                    <a:pt x="2074" y="948"/>
                    <a:pt x="2102" y="645"/>
                  </a:cubicBezTo>
                  <a:cubicBezTo>
                    <a:pt x="2131" y="324"/>
                    <a:pt x="1664" y="32"/>
                    <a:pt x="1110" y="3"/>
                  </a:cubicBezTo>
                  <a:cubicBezTo>
                    <a:pt x="1077" y="1"/>
                    <a:pt x="1044" y="1"/>
                    <a:pt x="1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2"/>
            <p:cNvSpPr/>
            <p:nvPr/>
          </p:nvSpPr>
          <p:spPr>
            <a:xfrm>
              <a:off x="6556587" y="3826800"/>
              <a:ext cx="166364" cy="141229"/>
            </a:xfrm>
            <a:custGeom>
              <a:avLst/>
              <a:gdLst/>
              <a:ahLst/>
              <a:cxnLst/>
              <a:rect l="l" t="t" r="r" b="b"/>
              <a:pathLst>
                <a:path w="4878" h="4141" extrusionOk="0">
                  <a:moveTo>
                    <a:pt x="2748" y="0"/>
                  </a:moveTo>
                  <a:cubicBezTo>
                    <a:pt x="2273" y="0"/>
                    <a:pt x="1787" y="169"/>
                    <a:pt x="1372" y="548"/>
                  </a:cubicBezTo>
                  <a:cubicBezTo>
                    <a:pt x="1" y="1774"/>
                    <a:pt x="818" y="4050"/>
                    <a:pt x="2656" y="4138"/>
                  </a:cubicBezTo>
                  <a:cubicBezTo>
                    <a:pt x="2692" y="4140"/>
                    <a:pt x="2728" y="4141"/>
                    <a:pt x="2764" y="4141"/>
                  </a:cubicBezTo>
                  <a:cubicBezTo>
                    <a:pt x="3855" y="4141"/>
                    <a:pt x="4760" y="3285"/>
                    <a:pt x="4816" y="2183"/>
                  </a:cubicBezTo>
                  <a:cubicBezTo>
                    <a:pt x="4877" y="900"/>
                    <a:pt x="3844" y="0"/>
                    <a:pt x="2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2"/>
            <p:cNvSpPr/>
            <p:nvPr/>
          </p:nvSpPr>
          <p:spPr>
            <a:xfrm>
              <a:off x="6657123" y="3849581"/>
              <a:ext cx="51771" cy="65891"/>
            </a:xfrm>
            <a:custGeom>
              <a:avLst/>
              <a:gdLst/>
              <a:ahLst/>
              <a:cxnLst/>
              <a:rect l="l" t="t" r="r" b="b"/>
              <a:pathLst>
                <a:path w="1518" h="1932" extrusionOk="0">
                  <a:moveTo>
                    <a:pt x="430" y="1"/>
                  </a:moveTo>
                  <a:cubicBezTo>
                    <a:pt x="381" y="1"/>
                    <a:pt x="335" y="9"/>
                    <a:pt x="292" y="26"/>
                  </a:cubicBezTo>
                  <a:cubicBezTo>
                    <a:pt x="0" y="172"/>
                    <a:pt x="0" y="697"/>
                    <a:pt x="234" y="1223"/>
                  </a:cubicBezTo>
                  <a:cubicBezTo>
                    <a:pt x="427" y="1657"/>
                    <a:pt x="759" y="1931"/>
                    <a:pt x="1033" y="1931"/>
                  </a:cubicBezTo>
                  <a:cubicBezTo>
                    <a:pt x="1091" y="1931"/>
                    <a:pt x="1146" y="1919"/>
                    <a:pt x="1197" y="1894"/>
                  </a:cubicBezTo>
                  <a:cubicBezTo>
                    <a:pt x="1489" y="1748"/>
                    <a:pt x="1518" y="1223"/>
                    <a:pt x="1284" y="727"/>
                  </a:cubicBezTo>
                  <a:cubicBezTo>
                    <a:pt x="1061" y="279"/>
                    <a:pt x="709" y="1"/>
                    <a:pt x="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2"/>
            <p:cNvSpPr/>
            <p:nvPr/>
          </p:nvSpPr>
          <p:spPr>
            <a:xfrm>
              <a:off x="6441489" y="4078142"/>
              <a:ext cx="185804" cy="140444"/>
            </a:xfrm>
            <a:custGeom>
              <a:avLst/>
              <a:gdLst/>
              <a:ahLst/>
              <a:cxnLst/>
              <a:rect l="l" t="t" r="r" b="b"/>
              <a:pathLst>
                <a:path w="5448" h="4118" extrusionOk="0">
                  <a:moveTo>
                    <a:pt x="2701" y="0"/>
                  </a:moveTo>
                  <a:cubicBezTo>
                    <a:pt x="972" y="0"/>
                    <a:pt x="0" y="2038"/>
                    <a:pt x="1158" y="3393"/>
                  </a:cubicBezTo>
                  <a:cubicBezTo>
                    <a:pt x="1559" y="3875"/>
                    <a:pt x="2137" y="4118"/>
                    <a:pt x="2721" y="4118"/>
                  </a:cubicBezTo>
                  <a:cubicBezTo>
                    <a:pt x="3199" y="4118"/>
                    <a:pt x="3682" y="3955"/>
                    <a:pt x="4076" y="3627"/>
                  </a:cubicBezTo>
                  <a:cubicBezTo>
                    <a:pt x="5448" y="2430"/>
                    <a:pt x="4718" y="124"/>
                    <a:pt x="2879" y="8"/>
                  </a:cubicBezTo>
                  <a:cubicBezTo>
                    <a:pt x="2819" y="3"/>
                    <a:pt x="2760" y="0"/>
                    <a:pt x="2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2"/>
            <p:cNvSpPr/>
            <p:nvPr/>
          </p:nvSpPr>
          <p:spPr>
            <a:xfrm>
              <a:off x="6542639" y="4127388"/>
              <a:ext cx="49827" cy="67971"/>
            </a:xfrm>
            <a:custGeom>
              <a:avLst/>
              <a:gdLst/>
              <a:ahLst/>
              <a:cxnLst/>
              <a:rect l="l" t="t" r="r" b="b"/>
              <a:pathLst>
                <a:path w="1461" h="1993" extrusionOk="0">
                  <a:moveTo>
                    <a:pt x="960" y="0"/>
                  </a:moveTo>
                  <a:cubicBezTo>
                    <a:pt x="679" y="0"/>
                    <a:pt x="328" y="325"/>
                    <a:pt x="176" y="782"/>
                  </a:cubicBezTo>
                  <a:cubicBezTo>
                    <a:pt x="1" y="1336"/>
                    <a:pt x="59" y="1861"/>
                    <a:pt x="351" y="1978"/>
                  </a:cubicBezTo>
                  <a:cubicBezTo>
                    <a:pt x="383" y="1988"/>
                    <a:pt x="417" y="1993"/>
                    <a:pt x="452" y="1993"/>
                  </a:cubicBezTo>
                  <a:cubicBezTo>
                    <a:pt x="736" y="1993"/>
                    <a:pt x="1100" y="1684"/>
                    <a:pt x="1256" y="1190"/>
                  </a:cubicBezTo>
                  <a:cubicBezTo>
                    <a:pt x="1460" y="665"/>
                    <a:pt x="1373" y="140"/>
                    <a:pt x="1081" y="23"/>
                  </a:cubicBezTo>
                  <a:cubicBezTo>
                    <a:pt x="1043" y="8"/>
                    <a:pt x="1002" y="0"/>
                    <a:pt x="9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2"/>
            <p:cNvSpPr/>
            <p:nvPr/>
          </p:nvSpPr>
          <p:spPr>
            <a:xfrm>
              <a:off x="5738451" y="3778783"/>
              <a:ext cx="538518" cy="1005347"/>
            </a:xfrm>
            <a:custGeom>
              <a:avLst/>
              <a:gdLst/>
              <a:ahLst/>
              <a:cxnLst/>
              <a:rect l="l" t="t" r="r" b="b"/>
              <a:pathLst>
                <a:path w="15790" h="29478" extrusionOk="0">
                  <a:moveTo>
                    <a:pt x="11704" y="1"/>
                  </a:moveTo>
                  <a:lnTo>
                    <a:pt x="11587" y="30"/>
                  </a:lnTo>
                  <a:cubicBezTo>
                    <a:pt x="11499" y="88"/>
                    <a:pt x="11353" y="147"/>
                    <a:pt x="11207" y="205"/>
                  </a:cubicBezTo>
                  <a:cubicBezTo>
                    <a:pt x="11062" y="293"/>
                    <a:pt x="10886" y="380"/>
                    <a:pt x="10653" y="497"/>
                  </a:cubicBezTo>
                  <a:cubicBezTo>
                    <a:pt x="10449" y="585"/>
                    <a:pt x="10215" y="730"/>
                    <a:pt x="9982" y="876"/>
                  </a:cubicBezTo>
                  <a:cubicBezTo>
                    <a:pt x="9486" y="1168"/>
                    <a:pt x="8902" y="1518"/>
                    <a:pt x="8318" y="1956"/>
                  </a:cubicBezTo>
                  <a:cubicBezTo>
                    <a:pt x="7676" y="2423"/>
                    <a:pt x="7063" y="2919"/>
                    <a:pt x="6479" y="3474"/>
                  </a:cubicBezTo>
                  <a:cubicBezTo>
                    <a:pt x="5166" y="4700"/>
                    <a:pt x="4028" y="6071"/>
                    <a:pt x="3065" y="7618"/>
                  </a:cubicBezTo>
                  <a:cubicBezTo>
                    <a:pt x="2073" y="9223"/>
                    <a:pt x="1285" y="10974"/>
                    <a:pt x="788" y="12813"/>
                  </a:cubicBezTo>
                  <a:cubicBezTo>
                    <a:pt x="263" y="14652"/>
                    <a:pt x="0" y="16520"/>
                    <a:pt x="0" y="18446"/>
                  </a:cubicBezTo>
                  <a:cubicBezTo>
                    <a:pt x="30" y="20226"/>
                    <a:pt x="263" y="22006"/>
                    <a:pt x="730" y="23758"/>
                  </a:cubicBezTo>
                  <a:cubicBezTo>
                    <a:pt x="963" y="24516"/>
                    <a:pt x="1197" y="25275"/>
                    <a:pt x="1518" y="26005"/>
                  </a:cubicBezTo>
                  <a:cubicBezTo>
                    <a:pt x="1751" y="26618"/>
                    <a:pt x="2043" y="27231"/>
                    <a:pt x="2335" y="27814"/>
                  </a:cubicBezTo>
                  <a:cubicBezTo>
                    <a:pt x="2452" y="28077"/>
                    <a:pt x="2598" y="28310"/>
                    <a:pt x="2715" y="28515"/>
                  </a:cubicBezTo>
                  <a:cubicBezTo>
                    <a:pt x="2831" y="28719"/>
                    <a:pt x="2948" y="28894"/>
                    <a:pt x="3006" y="29011"/>
                  </a:cubicBezTo>
                  <a:cubicBezTo>
                    <a:pt x="3094" y="29157"/>
                    <a:pt x="3182" y="29274"/>
                    <a:pt x="3240" y="29361"/>
                  </a:cubicBezTo>
                  <a:cubicBezTo>
                    <a:pt x="3298" y="29420"/>
                    <a:pt x="3327" y="29478"/>
                    <a:pt x="3327" y="29478"/>
                  </a:cubicBezTo>
                  <a:lnTo>
                    <a:pt x="3444" y="29390"/>
                  </a:lnTo>
                  <a:cubicBezTo>
                    <a:pt x="3532" y="29361"/>
                    <a:pt x="3649" y="29303"/>
                    <a:pt x="3794" y="29215"/>
                  </a:cubicBezTo>
                  <a:cubicBezTo>
                    <a:pt x="3940" y="29157"/>
                    <a:pt x="4115" y="29069"/>
                    <a:pt x="4349" y="28953"/>
                  </a:cubicBezTo>
                  <a:cubicBezTo>
                    <a:pt x="4553" y="28836"/>
                    <a:pt x="4787" y="28719"/>
                    <a:pt x="5020" y="28573"/>
                  </a:cubicBezTo>
                  <a:cubicBezTo>
                    <a:pt x="5604" y="28223"/>
                    <a:pt x="6129" y="27873"/>
                    <a:pt x="6684" y="27464"/>
                  </a:cubicBezTo>
                  <a:cubicBezTo>
                    <a:pt x="8756" y="25946"/>
                    <a:pt x="10565" y="24049"/>
                    <a:pt x="11937" y="21861"/>
                  </a:cubicBezTo>
                  <a:cubicBezTo>
                    <a:pt x="14943" y="17045"/>
                    <a:pt x="15790" y="11179"/>
                    <a:pt x="14301" y="5721"/>
                  </a:cubicBezTo>
                  <a:cubicBezTo>
                    <a:pt x="14068" y="4962"/>
                    <a:pt x="13805" y="4203"/>
                    <a:pt x="13513" y="3474"/>
                  </a:cubicBezTo>
                  <a:cubicBezTo>
                    <a:pt x="13280" y="2832"/>
                    <a:pt x="12988" y="2219"/>
                    <a:pt x="12667" y="1635"/>
                  </a:cubicBezTo>
                  <a:cubicBezTo>
                    <a:pt x="12550" y="1373"/>
                    <a:pt x="12433" y="1139"/>
                    <a:pt x="12317" y="935"/>
                  </a:cubicBezTo>
                  <a:cubicBezTo>
                    <a:pt x="12200" y="760"/>
                    <a:pt x="12083" y="585"/>
                    <a:pt x="11995" y="439"/>
                  </a:cubicBezTo>
                  <a:cubicBezTo>
                    <a:pt x="11908" y="293"/>
                    <a:pt x="11820" y="176"/>
                    <a:pt x="11791" y="88"/>
                  </a:cubicBezTo>
                  <a:lnTo>
                    <a:pt x="11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2"/>
            <p:cNvSpPr/>
            <p:nvPr/>
          </p:nvSpPr>
          <p:spPr>
            <a:xfrm>
              <a:off x="6405305" y="4315229"/>
              <a:ext cx="427029" cy="265848"/>
            </a:xfrm>
            <a:custGeom>
              <a:avLst/>
              <a:gdLst/>
              <a:ahLst/>
              <a:cxnLst/>
              <a:rect l="l" t="t" r="r" b="b"/>
              <a:pathLst>
                <a:path w="12521" h="7795" extrusionOk="0">
                  <a:moveTo>
                    <a:pt x="9854" y="1"/>
                  </a:moveTo>
                  <a:cubicBezTo>
                    <a:pt x="149" y="1"/>
                    <a:pt x="0" y="7794"/>
                    <a:pt x="0" y="7794"/>
                  </a:cubicBezTo>
                  <a:cubicBezTo>
                    <a:pt x="8756" y="7210"/>
                    <a:pt x="12521" y="177"/>
                    <a:pt x="12521" y="177"/>
                  </a:cubicBezTo>
                  <a:cubicBezTo>
                    <a:pt x="11560" y="56"/>
                    <a:pt x="10673" y="1"/>
                    <a:pt x="9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2"/>
            <p:cNvSpPr/>
            <p:nvPr/>
          </p:nvSpPr>
          <p:spPr>
            <a:xfrm>
              <a:off x="6369463" y="4640781"/>
              <a:ext cx="498717" cy="181882"/>
            </a:xfrm>
            <a:custGeom>
              <a:avLst/>
              <a:gdLst/>
              <a:ahLst/>
              <a:cxnLst/>
              <a:rect l="l" t="t" r="r" b="b"/>
              <a:pathLst>
                <a:path w="14623" h="5333" extrusionOk="0">
                  <a:moveTo>
                    <a:pt x="6206" y="0"/>
                  </a:moveTo>
                  <a:cubicBezTo>
                    <a:pt x="2199" y="0"/>
                    <a:pt x="1" y="3034"/>
                    <a:pt x="1" y="3034"/>
                  </a:cubicBezTo>
                  <a:cubicBezTo>
                    <a:pt x="2897" y="4793"/>
                    <a:pt x="5737" y="5332"/>
                    <a:pt x="8132" y="5332"/>
                  </a:cubicBezTo>
                  <a:cubicBezTo>
                    <a:pt x="11939" y="5332"/>
                    <a:pt x="14623" y="3968"/>
                    <a:pt x="14623" y="3968"/>
                  </a:cubicBezTo>
                  <a:cubicBezTo>
                    <a:pt x="11290" y="962"/>
                    <a:pt x="8461" y="0"/>
                    <a:pt x="6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2"/>
            <p:cNvSpPr/>
            <p:nvPr/>
          </p:nvSpPr>
          <p:spPr>
            <a:xfrm>
              <a:off x="6095751" y="4299337"/>
              <a:ext cx="325532" cy="362366"/>
            </a:xfrm>
            <a:custGeom>
              <a:avLst/>
              <a:gdLst/>
              <a:ahLst/>
              <a:cxnLst/>
              <a:rect l="l" t="t" r="r" b="b"/>
              <a:pathLst>
                <a:path w="9545" h="10625" extrusionOk="0">
                  <a:moveTo>
                    <a:pt x="4992" y="1"/>
                  </a:moveTo>
                  <a:cubicBezTo>
                    <a:pt x="1" y="5721"/>
                    <a:pt x="4992" y="10624"/>
                    <a:pt x="4992" y="10624"/>
                  </a:cubicBezTo>
                  <a:cubicBezTo>
                    <a:pt x="9544" y="5400"/>
                    <a:pt x="4992" y="1"/>
                    <a:pt x="4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2"/>
            <p:cNvSpPr/>
            <p:nvPr/>
          </p:nvSpPr>
          <p:spPr>
            <a:xfrm>
              <a:off x="6137391" y="4397657"/>
              <a:ext cx="496091" cy="640867"/>
            </a:xfrm>
            <a:custGeom>
              <a:avLst/>
              <a:gdLst/>
              <a:ahLst/>
              <a:cxnLst/>
              <a:rect l="l" t="t" r="r" b="b"/>
              <a:pathLst>
                <a:path w="14546" h="18791" extrusionOk="0">
                  <a:moveTo>
                    <a:pt x="14070" y="1"/>
                  </a:moveTo>
                  <a:cubicBezTo>
                    <a:pt x="14024" y="1"/>
                    <a:pt x="13976" y="12"/>
                    <a:pt x="13927" y="36"/>
                  </a:cubicBezTo>
                  <a:cubicBezTo>
                    <a:pt x="9724" y="2313"/>
                    <a:pt x="6193" y="5640"/>
                    <a:pt x="3654" y="9697"/>
                  </a:cubicBezTo>
                  <a:cubicBezTo>
                    <a:pt x="4150" y="7099"/>
                    <a:pt x="4267" y="4472"/>
                    <a:pt x="4062" y="1875"/>
                  </a:cubicBezTo>
                  <a:cubicBezTo>
                    <a:pt x="4048" y="1671"/>
                    <a:pt x="3887" y="1568"/>
                    <a:pt x="3734" y="1568"/>
                  </a:cubicBezTo>
                  <a:cubicBezTo>
                    <a:pt x="3581" y="1568"/>
                    <a:pt x="3435" y="1671"/>
                    <a:pt x="3449" y="1875"/>
                  </a:cubicBezTo>
                  <a:cubicBezTo>
                    <a:pt x="3712" y="5085"/>
                    <a:pt x="3449" y="8296"/>
                    <a:pt x="2632" y="11418"/>
                  </a:cubicBezTo>
                  <a:cubicBezTo>
                    <a:pt x="1436" y="13607"/>
                    <a:pt x="560" y="15971"/>
                    <a:pt x="35" y="18423"/>
                  </a:cubicBezTo>
                  <a:cubicBezTo>
                    <a:pt x="0" y="18648"/>
                    <a:pt x="191" y="18791"/>
                    <a:pt x="371" y="18791"/>
                  </a:cubicBezTo>
                  <a:cubicBezTo>
                    <a:pt x="494" y="18791"/>
                    <a:pt x="612" y="18723"/>
                    <a:pt x="648" y="18569"/>
                  </a:cubicBezTo>
                  <a:cubicBezTo>
                    <a:pt x="910" y="17314"/>
                    <a:pt x="1261" y="16059"/>
                    <a:pt x="1728" y="14862"/>
                  </a:cubicBezTo>
                  <a:cubicBezTo>
                    <a:pt x="1786" y="14833"/>
                    <a:pt x="1844" y="14775"/>
                    <a:pt x="1873" y="14746"/>
                  </a:cubicBezTo>
                  <a:cubicBezTo>
                    <a:pt x="4296" y="10981"/>
                    <a:pt x="9170" y="9142"/>
                    <a:pt x="13489" y="9054"/>
                  </a:cubicBezTo>
                  <a:cubicBezTo>
                    <a:pt x="13898" y="9054"/>
                    <a:pt x="13898" y="8442"/>
                    <a:pt x="13489" y="8442"/>
                  </a:cubicBezTo>
                  <a:cubicBezTo>
                    <a:pt x="9578" y="8529"/>
                    <a:pt x="5347" y="9959"/>
                    <a:pt x="2603" y="12819"/>
                  </a:cubicBezTo>
                  <a:cubicBezTo>
                    <a:pt x="2691" y="12644"/>
                    <a:pt x="2778" y="12469"/>
                    <a:pt x="2895" y="12265"/>
                  </a:cubicBezTo>
                  <a:cubicBezTo>
                    <a:pt x="2983" y="12236"/>
                    <a:pt x="3070" y="12148"/>
                    <a:pt x="3099" y="12061"/>
                  </a:cubicBezTo>
                  <a:cubicBezTo>
                    <a:pt x="3128" y="11915"/>
                    <a:pt x="3158" y="11798"/>
                    <a:pt x="3187" y="11652"/>
                  </a:cubicBezTo>
                  <a:cubicBezTo>
                    <a:pt x="5755" y="6982"/>
                    <a:pt x="9666" y="2984"/>
                    <a:pt x="14219" y="562"/>
                  </a:cubicBezTo>
                  <a:cubicBezTo>
                    <a:pt x="14545" y="411"/>
                    <a:pt x="14353" y="1"/>
                    <a:pt x="14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2"/>
            <p:cNvSpPr/>
            <p:nvPr/>
          </p:nvSpPr>
          <p:spPr>
            <a:xfrm>
              <a:off x="6108710" y="4299337"/>
              <a:ext cx="166262" cy="359364"/>
            </a:xfrm>
            <a:custGeom>
              <a:avLst/>
              <a:gdLst/>
              <a:ahLst/>
              <a:cxnLst/>
              <a:rect l="l" t="t" r="r" b="b"/>
              <a:pathLst>
                <a:path w="4875" h="10537" extrusionOk="0">
                  <a:moveTo>
                    <a:pt x="4612" y="1"/>
                  </a:moveTo>
                  <a:lnTo>
                    <a:pt x="4612" y="1"/>
                  </a:lnTo>
                  <a:cubicBezTo>
                    <a:pt x="0" y="5283"/>
                    <a:pt x="3853" y="9836"/>
                    <a:pt x="4524" y="10537"/>
                  </a:cubicBezTo>
                  <a:cubicBezTo>
                    <a:pt x="4553" y="9661"/>
                    <a:pt x="4874" y="2686"/>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2"/>
            <p:cNvSpPr/>
            <p:nvPr/>
          </p:nvSpPr>
          <p:spPr>
            <a:xfrm>
              <a:off x="6405305" y="4315298"/>
              <a:ext cx="427029" cy="258789"/>
            </a:xfrm>
            <a:custGeom>
              <a:avLst/>
              <a:gdLst/>
              <a:ahLst/>
              <a:cxnLst/>
              <a:rect l="l" t="t" r="r" b="b"/>
              <a:pathLst>
                <a:path w="12521" h="7588" extrusionOk="0">
                  <a:moveTo>
                    <a:pt x="9866" y="1"/>
                  </a:moveTo>
                  <a:cubicBezTo>
                    <a:pt x="1094" y="1"/>
                    <a:pt x="107" y="6359"/>
                    <a:pt x="0" y="7588"/>
                  </a:cubicBezTo>
                  <a:cubicBezTo>
                    <a:pt x="234" y="7296"/>
                    <a:pt x="3882" y="2656"/>
                    <a:pt x="12521" y="175"/>
                  </a:cubicBezTo>
                  <a:cubicBezTo>
                    <a:pt x="11565" y="56"/>
                    <a:pt x="10682" y="1"/>
                    <a:pt x="9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2"/>
            <p:cNvSpPr/>
            <p:nvPr/>
          </p:nvSpPr>
          <p:spPr>
            <a:xfrm>
              <a:off x="6369463" y="4640781"/>
              <a:ext cx="498717" cy="135363"/>
            </a:xfrm>
            <a:custGeom>
              <a:avLst/>
              <a:gdLst/>
              <a:ahLst/>
              <a:cxnLst/>
              <a:rect l="l" t="t" r="r" b="b"/>
              <a:pathLst>
                <a:path w="14623" h="3969" extrusionOk="0">
                  <a:moveTo>
                    <a:pt x="6206" y="0"/>
                  </a:moveTo>
                  <a:cubicBezTo>
                    <a:pt x="2199" y="0"/>
                    <a:pt x="1" y="3034"/>
                    <a:pt x="1" y="3034"/>
                  </a:cubicBezTo>
                  <a:cubicBezTo>
                    <a:pt x="1" y="3034"/>
                    <a:pt x="3310" y="1823"/>
                    <a:pt x="7183" y="1823"/>
                  </a:cubicBezTo>
                  <a:cubicBezTo>
                    <a:pt x="9673" y="1823"/>
                    <a:pt x="12396" y="2324"/>
                    <a:pt x="14623" y="3968"/>
                  </a:cubicBezTo>
                  <a:cubicBezTo>
                    <a:pt x="11290" y="962"/>
                    <a:pt x="8461" y="0"/>
                    <a:pt x="6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2"/>
            <p:cNvSpPr/>
            <p:nvPr/>
          </p:nvSpPr>
          <p:spPr>
            <a:xfrm>
              <a:off x="2411752" y="3852173"/>
              <a:ext cx="712453" cy="696288"/>
            </a:xfrm>
            <a:custGeom>
              <a:avLst/>
              <a:gdLst/>
              <a:ahLst/>
              <a:cxnLst/>
              <a:rect l="l" t="t" r="r" b="b"/>
              <a:pathLst>
                <a:path w="20890" h="20416" extrusionOk="0">
                  <a:moveTo>
                    <a:pt x="7961" y="1"/>
                  </a:moveTo>
                  <a:cubicBezTo>
                    <a:pt x="7751" y="1"/>
                    <a:pt x="7527" y="133"/>
                    <a:pt x="7512" y="388"/>
                  </a:cubicBezTo>
                  <a:cubicBezTo>
                    <a:pt x="7395" y="2256"/>
                    <a:pt x="8037" y="4094"/>
                    <a:pt x="9001" y="5758"/>
                  </a:cubicBezTo>
                  <a:cubicBezTo>
                    <a:pt x="8417" y="5291"/>
                    <a:pt x="7775" y="4824"/>
                    <a:pt x="7133" y="4386"/>
                  </a:cubicBezTo>
                  <a:cubicBezTo>
                    <a:pt x="5177" y="3073"/>
                    <a:pt x="2959" y="1701"/>
                    <a:pt x="624" y="1176"/>
                  </a:cubicBezTo>
                  <a:cubicBezTo>
                    <a:pt x="605" y="1174"/>
                    <a:pt x="585" y="1172"/>
                    <a:pt x="567" y="1172"/>
                  </a:cubicBezTo>
                  <a:cubicBezTo>
                    <a:pt x="118" y="1172"/>
                    <a:pt x="1" y="1824"/>
                    <a:pt x="449" y="1964"/>
                  </a:cubicBezTo>
                  <a:cubicBezTo>
                    <a:pt x="2697" y="2489"/>
                    <a:pt x="4886" y="3803"/>
                    <a:pt x="6753" y="5087"/>
                  </a:cubicBezTo>
                  <a:cubicBezTo>
                    <a:pt x="8475" y="6313"/>
                    <a:pt x="10110" y="7655"/>
                    <a:pt x="11598" y="9114"/>
                  </a:cubicBezTo>
                  <a:cubicBezTo>
                    <a:pt x="9987" y="8418"/>
                    <a:pt x="8268" y="8061"/>
                    <a:pt x="6533" y="8061"/>
                  </a:cubicBezTo>
                  <a:cubicBezTo>
                    <a:pt x="5721" y="8061"/>
                    <a:pt x="4906" y="8139"/>
                    <a:pt x="4098" y="8297"/>
                  </a:cubicBezTo>
                  <a:cubicBezTo>
                    <a:pt x="3628" y="8380"/>
                    <a:pt x="3812" y="9063"/>
                    <a:pt x="4277" y="9063"/>
                  </a:cubicBezTo>
                  <a:cubicBezTo>
                    <a:pt x="4304" y="9063"/>
                    <a:pt x="4332" y="9061"/>
                    <a:pt x="4360" y="9056"/>
                  </a:cubicBezTo>
                  <a:cubicBezTo>
                    <a:pt x="5076" y="8925"/>
                    <a:pt x="5798" y="8860"/>
                    <a:pt x="6517" y="8860"/>
                  </a:cubicBezTo>
                  <a:cubicBezTo>
                    <a:pt x="8993" y="8860"/>
                    <a:pt x="11437" y="9629"/>
                    <a:pt x="13495" y="11099"/>
                  </a:cubicBezTo>
                  <a:cubicBezTo>
                    <a:pt x="15976" y="13930"/>
                    <a:pt x="18136" y="16965"/>
                    <a:pt x="20003" y="20234"/>
                  </a:cubicBezTo>
                  <a:cubicBezTo>
                    <a:pt x="20080" y="20362"/>
                    <a:pt x="20195" y="20415"/>
                    <a:pt x="20312" y="20415"/>
                  </a:cubicBezTo>
                  <a:cubicBezTo>
                    <a:pt x="20594" y="20415"/>
                    <a:pt x="20890" y="20106"/>
                    <a:pt x="20704" y="19796"/>
                  </a:cubicBezTo>
                  <a:cubicBezTo>
                    <a:pt x="18223" y="15564"/>
                    <a:pt x="15246" y="11478"/>
                    <a:pt x="11656" y="8064"/>
                  </a:cubicBezTo>
                  <a:cubicBezTo>
                    <a:pt x="9876" y="6050"/>
                    <a:pt x="8125" y="3190"/>
                    <a:pt x="8329" y="359"/>
                  </a:cubicBezTo>
                  <a:cubicBezTo>
                    <a:pt x="8344" y="118"/>
                    <a:pt x="8158" y="1"/>
                    <a:pt x="7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2"/>
            <p:cNvSpPr/>
            <p:nvPr/>
          </p:nvSpPr>
          <p:spPr>
            <a:xfrm>
              <a:off x="2596251" y="3758593"/>
              <a:ext cx="159304" cy="141092"/>
            </a:xfrm>
            <a:custGeom>
              <a:avLst/>
              <a:gdLst/>
              <a:ahLst/>
              <a:cxnLst/>
              <a:rect l="l" t="t" r="r" b="b"/>
              <a:pathLst>
                <a:path w="4671" h="4137" extrusionOk="0">
                  <a:moveTo>
                    <a:pt x="2352" y="1"/>
                  </a:moveTo>
                  <a:cubicBezTo>
                    <a:pt x="1987" y="1"/>
                    <a:pt x="1611" y="102"/>
                    <a:pt x="1256" y="330"/>
                  </a:cubicBezTo>
                  <a:cubicBezTo>
                    <a:pt x="293" y="943"/>
                    <a:pt x="1" y="2227"/>
                    <a:pt x="614" y="3190"/>
                  </a:cubicBezTo>
                  <a:cubicBezTo>
                    <a:pt x="1041" y="3837"/>
                    <a:pt x="1697" y="4137"/>
                    <a:pt x="2346" y="4137"/>
                  </a:cubicBezTo>
                  <a:cubicBezTo>
                    <a:pt x="3250" y="4137"/>
                    <a:pt x="4141" y="3555"/>
                    <a:pt x="4379" y="2519"/>
                  </a:cubicBezTo>
                  <a:cubicBezTo>
                    <a:pt x="4671" y="1147"/>
                    <a:pt x="3577" y="1"/>
                    <a:pt x="2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2"/>
            <p:cNvSpPr/>
            <p:nvPr/>
          </p:nvSpPr>
          <p:spPr>
            <a:xfrm>
              <a:off x="2638061" y="3774724"/>
              <a:ext cx="72712" cy="40005"/>
            </a:xfrm>
            <a:custGeom>
              <a:avLst/>
              <a:gdLst/>
              <a:ahLst/>
              <a:cxnLst/>
              <a:rect l="l" t="t" r="r" b="b"/>
              <a:pathLst>
                <a:path w="2132" h="1173" extrusionOk="0">
                  <a:moveTo>
                    <a:pt x="1120" y="1"/>
                  </a:moveTo>
                  <a:cubicBezTo>
                    <a:pt x="1088" y="1"/>
                    <a:pt x="1055" y="1"/>
                    <a:pt x="1022" y="3"/>
                  </a:cubicBezTo>
                  <a:cubicBezTo>
                    <a:pt x="468" y="32"/>
                    <a:pt x="1" y="324"/>
                    <a:pt x="30" y="645"/>
                  </a:cubicBezTo>
                  <a:cubicBezTo>
                    <a:pt x="30" y="948"/>
                    <a:pt x="471" y="1173"/>
                    <a:pt x="1011" y="1173"/>
                  </a:cubicBezTo>
                  <a:cubicBezTo>
                    <a:pt x="1044" y="1173"/>
                    <a:pt x="1077" y="1172"/>
                    <a:pt x="1110" y="1170"/>
                  </a:cubicBezTo>
                  <a:cubicBezTo>
                    <a:pt x="1664" y="1112"/>
                    <a:pt x="2131" y="849"/>
                    <a:pt x="2102" y="528"/>
                  </a:cubicBezTo>
                  <a:cubicBezTo>
                    <a:pt x="2074" y="226"/>
                    <a:pt x="1657" y="1"/>
                    <a:pt x="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2"/>
            <p:cNvSpPr/>
            <p:nvPr/>
          </p:nvSpPr>
          <p:spPr>
            <a:xfrm>
              <a:off x="2366566" y="3826800"/>
              <a:ext cx="166023" cy="141229"/>
            </a:xfrm>
            <a:custGeom>
              <a:avLst/>
              <a:gdLst/>
              <a:ahLst/>
              <a:cxnLst/>
              <a:rect l="l" t="t" r="r" b="b"/>
              <a:pathLst>
                <a:path w="4868" h="4141" extrusionOk="0">
                  <a:moveTo>
                    <a:pt x="2144" y="0"/>
                  </a:moveTo>
                  <a:cubicBezTo>
                    <a:pt x="1041" y="0"/>
                    <a:pt x="0" y="900"/>
                    <a:pt x="82" y="2183"/>
                  </a:cubicBezTo>
                  <a:cubicBezTo>
                    <a:pt x="110" y="3285"/>
                    <a:pt x="1041" y="4141"/>
                    <a:pt x="2134" y="4141"/>
                  </a:cubicBezTo>
                  <a:cubicBezTo>
                    <a:pt x="2170" y="4141"/>
                    <a:pt x="2205" y="4140"/>
                    <a:pt x="2241" y="4138"/>
                  </a:cubicBezTo>
                  <a:cubicBezTo>
                    <a:pt x="4080" y="4021"/>
                    <a:pt x="4868" y="1774"/>
                    <a:pt x="3525" y="548"/>
                  </a:cubicBezTo>
                  <a:cubicBezTo>
                    <a:pt x="3111" y="169"/>
                    <a:pt x="2622" y="0"/>
                    <a:pt x="2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2"/>
            <p:cNvSpPr/>
            <p:nvPr/>
          </p:nvSpPr>
          <p:spPr>
            <a:xfrm>
              <a:off x="2381264" y="3849581"/>
              <a:ext cx="51805" cy="65891"/>
            </a:xfrm>
            <a:custGeom>
              <a:avLst/>
              <a:gdLst/>
              <a:ahLst/>
              <a:cxnLst/>
              <a:rect l="l" t="t" r="r" b="b"/>
              <a:pathLst>
                <a:path w="1519" h="1932" extrusionOk="0">
                  <a:moveTo>
                    <a:pt x="1060" y="1"/>
                  </a:moveTo>
                  <a:cubicBezTo>
                    <a:pt x="781" y="1"/>
                    <a:pt x="433" y="279"/>
                    <a:pt x="234" y="727"/>
                  </a:cubicBezTo>
                  <a:cubicBezTo>
                    <a:pt x="1" y="1223"/>
                    <a:pt x="1" y="1748"/>
                    <a:pt x="293" y="1894"/>
                  </a:cubicBezTo>
                  <a:cubicBezTo>
                    <a:pt x="343" y="1919"/>
                    <a:pt x="398" y="1931"/>
                    <a:pt x="456" y="1931"/>
                  </a:cubicBezTo>
                  <a:cubicBezTo>
                    <a:pt x="730" y="1931"/>
                    <a:pt x="1063" y="1657"/>
                    <a:pt x="1256" y="1223"/>
                  </a:cubicBezTo>
                  <a:cubicBezTo>
                    <a:pt x="1518" y="697"/>
                    <a:pt x="1489" y="172"/>
                    <a:pt x="1197" y="26"/>
                  </a:cubicBezTo>
                  <a:cubicBezTo>
                    <a:pt x="1154" y="9"/>
                    <a:pt x="1108" y="1"/>
                    <a:pt x="10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2"/>
            <p:cNvSpPr/>
            <p:nvPr/>
          </p:nvSpPr>
          <p:spPr>
            <a:xfrm>
              <a:off x="2461884" y="4078142"/>
              <a:ext cx="186827" cy="140444"/>
            </a:xfrm>
            <a:custGeom>
              <a:avLst/>
              <a:gdLst/>
              <a:ahLst/>
              <a:cxnLst/>
              <a:rect l="l" t="t" r="r" b="b"/>
              <a:pathLst>
                <a:path w="5478" h="4118" extrusionOk="0">
                  <a:moveTo>
                    <a:pt x="2774" y="0"/>
                  </a:moveTo>
                  <a:cubicBezTo>
                    <a:pt x="2716" y="0"/>
                    <a:pt x="2658" y="3"/>
                    <a:pt x="2598" y="8"/>
                  </a:cubicBezTo>
                  <a:cubicBezTo>
                    <a:pt x="760" y="124"/>
                    <a:pt x="1" y="2430"/>
                    <a:pt x="1402" y="3627"/>
                  </a:cubicBezTo>
                  <a:cubicBezTo>
                    <a:pt x="1783" y="3955"/>
                    <a:pt x="2258" y="4118"/>
                    <a:pt x="2735" y="4118"/>
                  </a:cubicBezTo>
                  <a:cubicBezTo>
                    <a:pt x="3318" y="4118"/>
                    <a:pt x="3903" y="3875"/>
                    <a:pt x="4320" y="3393"/>
                  </a:cubicBezTo>
                  <a:cubicBezTo>
                    <a:pt x="5478" y="2038"/>
                    <a:pt x="4478" y="0"/>
                    <a:pt x="27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2"/>
            <p:cNvSpPr/>
            <p:nvPr/>
          </p:nvSpPr>
          <p:spPr>
            <a:xfrm>
              <a:off x="2497727" y="4127388"/>
              <a:ext cx="49793" cy="67971"/>
            </a:xfrm>
            <a:custGeom>
              <a:avLst/>
              <a:gdLst/>
              <a:ahLst/>
              <a:cxnLst/>
              <a:rect l="l" t="t" r="r" b="b"/>
              <a:pathLst>
                <a:path w="1460" h="1993" extrusionOk="0">
                  <a:moveTo>
                    <a:pt x="480" y="0"/>
                  </a:moveTo>
                  <a:cubicBezTo>
                    <a:pt x="436" y="0"/>
                    <a:pt x="393" y="8"/>
                    <a:pt x="351" y="23"/>
                  </a:cubicBezTo>
                  <a:cubicBezTo>
                    <a:pt x="59" y="140"/>
                    <a:pt x="1" y="665"/>
                    <a:pt x="176" y="1190"/>
                  </a:cubicBezTo>
                  <a:cubicBezTo>
                    <a:pt x="357" y="1684"/>
                    <a:pt x="701" y="1993"/>
                    <a:pt x="980" y="1993"/>
                  </a:cubicBezTo>
                  <a:cubicBezTo>
                    <a:pt x="1015" y="1993"/>
                    <a:pt x="1048" y="1988"/>
                    <a:pt x="1080" y="1978"/>
                  </a:cubicBezTo>
                  <a:cubicBezTo>
                    <a:pt x="1401" y="1861"/>
                    <a:pt x="1460" y="1336"/>
                    <a:pt x="1255" y="782"/>
                  </a:cubicBezTo>
                  <a:cubicBezTo>
                    <a:pt x="1103" y="325"/>
                    <a:pt x="774" y="0"/>
                    <a:pt x="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2"/>
            <p:cNvSpPr/>
            <p:nvPr/>
          </p:nvSpPr>
          <p:spPr>
            <a:xfrm>
              <a:off x="2838111" y="3778783"/>
              <a:ext cx="512666" cy="1005347"/>
            </a:xfrm>
            <a:custGeom>
              <a:avLst/>
              <a:gdLst/>
              <a:ahLst/>
              <a:cxnLst/>
              <a:rect l="l" t="t" r="r" b="b"/>
              <a:pathLst>
                <a:path w="15032" h="29478" extrusionOk="0">
                  <a:moveTo>
                    <a:pt x="3328" y="1"/>
                  </a:moveTo>
                  <a:cubicBezTo>
                    <a:pt x="3328" y="1"/>
                    <a:pt x="3299" y="30"/>
                    <a:pt x="3240" y="88"/>
                  </a:cubicBezTo>
                  <a:cubicBezTo>
                    <a:pt x="3211" y="176"/>
                    <a:pt x="3124" y="293"/>
                    <a:pt x="3036" y="439"/>
                  </a:cubicBezTo>
                  <a:cubicBezTo>
                    <a:pt x="2949" y="585"/>
                    <a:pt x="2832" y="760"/>
                    <a:pt x="2715" y="935"/>
                  </a:cubicBezTo>
                  <a:cubicBezTo>
                    <a:pt x="2598" y="1139"/>
                    <a:pt x="2482" y="1373"/>
                    <a:pt x="2365" y="1635"/>
                  </a:cubicBezTo>
                  <a:cubicBezTo>
                    <a:pt x="2044" y="2219"/>
                    <a:pt x="1752" y="2832"/>
                    <a:pt x="1518" y="3474"/>
                  </a:cubicBezTo>
                  <a:cubicBezTo>
                    <a:pt x="526" y="5867"/>
                    <a:pt x="30" y="8435"/>
                    <a:pt x="1" y="11033"/>
                  </a:cubicBezTo>
                  <a:cubicBezTo>
                    <a:pt x="1" y="14856"/>
                    <a:pt x="1081" y="18592"/>
                    <a:pt x="3094" y="21861"/>
                  </a:cubicBezTo>
                  <a:cubicBezTo>
                    <a:pt x="4058" y="23378"/>
                    <a:pt x="5196" y="24779"/>
                    <a:pt x="6538" y="25976"/>
                  </a:cubicBezTo>
                  <a:cubicBezTo>
                    <a:pt x="7093" y="26530"/>
                    <a:pt x="7706" y="27026"/>
                    <a:pt x="8348" y="27493"/>
                  </a:cubicBezTo>
                  <a:cubicBezTo>
                    <a:pt x="8873" y="27902"/>
                    <a:pt x="9428" y="28252"/>
                    <a:pt x="10011" y="28602"/>
                  </a:cubicBezTo>
                  <a:cubicBezTo>
                    <a:pt x="10245" y="28748"/>
                    <a:pt x="10478" y="28865"/>
                    <a:pt x="10683" y="28982"/>
                  </a:cubicBezTo>
                  <a:cubicBezTo>
                    <a:pt x="10916" y="29098"/>
                    <a:pt x="11091" y="29186"/>
                    <a:pt x="11237" y="29274"/>
                  </a:cubicBezTo>
                  <a:cubicBezTo>
                    <a:pt x="11383" y="29332"/>
                    <a:pt x="11500" y="29390"/>
                    <a:pt x="11587" y="29420"/>
                  </a:cubicBezTo>
                  <a:lnTo>
                    <a:pt x="11733" y="29478"/>
                  </a:lnTo>
                  <a:lnTo>
                    <a:pt x="11821" y="29361"/>
                  </a:lnTo>
                  <a:cubicBezTo>
                    <a:pt x="11850" y="29274"/>
                    <a:pt x="11938" y="29157"/>
                    <a:pt x="12025" y="29011"/>
                  </a:cubicBezTo>
                  <a:cubicBezTo>
                    <a:pt x="12113" y="28894"/>
                    <a:pt x="12229" y="28719"/>
                    <a:pt x="12346" y="28515"/>
                  </a:cubicBezTo>
                  <a:cubicBezTo>
                    <a:pt x="12463" y="28310"/>
                    <a:pt x="12580" y="28077"/>
                    <a:pt x="12696" y="27814"/>
                  </a:cubicBezTo>
                  <a:cubicBezTo>
                    <a:pt x="13017" y="27231"/>
                    <a:pt x="13280" y="26618"/>
                    <a:pt x="13543" y="26005"/>
                  </a:cubicBezTo>
                  <a:cubicBezTo>
                    <a:pt x="13835" y="25275"/>
                    <a:pt x="14097" y="24516"/>
                    <a:pt x="14302" y="23758"/>
                  </a:cubicBezTo>
                  <a:cubicBezTo>
                    <a:pt x="14769" y="22006"/>
                    <a:pt x="15031" y="20226"/>
                    <a:pt x="15031" y="18446"/>
                  </a:cubicBezTo>
                  <a:cubicBezTo>
                    <a:pt x="15031" y="16520"/>
                    <a:pt x="14798" y="14652"/>
                    <a:pt x="14272" y="12813"/>
                  </a:cubicBezTo>
                  <a:cubicBezTo>
                    <a:pt x="13747" y="10974"/>
                    <a:pt x="12988" y="9223"/>
                    <a:pt x="11967" y="7618"/>
                  </a:cubicBezTo>
                  <a:cubicBezTo>
                    <a:pt x="11033" y="6071"/>
                    <a:pt x="9865" y="4700"/>
                    <a:pt x="8552" y="3474"/>
                  </a:cubicBezTo>
                  <a:cubicBezTo>
                    <a:pt x="7968" y="2919"/>
                    <a:pt x="7355" y="2423"/>
                    <a:pt x="6713" y="1956"/>
                  </a:cubicBezTo>
                  <a:cubicBezTo>
                    <a:pt x="6130" y="1518"/>
                    <a:pt x="5546" y="1168"/>
                    <a:pt x="5050" y="876"/>
                  </a:cubicBezTo>
                  <a:cubicBezTo>
                    <a:pt x="4787" y="730"/>
                    <a:pt x="4583" y="585"/>
                    <a:pt x="4349" y="497"/>
                  </a:cubicBezTo>
                  <a:cubicBezTo>
                    <a:pt x="4145" y="380"/>
                    <a:pt x="3970" y="293"/>
                    <a:pt x="3824" y="205"/>
                  </a:cubicBezTo>
                  <a:cubicBezTo>
                    <a:pt x="3678" y="147"/>
                    <a:pt x="3532" y="88"/>
                    <a:pt x="3445" y="30"/>
                  </a:cubicBezTo>
                  <a:lnTo>
                    <a:pt x="33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2"/>
            <p:cNvSpPr/>
            <p:nvPr/>
          </p:nvSpPr>
          <p:spPr>
            <a:xfrm>
              <a:off x="2256856" y="4315229"/>
              <a:ext cx="428052" cy="265848"/>
            </a:xfrm>
            <a:custGeom>
              <a:avLst/>
              <a:gdLst/>
              <a:ahLst/>
              <a:cxnLst/>
              <a:rect l="l" t="t" r="r" b="b"/>
              <a:pathLst>
                <a:path w="12551" h="7795" extrusionOk="0">
                  <a:moveTo>
                    <a:pt x="2674" y="1"/>
                  </a:moveTo>
                  <a:cubicBezTo>
                    <a:pt x="1853" y="1"/>
                    <a:pt x="964" y="56"/>
                    <a:pt x="1" y="177"/>
                  </a:cubicBezTo>
                  <a:cubicBezTo>
                    <a:pt x="1" y="177"/>
                    <a:pt x="3795" y="7210"/>
                    <a:pt x="12550" y="7794"/>
                  </a:cubicBezTo>
                  <a:cubicBezTo>
                    <a:pt x="12550" y="7794"/>
                    <a:pt x="12401" y="1"/>
                    <a:pt x="26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2"/>
            <p:cNvSpPr/>
            <p:nvPr/>
          </p:nvSpPr>
          <p:spPr>
            <a:xfrm>
              <a:off x="2222036" y="4640781"/>
              <a:ext cx="498683" cy="181882"/>
            </a:xfrm>
            <a:custGeom>
              <a:avLst/>
              <a:gdLst/>
              <a:ahLst/>
              <a:cxnLst/>
              <a:rect l="l" t="t" r="r" b="b"/>
              <a:pathLst>
                <a:path w="14622" h="5333" extrusionOk="0">
                  <a:moveTo>
                    <a:pt x="8404" y="0"/>
                  </a:moveTo>
                  <a:cubicBezTo>
                    <a:pt x="6148" y="0"/>
                    <a:pt x="3322" y="962"/>
                    <a:pt x="0" y="3968"/>
                  </a:cubicBezTo>
                  <a:cubicBezTo>
                    <a:pt x="0" y="3968"/>
                    <a:pt x="2684" y="5332"/>
                    <a:pt x="6491" y="5332"/>
                  </a:cubicBezTo>
                  <a:cubicBezTo>
                    <a:pt x="8886" y="5332"/>
                    <a:pt x="11726" y="4793"/>
                    <a:pt x="14622" y="3034"/>
                  </a:cubicBezTo>
                  <a:cubicBezTo>
                    <a:pt x="14622" y="3034"/>
                    <a:pt x="12412" y="0"/>
                    <a:pt x="8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2"/>
            <p:cNvSpPr/>
            <p:nvPr/>
          </p:nvSpPr>
          <p:spPr>
            <a:xfrm>
              <a:off x="2667936" y="4299337"/>
              <a:ext cx="326487" cy="362366"/>
            </a:xfrm>
            <a:custGeom>
              <a:avLst/>
              <a:gdLst/>
              <a:ahLst/>
              <a:cxnLst/>
              <a:rect l="l" t="t" r="r" b="b"/>
              <a:pathLst>
                <a:path w="9573" h="10625" extrusionOk="0">
                  <a:moveTo>
                    <a:pt x="4582" y="1"/>
                  </a:moveTo>
                  <a:cubicBezTo>
                    <a:pt x="4582" y="1"/>
                    <a:pt x="0" y="5400"/>
                    <a:pt x="4582" y="10624"/>
                  </a:cubicBezTo>
                  <a:cubicBezTo>
                    <a:pt x="4582" y="10624"/>
                    <a:pt x="9573" y="5721"/>
                    <a:pt x="4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2"/>
            <p:cNvSpPr/>
            <p:nvPr/>
          </p:nvSpPr>
          <p:spPr>
            <a:xfrm>
              <a:off x="2456598" y="4397657"/>
              <a:ext cx="495853" cy="640799"/>
            </a:xfrm>
            <a:custGeom>
              <a:avLst/>
              <a:gdLst/>
              <a:ahLst/>
              <a:cxnLst/>
              <a:rect l="l" t="t" r="r" b="b"/>
              <a:pathLst>
                <a:path w="14539" h="18789" extrusionOk="0">
                  <a:moveTo>
                    <a:pt x="452" y="1"/>
                  </a:moveTo>
                  <a:cubicBezTo>
                    <a:pt x="174" y="1"/>
                    <a:pt x="0" y="411"/>
                    <a:pt x="302" y="562"/>
                  </a:cubicBezTo>
                  <a:cubicBezTo>
                    <a:pt x="4971" y="3101"/>
                    <a:pt x="8795" y="6982"/>
                    <a:pt x="11334" y="11652"/>
                  </a:cubicBezTo>
                  <a:cubicBezTo>
                    <a:pt x="11363" y="11798"/>
                    <a:pt x="11392" y="11915"/>
                    <a:pt x="11421" y="12061"/>
                  </a:cubicBezTo>
                  <a:cubicBezTo>
                    <a:pt x="11450" y="12148"/>
                    <a:pt x="11538" y="12236"/>
                    <a:pt x="11655" y="12265"/>
                  </a:cubicBezTo>
                  <a:cubicBezTo>
                    <a:pt x="11742" y="12469"/>
                    <a:pt x="11830" y="12644"/>
                    <a:pt x="11917" y="12819"/>
                  </a:cubicBezTo>
                  <a:cubicBezTo>
                    <a:pt x="9174" y="9959"/>
                    <a:pt x="4942" y="8500"/>
                    <a:pt x="1031" y="8412"/>
                  </a:cubicBezTo>
                  <a:cubicBezTo>
                    <a:pt x="623" y="8412"/>
                    <a:pt x="623" y="9025"/>
                    <a:pt x="1031" y="9025"/>
                  </a:cubicBezTo>
                  <a:cubicBezTo>
                    <a:pt x="5380" y="9142"/>
                    <a:pt x="10225" y="10981"/>
                    <a:pt x="12676" y="14716"/>
                  </a:cubicBezTo>
                  <a:cubicBezTo>
                    <a:pt x="12705" y="14775"/>
                    <a:pt x="12735" y="14833"/>
                    <a:pt x="12793" y="14862"/>
                  </a:cubicBezTo>
                  <a:cubicBezTo>
                    <a:pt x="13260" y="16059"/>
                    <a:pt x="13639" y="17314"/>
                    <a:pt x="13902" y="18569"/>
                  </a:cubicBezTo>
                  <a:cubicBezTo>
                    <a:pt x="13925" y="18721"/>
                    <a:pt x="14038" y="18789"/>
                    <a:pt x="14159" y="18789"/>
                  </a:cubicBezTo>
                  <a:cubicBezTo>
                    <a:pt x="14340" y="18789"/>
                    <a:pt x="14538" y="18638"/>
                    <a:pt x="14486" y="18394"/>
                  </a:cubicBezTo>
                  <a:cubicBezTo>
                    <a:pt x="13960" y="15971"/>
                    <a:pt x="13085" y="13607"/>
                    <a:pt x="11888" y="11418"/>
                  </a:cubicBezTo>
                  <a:cubicBezTo>
                    <a:pt x="11071" y="8296"/>
                    <a:pt x="10808" y="5056"/>
                    <a:pt x="11071" y="1875"/>
                  </a:cubicBezTo>
                  <a:cubicBezTo>
                    <a:pt x="11086" y="1671"/>
                    <a:pt x="10940" y="1568"/>
                    <a:pt x="10787" y="1568"/>
                  </a:cubicBezTo>
                  <a:cubicBezTo>
                    <a:pt x="10633" y="1568"/>
                    <a:pt x="10473" y="1671"/>
                    <a:pt x="10458" y="1875"/>
                  </a:cubicBezTo>
                  <a:cubicBezTo>
                    <a:pt x="10254" y="4472"/>
                    <a:pt x="10400" y="7099"/>
                    <a:pt x="10867" y="9697"/>
                  </a:cubicBezTo>
                  <a:cubicBezTo>
                    <a:pt x="8328" y="5640"/>
                    <a:pt x="4796" y="2313"/>
                    <a:pt x="594" y="36"/>
                  </a:cubicBezTo>
                  <a:cubicBezTo>
                    <a:pt x="545" y="12"/>
                    <a:pt x="497" y="1"/>
                    <a:pt x="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2"/>
            <p:cNvSpPr/>
            <p:nvPr/>
          </p:nvSpPr>
          <p:spPr>
            <a:xfrm>
              <a:off x="2814238" y="4299337"/>
              <a:ext cx="166262" cy="359364"/>
            </a:xfrm>
            <a:custGeom>
              <a:avLst/>
              <a:gdLst/>
              <a:ahLst/>
              <a:cxnLst/>
              <a:rect l="l" t="t" r="r" b="b"/>
              <a:pathLst>
                <a:path w="4875" h="10537" extrusionOk="0">
                  <a:moveTo>
                    <a:pt x="292" y="1"/>
                  </a:moveTo>
                  <a:cubicBezTo>
                    <a:pt x="0" y="2686"/>
                    <a:pt x="321" y="9661"/>
                    <a:pt x="380" y="10537"/>
                  </a:cubicBezTo>
                  <a:cubicBezTo>
                    <a:pt x="1022" y="9836"/>
                    <a:pt x="4874" y="5283"/>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2"/>
            <p:cNvSpPr/>
            <p:nvPr/>
          </p:nvSpPr>
          <p:spPr>
            <a:xfrm>
              <a:off x="2256856" y="4315298"/>
              <a:ext cx="427063" cy="258789"/>
            </a:xfrm>
            <a:custGeom>
              <a:avLst/>
              <a:gdLst/>
              <a:ahLst/>
              <a:cxnLst/>
              <a:rect l="l" t="t" r="r" b="b"/>
              <a:pathLst>
                <a:path w="12522" h="7588" extrusionOk="0">
                  <a:moveTo>
                    <a:pt x="2661" y="1"/>
                  </a:moveTo>
                  <a:cubicBezTo>
                    <a:pt x="1844" y="1"/>
                    <a:pt x="959" y="56"/>
                    <a:pt x="1" y="175"/>
                  </a:cubicBezTo>
                  <a:cubicBezTo>
                    <a:pt x="8640" y="2656"/>
                    <a:pt x="12288" y="7296"/>
                    <a:pt x="12521" y="7588"/>
                  </a:cubicBezTo>
                  <a:cubicBezTo>
                    <a:pt x="12414" y="6359"/>
                    <a:pt x="11452" y="1"/>
                    <a:pt x="2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2"/>
            <p:cNvSpPr/>
            <p:nvPr/>
          </p:nvSpPr>
          <p:spPr>
            <a:xfrm>
              <a:off x="2222036" y="4640781"/>
              <a:ext cx="498683" cy="135363"/>
            </a:xfrm>
            <a:custGeom>
              <a:avLst/>
              <a:gdLst/>
              <a:ahLst/>
              <a:cxnLst/>
              <a:rect l="l" t="t" r="r" b="b"/>
              <a:pathLst>
                <a:path w="14622" h="3969" extrusionOk="0">
                  <a:moveTo>
                    <a:pt x="8404" y="0"/>
                  </a:moveTo>
                  <a:cubicBezTo>
                    <a:pt x="6148" y="0"/>
                    <a:pt x="3322" y="962"/>
                    <a:pt x="0" y="3968"/>
                  </a:cubicBezTo>
                  <a:cubicBezTo>
                    <a:pt x="2227" y="2324"/>
                    <a:pt x="4950" y="1823"/>
                    <a:pt x="7440" y="1823"/>
                  </a:cubicBezTo>
                  <a:cubicBezTo>
                    <a:pt x="11313" y="1823"/>
                    <a:pt x="14622" y="3034"/>
                    <a:pt x="14622" y="3034"/>
                  </a:cubicBezTo>
                  <a:cubicBezTo>
                    <a:pt x="14622" y="3034"/>
                    <a:pt x="12412" y="0"/>
                    <a:pt x="8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2"/>
            <p:cNvSpPr/>
            <p:nvPr/>
          </p:nvSpPr>
          <p:spPr>
            <a:xfrm>
              <a:off x="2863995" y="3707131"/>
              <a:ext cx="3407158" cy="1440322"/>
            </a:xfrm>
            <a:custGeom>
              <a:avLst/>
              <a:gdLst/>
              <a:ahLst/>
              <a:cxnLst/>
              <a:rect l="l" t="t" r="r" b="b"/>
              <a:pathLst>
                <a:path w="99902" h="42232" extrusionOk="0">
                  <a:moveTo>
                    <a:pt x="49966" y="0"/>
                  </a:moveTo>
                  <a:cubicBezTo>
                    <a:pt x="25217" y="0"/>
                    <a:pt x="4116" y="17862"/>
                    <a:pt x="1" y="42232"/>
                  </a:cubicBezTo>
                  <a:lnTo>
                    <a:pt x="99901" y="42232"/>
                  </a:lnTo>
                  <a:cubicBezTo>
                    <a:pt x="95786" y="17862"/>
                    <a:pt x="74685" y="0"/>
                    <a:pt x="49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2"/>
            <p:cNvSpPr/>
            <p:nvPr/>
          </p:nvSpPr>
          <p:spPr>
            <a:xfrm>
              <a:off x="4085230" y="3715940"/>
              <a:ext cx="1183512" cy="1441039"/>
            </a:xfrm>
            <a:custGeom>
              <a:avLst/>
              <a:gdLst/>
              <a:ahLst/>
              <a:cxnLst/>
              <a:rect l="l" t="t" r="r" b="b"/>
              <a:pathLst>
                <a:path w="34702" h="42253" extrusionOk="0">
                  <a:moveTo>
                    <a:pt x="14203" y="0"/>
                  </a:moveTo>
                  <a:cubicBezTo>
                    <a:pt x="9418" y="0"/>
                    <a:pt x="4637" y="672"/>
                    <a:pt x="1" y="2006"/>
                  </a:cubicBezTo>
                  <a:cubicBezTo>
                    <a:pt x="3795" y="4983"/>
                    <a:pt x="12813" y="13009"/>
                    <a:pt x="14506" y="23691"/>
                  </a:cubicBezTo>
                  <a:cubicBezTo>
                    <a:pt x="15469" y="29644"/>
                    <a:pt x="13951" y="35861"/>
                    <a:pt x="9982" y="42253"/>
                  </a:cubicBezTo>
                  <a:lnTo>
                    <a:pt x="31375" y="42253"/>
                  </a:lnTo>
                  <a:cubicBezTo>
                    <a:pt x="33943" y="35365"/>
                    <a:pt x="34702" y="27893"/>
                    <a:pt x="33535" y="20626"/>
                  </a:cubicBezTo>
                  <a:cubicBezTo>
                    <a:pt x="32338" y="13126"/>
                    <a:pt x="29186" y="6617"/>
                    <a:pt x="25538" y="1276"/>
                  </a:cubicBezTo>
                  <a:cubicBezTo>
                    <a:pt x="21805" y="424"/>
                    <a:pt x="18003" y="0"/>
                    <a:pt x="14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2"/>
            <p:cNvSpPr/>
            <p:nvPr/>
          </p:nvSpPr>
          <p:spPr>
            <a:xfrm>
              <a:off x="4239513" y="3707165"/>
              <a:ext cx="922745" cy="1440288"/>
            </a:xfrm>
            <a:custGeom>
              <a:avLst/>
              <a:gdLst/>
              <a:ahLst/>
              <a:cxnLst/>
              <a:rect l="l" t="t" r="r" b="b"/>
              <a:pathLst>
                <a:path w="27056" h="42231" extrusionOk="0">
                  <a:moveTo>
                    <a:pt x="9669" y="0"/>
                  </a:moveTo>
                  <a:cubicBezTo>
                    <a:pt x="6430" y="0"/>
                    <a:pt x="3195" y="315"/>
                    <a:pt x="1" y="933"/>
                  </a:cubicBezTo>
                  <a:cubicBezTo>
                    <a:pt x="2510" y="3356"/>
                    <a:pt x="9165" y="10185"/>
                    <a:pt x="11675" y="16810"/>
                  </a:cubicBezTo>
                  <a:cubicBezTo>
                    <a:pt x="14272" y="23581"/>
                    <a:pt x="12813" y="35226"/>
                    <a:pt x="8873" y="42231"/>
                  </a:cubicBezTo>
                  <a:lnTo>
                    <a:pt x="23932" y="42231"/>
                  </a:lnTo>
                  <a:cubicBezTo>
                    <a:pt x="25333" y="36510"/>
                    <a:pt x="27055" y="27755"/>
                    <a:pt x="26063" y="22180"/>
                  </a:cubicBezTo>
                  <a:cubicBezTo>
                    <a:pt x="24779" y="14796"/>
                    <a:pt x="19467" y="4436"/>
                    <a:pt x="16461" y="466"/>
                  </a:cubicBezTo>
                  <a:cubicBezTo>
                    <a:pt x="14203" y="154"/>
                    <a:pt x="11935" y="0"/>
                    <a:pt x="9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2"/>
            <p:cNvSpPr/>
            <p:nvPr/>
          </p:nvSpPr>
          <p:spPr>
            <a:xfrm>
              <a:off x="2863995" y="3707131"/>
              <a:ext cx="3407158" cy="1440322"/>
            </a:xfrm>
            <a:custGeom>
              <a:avLst/>
              <a:gdLst/>
              <a:ahLst/>
              <a:cxnLst/>
              <a:rect l="l" t="t" r="r" b="b"/>
              <a:pathLst>
                <a:path w="99902" h="42232" extrusionOk="0">
                  <a:moveTo>
                    <a:pt x="49966" y="0"/>
                  </a:moveTo>
                  <a:cubicBezTo>
                    <a:pt x="25217" y="0"/>
                    <a:pt x="4116" y="17862"/>
                    <a:pt x="1" y="42232"/>
                  </a:cubicBezTo>
                  <a:lnTo>
                    <a:pt x="234" y="42232"/>
                  </a:lnTo>
                  <a:cubicBezTo>
                    <a:pt x="6451" y="20518"/>
                    <a:pt x="26326" y="5516"/>
                    <a:pt x="48915" y="5516"/>
                  </a:cubicBezTo>
                  <a:cubicBezTo>
                    <a:pt x="71533" y="5516"/>
                    <a:pt x="91409" y="20489"/>
                    <a:pt x="97625" y="42232"/>
                  </a:cubicBezTo>
                  <a:lnTo>
                    <a:pt x="99901" y="42232"/>
                  </a:lnTo>
                  <a:cubicBezTo>
                    <a:pt x="95786" y="17862"/>
                    <a:pt x="74685" y="0"/>
                    <a:pt x="49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2"/>
            <p:cNvSpPr/>
            <p:nvPr/>
          </p:nvSpPr>
          <p:spPr>
            <a:xfrm>
              <a:off x="2952595" y="4769214"/>
              <a:ext cx="600214" cy="378190"/>
            </a:xfrm>
            <a:custGeom>
              <a:avLst/>
              <a:gdLst/>
              <a:ahLst/>
              <a:cxnLst/>
              <a:rect l="l" t="t" r="r" b="b"/>
              <a:pathLst>
                <a:path w="17599" h="11089" extrusionOk="0">
                  <a:moveTo>
                    <a:pt x="7250" y="1"/>
                  </a:moveTo>
                  <a:cubicBezTo>
                    <a:pt x="7162" y="1"/>
                    <a:pt x="7070" y="9"/>
                    <a:pt x="6975" y="27"/>
                  </a:cubicBezTo>
                  <a:cubicBezTo>
                    <a:pt x="4028" y="582"/>
                    <a:pt x="6129" y="8374"/>
                    <a:pt x="6129" y="8374"/>
                  </a:cubicBezTo>
                  <a:cubicBezTo>
                    <a:pt x="6129" y="8374"/>
                    <a:pt x="3813" y="4785"/>
                    <a:pt x="2173" y="4785"/>
                  </a:cubicBezTo>
                  <a:cubicBezTo>
                    <a:pt x="1972" y="4785"/>
                    <a:pt x="1781" y="4839"/>
                    <a:pt x="1605" y="4960"/>
                  </a:cubicBezTo>
                  <a:cubicBezTo>
                    <a:pt x="0" y="6039"/>
                    <a:pt x="4203" y="11089"/>
                    <a:pt x="4203" y="11089"/>
                  </a:cubicBezTo>
                  <a:lnTo>
                    <a:pt x="14768" y="11089"/>
                  </a:lnTo>
                  <a:cubicBezTo>
                    <a:pt x="14768" y="11089"/>
                    <a:pt x="17599" y="6390"/>
                    <a:pt x="16227" y="5864"/>
                  </a:cubicBezTo>
                  <a:cubicBezTo>
                    <a:pt x="16097" y="5812"/>
                    <a:pt x="15964" y="5788"/>
                    <a:pt x="15828" y="5788"/>
                  </a:cubicBezTo>
                  <a:cubicBezTo>
                    <a:pt x="14524" y="5788"/>
                    <a:pt x="13017" y="7966"/>
                    <a:pt x="13017" y="7966"/>
                  </a:cubicBezTo>
                  <a:cubicBezTo>
                    <a:pt x="13017" y="7966"/>
                    <a:pt x="14768" y="2654"/>
                    <a:pt x="13017" y="2041"/>
                  </a:cubicBezTo>
                  <a:cubicBezTo>
                    <a:pt x="12940" y="2015"/>
                    <a:pt x="12862" y="2003"/>
                    <a:pt x="12785" y="2003"/>
                  </a:cubicBezTo>
                  <a:cubicBezTo>
                    <a:pt x="11105" y="2003"/>
                    <a:pt x="9398" y="7791"/>
                    <a:pt x="9398" y="7791"/>
                  </a:cubicBezTo>
                  <a:cubicBezTo>
                    <a:pt x="9398" y="7791"/>
                    <a:pt x="9890" y="1"/>
                    <a:pt x="7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2"/>
            <p:cNvSpPr/>
            <p:nvPr/>
          </p:nvSpPr>
          <p:spPr>
            <a:xfrm>
              <a:off x="5553615" y="4769214"/>
              <a:ext cx="600214" cy="378190"/>
            </a:xfrm>
            <a:custGeom>
              <a:avLst/>
              <a:gdLst/>
              <a:ahLst/>
              <a:cxnLst/>
              <a:rect l="l" t="t" r="r" b="b"/>
              <a:pathLst>
                <a:path w="17599" h="11089" extrusionOk="0">
                  <a:moveTo>
                    <a:pt x="10349" y="1"/>
                  </a:moveTo>
                  <a:cubicBezTo>
                    <a:pt x="7708" y="1"/>
                    <a:pt x="8172" y="7791"/>
                    <a:pt x="8172" y="7791"/>
                  </a:cubicBezTo>
                  <a:cubicBezTo>
                    <a:pt x="8172" y="7791"/>
                    <a:pt x="6465" y="2003"/>
                    <a:pt x="4811" y="2003"/>
                  </a:cubicBezTo>
                  <a:cubicBezTo>
                    <a:pt x="4734" y="2003"/>
                    <a:pt x="4658" y="2015"/>
                    <a:pt x="4582" y="2041"/>
                  </a:cubicBezTo>
                  <a:cubicBezTo>
                    <a:pt x="2831" y="2654"/>
                    <a:pt x="4582" y="7966"/>
                    <a:pt x="4582" y="7966"/>
                  </a:cubicBezTo>
                  <a:cubicBezTo>
                    <a:pt x="4582" y="7966"/>
                    <a:pt x="3075" y="5788"/>
                    <a:pt x="1772" y="5788"/>
                  </a:cubicBezTo>
                  <a:cubicBezTo>
                    <a:pt x="1636" y="5788"/>
                    <a:pt x="1502" y="5812"/>
                    <a:pt x="1372" y="5864"/>
                  </a:cubicBezTo>
                  <a:cubicBezTo>
                    <a:pt x="0" y="6390"/>
                    <a:pt x="2831" y="11089"/>
                    <a:pt x="2831" y="11089"/>
                  </a:cubicBezTo>
                  <a:lnTo>
                    <a:pt x="13396" y="11089"/>
                  </a:lnTo>
                  <a:cubicBezTo>
                    <a:pt x="13396" y="11089"/>
                    <a:pt x="17599" y="6039"/>
                    <a:pt x="15994" y="4960"/>
                  </a:cubicBezTo>
                  <a:cubicBezTo>
                    <a:pt x="15815" y="4839"/>
                    <a:pt x="15622" y="4785"/>
                    <a:pt x="15419" y="4785"/>
                  </a:cubicBezTo>
                  <a:cubicBezTo>
                    <a:pt x="13763" y="4785"/>
                    <a:pt x="11470" y="8374"/>
                    <a:pt x="11470" y="8374"/>
                  </a:cubicBezTo>
                  <a:cubicBezTo>
                    <a:pt x="11470" y="8374"/>
                    <a:pt x="13571" y="582"/>
                    <a:pt x="10624" y="27"/>
                  </a:cubicBezTo>
                  <a:cubicBezTo>
                    <a:pt x="10529" y="9"/>
                    <a:pt x="10437" y="1"/>
                    <a:pt x="10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2"/>
            <p:cNvSpPr/>
            <p:nvPr/>
          </p:nvSpPr>
          <p:spPr>
            <a:xfrm>
              <a:off x="3360674" y="4137107"/>
              <a:ext cx="727630" cy="623235"/>
            </a:xfrm>
            <a:custGeom>
              <a:avLst/>
              <a:gdLst/>
              <a:ahLst/>
              <a:cxnLst/>
              <a:rect l="l" t="t" r="r" b="b"/>
              <a:pathLst>
                <a:path w="21335" h="18274" extrusionOk="0">
                  <a:moveTo>
                    <a:pt x="12170" y="0"/>
                  </a:moveTo>
                  <a:cubicBezTo>
                    <a:pt x="4057" y="0"/>
                    <a:pt x="0" y="9748"/>
                    <a:pt x="5662" y="15527"/>
                  </a:cubicBezTo>
                  <a:cubicBezTo>
                    <a:pt x="7520" y="17424"/>
                    <a:pt x="9828" y="18273"/>
                    <a:pt x="12094" y="18273"/>
                  </a:cubicBezTo>
                  <a:cubicBezTo>
                    <a:pt x="16733" y="18273"/>
                    <a:pt x="21198" y="14713"/>
                    <a:pt x="21276" y="9281"/>
                  </a:cubicBezTo>
                  <a:cubicBezTo>
                    <a:pt x="21334" y="4203"/>
                    <a:pt x="17248" y="59"/>
                    <a:pt x="1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2"/>
            <p:cNvSpPr/>
            <p:nvPr/>
          </p:nvSpPr>
          <p:spPr>
            <a:xfrm>
              <a:off x="3633295" y="4427430"/>
              <a:ext cx="305069" cy="773229"/>
            </a:xfrm>
            <a:custGeom>
              <a:avLst/>
              <a:gdLst/>
              <a:ahLst/>
              <a:cxnLst/>
              <a:rect l="l" t="t" r="r" b="b"/>
              <a:pathLst>
                <a:path w="8945" h="22672" extrusionOk="0">
                  <a:moveTo>
                    <a:pt x="4258" y="0"/>
                  </a:moveTo>
                  <a:cubicBezTo>
                    <a:pt x="3948" y="0"/>
                    <a:pt x="3609" y="261"/>
                    <a:pt x="3680" y="652"/>
                  </a:cubicBezTo>
                  <a:cubicBezTo>
                    <a:pt x="3855" y="1498"/>
                    <a:pt x="3738" y="3220"/>
                    <a:pt x="3738" y="4300"/>
                  </a:cubicBezTo>
                  <a:lnTo>
                    <a:pt x="3738" y="6956"/>
                  </a:lnTo>
                  <a:cubicBezTo>
                    <a:pt x="2892" y="5759"/>
                    <a:pt x="2017" y="4533"/>
                    <a:pt x="1170" y="3278"/>
                  </a:cubicBezTo>
                  <a:cubicBezTo>
                    <a:pt x="1065" y="3112"/>
                    <a:pt x="907" y="3042"/>
                    <a:pt x="747" y="3042"/>
                  </a:cubicBezTo>
                  <a:cubicBezTo>
                    <a:pt x="377" y="3042"/>
                    <a:pt x="0" y="3416"/>
                    <a:pt x="265" y="3804"/>
                  </a:cubicBezTo>
                  <a:lnTo>
                    <a:pt x="3738" y="8824"/>
                  </a:lnTo>
                  <a:lnTo>
                    <a:pt x="3738" y="11742"/>
                  </a:lnTo>
                  <a:cubicBezTo>
                    <a:pt x="3738" y="15215"/>
                    <a:pt x="3709" y="18688"/>
                    <a:pt x="3680" y="22190"/>
                  </a:cubicBezTo>
                  <a:cubicBezTo>
                    <a:pt x="3709" y="22511"/>
                    <a:pt x="3957" y="22672"/>
                    <a:pt x="4205" y="22672"/>
                  </a:cubicBezTo>
                  <a:cubicBezTo>
                    <a:pt x="4454" y="22672"/>
                    <a:pt x="4702" y="22511"/>
                    <a:pt x="4731" y="22190"/>
                  </a:cubicBezTo>
                  <a:cubicBezTo>
                    <a:pt x="4731" y="18571"/>
                    <a:pt x="4760" y="14952"/>
                    <a:pt x="4789" y="11304"/>
                  </a:cubicBezTo>
                  <a:lnTo>
                    <a:pt x="4789" y="6868"/>
                  </a:lnTo>
                  <a:cubicBezTo>
                    <a:pt x="6044" y="5584"/>
                    <a:pt x="7328" y="4271"/>
                    <a:pt x="8583" y="2986"/>
                  </a:cubicBezTo>
                  <a:cubicBezTo>
                    <a:pt x="8945" y="2602"/>
                    <a:pt x="8589" y="2078"/>
                    <a:pt x="8193" y="2078"/>
                  </a:cubicBezTo>
                  <a:cubicBezTo>
                    <a:pt x="8078" y="2078"/>
                    <a:pt x="7959" y="2122"/>
                    <a:pt x="7854" y="2228"/>
                  </a:cubicBezTo>
                  <a:lnTo>
                    <a:pt x="4760" y="5350"/>
                  </a:lnTo>
                  <a:lnTo>
                    <a:pt x="4760" y="3979"/>
                  </a:lnTo>
                  <a:cubicBezTo>
                    <a:pt x="4760" y="2841"/>
                    <a:pt x="4935" y="1527"/>
                    <a:pt x="4702" y="360"/>
                  </a:cubicBezTo>
                  <a:cubicBezTo>
                    <a:pt x="4644" y="108"/>
                    <a:pt x="4457" y="0"/>
                    <a:pt x="42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2"/>
            <p:cNvSpPr/>
            <p:nvPr/>
          </p:nvSpPr>
          <p:spPr>
            <a:xfrm>
              <a:off x="3615459" y="4267485"/>
              <a:ext cx="47815" cy="74690"/>
            </a:xfrm>
            <a:custGeom>
              <a:avLst/>
              <a:gdLst/>
              <a:ahLst/>
              <a:cxnLst/>
              <a:rect l="l" t="t" r="r" b="b"/>
              <a:pathLst>
                <a:path w="1402" h="2190" extrusionOk="0">
                  <a:moveTo>
                    <a:pt x="59" y="1"/>
                  </a:moveTo>
                  <a:cubicBezTo>
                    <a:pt x="59" y="59"/>
                    <a:pt x="30" y="117"/>
                    <a:pt x="30" y="176"/>
                  </a:cubicBezTo>
                  <a:cubicBezTo>
                    <a:pt x="0" y="293"/>
                    <a:pt x="0" y="409"/>
                    <a:pt x="0" y="526"/>
                  </a:cubicBezTo>
                  <a:cubicBezTo>
                    <a:pt x="0" y="818"/>
                    <a:pt x="88" y="1110"/>
                    <a:pt x="263" y="1372"/>
                  </a:cubicBezTo>
                  <a:cubicBezTo>
                    <a:pt x="409" y="1635"/>
                    <a:pt x="613" y="1869"/>
                    <a:pt x="876" y="2015"/>
                  </a:cubicBezTo>
                  <a:cubicBezTo>
                    <a:pt x="993" y="2073"/>
                    <a:pt x="1080" y="2131"/>
                    <a:pt x="1197" y="2160"/>
                  </a:cubicBezTo>
                  <a:cubicBezTo>
                    <a:pt x="1255" y="2160"/>
                    <a:pt x="1285" y="2190"/>
                    <a:pt x="1343" y="2190"/>
                  </a:cubicBezTo>
                  <a:cubicBezTo>
                    <a:pt x="1372" y="2160"/>
                    <a:pt x="1372" y="2102"/>
                    <a:pt x="1372" y="2044"/>
                  </a:cubicBezTo>
                  <a:cubicBezTo>
                    <a:pt x="1401" y="1927"/>
                    <a:pt x="1401" y="1810"/>
                    <a:pt x="1401" y="1694"/>
                  </a:cubicBezTo>
                  <a:cubicBezTo>
                    <a:pt x="1401" y="1372"/>
                    <a:pt x="1314" y="1081"/>
                    <a:pt x="1168" y="818"/>
                  </a:cubicBezTo>
                  <a:cubicBezTo>
                    <a:pt x="993" y="555"/>
                    <a:pt x="788" y="351"/>
                    <a:pt x="526" y="205"/>
                  </a:cubicBezTo>
                  <a:cubicBezTo>
                    <a:pt x="438" y="117"/>
                    <a:pt x="321" y="88"/>
                    <a:pt x="205" y="59"/>
                  </a:cubicBezTo>
                  <a:cubicBezTo>
                    <a:pt x="17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2"/>
            <p:cNvSpPr/>
            <p:nvPr/>
          </p:nvSpPr>
          <p:spPr>
            <a:xfrm>
              <a:off x="3686121" y="4198800"/>
              <a:ext cx="74690" cy="48838"/>
            </a:xfrm>
            <a:custGeom>
              <a:avLst/>
              <a:gdLst/>
              <a:ahLst/>
              <a:cxnLst/>
              <a:rect l="l" t="t" r="r" b="b"/>
              <a:pathLst>
                <a:path w="2190" h="1432" extrusionOk="0">
                  <a:moveTo>
                    <a:pt x="1693" y="1"/>
                  </a:moveTo>
                  <a:cubicBezTo>
                    <a:pt x="1051" y="30"/>
                    <a:pt x="497" y="380"/>
                    <a:pt x="176" y="906"/>
                  </a:cubicBezTo>
                  <a:cubicBezTo>
                    <a:pt x="117" y="993"/>
                    <a:pt x="88" y="1110"/>
                    <a:pt x="59" y="1227"/>
                  </a:cubicBezTo>
                  <a:cubicBezTo>
                    <a:pt x="30" y="1285"/>
                    <a:pt x="1" y="1314"/>
                    <a:pt x="1" y="1373"/>
                  </a:cubicBezTo>
                  <a:cubicBezTo>
                    <a:pt x="59" y="1373"/>
                    <a:pt x="117" y="1402"/>
                    <a:pt x="147" y="1402"/>
                  </a:cubicBezTo>
                  <a:cubicBezTo>
                    <a:pt x="263" y="1431"/>
                    <a:pt x="409" y="1431"/>
                    <a:pt x="526" y="1431"/>
                  </a:cubicBezTo>
                  <a:cubicBezTo>
                    <a:pt x="1139" y="1402"/>
                    <a:pt x="1693" y="1052"/>
                    <a:pt x="2014" y="526"/>
                  </a:cubicBezTo>
                  <a:cubicBezTo>
                    <a:pt x="2073" y="439"/>
                    <a:pt x="2102" y="322"/>
                    <a:pt x="2160" y="205"/>
                  </a:cubicBezTo>
                  <a:cubicBezTo>
                    <a:pt x="2160" y="176"/>
                    <a:pt x="2189" y="118"/>
                    <a:pt x="2189" y="59"/>
                  </a:cubicBezTo>
                  <a:cubicBezTo>
                    <a:pt x="2131" y="59"/>
                    <a:pt x="2102" y="30"/>
                    <a:pt x="2044" y="30"/>
                  </a:cubicBezTo>
                  <a:cubicBezTo>
                    <a:pt x="1927" y="1"/>
                    <a:pt x="1810" y="1"/>
                    <a:pt x="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2"/>
            <p:cNvSpPr/>
            <p:nvPr/>
          </p:nvSpPr>
          <p:spPr>
            <a:xfrm>
              <a:off x="3718962" y="4298553"/>
              <a:ext cx="84649" cy="38163"/>
            </a:xfrm>
            <a:custGeom>
              <a:avLst/>
              <a:gdLst/>
              <a:ahLst/>
              <a:cxnLst/>
              <a:rect l="l" t="t" r="r" b="b"/>
              <a:pathLst>
                <a:path w="2482" h="1119" extrusionOk="0">
                  <a:moveTo>
                    <a:pt x="953" y="0"/>
                  </a:moveTo>
                  <a:cubicBezTo>
                    <a:pt x="778" y="0"/>
                    <a:pt x="608" y="31"/>
                    <a:pt x="438" y="82"/>
                  </a:cubicBezTo>
                  <a:cubicBezTo>
                    <a:pt x="322" y="111"/>
                    <a:pt x="205" y="170"/>
                    <a:pt x="117" y="228"/>
                  </a:cubicBezTo>
                  <a:cubicBezTo>
                    <a:pt x="59" y="257"/>
                    <a:pt x="30" y="257"/>
                    <a:pt x="1" y="316"/>
                  </a:cubicBezTo>
                  <a:cubicBezTo>
                    <a:pt x="30" y="345"/>
                    <a:pt x="30" y="374"/>
                    <a:pt x="88" y="432"/>
                  </a:cubicBezTo>
                  <a:cubicBezTo>
                    <a:pt x="147" y="520"/>
                    <a:pt x="234" y="607"/>
                    <a:pt x="322" y="666"/>
                  </a:cubicBezTo>
                  <a:cubicBezTo>
                    <a:pt x="658" y="960"/>
                    <a:pt x="1085" y="1118"/>
                    <a:pt x="1516" y="1118"/>
                  </a:cubicBezTo>
                  <a:cubicBezTo>
                    <a:pt x="1683" y="1118"/>
                    <a:pt x="1851" y="1094"/>
                    <a:pt x="2014" y="1045"/>
                  </a:cubicBezTo>
                  <a:cubicBezTo>
                    <a:pt x="2131" y="1016"/>
                    <a:pt x="2248" y="958"/>
                    <a:pt x="2336" y="899"/>
                  </a:cubicBezTo>
                  <a:cubicBezTo>
                    <a:pt x="2394" y="870"/>
                    <a:pt x="2423" y="841"/>
                    <a:pt x="2481" y="812"/>
                  </a:cubicBezTo>
                  <a:cubicBezTo>
                    <a:pt x="2452" y="783"/>
                    <a:pt x="2423" y="724"/>
                    <a:pt x="2394" y="695"/>
                  </a:cubicBezTo>
                  <a:cubicBezTo>
                    <a:pt x="2306" y="607"/>
                    <a:pt x="2219" y="520"/>
                    <a:pt x="2131" y="432"/>
                  </a:cubicBezTo>
                  <a:cubicBezTo>
                    <a:pt x="1898" y="228"/>
                    <a:pt x="1635" y="111"/>
                    <a:pt x="1343" y="53"/>
                  </a:cubicBezTo>
                  <a:cubicBezTo>
                    <a:pt x="1209" y="16"/>
                    <a:pt x="1079" y="0"/>
                    <a:pt x="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2"/>
            <p:cNvSpPr/>
            <p:nvPr/>
          </p:nvSpPr>
          <p:spPr>
            <a:xfrm>
              <a:off x="3519902" y="4341762"/>
              <a:ext cx="84649" cy="37925"/>
            </a:xfrm>
            <a:custGeom>
              <a:avLst/>
              <a:gdLst/>
              <a:ahLst/>
              <a:cxnLst/>
              <a:rect l="l" t="t" r="r" b="b"/>
              <a:pathLst>
                <a:path w="2482" h="1112" extrusionOk="0">
                  <a:moveTo>
                    <a:pt x="925" y="0"/>
                  </a:moveTo>
                  <a:cubicBezTo>
                    <a:pt x="760" y="0"/>
                    <a:pt x="599" y="22"/>
                    <a:pt x="438" y="70"/>
                  </a:cubicBezTo>
                  <a:cubicBezTo>
                    <a:pt x="322" y="99"/>
                    <a:pt x="205" y="158"/>
                    <a:pt x="117" y="216"/>
                  </a:cubicBezTo>
                  <a:cubicBezTo>
                    <a:pt x="59" y="245"/>
                    <a:pt x="30" y="274"/>
                    <a:pt x="1" y="304"/>
                  </a:cubicBezTo>
                  <a:cubicBezTo>
                    <a:pt x="30" y="333"/>
                    <a:pt x="30" y="391"/>
                    <a:pt x="88" y="420"/>
                  </a:cubicBezTo>
                  <a:cubicBezTo>
                    <a:pt x="147" y="508"/>
                    <a:pt x="234" y="595"/>
                    <a:pt x="322" y="683"/>
                  </a:cubicBezTo>
                  <a:cubicBezTo>
                    <a:pt x="649" y="969"/>
                    <a:pt x="1061" y="1112"/>
                    <a:pt x="1480" y="1112"/>
                  </a:cubicBezTo>
                  <a:cubicBezTo>
                    <a:pt x="1659" y="1112"/>
                    <a:pt x="1839" y="1086"/>
                    <a:pt x="2014" y="1033"/>
                  </a:cubicBezTo>
                  <a:cubicBezTo>
                    <a:pt x="2131" y="1004"/>
                    <a:pt x="2248" y="946"/>
                    <a:pt x="2335" y="887"/>
                  </a:cubicBezTo>
                  <a:cubicBezTo>
                    <a:pt x="2394" y="887"/>
                    <a:pt x="2423" y="858"/>
                    <a:pt x="2481" y="829"/>
                  </a:cubicBezTo>
                  <a:cubicBezTo>
                    <a:pt x="2452" y="770"/>
                    <a:pt x="2423" y="712"/>
                    <a:pt x="2394" y="683"/>
                  </a:cubicBezTo>
                  <a:cubicBezTo>
                    <a:pt x="2306" y="595"/>
                    <a:pt x="2219" y="508"/>
                    <a:pt x="2131" y="420"/>
                  </a:cubicBezTo>
                  <a:cubicBezTo>
                    <a:pt x="1898" y="245"/>
                    <a:pt x="1635" y="99"/>
                    <a:pt x="1343" y="41"/>
                  </a:cubicBezTo>
                  <a:cubicBezTo>
                    <a:pt x="1199" y="15"/>
                    <a:pt x="1060" y="0"/>
                    <a:pt x="9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2"/>
            <p:cNvSpPr/>
            <p:nvPr/>
          </p:nvSpPr>
          <p:spPr>
            <a:xfrm>
              <a:off x="3663237" y="4401852"/>
              <a:ext cx="47815" cy="74690"/>
            </a:xfrm>
            <a:custGeom>
              <a:avLst/>
              <a:gdLst/>
              <a:ahLst/>
              <a:cxnLst/>
              <a:rect l="l" t="t" r="r" b="b"/>
              <a:pathLst>
                <a:path w="1402" h="2190" extrusionOk="0">
                  <a:moveTo>
                    <a:pt x="59" y="1"/>
                  </a:moveTo>
                  <a:cubicBezTo>
                    <a:pt x="30" y="59"/>
                    <a:pt x="30" y="88"/>
                    <a:pt x="30" y="147"/>
                  </a:cubicBezTo>
                  <a:cubicBezTo>
                    <a:pt x="0" y="263"/>
                    <a:pt x="0" y="380"/>
                    <a:pt x="0" y="497"/>
                  </a:cubicBezTo>
                  <a:cubicBezTo>
                    <a:pt x="0" y="789"/>
                    <a:pt x="88" y="1081"/>
                    <a:pt x="234" y="1372"/>
                  </a:cubicBezTo>
                  <a:cubicBezTo>
                    <a:pt x="409" y="1606"/>
                    <a:pt x="613" y="1839"/>
                    <a:pt x="876" y="1985"/>
                  </a:cubicBezTo>
                  <a:cubicBezTo>
                    <a:pt x="963" y="2044"/>
                    <a:pt x="1080" y="2102"/>
                    <a:pt x="1197" y="2131"/>
                  </a:cubicBezTo>
                  <a:cubicBezTo>
                    <a:pt x="1226" y="2160"/>
                    <a:pt x="1284" y="2160"/>
                    <a:pt x="1343" y="2190"/>
                  </a:cubicBezTo>
                  <a:cubicBezTo>
                    <a:pt x="1343" y="2190"/>
                    <a:pt x="1343" y="2131"/>
                    <a:pt x="1372" y="2044"/>
                  </a:cubicBezTo>
                  <a:cubicBezTo>
                    <a:pt x="1401" y="1927"/>
                    <a:pt x="1401" y="1810"/>
                    <a:pt x="1401" y="1694"/>
                  </a:cubicBezTo>
                  <a:cubicBezTo>
                    <a:pt x="1401" y="1372"/>
                    <a:pt x="1314" y="1081"/>
                    <a:pt x="1139" y="818"/>
                  </a:cubicBezTo>
                  <a:cubicBezTo>
                    <a:pt x="993" y="555"/>
                    <a:pt x="788" y="351"/>
                    <a:pt x="526" y="176"/>
                  </a:cubicBezTo>
                  <a:cubicBezTo>
                    <a:pt x="409" y="118"/>
                    <a:pt x="321" y="88"/>
                    <a:pt x="205" y="30"/>
                  </a:cubicBezTo>
                  <a:cubicBezTo>
                    <a:pt x="14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2"/>
            <p:cNvSpPr/>
            <p:nvPr/>
          </p:nvSpPr>
          <p:spPr>
            <a:xfrm>
              <a:off x="3541796" y="4462147"/>
              <a:ext cx="73701" cy="48224"/>
            </a:xfrm>
            <a:custGeom>
              <a:avLst/>
              <a:gdLst/>
              <a:ahLst/>
              <a:cxnLst/>
              <a:rect l="l" t="t" r="r" b="b"/>
              <a:pathLst>
                <a:path w="2161" h="1414" extrusionOk="0">
                  <a:moveTo>
                    <a:pt x="1781" y="0"/>
                  </a:moveTo>
                  <a:cubicBezTo>
                    <a:pt x="1742" y="0"/>
                    <a:pt x="1703" y="3"/>
                    <a:pt x="1664" y="13"/>
                  </a:cubicBezTo>
                  <a:cubicBezTo>
                    <a:pt x="1051" y="13"/>
                    <a:pt x="497" y="363"/>
                    <a:pt x="176" y="889"/>
                  </a:cubicBezTo>
                  <a:cubicBezTo>
                    <a:pt x="117" y="1005"/>
                    <a:pt x="88" y="1093"/>
                    <a:pt x="30" y="1210"/>
                  </a:cubicBezTo>
                  <a:cubicBezTo>
                    <a:pt x="30" y="1268"/>
                    <a:pt x="1" y="1297"/>
                    <a:pt x="1" y="1356"/>
                  </a:cubicBezTo>
                  <a:cubicBezTo>
                    <a:pt x="59" y="1385"/>
                    <a:pt x="88" y="1385"/>
                    <a:pt x="147" y="1385"/>
                  </a:cubicBezTo>
                  <a:cubicBezTo>
                    <a:pt x="263" y="1414"/>
                    <a:pt x="380" y="1414"/>
                    <a:pt x="497" y="1414"/>
                  </a:cubicBezTo>
                  <a:cubicBezTo>
                    <a:pt x="1110" y="1385"/>
                    <a:pt x="1664" y="1064"/>
                    <a:pt x="1985" y="509"/>
                  </a:cubicBezTo>
                  <a:cubicBezTo>
                    <a:pt x="2044" y="422"/>
                    <a:pt x="2102" y="305"/>
                    <a:pt x="2131" y="188"/>
                  </a:cubicBezTo>
                  <a:cubicBezTo>
                    <a:pt x="2131" y="159"/>
                    <a:pt x="2160" y="101"/>
                    <a:pt x="2160" y="71"/>
                  </a:cubicBezTo>
                  <a:cubicBezTo>
                    <a:pt x="2102" y="42"/>
                    <a:pt x="2073" y="42"/>
                    <a:pt x="2015" y="13"/>
                  </a:cubicBezTo>
                  <a:cubicBezTo>
                    <a:pt x="1937" y="13"/>
                    <a:pt x="1859" y="0"/>
                    <a:pt x="1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2"/>
            <p:cNvSpPr/>
            <p:nvPr/>
          </p:nvSpPr>
          <p:spPr>
            <a:xfrm>
              <a:off x="3817520" y="4213738"/>
              <a:ext cx="74656" cy="47815"/>
            </a:xfrm>
            <a:custGeom>
              <a:avLst/>
              <a:gdLst/>
              <a:ahLst/>
              <a:cxnLst/>
              <a:rect l="l" t="t" r="r" b="b"/>
              <a:pathLst>
                <a:path w="2189" h="1402" extrusionOk="0">
                  <a:moveTo>
                    <a:pt x="1693" y="1"/>
                  </a:moveTo>
                  <a:cubicBezTo>
                    <a:pt x="1372" y="1"/>
                    <a:pt x="1080" y="88"/>
                    <a:pt x="817" y="263"/>
                  </a:cubicBezTo>
                  <a:cubicBezTo>
                    <a:pt x="555" y="409"/>
                    <a:pt x="350" y="614"/>
                    <a:pt x="204" y="876"/>
                  </a:cubicBezTo>
                  <a:cubicBezTo>
                    <a:pt x="146" y="993"/>
                    <a:pt x="88" y="1110"/>
                    <a:pt x="58" y="1197"/>
                  </a:cubicBezTo>
                  <a:cubicBezTo>
                    <a:pt x="29" y="1256"/>
                    <a:pt x="29" y="1314"/>
                    <a:pt x="0" y="1343"/>
                  </a:cubicBezTo>
                  <a:cubicBezTo>
                    <a:pt x="58" y="1372"/>
                    <a:pt x="117" y="1372"/>
                    <a:pt x="146" y="1372"/>
                  </a:cubicBezTo>
                  <a:cubicBezTo>
                    <a:pt x="292" y="1402"/>
                    <a:pt x="409" y="1402"/>
                    <a:pt x="525" y="1402"/>
                  </a:cubicBezTo>
                  <a:cubicBezTo>
                    <a:pt x="1138" y="1372"/>
                    <a:pt x="1693" y="1051"/>
                    <a:pt x="2014" y="526"/>
                  </a:cubicBezTo>
                  <a:cubicBezTo>
                    <a:pt x="2072" y="409"/>
                    <a:pt x="2101" y="293"/>
                    <a:pt x="2160" y="205"/>
                  </a:cubicBezTo>
                  <a:cubicBezTo>
                    <a:pt x="2160" y="147"/>
                    <a:pt x="2189" y="88"/>
                    <a:pt x="2189" y="59"/>
                  </a:cubicBezTo>
                  <a:cubicBezTo>
                    <a:pt x="2131" y="30"/>
                    <a:pt x="2101" y="30"/>
                    <a:pt x="2043" y="30"/>
                  </a:cubicBezTo>
                  <a:cubicBezTo>
                    <a:pt x="1926" y="1"/>
                    <a:pt x="1810" y="1"/>
                    <a:pt x="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2"/>
            <p:cNvSpPr/>
            <p:nvPr/>
          </p:nvSpPr>
          <p:spPr>
            <a:xfrm>
              <a:off x="3603523" y="4603915"/>
              <a:ext cx="48804" cy="74690"/>
            </a:xfrm>
            <a:custGeom>
              <a:avLst/>
              <a:gdLst/>
              <a:ahLst/>
              <a:cxnLst/>
              <a:rect l="l" t="t" r="r" b="b"/>
              <a:pathLst>
                <a:path w="1431" h="2190" extrusionOk="0">
                  <a:moveTo>
                    <a:pt x="88" y="0"/>
                  </a:moveTo>
                  <a:cubicBezTo>
                    <a:pt x="59" y="30"/>
                    <a:pt x="59" y="88"/>
                    <a:pt x="29" y="146"/>
                  </a:cubicBezTo>
                  <a:cubicBezTo>
                    <a:pt x="29" y="263"/>
                    <a:pt x="0" y="380"/>
                    <a:pt x="29" y="497"/>
                  </a:cubicBezTo>
                  <a:cubicBezTo>
                    <a:pt x="29" y="1109"/>
                    <a:pt x="380" y="1664"/>
                    <a:pt x="905" y="1985"/>
                  </a:cubicBezTo>
                  <a:cubicBezTo>
                    <a:pt x="993" y="2043"/>
                    <a:pt x="1109" y="2102"/>
                    <a:pt x="1226" y="2131"/>
                  </a:cubicBezTo>
                  <a:cubicBezTo>
                    <a:pt x="1255" y="2160"/>
                    <a:pt x="1314" y="2160"/>
                    <a:pt x="1372" y="2189"/>
                  </a:cubicBezTo>
                  <a:cubicBezTo>
                    <a:pt x="1372" y="2189"/>
                    <a:pt x="1401" y="2131"/>
                    <a:pt x="1401" y="2043"/>
                  </a:cubicBezTo>
                  <a:cubicBezTo>
                    <a:pt x="1401" y="1927"/>
                    <a:pt x="1430" y="1781"/>
                    <a:pt x="1430" y="1664"/>
                  </a:cubicBezTo>
                  <a:cubicBezTo>
                    <a:pt x="1401" y="1372"/>
                    <a:pt x="1314" y="1080"/>
                    <a:pt x="1168" y="818"/>
                  </a:cubicBezTo>
                  <a:cubicBezTo>
                    <a:pt x="1022" y="555"/>
                    <a:pt x="788" y="321"/>
                    <a:pt x="526" y="175"/>
                  </a:cubicBezTo>
                  <a:cubicBezTo>
                    <a:pt x="438" y="117"/>
                    <a:pt x="321" y="59"/>
                    <a:pt x="234" y="30"/>
                  </a:cubicBezTo>
                  <a:cubicBezTo>
                    <a:pt x="175" y="0"/>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2"/>
            <p:cNvSpPr/>
            <p:nvPr/>
          </p:nvSpPr>
          <p:spPr>
            <a:xfrm>
              <a:off x="3836414" y="4378969"/>
              <a:ext cx="48804" cy="74690"/>
            </a:xfrm>
            <a:custGeom>
              <a:avLst/>
              <a:gdLst/>
              <a:ahLst/>
              <a:cxnLst/>
              <a:rect l="l" t="t" r="r" b="b"/>
              <a:pathLst>
                <a:path w="1431" h="2190" extrusionOk="0">
                  <a:moveTo>
                    <a:pt x="88" y="1"/>
                  </a:moveTo>
                  <a:cubicBezTo>
                    <a:pt x="59" y="59"/>
                    <a:pt x="59" y="88"/>
                    <a:pt x="30" y="146"/>
                  </a:cubicBezTo>
                  <a:cubicBezTo>
                    <a:pt x="30" y="263"/>
                    <a:pt x="1" y="380"/>
                    <a:pt x="1" y="497"/>
                  </a:cubicBezTo>
                  <a:cubicBezTo>
                    <a:pt x="30" y="818"/>
                    <a:pt x="117" y="1110"/>
                    <a:pt x="263" y="1372"/>
                  </a:cubicBezTo>
                  <a:cubicBezTo>
                    <a:pt x="409" y="1635"/>
                    <a:pt x="643" y="1839"/>
                    <a:pt x="905" y="2014"/>
                  </a:cubicBezTo>
                  <a:cubicBezTo>
                    <a:pt x="993" y="2073"/>
                    <a:pt x="1110" y="2102"/>
                    <a:pt x="1197" y="2160"/>
                  </a:cubicBezTo>
                  <a:cubicBezTo>
                    <a:pt x="1256" y="2160"/>
                    <a:pt x="1314" y="2189"/>
                    <a:pt x="1343" y="2189"/>
                  </a:cubicBezTo>
                  <a:cubicBezTo>
                    <a:pt x="1343" y="2189"/>
                    <a:pt x="1372" y="2131"/>
                    <a:pt x="1401" y="2043"/>
                  </a:cubicBezTo>
                  <a:cubicBezTo>
                    <a:pt x="1401" y="1927"/>
                    <a:pt x="1431" y="1810"/>
                    <a:pt x="1431" y="1693"/>
                  </a:cubicBezTo>
                  <a:cubicBezTo>
                    <a:pt x="1401" y="1372"/>
                    <a:pt x="1314" y="1080"/>
                    <a:pt x="1168" y="818"/>
                  </a:cubicBezTo>
                  <a:cubicBezTo>
                    <a:pt x="1022" y="555"/>
                    <a:pt x="789" y="351"/>
                    <a:pt x="526" y="176"/>
                  </a:cubicBezTo>
                  <a:cubicBezTo>
                    <a:pt x="438" y="117"/>
                    <a:pt x="322" y="88"/>
                    <a:pt x="205" y="30"/>
                  </a:cubicBezTo>
                  <a:cubicBezTo>
                    <a:pt x="176" y="30"/>
                    <a:pt x="117"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2"/>
            <p:cNvSpPr/>
            <p:nvPr/>
          </p:nvSpPr>
          <p:spPr>
            <a:xfrm>
              <a:off x="3880202" y="4293369"/>
              <a:ext cx="74690" cy="48804"/>
            </a:xfrm>
            <a:custGeom>
              <a:avLst/>
              <a:gdLst/>
              <a:ahLst/>
              <a:cxnLst/>
              <a:rect l="l" t="t" r="r" b="b"/>
              <a:pathLst>
                <a:path w="2190" h="1431" extrusionOk="0">
                  <a:moveTo>
                    <a:pt x="1664" y="1"/>
                  </a:moveTo>
                  <a:cubicBezTo>
                    <a:pt x="1051" y="30"/>
                    <a:pt x="497" y="380"/>
                    <a:pt x="176" y="905"/>
                  </a:cubicBezTo>
                  <a:cubicBezTo>
                    <a:pt x="117" y="1022"/>
                    <a:pt x="88" y="1110"/>
                    <a:pt x="30" y="1226"/>
                  </a:cubicBezTo>
                  <a:cubicBezTo>
                    <a:pt x="30" y="1285"/>
                    <a:pt x="1" y="1314"/>
                    <a:pt x="1" y="1372"/>
                  </a:cubicBezTo>
                  <a:cubicBezTo>
                    <a:pt x="59" y="1372"/>
                    <a:pt x="88" y="1401"/>
                    <a:pt x="147" y="1401"/>
                  </a:cubicBezTo>
                  <a:cubicBezTo>
                    <a:pt x="263" y="1431"/>
                    <a:pt x="380" y="1431"/>
                    <a:pt x="526" y="1431"/>
                  </a:cubicBezTo>
                  <a:cubicBezTo>
                    <a:pt x="1139" y="1401"/>
                    <a:pt x="1693" y="1051"/>
                    <a:pt x="2014" y="526"/>
                  </a:cubicBezTo>
                  <a:cubicBezTo>
                    <a:pt x="2073" y="438"/>
                    <a:pt x="2102" y="322"/>
                    <a:pt x="2160" y="205"/>
                  </a:cubicBezTo>
                  <a:cubicBezTo>
                    <a:pt x="2160" y="176"/>
                    <a:pt x="2190" y="117"/>
                    <a:pt x="2190" y="59"/>
                  </a:cubicBezTo>
                  <a:cubicBezTo>
                    <a:pt x="2131" y="59"/>
                    <a:pt x="2102" y="59"/>
                    <a:pt x="2044" y="30"/>
                  </a:cubicBezTo>
                  <a:cubicBezTo>
                    <a:pt x="1927" y="1"/>
                    <a:pt x="1810"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2"/>
            <p:cNvSpPr/>
            <p:nvPr/>
          </p:nvSpPr>
          <p:spPr>
            <a:xfrm>
              <a:off x="3954854" y="4365020"/>
              <a:ext cx="47815" cy="74690"/>
            </a:xfrm>
            <a:custGeom>
              <a:avLst/>
              <a:gdLst/>
              <a:ahLst/>
              <a:cxnLst/>
              <a:rect l="l" t="t" r="r" b="b"/>
              <a:pathLst>
                <a:path w="1402" h="2190" extrusionOk="0">
                  <a:moveTo>
                    <a:pt x="59" y="1"/>
                  </a:moveTo>
                  <a:cubicBezTo>
                    <a:pt x="59" y="30"/>
                    <a:pt x="30" y="88"/>
                    <a:pt x="30" y="147"/>
                  </a:cubicBezTo>
                  <a:cubicBezTo>
                    <a:pt x="1" y="264"/>
                    <a:pt x="1" y="380"/>
                    <a:pt x="1" y="497"/>
                  </a:cubicBezTo>
                  <a:cubicBezTo>
                    <a:pt x="30" y="1110"/>
                    <a:pt x="351" y="1694"/>
                    <a:pt x="876" y="1986"/>
                  </a:cubicBezTo>
                  <a:cubicBezTo>
                    <a:pt x="993" y="2044"/>
                    <a:pt x="1080" y="2102"/>
                    <a:pt x="1197" y="2131"/>
                  </a:cubicBezTo>
                  <a:cubicBezTo>
                    <a:pt x="1256" y="2161"/>
                    <a:pt x="1285" y="2190"/>
                    <a:pt x="1343" y="2190"/>
                  </a:cubicBezTo>
                  <a:cubicBezTo>
                    <a:pt x="1343" y="2131"/>
                    <a:pt x="1372" y="2102"/>
                    <a:pt x="1372" y="2044"/>
                  </a:cubicBezTo>
                  <a:cubicBezTo>
                    <a:pt x="1401" y="1927"/>
                    <a:pt x="1401" y="1810"/>
                    <a:pt x="1401" y="1664"/>
                  </a:cubicBezTo>
                  <a:cubicBezTo>
                    <a:pt x="1372" y="1052"/>
                    <a:pt x="1051" y="497"/>
                    <a:pt x="526" y="176"/>
                  </a:cubicBezTo>
                  <a:cubicBezTo>
                    <a:pt x="409" y="118"/>
                    <a:pt x="322" y="59"/>
                    <a:pt x="205" y="30"/>
                  </a:cubicBezTo>
                  <a:cubicBezTo>
                    <a:pt x="147" y="1"/>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2"/>
            <p:cNvSpPr/>
            <p:nvPr/>
          </p:nvSpPr>
          <p:spPr>
            <a:xfrm>
              <a:off x="3978760" y="4473537"/>
              <a:ext cx="49793" cy="74656"/>
            </a:xfrm>
            <a:custGeom>
              <a:avLst/>
              <a:gdLst/>
              <a:ahLst/>
              <a:cxnLst/>
              <a:rect l="l" t="t" r="r" b="b"/>
              <a:pathLst>
                <a:path w="1460" h="2189" extrusionOk="0">
                  <a:moveTo>
                    <a:pt x="58" y="0"/>
                  </a:moveTo>
                  <a:cubicBezTo>
                    <a:pt x="58" y="29"/>
                    <a:pt x="29" y="88"/>
                    <a:pt x="29" y="146"/>
                  </a:cubicBezTo>
                  <a:cubicBezTo>
                    <a:pt x="0" y="263"/>
                    <a:pt x="0" y="380"/>
                    <a:pt x="0" y="496"/>
                  </a:cubicBezTo>
                  <a:cubicBezTo>
                    <a:pt x="0" y="788"/>
                    <a:pt x="88" y="1080"/>
                    <a:pt x="263" y="1343"/>
                  </a:cubicBezTo>
                  <a:cubicBezTo>
                    <a:pt x="409" y="1605"/>
                    <a:pt x="613" y="1839"/>
                    <a:pt x="876" y="1985"/>
                  </a:cubicBezTo>
                  <a:cubicBezTo>
                    <a:pt x="992" y="2043"/>
                    <a:pt x="1080" y="2101"/>
                    <a:pt x="1197" y="2131"/>
                  </a:cubicBezTo>
                  <a:cubicBezTo>
                    <a:pt x="1255" y="2160"/>
                    <a:pt x="1284" y="2160"/>
                    <a:pt x="1343" y="2189"/>
                  </a:cubicBezTo>
                  <a:cubicBezTo>
                    <a:pt x="1372" y="2131"/>
                    <a:pt x="1372" y="2072"/>
                    <a:pt x="1372" y="2014"/>
                  </a:cubicBezTo>
                  <a:cubicBezTo>
                    <a:pt x="1459" y="1605"/>
                    <a:pt x="1372" y="1168"/>
                    <a:pt x="1167" y="817"/>
                  </a:cubicBezTo>
                  <a:cubicBezTo>
                    <a:pt x="992" y="555"/>
                    <a:pt x="788" y="350"/>
                    <a:pt x="525" y="175"/>
                  </a:cubicBezTo>
                  <a:cubicBezTo>
                    <a:pt x="438" y="117"/>
                    <a:pt x="321" y="58"/>
                    <a:pt x="204" y="29"/>
                  </a:cubicBezTo>
                  <a:cubicBezTo>
                    <a:pt x="146" y="29"/>
                    <a:pt x="11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2"/>
            <p:cNvSpPr/>
            <p:nvPr/>
          </p:nvSpPr>
          <p:spPr>
            <a:xfrm>
              <a:off x="3894150" y="4603199"/>
              <a:ext cx="84649" cy="37618"/>
            </a:xfrm>
            <a:custGeom>
              <a:avLst/>
              <a:gdLst/>
              <a:ahLst/>
              <a:cxnLst/>
              <a:rect l="l" t="t" r="r" b="b"/>
              <a:pathLst>
                <a:path w="2482" h="1103" extrusionOk="0">
                  <a:moveTo>
                    <a:pt x="992" y="1"/>
                  </a:moveTo>
                  <a:cubicBezTo>
                    <a:pt x="808" y="1"/>
                    <a:pt x="622" y="27"/>
                    <a:pt x="438" y="80"/>
                  </a:cubicBezTo>
                  <a:cubicBezTo>
                    <a:pt x="351" y="109"/>
                    <a:pt x="234" y="138"/>
                    <a:pt x="117" y="196"/>
                  </a:cubicBezTo>
                  <a:cubicBezTo>
                    <a:pt x="59" y="255"/>
                    <a:pt x="0" y="284"/>
                    <a:pt x="0" y="284"/>
                  </a:cubicBezTo>
                  <a:cubicBezTo>
                    <a:pt x="0" y="284"/>
                    <a:pt x="29" y="342"/>
                    <a:pt x="88" y="430"/>
                  </a:cubicBezTo>
                  <a:cubicBezTo>
                    <a:pt x="175" y="518"/>
                    <a:pt x="234" y="576"/>
                    <a:pt x="321" y="663"/>
                  </a:cubicBezTo>
                  <a:cubicBezTo>
                    <a:pt x="555" y="868"/>
                    <a:pt x="847" y="984"/>
                    <a:pt x="1139" y="1072"/>
                  </a:cubicBezTo>
                  <a:cubicBezTo>
                    <a:pt x="1242" y="1093"/>
                    <a:pt x="1349" y="1102"/>
                    <a:pt x="1457" y="1102"/>
                  </a:cubicBezTo>
                  <a:cubicBezTo>
                    <a:pt x="1654" y="1102"/>
                    <a:pt x="1855" y="1070"/>
                    <a:pt x="2043" y="1014"/>
                  </a:cubicBezTo>
                  <a:cubicBezTo>
                    <a:pt x="2160" y="984"/>
                    <a:pt x="2248" y="926"/>
                    <a:pt x="2364" y="868"/>
                  </a:cubicBezTo>
                  <a:cubicBezTo>
                    <a:pt x="2393" y="868"/>
                    <a:pt x="2452" y="839"/>
                    <a:pt x="2481" y="809"/>
                  </a:cubicBezTo>
                  <a:cubicBezTo>
                    <a:pt x="2452" y="751"/>
                    <a:pt x="2423" y="722"/>
                    <a:pt x="2393" y="693"/>
                  </a:cubicBezTo>
                  <a:cubicBezTo>
                    <a:pt x="2335" y="605"/>
                    <a:pt x="2248" y="518"/>
                    <a:pt x="2160" y="430"/>
                  </a:cubicBezTo>
                  <a:cubicBezTo>
                    <a:pt x="1833" y="144"/>
                    <a:pt x="1420" y="1"/>
                    <a:pt x="9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2"/>
            <p:cNvSpPr/>
            <p:nvPr/>
          </p:nvSpPr>
          <p:spPr>
            <a:xfrm>
              <a:off x="3836414" y="4640746"/>
              <a:ext cx="48804" cy="75679"/>
            </a:xfrm>
            <a:custGeom>
              <a:avLst/>
              <a:gdLst/>
              <a:ahLst/>
              <a:cxnLst/>
              <a:rect l="l" t="t" r="r" b="b"/>
              <a:pathLst>
                <a:path w="1431" h="2219" extrusionOk="0">
                  <a:moveTo>
                    <a:pt x="88" y="0"/>
                  </a:moveTo>
                  <a:cubicBezTo>
                    <a:pt x="59" y="59"/>
                    <a:pt x="59" y="117"/>
                    <a:pt x="30" y="146"/>
                  </a:cubicBezTo>
                  <a:cubicBezTo>
                    <a:pt x="30" y="263"/>
                    <a:pt x="1" y="409"/>
                    <a:pt x="1" y="526"/>
                  </a:cubicBezTo>
                  <a:cubicBezTo>
                    <a:pt x="30" y="1138"/>
                    <a:pt x="351" y="1693"/>
                    <a:pt x="905" y="2014"/>
                  </a:cubicBezTo>
                  <a:cubicBezTo>
                    <a:pt x="993" y="2072"/>
                    <a:pt x="1110" y="2131"/>
                    <a:pt x="1197" y="2160"/>
                  </a:cubicBezTo>
                  <a:cubicBezTo>
                    <a:pt x="1256" y="2189"/>
                    <a:pt x="1314" y="2189"/>
                    <a:pt x="1343" y="2218"/>
                  </a:cubicBezTo>
                  <a:cubicBezTo>
                    <a:pt x="1343" y="2218"/>
                    <a:pt x="1372" y="2160"/>
                    <a:pt x="1401" y="2043"/>
                  </a:cubicBezTo>
                  <a:cubicBezTo>
                    <a:pt x="1401" y="1926"/>
                    <a:pt x="1431" y="1810"/>
                    <a:pt x="1431" y="1693"/>
                  </a:cubicBezTo>
                  <a:cubicBezTo>
                    <a:pt x="1401" y="1372"/>
                    <a:pt x="1314" y="1080"/>
                    <a:pt x="1168" y="817"/>
                  </a:cubicBezTo>
                  <a:cubicBezTo>
                    <a:pt x="1022" y="555"/>
                    <a:pt x="789" y="350"/>
                    <a:pt x="526" y="205"/>
                  </a:cubicBezTo>
                  <a:cubicBezTo>
                    <a:pt x="438" y="146"/>
                    <a:pt x="322" y="88"/>
                    <a:pt x="205" y="59"/>
                  </a:cubicBezTo>
                  <a:cubicBezTo>
                    <a:pt x="176" y="29"/>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2"/>
            <p:cNvSpPr/>
            <p:nvPr/>
          </p:nvSpPr>
          <p:spPr>
            <a:xfrm>
              <a:off x="5257699" y="4146076"/>
              <a:ext cx="413114" cy="694787"/>
            </a:xfrm>
            <a:custGeom>
              <a:avLst/>
              <a:gdLst/>
              <a:ahLst/>
              <a:cxnLst/>
              <a:rect l="l" t="t" r="r" b="b"/>
              <a:pathLst>
                <a:path w="12113" h="20372" extrusionOk="0">
                  <a:moveTo>
                    <a:pt x="6042" y="0"/>
                  </a:moveTo>
                  <a:cubicBezTo>
                    <a:pt x="2715" y="0"/>
                    <a:pt x="1" y="4553"/>
                    <a:pt x="1" y="10186"/>
                  </a:cubicBezTo>
                  <a:cubicBezTo>
                    <a:pt x="1" y="15819"/>
                    <a:pt x="2715" y="20371"/>
                    <a:pt x="6042" y="20371"/>
                  </a:cubicBezTo>
                  <a:cubicBezTo>
                    <a:pt x="9399" y="20371"/>
                    <a:pt x="12113" y="15819"/>
                    <a:pt x="12113" y="10186"/>
                  </a:cubicBezTo>
                  <a:cubicBezTo>
                    <a:pt x="12113" y="4553"/>
                    <a:pt x="9399" y="0"/>
                    <a:pt x="6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2"/>
            <p:cNvSpPr/>
            <p:nvPr/>
          </p:nvSpPr>
          <p:spPr>
            <a:xfrm>
              <a:off x="5320210" y="4499081"/>
              <a:ext cx="305206" cy="699835"/>
            </a:xfrm>
            <a:custGeom>
              <a:avLst/>
              <a:gdLst/>
              <a:ahLst/>
              <a:cxnLst/>
              <a:rect l="l" t="t" r="r" b="b"/>
              <a:pathLst>
                <a:path w="8949" h="20520" extrusionOk="0">
                  <a:moveTo>
                    <a:pt x="4247" y="0"/>
                  </a:moveTo>
                  <a:cubicBezTo>
                    <a:pt x="3938" y="0"/>
                    <a:pt x="3595" y="261"/>
                    <a:pt x="3684" y="652"/>
                  </a:cubicBezTo>
                  <a:cubicBezTo>
                    <a:pt x="3859" y="1498"/>
                    <a:pt x="3713" y="3220"/>
                    <a:pt x="3713" y="4300"/>
                  </a:cubicBezTo>
                  <a:lnTo>
                    <a:pt x="3713" y="6985"/>
                  </a:lnTo>
                  <a:cubicBezTo>
                    <a:pt x="2867" y="5730"/>
                    <a:pt x="2020" y="4504"/>
                    <a:pt x="1174" y="3279"/>
                  </a:cubicBezTo>
                  <a:cubicBezTo>
                    <a:pt x="1064" y="3126"/>
                    <a:pt x="908" y="3062"/>
                    <a:pt x="754" y="3062"/>
                  </a:cubicBezTo>
                  <a:cubicBezTo>
                    <a:pt x="377" y="3062"/>
                    <a:pt x="0" y="3440"/>
                    <a:pt x="269" y="3833"/>
                  </a:cubicBezTo>
                  <a:lnTo>
                    <a:pt x="3713" y="8795"/>
                  </a:lnTo>
                  <a:lnTo>
                    <a:pt x="3713" y="11684"/>
                  </a:lnTo>
                  <a:cubicBezTo>
                    <a:pt x="3713" y="15186"/>
                    <a:pt x="3684" y="16558"/>
                    <a:pt x="3684" y="20060"/>
                  </a:cubicBezTo>
                  <a:cubicBezTo>
                    <a:pt x="3699" y="20367"/>
                    <a:pt x="3939" y="20520"/>
                    <a:pt x="4184" y="20520"/>
                  </a:cubicBezTo>
                  <a:cubicBezTo>
                    <a:pt x="4428" y="20520"/>
                    <a:pt x="4676" y="20367"/>
                    <a:pt x="4705" y="20060"/>
                  </a:cubicBezTo>
                  <a:cubicBezTo>
                    <a:pt x="4735" y="16412"/>
                    <a:pt x="4764" y="14894"/>
                    <a:pt x="4764" y="11305"/>
                  </a:cubicBezTo>
                  <a:lnTo>
                    <a:pt x="4764" y="6839"/>
                  </a:lnTo>
                  <a:lnTo>
                    <a:pt x="8587" y="2958"/>
                  </a:lnTo>
                  <a:cubicBezTo>
                    <a:pt x="8948" y="2596"/>
                    <a:pt x="8593" y="2078"/>
                    <a:pt x="8184" y="2078"/>
                  </a:cubicBezTo>
                  <a:cubicBezTo>
                    <a:pt x="8065" y="2078"/>
                    <a:pt x="7941" y="2122"/>
                    <a:pt x="7828" y="2228"/>
                  </a:cubicBezTo>
                  <a:lnTo>
                    <a:pt x="4764" y="5351"/>
                  </a:lnTo>
                  <a:lnTo>
                    <a:pt x="4764" y="3979"/>
                  </a:lnTo>
                  <a:cubicBezTo>
                    <a:pt x="4764" y="2841"/>
                    <a:pt x="4910" y="1528"/>
                    <a:pt x="4676" y="360"/>
                  </a:cubicBezTo>
                  <a:cubicBezTo>
                    <a:pt x="4631" y="109"/>
                    <a:pt x="4446" y="0"/>
                    <a:pt x="4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2"/>
            <p:cNvSpPr/>
            <p:nvPr/>
          </p:nvSpPr>
          <p:spPr>
            <a:xfrm>
              <a:off x="5353256" y="4243612"/>
              <a:ext cx="48804" cy="74690"/>
            </a:xfrm>
            <a:custGeom>
              <a:avLst/>
              <a:gdLst/>
              <a:ahLst/>
              <a:cxnLst/>
              <a:rect l="l" t="t" r="r" b="b"/>
              <a:pathLst>
                <a:path w="1431" h="2190" extrusionOk="0">
                  <a:moveTo>
                    <a:pt x="88" y="0"/>
                  </a:moveTo>
                  <a:cubicBezTo>
                    <a:pt x="59" y="29"/>
                    <a:pt x="59" y="88"/>
                    <a:pt x="30" y="117"/>
                  </a:cubicBezTo>
                  <a:cubicBezTo>
                    <a:pt x="30" y="234"/>
                    <a:pt x="1" y="380"/>
                    <a:pt x="30" y="496"/>
                  </a:cubicBezTo>
                  <a:cubicBezTo>
                    <a:pt x="30" y="1109"/>
                    <a:pt x="351" y="1664"/>
                    <a:pt x="905" y="1985"/>
                  </a:cubicBezTo>
                  <a:cubicBezTo>
                    <a:pt x="993" y="2043"/>
                    <a:pt x="1110" y="2102"/>
                    <a:pt x="1227" y="2131"/>
                  </a:cubicBezTo>
                  <a:cubicBezTo>
                    <a:pt x="1256" y="2160"/>
                    <a:pt x="1314" y="2160"/>
                    <a:pt x="1372" y="2189"/>
                  </a:cubicBezTo>
                  <a:cubicBezTo>
                    <a:pt x="1372" y="2131"/>
                    <a:pt x="1372" y="2072"/>
                    <a:pt x="1402" y="2043"/>
                  </a:cubicBezTo>
                  <a:cubicBezTo>
                    <a:pt x="1402" y="1927"/>
                    <a:pt x="1431" y="1810"/>
                    <a:pt x="1431" y="1693"/>
                  </a:cubicBezTo>
                  <a:cubicBezTo>
                    <a:pt x="1402" y="1372"/>
                    <a:pt x="1314" y="1080"/>
                    <a:pt x="1168" y="817"/>
                  </a:cubicBezTo>
                  <a:cubicBezTo>
                    <a:pt x="1022" y="555"/>
                    <a:pt x="789" y="351"/>
                    <a:pt x="526" y="175"/>
                  </a:cubicBezTo>
                  <a:cubicBezTo>
                    <a:pt x="439" y="117"/>
                    <a:pt x="322" y="88"/>
                    <a:pt x="234" y="29"/>
                  </a:cubicBezTo>
                  <a:cubicBezTo>
                    <a:pt x="176" y="29"/>
                    <a:pt x="117" y="0"/>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2"/>
            <p:cNvSpPr/>
            <p:nvPr/>
          </p:nvSpPr>
          <p:spPr>
            <a:xfrm>
              <a:off x="5424941" y="4174928"/>
              <a:ext cx="73667" cy="48259"/>
            </a:xfrm>
            <a:custGeom>
              <a:avLst/>
              <a:gdLst/>
              <a:ahLst/>
              <a:cxnLst/>
              <a:rect l="l" t="t" r="r" b="b"/>
              <a:pathLst>
                <a:path w="2160" h="1415" extrusionOk="0">
                  <a:moveTo>
                    <a:pt x="1664" y="1"/>
                  </a:moveTo>
                  <a:cubicBezTo>
                    <a:pt x="1051" y="30"/>
                    <a:pt x="467" y="351"/>
                    <a:pt x="175" y="905"/>
                  </a:cubicBezTo>
                  <a:cubicBezTo>
                    <a:pt x="117" y="993"/>
                    <a:pt x="58" y="1110"/>
                    <a:pt x="29" y="1226"/>
                  </a:cubicBezTo>
                  <a:cubicBezTo>
                    <a:pt x="0" y="1255"/>
                    <a:pt x="0" y="1314"/>
                    <a:pt x="0" y="1372"/>
                  </a:cubicBezTo>
                  <a:cubicBezTo>
                    <a:pt x="29" y="1372"/>
                    <a:pt x="88" y="1372"/>
                    <a:pt x="146" y="1401"/>
                  </a:cubicBezTo>
                  <a:cubicBezTo>
                    <a:pt x="224" y="1401"/>
                    <a:pt x="302" y="1414"/>
                    <a:pt x="379" y="1414"/>
                  </a:cubicBezTo>
                  <a:cubicBezTo>
                    <a:pt x="418" y="1414"/>
                    <a:pt x="457" y="1411"/>
                    <a:pt x="496" y="1401"/>
                  </a:cubicBezTo>
                  <a:cubicBezTo>
                    <a:pt x="788" y="1401"/>
                    <a:pt x="1109" y="1314"/>
                    <a:pt x="1372" y="1139"/>
                  </a:cubicBezTo>
                  <a:cubicBezTo>
                    <a:pt x="1605" y="993"/>
                    <a:pt x="1839" y="789"/>
                    <a:pt x="1985" y="526"/>
                  </a:cubicBezTo>
                  <a:cubicBezTo>
                    <a:pt x="2043" y="409"/>
                    <a:pt x="2101" y="322"/>
                    <a:pt x="2131" y="205"/>
                  </a:cubicBezTo>
                  <a:cubicBezTo>
                    <a:pt x="2160" y="146"/>
                    <a:pt x="2160" y="117"/>
                    <a:pt x="2160" y="59"/>
                  </a:cubicBezTo>
                  <a:cubicBezTo>
                    <a:pt x="2131" y="30"/>
                    <a:pt x="2072" y="30"/>
                    <a:pt x="2014" y="30"/>
                  </a:cubicBezTo>
                  <a:cubicBezTo>
                    <a:pt x="1897" y="1"/>
                    <a:pt x="1780"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2"/>
            <p:cNvSpPr/>
            <p:nvPr/>
          </p:nvSpPr>
          <p:spPr>
            <a:xfrm>
              <a:off x="5479676" y="4262130"/>
              <a:ext cx="84615" cy="37652"/>
            </a:xfrm>
            <a:custGeom>
              <a:avLst/>
              <a:gdLst/>
              <a:ahLst/>
              <a:cxnLst/>
              <a:rect l="l" t="t" r="r" b="b"/>
              <a:pathLst>
                <a:path w="2481" h="1104" extrusionOk="0">
                  <a:moveTo>
                    <a:pt x="937" y="0"/>
                  </a:moveTo>
                  <a:cubicBezTo>
                    <a:pt x="768" y="0"/>
                    <a:pt x="599" y="22"/>
                    <a:pt x="438" y="70"/>
                  </a:cubicBezTo>
                  <a:cubicBezTo>
                    <a:pt x="321" y="99"/>
                    <a:pt x="234" y="158"/>
                    <a:pt x="117" y="216"/>
                  </a:cubicBezTo>
                  <a:cubicBezTo>
                    <a:pt x="59" y="245"/>
                    <a:pt x="29" y="274"/>
                    <a:pt x="0" y="304"/>
                  </a:cubicBezTo>
                  <a:cubicBezTo>
                    <a:pt x="0" y="333"/>
                    <a:pt x="29" y="391"/>
                    <a:pt x="59" y="420"/>
                  </a:cubicBezTo>
                  <a:cubicBezTo>
                    <a:pt x="146" y="508"/>
                    <a:pt x="234" y="596"/>
                    <a:pt x="321" y="683"/>
                  </a:cubicBezTo>
                  <a:cubicBezTo>
                    <a:pt x="555" y="858"/>
                    <a:pt x="817" y="1004"/>
                    <a:pt x="1138" y="1062"/>
                  </a:cubicBezTo>
                  <a:cubicBezTo>
                    <a:pt x="1270" y="1089"/>
                    <a:pt x="1401" y="1103"/>
                    <a:pt x="1532" y="1103"/>
                  </a:cubicBezTo>
                  <a:cubicBezTo>
                    <a:pt x="1693" y="1103"/>
                    <a:pt x="1853" y="1082"/>
                    <a:pt x="2014" y="1033"/>
                  </a:cubicBezTo>
                  <a:cubicBezTo>
                    <a:pt x="2131" y="975"/>
                    <a:pt x="2247" y="946"/>
                    <a:pt x="2335" y="887"/>
                  </a:cubicBezTo>
                  <a:cubicBezTo>
                    <a:pt x="2393" y="858"/>
                    <a:pt x="2423" y="829"/>
                    <a:pt x="2481" y="800"/>
                  </a:cubicBezTo>
                  <a:cubicBezTo>
                    <a:pt x="2452" y="771"/>
                    <a:pt x="2423" y="712"/>
                    <a:pt x="2393" y="683"/>
                  </a:cubicBezTo>
                  <a:cubicBezTo>
                    <a:pt x="2131" y="333"/>
                    <a:pt x="1751" y="129"/>
                    <a:pt x="1343" y="41"/>
                  </a:cubicBezTo>
                  <a:cubicBezTo>
                    <a:pt x="1212" y="15"/>
                    <a:pt x="1074"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2"/>
            <p:cNvSpPr/>
            <p:nvPr/>
          </p:nvSpPr>
          <p:spPr>
            <a:xfrm>
              <a:off x="5284572" y="4335691"/>
              <a:ext cx="84649" cy="37857"/>
            </a:xfrm>
            <a:custGeom>
              <a:avLst/>
              <a:gdLst/>
              <a:ahLst/>
              <a:cxnLst/>
              <a:rect l="l" t="t" r="r" b="b"/>
              <a:pathLst>
                <a:path w="2482" h="1110" extrusionOk="0">
                  <a:moveTo>
                    <a:pt x="937" y="0"/>
                  </a:moveTo>
                  <a:cubicBezTo>
                    <a:pt x="770" y="0"/>
                    <a:pt x="602" y="24"/>
                    <a:pt x="439" y="73"/>
                  </a:cubicBezTo>
                  <a:cubicBezTo>
                    <a:pt x="322" y="131"/>
                    <a:pt x="234" y="160"/>
                    <a:pt x="118" y="219"/>
                  </a:cubicBezTo>
                  <a:cubicBezTo>
                    <a:pt x="59" y="248"/>
                    <a:pt x="30" y="277"/>
                    <a:pt x="1" y="306"/>
                  </a:cubicBezTo>
                  <a:cubicBezTo>
                    <a:pt x="1" y="336"/>
                    <a:pt x="30" y="394"/>
                    <a:pt x="89" y="423"/>
                  </a:cubicBezTo>
                  <a:cubicBezTo>
                    <a:pt x="147" y="511"/>
                    <a:pt x="234" y="598"/>
                    <a:pt x="322" y="686"/>
                  </a:cubicBezTo>
                  <a:cubicBezTo>
                    <a:pt x="656" y="958"/>
                    <a:pt x="1081" y="1110"/>
                    <a:pt x="1509" y="1110"/>
                  </a:cubicBezTo>
                  <a:cubicBezTo>
                    <a:pt x="1679" y="1110"/>
                    <a:pt x="1849" y="1086"/>
                    <a:pt x="2015" y="1036"/>
                  </a:cubicBezTo>
                  <a:cubicBezTo>
                    <a:pt x="2131" y="978"/>
                    <a:pt x="2248" y="948"/>
                    <a:pt x="2336" y="890"/>
                  </a:cubicBezTo>
                  <a:cubicBezTo>
                    <a:pt x="2394" y="861"/>
                    <a:pt x="2423" y="832"/>
                    <a:pt x="2482" y="803"/>
                  </a:cubicBezTo>
                  <a:cubicBezTo>
                    <a:pt x="2453" y="773"/>
                    <a:pt x="2423" y="744"/>
                    <a:pt x="2394" y="715"/>
                  </a:cubicBezTo>
                  <a:cubicBezTo>
                    <a:pt x="2307" y="598"/>
                    <a:pt x="2219" y="511"/>
                    <a:pt x="2131" y="452"/>
                  </a:cubicBezTo>
                  <a:cubicBezTo>
                    <a:pt x="1795" y="158"/>
                    <a:pt x="1368"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2"/>
            <p:cNvSpPr/>
            <p:nvPr/>
          </p:nvSpPr>
          <p:spPr>
            <a:xfrm>
              <a:off x="5435888" y="4367032"/>
              <a:ext cx="51771" cy="74690"/>
            </a:xfrm>
            <a:custGeom>
              <a:avLst/>
              <a:gdLst/>
              <a:ahLst/>
              <a:cxnLst/>
              <a:rect l="l" t="t" r="r" b="b"/>
              <a:pathLst>
                <a:path w="1518" h="2190" extrusionOk="0">
                  <a:moveTo>
                    <a:pt x="58" y="0"/>
                  </a:moveTo>
                  <a:cubicBezTo>
                    <a:pt x="58" y="59"/>
                    <a:pt x="58" y="88"/>
                    <a:pt x="29" y="146"/>
                  </a:cubicBezTo>
                  <a:cubicBezTo>
                    <a:pt x="29" y="263"/>
                    <a:pt x="0" y="380"/>
                    <a:pt x="0" y="496"/>
                  </a:cubicBezTo>
                  <a:cubicBezTo>
                    <a:pt x="29" y="1109"/>
                    <a:pt x="350" y="1664"/>
                    <a:pt x="876" y="1985"/>
                  </a:cubicBezTo>
                  <a:cubicBezTo>
                    <a:pt x="992" y="2043"/>
                    <a:pt x="1080" y="2102"/>
                    <a:pt x="1197" y="2131"/>
                  </a:cubicBezTo>
                  <a:cubicBezTo>
                    <a:pt x="1255" y="2160"/>
                    <a:pt x="1313" y="2160"/>
                    <a:pt x="1343" y="2189"/>
                  </a:cubicBezTo>
                  <a:cubicBezTo>
                    <a:pt x="1372" y="2131"/>
                    <a:pt x="1372" y="2072"/>
                    <a:pt x="1401" y="2043"/>
                  </a:cubicBezTo>
                  <a:cubicBezTo>
                    <a:pt x="1518" y="1314"/>
                    <a:pt x="1167" y="555"/>
                    <a:pt x="525" y="205"/>
                  </a:cubicBezTo>
                  <a:cubicBezTo>
                    <a:pt x="438" y="146"/>
                    <a:pt x="321" y="88"/>
                    <a:pt x="204" y="59"/>
                  </a:cubicBezTo>
                  <a:cubicBezTo>
                    <a:pt x="175" y="29"/>
                    <a:pt x="117" y="0"/>
                    <a:pt x="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2"/>
            <p:cNvSpPr/>
            <p:nvPr/>
          </p:nvSpPr>
          <p:spPr>
            <a:xfrm>
              <a:off x="5289551" y="4448642"/>
              <a:ext cx="73701" cy="48804"/>
            </a:xfrm>
            <a:custGeom>
              <a:avLst/>
              <a:gdLst/>
              <a:ahLst/>
              <a:cxnLst/>
              <a:rect l="l" t="t" r="r" b="b"/>
              <a:pathLst>
                <a:path w="2161" h="1431" extrusionOk="0">
                  <a:moveTo>
                    <a:pt x="1664" y="0"/>
                  </a:moveTo>
                  <a:cubicBezTo>
                    <a:pt x="1373" y="30"/>
                    <a:pt x="1081" y="117"/>
                    <a:pt x="818" y="263"/>
                  </a:cubicBezTo>
                  <a:cubicBezTo>
                    <a:pt x="555" y="438"/>
                    <a:pt x="351" y="643"/>
                    <a:pt x="176" y="905"/>
                  </a:cubicBezTo>
                  <a:cubicBezTo>
                    <a:pt x="118" y="993"/>
                    <a:pt x="88" y="1110"/>
                    <a:pt x="30" y="1226"/>
                  </a:cubicBezTo>
                  <a:cubicBezTo>
                    <a:pt x="30" y="1285"/>
                    <a:pt x="1" y="1314"/>
                    <a:pt x="1" y="1372"/>
                  </a:cubicBezTo>
                  <a:cubicBezTo>
                    <a:pt x="59" y="1372"/>
                    <a:pt x="88" y="1401"/>
                    <a:pt x="147" y="1401"/>
                  </a:cubicBezTo>
                  <a:cubicBezTo>
                    <a:pt x="264" y="1431"/>
                    <a:pt x="380" y="1431"/>
                    <a:pt x="497" y="1431"/>
                  </a:cubicBezTo>
                  <a:cubicBezTo>
                    <a:pt x="789" y="1401"/>
                    <a:pt x="1110" y="1314"/>
                    <a:pt x="1373" y="1168"/>
                  </a:cubicBezTo>
                  <a:cubicBezTo>
                    <a:pt x="1606" y="1022"/>
                    <a:pt x="1840" y="788"/>
                    <a:pt x="1985" y="526"/>
                  </a:cubicBezTo>
                  <a:cubicBezTo>
                    <a:pt x="2044" y="438"/>
                    <a:pt x="2102" y="322"/>
                    <a:pt x="2131" y="205"/>
                  </a:cubicBezTo>
                  <a:cubicBezTo>
                    <a:pt x="2161" y="176"/>
                    <a:pt x="2161" y="117"/>
                    <a:pt x="2161" y="59"/>
                  </a:cubicBezTo>
                  <a:cubicBezTo>
                    <a:pt x="2131" y="59"/>
                    <a:pt x="2073" y="30"/>
                    <a:pt x="2015" y="30"/>
                  </a:cubicBezTo>
                  <a:cubicBezTo>
                    <a:pt x="1898" y="30"/>
                    <a:pt x="1781" y="0"/>
                    <a:pt x="1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2"/>
            <p:cNvSpPr/>
            <p:nvPr/>
          </p:nvSpPr>
          <p:spPr>
            <a:xfrm>
              <a:off x="5366215" y="4541199"/>
              <a:ext cx="47815" cy="74690"/>
            </a:xfrm>
            <a:custGeom>
              <a:avLst/>
              <a:gdLst/>
              <a:ahLst/>
              <a:cxnLst/>
              <a:rect l="l" t="t" r="r" b="b"/>
              <a:pathLst>
                <a:path w="1402" h="2190" extrusionOk="0">
                  <a:moveTo>
                    <a:pt x="59" y="1"/>
                  </a:moveTo>
                  <a:cubicBezTo>
                    <a:pt x="29" y="59"/>
                    <a:pt x="29" y="88"/>
                    <a:pt x="29" y="147"/>
                  </a:cubicBezTo>
                  <a:cubicBezTo>
                    <a:pt x="0" y="263"/>
                    <a:pt x="0" y="380"/>
                    <a:pt x="0" y="526"/>
                  </a:cubicBezTo>
                  <a:cubicBezTo>
                    <a:pt x="29" y="1139"/>
                    <a:pt x="350" y="1693"/>
                    <a:pt x="876" y="2014"/>
                  </a:cubicBezTo>
                  <a:cubicBezTo>
                    <a:pt x="963" y="2073"/>
                    <a:pt x="1080" y="2131"/>
                    <a:pt x="1197" y="2160"/>
                  </a:cubicBezTo>
                  <a:cubicBezTo>
                    <a:pt x="1255" y="2190"/>
                    <a:pt x="1284" y="2190"/>
                    <a:pt x="1343" y="2190"/>
                  </a:cubicBezTo>
                  <a:cubicBezTo>
                    <a:pt x="1343" y="2160"/>
                    <a:pt x="1372" y="2102"/>
                    <a:pt x="1372" y="2044"/>
                  </a:cubicBezTo>
                  <a:cubicBezTo>
                    <a:pt x="1401" y="1927"/>
                    <a:pt x="1401" y="1810"/>
                    <a:pt x="1401" y="1693"/>
                  </a:cubicBezTo>
                  <a:cubicBezTo>
                    <a:pt x="1401" y="1372"/>
                    <a:pt x="1313" y="1081"/>
                    <a:pt x="1138" y="818"/>
                  </a:cubicBezTo>
                  <a:cubicBezTo>
                    <a:pt x="992" y="555"/>
                    <a:pt x="788" y="351"/>
                    <a:pt x="525" y="205"/>
                  </a:cubicBezTo>
                  <a:cubicBezTo>
                    <a:pt x="409" y="147"/>
                    <a:pt x="321" y="88"/>
                    <a:pt x="204" y="59"/>
                  </a:cubicBezTo>
                  <a:cubicBezTo>
                    <a:pt x="146" y="30"/>
                    <a:pt x="117"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2"/>
            <p:cNvSpPr/>
            <p:nvPr/>
          </p:nvSpPr>
          <p:spPr>
            <a:xfrm>
              <a:off x="5521487" y="4491442"/>
              <a:ext cx="39835" cy="83625"/>
            </a:xfrm>
            <a:custGeom>
              <a:avLst/>
              <a:gdLst/>
              <a:ahLst/>
              <a:cxnLst/>
              <a:rect l="l" t="t" r="r" b="b"/>
              <a:pathLst>
                <a:path w="1168" h="2452" extrusionOk="0">
                  <a:moveTo>
                    <a:pt x="934" y="0"/>
                  </a:moveTo>
                  <a:cubicBezTo>
                    <a:pt x="876" y="30"/>
                    <a:pt x="846" y="59"/>
                    <a:pt x="817" y="88"/>
                  </a:cubicBezTo>
                  <a:cubicBezTo>
                    <a:pt x="700" y="146"/>
                    <a:pt x="613" y="205"/>
                    <a:pt x="525" y="292"/>
                  </a:cubicBezTo>
                  <a:cubicBezTo>
                    <a:pt x="321" y="526"/>
                    <a:pt x="175" y="788"/>
                    <a:pt x="88" y="1080"/>
                  </a:cubicBezTo>
                  <a:cubicBezTo>
                    <a:pt x="0" y="1372"/>
                    <a:pt x="0" y="1664"/>
                    <a:pt x="58" y="1985"/>
                  </a:cubicBezTo>
                  <a:cubicBezTo>
                    <a:pt x="88" y="2102"/>
                    <a:pt x="146" y="2189"/>
                    <a:pt x="175" y="2306"/>
                  </a:cubicBezTo>
                  <a:cubicBezTo>
                    <a:pt x="204" y="2335"/>
                    <a:pt x="233" y="2394"/>
                    <a:pt x="263" y="2452"/>
                  </a:cubicBezTo>
                  <a:cubicBezTo>
                    <a:pt x="292" y="2423"/>
                    <a:pt x="350" y="2394"/>
                    <a:pt x="379" y="2364"/>
                  </a:cubicBezTo>
                  <a:cubicBezTo>
                    <a:pt x="467" y="2306"/>
                    <a:pt x="584" y="2219"/>
                    <a:pt x="642" y="2131"/>
                  </a:cubicBezTo>
                  <a:cubicBezTo>
                    <a:pt x="876" y="1927"/>
                    <a:pt x="1021" y="1664"/>
                    <a:pt x="1109" y="1372"/>
                  </a:cubicBezTo>
                  <a:cubicBezTo>
                    <a:pt x="1167" y="1080"/>
                    <a:pt x="1167" y="759"/>
                    <a:pt x="1109" y="467"/>
                  </a:cubicBezTo>
                  <a:cubicBezTo>
                    <a:pt x="1080" y="351"/>
                    <a:pt x="1051" y="234"/>
                    <a:pt x="992" y="146"/>
                  </a:cubicBezTo>
                  <a:cubicBezTo>
                    <a:pt x="963" y="88"/>
                    <a:pt x="934" y="59"/>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2"/>
            <p:cNvSpPr/>
            <p:nvPr/>
          </p:nvSpPr>
          <p:spPr>
            <a:xfrm>
              <a:off x="5556306" y="4316252"/>
              <a:ext cx="73701" cy="48804"/>
            </a:xfrm>
            <a:custGeom>
              <a:avLst/>
              <a:gdLst/>
              <a:ahLst/>
              <a:cxnLst/>
              <a:rect l="l" t="t" r="r" b="b"/>
              <a:pathLst>
                <a:path w="2161" h="1431" extrusionOk="0">
                  <a:moveTo>
                    <a:pt x="1664" y="1"/>
                  </a:moveTo>
                  <a:cubicBezTo>
                    <a:pt x="1372" y="1"/>
                    <a:pt x="1051" y="88"/>
                    <a:pt x="818" y="264"/>
                  </a:cubicBezTo>
                  <a:cubicBezTo>
                    <a:pt x="555" y="409"/>
                    <a:pt x="322" y="643"/>
                    <a:pt x="176" y="906"/>
                  </a:cubicBezTo>
                  <a:cubicBezTo>
                    <a:pt x="117" y="993"/>
                    <a:pt x="59" y="1110"/>
                    <a:pt x="30" y="1227"/>
                  </a:cubicBezTo>
                  <a:cubicBezTo>
                    <a:pt x="0" y="1256"/>
                    <a:pt x="0" y="1314"/>
                    <a:pt x="0" y="1373"/>
                  </a:cubicBezTo>
                  <a:cubicBezTo>
                    <a:pt x="30" y="1373"/>
                    <a:pt x="88" y="1373"/>
                    <a:pt x="146" y="1402"/>
                  </a:cubicBezTo>
                  <a:cubicBezTo>
                    <a:pt x="263" y="1402"/>
                    <a:pt x="380" y="1431"/>
                    <a:pt x="497" y="1431"/>
                  </a:cubicBezTo>
                  <a:cubicBezTo>
                    <a:pt x="818" y="1402"/>
                    <a:pt x="1110" y="1314"/>
                    <a:pt x="1372" y="1168"/>
                  </a:cubicBezTo>
                  <a:cubicBezTo>
                    <a:pt x="1722" y="935"/>
                    <a:pt x="1985" y="614"/>
                    <a:pt x="2131" y="205"/>
                  </a:cubicBezTo>
                  <a:cubicBezTo>
                    <a:pt x="2160" y="147"/>
                    <a:pt x="2160" y="118"/>
                    <a:pt x="2160" y="59"/>
                  </a:cubicBezTo>
                  <a:cubicBezTo>
                    <a:pt x="2131" y="30"/>
                    <a:pt x="2073" y="30"/>
                    <a:pt x="2043" y="30"/>
                  </a:cubicBezTo>
                  <a:cubicBezTo>
                    <a:pt x="1898" y="1"/>
                    <a:pt x="1781"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2"/>
            <p:cNvSpPr/>
            <p:nvPr/>
          </p:nvSpPr>
          <p:spPr>
            <a:xfrm>
              <a:off x="5594127" y="4414811"/>
              <a:ext cx="49793" cy="74690"/>
            </a:xfrm>
            <a:custGeom>
              <a:avLst/>
              <a:gdLst/>
              <a:ahLst/>
              <a:cxnLst/>
              <a:rect l="l" t="t" r="r" b="b"/>
              <a:pathLst>
                <a:path w="1460" h="2190" extrusionOk="0">
                  <a:moveTo>
                    <a:pt x="59" y="0"/>
                  </a:moveTo>
                  <a:cubicBezTo>
                    <a:pt x="59" y="59"/>
                    <a:pt x="30" y="88"/>
                    <a:pt x="30" y="146"/>
                  </a:cubicBezTo>
                  <a:cubicBezTo>
                    <a:pt x="1" y="263"/>
                    <a:pt x="1" y="380"/>
                    <a:pt x="1" y="496"/>
                  </a:cubicBezTo>
                  <a:cubicBezTo>
                    <a:pt x="30" y="1109"/>
                    <a:pt x="351" y="1664"/>
                    <a:pt x="876" y="1985"/>
                  </a:cubicBezTo>
                  <a:cubicBezTo>
                    <a:pt x="993" y="2043"/>
                    <a:pt x="1110" y="2102"/>
                    <a:pt x="1197" y="2131"/>
                  </a:cubicBezTo>
                  <a:cubicBezTo>
                    <a:pt x="1255" y="2160"/>
                    <a:pt x="1314" y="2160"/>
                    <a:pt x="1343" y="2189"/>
                  </a:cubicBezTo>
                  <a:cubicBezTo>
                    <a:pt x="1372" y="2131"/>
                    <a:pt x="1372" y="2072"/>
                    <a:pt x="1372" y="2043"/>
                  </a:cubicBezTo>
                  <a:cubicBezTo>
                    <a:pt x="1460" y="1605"/>
                    <a:pt x="1372" y="1168"/>
                    <a:pt x="1168" y="817"/>
                  </a:cubicBezTo>
                  <a:cubicBezTo>
                    <a:pt x="993" y="555"/>
                    <a:pt x="789" y="350"/>
                    <a:pt x="526" y="175"/>
                  </a:cubicBezTo>
                  <a:cubicBezTo>
                    <a:pt x="438" y="117"/>
                    <a:pt x="322" y="88"/>
                    <a:pt x="205" y="29"/>
                  </a:cubicBezTo>
                  <a:cubicBezTo>
                    <a:pt x="176" y="29"/>
                    <a:pt x="117"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2"/>
            <p:cNvSpPr/>
            <p:nvPr/>
          </p:nvSpPr>
          <p:spPr>
            <a:xfrm>
              <a:off x="5496591" y="4726585"/>
              <a:ext cx="71689" cy="51533"/>
            </a:xfrm>
            <a:custGeom>
              <a:avLst/>
              <a:gdLst/>
              <a:ahLst/>
              <a:cxnLst/>
              <a:rect l="l" t="t" r="r" b="b"/>
              <a:pathLst>
                <a:path w="2102" h="1511" extrusionOk="0">
                  <a:moveTo>
                    <a:pt x="1781" y="0"/>
                  </a:moveTo>
                  <a:cubicBezTo>
                    <a:pt x="1722" y="0"/>
                    <a:pt x="1664" y="8"/>
                    <a:pt x="1606" y="22"/>
                  </a:cubicBezTo>
                  <a:cubicBezTo>
                    <a:pt x="1285" y="52"/>
                    <a:pt x="993" y="139"/>
                    <a:pt x="759" y="314"/>
                  </a:cubicBezTo>
                  <a:cubicBezTo>
                    <a:pt x="497" y="489"/>
                    <a:pt x="292" y="723"/>
                    <a:pt x="175" y="1015"/>
                  </a:cubicBezTo>
                  <a:cubicBezTo>
                    <a:pt x="117" y="1102"/>
                    <a:pt x="59" y="1219"/>
                    <a:pt x="30" y="1336"/>
                  </a:cubicBezTo>
                  <a:cubicBezTo>
                    <a:pt x="30" y="1365"/>
                    <a:pt x="0" y="1423"/>
                    <a:pt x="0" y="1482"/>
                  </a:cubicBezTo>
                  <a:cubicBezTo>
                    <a:pt x="59" y="1482"/>
                    <a:pt x="117" y="1482"/>
                    <a:pt x="146" y="1511"/>
                  </a:cubicBezTo>
                  <a:lnTo>
                    <a:pt x="526" y="1511"/>
                  </a:lnTo>
                  <a:cubicBezTo>
                    <a:pt x="1139" y="1423"/>
                    <a:pt x="1664" y="1073"/>
                    <a:pt x="1956" y="518"/>
                  </a:cubicBezTo>
                  <a:cubicBezTo>
                    <a:pt x="2014" y="402"/>
                    <a:pt x="2043" y="314"/>
                    <a:pt x="2073" y="197"/>
                  </a:cubicBezTo>
                  <a:cubicBezTo>
                    <a:pt x="2102" y="139"/>
                    <a:pt x="2102" y="81"/>
                    <a:pt x="2102" y="52"/>
                  </a:cubicBezTo>
                  <a:cubicBezTo>
                    <a:pt x="2073" y="22"/>
                    <a:pt x="2014" y="22"/>
                    <a:pt x="1956" y="22"/>
                  </a:cubicBezTo>
                  <a:cubicBezTo>
                    <a:pt x="1897" y="8"/>
                    <a:pt x="1839" y="0"/>
                    <a:pt x="1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2"/>
            <p:cNvSpPr/>
            <p:nvPr/>
          </p:nvSpPr>
          <p:spPr>
            <a:xfrm>
              <a:off x="3818509" y="3128840"/>
              <a:ext cx="314550" cy="531561"/>
            </a:xfrm>
            <a:custGeom>
              <a:avLst/>
              <a:gdLst/>
              <a:ahLst/>
              <a:cxnLst/>
              <a:rect l="l" t="t" r="r" b="b"/>
              <a:pathLst>
                <a:path w="9223" h="15586" extrusionOk="0">
                  <a:moveTo>
                    <a:pt x="4611" y="1"/>
                  </a:moveTo>
                  <a:cubicBezTo>
                    <a:pt x="2043" y="1"/>
                    <a:pt x="0" y="3503"/>
                    <a:pt x="0" y="7793"/>
                  </a:cubicBezTo>
                  <a:cubicBezTo>
                    <a:pt x="0" y="12084"/>
                    <a:pt x="2072" y="15586"/>
                    <a:pt x="4611" y="15586"/>
                  </a:cubicBezTo>
                  <a:cubicBezTo>
                    <a:pt x="7180" y="15586"/>
                    <a:pt x="9223" y="12084"/>
                    <a:pt x="9223" y="7793"/>
                  </a:cubicBezTo>
                  <a:cubicBezTo>
                    <a:pt x="9223" y="3474"/>
                    <a:pt x="7180" y="1"/>
                    <a:pt x="4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2"/>
            <p:cNvSpPr/>
            <p:nvPr/>
          </p:nvSpPr>
          <p:spPr>
            <a:xfrm>
              <a:off x="3866322" y="3398802"/>
              <a:ext cx="232835" cy="535824"/>
            </a:xfrm>
            <a:custGeom>
              <a:avLst/>
              <a:gdLst/>
              <a:ahLst/>
              <a:cxnLst/>
              <a:rect l="l" t="t" r="r" b="b"/>
              <a:pathLst>
                <a:path w="6827" h="15711" extrusionOk="0">
                  <a:moveTo>
                    <a:pt x="3228" y="1"/>
                  </a:moveTo>
                  <a:cubicBezTo>
                    <a:pt x="3000" y="1"/>
                    <a:pt x="2748" y="193"/>
                    <a:pt x="2801" y="490"/>
                  </a:cubicBezTo>
                  <a:cubicBezTo>
                    <a:pt x="2947" y="1161"/>
                    <a:pt x="2830" y="2475"/>
                    <a:pt x="2830" y="3292"/>
                  </a:cubicBezTo>
                  <a:lnTo>
                    <a:pt x="2830" y="5335"/>
                  </a:lnTo>
                  <a:cubicBezTo>
                    <a:pt x="2188" y="4401"/>
                    <a:pt x="1546" y="3467"/>
                    <a:pt x="875" y="2533"/>
                  </a:cubicBezTo>
                  <a:cubicBezTo>
                    <a:pt x="786" y="2400"/>
                    <a:pt x="661" y="2345"/>
                    <a:pt x="540" y="2345"/>
                  </a:cubicBezTo>
                  <a:cubicBezTo>
                    <a:pt x="263" y="2345"/>
                    <a:pt x="1" y="2629"/>
                    <a:pt x="203" y="2913"/>
                  </a:cubicBezTo>
                  <a:lnTo>
                    <a:pt x="2830" y="6736"/>
                  </a:lnTo>
                  <a:lnTo>
                    <a:pt x="2830" y="8954"/>
                  </a:lnTo>
                  <a:cubicBezTo>
                    <a:pt x="2830" y="11610"/>
                    <a:pt x="2801" y="12660"/>
                    <a:pt x="2801" y="15316"/>
                  </a:cubicBezTo>
                  <a:cubicBezTo>
                    <a:pt x="2801" y="15579"/>
                    <a:pt x="2998" y="15710"/>
                    <a:pt x="3195" y="15710"/>
                  </a:cubicBezTo>
                  <a:cubicBezTo>
                    <a:pt x="3392" y="15710"/>
                    <a:pt x="3589" y="15579"/>
                    <a:pt x="3589" y="15316"/>
                  </a:cubicBezTo>
                  <a:cubicBezTo>
                    <a:pt x="3618" y="12544"/>
                    <a:pt x="3618" y="11405"/>
                    <a:pt x="3618" y="8633"/>
                  </a:cubicBezTo>
                  <a:lnTo>
                    <a:pt x="3618" y="5218"/>
                  </a:lnTo>
                  <a:lnTo>
                    <a:pt x="6537" y="2270"/>
                  </a:lnTo>
                  <a:cubicBezTo>
                    <a:pt x="6826" y="1981"/>
                    <a:pt x="6571" y="1589"/>
                    <a:pt x="6266" y="1589"/>
                  </a:cubicBezTo>
                  <a:cubicBezTo>
                    <a:pt x="6171" y="1589"/>
                    <a:pt x="6072" y="1626"/>
                    <a:pt x="5982" y="1716"/>
                  </a:cubicBezTo>
                  <a:lnTo>
                    <a:pt x="3618" y="4080"/>
                  </a:lnTo>
                  <a:lnTo>
                    <a:pt x="3618" y="3058"/>
                  </a:lnTo>
                  <a:cubicBezTo>
                    <a:pt x="3618" y="2154"/>
                    <a:pt x="3735" y="1161"/>
                    <a:pt x="3560" y="286"/>
                  </a:cubicBezTo>
                  <a:cubicBezTo>
                    <a:pt x="3525" y="87"/>
                    <a:pt x="3381" y="1"/>
                    <a:pt x="32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2"/>
            <p:cNvSpPr/>
            <p:nvPr/>
          </p:nvSpPr>
          <p:spPr>
            <a:xfrm>
              <a:off x="3891149" y="3203492"/>
              <a:ext cx="36868" cy="56785"/>
            </a:xfrm>
            <a:custGeom>
              <a:avLst/>
              <a:gdLst/>
              <a:ahLst/>
              <a:cxnLst/>
              <a:rect l="l" t="t" r="r" b="b"/>
              <a:pathLst>
                <a:path w="1081" h="1665" extrusionOk="0">
                  <a:moveTo>
                    <a:pt x="59" y="1"/>
                  </a:moveTo>
                  <a:cubicBezTo>
                    <a:pt x="30" y="30"/>
                    <a:pt x="30" y="88"/>
                    <a:pt x="30" y="117"/>
                  </a:cubicBezTo>
                  <a:cubicBezTo>
                    <a:pt x="1" y="205"/>
                    <a:pt x="1" y="293"/>
                    <a:pt x="1" y="380"/>
                  </a:cubicBezTo>
                  <a:cubicBezTo>
                    <a:pt x="30" y="847"/>
                    <a:pt x="263" y="1285"/>
                    <a:pt x="672" y="1518"/>
                  </a:cubicBezTo>
                  <a:cubicBezTo>
                    <a:pt x="760" y="1577"/>
                    <a:pt x="847" y="1606"/>
                    <a:pt x="935" y="1635"/>
                  </a:cubicBezTo>
                  <a:cubicBezTo>
                    <a:pt x="964" y="1664"/>
                    <a:pt x="993" y="1664"/>
                    <a:pt x="1022" y="1664"/>
                  </a:cubicBezTo>
                  <a:cubicBezTo>
                    <a:pt x="1051" y="1635"/>
                    <a:pt x="1051" y="1606"/>
                    <a:pt x="1051" y="1548"/>
                  </a:cubicBezTo>
                  <a:cubicBezTo>
                    <a:pt x="1081" y="1460"/>
                    <a:pt x="1081" y="1372"/>
                    <a:pt x="1081" y="1285"/>
                  </a:cubicBezTo>
                  <a:cubicBezTo>
                    <a:pt x="1081" y="1051"/>
                    <a:pt x="993" y="847"/>
                    <a:pt x="905" y="643"/>
                  </a:cubicBezTo>
                  <a:cubicBezTo>
                    <a:pt x="760" y="439"/>
                    <a:pt x="614" y="263"/>
                    <a:pt x="409" y="147"/>
                  </a:cubicBezTo>
                  <a:cubicBezTo>
                    <a:pt x="322" y="88"/>
                    <a:pt x="234" y="59"/>
                    <a:pt x="176" y="30"/>
                  </a:cubicBezTo>
                  <a:cubicBezTo>
                    <a:pt x="117" y="30"/>
                    <a:pt x="88"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2"/>
            <p:cNvSpPr/>
            <p:nvPr/>
          </p:nvSpPr>
          <p:spPr>
            <a:xfrm>
              <a:off x="3945885" y="3151757"/>
              <a:ext cx="56785" cy="36833"/>
            </a:xfrm>
            <a:custGeom>
              <a:avLst/>
              <a:gdLst/>
              <a:ahLst/>
              <a:cxnLst/>
              <a:rect l="l" t="t" r="r" b="b"/>
              <a:pathLst>
                <a:path w="1665" h="1080" extrusionOk="0">
                  <a:moveTo>
                    <a:pt x="1285" y="0"/>
                  </a:moveTo>
                  <a:cubicBezTo>
                    <a:pt x="1052" y="0"/>
                    <a:pt x="818" y="88"/>
                    <a:pt x="614" y="204"/>
                  </a:cubicBezTo>
                  <a:cubicBezTo>
                    <a:pt x="410" y="321"/>
                    <a:pt x="264" y="496"/>
                    <a:pt x="147" y="701"/>
                  </a:cubicBezTo>
                  <a:cubicBezTo>
                    <a:pt x="88" y="759"/>
                    <a:pt x="59" y="846"/>
                    <a:pt x="30" y="934"/>
                  </a:cubicBezTo>
                  <a:cubicBezTo>
                    <a:pt x="1" y="992"/>
                    <a:pt x="1" y="1051"/>
                    <a:pt x="1" y="1051"/>
                  </a:cubicBezTo>
                  <a:cubicBezTo>
                    <a:pt x="30" y="1051"/>
                    <a:pt x="59" y="1051"/>
                    <a:pt x="118" y="1080"/>
                  </a:cubicBezTo>
                  <a:lnTo>
                    <a:pt x="380" y="1080"/>
                  </a:lnTo>
                  <a:cubicBezTo>
                    <a:pt x="847" y="1051"/>
                    <a:pt x="1285" y="788"/>
                    <a:pt x="1519" y="380"/>
                  </a:cubicBezTo>
                  <a:cubicBezTo>
                    <a:pt x="1548" y="292"/>
                    <a:pt x="1606" y="234"/>
                    <a:pt x="1635" y="146"/>
                  </a:cubicBezTo>
                  <a:cubicBezTo>
                    <a:pt x="1635" y="88"/>
                    <a:pt x="1635" y="58"/>
                    <a:pt x="1664" y="29"/>
                  </a:cubicBezTo>
                  <a:cubicBezTo>
                    <a:pt x="1606" y="29"/>
                    <a:pt x="1577" y="0"/>
                    <a:pt x="1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2"/>
            <p:cNvSpPr/>
            <p:nvPr/>
          </p:nvSpPr>
          <p:spPr>
            <a:xfrm>
              <a:off x="3987695" y="3217781"/>
              <a:ext cx="63742" cy="28648"/>
            </a:xfrm>
            <a:custGeom>
              <a:avLst/>
              <a:gdLst/>
              <a:ahLst/>
              <a:cxnLst/>
              <a:rect l="l" t="t" r="r" b="b"/>
              <a:pathLst>
                <a:path w="1869" h="840" extrusionOk="0">
                  <a:moveTo>
                    <a:pt x="732" y="0"/>
                  </a:moveTo>
                  <a:cubicBezTo>
                    <a:pt x="595" y="0"/>
                    <a:pt x="458" y="15"/>
                    <a:pt x="322" y="49"/>
                  </a:cubicBezTo>
                  <a:cubicBezTo>
                    <a:pt x="234" y="78"/>
                    <a:pt x="176" y="136"/>
                    <a:pt x="88" y="165"/>
                  </a:cubicBezTo>
                  <a:cubicBezTo>
                    <a:pt x="59" y="195"/>
                    <a:pt x="30" y="195"/>
                    <a:pt x="1" y="224"/>
                  </a:cubicBezTo>
                  <a:cubicBezTo>
                    <a:pt x="1" y="253"/>
                    <a:pt x="30" y="282"/>
                    <a:pt x="59" y="311"/>
                  </a:cubicBezTo>
                  <a:cubicBezTo>
                    <a:pt x="117" y="399"/>
                    <a:pt x="176" y="457"/>
                    <a:pt x="234" y="516"/>
                  </a:cubicBezTo>
                  <a:cubicBezTo>
                    <a:pt x="409" y="662"/>
                    <a:pt x="614" y="778"/>
                    <a:pt x="847" y="808"/>
                  </a:cubicBezTo>
                  <a:cubicBezTo>
                    <a:pt x="936" y="830"/>
                    <a:pt x="1025" y="839"/>
                    <a:pt x="1115" y="839"/>
                  </a:cubicBezTo>
                  <a:cubicBezTo>
                    <a:pt x="1259" y="839"/>
                    <a:pt x="1403" y="814"/>
                    <a:pt x="1548" y="778"/>
                  </a:cubicBezTo>
                  <a:cubicBezTo>
                    <a:pt x="1635" y="749"/>
                    <a:pt x="1693" y="720"/>
                    <a:pt x="1781" y="691"/>
                  </a:cubicBezTo>
                  <a:lnTo>
                    <a:pt x="1869" y="632"/>
                  </a:lnTo>
                  <a:cubicBezTo>
                    <a:pt x="1869" y="574"/>
                    <a:pt x="1839" y="545"/>
                    <a:pt x="1810" y="516"/>
                  </a:cubicBezTo>
                  <a:cubicBezTo>
                    <a:pt x="1752" y="457"/>
                    <a:pt x="1693" y="399"/>
                    <a:pt x="1635" y="341"/>
                  </a:cubicBezTo>
                  <a:cubicBezTo>
                    <a:pt x="1460" y="165"/>
                    <a:pt x="1256" y="78"/>
                    <a:pt x="1022" y="20"/>
                  </a:cubicBezTo>
                  <a:cubicBezTo>
                    <a:pt x="925" y="7"/>
                    <a:pt x="829" y="0"/>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2"/>
            <p:cNvSpPr/>
            <p:nvPr/>
          </p:nvSpPr>
          <p:spPr>
            <a:xfrm>
              <a:off x="3838392" y="3274086"/>
              <a:ext cx="64731" cy="28648"/>
            </a:xfrm>
            <a:custGeom>
              <a:avLst/>
              <a:gdLst/>
              <a:ahLst/>
              <a:cxnLst/>
              <a:rect l="l" t="t" r="r" b="b"/>
              <a:pathLst>
                <a:path w="1898" h="840" extrusionOk="0">
                  <a:moveTo>
                    <a:pt x="756" y="0"/>
                  </a:moveTo>
                  <a:cubicBezTo>
                    <a:pt x="615" y="0"/>
                    <a:pt x="477" y="25"/>
                    <a:pt x="351" y="61"/>
                  </a:cubicBezTo>
                  <a:cubicBezTo>
                    <a:pt x="264" y="90"/>
                    <a:pt x="176" y="120"/>
                    <a:pt x="88" y="178"/>
                  </a:cubicBezTo>
                  <a:cubicBezTo>
                    <a:pt x="59" y="178"/>
                    <a:pt x="30" y="207"/>
                    <a:pt x="1" y="236"/>
                  </a:cubicBezTo>
                  <a:cubicBezTo>
                    <a:pt x="30" y="266"/>
                    <a:pt x="30" y="295"/>
                    <a:pt x="59" y="324"/>
                  </a:cubicBezTo>
                  <a:cubicBezTo>
                    <a:pt x="118" y="382"/>
                    <a:pt x="176" y="470"/>
                    <a:pt x="234" y="528"/>
                  </a:cubicBezTo>
                  <a:cubicBezTo>
                    <a:pt x="410" y="674"/>
                    <a:pt x="643" y="762"/>
                    <a:pt x="876" y="820"/>
                  </a:cubicBezTo>
                  <a:cubicBezTo>
                    <a:pt x="961" y="832"/>
                    <a:pt x="1051" y="839"/>
                    <a:pt x="1143" y="839"/>
                  </a:cubicBezTo>
                  <a:cubicBezTo>
                    <a:pt x="1274" y="839"/>
                    <a:pt x="1411" y="825"/>
                    <a:pt x="1548" y="791"/>
                  </a:cubicBezTo>
                  <a:cubicBezTo>
                    <a:pt x="1635" y="762"/>
                    <a:pt x="1723" y="733"/>
                    <a:pt x="1781" y="674"/>
                  </a:cubicBezTo>
                  <a:cubicBezTo>
                    <a:pt x="1840" y="674"/>
                    <a:pt x="1869" y="645"/>
                    <a:pt x="1898" y="616"/>
                  </a:cubicBezTo>
                  <a:cubicBezTo>
                    <a:pt x="1869" y="587"/>
                    <a:pt x="1840" y="557"/>
                    <a:pt x="1840" y="528"/>
                  </a:cubicBezTo>
                  <a:cubicBezTo>
                    <a:pt x="1781" y="441"/>
                    <a:pt x="1723" y="382"/>
                    <a:pt x="1635" y="324"/>
                  </a:cubicBezTo>
                  <a:cubicBezTo>
                    <a:pt x="1460" y="178"/>
                    <a:pt x="1256" y="90"/>
                    <a:pt x="1022" y="32"/>
                  </a:cubicBezTo>
                  <a:cubicBezTo>
                    <a:pt x="933" y="10"/>
                    <a:pt x="844" y="0"/>
                    <a:pt x="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2"/>
            <p:cNvSpPr/>
            <p:nvPr/>
          </p:nvSpPr>
          <p:spPr>
            <a:xfrm>
              <a:off x="3953865" y="3298061"/>
              <a:ext cx="36868" cy="56751"/>
            </a:xfrm>
            <a:custGeom>
              <a:avLst/>
              <a:gdLst/>
              <a:ahLst/>
              <a:cxnLst/>
              <a:rect l="l" t="t" r="r" b="b"/>
              <a:pathLst>
                <a:path w="1081" h="1664" extrusionOk="0">
                  <a:moveTo>
                    <a:pt x="59" y="0"/>
                  </a:moveTo>
                  <a:cubicBezTo>
                    <a:pt x="30" y="30"/>
                    <a:pt x="30" y="88"/>
                    <a:pt x="0" y="117"/>
                  </a:cubicBezTo>
                  <a:cubicBezTo>
                    <a:pt x="0" y="205"/>
                    <a:pt x="0" y="292"/>
                    <a:pt x="0" y="380"/>
                  </a:cubicBezTo>
                  <a:cubicBezTo>
                    <a:pt x="0" y="613"/>
                    <a:pt x="88" y="847"/>
                    <a:pt x="205" y="1051"/>
                  </a:cubicBezTo>
                  <a:cubicBezTo>
                    <a:pt x="321" y="1255"/>
                    <a:pt x="467" y="1401"/>
                    <a:pt x="672" y="1518"/>
                  </a:cubicBezTo>
                  <a:cubicBezTo>
                    <a:pt x="759" y="1576"/>
                    <a:pt x="847" y="1606"/>
                    <a:pt x="934" y="1635"/>
                  </a:cubicBezTo>
                  <a:cubicBezTo>
                    <a:pt x="964" y="1664"/>
                    <a:pt x="993" y="1664"/>
                    <a:pt x="1022" y="1664"/>
                  </a:cubicBezTo>
                  <a:cubicBezTo>
                    <a:pt x="1051" y="1635"/>
                    <a:pt x="1051" y="1606"/>
                    <a:pt x="1051" y="1547"/>
                  </a:cubicBezTo>
                  <a:cubicBezTo>
                    <a:pt x="1080" y="1460"/>
                    <a:pt x="1080" y="1372"/>
                    <a:pt x="1080" y="1284"/>
                  </a:cubicBezTo>
                  <a:cubicBezTo>
                    <a:pt x="1051" y="818"/>
                    <a:pt x="818" y="380"/>
                    <a:pt x="409" y="146"/>
                  </a:cubicBezTo>
                  <a:cubicBezTo>
                    <a:pt x="321" y="117"/>
                    <a:pt x="234" y="59"/>
                    <a:pt x="176" y="30"/>
                  </a:cubicBezTo>
                  <a:cubicBezTo>
                    <a:pt x="117" y="30"/>
                    <a:pt x="88"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2"/>
            <p:cNvSpPr/>
            <p:nvPr/>
          </p:nvSpPr>
          <p:spPr>
            <a:xfrm>
              <a:off x="3842382" y="3360027"/>
              <a:ext cx="56785" cy="37584"/>
            </a:xfrm>
            <a:custGeom>
              <a:avLst/>
              <a:gdLst/>
              <a:ahLst/>
              <a:cxnLst/>
              <a:rect l="l" t="t" r="r" b="b"/>
              <a:pathLst>
                <a:path w="1665" h="1102" extrusionOk="0">
                  <a:moveTo>
                    <a:pt x="1391" y="0"/>
                  </a:moveTo>
                  <a:cubicBezTo>
                    <a:pt x="1343" y="0"/>
                    <a:pt x="1299" y="7"/>
                    <a:pt x="1256" y="22"/>
                  </a:cubicBezTo>
                  <a:cubicBezTo>
                    <a:pt x="1022" y="22"/>
                    <a:pt x="818" y="80"/>
                    <a:pt x="614" y="197"/>
                  </a:cubicBezTo>
                  <a:cubicBezTo>
                    <a:pt x="409" y="314"/>
                    <a:pt x="234" y="489"/>
                    <a:pt x="117" y="693"/>
                  </a:cubicBezTo>
                  <a:cubicBezTo>
                    <a:pt x="88" y="781"/>
                    <a:pt x="59" y="868"/>
                    <a:pt x="30" y="927"/>
                  </a:cubicBezTo>
                  <a:cubicBezTo>
                    <a:pt x="1" y="985"/>
                    <a:pt x="1" y="1014"/>
                    <a:pt x="1" y="1043"/>
                  </a:cubicBezTo>
                  <a:cubicBezTo>
                    <a:pt x="30" y="1073"/>
                    <a:pt x="59" y="1073"/>
                    <a:pt x="88" y="1073"/>
                  </a:cubicBezTo>
                  <a:cubicBezTo>
                    <a:pt x="205" y="1102"/>
                    <a:pt x="293" y="1102"/>
                    <a:pt x="380" y="1102"/>
                  </a:cubicBezTo>
                  <a:cubicBezTo>
                    <a:pt x="614" y="1102"/>
                    <a:pt x="847" y="1014"/>
                    <a:pt x="1022" y="898"/>
                  </a:cubicBezTo>
                  <a:cubicBezTo>
                    <a:pt x="1226" y="781"/>
                    <a:pt x="1402" y="606"/>
                    <a:pt x="1518" y="401"/>
                  </a:cubicBezTo>
                  <a:cubicBezTo>
                    <a:pt x="1547" y="343"/>
                    <a:pt x="1606" y="255"/>
                    <a:pt x="1635" y="168"/>
                  </a:cubicBezTo>
                  <a:cubicBezTo>
                    <a:pt x="1635" y="139"/>
                    <a:pt x="1635" y="110"/>
                    <a:pt x="1664" y="51"/>
                  </a:cubicBezTo>
                  <a:cubicBezTo>
                    <a:pt x="1606" y="51"/>
                    <a:pt x="1577" y="22"/>
                    <a:pt x="1547" y="22"/>
                  </a:cubicBezTo>
                  <a:cubicBezTo>
                    <a:pt x="1489" y="7"/>
                    <a:pt x="1438" y="0"/>
                    <a:pt x="1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2"/>
            <p:cNvSpPr/>
            <p:nvPr/>
          </p:nvSpPr>
          <p:spPr>
            <a:xfrm>
              <a:off x="3901107" y="3431439"/>
              <a:ext cx="36868" cy="56751"/>
            </a:xfrm>
            <a:custGeom>
              <a:avLst/>
              <a:gdLst/>
              <a:ahLst/>
              <a:cxnLst/>
              <a:rect l="l" t="t" r="r" b="b"/>
              <a:pathLst>
                <a:path w="1081" h="1664" extrusionOk="0">
                  <a:moveTo>
                    <a:pt x="30" y="0"/>
                  </a:moveTo>
                  <a:cubicBezTo>
                    <a:pt x="30" y="29"/>
                    <a:pt x="30" y="59"/>
                    <a:pt x="1" y="117"/>
                  </a:cubicBezTo>
                  <a:cubicBezTo>
                    <a:pt x="1" y="204"/>
                    <a:pt x="1" y="292"/>
                    <a:pt x="1" y="380"/>
                  </a:cubicBezTo>
                  <a:cubicBezTo>
                    <a:pt x="1" y="613"/>
                    <a:pt x="59" y="817"/>
                    <a:pt x="176" y="1022"/>
                  </a:cubicBezTo>
                  <a:cubicBezTo>
                    <a:pt x="292" y="1226"/>
                    <a:pt x="468" y="1401"/>
                    <a:pt x="672" y="1518"/>
                  </a:cubicBezTo>
                  <a:cubicBezTo>
                    <a:pt x="730" y="1547"/>
                    <a:pt x="818" y="1605"/>
                    <a:pt x="905" y="1635"/>
                  </a:cubicBezTo>
                  <a:cubicBezTo>
                    <a:pt x="935" y="1635"/>
                    <a:pt x="993" y="1664"/>
                    <a:pt x="1022" y="1664"/>
                  </a:cubicBezTo>
                  <a:cubicBezTo>
                    <a:pt x="1022" y="1605"/>
                    <a:pt x="1051" y="1576"/>
                    <a:pt x="1051" y="1547"/>
                  </a:cubicBezTo>
                  <a:cubicBezTo>
                    <a:pt x="1051" y="1459"/>
                    <a:pt x="1051" y="1372"/>
                    <a:pt x="1080" y="1284"/>
                  </a:cubicBezTo>
                  <a:cubicBezTo>
                    <a:pt x="1051" y="817"/>
                    <a:pt x="789" y="380"/>
                    <a:pt x="380" y="146"/>
                  </a:cubicBezTo>
                  <a:cubicBezTo>
                    <a:pt x="322" y="88"/>
                    <a:pt x="234" y="59"/>
                    <a:pt x="147" y="29"/>
                  </a:cubicBezTo>
                  <a:cubicBezTo>
                    <a:pt x="117" y="0"/>
                    <a:pt x="88"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2"/>
            <p:cNvSpPr/>
            <p:nvPr/>
          </p:nvSpPr>
          <p:spPr>
            <a:xfrm>
              <a:off x="4018559" y="3393618"/>
              <a:ext cx="31888" cy="62719"/>
            </a:xfrm>
            <a:custGeom>
              <a:avLst/>
              <a:gdLst/>
              <a:ahLst/>
              <a:cxnLst/>
              <a:rect l="l" t="t" r="r" b="b"/>
              <a:pathLst>
                <a:path w="935" h="1839" extrusionOk="0">
                  <a:moveTo>
                    <a:pt x="730" y="0"/>
                  </a:moveTo>
                  <a:cubicBezTo>
                    <a:pt x="701" y="0"/>
                    <a:pt x="643" y="29"/>
                    <a:pt x="613" y="58"/>
                  </a:cubicBezTo>
                  <a:cubicBezTo>
                    <a:pt x="351" y="234"/>
                    <a:pt x="146" y="496"/>
                    <a:pt x="59" y="817"/>
                  </a:cubicBezTo>
                  <a:cubicBezTo>
                    <a:pt x="0" y="1051"/>
                    <a:pt x="0" y="1284"/>
                    <a:pt x="59" y="1489"/>
                  </a:cubicBezTo>
                  <a:cubicBezTo>
                    <a:pt x="88" y="1576"/>
                    <a:pt x="117" y="1664"/>
                    <a:pt x="146" y="1751"/>
                  </a:cubicBezTo>
                  <a:cubicBezTo>
                    <a:pt x="176" y="1780"/>
                    <a:pt x="176" y="1810"/>
                    <a:pt x="205" y="1839"/>
                  </a:cubicBezTo>
                  <a:cubicBezTo>
                    <a:pt x="234" y="1839"/>
                    <a:pt x="263" y="1810"/>
                    <a:pt x="292" y="1810"/>
                  </a:cubicBezTo>
                  <a:cubicBezTo>
                    <a:pt x="380" y="1751"/>
                    <a:pt x="438" y="1693"/>
                    <a:pt x="526" y="1634"/>
                  </a:cubicBezTo>
                  <a:cubicBezTo>
                    <a:pt x="672" y="1459"/>
                    <a:pt x="788" y="1255"/>
                    <a:pt x="847" y="1022"/>
                  </a:cubicBezTo>
                  <a:cubicBezTo>
                    <a:pt x="934" y="730"/>
                    <a:pt x="934" y="380"/>
                    <a:pt x="788" y="88"/>
                  </a:cubicBezTo>
                  <a:cubicBezTo>
                    <a:pt x="759" y="58"/>
                    <a:pt x="759" y="29"/>
                    <a:pt x="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2"/>
            <p:cNvSpPr/>
            <p:nvPr/>
          </p:nvSpPr>
          <p:spPr>
            <a:xfrm>
              <a:off x="4046421" y="3259490"/>
              <a:ext cx="56785" cy="36356"/>
            </a:xfrm>
            <a:custGeom>
              <a:avLst/>
              <a:gdLst/>
              <a:ahLst/>
              <a:cxnLst/>
              <a:rect l="l" t="t" r="r" b="b"/>
              <a:pathLst>
                <a:path w="1665" h="1066" extrusionOk="0">
                  <a:moveTo>
                    <a:pt x="1307" y="0"/>
                  </a:moveTo>
                  <a:cubicBezTo>
                    <a:pt x="1068" y="0"/>
                    <a:pt x="832" y="66"/>
                    <a:pt x="614" y="197"/>
                  </a:cubicBezTo>
                  <a:cubicBezTo>
                    <a:pt x="409" y="314"/>
                    <a:pt x="263" y="489"/>
                    <a:pt x="117" y="664"/>
                  </a:cubicBezTo>
                  <a:cubicBezTo>
                    <a:pt x="88" y="752"/>
                    <a:pt x="59" y="839"/>
                    <a:pt x="30" y="927"/>
                  </a:cubicBezTo>
                  <a:cubicBezTo>
                    <a:pt x="1" y="956"/>
                    <a:pt x="1" y="985"/>
                    <a:pt x="1" y="1044"/>
                  </a:cubicBezTo>
                  <a:lnTo>
                    <a:pt x="117" y="1044"/>
                  </a:lnTo>
                  <a:cubicBezTo>
                    <a:pt x="198" y="1058"/>
                    <a:pt x="278" y="1066"/>
                    <a:pt x="357" y="1066"/>
                  </a:cubicBezTo>
                  <a:cubicBezTo>
                    <a:pt x="595" y="1066"/>
                    <a:pt x="825" y="1000"/>
                    <a:pt x="1022" y="869"/>
                  </a:cubicBezTo>
                  <a:cubicBezTo>
                    <a:pt x="1226" y="752"/>
                    <a:pt x="1402" y="577"/>
                    <a:pt x="1518" y="402"/>
                  </a:cubicBezTo>
                  <a:cubicBezTo>
                    <a:pt x="1547" y="314"/>
                    <a:pt x="1606" y="227"/>
                    <a:pt x="1635" y="139"/>
                  </a:cubicBezTo>
                  <a:cubicBezTo>
                    <a:pt x="1635" y="110"/>
                    <a:pt x="1635" y="81"/>
                    <a:pt x="1664" y="22"/>
                  </a:cubicBezTo>
                  <a:lnTo>
                    <a:pt x="1547" y="22"/>
                  </a:lnTo>
                  <a:cubicBezTo>
                    <a:pt x="1467" y="8"/>
                    <a:pt x="1387" y="0"/>
                    <a:pt x="13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2"/>
            <p:cNvSpPr/>
            <p:nvPr/>
          </p:nvSpPr>
          <p:spPr>
            <a:xfrm>
              <a:off x="4075272" y="3334892"/>
              <a:ext cx="36868" cy="56751"/>
            </a:xfrm>
            <a:custGeom>
              <a:avLst/>
              <a:gdLst/>
              <a:ahLst/>
              <a:cxnLst/>
              <a:rect l="l" t="t" r="r" b="b"/>
              <a:pathLst>
                <a:path w="1081" h="1664" extrusionOk="0">
                  <a:moveTo>
                    <a:pt x="59" y="0"/>
                  </a:moveTo>
                  <a:cubicBezTo>
                    <a:pt x="30" y="29"/>
                    <a:pt x="30" y="59"/>
                    <a:pt x="30" y="88"/>
                  </a:cubicBezTo>
                  <a:cubicBezTo>
                    <a:pt x="1" y="175"/>
                    <a:pt x="1" y="263"/>
                    <a:pt x="1" y="350"/>
                  </a:cubicBezTo>
                  <a:cubicBezTo>
                    <a:pt x="1" y="584"/>
                    <a:pt x="59" y="817"/>
                    <a:pt x="176" y="1022"/>
                  </a:cubicBezTo>
                  <a:cubicBezTo>
                    <a:pt x="293" y="1226"/>
                    <a:pt x="468" y="1401"/>
                    <a:pt x="672" y="1518"/>
                  </a:cubicBezTo>
                  <a:cubicBezTo>
                    <a:pt x="760" y="1547"/>
                    <a:pt x="818" y="1605"/>
                    <a:pt x="906" y="1635"/>
                  </a:cubicBezTo>
                  <a:cubicBezTo>
                    <a:pt x="935" y="1635"/>
                    <a:pt x="993" y="1635"/>
                    <a:pt x="1022" y="1664"/>
                  </a:cubicBezTo>
                  <a:cubicBezTo>
                    <a:pt x="1022" y="1605"/>
                    <a:pt x="1052" y="1576"/>
                    <a:pt x="1052" y="1547"/>
                  </a:cubicBezTo>
                  <a:cubicBezTo>
                    <a:pt x="1052" y="1459"/>
                    <a:pt x="1081" y="1372"/>
                    <a:pt x="1081" y="1284"/>
                  </a:cubicBezTo>
                  <a:cubicBezTo>
                    <a:pt x="1052" y="817"/>
                    <a:pt x="789" y="380"/>
                    <a:pt x="410" y="146"/>
                  </a:cubicBezTo>
                  <a:cubicBezTo>
                    <a:pt x="322" y="88"/>
                    <a:pt x="234" y="59"/>
                    <a:pt x="147" y="29"/>
                  </a:cubicBezTo>
                  <a:cubicBezTo>
                    <a:pt x="118" y="0"/>
                    <a:pt x="89" y="0"/>
                    <a:pt x="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2"/>
            <p:cNvSpPr/>
            <p:nvPr/>
          </p:nvSpPr>
          <p:spPr>
            <a:xfrm>
              <a:off x="4000655" y="3572764"/>
              <a:ext cx="54773" cy="38607"/>
            </a:xfrm>
            <a:custGeom>
              <a:avLst/>
              <a:gdLst/>
              <a:ahLst/>
              <a:cxnLst/>
              <a:rect l="l" t="t" r="r" b="b"/>
              <a:pathLst>
                <a:path w="1606" h="1132" extrusionOk="0">
                  <a:moveTo>
                    <a:pt x="1226" y="0"/>
                  </a:moveTo>
                  <a:cubicBezTo>
                    <a:pt x="759" y="59"/>
                    <a:pt x="321" y="351"/>
                    <a:pt x="117" y="759"/>
                  </a:cubicBezTo>
                  <a:cubicBezTo>
                    <a:pt x="88" y="847"/>
                    <a:pt x="58" y="934"/>
                    <a:pt x="29" y="1022"/>
                  </a:cubicBezTo>
                  <a:cubicBezTo>
                    <a:pt x="29" y="1051"/>
                    <a:pt x="0" y="1080"/>
                    <a:pt x="0" y="1110"/>
                  </a:cubicBezTo>
                  <a:lnTo>
                    <a:pt x="117" y="1110"/>
                  </a:lnTo>
                  <a:cubicBezTo>
                    <a:pt x="161" y="1124"/>
                    <a:pt x="204" y="1131"/>
                    <a:pt x="248" y="1131"/>
                  </a:cubicBezTo>
                  <a:cubicBezTo>
                    <a:pt x="292" y="1131"/>
                    <a:pt x="336" y="1124"/>
                    <a:pt x="380" y="1110"/>
                  </a:cubicBezTo>
                  <a:cubicBezTo>
                    <a:pt x="846" y="1080"/>
                    <a:pt x="1255" y="788"/>
                    <a:pt x="1489" y="380"/>
                  </a:cubicBezTo>
                  <a:cubicBezTo>
                    <a:pt x="1518" y="292"/>
                    <a:pt x="1547" y="205"/>
                    <a:pt x="1576" y="117"/>
                  </a:cubicBezTo>
                  <a:cubicBezTo>
                    <a:pt x="1576" y="88"/>
                    <a:pt x="1605" y="59"/>
                    <a:pt x="16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2"/>
            <p:cNvSpPr/>
            <p:nvPr/>
          </p:nvSpPr>
          <p:spPr>
            <a:xfrm>
              <a:off x="4825747" y="3163693"/>
              <a:ext cx="478800" cy="409021"/>
            </a:xfrm>
            <a:custGeom>
              <a:avLst/>
              <a:gdLst/>
              <a:ahLst/>
              <a:cxnLst/>
              <a:rect l="l" t="t" r="r" b="b"/>
              <a:pathLst>
                <a:path w="14039" h="11993" extrusionOk="0">
                  <a:moveTo>
                    <a:pt x="8027" y="0"/>
                  </a:moveTo>
                  <a:cubicBezTo>
                    <a:pt x="2686" y="0"/>
                    <a:pt x="1" y="6421"/>
                    <a:pt x="3736" y="10186"/>
                  </a:cubicBezTo>
                  <a:cubicBezTo>
                    <a:pt x="4964" y="11433"/>
                    <a:pt x="6485" y="11993"/>
                    <a:pt x="7977" y="11993"/>
                  </a:cubicBezTo>
                  <a:cubicBezTo>
                    <a:pt x="11024" y="11993"/>
                    <a:pt x="13951" y="9657"/>
                    <a:pt x="14009" y="6071"/>
                  </a:cubicBezTo>
                  <a:cubicBezTo>
                    <a:pt x="14039" y="2744"/>
                    <a:pt x="11354" y="30"/>
                    <a:pt x="8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2"/>
            <p:cNvSpPr/>
            <p:nvPr/>
          </p:nvSpPr>
          <p:spPr>
            <a:xfrm>
              <a:off x="5005642" y="3354093"/>
              <a:ext cx="201629" cy="509358"/>
            </a:xfrm>
            <a:custGeom>
              <a:avLst/>
              <a:gdLst/>
              <a:ahLst/>
              <a:cxnLst/>
              <a:rect l="l" t="t" r="r" b="b"/>
              <a:pathLst>
                <a:path w="5912" h="14935" extrusionOk="0">
                  <a:moveTo>
                    <a:pt x="2807" y="1"/>
                  </a:moveTo>
                  <a:cubicBezTo>
                    <a:pt x="2610" y="1"/>
                    <a:pt x="2396" y="168"/>
                    <a:pt x="2430" y="429"/>
                  </a:cubicBezTo>
                  <a:cubicBezTo>
                    <a:pt x="2489" y="1217"/>
                    <a:pt x="2518" y="2035"/>
                    <a:pt x="2460" y="2823"/>
                  </a:cubicBezTo>
                  <a:lnTo>
                    <a:pt x="2460" y="4603"/>
                  </a:lnTo>
                  <a:lnTo>
                    <a:pt x="767" y="2181"/>
                  </a:lnTo>
                  <a:cubicBezTo>
                    <a:pt x="696" y="2065"/>
                    <a:pt x="590" y="2017"/>
                    <a:pt x="484" y="2017"/>
                  </a:cubicBezTo>
                  <a:cubicBezTo>
                    <a:pt x="241" y="2017"/>
                    <a:pt x="1" y="2267"/>
                    <a:pt x="183" y="2531"/>
                  </a:cubicBezTo>
                  <a:lnTo>
                    <a:pt x="2460" y="5800"/>
                  </a:lnTo>
                  <a:lnTo>
                    <a:pt x="2460" y="7697"/>
                  </a:lnTo>
                  <a:cubicBezTo>
                    <a:pt x="2460" y="10002"/>
                    <a:pt x="2460" y="12279"/>
                    <a:pt x="2430" y="14584"/>
                  </a:cubicBezTo>
                  <a:cubicBezTo>
                    <a:pt x="2430" y="14818"/>
                    <a:pt x="2598" y="14935"/>
                    <a:pt x="2766" y="14935"/>
                  </a:cubicBezTo>
                  <a:cubicBezTo>
                    <a:pt x="2934" y="14935"/>
                    <a:pt x="3102" y="14818"/>
                    <a:pt x="3102" y="14584"/>
                  </a:cubicBezTo>
                  <a:cubicBezTo>
                    <a:pt x="3131" y="12191"/>
                    <a:pt x="3131" y="9827"/>
                    <a:pt x="3160" y="7434"/>
                  </a:cubicBezTo>
                  <a:lnTo>
                    <a:pt x="3160" y="4515"/>
                  </a:lnTo>
                  <a:lnTo>
                    <a:pt x="5641" y="1947"/>
                  </a:lnTo>
                  <a:cubicBezTo>
                    <a:pt x="5911" y="1699"/>
                    <a:pt x="5677" y="1347"/>
                    <a:pt x="5409" y="1347"/>
                  </a:cubicBezTo>
                  <a:cubicBezTo>
                    <a:pt x="5329" y="1347"/>
                    <a:pt x="5247" y="1378"/>
                    <a:pt x="5174" y="1451"/>
                  </a:cubicBezTo>
                  <a:lnTo>
                    <a:pt x="3131" y="3523"/>
                  </a:lnTo>
                  <a:lnTo>
                    <a:pt x="3131" y="2618"/>
                  </a:lnTo>
                  <a:cubicBezTo>
                    <a:pt x="3189" y="1830"/>
                    <a:pt x="3189" y="1042"/>
                    <a:pt x="3102" y="254"/>
                  </a:cubicBezTo>
                  <a:cubicBezTo>
                    <a:pt x="3066" y="78"/>
                    <a:pt x="2941"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2"/>
            <p:cNvSpPr/>
            <p:nvPr/>
          </p:nvSpPr>
          <p:spPr>
            <a:xfrm>
              <a:off x="4994967" y="3249293"/>
              <a:ext cx="30865" cy="48804"/>
            </a:xfrm>
            <a:custGeom>
              <a:avLst/>
              <a:gdLst/>
              <a:ahLst/>
              <a:cxnLst/>
              <a:rect l="l" t="t" r="r" b="b"/>
              <a:pathLst>
                <a:path w="905" h="1431" extrusionOk="0">
                  <a:moveTo>
                    <a:pt x="29" y="0"/>
                  </a:moveTo>
                  <a:cubicBezTo>
                    <a:pt x="0" y="29"/>
                    <a:pt x="0" y="59"/>
                    <a:pt x="0" y="88"/>
                  </a:cubicBezTo>
                  <a:cubicBezTo>
                    <a:pt x="0" y="175"/>
                    <a:pt x="0" y="234"/>
                    <a:pt x="0" y="321"/>
                  </a:cubicBezTo>
                  <a:cubicBezTo>
                    <a:pt x="0" y="526"/>
                    <a:pt x="58" y="701"/>
                    <a:pt x="146" y="876"/>
                  </a:cubicBezTo>
                  <a:cubicBezTo>
                    <a:pt x="263" y="1051"/>
                    <a:pt x="409" y="1197"/>
                    <a:pt x="584" y="1314"/>
                  </a:cubicBezTo>
                  <a:cubicBezTo>
                    <a:pt x="642" y="1343"/>
                    <a:pt x="701" y="1372"/>
                    <a:pt x="788" y="1401"/>
                  </a:cubicBezTo>
                  <a:cubicBezTo>
                    <a:pt x="817" y="1401"/>
                    <a:pt x="846" y="1430"/>
                    <a:pt x="876" y="1430"/>
                  </a:cubicBezTo>
                  <a:cubicBezTo>
                    <a:pt x="876" y="1401"/>
                    <a:pt x="905" y="1372"/>
                    <a:pt x="905" y="1343"/>
                  </a:cubicBezTo>
                  <a:cubicBezTo>
                    <a:pt x="905" y="1255"/>
                    <a:pt x="905" y="1168"/>
                    <a:pt x="905" y="1109"/>
                  </a:cubicBezTo>
                  <a:cubicBezTo>
                    <a:pt x="876" y="701"/>
                    <a:pt x="671" y="321"/>
                    <a:pt x="321" y="117"/>
                  </a:cubicBezTo>
                  <a:cubicBezTo>
                    <a:pt x="263" y="88"/>
                    <a:pt x="175" y="59"/>
                    <a:pt x="117" y="29"/>
                  </a:cubicBezTo>
                  <a:lnTo>
                    <a:pt x="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2"/>
            <p:cNvSpPr/>
            <p:nvPr/>
          </p:nvSpPr>
          <p:spPr>
            <a:xfrm>
              <a:off x="5041723" y="3204481"/>
              <a:ext cx="47815" cy="31649"/>
            </a:xfrm>
            <a:custGeom>
              <a:avLst/>
              <a:gdLst/>
              <a:ahLst/>
              <a:cxnLst/>
              <a:rect l="l" t="t" r="r" b="b"/>
              <a:pathLst>
                <a:path w="1402" h="928" extrusionOk="0">
                  <a:moveTo>
                    <a:pt x="1081" y="1"/>
                  </a:moveTo>
                  <a:cubicBezTo>
                    <a:pt x="876" y="1"/>
                    <a:pt x="701" y="59"/>
                    <a:pt x="526" y="176"/>
                  </a:cubicBezTo>
                  <a:cubicBezTo>
                    <a:pt x="351" y="264"/>
                    <a:pt x="205" y="410"/>
                    <a:pt x="118" y="585"/>
                  </a:cubicBezTo>
                  <a:cubicBezTo>
                    <a:pt x="59" y="643"/>
                    <a:pt x="30" y="731"/>
                    <a:pt x="1" y="789"/>
                  </a:cubicBezTo>
                  <a:cubicBezTo>
                    <a:pt x="1" y="818"/>
                    <a:pt x="1" y="876"/>
                    <a:pt x="1" y="906"/>
                  </a:cubicBezTo>
                  <a:lnTo>
                    <a:pt x="88" y="906"/>
                  </a:lnTo>
                  <a:cubicBezTo>
                    <a:pt x="118" y="920"/>
                    <a:pt x="154" y="928"/>
                    <a:pt x="194" y="928"/>
                  </a:cubicBezTo>
                  <a:cubicBezTo>
                    <a:pt x="234" y="928"/>
                    <a:pt x="278" y="920"/>
                    <a:pt x="322" y="906"/>
                  </a:cubicBezTo>
                  <a:cubicBezTo>
                    <a:pt x="497" y="906"/>
                    <a:pt x="701" y="847"/>
                    <a:pt x="876" y="760"/>
                  </a:cubicBezTo>
                  <a:cubicBezTo>
                    <a:pt x="1051" y="643"/>
                    <a:pt x="1197" y="497"/>
                    <a:pt x="1285" y="322"/>
                  </a:cubicBezTo>
                  <a:cubicBezTo>
                    <a:pt x="1343" y="264"/>
                    <a:pt x="1372" y="205"/>
                    <a:pt x="1372" y="118"/>
                  </a:cubicBezTo>
                  <a:cubicBezTo>
                    <a:pt x="1402" y="88"/>
                    <a:pt x="1402" y="59"/>
                    <a:pt x="1402" y="30"/>
                  </a:cubicBezTo>
                  <a:lnTo>
                    <a:pt x="1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2"/>
            <p:cNvSpPr/>
            <p:nvPr/>
          </p:nvSpPr>
          <p:spPr>
            <a:xfrm>
              <a:off x="5061639" y="3269516"/>
              <a:ext cx="55762" cy="25340"/>
            </a:xfrm>
            <a:custGeom>
              <a:avLst/>
              <a:gdLst/>
              <a:ahLst/>
              <a:cxnLst/>
              <a:rect l="l" t="t" r="r" b="b"/>
              <a:pathLst>
                <a:path w="1635" h="743" extrusionOk="0">
                  <a:moveTo>
                    <a:pt x="651" y="1"/>
                  </a:moveTo>
                  <a:cubicBezTo>
                    <a:pt x="532" y="1"/>
                    <a:pt x="412" y="15"/>
                    <a:pt x="292" y="49"/>
                  </a:cubicBezTo>
                  <a:cubicBezTo>
                    <a:pt x="234" y="79"/>
                    <a:pt x="146" y="108"/>
                    <a:pt x="88" y="137"/>
                  </a:cubicBezTo>
                  <a:cubicBezTo>
                    <a:pt x="59" y="166"/>
                    <a:pt x="30" y="195"/>
                    <a:pt x="0" y="195"/>
                  </a:cubicBezTo>
                  <a:cubicBezTo>
                    <a:pt x="30" y="224"/>
                    <a:pt x="30" y="254"/>
                    <a:pt x="59" y="283"/>
                  </a:cubicBezTo>
                  <a:cubicBezTo>
                    <a:pt x="117" y="341"/>
                    <a:pt x="176" y="400"/>
                    <a:pt x="234" y="458"/>
                  </a:cubicBezTo>
                  <a:cubicBezTo>
                    <a:pt x="441" y="644"/>
                    <a:pt x="721" y="742"/>
                    <a:pt x="1001" y="742"/>
                  </a:cubicBezTo>
                  <a:cubicBezTo>
                    <a:pt x="1117" y="742"/>
                    <a:pt x="1232" y="725"/>
                    <a:pt x="1343" y="691"/>
                  </a:cubicBezTo>
                  <a:cubicBezTo>
                    <a:pt x="1401" y="662"/>
                    <a:pt x="1489" y="633"/>
                    <a:pt x="1547" y="604"/>
                  </a:cubicBezTo>
                  <a:lnTo>
                    <a:pt x="1635" y="545"/>
                  </a:lnTo>
                  <a:cubicBezTo>
                    <a:pt x="1606" y="516"/>
                    <a:pt x="1606" y="487"/>
                    <a:pt x="1576" y="458"/>
                  </a:cubicBezTo>
                  <a:cubicBezTo>
                    <a:pt x="1518" y="400"/>
                    <a:pt x="1489" y="341"/>
                    <a:pt x="1431" y="283"/>
                  </a:cubicBezTo>
                  <a:cubicBezTo>
                    <a:pt x="1255" y="166"/>
                    <a:pt x="1080" y="79"/>
                    <a:pt x="905" y="20"/>
                  </a:cubicBezTo>
                  <a:cubicBezTo>
                    <a:pt x="821" y="8"/>
                    <a:pt x="736" y="1"/>
                    <a:pt x="6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2"/>
            <p:cNvSpPr/>
            <p:nvPr/>
          </p:nvSpPr>
          <p:spPr>
            <a:xfrm>
              <a:off x="4931263" y="3298299"/>
              <a:ext cx="55762" cy="24317"/>
            </a:xfrm>
            <a:custGeom>
              <a:avLst/>
              <a:gdLst/>
              <a:ahLst/>
              <a:cxnLst/>
              <a:rect l="l" t="t" r="r" b="b"/>
              <a:pathLst>
                <a:path w="1635" h="713" extrusionOk="0">
                  <a:moveTo>
                    <a:pt x="634" y="1"/>
                  </a:moveTo>
                  <a:cubicBezTo>
                    <a:pt x="518" y="1"/>
                    <a:pt x="403" y="18"/>
                    <a:pt x="292" y="52"/>
                  </a:cubicBezTo>
                  <a:cubicBezTo>
                    <a:pt x="205" y="81"/>
                    <a:pt x="146" y="110"/>
                    <a:pt x="88" y="139"/>
                  </a:cubicBezTo>
                  <a:lnTo>
                    <a:pt x="0" y="198"/>
                  </a:lnTo>
                  <a:cubicBezTo>
                    <a:pt x="0" y="227"/>
                    <a:pt x="29" y="256"/>
                    <a:pt x="59" y="285"/>
                  </a:cubicBezTo>
                  <a:cubicBezTo>
                    <a:pt x="88" y="344"/>
                    <a:pt x="146" y="373"/>
                    <a:pt x="205" y="431"/>
                  </a:cubicBezTo>
                  <a:cubicBezTo>
                    <a:pt x="350" y="577"/>
                    <a:pt x="555" y="665"/>
                    <a:pt x="730" y="694"/>
                  </a:cubicBezTo>
                  <a:cubicBezTo>
                    <a:pt x="814" y="706"/>
                    <a:pt x="899" y="713"/>
                    <a:pt x="982" y="713"/>
                  </a:cubicBezTo>
                  <a:cubicBezTo>
                    <a:pt x="1098" y="713"/>
                    <a:pt x="1211" y="699"/>
                    <a:pt x="1314" y="665"/>
                  </a:cubicBezTo>
                  <a:cubicBezTo>
                    <a:pt x="1401" y="635"/>
                    <a:pt x="1459" y="606"/>
                    <a:pt x="1547" y="577"/>
                  </a:cubicBezTo>
                  <a:cubicBezTo>
                    <a:pt x="1576" y="548"/>
                    <a:pt x="1605" y="548"/>
                    <a:pt x="1635" y="519"/>
                  </a:cubicBezTo>
                  <a:cubicBezTo>
                    <a:pt x="1605" y="489"/>
                    <a:pt x="1576" y="460"/>
                    <a:pt x="1576" y="431"/>
                  </a:cubicBezTo>
                  <a:cubicBezTo>
                    <a:pt x="1518" y="373"/>
                    <a:pt x="1459" y="314"/>
                    <a:pt x="1401" y="285"/>
                  </a:cubicBezTo>
                  <a:cubicBezTo>
                    <a:pt x="1194" y="99"/>
                    <a:pt x="915"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2"/>
            <p:cNvSpPr/>
            <p:nvPr/>
          </p:nvSpPr>
          <p:spPr>
            <a:xfrm>
              <a:off x="5025797" y="3336870"/>
              <a:ext cx="30899" cy="49793"/>
            </a:xfrm>
            <a:custGeom>
              <a:avLst/>
              <a:gdLst/>
              <a:ahLst/>
              <a:cxnLst/>
              <a:rect l="l" t="t" r="r" b="b"/>
              <a:pathLst>
                <a:path w="906" h="1460" extrusionOk="0">
                  <a:moveTo>
                    <a:pt x="30" y="1"/>
                  </a:moveTo>
                  <a:cubicBezTo>
                    <a:pt x="30" y="30"/>
                    <a:pt x="30" y="88"/>
                    <a:pt x="30" y="117"/>
                  </a:cubicBezTo>
                  <a:cubicBezTo>
                    <a:pt x="1" y="176"/>
                    <a:pt x="1" y="263"/>
                    <a:pt x="1" y="351"/>
                  </a:cubicBezTo>
                  <a:cubicBezTo>
                    <a:pt x="1" y="526"/>
                    <a:pt x="59" y="730"/>
                    <a:pt x="176" y="905"/>
                  </a:cubicBezTo>
                  <a:cubicBezTo>
                    <a:pt x="263" y="1080"/>
                    <a:pt x="409" y="1226"/>
                    <a:pt x="585" y="1314"/>
                  </a:cubicBezTo>
                  <a:cubicBezTo>
                    <a:pt x="643" y="1372"/>
                    <a:pt x="730" y="1401"/>
                    <a:pt x="789" y="1431"/>
                  </a:cubicBezTo>
                  <a:lnTo>
                    <a:pt x="876" y="1460"/>
                  </a:lnTo>
                  <a:cubicBezTo>
                    <a:pt x="906" y="1401"/>
                    <a:pt x="906" y="1372"/>
                    <a:pt x="906" y="1343"/>
                  </a:cubicBezTo>
                  <a:cubicBezTo>
                    <a:pt x="906" y="1285"/>
                    <a:pt x="906" y="1197"/>
                    <a:pt x="906" y="1110"/>
                  </a:cubicBezTo>
                  <a:cubicBezTo>
                    <a:pt x="906" y="934"/>
                    <a:pt x="847" y="730"/>
                    <a:pt x="760" y="555"/>
                  </a:cubicBezTo>
                  <a:cubicBezTo>
                    <a:pt x="643" y="380"/>
                    <a:pt x="497" y="234"/>
                    <a:pt x="322" y="146"/>
                  </a:cubicBezTo>
                  <a:cubicBezTo>
                    <a:pt x="263" y="88"/>
                    <a:pt x="176" y="59"/>
                    <a:pt x="118" y="30"/>
                  </a:cubicBezTo>
                  <a:lnTo>
                    <a:pt x="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2"/>
            <p:cNvSpPr/>
            <p:nvPr/>
          </p:nvSpPr>
          <p:spPr>
            <a:xfrm>
              <a:off x="4945177" y="3376669"/>
              <a:ext cx="48804" cy="31888"/>
            </a:xfrm>
            <a:custGeom>
              <a:avLst/>
              <a:gdLst/>
              <a:ahLst/>
              <a:cxnLst/>
              <a:rect l="l" t="t" r="r" b="b"/>
              <a:pathLst>
                <a:path w="1431" h="935" extrusionOk="0">
                  <a:moveTo>
                    <a:pt x="1110" y="1"/>
                  </a:moveTo>
                  <a:cubicBezTo>
                    <a:pt x="906" y="30"/>
                    <a:pt x="730" y="89"/>
                    <a:pt x="555" y="176"/>
                  </a:cubicBezTo>
                  <a:cubicBezTo>
                    <a:pt x="380" y="293"/>
                    <a:pt x="234" y="410"/>
                    <a:pt x="118" y="585"/>
                  </a:cubicBezTo>
                  <a:cubicBezTo>
                    <a:pt x="88" y="672"/>
                    <a:pt x="59" y="731"/>
                    <a:pt x="30" y="789"/>
                  </a:cubicBezTo>
                  <a:cubicBezTo>
                    <a:pt x="1" y="847"/>
                    <a:pt x="1" y="906"/>
                    <a:pt x="1" y="906"/>
                  </a:cubicBezTo>
                  <a:lnTo>
                    <a:pt x="118" y="906"/>
                  </a:lnTo>
                  <a:cubicBezTo>
                    <a:pt x="176" y="935"/>
                    <a:pt x="263" y="935"/>
                    <a:pt x="351" y="935"/>
                  </a:cubicBezTo>
                  <a:cubicBezTo>
                    <a:pt x="526" y="935"/>
                    <a:pt x="730" y="877"/>
                    <a:pt x="906" y="760"/>
                  </a:cubicBezTo>
                  <a:cubicBezTo>
                    <a:pt x="1081" y="672"/>
                    <a:pt x="1227" y="526"/>
                    <a:pt x="1314" y="351"/>
                  </a:cubicBezTo>
                  <a:cubicBezTo>
                    <a:pt x="1343" y="293"/>
                    <a:pt x="1373" y="205"/>
                    <a:pt x="1402" y="147"/>
                  </a:cubicBezTo>
                  <a:cubicBezTo>
                    <a:pt x="1431" y="118"/>
                    <a:pt x="1431" y="89"/>
                    <a:pt x="1431" y="59"/>
                  </a:cubicBezTo>
                  <a:cubicBezTo>
                    <a:pt x="1402" y="30"/>
                    <a:pt x="1373" y="1"/>
                    <a:pt x="1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2"/>
            <p:cNvSpPr/>
            <p:nvPr/>
          </p:nvSpPr>
          <p:spPr>
            <a:xfrm>
              <a:off x="5127322" y="3213689"/>
              <a:ext cx="48804" cy="31649"/>
            </a:xfrm>
            <a:custGeom>
              <a:avLst/>
              <a:gdLst/>
              <a:ahLst/>
              <a:cxnLst/>
              <a:rect l="l" t="t" r="r" b="b"/>
              <a:pathLst>
                <a:path w="1431" h="928" extrusionOk="0">
                  <a:moveTo>
                    <a:pt x="1216" y="1"/>
                  </a:moveTo>
                  <a:cubicBezTo>
                    <a:pt x="1175" y="1"/>
                    <a:pt x="1139" y="8"/>
                    <a:pt x="1110" y="23"/>
                  </a:cubicBezTo>
                  <a:cubicBezTo>
                    <a:pt x="905" y="23"/>
                    <a:pt x="701" y="81"/>
                    <a:pt x="526" y="169"/>
                  </a:cubicBezTo>
                  <a:cubicBezTo>
                    <a:pt x="351" y="285"/>
                    <a:pt x="234" y="431"/>
                    <a:pt x="117" y="606"/>
                  </a:cubicBezTo>
                  <a:cubicBezTo>
                    <a:pt x="88" y="665"/>
                    <a:pt x="59" y="723"/>
                    <a:pt x="30" y="811"/>
                  </a:cubicBezTo>
                  <a:cubicBezTo>
                    <a:pt x="30" y="840"/>
                    <a:pt x="1" y="869"/>
                    <a:pt x="1" y="898"/>
                  </a:cubicBezTo>
                  <a:lnTo>
                    <a:pt x="88" y="928"/>
                  </a:lnTo>
                  <a:lnTo>
                    <a:pt x="322" y="928"/>
                  </a:lnTo>
                  <a:cubicBezTo>
                    <a:pt x="526" y="928"/>
                    <a:pt x="730" y="869"/>
                    <a:pt x="905" y="752"/>
                  </a:cubicBezTo>
                  <a:cubicBezTo>
                    <a:pt x="1051" y="665"/>
                    <a:pt x="1197" y="519"/>
                    <a:pt x="1314" y="344"/>
                  </a:cubicBezTo>
                  <a:cubicBezTo>
                    <a:pt x="1343" y="256"/>
                    <a:pt x="1372" y="198"/>
                    <a:pt x="1402" y="140"/>
                  </a:cubicBezTo>
                  <a:cubicBezTo>
                    <a:pt x="1402" y="81"/>
                    <a:pt x="1431" y="52"/>
                    <a:pt x="1431" y="23"/>
                  </a:cubicBezTo>
                  <a:lnTo>
                    <a:pt x="1343" y="23"/>
                  </a:lnTo>
                  <a:cubicBezTo>
                    <a:pt x="1299" y="8"/>
                    <a:pt x="1256" y="1"/>
                    <a:pt x="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2"/>
            <p:cNvSpPr/>
            <p:nvPr/>
          </p:nvSpPr>
          <p:spPr>
            <a:xfrm>
              <a:off x="4985998" y="3470249"/>
              <a:ext cx="31888" cy="47815"/>
            </a:xfrm>
            <a:custGeom>
              <a:avLst/>
              <a:gdLst/>
              <a:ahLst/>
              <a:cxnLst/>
              <a:rect l="l" t="t" r="r" b="b"/>
              <a:pathLst>
                <a:path w="935" h="1402" extrusionOk="0">
                  <a:moveTo>
                    <a:pt x="59" y="0"/>
                  </a:moveTo>
                  <a:cubicBezTo>
                    <a:pt x="30" y="30"/>
                    <a:pt x="30" y="59"/>
                    <a:pt x="30" y="88"/>
                  </a:cubicBezTo>
                  <a:cubicBezTo>
                    <a:pt x="30" y="146"/>
                    <a:pt x="0" y="234"/>
                    <a:pt x="30" y="321"/>
                  </a:cubicBezTo>
                  <a:cubicBezTo>
                    <a:pt x="30" y="701"/>
                    <a:pt x="234" y="1080"/>
                    <a:pt x="584" y="1285"/>
                  </a:cubicBezTo>
                  <a:cubicBezTo>
                    <a:pt x="672" y="1343"/>
                    <a:pt x="730" y="1372"/>
                    <a:pt x="818" y="1401"/>
                  </a:cubicBezTo>
                  <a:lnTo>
                    <a:pt x="905" y="1401"/>
                  </a:lnTo>
                  <a:cubicBezTo>
                    <a:pt x="905" y="1401"/>
                    <a:pt x="934" y="1372"/>
                    <a:pt x="934" y="1314"/>
                  </a:cubicBezTo>
                  <a:cubicBezTo>
                    <a:pt x="934" y="1255"/>
                    <a:pt x="934" y="1168"/>
                    <a:pt x="934" y="1080"/>
                  </a:cubicBezTo>
                  <a:cubicBezTo>
                    <a:pt x="934" y="672"/>
                    <a:pt x="701" y="321"/>
                    <a:pt x="351" y="117"/>
                  </a:cubicBezTo>
                  <a:cubicBezTo>
                    <a:pt x="292" y="59"/>
                    <a:pt x="234" y="3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2"/>
            <p:cNvSpPr/>
            <p:nvPr/>
          </p:nvSpPr>
          <p:spPr>
            <a:xfrm>
              <a:off x="5140281" y="3321933"/>
              <a:ext cx="30865" cy="48804"/>
            </a:xfrm>
            <a:custGeom>
              <a:avLst/>
              <a:gdLst/>
              <a:ahLst/>
              <a:cxnLst/>
              <a:rect l="l" t="t" r="r" b="b"/>
              <a:pathLst>
                <a:path w="905" h="1431" extrusionOk="0">
                  <a:moveTo>
                    <a:pt x="29" y="1"/>
                  </a:moveTo>
                  <a:cubicBezTo>
                    <a:pt x="0" y="30"/>
                    <a:pt x="0" y="59"/>
                    <a:pt x="29" y="88"/>
                  </a:cubicBezTo>
                  <a:cubicBezTo>
                    <a:pt x="0" y="176"/>
                    <a:pt x="0" y="263"/>
                    <a:pt x="0" y="322"/>
                  </a:cubicBezTo>
                  <a:cubicBezTo>
                    <a:pt x="0" y="730"/>
                    <a:pt x="234" y="1110"/>
                    <a:pt x="584" y="1314"/>
                  </a:cubicBezTo>
                  <a:cubicBezTo>
                    <a:pt x="642" y="1343"/>
                    <a:pt x="701" y="1372"/>
                    <a:pt x="788" y="1402"/>
                  </a:cubicBezTo>
                  <a:lnTo>
                    <a:pt x="876" y="1431"/>
                  </a:lnTo>
                  <a:cubicBezTo>
                    <a:pt x="876" y="1431"/>
                    <a:pt x="905" y="1402"/>
                    <a:pt x="905" y="1343"/>
                  </a:cubicBezTo>
                  <a:cubicBezTo>
                    <a:pt x="905" y="1256"/>
                    <a:pt x="905" y="1197"/>
                    <a:pt x="905" y="1110"/>
                  </a:cubicBezTo>
                  <a:cubicBezTo>
                    <a:pt x="876" y="701"/>
                    <a:pt x="671" y="322"/>
                    <a:pt x="321" y="118"/>
                  </a:cubicBezTo>
                  <a:cubicBezTo>
                    <a:pt x="263" y="88"/>
                    <a:pt x="175" y="59"/>
                    <a:pt x="117" y="30"/>
                  </a:cubicBezTo>
                  <a:lnTo>
                    <a:pt x="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2"/>
            <p:cNvSpPr/>
            <p:nvPr/>
          </p:nvSpPr>
          <p:spPr>
            <a:xfrm>
              <a:off x="5168144" y="3266447"/>
              <a:ext cx="48804" cy="31649"/>
            </a:xfrm>
            <a:custGeom>
              <a:avLst/>
              <a:gdLst/>
              <a:ahLst/>
              <a:cxnLst/>
              <a:rect l="l" t="t" r="r" b="b"/>
              <a:pathLst>
                <a:path w="1431" h="928" extrusionOk="0">
                  <a:moveTo>
                    <a:pt x="1226" y="1"/>
                  </a:moveTo>
                  <a:cubicBezTo>
                    <a:pt x="1190" y="1"/>
                    <a:pt x="1153" y="8"/>
                    <a:pt x="1109" y="23"/>
                  </a:cubicBezTo>
                  <a:cubicBezTo>
                    <a:pt x="701" y="23"/>
                    <a:pt x="351" y="256"/>
                    <a:pt x="146" y="606"/>
                  </a:cubicBezTo>
                  <a:cubicBezTo>
                    <a:pt x="88" y="665"/>
                    <a:pt x="59" y="723"/>
                    <a:pt x="29" y="811"/>
                  </a:cubicBezTo>
                  <a:cubicBezTo>
                    <a:pt x="29" y="840"/>
                    <a:pt x="29" y="869"/>
                    <a:pt x="0" y="898"/>
                  </a:cubicBezTo>
                  <a:lnTo>
                    <a:pt x="117" y="927"/>
                  </a:lnTo>
                  <a:lnTo>
                    <a:pt x="351" y="927"/>
                  </a:lnTo>
                  <a:cubicBezTo>
                    <a:pt x="526" y="927"/>
                    <a:pt x="730" y="869"/>
                    <a:pt x="905" y="752"/>
                  </a:cubicBezTo>
                  <a:cubicBezTo>
                    <a:pt x="1080" y="665"/>
                    <a:pt x="1226" y="519"/>
                    <a:pt x="1314" y="344"/>
                  </a:cubicBezTo>
                  <a:cubicBezTo>
                    <a:pt x="1343" y="256"/>
                    <a:pt x="1372" y="198"/>
                    <a:pt x="1401" y="139"/>
                  </a:cubicBezTo>
                  <a:cubicBezTo>
                    <a:pt x="1430" y="81"/>
                    <a:pt x="1430" y="52"/>
                    <a:pt x="1430" y="23"/>
                  </a:cubicBezTo>
                  <a:lnTo>
                    <a:pt x="1343" y="23"/>
                  </a:lnTo>
                  <a:cubicBezTo>
                    <a:pt x="1299" y="8"/>
                    <a:pt x="1263" y="1"/>
                    <a:pt x="1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2"/>
            <p:cNvSpPr/>
            <p:nvPr/>
          </p:nvSpPr>
          <p:spPr>
            <a:xfrm>
              <a:off x="5216911" y="3312998"/>
              <a:ext cx="31888" cy="48804"/>
            </a:xfrm>
            <a:custGeom>
              <a:avLst/>
              <a:gdLst/>
              <a:ahLst/>
              <a:cxnLst/>
              <a:rect l="l" t="t" r="r" b="b"/>
              <a:pathLst>
                <a:path w="935" h="1431" extrusionOk="0">
                  <a:moveTo>
                    <a:pt x="59" y="0"/>
                  </a:moveTo>
                  <a:cubicBezTo>
                    <a:pt x="30" y="29"/>
                    <a:pt x="30" y="58"/>
                    <a:pt x="0" y="88"/>
                  </a:cubicBezTo>
                  <a:cubicBezTo>
                    <a:pt x="0" y="175"/>
                    <a:pt x="0" y="234"/>
                    <a:pt x="0" y="321"/>
                  </a:cubicBezTo>
                  <a:cubicBezTo>
                    <a:pt x="0" y="525"/>
                    <a:pt x="59" y="701"/>
                    <a:pt x="175" y="876"/>
                  </a:cubicBezTo>
                  <a:cubicBezTo>
                    <a:pt x="263" y="1051"/>
                    <a:pt x="409" y="1197"/>
                    <a:pt x="584" y="1313"/>
                  </a:cubicBezTo>
                  <a:cubicBezTo>
                    <a:pt x="642" y="1343"/>
                    <a:pt x="730" y="1372"/>
                    <a:pt x="788" y="1401"/>
                  </a:cubicBezTo>
                  <a:lnTo>
                    <a:pt x="876" y="1430"/>
                  </a:lnTo>
                  <a:cubicBezTo>
                    <a:pt x="876" y="1430"/>
                    <a:pt x="905" y="1401"/>
                    <a:pt x="905" y="1343"/>
                  </a:cubicBezTo>
                  <a:cubicBezTo>
                    <a:pt x="934" y="1255"/>
                    <a:pt x="934" y="1168"/>
                    <a:pt x="934" y="1109"/>
                  </a:cubicBezTo>
                  <a:cubicBezTo>
                    <a:pt x="934" y="905"/>
                    <a:pt x="876" y="701"/>
                    <a:pt x="759" y="525"/>
                  </a:cubicBezTo>
                  <a:cubicBezTo>
                    <a:pt x="672" y="380"/>
                    <a:pt x="526" y="234"/>
                    <a:pt x="351" y="117"/>
                  </a:cubicBezTo>
                  <a:cubicBezTo>
                    <a:pt x="292" y="88"/>
                    <a:pt x="205" y="58"/>
                    <a:pt x="146" y="29"/>
                  </a:cubicBezTo>
                  <a:lnTo>
                    <a:pt x="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2"/>
            <p:cNvSpPr/>
            <p:nvPr/>
          </p:nvSpPr>
          <p:spPr>
            <a:xfrm>
              <a:off x="5232837" y="3384649"/>
              <a:ext cx="31888" cy="47815"/>
            </a:xfrm>
            <a:custGeom>
              <a:avLst/>
              <a:gdLst/>
              <a:ahLst/>
              <a:cxnLst/>
              <a:rect l="l" t="t" r="r" b="b"/>
              <a:pathLst>
                <a:path w="935" h="1402" extrusionOk="0">
                  <a:moveTo>
                    <a:pt x="30" y="0"/>
                  </a:moveTo>
                  <a:cubicBezTo>
                    <a:pt x="30" y="0"/>
                    <a:pt x="30" y="30"/>
                    <a:pt x="30" y="88"/>
                  </a:cubicBezTo>
                  <a:cubicBezTo>
                    <a:pt x="0" y="146"/>
                    <a:pt x="0" y="234"/>
                    <a:pt x="0" y="292"/>
                  </a:cubicBezTo>
                  <a:cubicBezTo>
                    <a:pt x="30" y="701"/>
                    <a:pt x="234" y="1080"/>
                    <a:pt x="584" y="1285"/>
                  </a:cubicBezTo>
                  <a:cubicBezTo>
                    <a:pt x="642" y="1314"/>
                    <a:pt x="730" y="1372"/>
                    <a:pt x="788" y="1372"/>
                  </a:cubicBezTo>
                  <a:lnTo>
                    <a:pt x="905" y="1401"/>
                  </a:lnTo>
                  <a:cubicBezTo>
                    <a:pt x="905" y="1372"/>
                    <a:pt x="905" y="1343"/>
                    <a:pt x="905" y="1314"/>
                  </a:cubicBezTo>
                  <a:cubicBezTo>
                    <a:pt x="934" y="1226"/>
                    <a:pt x="934" y="1168"/>
                    <a:pt x="905" y="1080"/>
                  </a:cubicBezTo>
                  <a:cubicBezTo>
                    <a:pt x="905" y="876"/>
                    <a:pt x="847" y="701"/>
                    <a:pt x="759" y="526"/>
                  </a:cubicBezTo>
                  <a:cubicBezTo>
                    <a:pt x="672" y="351"/>
                    <a:pt x="526" y="205"/>
                    <a:pt x="351" y="117"/>
                  </a:cubicBezTo>
                  <a:cubicBezTo>
                    <a:pt x="292" y="88"/>
                    <a:pt x="205" y="30"/>
                    <a:pt x="146" y="30"/>
                  </a:cubicBezTo>
                  <a:cubicBezTo>
                    <a:pt x="117" y="0"/>
                    <a:pt x="59"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2"/>
            <p:cNvSpPr/>
            <p:nvPr/>
          </p:nvSpPr>
          <p:spPr>
            <a:xfrm>
              <a:off x="5177079" y="3469601"/>
              <a:ext cx="55796" cy="24317"/>
            </a:xfrm>
            <a:custGeom>
              <a:avLst/>
              <a:gdLst/>
              <a:ahLst/>
              <a:cxnLst/>
              <a:rect l="l" t="t" r="r" b="b"/>
              <a:pathLst>
                <a:path w="1636" h="713" extrusionOk="0">
                  <a:moveTo>
                    <a:pt x="652" y="0"/>
                  </a:moveTo>
                  <a:cubicBezTo>
                    <a:pt x="532" y="0"/>
                    <a:pt x="412" y="14"/>
                    <a:pt x="293" y="49"/>
                  </a:cubicBezTo>
                  <a:cubicBezTo>
                    <a:pt x="234" y="78"/>
                    <a:pt x="147" y="107"/>
                    <a:pt x="89" y="136"/>
                  </a:cubicBezTo>
                  <a:cubicBezTo>
                    <a:pt x="59" y="165"/>
                    <a:pt x="30" y="165"/>
                    <a:pt x="1" y="194"/>
                  </a:cubicBezTo>
                  <a:cubicBezTo>
                    <a:pt x="30" y="224"/>
                    <a:pt x="30" y="253"/>
                    <a:pt x="59" y="282"/>
                  </a:cubicBezTo>
                  <a:cubicBezTo>
                    <a:pt x="118" y="340"/>
                    <a:pt x="176" y="399"/>
                    <a:pt x="234" y="428"/>
                  </a:cubicBezTo>
                  <a:cubicBezTo>
                    <a:pt x="441" y="614"/>
                    <a:pt x="721" y="712"/>
                    <a:pt x="1002" y="712"/>
                  </a:cubicBezTo>
                  <a:cubicBezTo>
                    <a:pt x="1117" y="712"/>
                    <a:pt x="1233" y="696"/>
                    <a:pt x="1343" y="661"/>
                  </a:cubicBezTo>
                  <a:cubicBezTo>
                    <a:pt x="1402" y="632"/>
                    <a:pt x="1489" y="603"/>
                    <a:pt x="1548" y="574"/>
                  </a:cubicBezTo>
                  <a:cubicBezTo>
                    <a:pt x="1577" y="574"/>
                    <a:pt x="1606" y="545"/>
                    <a:pt x="1635" y="516"/>
                  </a:cubicBezTo>
                  <a:cubicBezTo>
                    <a:pt x="1606" y="486"/>
                    <a:pt x="1606" y="457"/>
                    <a:pt x="1577" y="457"/>
                  </a:cubicBezTo>
                  <a:cubicBezTo>
                    <a:pt x="1548" y="370"/>
                    <a:pt x="1489" y="340"/>
                    <a:pt x="1431" y="282"/>
                  </a:cubicBezTo>
                  <a:cubicBezTo>
                    <a:pt x="1285" y="136"/>
                    <a:pt x="1081" y="49"/>
                    <a:pt x="906" y="19"/>
                  </a:cubicBezTo>
                  <a:cubicBezTo>
                    <a:pt x="821" y="7"/>
                    <a:pt x="736" y="0"/>
                    <a:pt x="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2"/>
            <p:cNvSpPr/>
            <p:nvPr/>
          </p:nvSpPr>
          <p:spPr>
            <a:xfrm>
              <a:off x="5140281" y="3494121"/>
              <a:ext cx="30865" cy="48804"/>
            </a:xfrm>
            <a:custGeom>
              <a:avLst/>
              <a:gdLst/>
              <a:ahLst/>
              <a:cxnLst/>
              <a:rect l="l" t="t" r="r" b="b"/>
              <a:pathLst>
                <a:path w="905" h="1431" extrusionOk="0">
                  <a:moveTo>
                    <a:pt x="29" y="1"/>
                  </a:moveTo>
                  <a:cubicBezTo>
                    <a:pt x="0" y="30"/>
                    <a:pt x="0" y="59"/>
                    <a:pt x="29" y="88"/>
                  </a:cubicBezTo>
                  <a:cubicBezTo>
                    <a:pt x="0" y="176"/>
                    <a:pt x="0" y="234"/>
                    <a:pt x="0" y="322"/>
                  </a:cubicBezTo>
                  <a:cubicBezTo>
                    <a:pt x="0" y="526"/>
                    <a:pt x="58" y="730"/>
                    <a:pt x="175" y="906"/>
                  </a:cubicBezTo>
                  <a:cubicBezTo>
                    <a:pt x="263" y="1051"/>
                    <a:pt x="409" y="1197"/>
                    <a:pt x="584" y="1314"/>
                  </a:cubicBezTo>
                  <a:cubicBezTo>
                    <a:pt x="642" y="1343"/>
                    <a:pt x="701" y="1373"/>
                    <a:pt x="788" y="1402"/>
                  </a:cubicBezTo>
                  <a:lnTo>
                    <a:pt x="876" y="1431"/>
                  </a:lnTo>
                  <a:cubicBezTo>
                    <a:pt x="876" y="1402"/>
                    <a:pt x="905" y="1373"/>
                    <a:pt x="905" y="1343"/>
                  </a:cubicBezTo>
                  <a:cubicBezTo>
                    <a:pt x="905" y="1256"/>
                    <a:pt x="905" y="1197"/>
                    <a:pt x="905" y="1110"/>
                  </a:cubicBezTo>
                  <a:cubicBezTo>
                    <a:pt x="905" y="906"/>
                    <a:pt x="846" y="701"/>
                    <a:pt x="730" y="555"/>
                  </a:cubicBezTo>
                  <a:cubicBezTo>
                    <a:pt x="642" y="380"/>
                    <a:pt x="496" y="234"/>
                    <a:pt x="321" y="118"/>
                  </a:cubicBezTo>
                  <a:cubicBezTo>
                    <a:pt x="263" y="88"/>
                    <a:pt x="175" y="59"/>
                    <a:pt x="117" y="30"/>
                  </a:cubicBezTo>
                  <a:lnTo>
                    <a:pt x="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2"/>
            <p:cNvSpPr/>
            <p:nvPr/>
          </p:nvSpPr>
          <p:spPr>
            <a:xfrm>
              <a:off x="3822295" y="3986234"/>
              <a:ext cx="74178" cy="59752"/>
            </a:xfrm>
            <a:custGeom>
              <a:avLst/>
              <a:gdLst/>
              <a:ahLst/>
              <a:cxnLst/>
              <a:rect l="l" t="t" r="r" b="b"/>
              <a:pathLst>
                <a:path w="2175" h="1752" extrusionOk="0">
                  <a:moveTo>
                    <a:pt x="343" y="1"/>
                  </a:moveTo>
                  <a:cubicBezTo>
                    <a:pt x="170" y="1"/>
                    <a:pt x="0" y="152"/>
                    <a:pt x="94" y="339"/>
                  </a:cubicBezTo>
                  <a:cubicBezTo>
                    <a:pt x="298" y="747"/>
                    <a:pt x="473" y="1185"/>
                    <a:pt x="677" y="1594"/>
                  </a:cubicBezTo>
                  <a:cubicBezTo>
                    <a:pt x="717" y="1693"/>
                    <a:pt x="824" y="1751"/>
                    <a:pt x="925" y="1751"/>
                  </a:cubicBezTo>
                  <a:cubicBezTo>
                    <a:pt x="973" y="1751"/>
                    <a:pt x="1019" y="1738"/>
                    <a:pt x="1057" y="1710"/>
                  </a:cubicBezTo>
                  <a:lnTo>
                    <a:pt x="1961" y="981"/>
                  </a:lnTo>
                  <a:cubicBezTo>
                    <a:pt x="2174" y="791"/>
                    <a:pt x="2023" y="487"/>
                    <a:pt x="1818" y="487"/>
                  </a:cubicBezTo>
                  <a:cubicBezTo>
                    <a:pt x="1770" y="487"/>
                    <a:pt x="1719" y="504"/>
                    <a:pt x="1670" y="543"/>
                  </a:cubicBezTo>
                  <a:lnTo>
                    <a:pt x="998" y="1097"/>
                  </a:lnTo>
                  <a:lnTo>
                    <a:pt x="590" y="163"/>
                  </a:lnTo>
                  <a:cubicBezTo>
                    <a:pt x="537" y="48"/>
                    <a:pt x="440" y="1"/>
                    <a:pt x="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2"/>
            <p:cNvSpPr/>
            <p:nvPr/>
          </p:nvSpPr>
          <p:spPr>
            <a:xfrm>
              <a:off x="4169636" y="4136971"/>
              <a:ext cx="74178" cy="59957"/>
            </a:xfrm>
            <a:custGeom>
              <a:avLst/>
              <a:gdLst/>
              <a:ahLst/>
              <a:cxnLst/>
              <a:rect l="l" t="t" r="r" b="b"/>
              <a:pathLst>
                <a:path w="2175" h="1758" extrusionOk="0">
                  <a:moveTo>
                    <a:pt x="321" y="0"/>
                  </a:moveTo>
                  <a:cubicBezTo>
                    <a:pt x="158" y="0"/>
                    <a:pt x="1" y="139"/>
                    <a:pt x="94" y="326"/>
                  </a:cubicBezTo>
                  <a:lnTo>
                    <a:pt x="649" y="1580"/>
                  </a:lnTo>
                  <a:cubicBezTo>
                    <a:pt x="705" y="1694"/>
                    <a:pt x="798" y="1758"/>
                    <a:pt x="896" y="1758"/>
                  </a:cubicBezTo>
                  <a:cubicBezTo>
                    <a:pt x="950" y="1758"/>
                    <a:pt x="1006" y="1739"/>
                    <a:pt x="1057" y="1697"/>
                  </a:cubicBezTo>
                  <a:lnTo>
                    <a:pt x="1962" y="968"/>
                  </a:lnTo>
                  <a:cubicBezTo>
                    <a:pt x="2174" y="802"/>
                    <a:pt x="2024" y="503"/>
                    <a:pt x="1820" y="503"/>
                  </a:cubicBezTo>
                  <a:cubicBezTo>
                    <a:pt x="1772" y="503"/>
                    <a:pt x="1720" y="520"/>
                    <a:pt x="1670" y="559"/>
                  </a:cubicBezTo>
                  <a:lnTo>
                    <a:pt x="999" y="1084"/>
                  </a:lnTo>
                  <a:cubicBezTo>
                    <a:pt x="853" y="792"/>
                    <a:pt x="707" y="471"/>
                    <a:pt x="561" y="150"/>
                  </a:cubicBezTo>
                  <a:cubicBezTo>
                    <a:pt x="508" y="45"/>
                    <a:pt x="414"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2"/>
            <p:cNvSpPr/>
            <p:nvPr/>
          </p:nvSpPr>
          <p:spPr>
            <a:xfrm>
              <a:off x="3297753" y="4386778"/>
              <a:ext cx="73360" cy="59991"/>
            </a:xfrm>
            <a:custGeom>
              <a:avLst/>
              <a:gdLst/>
              <a:ahLst/>
              <a:cxnLst/>
              <a:rect l="l" t="t" r="r" b="b"/>
              <a:pathLst>
                <a:path w="2151" h="1759" extrusionOk="0">
                  <a:moveTo>
                    <a:pt x="334" y="1"/>
                  </a:moveTo>
                  <a:cubicBezTo>
                    <a:pt x="169" y="1"/>
                    <a:pt x="1" y="140"/>
                    <a:pt x="94" y="326"/>
                  </a:cubicBezTo>
                  <a:lnTo>
                    <a:pt x="678" y="1581"/>
                  </a:lnTo>
                  <a:cubicBezTo>
                    <a:pt x="715" y="1694"/>
                    <a:pt x="802" y="1758"/>
                    <a:pt x="897" y="1758"/>
                  </a:cubicBezTo>
                  <a:cubicBezTo>
                    <a:pt x="950" y="1758"/>
                    <a:pt x="1005" y="1739"/>
                    <a:pt x="1057" y="1698"/>
                  </a:cubicBezTo>
                  <a:lnTo>
                    <a:pt x="1962" y="968"/>
                  </a:lnTo>
                  <a:cubicBezTo>
                    <a:pt x="2151" y="779"/>
                    <a:pt x="2014" y="475"/>
                    <a:pt x="1816" y="475"/>
                  </a:cubicBezTo>
                  <a:cubicBezTo>
                    <a:pt x="1770" y="475"/>
                    <a:pt x="1720" y="492"/>
                    <a:pt x="1670" y="530"/>
                  </a:cubicBezTo>
                  <a:lnTo>
                    <a:pt x="999" y="1056"/>
                  </a:lnTo>
                  <a:lnTo>
                    <a:pt x="561" y="151"/>
                  </a:lnTo>
                  <a:cubicBezTo>
                    <a:pt x="519" y="45"/>
                    <a:pt x="427" y="1"/>
                    <a:pt x="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2"/>
            <p:cNvSpPr/>
            <p:nvPr/>
          </p:nvSpPr>
          <p:spPr>
            <a:xfrm>
              <a:off x="4237331" y="4486326"/>
              <a:ext cx="74281" cy="59957"/>
            </a:xfrm>
            <a:custGeom>
              <a:avLst/>
              <a:gdLst/>
              <a:ahLst/>
              <a:cxnLst/>
              <a:rect l="l" t="t" r="r" b="b"/>
              <a:pathLst>
                <a:path w="2178" h="1758" extrusionOk="0">
                  <a:moveTo>
                    <a:pt x="341" y="0"/>
                  </a:moveTo>
                  <a:cubicBezTo>
                    <a:pt x="169" y="0"/>
                    <a:pt x="1" y="139"/>
                    <a:pt x="94" y="326"/>
                  </a:cubicBezTo>
                  <a:lnTo>
                    <a:pt x="677" y="1581"/>
                  </a:lnTo>
                  <a:cubicBezTo>
                    <a:pt x="715" y="1694"/>
                    <a:pt x="814" y="1758"/>
                    <a:pt x="918" y="1758"/>
                  </a:cubicBezTo>
                  <a:cubicBezTo>
                    <a:pt x="975" y="1758"/>
                    <a:pt x="1034" y="1739"/>
                    <a:pt x="1086" y="1697"/>
                  </a:cubicBezTo>
                  <a:lnTo>
                    <a:pt x="1991" y="968"/>
                  </a:lnTo>
                  <a:cubicBezTo>
                    <a:pt x="2177" y="804"/>
                    <a:pt x="2029" y="492"/>
                    <a:pt x="1827" y="492"/>
                  </a:cubicBezTo>
                  <a:cubicBezTo>
                    <a:pt x="1777" y="492"/>
                    <a:pt x="1723" y="512"/>
                    <a:pt x="1670" y="559"/>
                  </a:cubicBezTo>
                  <a:lnTo>
                    <a:pt x="1028" y="1084"/>
                  </a:lnTo>
                  <a:lnTo>
                    <a:pt x="590" y="150"/>
                  </a:lnTo>
                  <a:cubicBezTo>
                    <a:pt x="537" y="45"/>
                    <a:pt x="439" y="0"/>
                    <a:pt x="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2"/>
            <p:cNvSpPr/>
            <p:nvPr/>
          </p:nvSpPr>
          <p:spPr>
            <a:xfrm>
              <a:off x="4061802" y="4751651"/>
              <a:ext cx="74588" cy="59718"/>
            </a:xfrm>
            <a:custGeom>
              <a:avLst/>
              <a:gdLst/>
              <a:ahLst/>
              <a:cxnLst/>
              <a:rect l="l" t="t" r="r" b="b"/>
              <a:pathLst>
                <a:path w="2187" h="1751" extrusionOk="0">
                  <a:moveTo>
                    <a:pt x="331" y="0"/>
                  </a:moveTo>
                  <a:cubicBezTo>
                    <a:pt x="165" y="0"/>
                    <a:pt x="0" y="151"/>
                    <a:pt x="75" y="338"/>
                  </a:cubicBezTo>
                  <a:cubicBezTo>
                    <a:pt x="279" y="747"/>
                    <a:pt x="484" y="1155"/>
                    <a:pt x="688" y="1593"/>
                  </a:cubicBezTo>
                  <a:cubicBezTo>
                    <a:pt x="727" y="1692"/>
                    <a:pt x="821" y="1751"/>
                    <a:pt x="923" y="1751"/>
                  </a:cubicBezTo>
                  <a:cubicBezTo>
                    <a:pt x="971" y="1751"/>
                    <a:pt x="1020" y="1738"/>
                    <a:pt x="1067" y="1710"/>
                  </a:cubicBezTo>
                  <a:lnTo>
                    <a:pt x="1972" y="980"/>
                  </a:lnTo>
                  <a:cubicBezTo>
                    <a:pt x="2187" y="813"/>
                    <a:pt x="2011" y="489"/>
                    <a:pt x="1812" y="489"/>
                  </a:cubicBezTo>
                  <a:cubicBezTo>
                    <a:pt x="1768" y="489"/>
                    <a:pt x="1723" y="505"/>
                    <a:pt x="1680" y="542"/>
                  </a:cubicBezTo>
                  <a:lnTo>
                    <a:pt x="1009" y="1068"/>
                  </a:lnTo>
                  <a:cubicBezTo>
                    <a:pt x="863" y="776"/>
                    <a:pt x="717" y="455"/>
                    <a:pt x="571" y="163"/>
                  </a:cubicBezTo>
                  <a:cubicBezTo>
                    <a:pt x="519" y="48"/>
                    <a:pt x="425"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2"/>
            <p:cNvSpPr/>
            <p:nvPr/>
          </p:nvSpPr>
          <p:spPr>
            <a:xfrm>
              <a:off x="4257213" y="4943210"/>
              <a:ext cx="74212" cy="60229"/>
            </a:xfrm>
            <a:custGeom>
              <a:avLst/>
              <a:gdLst/>
              <a:ahLst/>
              <a:cxnLst/>
              <a:rect l="l" t="t" r="r" b="b"/>
              <a:pathLst>
                <a:path w="2176" h="1766" extrusionOk="0">
                  <a:moveTo>
                    <a:pt x="338" y="1"/>
                  </a:moveTo>
                  <a:cubicBezTo>
                    <a:pt x="173" y="1"/>
                    <a:pt x="0" y="147"/>
                    <a:pt x="94" y="354"/>
                  </a:cubicBezTo>
                  <a:lnTo>
                    <a:pt x="678" y="1580"/>
                  </a:lnTo>
                  <a:cubicBezTo>
                    <a:pt x="718" y="1700"/>
                    <a:pt x="828" y="1766"/>
                    <a:pt x="931" y="1766"/>
                  </a:cubicBezTo>
                  <a:cubicBezTo>
                    <a:pt x="977" y="1766"/>
                    <a:pt x="1021" y="1753"/>
                    <a:pt x="1058" y="1725"/>
                  </a:cubicBezTo>
                  <a:lnTo>
                    <a:pt x="1962" y="996"/>
                  </a:lnTo>
                  <a:cubicBezTo>
                    <a:pt x="2175" y="807"/>
                    <a:pt x="2024" y="503"/>
                    <a:pt x="1819" y="503"/>
                  </a:cubicBezTo>
                  <a:cubicBezTo>
                    <a:pt x="1771" y="503"/>
                    <a:pt x="1720" y="519"/>
                    <a:pt x="1670" y="558"/>
                  </a:cubicBezTo>
                  <a:lnTo>
                    <a:pt x="999" y="1083"/>
                  </a:lnTo>
                  <a:lnTo>
                    <a:pt x="561" y="149"/>
                  </a:lnTo>
                  <a:cubicBezTo>
                    <a:pt x="520" y="46"/>
                    <a:pt x="430" y="1"/>
                    <a:pt x="3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2"/>
            <p:cNvSpPr/>
            <p:nvPr/>
          </p:nvSpPr>
          <p:spPr>
            <a:xfrm>
              <a:off x="3525699" y="4863544"/>
              <a:ext cx="74042" cy="59991"/>
            </a:xfrm>
            <a:custGeom>
              <a:avLst/>
              <a:gdLst/>
              <a:ahLst/>
              <a:cxnLst/>
              <a:rect l="l" t="t" r="r" b="b"/>
              <a:pathLst>
                <a:path w="2171" h="1759" extrusionOk="0">
                  <a:moveTo>
                    <a:pt x="333" y="1"/>
                  </a:moveTo>
                  <a:cubicBezTo>
                    <a:pt x="169" y="1"/>
                    <a:pt x="0" y="139"/>
                    <a:pt x="93" y="326"/>
                  </a:cubicBezTo>
                  <a:lnTo>
                    <a:pt x="677" y="1581"/>
                  </a:lnTo>
                  <a:cubicBezTo>
                    <a:pt x="715" y="1694"/>
                    <a:pt x="801" y="1758"/>
                    <a:pt x="897" y="1758"/>
                  </a:cubicBezTo>
                  <a:cubicBezTo>
                    <a:pt x="949" y="1758"/>
                    <a:pt x="1005" y="1739"/>
                    <a:pt x="1056" y="1697"/>
                  </a:cubicBezTo>
                  <a:lnTo>
                    <a:pt x="1961" y="968"/>
                  </a:lnTo>
                  <a:cubicBezTo>
                    <a:pt x="2171" y="805"/>
                    <a:pt x="2027" y="492"/>
                    <a:pt x="1827" y="492"/>
                  </a:cubicBezTo>
                  <a:cubicBezTo>
                    <a:pt x="1776" y="492"/>
                    <a:pt x="1722" y="512"/>
                    <a:pt x="1669" y="559"/>
                  </a:cubicBezTo>
                  <a:lnTo>
                    <a:pt x="998" y="1085"/>
                  </a:lnTo>
                  <a:lnTo>
                    <a:pt x="560" y="151"/>
                  </a:lnTo>
                  <a:cubicBezTo>
                    <a:pt x="518" y="45"/>
                    <a:pt x="426"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2"/>
            <p:cNvSpPr/>
            <p:nvPr/>
          </p:nvSpPr>
          <p:spPr>
            <a:xfrm>
              <a:off x="3277837" y="4714819"/>
              <a:ext cx="74178" cy="59718"/>
            </a:xfrm>
            <a:custGeom>
              <a:avLst/>
              <a:gdLst/>
              <a:ahLst/>
              <a:cxnLst/>
              <a:rect l="l" t="t" r="r" b="b"/>
              <a:pathLst>
                <a:path w="2175" h="1751" extrusionOk="0">
                  <a:moveTo>
                    <a:pt x="343" y="0"/>
                  </a:moveTo>
                  <a:cubicBezTo>
                    <a:pt x="171" y="0"/>
                    <a:pt x="1" y="151"/>
                    <a:pt x="94" y="338"/>
                  </a:cubicBezTo>
                  <a:lnTo>
                    <a:pt x="678" y="1593"/>
                  </a:lnTo>
                  <a:cubicBezTo>
                    <a:pt x="718" y="1692"/>
                    <a:pt x="825" y="1751"/>
                    <a:pt x="926" y="1751"/>
                  </a:cubicBezTo>
                  <a:cubicBezTo>
                    <a:pt x="973" y="1751"/>
                    <a:pt x="1020" y="1738"/>
                    <a:pt x="1057" y="1710"/>
                  </a:cubicBezTo>
                  <a:lnTo>
                    <a:pt x="1962" y="980"/>
                  </a:lnTo>
                  <a:cubicBezTo>
                    <a:pt x="2175" y="791"/>
                    <a:pt x="2024" y="487"/>
                    <a:pt x="1819" y="487"/>
                  </a:cubicBezTo>
                  <a:cubicBezTo>
                    <a:pt x="1771" y="487"/>
                    <a:pt x="1720" y="504"/>
                    <a:pt x="1670" y="542"/>
                  </a:cubicBezTo>
                  <a:lnTo>
                    <a:pt x="999" y="1097"/>
                  </a:lnTo>
                  <a:lnTo>
                    <a:pt x="590" y="163"/>
                  </a:lnTo>
                  <a:cubicBezTo>
                    <a:pt x="538" y="48"/>
                    <a:pt x="440" y="0"/>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2"/>
            <p:cNvSpPr/>
            <p:nvPr/>
          </p:nvSpPr>
          <p:spPr>
            <a:xfrm>
              <a:off x="5233724" y="3986234"/>
              <a:ext cx="74997" cy="59752"/>
            </a:xfrm>
            <a:custGeom>
              <a:avLst/>
              <a:gdLst/>
              <a:ahLst/>
              <a:cxnLst/>
              <a:rect l="l" t="t" r="r" b="b"/>
              <a:pathLst>
                <a:path w="2199" h="1752" extrusionOk="0">
                  <a:moveTo>
                    <a:pt x="1856" y="1"/>
                  </a:moveTo>
                  <a:cubicBezTo>
                    <a:pt x="1759" y="1"/>
                    <a:pt x="1661" y="48"/>
                    <a:pt x="1609" y="163"/>
                  </a:cubicBezTo>
                  <a:lnTo>
                    <a:pt x="1171" y="1097"/>
                  </a:lnTo>
                  <a:lnTo>
                    <a:pt x="529" y="543"/>
                  </a:lnTo>
                  <a:cubicBezTo>
                    <a:pt x="479" y="504"/>
                    <a:pt x="427" y="487"/>
                    <a:pt x="378" y="487"/>
                  </a:cubicBezTo>
                  <a:cubicBezTo>
                    <a:pt x="166" y="487"/>
                    <a:pt x="1" y="791"/>
                    <a:pt x="237" y="981"/>
                  </a:cubicBezTo>
                  <a:lnTo>
                    <a:pt x="1142" y="1710"/>
                  </a:lnTo>
                  <a:cubicBezTo>
                    <a:pt x="1179" y="1738"/>
                    <a:pt x="1226" y="1751"/>
                    <a:pt x="1273" y="1751"/>
                  </a:cubicBezTo>
                  <a:cubicBezTo>
                    <a:pt x="1374" y="1751"/>
                    <a:pt x="1481" y="1693"/>
                    <a:pt x="1521" y="1594"/>
                  </a:cubicBezTo>
                  <a:lnTo>
                    <a:pt x="2105" y="339"/>
                  </a:lnTo>
                  <a:cubicBezTo>
                    <a:pt x="2198" y="152"/>
                    <a:pt x="2028" y="1"/>
                    <a:pt x="1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2"/>
            <p:cNvSpPr/>
            <p:nvPr/>
          </p:nvSpPr>
          <p:spPr>
            <a:xfrm>
              <a:off x="5758879" y="4385789"/>
              <a:ext cx="74349" cy="59991"/>
            </a:xfrm>
            <a:custGeom>
              <a:avLst/>
              <a:gdLst/>
              <a:ahLst/>
              <a:cxnLst/>
              <a:rect l="l" t="t" r="r" b="b"/>
              <a:pathLst>
                <a:path w="2180" h="1759" extrusionOk="0">
                  <a:moveTo>
                    <a:pt x="1839" y="1"/>
                  </a:moveTo>
                  <a:cubicBezTo>
                    <a:pt x="1742" y="1"/>
                    <a:pt x="1643" y="45"/>
                    <a:pt x="1590" y="151"/>
                  </a:cubicBezTo>
                  <a:lnTo>
                    <a:pt x="1152" y="1085"/>
                  </a:lnTo>
                  <a:lnTo>
                    <a:pt x="510" y="559"/>
                  </a:lnTo>
                  <a:cubicBezTo>
                    <a:pt x="460" y="520"/>
                    <a:pt x="409" y="504"/>
                    <a:pt x="361" y="504"/>
                  </a:cubicBezTo>
                  <a:cubicBezTo>
                    <a:pt x="155" y="504"/>
                    <a:pt x="0" y="803"/>
                    <a:pt x="189" y="968"/>
                  </a:cubicBezTo>
                  <a:lnTo>
                    <a:pt x="1094" y="1698"/>
                  </a:lnTo>
                  <a:cubicBezTo>
                    <a:pt x="1146" y="1739"/>
                    <a:pt x="1205" y="1758"/>
                    <a:pt x="1262" y="1758"/>
                  </a:cubicBezTo>
                  <a:cubicBezTo>
                    <a:pt x="1366" y="1758"/>
                    <a:pt x="1465" y="1694"/>
                    <a:pt x="1503" y="1581"/>
                  </a:cubicBezTo>
                  <a:lnTo>
                    <a:pt x="2086" y="326"/>
                  </a:lnTo>
                  <a:cubicBezTo>
                    <a:pt x="2180" y="139"/>
                    <a:pt x="2011" y="1"/>
                    <a:pt x="1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2"/>
            <p:cNvSpPr/>
            <p:nvPr/>
          </p:nvSpPr>
          <p:spPr>
            <a:xfrm>
              <a:off x="5265304" y="5005892"/>
              <a:ext cx="74622" cy="59309"/>
            </a:xfrm>
            <a:custGeom>
              <a:avLst/>
              <a:gdLst/>
              <a:ahLst/>
              <a:cxnLst/>
              <a:rect l="l" t="t" r="r" b="b"/>
              <a:pathLst>
                <a:path w="2188" h="1739" extrusionOk="0">
                  <a:moveTo>
                    <a:pt x="1858" y="0"/>
                  </a:moveTo>
                  <a:cubicBezTo>
                    <a:pt x="1764" y="0"/>
                    <a:pt x="1669" y="45"/>
                    <a:pt x="1617" y="150"/>
                  </a:cubicBezTo>
                  <a:lnTo>
                    <a:pt x="1179" y="1084"/>
                  </a:lnTo>
                  <a:lnTo>
                    <a:pt x="537" y="530"/>
                  </a:lnTo>
                  <a:cubicBezTo>
                    <a:pt x="489" y="492"/>
                    <a:pt x="439" y="477"/>
                    <a:pt x="392" y="477"/>
                  </a:cubicBezTo>
                  <a:cubicBezTo>
                    <a:pt x="177" y="477"/>
                    <a:pt x="1" y="800"/>
                    <a:pt x="216" y="967"/>
                  </a:cubicBezTo>
                  <a:lnTo>
                    <a:pt x="1120" y="1697"/>
                  </a:lnTo>
                  <a:cubicBezTo>
                    <a:pt x="1167" y="1725"/>
                    <a:pt x="1217" y="1738"/>
                    <a:pt x="1266" y="1738"/>
                  </a:cubicBezTo>
                  <a:cubicBezTo>
                    <a:pt x="1370" y="1738"/>
                    <a:pt x="1470" y="1679"/>
                    <a:pt x="1529" y="1580"/>
                  </a:cubicBezTo>
                  <a:lnTo>
                    <a:pt x="2113" y="325"/>
                  </a:lnTo>
                  <a:cubicBezTo>
                    <a:pt x="2187" y="139"/>
                    <a:pt x="2024" y="0"/>
                    <a:pt x="1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2"/>
            <p:cNvSpPr/>
            <p:nvPr/>
          </p:nvSpPr>
          <p:spPr>
            <a:xfrm>
              <a:off x="5580792" y="4833738"/>
              <a:ext cx="74315" cy="59922"/>
            </a:xfrm>
            <a:custGeom>
              <a:avLst/>
              <a:gdLst/>
              <a:ahLst/>
              <a:cxnLst/>
              <a:rect l="l" t="t" r="r" b="b"/>
              <a:pathLst>
                <a:path w="2179" h="1757" extrusionOk="0">
                  <a:moveTo>
                    <a:pt x="1832" y="0"/>
                  </a:moveTo>
                  <a:cubicBezTo>
                    <a:pt x="1736" y="0"/>
                    <a:pt x="1640" y="45"/>
                    <a:pt x="1588" y="149"/>
                  </a:cubicBezTo>
                  <a:cubicBezTo>
                    <a:pt x="1442" y="470"/>
                    <a:pt x="1296" y="762"/>
                    <a:pt x="1150" y="1083"/>
                  </a:cubicBezTo>
                  <a:lnTo>
                    <a:pt x="508" y="558"/>
                  </a:lnTo>
                  <a:cubicBezTo>
                    <a:pt x="455" y="511"/>
                    <a:pt x="401" y="491"/>
                    <a:pt x="351" y="491"/>
                  </a:cubicBezTo>
                  <a:cubicBezTo>
                    <a:pt x="149" y="491"/>
                    <a:pt x="1" y="803"/>
                    <a:pt x="187" y="966"/>
                  </a:cubicBezTo>
                  <a:lnTo>
                    <a:pt x="1092" y="1696"/>
                  </a:lnTo>
                  <a:cubicBezTo>
                    <a:pt x="1144" y="1737"/>
                    <a:pt x="1203" y="1757"/>
                    <a:pt x="1260" y="1757"/>
                  </a:cubicBezTo>
                  <a:cubicBezTo>
                    <a:pt x="1364" y="1757"/>
                    <a:pt x="1463" y="1692"/>
                    <a:pt x="1501" y="1579"/>
                  </a:cubicBezTo>
                  <a:cubicBezTo>
                    <a:pt x="1676" y="1171"/>
                    <a:pt x="1880" y="762"/>
                    <a:pt x="2084" y="353"/>
                  </a:cubicBezTo>
                  <a:cubicBezTo>
                    <a:pt x="2178" y="147"/>
                    <a:pt x="2006" y="0"/>
                    <a:pt x="1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2"/>
            <p:cNvSpPr/>
            <p:nvPr/>
          </p:nvSpPr>
          <p:spPr>
            <a:xfrm>
              <a:off x="5873534" y="4638666"/>
              <a:ext cx="75167" cy="60229"/>
            </a:xfrm>
            <a:custGeom>
              <a:avLst/>
              <a:gdLst/>
              <a:ahLst/>
              <a:cxnLst/>
              <a:rect l="l" t="t" r="r" b="b"/>
              <a:pathLst>
                <a:path w="2204" h="1766" extrusionOk="0">
                  <a:moveTo>
                    <a:pt x="1858" y="0"/>
                  </a:moveTo>
                  <a:cubicBezTo>
                    <a:pt x="1762" y="0"/>
                    <a:pt x="1666" y="45"/>
                    <a:pt x="1614" y="149"/>
                  </a:cubicBezTo>
                  <a:lnTo>
                    <a:pt x="1176" y="1083"/>
                  </a:lnTo>
                  <a:lnTo>
                    <a:pt x="534" y="557"/>
                  </a:lnTo>
                  <a:cubicBezTo>
                    <a:pt x="484" y="519"/>
                    <a:pt x="432" y="502"/>
                    <a:pt x="382" y="502"/>
                  </a:cubicBezTo>
                  <a:cubicBezTo>
                    <a:pt x="170" y="502"/>
                    <a:pt x="0" y="806"/>
                    <a:pt x="213" y="995"/>
                  </a:cubicBezTo>
                  <a:lnTo>
                    <a:pt x="1118" y="1725"/>
                  </a:lnTo>
                  <a:cubicBezTo>
                    <a:pt x="1164" y="1753"/>
                    <a:pt x="1217" y="1766"/>
                    <a:pt x="1269" y="1766"/>
                  </a:cubicBezTo>
                  <a:cubicBezTo>
                    <a:pt x="1380" y="1766"/>
                    <a:pt x="1487" y="1707"/>
                    <a:pt x="1526" y="1608"/>
                  </a:cubicBezTo>
                  <a:lnTo>
                    <a:pt x="2110" y="353"/>
                  </a:lnTo>
                  <a:cubicBezTo>
                    <a:pt x="2204" y="146"/>
                    <a:pt x="2032" y="0"/>
                    <a:pt x="1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2" name="Google Shape;3642;p72"/>
          <p:cNvGrpSpPr/>
          <p:nvPr/>
        </p:nvGrpSpPr>
        <p:grpSpPr>
          <a:xfrm>
            <a:off x="7677093" y="1295273"/>
            <a:ext cx="244617" cy="268996"/>
            <a:chOff x="6523500" y="4338575"/>
            <a:chExt cx="259375" cy="285225"/>
          </a:xfrm>
        </p:grpSpPr>
        <p:sp>
          <p:nvSpPr>
            <p:cNvPr id="3643" name="Google Shape;3643;p7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03644C-3A5F-4C06-96B0-8E75160396B5}"/>
              </a:ext>
            </a:extLst>
          </p:cNvPr>
          <p:cNvSpPr/>
          <p:nvPr/>
        </p:nvSpPr>
        <p:spPr>
          <a:xfrm>
            <a:off x="0" y="34409"/>
            <a:ext cx="4991100" cy="5109091"/>
          </a:xfrm>
          <a:prstGeom prst="rect">
            <a:avLst/>
          </a:prstGeom>
        </p:spPr>
        <p:txBody>
          <a:bodyPr wrap="square">
            <a:spAutoFit/>
          </a:bodyPr>
          <a:lstStyle/>
          <a:p>
            <a:r>
              <a:rPr lang="en-US" sz="2000" dirty="0">
                <a:solidFill>
                  <a:schemeClr val="tx1"/>
                </a:solidFill>
              </a:rPr>
              <a:t>Magnification</a:t>
            </a:r>
            <a:r>
              <a:rPr lang="en-US" sz="1800" dirty="0">
                <a:solidFill>
                  <a:schemeClr val="tx1"/>
                </a:solidFill>
              </a:rPr>
              <a:t> The compound light microscope you see in Figure 6 magnifies an image using two lenses at once. One lens is fixed in the eyepiece. A second lens, called the objective, is located on the revolving nosepiece. A compound microscope usually has more than one objective lens. Each objective lens has a </a:t>
            </a:r>
            <a:r>
              <a:rPr lang="en-US" sz="1800" u="sng" dirty="0">
                <a:solidFill>
                  <a:schemeClr val="tx1"/>
                </a:solidFill>
              </a:rPr>
              <a:t>different magnifying power</a:t>
            </a:r>
            <a:r>
              <a:rPr lang="en-US" sz="1800" dirty="0">
                <a:solidFill>
                  <a:schemeClr val="tx1"/>
                </a:solidFill>
              </a:rPr>
              <a:t>. By turning the nosepiece, you select the lens with</a:t>
            </a:r>
          </a:p>
          <a:p>
            <a:r>
              <a:rPr lang="en-US" sz="1800" dirty="0">
                <a:solidFill>
                  <a:schemeClr val="tx1"/>
                </a:solidFill>
              </a:rPr>
              <a:t>the magnifying power you need. A glass rectangle called a slide holds a thin</a:t>
            </a:r>
          </a:p>
          <a:p>
            <a:r>
              <a:rPr lang="en-US" sz="1800" dirty="0">
                <a:solidFill>
                  <a:schemeClr val="tx1"/>
                </a:solidFill>
              </a:rPr>
              <a:t>sample to be viewed. A light shines up and passes through the slide and the</a:t>
            </a:r>
          </a:p>
          <a:p>
            <a:r>
              <a:rPr lang="en-US" sz="1800" dirty="0">
                <a:solidFill>
                  <a:schemeClr val="tx1"/>
                </a:solidFill>
              </a:rPr>
              <a:t>sample. The light then passes through the lens in the nosepiece and the eyepiece lens. Each lens magnifies the sample. Finally, the light reaches your eye and you get to see the sample in detail!</a:t>
            </a:r>
          </a:p>
        </p:txBody>
      </p:sp>
      <p:sp>
        <p:nvSpPr>
          <p:cNvPr id="5" name="Rectangle 4">
            <a:extLst>
              <a:ext uri="{FF2B5EF4-FFF2-40B4-BE49-F238E27FC236}">
                <a16:creationId xmlns:a16="http://schemas.microsoft.com/office/drawing/2014/main" id="{593B905C-F734-49F3-BF62-6E49F1D9D637}"/>
              </a:ext>
            </a:extLst>
          </p:cNvPr>
          <p:cNvSpPr/>
          <p:nvPr/>
        </p:nvSpPr>
        <p:spPr>
          <a:xfrm>
            <a:off x="2065021" y="405118"/>
            <a:ext cx="102108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18E03B-8389-4619-9EB1-3BFC36F74BE1}"/>
              </a:ext>
            </a:extLst>
          </p:cNvPr>
          <p:cNvSpPr/>
          <p:nvPr/>
        </p:nvSpPr>
        <p:spPr>
          <a:xfrm>
            <a:off x="4126230" y="405118"/>
            <a:ext cx="577215"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443D3F-2667-4AC0-A2D5-062FA16D1690}"/>
              </a:ext>
            </a:extLst>
          </p:cNvPr>
          <p:cNvSpPr/>
          <p:nvPr/>
        </p:nvSpPr>
        <p:spPr>
          <a:xfrm>
            <a:off x="53341" y="647823"/>
            <a:ext cx="194309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F181D-1410-4642-9ACB-D71C79F71B43}"/>
              </a:ext>
            </a:extLst>
          </p:cNvPr>
          <p:cNvSpPr/>
          <p:nvPr/>
        </p:nvSpPr>
        <p:spPr>
          <a:xfrm>
            <a:off x="53341" y="967176"/>
            <a:ext cx="96011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5F5504-69C8-4830-8AAE-D8A1CED3F4BE}"/>
              </a:ext>
            </a:extLst>
          </p:cNvPr>
          <p:cNvSpPr/>
          <p:nvPr/>
        </p:nvSpPr>
        <p:spPr>
          <a:xfrm>
            <a:off x="3707131" y="944316"/>
            <a:ext cx="96011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3E249D-5435-48CE-8C98-6C3A5EDDECF8}"/>
              </a:ext>
            </a:extLst>
          </p:cNvPr>
          <p:cNvSpPr/>
          <p:nvPr/>
        </p:nvSpPr>
        <p:spPr>
          <a:xfrm>
            <a:off x="1800225" y="1224998"/>
            <a:ext cx="2047875"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362" name="Picture 2" descr="The photo shows a labeled light microscope. The revolving nosepiece has three objectives.">
            <a:extLst>
              <a:ext uri="{FF2B5EF4-FFF2-40B4-BE49-F238E27FC236}">
                <a16:creationId xmlns:a16="http://schemas.microsoft.com/office/drawing/2014/main" id="{D38F07EF-F358-4A64-935B-132C46983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425" y="0"/>
            <a:ext cx="4219575" cy="43586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90E04F5-1B51-4960-BE02-7ACF6FF074CC}"/>
              </a:ext>
            </a:extLst>
          </p:cNvPr>
          <p:cNvSpPr/>
          <p:nvPr/>
        </p:nvSpPr>
        <p:spPr>
          <a:xfrm>
            <a:off x="53341" y="1506938"/>
            <a:ext cx="2346959" cy="280118"/>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A68F65-2AD1-467B-8E02-54D6D269FA23}"/>
              </a:ext>
            </a:extLst>
          </p:cNvPr>
          <p:cNvPicPr>
            <a:picLocks noChangeAspect="1"/>
          </p:cNvPicPr>
          <p:nvPr/>
        </p:nvPicPr>
        <p:blipFill>
          <a:blip r:embed="rId3"/>
          <a:stretch>
            <a:fillRect/>
          </a:stretch>
        </p:blipFill>
        <p:spPr>
          <a:xfrm>
            <a:off x="4924424" y="4350039"/>
            <a:ext cx="4219576" cy="793461"/>
          </a:xfrm>
          <a:prstGeom prst="rect">
            <a:avLst/>
          </a:prstGeom>
        </p:spPr>
      </p:pic>
    </p:spTree>
    <p:extLst>
      <p:ext uri="{BB962C8B-B14F-4D97-AF65-F5344CB8AC3E}">
        <p14:creationId xmlns:p14="http://schemas.microsoft.com/office/powerpoint/2010/main" val="385767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03644C-3A5F-4C06-96B0-8E75160396B5}"/>
              </a:ext>
            </a:extLst>
          </p:cNvPr>
          <p:cNvSpPr/>
          <p:nvPr/>
        </p:nvSpPr>
        <p:spPr>
          <a:xfrm>
            <a:off x="0" y="34409"/>
            <a:ext cx="4968240" cy="4985980"/>
          </a:xfrm>
          <a:prstGeom prst="rect">
            <a:avLst/>
          </a:prstGeom>
        </p:spPr>
        <p:txBody>
          <a:bodyPr wrap="square">
            <a:spAutoFit/>
          </a:bodyPr>
          <a:lstStyle/>
          <a:p>
            <a:r>
              <a:rPr lang="en-US" sz="2400" dirty="0">
                <a:solidFill>
                  <a:schemeClr val="tx1"/>
                </a:solidFill>
              </a:rPr>
              <a:t>Resolution </a:t>
            </a:r>
            <a:r>
              <a:rPr lang="en-US" sz="2100" dirty="0">
                <a:solidFill>
                  <a:schemeClr val="tx1"/>
                </a:solidFill>
              </a:rPr>
              <a:t>A microscope image is useful when it helps you to see the details of an object clearly. The higher the resolution of an image, the better you can distinguish two separate structures that are close together, for example. Better resolution shows more details. In general, for light microscopes, resolution improves as magnification increases. Electron microscopes provide images with great resolution and high magnification. As you can see in Figure 7, greater resolution and higher magnification makes it relatively easy to study tiny objects.</a:t>
            </a:r>
          </a:p>
        </p:txBody>
      </p:sp>
      <p:sp>
        <p:nvSpPr>
          <p:cNvPr id="5" name="Rectangle 4">
            <a:extLst>
              <a:ext uri="{FF2B5EF4-FFF2-40B4-BE49-F238E27FC236}">
                <a16:creationId xmlns:a16="http://schemas.microsoft.com/office/drawing/2014/main" id="{593B905C-F734-49F3-BF62-6E49F1D9D637}"/>
              </a:ext>
            </a:extLst>
          </p:cNvPr>
          <p:cNvSpPr/>
          <p:nvPr/>
        </p:nvSpPr>
        <p:spPr>
          <a:xfrm>
            <a:off x="1851661" y="146094"/>
            <a:ext cx="220217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18E03B-8389-4619-9EB1-3BFC36F74BE1}"/>
              </a:ext>
            </a:extLst>
          </p:cNvPr>
          <p:cNvSpPr/>
          <p:nvPr/>
        </p:nvSpPr>
        <p:spPr>
          <a:xfrm>
            <a:off x="1779899" y="470063"/>
            <a:ext cx="673741"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443D3F-2667-4AC0-A2D5-062FA16D1690}"/>
              </a:ext>
            </a:extLst>
          </p:cNvPr>
          <p:cNvSpPr/>
          <p:nvPr/>
        </p:nvSpPr>
        <p:spPr>
          <a:xfrm>
            <a:off x="95251" y="807720"/>
            <a:ext cx="305942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F181D-1410-4642-9ACB-D71C79F71B43}"/>
              </a:ext>
            </a:extLst>
          </p:cNvPr>
          <p:cNvSpPr/>
          <p:nvPr/>
        </p:nvSpPr>
        <p:spPr>
          <a:xfrm>
            <a:off x="1226820" y="2051934"/>
            <a:ext cx="3520440"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5F5504-69C8-4830-8AAE-D8A1CED3F4BE}"/>
              </a:ext>
            </a:extLst>
          </p:cNvPr>
          <p:cNvSpPr/>
          <p:nvPr/>
        </p:nvSpPr>
        <p:spPr>
          <a:xfrm>
            <a:off x="53341" y="2382619"/>
            <a:ext cx="807719" cy="289560"/>
          </a:xfrm>
          <a:prstGeom prst="rect">
            <a:avLst/>
          </a:prstGeom>
          <a:solidFill>
            <a:schemeClr val="accent6">
              <a:lumMod val="75000"/>
              <a:alpha val="59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386" name="Picture 2" descr="Close-up image of a grain of pollen. The grain is shaped like a ball, with a rough surface and small spikes sticking out from all over it. ">
            <a:extLst>
              <a:ext uri="{FF2B5EF4-FFF2-40B4-BE49-F238E27FC236}">
                <a16:creationId xmlns:a16="http://schemas.microsoft.com/office/drawing/2014/main" id="{2D56CA76-8156-4375-8380-A3CD381B8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341" y="0"/>
            <a:ext cx="4137659" cy="45491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629F275-EC89-43FA-8DA7-78F6E4DC2137}"/>
              </a:ext>
            </a:extLst>
          </p:cNvPr>
          <p:cNvPicPr>
            <a:picLocks noChangeAspect="1"/>
          </p:cNvPicPr>
          <p:nvPr/>
        </p:nvPicPr>
        <p:blipFill>
          <a:blip r:embed="rId3"/>
          <a:stretch>
            <a:fillRect/>
          </a:stretch>
        </p:blipFill>
        <p:spPr>
          <a:xfrm>
            <a:off x="5006341" y="4549140"/>
            <a:ext cx="4137659" cy="594360"/>
          </a:xfrm>
          <a:prstGeom prst="rect">
            <a:avLst/>
          </a:prstGeom>
        </p:spPr>
      </p:pic>
    </p:spTree>
    <p:extLst>
      <p:ext uri="{BB962C8B-B14F-4D97-AF65-F5344CB8AC3E}">
        <p14:creationId xmlns:p14="http://schemas.microsoft.com/office/powerpoint/2010/main" val="224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B9287BB-2C0B-4550-81B0-1D6238A7127E}"/>
              </a:ext>
            </a:extLst>
          </p:cNvPr>
          <p:cNvGrpSpPr/>
          <p:nvPr/>
        </p:nvGrpSpPr>
        <p:grpSpPr>
          <a:xfrm>
            <a:off x="159715" y="110372"/>
            <a:ext cx="8786165" cy="1443364"/>
            <a:chOff x="159715" y="110372"/>
            <a:chExt cx="8786165" cy="1443364"/>
          </a:xfrm>
        </p:grpSpPr>
        <p:pic>
          <p:nvPicPr>
            <p:cNvPr id="5" name="Picture 4">
              <a:extLst>
                <a:ext uri="{FF2B5EF4-FFF2-40B4-BE49-F238E27FC236}">
                  <a16:creationId xmlns:a16="http://schemas.microsoft.com/office/drawing/2014/main" id="{53D9562A-D119-43EB-A928-1B78689A01FD}"/>
                </a:ext>
              </a:extLst>
            </p:cNvPr>
            <p:cNvPicPr>
              <a:picLocks noChangeAspect="1"/>
            </p:cNvPicPr>
            <p:nvPr/>
          </p:nvPicPr>
          <p:blipFill rotWithShape="1">
            <a:blip r:embed="rId3"/>
            <a:srcRect t="43156" b="42178"/>
            <a:stretch/>
          </p:blipFill>
          <p:spPr>
            <a:xfrm>
              <a:off x="159716" y="632460"/>
              <a:ext cx="8786163" cy="400110"/>
            </a:xfrm>
            <a:prstGeom prst="rect">
              <a:avLst/>
            </a:prstGeom>
          </p:spPr>
        </p:pic>
        <p:pic>
          <p:nvPicPr>
            <p:cNvPr id="3" name="Picture 2">
              <a:extLst>
                <a:ext uri="{FF2B5EF4-FFF2-40B4-BE49-F238E27FC236}">
                  <a16:creationId xmlns:a16="http://schemas.microsoft.com/office/drawing/2014/main" id="{03D71C99-E9AC-432A-B551-8CA8A23A787C}"/>
                </a:ext>
              </a:extLst>
            </p:cNvPr>
            <p:cNvPicPr>
              <a:picLocks noChangeAspect="1"/>
            </p:cNvPicPr>
            <p:nvPr/>
          </p:nvPicPr>
          <p:blipFill rotWithShape="1">
            <a:blip r:embed="rId3"/>
            <a:srcRect b="80864"/>
            <a:stretch/>
          </p:blipFill>
          <p:spPr>
            <a:xfrm>
              <a:off x="159717" y="110372"/>
              <a:ext cx="8786163" cy="522072"/>
            </a:xfrm>
            <a:prstGeom prst="rect">
              <a:avLst/>
            </a:prstGeom>
          </p:spPr>
        </p:pic>
        <p:pic>
          <p:nvPicPr>
            <p:cNvPr id="8" name="Picture 7">
              <a:extLst>
                <a:ext uri="{FF2B5EF4-FFF2-40B4-BE49-F238E27FC236}">
                  <a16:creationId xmlns:a16="http://schemas.microsoft.com/office/drawing/2014/main" id="{2FD18359-3D90-4BF1-A4C9-A654476487CA}"/>
                </a:ext>
              </a:extLst>
            </p:cNvPr>
            <p:cNvPicPr>
              <a:picLocks noChangeAspect="1"/>
            </p:cNvPicPr>
            <p:nvPr/>
          </p:nvPicPr>
          <p:blipFill rotWithShape="1">
            <a:blip r:embed="rId3"/>
            <a:srcRect t="80160" b="704"/>
            <a:stretch/>
          </p:blipFill>
          <p:spPr>
            <a:xfrm>
              <a:off x="159715" y="1031663"/>
              <a:ext cx="8786163" cy="522073"/>
            </a:xfrm>
            <a:prstGeom prst="rect">
              <a:avLst/>
            </a:prstGeom>
          </p:spPr>
        </p:pic>
      </p:grpSp>
      <p:sp>
        <p:nvSpPr>
          <p:cNvPr id="6" name="TextBox 5">
            <a:extLst>
              <a:ext uri="{FF2B5EF4-FFF2-40B4-BE49-F238E27FC236}">
                <a16:creationId xmlns:a16="http://schemas.microsoft.com/office/drawing/2014/main" id="{A15C87EA-8CE9-4FF5-A339-1F9C13FEE7A7}"/>
              </a:ext>
            </a:extLst>
          </p:cNvPr>
          <p:cNvSpPr txBox="1"/>
          <p:nvPr/>
        </p:nvSpPr>
        <p:spPr>
          <a:xfrm>
            <a:off x="422908" y="831592"/>
            <a:ext cx="7098032" cy="400110"/>
          </a:xfrm>
          <a:prstGeom prst="rect">
            <a:avLst/>
          </a:prstGeom>
          <a:solidFill>
            <a:schemeClr val="tx1"/>
          </a:solidFill>
        </p:spPr>
        <p:txBody>
          <a:bodyPr wrap="square" rtlCol="0">
            <a:spAutoFit/>
          </a:bodyPr>
          <a:lstStyle/>
          <a:p>
            <a:r>
              <a:rPr lang="en-US" sz="2000" dirty="0">
                <a:solidFill>
                  <a:schemeClr val="accent4">
                    <a:lumMod val="75000"/>
                  </a:schemeClr>
                </a:solidFill>
              </a:rPr>
              <a:t>Penny – 4x; Pond water – 40x</a:t>
            </a:r>
          </a:p>
        </p:txBody>
      </p:sp>
      <p:grpSp>
        <p:nvGrpSpPr>
          <p:cNvPr id="13" name="Group 12">
            <a:extLst>
              <a:ext uri="{FF2B5EF4-FFF2-40B4-BE49-F238E27FC236}">
                <a16:creationId xmlns:a16="http://schemas.microsoft.com/office/drawing/2014/main" id="{9BDE3AA4-8591-4FA9-8F41-D88151A808B7}"/>
              </a:ext>
            </a:extLst>
          </p:cNvPr>
          <p:cNvGrpSpPr/>
          <p:nvPr/>
        </p:nvGrpSpPr>
        <p:grpSpPr>
          <a:xfrm>
            <a:off x="159715" y="1805912"/>
            <a:ext cx="8786163" cy="1684048"/>
            <a:chOff x="159715" y="1805912"/>
            <a:chExt cx="8786163" cy="1684048"/>
          </a:xfrm>
        </p:grpSpPr>
        <p:pic>
          <p:nvPicPr>
            <p:cNvPr id="11" name="Picture 10">
              <a:extLst>
                <a:ext uri="{FF2B5EF4-FFF2-40B4-BE49-F238E27FC236}">
                  <a16:creationId xmlns:a16="http://schemas.microsoft.com/office/drawing/2014/main" id="{9F2532FE-F400-4571-B55D-BE71B07A5DCC}"/>
                </a:ext>
              </a:extLst>
            </p:cNvPr>
            <p:cNvPicPr>
              <a:picLocks noChangeAspect="1"/>
            </p:cNvPicPr>
            <p:nvPr/>
          </p:nvPicPr>
          <p:blipFill>
            <a:blip r:embed="rId4"/>
            <a:stretch>
              <a:fillRect/>
            </a:stretch>
          </p:blipFill>
          <p:spPr>
            <a:xfrm>
              <a:off x="159715" y="1805912"/>
              <a:ext cx="8786163" cy="647756"/>
            </a:xfrm>
            <a:prstGeom prst="rect">
              <a:avLst/>
            </a:prstGeom>
          </p:spPr>
        </p:pic>
        <p:sp>
          <p:nvSpPr>
            <p:cNvPr id="12" name="Rectangle 11">
              <a:extLst>
                <a:ext uri="{FF2B5EF4-FFF2-40B4-BE49-F238E27FC236}">
                  <a16:creationId xmlns:a16="http://schemas.microsoft.com/office/drawing/2014/main" id="{ED93BEBD-4912-4ECD-B739-C9B22E0F0D18}"/>
                </a:ext>
              </a:extLst>
            </p:cNvPr>
            <p:cNvSpPr/>
            <p:nvPr/>
          </p:nvSpPr>
          <p:spPr>
            <a:xfrm>
              <a:off x="159715" y="2449905"/>
              <a:ext cx="8786163" cy="1040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t>
              </a:r>
            </a:p>
          </p:txBody>
        </p:sp>
      </p:grpSp>
      <p:sp>
        <p:nvSpPr>
          <p:cNvPr id="14" name="TextBox 13">
            <a:extLst>
              <a:ext uri="{FF2B5EF4-FFF2-40B4-BE49-F238E27FC236}">
                <a16:creationId xmlns:a16="http://schemas.microsoft.com/office/drawing/2014/main" id="{FF8431E2-34FE-4929-AE2E-F76DFCCE5BCA}"/>
              </a:ext>
            </a:extLst>
          </p:cNvPr>
          <p:cNvSpPr txBox="1"/>
          <p:nvPr/>
        </p:nvSpPr>
        <p:spPr>
          <a:xfrm>
            <a:off x="198122" y="2407011"/>
            <a:ext cx="8625838" cy="707886"/>
          </a:xfrm>
          <a:prstGeom prst="rect">
            <a:avLst/>
          </a:prstGeom>
          <a:noFill/>
        </p:spPr>
        <p:txBody>
          <a:bodyPr wrap="square" rtlCol="0">
            <a:spAutoFit/>
          </a:bodyPr>
          <a:lstStyle/>
          <a:p>
            <a:r>
              <a:rPr lang="en-US" sz="2000" dirty="0">
                <a:solidFill>
                  <a:schemeClr val="accent4">
                    <a:lumMod val="75000"/>
                  </a:schemeClr>
                </a:solidFill>
              </a:rPr>
              <a:t>Greater resolution shows greater detail. You can distinguish between different cells and perhaps even between parts of cells.</a:t>
            </a:r>
          </a:p>
        </p:txBody>
      </p:sp>
      <p:grpSp>
        <p:nvGrpSpPr>
          <p:cNvPr id="18" name="Group 17">
            <a:extLst>
              <a:ext uri="{FF2B5EF4-FFF2-40B4-BE49-F238E27FC236}">
                <a16:creationId xmlns:a16="http://schemas.microsoft.com/office/drawing/2014/main" id="{CD77EF20-8182-4371-A70B-E219F05C13C0}"/>
              </a:ext>
            </a:extLst>
          </p:cNvPr>
          <p:cNvGrpSpPr/>
          <p:nvPr/>
        </p:nvGrpSpPr>
        <p:grpSpPr>
          <a:xfrm>
            <a:off x="159713" y="3631735"/>
            <a:ext cx="8786164" cy="1400690"/>
            <a:chOff x="159713" y="3631735"/>
            <a:chExt cx="8786164" cy="1400690"/>
          </a:xfrm>
        </p:grpSpPr>
        <p:pic>
          <p:nvPicPr>
            <p:cNvPr id="15" name="Picture 14">
              <a:extLst>
                <a:ext uri="{FF2B5EF4-FFF2-40B4-BE49-F238E27FC236}">
                  <a16:creationId xmlns:a16="http://schemas.microsoft.com/office/drawing/2014/main" id="{A2EBDFBF-E4C8-4EE8-B321-1DC0F40618B7}"/>
                </a:ext>
              </a:extLst>
            </p:cNvPr>
            <p:cNvPicPr>
              <a:picLocks noChangeAspect="1"/>
            </p:cNvPicPr>
            <p:nvPr/>
          </p:nvPicPr>
          <p:blipFill>
            <a:blip r:embed="rId5"/>
            <a:stretch>
              <a:fillRect/>
            </a:stretch>
          </p:blipFill>
          <p:spPr>
            <a:xfrm>
              <a:off x="159715" y="3631735"/>
              <a:ext cx="8786162" cy="480102"/>
            </a:xfrm>
            <a:prstGeom prst="rect">
              <a:avLst/>
            </a:prstGeom>
          </p:spPr>
        </p:pic>
        <p:pic>
          <p:nvPicPr>
            <p:cNvPr id="16" name="Picture 15">
              <a:extLst>
                <a:ext uri="{FF2B5EF4-FFF2-40B4-BE49-F238E27FC236}">
                  <a16:creationId xmlns:a16="http://schemas.microsoft.com/office/drawing/2014/main" id="{6ABD8B13-17B1-4CF8-A387-49424425591C}"/>
                </a:ext>
              </a:extLst>
            </p:cNvPr>
            <p:cNvPicPr>
              <a:picLocks noChangeAspect="1"/>
            </p:cNvPicPr>
            <p:nvPr/>
          </p:nvPicPr>
          <p:blipFill rotWithShape="1">
            <a:blip r:embed="rId3"/>
            <a:srcRect t="43156" b="42178"/>
            <a:stretch/>
          </p:blipFill>
          <p:spPr>
            <a:xfrm>
              <a:off x="159714" y="4111149"/>
              <a:ext cx="8786163" cy="400110"/>
            </a:xfrm>
            <a:prstGeom prst="rect">
              <a:avLst/>
            </a:prstGeom>
          </p:spPr>
        </p:pic>
        <p:pic>
          <p:nvPicPr>
            <p:cNvPr id="17" name="Picture 16">
              <a:extLst>
                <a:ext uri="{FF2B5EF4-FFF2-40B4-BE49-F238E27FC236}">
                  <a16:creationId xmlns:a16="http://schemas.microsoft.com/office/drawing/2014/main" id="{50F941E7-48D0-4978-B1A1-9EF6E113FB0A}"/>
                </a:ext>
              </a:extLst>
            </p:cNvPr>
            <p:cNvPicPr>
              <a:picLocks noChangeAspect="1"/>
            </p:cNvPicPr>
            <p:nvPr/>
          </p:nvPicPr>
          <p:blipFill rotWithShape="1">
            <a:blip r:embed="rId3"/>
            <a:srcRect t="80160" b="704"/>
            <a:stretch/>
          </p:blipFill>
          <p:spPr>
            <a:xfrm>
              <a:off x="159713" y="4510352"/>
              <a:ext cx="8786163" cy="522073"/>
            </a:xfrm>
            <a:prstGeom prst="rect">
              <a:avLst/>
            </a:prstGeom>
          </p:spPr>
        </p:pic>
      </p:grpSp>
      <p:sp>
        <p:nvSpPr>
          <p:cNvPr id="19" name="TextBox 18">
            <a:extLst>
              <a:ext uri="{FF2B5EF4-FFF2-40B4-BE49-F238E27FC236}">
                <a16:creationId xmlns:a16="http://schemas.microsoft.com/office/drawing/2014/main" id="{683E71BB-CBD0-4366-8FB7-9415F3F73096}"/>
              </a:ext>
            </a:extLst>
          </p:cNvPr>
          <p:cNvSpPr txBox="1"/>
          <p:nvPr/>
        </p:nvSpPr>
        <p:spPr>
          <a:xfrm>
            <a:off x="369568" y="4191141"/>
            <a:ext cx="7715252" cy="400110"/>
          </a:xfrm>
          <a:prstGeom prst="rect">
            <a:avLst/>
          </a:prstGeom>
          <a:solidFill>
            <a:schemeClr val="tx1"/>
          </a:solidFill>
        </p:spPr>
        <p:txBody>
          <a:bodyPr wrap="square" rtlCol="0">
            <a:spAutoFit/>
          </a:bodyPr>
          <a:lstStyle/>
          <a:p>
            <a:r>
              <a:rPr lang="en-US" sz="2000" dirty="0">
                <a:solidFill>
                  <a:schemeClr val="accent4">
                    <a:lumMod val="75000"/>
                  </a:schemeClr>
                </a:solidFill>
              </a:rPr>
              <a:t>I see spikes sticking out of the rough surface of the pollen grain.</a:t>
            </a:r>
          </a:p>
        </p:txBody>
      </p:sp>
    </p:spTree>
    <p:extLst>
      <p:ext uri="{BB962C8B-B14F-4D97-AF65-F5344CB8AC3E}">
        <p14:creationId xmlns:p14="http://schemas.microsoft.com/office/powerpoint/2010/main" val="38652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69"/>
        <p:cNvGrpSpPr/>
        <p:nvPr/>
      </p:nvGrpSpPr>
      <p:grpSpPr>
        <a:xfrm>
          <a:off x="0" y="0"/>
          <a:ext cx="0" cy="0"/>
          <a:chOff x="0" y="0"/>
          <a:chExt cx="0" cy="0"/>
        </a:xfrm>
      </p:grpSpPr>
      <p:sp>
        <p:nvSpPr>
          <p:cNvPr id="5070" name="Google Shape;5070;p86"/>
          <p:cNvSpPr txBox="1">
            <a:spLocks noGrp="1"/>
          </p:cNvSpPr>
          <p:nvPr>
            <p:ph type="title"/>
          </p:nvPr>
        </p:nvSpPr>
        <p:spPr>
          <a:xfrm>
            <a:off x="537187" y="420863"/>
            <a:ext cx="772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800" dirty="0"/>
              <a:t>Assessment Questions</a:t>
            </a:r>
            <a:endParaRPr sz="4800" dirty="0"/>
          </a:p>
        </p:txBody>
      </p:sp>
      <p:grpSp>
        <p:nvGrpSpPr>
          <p:cNvPr id="5072" name="Google Shape;5072;p86"/>
          <p:cNvGrpSpPr/>
          <p:nvPr/>
        </p:nvGrpSpPr>
        <p:grpSpPr>
          <a:xfrm>
            <a:off x="778420" y="2287999"/>
            <a:ext cx="2286399" cy="2235897"/>
            <a:chOff x="897906" y="2263951"/>
            <a:chExt cx="2261298" cy="2211351"/>
          </a:xfrm>
        </p:grpSpPr>
        <p:grpSp>
          <p:nvGrpSpPr>
            <p:cNvPr id="5073" name="Google Shape;5073;p86"/>
            <p:cNvGrpSpPr/>
            <p:nvPr/>
          </p:nvGrpSpPr>
          <p:grpSpPr>
            <a:xfrm>
              <a:off x="897906" y="2263951"/>
              <a:ext cx="2261298" cy="2211351"/>
              <a:chOff x="1242850" y="2298625"/>
              <a:chExt cx="2136324" cy="2089136"/>
            </a:xfrm>
          </p:grpSpPr>
          <p:sp>
            <p:nvSpPr>
              <p:cNvPr id="5074" name="Google Shape;5074;p86"/>
              <p:cNvSpPr/>
              <p:nvPr/>
            </p:nvSpPr>
            <p:spPr>
              <a:xfrm>
                <a:off x="1242850" y="2298625"/>
                <a:ext cx="2136324" cy="2089136"/>
              </a:xfrm>
              <a:custGeom>
                <a:avLst/>
                <a:gdLst/>
                <a:ahLst/>
                <a:cxnLst/>
                <a:rect l="l" t="t" r="r" b="b"/>
                <a:pathLst>
                  <a:path w="93218" h="91159" extrusionOk="0">
                    <a:moveTo>
                      <a:pt x="47747" y="0"/>
                    </a:moveTo>
                    <a:cubicBezTo>
                      <a:pt x="43611" y="0"/>
                      <a:pt x="39382" y="571"/>
                      <a:pt x="35151" y="1779"/>
                    </a:cubicBezTo>
                    <a:cubicBezTo>
                      <a:pt x="21390" y="5706"/>
                      <a:pt x="10285" y="15850"/>
                      <a:pt x="5143" y="29187"/>
                    </a:cubicBezTo>
                    <a:cubicBezTo>
                      <a:pt x="0" y="42525"/>
                      <a:pt x="1413" y="57500"/>
                      <a:pt x="8957" y="69623"/>
                    </a:cubicBezTo>
                    <a:cubicBezTo>
                      <a:pt x="17420" y="83252"/>
                      <a:pt x="32201" y="91159"/>
                      <a:pt x="47656" y="91159"/>
                    </a:cubicBezTo>
                    <a:cubicBezTo>
                      <a:pt x="51811" y="91159"/>
                      <a:pt x="56015" y="90587"/>
                      <a:pt x="60158" y="89402"/>
                    </a:cubicBezTo>
                    <a:cubicBezTo>
                      <a:pt x="79739" y="83807"/>
                      <a:pt x="93218" y="65921"/>
                      <a:pt x="93218" y="45576"/>
                    </a:cubicBezTo>
                    <a:cubicBezTo>
                      <a:pt x="93218" y="19713"/>
                      <a:pt x="72064" y="0"/>
                      <a:pt x="47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86"/>
              <p:cNvSpPr/>
              <p:nvPr/>
            </p:nvSpPr>
            <p:spPr>
              <a:xfrm>
                <a:off x="1598334" y="2298969"/>
                <a:ext cx="1780827" cy="1263029"/>
              </a:xfrm>
              <a:custGeom>
                <a:avLst/>
                <a:gdLst/>
                <a:ahLst/>
                <a:cxnLst/>
                <a:rect l="l" t="t" r="r" b="b"/>
                <a:pathLst>
                  <a:path w="77706" h="55112" extrusionOk="0">
                    <a:moveTo>
                      <a:pt x="32165" y="0"/>
                    </a:moveTo>
                    <a:cubicBezTo>
                      <a:pt x="20345" y="0"/>
                      <a:pt x="8718" y="4604"/>
                      <a:pt x="1" y="13264"/>
                    </a:cubicBezTo>
                    <a:cubicBezTo>
                      <a:pt x="1359" y="19511"/>
                      <a:pt x="5667" y="36122"/>
                      <a:pt x="13100" y="36122"/>
                    </a:cubicBezTo>
                    <a:cubicBezTo>
                      <a:pt x="13400" y="36122"/>
                      <a:pt x="13706" y="36095"/>
                      <a:pt x="14016" y="36039"/>
                    </a:cubicBezTo>
                    <a:cubicBezTo>
                      <a:pt x="23498" y="34307"/>
                      <a:pt x="30333" y="14318"/>
                      <a:pt x="45338" y="14318"/>
                    </a:cubicBezTo>
                    <a:cubicBezTo>
                      <a:pt x="45760" y="14318"/>
                      <a:pt x="46189" y="14334"/>
                      <a:pt x="46624" y="14366"/>
                    </a:cubicBezTo>
                    <a:cubicBezTo>
                      <a:pt x="62504" y="15553"/>
                      <a:pt x="63804" y="28833"/>
                      <a:pt x="58407" y="34372"/>
                    </a:cubicBezTo>
                    <a:cubicBezTo>
                      <a:pt x="54023" y="38846"/>
                      <a:pt x="56410" y="44631"/>
                      <a:pt x="60781" y="44631"/>
                    </a:cubicBezTo>
                    <a:cubicBezTo>
                      <a:pt x="61820" y="44631"/>
                      <a:pt x="62972" y="44304"/>
                      <a:pt x="64171" y="43555"/>
                    </a:cubicBezTo>
                    <a:cubicBezTo>
                      <a:pt x="64777" y="43177"/>
                      <a:pt x="65338" y="43009"/>
                      <a:pt x="65864" y="43009"/>
                    </a:cubicBezTo>
                    <a:cubicBezTo>
                      <a:pt x="70217" y="43009"/>
                      <a:pt x="72128" y="54583"/>
                      <a:pt x="76717" y="55112"/>
                    </a:cubicBezTo>
                    <a:cubicBezTo>
                      <a:pt x="77367" y="51975"/>
                      <a:pt x="77706" y="48754"/>
                      <a:pt x="77706" y="45561"/>
                    </a:cubicBezTo>
                    <a:cubicBezTo>
                      <a:pt x="77706" y="27166"/>
                      <a:pt x="66629" y="10551"/>
                      <a:pt x="49619" y="3487"/>
                    </a:cubicBezTo>
                    <a:cubicBezTo>
                      <a:pt x="43976" y="1140"/>
                      <a:pt x="38047" y="0"/>
                      <a:pt x="32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86"/>
              <p:cNvSpPr/>
              <p:nvPr/>
            </p:nvSpPr>
            <p:spPr>
              <a:xfrm>
                <a:off x="1448115" y="3324290"/>
                <a:ext cx="1392284" cy="1063257"/>
              </a:xfrm>
              <a:custGeom>
                <a:avLst/>
                <a:gdLst/>
                <a:ahLst/>
                <a:cxnLst/>
                <a:rect l="l" t="t" r="r" b="b"/>
                <a:pathLst>
                  <a:path w="60752" h="46395" extrusionOk="0">
                    <a:moveTo>
                      <a:pt x="29917" y="0"/>
                    </a:moveTo>
                    <a:cubicBezTo>
                      <a:pt x="22587" y="0"/>
                      <a:pt x="4790" y="19485"/>
                      <a:pt x="0" y="24867"/>
                    </a:cubicBezTo>
                    <a:cubicBezTo>
                      <a:pt x="8493" y="38532"/>
                      <a:pt x="23300" y="46394"/>
                      <a:pt x="38726" y="46394"/>
                    </a:cubicBezTo>
                    <a:cubicBezTo>
                      <a:pt x="43522" y="46394"/>
                      <a:pt x="48378" y="45634"/>
                      <a:pt x="53122" y="44053"/>
                    </a:cubicBezTo>
                    <a:cubicBezTo>
                      <a:pt x="56880" y="38006"/>
                      <a:pt x="60751" y="29953"/>
                      <a:pt x="60243" y="23086"/>
                    </a:cubicBezTo>
                    <a:cubicBezTo>
                      <a:pt x="59614" y="14342"/>
                      <a:pt x="55287" y="12187"/>
                      <a:pt x="51815" y="12187"/>
                    </a:cubicBezTo>
                    <a:cubicBezTo>
                      <a:pt x="50137" y="12187"/>
                      <a:pt x="48659" y="12690"/>
                      <a:pt x="47895" y="13197"/>
                    </a:cubicBezTo>
                    <a:cubicBezTo>
                      <a:pt x="46700" y="13964"/>
                      <a:pt x="44618" y="14790"/>
                      <a:pt x="42708" y="14790"/>
                    </a:cubicBezTo>
                    <a:cubicBezTo>
                      <a:pt x="40822" y="14790"/>
                      <a:pt x="39104" y="13986"/>
                      <a:pt x="38570" y="11529"/>
                    </a:cubicBezTo>
                    <a:cubicBezTo>
                      <a:pt x="37525" y="6585"/>
                      <a:pt x="38457" y="114"/>
                      <a:pt x="29980" y="1"/>
                    </a:cubicBezTo>
                    <a:cubicBezTo>
                      <a:pt x="29959" y="0"/>
                      <a:pt x="29938" y="0"/>
                      <a:pt x="299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86"/>
              <p:cNvSpPr/>
              <p:nvPr/>
            </p:nvSpPr>
            <p:spPr>
              <a:xfrm>
                <a:off x="2377686" y="2764157"/>
                <a:ext cx="430941" cy="377451"/>
              </a:xfrm>
              <a:custGeom>
                <a:avLst/>
                <a:gdLst/>
                <a:ahLst/>
                <a:cxnLst/>
                <a:rect l="l" t="t" r="r" b="b"/>
                <a:pathLst>
                  <a:path w="18804" h="16470" extrusionOk="0">
                    <a:moveTo>
                      <a:pt x="14029" y="1"/>
                    </a:moveTo>
                    <a:cubicBezTo>
                      <a:pt x="13520" y="1"/>
                      <a:pt x="13040" y="114"/>
                      <a:pt x="12616" y="368"/>
                    </a:cubicBezTo>
                    <a:cubicBezTo>
                      <a:pt x="11005" y="1357"/>
                      <a:pt x="10807" y="4126"/>
                      <a:pt x="8321" y="5426"/>
                    </a:cubicBezTo>
                    <a:cubicBezTo>
                      <a:pt x="8123" y="5539"/>
                      <a:pt x="7925" y="5624"/>
                      <a:pt x="7699" y="5709"/>
                    </a:cubicBezTo>
                    <a:cubicBezTo>
                      <a:pt x="5071" y="6669"/>
                      <a:pt x="1539" y="5765"/>
                      <a:pt x="437" y="8732"/>
                    </a:cubicBezTo>
                    <a:cubicBezTo>
                      <a:pt x="211" y="9382"/>
                      <a:pt x="98" y="10060"/>
                      <a:pt x="98" y="10738"/>
                    </a:cubicBezTo>
                    <a:cubicBezTo>
                      <a:pt x="0" y="14294"/>
                      <a:pt x="4189" y="16470"/>
                      <a:pt x="8451" y="16470"/>
                    </a:cubicBezTo>
                    <a:cubicBezTo>
                      <a:pt x="10320" y="16470"/>
                      <a:pt x="12204" y="16051"/>
                      <a:pt x="13746" y="15146"/>
                    </a:cubicBezTo>
                    <a:cubicBezTo>
                      <a:pt x="14961" y="14412"/>
                      <a:pt x="16007" y="13451"/>
                      <a:pt x="16826" y="12293"/>
                    </a:cubicBezTo>
                    <a:cubicBezTo>
                      <a:pt x="18211" y="10343"/>
                      <a:pt x="18804" y="7941"/>
                      <a:pt x="18493" y="5567"/>
                    </a:cubicBezTo>
                    <a:cubicBezTo>
                      <a:pt x="18013" y="1612"/>
                      <a:pt x="15780" y="29"/>
                      <a:pt x="140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86"/>
              <p:cNvSpPr/>
              <p:nvPr/>
            </p:nvSpPr>
            <p:spPr>
              <a:xfrm>
                <a:off x="2377686" y="2887198"/>
                <a:ext cx="385610" cy="254407"/>
              </a:xfrm>
              <a:custGeom>
                <a:avLst/>
                <a:gdLst/>
                <a:ahLst/>
                <a:cxnLst/>
                <a:rect l="l" t="t" r="r" b="b"/>
                <a:pathLst>
                  <a:path w="16826" h="11101" extrusionOk="0">
                    <a:moveTo>
                      <a:pt x="8293" y="57"/>
                    </a:moveTo>
                    <a:cubicBezTo>
                      <a:pt x="8095" y="170"/>
                      <a:pt x="7897" y="255"/>
                      <a:pt x="7699" y="340"/>
                    </a:cubicBezTo>
                    <a:cubicBezTo>
                      <a:pt x="4591" y="1498"/>
                      <a:pt x="239" y="1"/>
                      <a:pt x="98" y="5369"/>
                    </a:cubicBezTo>
                    <a:cubicBezTo>
                      <a:pt x="0" y="8925"/>
                      <a:pt x="4189" y="11101"/>
                      <a:pt x="8451" y="11101"/>
                    </a:cubicBezTo>
                    <a:cubicBezTo>
                      <a:pt x="10320" y="11101"/>
                      <a:pt x="12204" y="10682"/>
                      <a:pt x="13746" y="9777"/>
                    </a:cubicBezTo>
                    <a:cubicBezTo>
                      <a:pt x="14961" y="9043"/>
                      <a:pt x="16007" y="8082"/>
                      <a:pt x="16826" y="6924"/>
                    </a:cubicBezTo>
                    <a:cubicBezTo>
                      <a:pt x="15611" y="792"/>
                      <a:pt x="10242" y="85"/>
                      <a:pt x="8293" y="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9" name="Google Shape;5079;p86"/>
            <p:cNvGrpSpPr/>
            <p:nvPr/>
          </p:nvGrpSpPr>
          <p:grpSpPr>
            <a:xfrm>
              <a:off x="1765777" y="2436245"/>
              <a:ext cx="787279" cy="304091"/>
              <a:chOff x="5659272" y="1745736"/>
              <a:chExt cx="1252831" cy="483914"/>
            </a:xfrm>
          </p:grpSpPr>
          <p:sp>
            <p:nvSpPr>
              <p:cNvPr id="5080" name="Google Shape;5080;p86"/>
              <p:cNvSpPr/>
              <p:nvPr/>
            </p:nvSpPr>
            <p:spPr>
              <a:xfrm rot="-10077580">
                <a:off x="6531858" y="1780893"/>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86"/>
              <p:cNvSpPr/>
              <p:nvPr/>
            </p:nvSpPr>
            <p:spPr>
              <a:xfrm rot="9332964">
                <a:off x="5676233" y="2001901"/>
                <a:ext cx="361118" cy="160197"/>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2" name="Google Shape;5082;p86"/>
          <p:cNvGrpSpPr/>
          <p:nvPr/>
        </p:nvGrpSpPr>
        <p:grpSpPr>
          <a:xfrm>
            <a:off x="3307181" y="2303852"/>
            <a:ext cx="818183" cy="400630"/>
            <a:chOff x="3345750" y="2274645"/>
            <a:chExt cx="741041" cy="362857"/>
          </a:xfrm>
        </p:grpSpPr>
        <p:sp>
          <p:nvSpPr>
            <p:cNvPr id="5083" name="Google Shape;5083;p86"/>
            <p:cNvSpPr/>
            <p:nvPr/>
          </p:nvSpPr>
          <p:spPr>
            <a:xfrm>
              <a:off x="3345750" y="2274645"/>
              <a:ext cx="741041" cy="362857"/>
            </a:xfrm>
            <a:custGeom>
              <a:avLst/>
              <a:gdLst/>
              <a:ahLst/>
              <a:cxnLst/>
              <a:rect l="l" t="t" r="r" b="b"/>
              <a:pathLst>
                <a:path w="10540" h="5161" extrusionOk="0">
                  <a:moveTo>
                    <a:pt x="7139" y="1"/>
                  </a:moveTo>
                  <a:cubicBezTo>
                    <a:pt x="4937" y="1"/>
                    <a:pt x="2099" y="828"/>
                    <a:pt x="0" y="4350"/>
                  </a:cubicBezTo>
                  <a:cubicBezTo>
                    <a:pt x="0" y="4350"/>
                    <a:pt x="1506" y="5161"/>
                    <a:pt x="3540" y="5161"/>
                  </a:cubicBezTo>
                  <a:cubicBezTo>
                    <a:pt x="5667" y="5161"/>
                    <a:pt x="8373" y="4274"/>
                    <a:pt x="10540" y="649"/>
                  </a:cubicBezTo>
                  <a:cubicBezTo>
                    <a:pt x="10540" y="649"/>
                    <a:pt x="9089" y="1"/>
                    <a:pt x="7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86"/>
            <p:cNvSpPr/>
            <p:nvPr/>
          </p:nvSpPr>
          <p:spPr>
            <a:xfrm>
              <a:off x="3379498" y="2326181"/>
              <a:ext cx="679522" cy="250365"/>
            </a:xfrm>
            <a:custGeom>
              <a:avLst/>
              <a:gdLst/>
              <a:ahLst/>
              <a:cxnLst/>
              <a:rect l="l" t="t" r="r" b="b"/>
              <a:pathLst>
                <a:path w="9665" h="3561" extrusionOk="0">
                  <a:moveTo>
                    <a:pt x="9664" y="1"/>
                  </a:moveTo>
                  <a:lnTo>
                    <a:pt x="9664" y="1"/>
                  </a:lnTo>
                  <a:cubicBezTo>
                    <a:pt x="9664" y="1"/>
                    <a:pt x="9014" y="142"/>
                    <a:pt x="8082" y="396"/>
                  </a:cubicBezTo>
                  <a:cubicBezTo>
                    <a:pt x="7630" y="509"/>
                    <a:pt x="7065" y="679"/>
                    <a:pt x="6500" y="877"/>
                  </a:cubicBezTo>
                  <a:cubicBezTo>
                    <a:pt x="6217" y="961"/>
                    <a:pt x="5906" y="1046"/>
                    <a:pt x="5624" y="1159"/>
                  </a:cubicBezTo>
                  <a:lnTo>
                    <a:pt x="4719" y="1498"/>
                  </a:lnTo>
                  <a:lnTo>
                    <a:pt x="3815" y="1837"/>
                  </a:lnTo>
                  <a:cubicBezTo>
                    <a:pt x="3533" y="1950"/>
                    <a:pt x="3222" y="2092"/>
                    <a:pt x="2968" y="2205"/>
                  </a:cubicBezTo>
                  <a:cubicBezTo>
                    <a:pt x="2402" y="2431"/>
                    <a:pt x="1894" y="2657"/>
                    <a:pt x="1442" y="2854"/>
                  </a:cubicBezTo>
                  <a:cubicBezTo>
                    <a:pt x="566" y="3222"/>
                    <a:pt x="1" y="3561"/>
                    <a:pt x="1" y="3561"/>
                  </a:cubicBezTo>
                  <a:cubicBezTo>
                    <a:pt x="1" y="3561"/>
                    <a:pt x="622" y="3420"/>
                    <a:pt x="1555" y="3165"/>
                  </a:cubicBezTo>
                  <a:cubicBezTo>
                    <a:pt x="2035" y="3052"/>
                    <a:pt x="2572" y="2883"/>
                    <a:pt x="3137" y="2685"/>
                  </a:cubicBezTo>
                  <a:cubicBezTo>
                    <a:pt x="3420" y="2600"/>
                    <a:pt x="3731" y="2515"/>
                    <a:pt x="4013" y="2402"/>
                  </a:cubicBezTo>
                  <a:lnTo>
                    <a:pt x="4946" y="2092"/>
                  </a:lnTo>
                  <a:lnTo>
                    <a:pt x="5821" y="1724"/>
                  </a:lnTo>
                  <a:cubicBezTo>
                    <a:pt x="6132" y="1611"/>
                    <a:pt x="6415" y="1498"/>
                    <a:pt x="6697" y="1385"/>
                  </a:cubicBezTo>
                  <a:cubicBezTo>
                    <a:pt x="7263" y="1159"/>
                    <a:pt x="7771" y="933"/>
                    <a:pt x="8195" y="707"/>
                  </a:cubicBezTo>
                  <a:cubicBezTo>
                    <a:pt x="9099" y="340"/>
                    <a:pt x="9664" y="1"/>
                    <a:pt x="9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5" name="Google Shape;5085;p86"/>
          <p:cNvGrpSpPr/>
          <p:nvPr/>
        </p:nvGrpSpPr>
        <p:grpSpPr>
          <a:xfrm>
            <a:off x="4015747" y="2704482"/>
            <a:ext cx="397060" cy="458462"/>
            <a:chOff x="3878196" y="2495060"/>
            <a:chExt cx="359623" cy="415236"/>
          </a:xfrm>
        </p:grpSpPr>
        <p:sp>
          <p:nvSpPr>
            <p:cNvPr id="5086" name="Google Shape;5086;p86"/>
            <p:cNvSpPr/>
            <p:nvPr/>
          </p:nvSpPr>
          <p:spPr>
            <a:xfrm>
              <a:off x="3878196" y="2495060"/>
              <a:ext cx="359623" cy="415236"/>
            </a:xfrm>
            <a:custGeom>
              <a:avLst/>
              <a:gdLst/>
              <a:ahLst/>
              <a:cxnLst/>
              <a:rect l="l" t="t" r="r" b="b"/>
              <a:pathLst>
                <a:path w="5115" h="5906" extrusionOk="0">
                  <a:moveTo>
                    <a:pt x="5114" y="0"/>
                  </a:moveTo>
                  <a:cubicBezTo>
                    <a:pt x="5114" y="0"/>
                    <a:pt x="113" y="509"/>
                    <a:pt x="0" y="5906"/>
                  </a:cubicBezTo>
                  <a:cubicBezTo>
                    <a:pt x="0" y="5906"/>
                    <a:pt x="5001" y="5765"/>
                    <a:pt x="5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86"/>
            <p:cNvSpPr/>
            <p:nvPr/>
          </p:nvSpPr>
          <p:spPr>
            <a:xfrm>
              <a:off x="3896054" y="2510950"/>
              <a:ext cx="327844" cy="385496"/>
            </a:xfrm>
            <a:custGeom>
              <a:avLst/>
              <a:gdLst/>
              <a:ahLst/>
              <a:cxnLst/>
              <a:rect l="l" t="t" r="r" b="b"/>
              <a:pathLst>
                <a:path w="4663" h="5483" extrusionOk="0">
                  <a:moveTo>
                    <a:pt x="4663" y="0"/>
                  </a:moveTo>
                  <a:cubicBezTo>
                    <a:pt x="4663" y="1"/>
                    <a:pt x="4295" y="283"/>
                    <a:pt x="3843" y="763"/>
                  </a:cubicBezTo>
                  <a:cubicBezTo>
                    <a:pt x="3363" y="1244"/>
                    <a:pt x="2741" y="1894"/>
                    <a:pt x="2176" y="2600"/>
                  </a:cubicBezTo>
                  <a:cubicBezTo>
                    <a:pt x="1583" y="3278"/>
                    <a:pt x="1046" y="3985"/>
                    <a:pt x="650" y="4550"/>
                  </a:cubicBezTo>
                  <a:cubicBezTo>
                    <a:pt x="226" y="5087"/>
                    <a:pt x="0" y="5482"/>
                    <a:pt x="0" y="5482"/>
                  </a:cubicBezTo>
                  <a:cubicBezTo>
                    <a:pt x="0" y="5482"/>
                    <a:pt x="339" y="5200"/>
                    <a:pt x="820" y="4719"/>
                  </a:cubicBezTo>
                  <a:cubicBezTo>
                    <a:pt x="1300" y="4239"/>
                    <a:pt x="1922" y="3561"/>
                    <a:pt x="2487" y="2883"/>
                  </a:cubicBezTo>
                  <a:cubicBezTo>
                    <a:pt x="3080" y="2204"/>
                    <a:pt x="3617" y="1470"/>
                    <a:pt x="4013" y="933"/>
                  </a:cubicBezTo>
                  <a:cubicBezTo>
                    <a:pt x="4408" y="396"/>
                    <a:pt x="4663" y="1"/>
                    <a:pt x="4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8" name="Google Shape;5088;p86"/>
          <p:cNvSpPr/>
          <p:nvPr/>
        </p:nvSpPr>
        <p:spPr>
          <a:xfrm>
            <a:off x="3269659" y="3163975"/>
            <a:ext cx="549192" cy="494141"/>
          </a:xfrm>
          <a:custGeom>
            <a:avLst/>
            <a:gdLst/>
            <a:ahLst/>
            <a:cxnLst/>
            <a:rect l="l" t="t" r="r" b="b"/>
            <a:pathLst>
              <a:path w="6388" h="5748" extrusionOk="0">
                <a:moveTo>
                  <a:pt x="3944" y="0"/>
                </a:moveTo>
                <a:cubicBezTo>
                  <a:pt x="3044" y="0"/>
                  <a:pt x="2628" y="1956"/>
                  <a:pt x="2628" y="1956"/>
                </a:cubicBezTo>
                <a:cubicBezTo>
                  <a:pt x="2628" y="1956"/>
                  <a:pt x="2099" y="1128"/>
                  <a:pt x="1529" y="1128"/>
                </a:cubicBezTo>
                <a:cubicBezTo>
                  <a:pt x="1377" y="1128"/>
                  <a:pt x="1223" y="1186"/>
                  <a:pt x="1074" y="1335"/>
                </a:cubicBezTo>
                <a:cubicBezTo>
                  <a:pt x="368" y="2041"/>
                  <a:pt x="1583" y="3086"/>
                  <a:pt x="1583" y="3086"/>
                </a:cubicBezTo>
                <a:cubicBezTo>
                  <a:pt x="1583" y="3086"/>
                  <a:pt x="0" y="3849"/>
                  <a:pt x="509" y="4838"/>
                </a:cubicBezTo>
                <a:cubicBezTo>
                  <a:pt x="619" y="5045"/>
                  <a:pt x="791" y="5126"/>
                  <a:pt x="994" y="5126"/>
                </a:cubicBezTo>
                <a:cubicBezTo>
                  <a:pt x="1734" y="5126"/>
                  <a:pt x="2882" y="4047"/>
                  <a:pt x="2883" y="4047"/>
                </a:cubicBezTo>
                <a:lnTo>
                  <a:pt x="2883" y="4047"/>
                </a:lnTo>
                <a:cubicBezTo>
                  <a:pt x="2883" y="4047"/>
                  <a:pt x="2261" y="5347"/>
                  <a:pt x="3363" y="5714"/>
                </a:cubicBezTo>
                <a:cubicBezTo>
                  <a:pt x="3439" y="5737"/>
                  <a:pt x="3510" y="5748"/>
                  <a:pt x="3576" y="5748"/>
                </a:cubicBezTo>
                <a:cubicBezTo>
                  <a:pt x="4486" y="5748"/>
                  <a:pt x="4437" y="3708"/>
                  <a:pt x="4437" y="3708"/>
                </a:cubicBezTo>
                <a:lnTo>
                  <a:pt x="4437" y="3708"/>
                </a:lnTo>
                <a:cubicBezTo>
                  <a:pt x="4437" y="3708"/>
                  <a:pt x="4605" y="3753"/>
                  <a:pt x="4842" y="3753"/>
                </a:cubicBezTo>
                <a:cubicBezTo>
                  <a:pt x="5257" y="3753"/>
                  <a:pt x="5883" y="3616"/>
                  <a:pt x="6189" y="2860"/>
                </a:cubicBezTo>
                <a:cubicBezTo>
                  <a:pt x="6387" y="2408"/>
                  <a:pt x="6133" y="2270"/>
                  <a:pt x="5750" y="2270"/>
                </a:cubicBezTo>
                <a:cubicBezTo>
                  <a:pt x="5152" y="2270"/>
                  <a:pt x="4239" y="2606"/>
                  <a:pt x="4239" y="2606"/>
                </a:cubicBezTo>
                <a:cubicBezTo>
                  <a:pt x="4239" y="2606"/>
                  <a:pt x="5200" y="374"/>
                  <a:pt x="4154" y="35"/>
                </a:cubicBezTo>
                <a:cubicBezTo>
                  <a:pt x="4081" y="11"/>
                  <a:pt x="4011" y="0"/>
                  <a:pt x="39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9" name="Google Shape;5089;p86"/>
          <p:cNvGrpSpPr/>
          <p:nvPr/>
        </p:nvGrpSpPr>
        <p:grpSpPr>
          <a:xfrm>
            <a:off x="3851936" y="3546090"/>
            <a:ext cx="560860" cy="520719"/>
            <a:chOff x="4049934" y="3492543"/>
            <a:chExt cx="543997" cy="505062"/>
          </a:xfrm>
        </p:grpSpPr>
        <p:sp>
          <p:nvSpPr>
            <p:cNvPr id="5090" name="Google Shape;5090;p86"/>
            <p:cNvSpPr/>
            <p:nvPr/>
          </p:nvSpPr>
          <p:spPr>
            <a:xfrm>
              <a:off x="4049934" y="3492543"/>
              <a:ext cx="543997" cy="505062"/>
            </a:xfrm>
            <a:custGeom>
              <a:avLst/>
              <a:gdLst/>
              <a:ahLst/>
              <a:cxnLst/>
              <a:rect l="l" t="t" r="r" b="b"/>
              <a:pathLst>
                <a:path w="8020" h="7446" extrusionOk="0">
                  <a:moveTo>
                    <a:pt x="5949" y="0"/>
                  </a:moveTo>
                  <a:cubicBezTo>
                    <a:pt x="5059" y="0"/>
                    <a:pt x="3815" y="2218"/>
                    <a:pt x="3815" y="2218"/>
                  </a:cubicBezTo>
                  <a:cubicBezTo>
                    <a:pt x="3815" y="2218"/>
                    <a:pt x="2929" y="777"/>
                    <a:pt x="2160" y="777"/>
                  </a:cubicBezTo>
                  <a:cubicBezTo>
                    <a:pt x="2028" y="777"/>
                    <a:pt x="1900" y="819"/>
                    <a:pt x="1780" y="918"/>
                  </a:cubicBezTo>
                  <a:cubicBezTo>
                    <a:pt x="961" y="1597"/>
                    <a:pt x="2713" y="3264"/>
                    <a:pt x="2713" y="3264"/>
                  </a:cubicBezTo>
                  <a:cubicBezTo>
                    <a:pt x="2713" y="3264"/>
                    <a:pt x="0" y="3998"/>
                    <a:pt x="141" y="5581"/>
                  </a:cubicBezTo>
                  <a:cubicBezTo>
                    <a:pt x="182" y="6028"/>
                    <a:pt x="434" y="6188"/>
                    <a:pt x="771" y="6188"/>
                  </a:cubicBezTo>
                  <a:cubicBezTo>
                    <a:pt x="1606" y="6188"/>
                    <a:pt x="2967" y="5213"/>
                    <a:pt x="2967" y="5213"/>
                  </a:cubicBezTo>
                  <a:cubicBezTo>
                    <a:pt x="2967" y="5213"/>
                    <a:pt x="3358" y="7446"/>
                    <a:pt x="4361" y="7446"/>
                  </a:cubicBezTo>
                  <a:cubicBezTo>
                    <a:pt x="4367" y="7446"/>
                    <a:pt x="4373" y="7446"/>
                    <a:pt x="4380" y="7446"/>
                  </a:cubicBezTo>
                  <a:cubicBezTo>
                    <a:pt x="5397" y="7417"/>
                    <a:pt x="5143" y="4535"/>
                    <a:pt x="5143" y="4535"/>
                  </a:cubicBezTo>
                  <a:lnTo>
                    <a:pt x="5143" y="4535"/>
                  </a:lnTo>
                  <a:cubicBezTo>
                    <a:pt x="5143" y="4535"/>
                    <a:pt x="5676" y="4701"/>
                    <a:pt x="6269" y="4701"/>
                  </a:cubicBezTo>
                  <a:cubicBezTo>
                    <a:pt x="6874" y="4701"/>
                    <a:pt x="7542" y="4528"/>
                    <a:pt x="7771" y="3829"/>
                  </a:cubicBezTo>
                  <a:cubicBezTo>
                    <a:pt x="8019" y="3067"/>
                    <a:pt x="7258" y="2895"/>
                    <a:pt x="6523" y="2895"/>
                  </a:cubicBezTo>
                  <a:cubicBezTo>
                    <a:pt x="5923" y="2895"/>
                    <a:pt x="5340" y="3009"/>
                    <a:pt x="5340" y="3009"/>
                  </a:cubicBezTo>
                  <a:cubicBezTo>
                    <a:pt x="5340" y="3009"/>
                    <a:pt x="7092" y="777"/>
                    <a:pt x="6245" y="99"/>
                  </a:cubicBezTo>
                  <a:cubicBezTo>
                    <a:pt x="6153" y="31"/>
                    <a:pt x="6053" y="0"/>
                    <a:pt x="5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86"/>
            <p:cNvSpPr/>
            <p:nvPr/>
          </p:nvSpPr>
          <p:spPr>
            <a:xfrm>
              <a:off x="4235525" y="3680438"/>
              <a:ext cx="151804" cy="129827"/>
            </a:xfrm>
            <a:custGeom>
              <a:avLst/>
              <a:gdLst/>
              <a:ahLst/>
              <a:cxnLst/>
              <a:rect l="l" t="t" r="r" b="b"/>
              <a:pathLst>
                <a:path w="2238" h="1914" extrusionOk="0">
                  <a:moveTo>
                    <a:pt x="1146" y="1"/>
                  </a:moveTo>
                  <a:cubicBezTo>
                    <a:pt x="504" y="1"/>
                    <a:pt x="0" y="671"/>
                    <a:pt x="287" y="1341"/>
                  </a:cubicBezTo>
                  <a:cubicBezTo>
                    <a:pt x="457" y="1723"/>
                    <a:pt x="817" y="1914"/>
                    <a:pt x="1174" y="1914"/>
                  </a:cubicBezTo>
                  <a:cubicBezTo>
                    <a:pt x="1531" y="1914"/>
                    <a:pt x="1884" y="1723"/>
                    <a:pt x="2039" y="1341"/>
                  </a:cubicBezTo>
                  <a:cubicBezTo>
                    <a:pt x="2237" y="833"/>
                    <a:pt x="2011" y="268"/>
                    <a:pt x="1502" y="70"/>
                  </a:cubicBezTo>
                  <a:cubicBezTo>
                    <a:pt x="1382" y="22"/>
                    <a:pt x="1262" y="1"/>
                    <a:pt x="1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2" name="Google Shape;5092;p86"/>
          <p:cNvSpPr/>
          <p:nvPr/>
        </p:nvSpPr>
        <p:spPr>
          <a:xfrm rot="-4870762">
            <a:off x="3500744" y="3837583"/>
            <a:ext cx="431061" cy="1045015"/>
          </a:xfrm>
          <a:custGeom>
            <a:avLst/>
            <a:gdLst/>
            <a:ahLst/>
            <a:cxnLst/>
            <a:rect l="l" t="t" r="r" b="b"/>
            <a:pathLst>
              <a:path w="5658" h="13717" extrusionOk="0">
                <a:moveTo>
                  <a:pt x="4358" y="5041"/>
                </a:moveTo>
                <a:cubicBezTo>
                  <a:pt x="4433" y="5041"/>
                  <a:pt x="4509" y="5049"/>
                  <a:pt x="4584" y="5066"/>
                </a:cubicBezTo>
                <a:cubicBezTo>
                  <a:pt x="4979" y="5180"/>
                  <a:pt x="4838" y="5801"/>
                  <a:pt x="4697" y="6027"/>
                </a:cubicBezTo>
                <a:cubicBezTo>
                  <a:pt x="4311" y="6671"/>
                  <a:pt x="3386" y="6939"/>
                  <a:pt x="2668" y="6939"/>
                </a:cubicBezTo>
                <a:cubicBezTo>
                  <a:pt x="2598" y="6939"/>
                  <a:pt x="2530" y="6936"/>
                  <a:pt x="2465" y="6931"/>
                </a:cubicBezTo>
                <a:cubicBezTo>
                  <a:pt x="2259" y="6927"/>
                  <a:pt x="2075" y="6894"/>
                  <a:pt x="1911" y="6837"/>
                </a:cubicBezTo>
                <a:lnTo>
                  <a:pt x="1911" y="6837"/>
                </a:lnTo>
                <a:cubicBezTo>
                  <a:pt x="2274" y="6308"/>
                  <a:pt x="2731" y="5845"/>
                  <a:pt x="3228" y="5490"/>
                </a:cubicBezTo>
                <a:cubicBezTo>
                  <a:pt x="3538" y="5276"/>
                  <a:pt x="3948" y="5041"/>
                  <a:pt x="4358" y="5041"/>
                </a:cubicBezTo>
                <a:close/>
                <a:moveTo>
                  <a:pt x="3826" y="1"/>
                </a:moveTo>
                <a:cubicBezTo>
                  <a:pt x="1598" y="1"/>
                  <a:pt x="449" y="2472"/>
                  <a:pt x="148" y="4360"/>
                </a:cubicBezTo>
                <a:cubicBezTo>
                  <a:pt x="1" y="5364"/>
                  <a:pt x="172" y="6432"/>
                  <a:pt x="938" y="7085"/>
                </a:cubicBezTo>
                <a:lnTo>
                  <a:pt x="938" y="7085"/>
                </a:lnTo>
                <a:cubicBezTo>
                  <a:pt x="119" y="8808"/>
                  <a:pt x="166" y="10930"/>
                  <a:pt x="1589" y="12300"/>
                </a:cubicBezTo>
                <a:cubicBezTo>
                  <a:pt x="2465" y="13120"/>
                  <a:pt x="3623" y="13628"/>
                  <a:pt x="4838" y="13713"/>
                </a:cubicBezTo>
                <a:cubicBezTo>
                  <a:pt x="4856" y="13715"/>
                  <a:pt x="4872" y="13716"/>
                  <a:pt x="4888" y="13716"/>
                </a:cubicBezTo>
                <a:cubicBezTo>
                  <a:pt x="5288" y="13716"/>
                  <a:pt x="5246" y="13061"/>
                  <a:pt x="4838" y="13007"/>
                </a:cubicBezTo>
                <a:cubicBezTo>
                  <a:pt x="2917" y="12809"/>
                  <a:pt x="1080" y="11452"/>
                  <a:pt x="1080" y="9305"/>
                </a:cubicBezTo>
                <a:cubicBezTo>
                  <a:pt x="1080" y="8670"/>
                  <a:pt x="1253" y="8041"/>
                  <a:pt x="1542" y="7461"/>
                </a:cubicBezTo>
                <a:lnTo>
                  <a:pt x="1542" y="7461"/>
                </a:lnTo>
                <a:cubicBezTo>
                  <a:pt x="1872" y="7608"/>
                  <a:pt x="2231" y="7671"/>
                  <a:pt x="2595" y="7671"/>
                </a:cubicBezTo>
                <a:cubicBezTo>
                  <a:pt x="3160" y="7671"/>
                  <a:pt x="3738" y="7521"/>
                  <a:pt x="4245" y="7299"/>
                </a:cubicBezTo>
                <a:cubicBezTo>
                  <a:pt x="5036" y="6960"/>
                  <a:pt x="5658" y="6197"/>
                  <a:pt x="5516" y="5293"/>
                </a:cubicBezTo>
                <a:cubicBezTo>
                  <a:pt x="5417" y="4610"/>
                  <a:pt x="4935" y="4379"/>
                  <a:pt x="4393" y="4379"/>
                </a:cubicBezTo>
                <a:cubicBezTo>
                  <a:pt x="4016" y="4379"/>
                  <a:pt x="3609" y="4492"/>
                  <a:pt x="3284" y="4643"/>
                </a:cubicBezTo>
                <a:cubicBezTo>
                  <a:pt x="2477" y="5029"/>
                  <a:pt x="1798" y="5668"/>
                  <a:pt x="1302" y="6434"/>
                </a:cubicBezTo>
                <a:lnTo>
                  <a:pt x="1302" y="6434"/>
                </a:lnTo>
                <a:cubicBezTo>
                  <a:pt x="957" y="6047"/>
                  <a:pt x="810" y="5476"/>
                  <a:pt x="826" y="4869"/>
                </a:cubicBezTo>
                <a:cubicBezTo>
                  <a:pt x="853" y="3191"/>
                  <a:pt x="1898" y="709"/>
                  <a:pt x="3883" y="709"/>
                </a:cubicBezTo>
                <a:cubicBezTo>
                  <a:pt x="3937" y="709"/>
                  <a:pt x="3992" y="711"/>
                  <a:pt x="4047" y="715"/>
                </a:cubicBezTo>
                <a:cubicBezTo>
                  <a:pt x="4056" y="716"/>
                  <a:pt x="4065" y="716"/>
                  <a:pt x="4073" y="716"/>
                </a:cubicBezTo>
                <a:cubicBezTo>
                  <a:pt x="4499" y="716"/>
                  <a:pt x="4490" y="36"/>
                  <a:pt x="4047" y="9"/>
                </a:cubicBezTo>
                <a:cubicBezTo>
                  <a:pt x="3972" y="3"/>
                  <a:pt x="3898" y="1"/>
                  <a:pt x="3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86"/>
          <p:cNvSpPr/>
          <p:nvPr/>
        </p:nvSpPr>
        <p:spPr>
          <a:xfrm>
            <a:off x="4525179" y="3214349"/>
            <a:ext cx="647256" cy="624914"/>
          </a:xfrm>
          <a:custGeom>
            <a:avLst/>
            <a:gdLst/>
            <a:ahLst/>
            <a:cxnLst/>
            <a:rect l="l" t="t" r="r" b="b"/>
            <a:pathLst>
              <a:path w="10111" h="9762" extrusionOk="0">
                <a:moveTo>
                  <a:pt x="4447" y="3861"/>
                </a:moveTo>
                <a:lnTo>
                  <a:pt x="4447" y="3861"/>
                </a:lnTo>
                <a:cubicBezTo>
                  <a:pt x="4479" y="5064"/>
                  <a:pt x="4307" y="6531"/>
                  <a:pt x="3519" y="6531"/>
                </a:cubicBezTo>
                <a:cubicBezTo>
                  <a:pt x="3374" y="6531"/>
                  <a:pt x="3208" y="6481"/>
                  <a:pt x="3019" y="6372"/>
                </a:cubicBezTo>
                <a:cubicBezTo>
                  <a:pt x="1973" y="5778"/>
                  <a:pt x="3273" y="4563"/>
                  <a:pt x="3838" y="4196"/>
                </a:cubicBezTo>
                <a:cubicBezTo>
                  <a:pt x="4032" y="4063"/>
                  <a:pt x="4236" y="3952"/>
                  <a:pt x="4447" y="3861"/>
                </a:cubicBezTo>
                <a:close/>
                <a:moveTo>
                  <a:pt x="2695" y="1"/>
                </a:moveTo>
                <a:cubicBezTo>
                  <a:pt x="1974" y="1"/>
                  <a:pt x="1226" y="325"/>
                  <a:pt x="730" y="805"/>
                </a:cubicBezTo>
                <a:cubicBezTo>
                  <a:pt x="476" y="1031"/>
                  <a:pt x="278" y="1314"/>
                  <a:pt x="137" y="1624"/>
                </a:cubicBezTo>
                <a:cubicBezTo>
                  <a:pt x="0" y="1916"/>
                  <a:pt x="252" y="2167"/>
                  <a:pt x="487" y="2167"/>
                </a:cubicBezTo>
                <a:cubicBezTo>
                  <a:pt x="593" y="2167"/>
                  <a:pt x="696" y="2115"/>
                  <a:pt x="758" y="1992"/>
                </a:cubicBezTo>
                <a:cubicBezTo>
                  <a:pt x="1041" y="1285"/>
                  <a:pt x="1719" y="777"/>
                  <a:pt x="2482" y="720"/>
                </a:cubicBezTo>
                <a:cubicBezTo>
                  <a:pt x="2531" y="717"/>
                  <a:pt x="2580" y="715"/>
                  <a:pt x="2626" y="715"/>
                </a:cubicBezTo>
                <a:cubicBezTo>
                  <a:pt x="3651" y="715"/>
                  <a:pt x="4074" y="1579"/>
                  <a:pt x="4290" y="2444"/>
                </a:cubicBezTo>
                <a:cubicBezTo>
                  <a:pt x="4330" y="2583"/>
                  <a:pt x="4370" y="2826"/>
                  <a:pt x="4401" y="3126"/>
                </a:cubicBezTo>
                <a:lnTo>
                  <a:pt x="4401" y="3126"/>
                </a:lnTo>
                <a:cubicBezTo>
                  <a:pt x="4023" y="3260"/>
                  <a:pt x="3661" y="3440"/>
                  <a:pt x="3329" y="3659"/>
                </a:cubicBezTo>
                <a:cubicBezTo>
                  <a:pt x="2538" y="4196"/>
                  <a:pt x="1521" y="5383"/>
                  <a:pt x="2086" y="6372"/>
                </a:cubicBezTo>
                <a:cubicBezTo>
                  <a:pt x="2378" y="6900"/>
                  <a:pt x="2928" y="7229"/>
                  <a:pt x="3479" y="7229"/>
                </a:cubicBezTo>
                <a:cubicBezTo>
                  <a:pt x="3782" y="7229"/>
                  <a:pt x="4086" y="7129"/>
                  <a:pt x="4347" y="6908"/>
                </a:cubicBezTo>
                <a:cubicBezTo>
                  <a:pt x="5166" y="6230"/>
                  <a:pt x="5223" y="4761"/>
                  <a:pt x="5194" y="3800"/>
                </a:cubicBezTo>
                <a:cubicBezTo>
                  <a:pt x="5193" y="3746"/>
                  <a:pt x="5191" y="3691"/>
                  <a:pt x="5189" y="3636"/>
                </a:cubicBezTo>
                <a:lnTo>
                  <a:pt x="5189" y="3636"/>
                </a:lnTo>
                <a:cubicBezTo>
                  <a:pt x="5410" y="3594"/>
                  <a:pt x="5635" y="3573"/>
                  <a:pt x="5860" y="3573"/>
                </a:cubicBezTo>
                <a:cubicBezTo>
                  <a:pt x="6405" y="3573"/>
                  <a:pt x="6951" y="3696"/>
                  <a:pt x="7455" y="3941"/>
                </a:cubicBezTo>
                <a:cubicBezTo>
                  <a:pt x="9772" y="5072"/>
                  <a:pt x="9207" y="7615"/>
                  <a:pt x="7737" y="9141"/>
                </a:cubicBezTo>
                <a:cubicBezTo>
                  <a:pt x="7477" y="9401"/>
                  <a:pt x="7716" y="9761"/>
                  <a:pt x="7982" y="9761"/>
                </a:cubicBezTo>
                <a:cubicBezTo>
                  <a:pt x="8063" y="9761"/>
                  <a:pt x="8146" y="9728"/>
                  <a:pt x="8218" y="9649"/>
                </a:cubicBezTo>
                <a:cubicBezTo>
                  <a:pt x="8924" y="8915"/>
                  <a:pt x="9433" y="8010"/>
                  <a:pt x="9687" y="7021"/>
                </a:cubicBezTo>
                <a:cubicBezTo>
                  <a:pt x="10111" y="5354"/>
                  <a:pt x="9066" y="3941"/>
                  <a:pt x="7624" y="3235"/>
                </a:cubicBezTo>
                <a:cubicBezTo>
                  <a:pt x="7090" y="2973"/>
                  <a:pt x="6514" y="2855"/>
                  <a:pt x="5936" y="2855"/>
                </a:cubicBezTo>
                <a:cubicBezTo>
                  <a:pt x="5665" y="2855"/>
                  <a:pt x="5393" y="2881"/>
                  <a:pt x="5126" y="2931"/>
                </a:cubicBezTo>
                <a:lnTo>
                  <a:pt x="5126" y="2931"/>
                </a:lnTo>
                <a:cubicBezTo>
                  <a:pt x="5004" y="2050"/>
                  <a:pt x="4707" y="1165"/>
                  <a:pt x="4092" y="551"/>
                </a:cubicBezTo>
                <a:cubicBezTo>
                  <a:pt x="3706" y="164"/>
                  <a:pt x="3207" y="1"/>
                  <a:pt x="26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86"/>
          <p:cNvSpPr/>
          <p:nvPr/>
        </p:nvSpPr>
        <p:spPr>
          <a:xfrm rot="-2511702">
            <a:off x="4841828" y="2131545"/>
            <a:ext cx="590759" cy="1174993"/>
          </a:xfrm>
          <a:custGeom>
            <a:avLst/>
            <a:gdLst/>
            <a:ahLst/>
            <a:cxnLst/>
            <a:rect l="l" t="t" r="r" b="b"/>
            <a:pathLst>
              <a:path w="9992" h="19873" extrusionOk="0">
                <a:moveTo>
                  <a:pt x="5635" y="7775"/>
                </a:moveTo>
                <a:cubicBezTo>
                  <a:pt x="6387" y="7775"/>
                  <a:pt x="6992" y="8028"/>
                  <a:pt x="7470" y="8444"/>
                </a:cubicBezTo>
                <a:lnTo>
                  <a:pt x="7470" y="8444"/>
                </a:lnTo>
                <a:cubicBezTo>
                  <a:pt x="7463" y="8458"/>
                  <a:pt x="7456" y="8472"/>
                  <a:pt x="7449" y="8485"/>
                </a:cubicBezTo>
                <a:cubicBezTo>
                  <a:pt x="6827" y="9587"/>
                  <a:pt x="5669" y="10265"/>
                  <a:pt x="4397" y="10265"/>
                </a:cubicBezTo>
                <a:cubicBezTo>
                  <a:pt x="3747" y="10265"/>
                  <a:pt x="2504" y="9898"/>
                  <a:pt x="2956" y="9022"/>
                </a:cubicBezTo>
                <a:cubicBezTo>
                  <a:pt x="3352" y="8287"/>
                  <a:pt x="4369" y="7920"/>
                  <a:pt x="5160" y="7807"/>
                </a:cubicBezTo>
                <a:cubicBezTo>
                  <a:pt x="5324" y="7786"/>
                  <a:pt x="5482" y="7775"/>
                  <a:pt x="5635" y="7775"/>
                </a:cubicBezTo>
                <a:close/>
                <a:moveTo>
                  <a:pt x="2084" y="0"/>
                </a:moveTo>
                <a:cubicBezTo>
                  <a:pt x="1525" y="0"/>
                  <a:pt x="955" y="92"/>
                  <a:pt x="385" y="291"/>
                </a:cubicBezTo>
                <a:cubicBezTo>
                  <a:pt x="0" y="419"/>
                  <a:pt x="127" y="988"/>
                  <a:pt x="470" y="988"/>
                </a:cubicBezTo>
                <a:cubicBezTo>
                  <a:pt x="505" y="988"/>
                  <a:pt x="543" y="982"/>
                  <a:pt x="583" y="969"/>
                </a:cubicBezTo>
                <a:cubicBezTo>
                  <a:pt x="1071" y="804"/>
                  <a:pt x="1565" y="728"/>
                  <a:pt x="2052" y="728"/>
                </a:cubicBezTo>
                <a:cubicBezTo>
                  <a:pt x="3820" y="728"/>
                  <a:pt x="5504" y="1733"/>
                  <a:pt x="6545" y="3173"/>
                </a:cubicBezTo>
                <a:cubicBezTo>
                  <a:pt x="7457" y="4480"/>
                  <a:pt x="8154" y="6238"/>
                  <a:pt x="7716" y="7810"/>
                </a:cubicBezTo>
                <a:lnTo>
                  <a:pt x="7716" y="7810"/>
                </a:lnTo>
                <a:cubicBezTo>
                  <a:pt x="7117" y="7354"/>
                  <a:pt x="6390" y="7081"/>
                  <a:pt x="5552" y="7081"/>
                </a:cubicBezTo>
                <a:cubicBezTo>
                  <a:pt x="5352" y="7081"/>
                  <a:pt x="5146" y="7097"/>
                  <a:pt x="4934" y="7129"/>
                </a:cubicBezTo>
                <a:cubicBezTo>
                  <a:pt x="3775" y="7327"/>
                  <a:pt x="1374" y="8513"/>
                  <a:pt x="2306" y="10039"/>
                </a:cubicBezTo>
                <a:cubicBezTo>
                  <a:pt x="2723" y="10725"/>
                  <a:pt x="3479" y="10970"/>
                  <a:pt x="4265" y="10970"/>
                </a:cubicBezTo>
                <a:cubicBezTo>
                  <a:pt x="4970" y="10970"/>
                  <a:pt x="5700" y="10773"/>
                  <a:pt x="6234" y="10520"/>
                </a:cubicBezTo>
                <a:cubicBezTo>
                  <a:pt x="7004" y="10176"/>
                  <a:pt x="7576" y="9633"/>
                  <a:pt x="7957" y="8979"/>
                </a:cubicBezTo>
                <a:lnTo>
                  <a:pt x="7957" y="8979"/>
                </a:lnTo>
                <a:cubicBezTo>
                  <a:pt x="8999" y="10404"/>
                  <a:pt x="9175" y="12786"/>
                  <a:pt x="8890" y="14391"/>
                </a:cubicBezTo>
                <a:cubicBezTo>
                  <a:pt x="8385" y="17363"/>
                  <a:pt x="5571" y="19166"/>
                  <a:pt x="2684" y="19166"/>
                </a:cubicBezTo>
                <a:cubicBezTo>
                  <a:pt x="2662" y="19166"/>
                  <a:pt x="2639" y="19166"/>
                  <a:pt x="2617" y="19166"/>
                </a:cubicBezTo>
                <a:cubicBezTo>
                  <a:pt x="2137" y="19166"/>
                  <a:pt x="2137" y="19873"/>
                  <a:pt x="2617" y="19873"/>
                </a:cubicBezTo>
                <a:cubicBezTo>
                  <a:pt x="4058" y="19873"/>
                  <a:pt x="5499" y="19477"/>
                  <a:pt x="6742" y="18714"/>
                </a:cubicBezTo>
                <a:cubicBezTo>
                  <a:pt x="9370" y="17160"/>
                  <a:pt x="9992" y="14108"/>
                  <a:pt x="9568" y="11254"/>
                </a:cubicBezTo>
                <a:cubicBezTo>
                  <a:pt x="9411" y="10140"/>
                  <a:pt x="8962" y="9087"/>
                  <a:pt x="8266" y="8317"/>
                </a:cubicBezTo>
                <a:lnTo>
                  <a:pt x="8266" y="8317"/>
                </a:lnTo>
                <a:cubicBezTo>
                  <a:pt x="8541" y="7556"/>
                  <a:pt x="8605" y="6701"/>
                  <a:pt x="8466" y="5857"/>
                </a:cubicBezTo>
                <a:cubicBezTo>
                  <a:pt x="7939" y="2817"/>
                  <a:pt x="5182" y="0"/>
                  <a:pt x="20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5" name="Google Shape;5095;p86"/>
          <p:cNvGrpSpPr/>
          <p:nvPr/>
        </p:nvGrpSpPr>
        <p:grpSpPr>
          <a:xfrm>
            <a:off x="4750227" y="2210087"/>
            <a:ext cx="3558409" cy="2365911"/>
            <a:chOff x="4569426" y="2108115"/>
            <a:chExt cx="3796447" cy="2524176"/>
          </a:xfrm>
        </p:grpSpPr>
        <p:sp>
          <p:nvSpPr>
            <p:cNvPr id="5096" name="Google Shape;5096;p86"/>
            <p:cNvSpPr/>
            <p:nvPr/>
          </p:nvSpPr>
          <p:spPr>
            <a:xfrm rot="-5255679">
              <a:off x="4763405" y="3308021"/>
              <a:ext cx="1122940" cy="1465062"/>
            </a:xfrm>
            <a:custGeom>
              <a:avLst/>
              <a:gdLst/>
              <a:ahLst/>
              <a:cxnLst/>
              <a:rect l="l" t="t" r="r" b="b"/>
              <a:pathLst>
                <a:path w="45099" h="44505" extrusionOk="0">
                  <a:moveTo>
                    <a:pt x="2827" y="1"/>
                  </a:moveTo>
                  <a:lnTo>
                    <a:pt x="1" y="21419"/>
                  </a:lnTo>
                  <a:cubicBezTo>
                    <a:pt x="5539" y="41566"/>
                    <a:pt x="29670" y="44505"/>
                    <a:pt x="29670" y="44505"/>
                  </a:cubicBezTo>
                  <a:lnTo>
                    <a:pt x="45098" y="26251"/>
                  </a:lnTo>
                  <a:cubicBezTo>
                    <a:pt x="22267" y="25545"/>
                    <a:pt x="2827" y="1"/>
                    <a:pt x="28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86"/>
            <p:cNvSpPr/>
            <p:nvPr/>
          </p:nvSpPr>
          <p:spPr>
            <a:xfrm rot="-5400000">
              <a:off x="5710832" y="3883753"/>
              <a:ext cx="668771" cy="820709"/>
            </a:xfrm>
            <a:custGeom>
              <a:avLst/>
              <a:gdLst/>
              <a:ahLst/>
              <a:cxnLst/>
              <a:rect l="l" t="t" r="r" b="b"/>
              <a:pathLst>
                <a:path w="29077" h="35683" extrusionOk="0">
                  <a:moveTo>
                    <a:pt x="2826" y="1"/>
                  </a:moveTo>
                  <a:lnTo>
                    <a:pt x="0" y="28483"/>
                  </a:lnTo>
                  <a:cubicBezTo>
                    <a:pt x="0" y="28483"/>
                    <a:pt x="6535" y="35682"/>
                    <a:pt x="19605" y="35682"/>
                  </a:cubicBezTo>
                  <a:cubicBezTo>
                    <a:pt x="20014" y="35682"/>
                    <a:pt x="20431" y="35675"/>
                    <a:pt x="20854" y="35660"/>
                  </a:cubicBezTo>
                  <a:lnTo>
                    <a:pt x="29076" y="24245"/>
                  </a:lnTo>
                  <a:lnTo>
                    <a:pt x="2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86"/>
            <p:cNvSpPr/>
            <p:nvPr/>
          </p:nvSpPr>
          <p:spPr>
            <a:xfrm rot="-5400000">
              <a:off x="5159416" y="3576609"/>
              <a:ext cx="1037277" cy="1023615"/>
            </a:xfrm>
            <a:custGeom>
              <a:avLst/>
              <a:gdLst/>
              <a:ahLst/>
              <a:cxnLst/>
              <a:rect l="l" t="t" r="r" b="b"/>
              <a:pathLst>
                <a:path w="45099" h="44505" extrusionOk="0">
                  <a:moveTo>
                    <a:pt x="2827" y="1"/>
                  </a:moveTo>
                  <a:lnTo>
                    <a:pt x="1" y="21419"/>
                  </a:lnTo>
                  <a:cubicBezTo>
                    <a:pt x="5539" y="41566"/>
                    <a:pt x="29670" y="44505"/>
                    <a:pt x="29670" y="44505"/>
                  </a:cubicBezTo>
                  <a:lnTo>
                    <a:pt x="45098" y="26251"/>
                  </a:lnTo>
                  <a:cubicBezTo>
                    <a:pt x="22267" y="25545"/>
                    <a:pt x="2827" y="1"/>
                    <a:pt x="2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86"/>
            <p:cNvSpPr/>
            <p:nvPr/>
          </p:nvSpPr>
          <p:spPr>
            <a:xfrm rot="-5400000">
              <a:off x="5984855" y="3854087"/>
              <a:ext cx="156653" cy="258681"/>
            </a:xfrm>
            <a:custGeom>
              <a:avLst/>
              <a:gdLst/>
              <a:ahLst/>
              <a:cxnLst/>
              <a:rect l="l" t="t" r="r" b="b"/>
              <a:pathLst>
                <a:path w="6811" h="11247" extrusionOk="0">
                  <a:moveTo>
                    <a:pt x="5483" y="1"/>
                  </a:moveTo>
                  <a:cubicBezTo>
                    <a:pt x="5483" y="1"/>
                    <a:pt x="1951" y="1413"/>
                    <a:pt x="1" y="2855"/>
                  </a:cubicBezTo>
                  <a:cubicBezTo>
                    <a:pt x="1" y="2855"/>
                    <a:pt x="538" y="5991"/>
                    <a:pt x="1527" y="11247"/>
                  </a:cubicBezTo>
                  <a:lnTo>
                    <a:pt x="6811" y="9127"/>
                  </a:lnTo>
                  <a:lnTo>
                    <a:pt x="54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86"/>
            <p:cNvSpPr/>
            <p:nvPr/>
          </p:nvSpPr>
          <p:spPr>
            <a:xfrm rot="-5400000">
              <a:off x="5940915" y="2116530"/>
              <a:ext cx="2433239" cy="2416518"/>
            </a:xfrm>
            <a:custGeom>
              <a:avLst/>
              <a:gdLst/>
              <a:ahLst/>
              <a:cxnLst/>
              <a:rect l="l" t="t" r="r" b="b"/>
              <a:pathLst>
                <a:path w="105793" h="105066" extrusionOk="0">
                  <a:moveTo>
                    <a:pt x="53251" y="1"/>
                  </a:moveTo>
                  <a:cubicBezTo>
                    <a:pt x="39584" y="1"/>
                    <a:pt x="26186" y="5331"/>
                    <a:pt x="16163" y="15295"/>
                  </a:cubicBezTo>
                  <a:cubicBezTo>
                    <a:pt x="15146" y="16312"/>
                    <a:pt x="14129" y="17386"/>
                    <a:pt x="13196" y="18516"/>
                  </a:cubicBezTo>
                  <a:cubicBezTo>
                    <a:pt x="8760" y="23715"/>
                    <a:pt x="5398" y="29705"/>
                    <a:pt x="3279" y="36204"/>
                  </a:cubicBezTo>
                  <a:cubicBezTo>
                    <a:pt x="651" y="44342"/>
                    <a:pt x="1" y="53017"/>
                    <a:pt x="1470" y="61466"/>
                  </a:cubicBezTo>
                  <a:cubicBezTo>
                    <a:pt x="1470" y="61522"/>
                    <a:pt x="1470" y="61550"/>
                    <a:pt x="1470" y="61579"/>
                  </a:cubicBezTo>
                  <a:cubicBezTo>
                    <a:pt x="1498" y="61748"/>
                    <a:pt x="1527" y="61918"/>
                    <a:pt x="1555" y="62059"/>
                  </a:cubicBezTo>
                  <a:lnTo>
                    <a:pt x="1555" y="62116"/>
                  </a:lnTo>
                  <a:cubicBezTo>
                    <a:pt x="1611" y="62342"/>
                    <a:pt x="1640" y="62539"/>
                    <a:pt x="1696" y="62765"/>
                  </a:cubicBezTo>
                  <a:cubicBezTo>
                    <a:pt x="1724" y="62963"/>
                    <a:pt x="1781" y="63161"/>
                    <a:pt x="1809" y="63359"/>
                  </a:cubicBezTo>
                  <a:cubicBezTo>
                    <a:pt x="1866" y="63557"/>
                    <a:pt x="1894" y="63726"/>
                    <a:pt x="1922" y="63924"/>
                  </a:cubicBezTo>
                  <a:cubicBezTo>
                    <a:pt x="1950" y="64009"/>
                    <a:pt x="1979" y="64093"/>
                    <a:pt x="1979" y="64178"/>
                  </a:cubicBezTo>
                  <a:cubicBezTo>
                    <a:pt x="2035" y="64320"/>
                    <a:pt x="2063" y="64461"/>
                    <a:pt x="2092" y="64630"/>
                  </a:cubicBezTo>
                  <a:cubicBezTo>
                    <a:pt x="2205" y="65054"/>
                    <a:pt x="2290" y="65450"/>
                    <a:pt x="2403" y="65874"/>
                  </a:cubicBezTo>
                  <a:cubicBezTo>
                    <a:pt x="2459" y="66071"/>
                    <a:pt x="2516" y="66269"/>
                    <a:pt x="2572" y="66495"/>
                  </a:cubicBezTo>
                  <a:cubicBezTo>
                    <a:pt x="2629" y="66693"/>
                    <a:pt x="2685" y="66891"/>
                    <a:pt x="2742" y="67089"/>
                  </a:cubicBezTo>
                  <a:cubicBezTo>
                    <a:pt x="2798" y="67286"/>
                    <a:pt x="2855" y="67513"/>
                    <a:pt x="2911" y="67710"/>
                  </a:cubicBezTo>
                  <a:cubicBezTo>
                    <a:pt x="2996" y="67908"/>
                    <a:pt x="3052" y="68106"/>
                    <a:pt x="3109" y="68304"/>
                  </a:cubicBezTo>
                  <a:cubicBezTo>
                    <a:pt x="3250" y="68728"/>
                    <a:pt x="3392" y="69151"/>
                    <a:pt x="3533" y="69575"/>
                  </a:cubicBezTo>
                  <a:cubicBezTo>
                    <a:pt x="3589" y="69773"/>
                    <a:pt x="3646" y="69914"/>
                    <a:pt x="3702" y="70112"/>
                  </a:cubicBezTo>
                  <a:cubicBezTo>
                    <a:pt x="3787" y="70310"/>
                    <a:pt x="3844" y="70508"/>
                    <a:pt x="3928" y="70705"/>
                  </a:cubicBezTo>
                  <a:lnTo>
                    <a:pt x="4154" y="71299"/>
                  </a:lnTo>
                  <a:cubicBezTo>
                    <a:pt x="4296" y="71694"/>
                    <a:pt x="4437" y="72062"/>
                    <a:pt x="4607" y="72429"/>
                  </a:cubicBezTo>
                  <a:cubicBezTo>
                    <a:pt x="4607" y="72486"/>
                    <a:pt x="4635" y="72542"/>
                    <a:pt x="4663" y="72599"/>
                  </a:cubicBezTo>
                  <a:cubicBezTo>
                    <a:pt x="4804" y="72909"/>
                    <a:pt x="4917" y="73220"/>
                    <a:pt x="5059" y="73531"/>
                  </a:cubicBezTo>
                  <a:cubicBezTo>
                    <a:pt x="5087" y="73588"/>
                    <a:pt x="5115" y="73644"/>
                    <a:pt x="5143" y="73701"/>
                  </a:cubicBezTo>
                  <a:cubicBezTo>
                    <a:pt x="5256" y="73955"/>
                    <a:pt x="5369" y="74238"/>
                    <a:pt x="5483" y="74492"/>
                  </a:cubicBezTo>
                  <a:cubicBezTo>
                    <a:pt x="5567" y="74661"/>
                    <a:pt x="5652" y="74831"/>
                    <a:pt x="5737" y="75000"/>
                  </a:cubicBezTo>
                  <a:cubicBezTo>
                    <a:pt x="5878" y="75311"/>
                    <a:pt x="6019" y="75594"/>
                    <a:pt x="6161" y="75905"/>
                  </a:cubicBezTo>
                  <a:cubicBezTo>
                    <a:pt x="6330" y="76216"/>
                    <a:pt x="6443" y="76498"/>
                    <a:pt x="6641" y="76865"/>
                  </a:cubicBezTo>
                  <a:cubicBezTo>
                    <a:pt x="6839" y="77233"/>
                    <a:pt x="7037" y="77628"/>
                    <a:pt x="7263" y="77967"/>
                  </a:cubicBezTo>
                  <a:cubicBezTo>
                    <a:pt x="7319" y="78109"/>
                    <a:pt x="7404" y="78222"/>
                    <a:pt x="7460" y="78363"/>
                  </a:cubicBezTo>
                  <a:cubicBezTo>
                    <a:pt x="7602" y="78589"/>
                    <a:pt x="7715" y="78815"/>
                    <a:pt x="7856" y="79041"/>
                  </a:cubicBezTo>
                  <a:cubicBezTo>
                    <a:pt x="8110" y="79465"/>
                    <a:pt x="8336" y="79861"/>
                    <a:pt x="8591" y="80256"/>
                  </a:cubicBezTo>
                  <a:cubicBezTo>
                    <a:pt x="17039" y="93819"/>
                    <a:pt x="31196" y="102805"/>
                    <a:pt x="47048" y="104698"/>
                  </a:cubicBezTo>
                  <a:cubicBezTo>
                    <a:pt x="49110" y="104952"/>
                    <a:pt x="51173" y="105065"/>
                    <a:pt x="53236" y="105065"/>
                  </a:cubicBezTo>
                  <a:cubicBezTo>
                    <a:pt x="53253" y="105065"/>
                    <a:pt x="53271" y="105065"/>
                    <a:pt x="53288" y="105065"/>
                  </a:cubicBezTo>
                  <a:cubicBezTo>
                    <a:pt x="82283" y="105065"/>
                    <a:pt x="105793" y="81539"/>
                    <a:pt x="105764" y="52508"/>
                  </a:cubicBezTo>
                  <a:cubicBezTo>
                    <a:pt x="105764" y="50643"/>
                    <a:pt x="105651" y="48750"/>
                    <a:pt x="105454" y="46885"/>
                  </a:cubicBezTo>
                  <a:cubicBezTo>
                    <a:pt x="103278" y="26795"/>
                    <a:pt x="89799" y="9728"/>
                    <a:pt x="70755" y="3003"/>
                  </a:cubicBezTo>
                  <a:cubicBezTo>
                    <a:pt x="65034" y="983"/>
                    <a:pt x="59118" y="1"/>
                    <a:pt x="53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86"/>
            <p:cNvSpPr/>
            <p:nvPr/>
          </p:nvSpPr>
          <p:spPr>
            <a:xfrm rot="-5400000">
              <a:off x="6905476" y="3426150"/>
              <a:ext cx="583625" cy="1645558"/>
            </a:xfrm>
            <a:custGeom>
              <a:avLst/>
              <a:gdLst/>
              <a:ahLst/>
              <a:cxnLst/>
              <a:rect l="l" t="t" r="r" b="b"/>
              <a:pathLst>
                <a:path w="25375" h="71546" extrusionOk="0">
                  <a:moveTo>
                    <a:pt x="13167" y="1"/>
                  </a:moveTo>
                  <a:cubicBezTo>
                    <a:pt x="8760" y="5200"/>
                    <a:pt x="5397" y="11218"/>
                    <a:pt x="3278" y="17689"/>
                  </a:cubicBezTo>
                  <a:cubicBezTo>
                    <a:pt x="622" y="25855"/>
                    <a:pt x="0" y="34530"/>
                    <a:pt x="1441" y="42979"/>
                  </a:cubicBezTo>
                  <a:cubicBezTo>
                    <a:pt x="1469" y="43007"/>
                    <a:pt x="1469" y="43035"/>
                    <a:pt x="1469" y="43092"/>
                  </a:cubicBezTo>
                  <a:cubicBezTo>
                    <a:pt x="1498" y="43233"/>
                    <a:pt x="1526" y="43402"/>
                    <a:pt x="1554" y="43572"/>
                  </a:cubicBezTo>
                  <a:lnTo>
                    <a:pt x="1554" y="43600"/>
                  </a:lnTo>
                  <a:cubicBezTo>
                    <a:pt x="1582" y="43826"/>
                    <a:pt x="1639" y="44052"/>
                    <a:pt x="1667" y="44250"/>
                  </a:cubicBezTo>
                  <a:cubicBezTo>
                    <a:pt x="1724" y="44448"/>
                    <a:pt x="1752" y="44674"/>
                    <a:pt x="1808" y="44872"/>
                  </a:cubicBezTo>
                  <a:cubicBezTo>
                    <a:pt x="1837" y="45070"/>
                    <a:pt x="1865" y="45239"/>
                    <a:pt x="1921" y="45409"/>
                  </a:cubicBezTo>
                  <a:cubicBezTo>
                    <a:pt x="1921" y="45493"/>
                    <a:pt x="1950" y="45578"/>
                    <a:pt x="1978" y="45663"/>
                  </a:cubicBezTo>
                  <a:cubicBezTo>
                    <a:pt x="2006" y="45833"/>
                    <a:pt x="2034" y="45974"/>
                    <a:pt x="2091" y="46115"/>
                  </a:cubicBezTo>
                  <a:cubicBezTo>
                    <a:pt x="2176" y="46539"/>
                    <a:pt x="2289" y="46963"/>
                    <a:pt x="2374" y="47358"/>
                  </a:cubicBezTo>
                  <a:cubicBezTo>
                    <a:pt x="2430" y="47584"/>
                    <a:pt x="2487" y="47782"/>
                    <a:pt x="2543" y="47980"/>
                  </a:cubicBezTo>
                  <a:cubicBezTo>
                    <a:pt x="2600" y="48206"/>
                    <a:pt x="2656" y="48404"/>
                    <a:pt x="2713" y="48602"/>
                  </a:cubicBezTo>
                  <a:cubicBezTo>
                    <a:pt x="2769" y="48799"/>
                    <a:pt x="2854" y="48997"/>
                    <a:pt x="2910" y="49223"/>
                  </a:cubicBezTo>
                  <a:cubicBezTo>
                    <a:pt x="2967" y="49421"/>
                    <a:pt x="3023" y="49619"/>
                    <a:pt x="3080" y="49817"/>
                  </a:cubicBezTo>
                  <a:cubicBezTo>
                    <a:pt x="3221" y="50241"/>
                    <a:pt x="3363" y="50664"/>
                    <a:pt x="3504" y="51088"/>
                  </a:cubicBezTo>
                  <a:cubicBezTo>
                    <a:pt x="3560" y="51258"/>
                    <a:pt x="3617" y="51399"/>
                    <a:pt x="3702" y="51625"/>
                  </a:cubicBezTo>
                  <a:cubicBezTo>
                    <a:pt x="3758" y="51823"/>
                    <a:pt x="3843" y="52021"/>
                    <a:pt x="3899" y="52218"/>
                  </a:cubicBezTo>
                  <a:lnTo>
                    <a:pt x="4125" y="52812"/>
                  </a:lnTo>
                  <a:cubicBezTo>
                    <a:pt x="4267" y="53179"/>
                    <a:pt x="4436" y="53575"/>
                    <a:pt x="4578" y="53942"/>
                  </a:cubicBezTo>
                  <a:cubicBezTo>
                    <a:pt x="4606" y="53999"/>
                    <a:pt x="4634" y="54055"/>
                    <a:pt x="4634" y="54083"/>
                  </a:cubicBezTo>
                  <a:cubicBezTo>
                    <a:pt x="4775" y="54422"/>
                    <a:pt x="4917" y="54733"/>
                    <a:pt x="5058" y="55044"/>
                  </a:cubicBezTo>
                  <a:cubicBezTo>
                    <a:pt x="5058" y="55101"/>
                    <a:pt x="5086" y="55157"/>
                    <a:pt x="5114" y="55214"/>
                  </a:cubicBezTo>
                  <a:cubicBezTo>
                    <a:pt x="5227" y="55468"/>
                    <a:pt x="5340" y="55722"/>
                    <a:pt x="5482" y="56005"/>
                  </a:cubicBezTo>
                  <a:cubicBezTo>
                    <a:pt x="5538" y="56174"/>
                    <a:pt x="5623" y="56344"/>
                    <a:pt x="5708" y="56485"/>
                  </a:cubicBezTo>
                  <a:cubicBezTo>
                    <a:pt x="5849" y="56796"/>
                    <a:pt x="5990" y="57079"/>
                    <a:pt x="6160" y="57418"/>
                  </a:cubicBezTo>
                  <a:cubicBezTo>
                    <a:pt x="6301" y="57729"/>
                    <a:pt x="6442" y="57983"/>
                    <a:pt x="6640" y="58378"/>
                  </a:cubicBezTo>
                  <a:cubicBezTo>
                    <a:pt x="6838" y="58746"/>
                    <a:pt x="7036" y="59113"/>
                    <a:pt x="7234" y="59480"/>
                  </a:cubicBezTo>
                  <a:cubicBezTo>
                    <a:pt x="7290" y="59593"/>
                    <a:pt x="7375" y="59735"/>
                    <a:pt x="7460" y="59876"/>
                  </a:cubicBezTo>
                  <a:cubicBezTo>
                    <a:pt x="7573" y="60102"/>
                    <a:pt x="7714" y="60300"/>
                    <a:pt x="7827" y="60526"/>
                  </a:cubicBezTo>
                  <a:cubicBezTo>
                    <a:pt x="8081" y="60950"/>
                    <a:pt x="8336" y="61345"/>
                    <a:pt x="8590" y="61769"/>
                  </a:cubicBezTo>
                  <a:cubicBezTo>
                    <a:pt x="10794" y="65329"/>
                    <a:pt x="13422" y="68607"/>
                    <a:pt x="16417" y="71546"/>
                  </a:cubicBezTo>
                  <a:cubicBezTo>
                    <a:pt x="25374" y="57107"/>
                    <a:pt x="24187" y="48828"/>
                    <a:pt x="21588" y="43996"/>
                  </a:cubicBezTo>
                  <a:cubicBezTo>
                    <a:pt x="23651" y="36084"/>
                    <a:pt x="17462" y="34784"/>
                    <a:pt x="14467" y="29811"/>
                  </a:cubicBezTo>
                  <a:cubicBezTo>
                    <a:pt x="11952" y="25686"/>
                    <a:pt x="15598" y="9664"/>
                    <a:pt x="15682" y="9269"/>
                  </a:cubicBezTo>
                  <a:lnTo>
                    <a:pt x="15682" y="9269"/>
                  </a:lnTo>
                  <a:lnTo>
                    <a:pt x="15371" y="9749"/>
                  </a:lnTo>
                  <a:cubicBezTo>
                    <a:pt x="15795" y="4974"/>
                    <a:pt x="14326" y="1752"/>
                    <a:pt x="13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86"/>
            <p:cNvSpPr/>
            <p:nvPr/>
          </p:nvSpPr>
          <p:spPr>
            <a:xfrm rot="-5400000">
              <a:off x="5650310" y="2807731"/>
              <a:ext cx="1490239" cy="892998"/>
            </a:xfrm>
            <a:custGeom>
              <a:avLst/>
              <a:gdLst/>
              <a:ahLst/>
              <a:cxnLst/>
              <a:rect l="l" t="t" r="r" b="b"/>
              <a:pathLst>
                <a:path w="64793" h="38826" extrusionOk="0">
                  <a:moveTo>
                    <a:pt x="29645" y="1"/>
                  </a:moveTo>
                  <a:cubicBezTo>
                    <a:pt x="20673" y="1"/>
                    <a:pt x="11645" y="2292"/>
                    <a:pt x="3476" y="6974"/>
                  </a:cubicBezTo>
                  <a:cubicBezTo>
                    <a:pt x="2063" y="10421"/>
                    <a:pt x="1" y="17683"/>
                    <a:pt x="4324" y="23532"/>
                  </a:cubicBezTo>
                  <a:cubicBezTo>
                    <a:pt x="6599" y="26639"/>
                    <a:pt x="8718" y="27658"/>
                    <a:pt x="10596" y="27658"/>
                  </a:cubicBezTo>
                  <a:cubicBezTo>
                    <a:pt x="13570" y="27658"/>
                    <a:pt x="15941" y="25104"/>
                    <a:pt x="17378" y="24239"/>
                  </a:cubicBezTo>
                  <a:cubicBezTo>
                    <a:pt x="18777" y="23406"/>
                    <a:pt x="21472" y="21798"/>
                    <a:pt x="23669" y="21798"/>
                  </a:cubicBezTo>
                  <a:cubicBezTo>
                    <a:pt x="25199" y="21798"/>
                    <a:pt x="26488" y="22578"/>
                    <a:pt x="26929" y="24945"/>
                  </a:cubicBezTo>
                  <a:cubicBezTo>
                    <a:pt x="27974" y="30738"/>
                    <a:pt x="25516" y="35909"/>
                    <a:pt x="33174" y="38621"/>
                  </a:cubicBezTo>
                  <a:cubicBezTo>
                    <a:pt x="33566" y="38760"/>
                    <a:pt x="34002" y="38826"/>
                    <a:pt x="34475" y="38826"/>
                  </a:cubicBezTo>
                  <a:cubicBezTo>
                    <a:pt x="42108" y="38826"/>
                    <a:pt x="59551" y="21615"/>
                    <a:pt x="64792" y="13473"/>
                  </a:cubicBezTo>
                  <a:cubicBezTo>
                    <a:pt x="54911" y="4584"/>
                    <a:pt x="42333" y="1"/>
                    <a:pt x="29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86"/>
            <p:cNvSpPr/>
            <p:nvPr/>
          </p:nvSpPr>
          <p:spPr>
            <a:xfrm rot="-5400000">
              <a:off x="6806795" y="2254395"/>
              <a:ext cx="1705358" cy="1412798"/>
            </a:xfrm>
            <a:custGeom>
              <a:avLst/>
              <a:gdLst/>
              <a:ahLst/>
              <a:cxnLst/>
              <a:rect l="l" t="t" r="r" b="b"/>
              <a:pathLst>
                <a:path w="74146" h="61426" extrusionOk="0">
                  <a:moveTo>
                    <a:pt x="32868" y="0"/>
                  </a:moveTo>
                  <a:cubicBezTo>
                    <a:pt x="30868" y="0"/>
                    <a:pt x="28692" y="592"/>
                    <a:pt x="26844" y="2482"/>
                  </a:cubicBezTo>
                  <a:cubicBezTo>
                    <a:pt x="22155" y="7306"/>
                    <a:pt x="19676" y="13274"/>
                    <a:pt x="16926" y="13274"/>
                  </a:cubicBezTo>
                  <a:cubicBezTo>
                    <a:pt x="16776" y="13274"/>
                    <a:pt x="16626" y="13256"/>
                    <a:pt x="16474" y="13220"/>
                  </a:cubicBezTo>
                  <a:cubicBezTo>
                    <a:pt x="14527" y="12752"/>
                    <a:pt x="12890" y="11552"/>
                    <a:pt x="10872" y="11552"/>
                  </a:cubicBezTo>
                  <a:cubicBezTo>
                    <a:pt x="9845" y="11552"/>
                    <a:pt x="8719" y="11863"/>
                    <a:pt x="7404" y="12739"/>
                  </a:cubicBezTo>
                  <a:cubicBezTo>
                    <a:pt x="3533" y="15339"/>
                    <a:pt x="1" y="26048"/>
                    <a:pt x="2600" y="31700"/>
                  </a:cubicBezTo>
                  <a:cubicBezTo>
                    <a:pt x="5200" y="37351"/>
                    <a:pt x="19554" y="41702"/>
                    <a:pt x="19554" y="48173"/>
                  </a:cubicBezTo>
                  <a:cubicBezTo>
                    <a:pt x="19554" y="52242"/>
                    <a:pt x="15966" y="57102"/>
                    <a:pt x="15401" y="61058"/>
                  </a:cubicBezTo>
                  <a:cubicBezTo>
                    <a:pt x="17463" y="61312"/>
                    <a:pt x="19526" y="61425"/>
                    <a:pt x="21589" y="61425"/>
                  </a:cubicBezTo>
                  <a:cubicBezTo>
                    <a:pt x="21606" y="61425"/>
                    <a:pt x="21624" y="61425"/>
                    <a:pt x="21641" y="61425"/>
                  </a:cubicBezTo>
                  <a:cubicBezTo>
                    <a:pt x="50636" y="61425"/>
                    <a:pt x="74146" y="37899"/>
                    <a:pt x="74117" y="8868"/>
                  </a:cubicBezTo>
                  <a:cubicBezTo>
                    <a:pt x="74117" y="7003"/>
                    <a:pt x="74004" y="5110"/>
                    <a:pt x="73807" y="3245"/>
                  </a:cubicBezTo>
                  <a:cubicBezTo>
                    <a:pt x="72507" y="2341"/>
                    <a:pt x="70755" y="1832"/>
                    <a:pt x="68523" y="1776"/>
                  </a:cubicBezTo>
                  <a:cubicBezTo>
                    <a:pt x="68383" y="1773"/>
                    <a:pt x="68245" y="1772"/>
                    <a:pt x="68110" y="1772"/>
                  </a:cubicBezTo>
                  <a:cubicBezTo>
                    <a:pt x="56267" y="1772"/>
                    <a:pt x="61468" y="11454"/>
                    <a:pt x="52388" y="12739"/>
                  </a:cubicBezTo>
                  <a:cubicBezTo>
                    <a:pt x="51855" y="12815"/>
                    <a:pt x="51357" y="12851"/>
                    <a:pt x="50892" y="12851"/>
                  </a:cubicBezTo>
                  <a:cubicBezTo>
                    <a:pt x="43346" y="12851"/>
                    <a:pt x="44296" y="3446"/>
                    <a:pt x="39079" y="1663"/>
                  </a:cubicBezTo>
                  <a:cubicBezTo>
                    <a:pt x="39079" y="1663"/>
                    <a:pt x="36220" y="0"/>
                    <a:pt x="32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86"/>
            <p:cNvSpPr/>
            <p:nvPr/>
          </p:nvSpPr>
          <p:spPr>
            <a:xfrm rot="-5400000">
              <a:off x="6140317" y="3271648"/>
              <a:ext cx="828644" cy="1110302"/>
            </a:xfrm>
            <a:custGeom>
              <a:avLst/>
              <a:gdLst/>
              <a:ahLst/>
              <a:cxnLst/>
              <a:rect l="l" t="t" r="r" b="b"/>
              <a:pathLst>
                <a:path w="36028" h="48274" extrusionOk="0">
                  <a:moveTo>
                    <a:pt x="7827" y="1"/>
                  </a:moveTo>
                  <a:cubicBezTo>
                    <a:pt x="7827" y="1"/>
                    <a:pt x="226" y="4578"/>
                    <a:pt x="57" y="17039"/>
                  </a:cubicBezTo>
                  <a:cubicBezTo>
                    <a:pt x="0" y="21108"/>
                    <a:pt x="1243" y="24866"/>
                    <a:pt x="3137" y="28229"/>
                  </a:cubicBezTo>
                  <a:cubicBezTo>
                    <a:pt x="3843" y="29472"/>
                    <a:pt x="4634" y="30687"/>
                    <a:pt x="5510" y="31846"/>
                  </a:cubicBezTo>
                  <a:cubicBezTo>
                    <a:pt x="9438" y="36960"/>
                    <a:pt x="14552" y="40718"/>
                    <a:pt x="17717" y="42300"/>
                  </a:cubicBezTo>
                  <a:cubicBezTo>
                    <a:pt x="22264" y="44597"/>
                    <a:pt x="29358" y="48274"/>
                    <a:pt x="31841" y="48274"/>
                  </a:cubicBezTo>
                  <a:cubicBezTo>
                    <a:pt x="32474" y="48274"/>
                    <a:pt x="32807" y="48034"/>
                    <a:pt x="32721" y="47471"/>
                  </a:cubicBezTo>
                  <a:lnTo>
                    <a:pt x="32721" y="47471"/>
                  </a:lnTo>
                  <a:cubicBezTo>
                    <a:pt x="32721" y="47471"/>
                    <a:pt x="32956" y="47502"/>
                    <a:pt x="33249" y="47502"/>
                  </a:cubicBezTo>
                  <a:cubicBezTo>
                    <a:pt x="33889" y="47502"/>
                    <a:pt x="34810" y="47356"/>
                    <a:pt x="34190" y="46426"/>
                  </a:cubicBezTo>
                  <a:lnTo>
                    <a:pt x="34190" y="46426"/>
                  </a:lnTo>
                  <a:cubicBezTo>
                    <a:pt x="34190" y="46426"/>
                    <a:pt x="34399" y="46469"/>
                    <a:pt x="34668" y="46469"/>
                  </a:cubicBezTo>
                  <a:cubicBezTo>
                    <a:pt x="35085" y="46469"/>
                    <a:pt x="35646" y="46365"/>
                    <a:pt x="35801" y="45833"/>
                  </a:cubicBezTo>
                  <a:cubicBezTo>
                    <a:pt x="36027" y="44957"/>
                    <a:pt x="34558" y="44476"/>
                    <a:pt x="34558" y="44476"/>
                  </a:cubicBezTo>
                  <a:cubicBezTo>
                    <a:pt x="34558" y="44476"/>
                    <a:pt x="35575" y="44476"/>
                    <a:pt x="35575" y="43572"/>
                  </a:cubicBezTo>
                  <a:cubicBezTo>
                    <a:pt x="35575" y="42696"/>
                    <a:pt x="28398" y="40859"/>
                    <a:pt x="29556" y="39757"/>
                  </a:cubicBezTo>
                  <a:cubicBezTo>
                    <a:pt x="29842" y="39485"/>
                    <a:pt x="30154" y="39395"/>
                    <a:pt x="30469" y="39395"/>
                  </a:cubicBezTo>
                  <a:cubicBezTo>
                    <a:pt x="31091" y="39395"/>
                    <a:pt x="31724" y="39747"/>
                    <a:pt x="32189" y="39747"/>
                  </a:cubicBezTo>
                  <a:cubicBezTo>
                    <a:pt x="32467" y="39747"/>
                    <a:pt x="32686" y="39622"/>
                    <a:pt x="32806" y="39221"/>
                  </a:cubicBezTo>
                  <a:cubicBezTo>
                    <a:pt x="33109" y="38210"/>
                    <a:pt x="30837" y="37083"/>
                    <a:pt x="28060" y="37083"/>
                  </a:cubicBezTo>
                  <a:cubicBezTo>
                    <a:pt x="26956" y="37083"/>
                    <a:pt x="25773" y="37261"/>
                    <a:pt x="24640" y="37695"/>
                  </a:cubicBezTo>
                  <a:cubicBezTo>
                    <a:pt x="24640" y="37695"/>
                    <a:pt x="16982" y="35830"/>
                    <a:pt x="11331" y="26138"/>
                  </a:cubicBezTo>
                  <a:cubicBezTo>
                    <a:pt x="5680" y="16418"/>
                    <a:pt x="9636" y="7404"/>
                    <a:pt x="9636" y="7404"/>
                  </a:cubicBezTo>
                  <a:cubicBezTo>
                    <a:pt x="9636" y="7404"/>
                    <a:pt x="10116" y="2459"/>
                    <a:pt x="7827" y="1"/>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86"/>
            <p:cNvSpPr/>
            <p:nvPr/>
          </p:nvSpPr>
          <p:spPr>
            <a:xfrm rot="-5400000">
              <a:off x="7011388" y="3498954"/>
              <a:ext cx="134550" cy="34316"/>
            </a:xfrm>
            <a:custGeom>
              <a:avLst/>
              <a:gdLst/>
              <a:ahLst/>
              <a:cxnLst/>
              <a:rect l="l" t="t" r="r" b="b"/>
              <a:pathLst>
                <a:path w="5850" h="1492" extrusionOk="0">
                  <a:moveTo>
                    <a:pt x="1" y="1"/>
                  </a:moveTo>
                  <a:cubicBezTo>
                    <a:pt x="311" y="170"/>
                    <a:pt x="651" y="340"/>
                    <a:pt x="990" y="481"/>
                  </a:cubicBezTo>
                  <a:lnTo>
                    <a:pt x="1216" y="622"/>
                  </a:lnTo>
                  <a:lnTo>
                    <a:pt x="1470" y="707"/>
                  </a:lnTo>
                  <a:cubicBezTo>
                    <a:pt x="1640" y="764"/>
                    <a:pt x="1837" y="820"/>
                    <a:pt x="2007" y="877"/>
                  </a:cubicBezTo>
                  <a:cubicBezTo>
                    <a:pt x="2318" y="1018"/>
                    <a:pt x="2685" y="1131"/>
                    <a:pt x="3024" y="1216"/>
                  </a:cubicBezTo>
                  <a:cubicBezTo>
                    <a:pt x="3391" y="1300"/>
                    <a:pt x="3730" y="1413"/>
                    <a:pt x="4098" y="1470"/>
                  </a:cubicBezTo>
                  <a:lnTo>
                    <a:pt x="4126" y="1470"/>
                  </a:lnTo>
                  <a:cubicBezTo>
                    <a:pt x="4225" y="1484"/>
                    <a:pt x="4331" y="1491"/>
                    <a:pt x="4440" y="1491"/>
                  </a:cubicBezTo>
                  <a:cubicBezTo>
                    <a:pt x="4550" y="1491"/>
                    <a:pt x="4663" y="1484"/>
                    <a:pt x="4776" y="1470"/>
                  </a:cubicBezTo>
                  <a:cubicBezTo>
                    <a:pt x="4974" y="1470"/>
                    <a:pt x="5200" y="1413"/>
                    <a:pt x="5398" y="1357"/>
                  </a:cubicBezTo>
                  <a:lnTo>
                    <a:pt x="5567" y="1272"/>
                  </a:lnTo>
                  <a:cubicBezTo>
                    <a:pt x="5624" y="1244"/>
                    <a:pt x="5652" y="1216"/>
                    <a:pt x="5708" y="1159"/>
                  </a:cubicBezTo>
                  <a:cubicBezTo>
                    <a:pt x="5737" y="1131"/>
                    <a:pt x="5793" y="1074"/>
                    <a:pt x="5821" y="1018"/>
                  </a:cubicBezTo>
                  <a:cubicBezTo>
                    <a:pt x="5850" y="961"/>
                    <a:pt x="5850" y="905"/>
                    <a:pt x="5850" y="848"/>
                  </a:cubicBezTo>
                  <a:cubicBezTo>
                    <a:pt x="5850" y="792"/>
                    <a:pt x="5850" y="735"/>
                    <a:pt x="5850" y="679"/>
                  </a:cubicBezTo>
                  <a:lnTo>
                    <a:pt x="5793" y="509"/>
                  </a:lnTo>
                  <a:cubicBezTo>
                    <a:pt x="5765" y="453"/>
                    <a:pt x="5737" y="424"/>
                    <a:pt x="5708" y="368"/>
                  </a:cubicBezTo>
                  <a:lnTo>
                    <a:pt x="5595" y="255"/>
                  </a:lnTo>
                  <a:lnTo>
                    <a:pt x="5652" y="424"/>
                  </a:lnTo>
                  <a:cubicBezTo>
                    <a:pt x="5680" y="453"/>
                    <a:pt x="5680" y="509"/>
                    <a:pt x="5708" y="566"/>
                  </a:cubicBezTo>
                  <a:lnTo>
                    <a:pt x="5737" y="707"/>
                  </a:lnTo>
                  <a:lnTo>
                    <a:pt x="5737" y="848"/>
                  </a:lnTo>
                  <a:cubicBezTo>
                    <a:pt x="5708" y="877"/>
                    <a:pt x="5708" y="933"/>
                    <a:pt x="5680" y="961"/>
                  </a:cubicBezTo>
                  <a:lnTo>
                    <a:pt x="5595" y="1046"/>
                  </a:lnTo>
                  <a:cubicBezTo>
                    <a:pt x="5539" y="1074"/>
                    <a:pt x="5511" y="1103"/>
                    <a:pt x="5454" y="1103"/>
                  </a:cubicBezTo>
                  <a:lnTo>
                    <a:pt x="5341" y="1159"/>
                  </a:lnTo>
                  <a:cubicBezTo>
                    <a:pt x="5228" y="1187"/>
                    <a:pt x="5143" y="1187"/>
                    <a:pt x="5030" y="1187"/>
                  </a:cubicBezTo>
                  <a:cubicBezTo>
                    <a:pt x="4988" y="1202"/>
                    <a:pt x="4938" y="1209"/>
                    <a:pt x="4889" y="1209"/>
                  </a:cubicBezTo>
                  <a:cubicBezTo>
                    <a:pt x="4840" y="1209"/>
                    <a:pt x="4790" y="1202"/>
                    <a:pt x="4748" y="1187"/>
                  </a:cubicBezTo>
                  <a:cubicBezTo>
                    <a:pt x="4550" y="1187"/>
                    <a:pt x="4352" y="1187"/>
                    <a:pt x="4154" y="1159"/>
                  </a:cubicBezTo>
                  <a:lnTo>
                    <a:pt x="3137" y="877"/>
                  </a:lnTo>
                  <a:cubicBezTo>
                    <a:pt x="2770" y="792"/>
                    <a:pt x="2431" y="679"/>
                    <a:pt x="2092" y="594"/>
                  </a:cubicBezTo>
                  <a:cubicBezTo>
                    <a:pt x="1922" y="537"/>
                    <a:pt x="1724" y="481"/>
                    <a:pt x="1555" y="453"/>
                  </a:cubicBezTo>
                  <a:cubicBezTo>
                    <a:pt x="1413" y="396"/>
                    <a:pt x="1216" y="368"/>
                    <a:pt x="1046" y="311"/>
                  </a:cubicBezTo>
                  <a:cubicBezTo>
                    <a:pt x="707" y="198"/>
                    <a:pt x="368" y="8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86"/>
            <p:cNvSpPr/>
            <p:nvPr/>
          </p:nvSpPr>
          <p:spPr>
            <a:xfrm rot="-5400000">
              <a:off x="6973447" y="3471893"/>
              <a:ext cx="152099" cy="43562"/>
            </a:xfrm>
            <a:custGeom>
              <a:avLst/>
              <a:gdLst/>
              <a:ahLst/>
              <a:cxnLst/>
              <a:rect l="l" t="t" r="r" b="b"/>
              <a:pathLst>
                <a:path w="6613" h="1894" extrusionOk="0">
                  <a:moveTo>
                    <a:pt x="0" y="0"/>
                  </a:moveTo>
                  <a:lnTo>
                    <a:pt x="0" y="0"/>
                  </a:lnTo>
                  <a:cubicBezTo>
                    <a:pt x="0" y="0"/>
                    <a:pt x="85" y="57"/>
                    <a:pt x="254" y="170"/>
                  </a:cubicBezTo>
                  <a:lnTo>
                    <a:pt x="565" y="368"/>
                  </a:lnTo>
                  <a:cubicBezTo>
                    <a:pt x="678" y="424"/>
                    <a:pt x="848" y="509"/>
                    <a:pt x="989" y="565"/>
                  </a:cubicBezTo>
                  <a:cubicBezTo>
                    <a:pt x="1130" y="650"/>
                    <a:pt x="1300" y="735"/>
                    <a:pt x="1469" y="791"/>
                  </a:cubicBezTo>
                  <a:lnTo>
                    <a:pt x="2034" y="1018"/>
                  </a:lnTo>
                  <a:cubicBezTo>
                    <a:pt x="2430" y="1159"/>
                    <a:pt x="2882" y="1300"/>
                    <a:pt x="3306" y="1441"/>
                  </a:cubicBezTo>
                  <a:cubicBezTo>
                    <a:pt x="3730" y="1583"/>
                    <a:pt x="4154" y="1696"/>
                    <a:pt x="4578" y="1780"/>
                  </a:cubicBezTo>
                  <a:cubicBezTo>
                    <a:pt x="4691" y="1809"/>
                    <a:pt x="4775" y="1837"/>
                    <a:pt x="4888" y="1865"/>
                  </a:cubicBezTo>
                  <a:lnTo>
                    <a:pt x="4945" y="1893"/>
                  </a:lnTo>
                  <a:lnTo>
                    <a:pt x="5199" y="1893"/>
                  </a:lnTo>
                  <a:cubicBezTo>
                    <a:pt x="5397" y="1893"/>
                    <a:pt x="5567" y="1893"/>
                    <a:pt x="5764" y="1865"/>
                  </a:cubicBezTo>
                  <a:cubicBezTo>
                    <a:pt x="5934" y="1837"/>
                    <a:pt x="6075" y="1780"/>
                    <a:pt x="6216" y="1696"/>
                  </a:cubicBezTo>
                  <a:cubicBezTo>
                    <a:pt x="6329" y="1611"/>
                    <a:pt x="6414" y="1526"/>
                    <a:pt x="6499" y="1413"/>
                  </a:cubicBezTo>
                  <a:cubicBezTo>
                    <a:pt x="6527" y="1357"/>
                    <a:pt x="6556" y="1272"/>
                    <a:pt x="6584" y="1215"/>
                  </a:cubicBezTo>
                  <a:cubicBezTo>
                    <a:pt x="6612" y="1159"/>
                    <a:pt x="6612" y="1131"/>
                    <a:pt x="6612" y="1131"/>
                  </a:cubicBezTo>
                  <a:lnTo>
                    <a:pt x="6612" y="1131"/>
                  </a:lnTo>
                  <a:cubicBezTo>
                    <a:pt x="6612" y="1131"/>
                    <a:pt x="6584" y="1159"/>
                    <a:pt x="6556" y="1215"/>
                  </a:cubicBezTo>
                  <a:cubicBezTo>
                    <a:pt x="6471" y="1385"/>
                    <a:pt x="6329" y="1498"/>
                    <a:pt x="6160" y="1554"/>
                  </a:cubicBezTo>
                  <a:cubicBezTo>
                    <a:pt x="6019" y="1611"/>
                    <a:pt x="5877" y="1639"/>
                    <a:pt x="5736" y="1639"/>
                  </a:cubicBezTo>
                  <a:cubicBezTo>
                    <a:pt x="5686" y="1647"/>
                    <a:pt x="5637" y="1651"/>
                    <a:pt x="5587" y="1651"/>
                  </a:cubicBezTo>
                  <a:cubicBezTo>
                    <a:pt x="5467" y="1651"/>
                    <a:pt x="5347" y="1631"/>
                    <a:pt x="5227" y="1611"/>
                  </a:cubicBezTo>
                  <a:lnTo>
                    <a:pt x="5086" y="1583"/>
                  </a:lnTo>
                  <a:lnTo>
                    <a:pt x="5030" y="1583"/>
                  </a:lnTo>
                  <a:lnTo>
                    <a:pt x="4945" y="1554"/>
                  </a:lnTo>
                  <a:lnTo>
                    <a:pt x="4662" y="1470"/>
                  </a:lnTo>
                  <a:lnTo>
                    <a:pt x="3391" y="1102"/>
                  </a:lnTo>
                  <a:lnTo>
                    <a:pt x="2769" y="904"/>
                  </a:lnTo>
                  <a:lnTo>
                    <a:pt x="2148" y="735"/>
                  </a:lnTo>
                  <a:lnTo>
                    <a:pt x="1582" y="537"/>
                  </a:lnTo>
                  <a:cubicBezTo>
                    <a:pt x="1385" y="481"/>
                    <a:pt x="1215" y="424"/>
                    <a:pt x="1046" y="368"/>
                  </a:cubicBezTo>
                  <a:lnTo>
                    <a:pt x="622" y="226"/>
                  </a:lnTo>
                  <a:lnTo>
                    <a:pt x="283" y="11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86"/>
            <p:cNvSpPr/>
            <p:nvPr/>
          </p:nvSpPr>
          <p:spPr>
            <a:xfrm rot="-5400000">
              <a:off x="6936725" y="3477425"/>
              <a:ext cx="142991" cy="35121"/>
            </a:xfrm>
            <a:custGeom>
              <a:avLst/>
              <a:gdLst/>
              <a:ahLst/>
              <a:cxnLst/>
              <a:rect l="l" t="t" r="r" b="b"/>
              <a:pathLst>
                <a:path w="6217" h="1527" extrusionOk="0">
                  <a:moveTo>
                    <a:pt x="0" y="1"/>
                  </a:moveTo>
                  <a:cubicBezTo>
                    <a:pt x="85" y="57"/>
                    <a:pt x="198" y="114"/>
                    <a:pt x="283" y="170"/>
                  </a:cubicBezTo>
                  <a:cubicBezTo>
                    <a:pt x="396" y="227"/>
                    <a:pt x="481" y="283"/>
                    <a:pt x="594" y="340"/>
                  </a:cubicBezTo>
                  <a:cubicBezTo>
                    <a:pt x="791" y="425"/>
                    <a:pt x="1018" y="509"/>
                    <a:pt x="1215" y="594"/>
                  </a:cubicBezTo>
                  <a:cubicBezTo>
                    <a:pt x="1667" y="735"/>
                    <a:pt x="2091" y="877"/>
                    <a:pt x="2515" y="990"/>
                  </a:cubicBezTo>
                  <a:cubicBezTo>
                    <a:pt x="2967" y="1103"/>
                    <a:pt x="3419" y="1216"/>
                    <a:pt x="3843" y="1300"/>
                  </a:cubicBezTo>
                  <a:cubicBezTo>
                    <a:pt x="4295" y="1385"/>
                    <a:pt x="4747" y="1442"/>
                    <a:pt x="5171" y="1527"/>
                  </a:cubicBezTo>
                  <a:lnTo>
                    <a:pt x="5199" y="1527"/>
                  </a:lnTo>
                  <a:cubicBezTo>
                    <a:pt x="5341" y="1498"/>
                    <a:pt x="5482" y="1470"/>
                    <a:pt x="5595" y="1413"/>
                  </a:cubicBezTo>
                  <a:cubicBezTo>
                    <a:pt x="5736" y="1385"/>
                    <a:pt x="5849" y="1300"/>
                    <a:pt x="5962" y="1216"/>
                  </a:cubicBezTo>
                  <a:cubicBezTo>
                    <a:pt x="6047" y="1131"/>
                    <a:pt x="6132" y="1018"/>
                    <a:pt x="6188" y="877"/>
                  </a:cubicBezTo>
                  <a:cubicBezTo>
                    <a:pt x="6188" y="820"/>
                    <a:pt x="6217" y="764"/>
                    <a:pt x="6217" y="707"/>
                  </a:cubicBezTo>
                  <a:cubicBezTo>
                    <a:pt x="6217" y="622"/>
                    <a:pt x="6217" y="566"/>
                    <a:pt x="6217" y="509"/>
                  </a:cubicBezTo>
                  <a:cubicBezTo>
                    <a:pt x="6217" y="566"/>
                    <a:pt x="6188" y="622"/>
                    <a:pt x="6188" y="707"/>
                  </a:cubicBezTo>
                  <a:cubicBezTo>
                    <a:pt x="6160" y="735"/>
                    <a:pt x="6132" y="792"/>
                    <a:pt x="6104" y="848"/>
                  </a:cubicBezTo>
                  <a:cubicBezTo>
                    <a:pt x="6047" y="961"/>
                    <a:pt x="5962" y="1046"/>
                    <a:pt x="5878" y="1103"/>
                  </a:cubicBezTo>
                  <a:cubicBezTo>
                    <a:pt x="5765" y="1159"/>
                    <a:pt x="5680" y="1216"/>
                    <a:pt x="5567" y="1244"/>
                  </a:cubicBezTo>
                  <a:cubicBezTo>
                    <a:pt x="5463" y="1270"/>
                    <a:pt x="5335" y="1272"/>
                    <a:pt x="5228" y="1272"/>
                  </a:cubicBezTo>
                  <a:lnTo>
                    <a:pt x="5228" y="1272"/>
                  </a:lnTo>
                  <a:cubicBezTo>
                    <a:pt x="4804" y="1159"/>
                    <a:pt x="4352" y="1046"/>
                    <a:pt x="3928" y="961"/>
                  </a:cubicBezTo>
                  <a:lnTo>
                    <a:pt x="2600" y="651"/>
                  </a:lnTo>
                  <a:cubicBezTo>
                    <a:pt x="2402" y="594"/>
                    <a:pt x="2176" y="566"/>
                    <a:pt x="1950" y="509"/>
                  </a:cubicBezTo>
                  <a:lnTo>
                    <a:pt x="1300" y="340"/>
                  </a:lnTo>
                  <a:cubicBezTo>
                    <a:pt x="1074" y="311"/>
                    <a:pt x="876" y="255"/>
                    <a:pt x="650" y="198"/>
                  </a:cubicBezTo>
                  <a:cubicBezTo>
                    <a:pt x="537" y="170"/>
                    <a:pt x="424" y="142"/>
                    <a:pt x="311" y="11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86"/>
            <p:cNvSpPr/>
            <p:nvPr/>
          </p:nvSpPr>
          <p:spPr>
            <a:xfrm rot="-5400000">
              <a:off x="5625431" y="3746162"/>
              <a:ext cx="180044" cy="211922"/>
            </a:xfrm>
            <a:custGeom>
              <a:avLst/>
              <a:gdLst/>
              <a:ahLst/>
              <a:cxnLst/>
              <a:rect l="l" t="t" r="r" b="b"/>
              <a:pathLst>
                <a:path w="7828" h="9214" extrusionOk="0">
                  <a:moveTo>
                    <a:pt x="5450" y="0"/>
                  </a:moveTo>
                  <a:cubicBezTo>
                    <a:pt x="5193" y="0"/>
                    <a:pt x="4912" y="43"/>
                    <a:pt x="4606" y="143"/>
                  </a:cubicBezTo>
                  <a:cubicBezTo>
                    <a:pt x="2232" y="906"/>
                    <a:pt x="0" y="6275"/>
                    <a:pt x="2261" y="9213"/>
                  </a:cubicBezTo>
                  <a:lnTo>
                    <a:pt x="7827" y="1923"/>
                  </a:lnTo>
                  <a:cubicBezTo>
                    <a:pt x="7827" y="1923"/>
                    <a:pt x="7165" y="0"/>
                    <a:pt x="5450" y="0"/>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86"/>
            <p:cNvSpPr/>
            <p:nvPr/>
          </p:nvSpPr>
          <p:spPr>
            <a:xfrm rot="-5400000">
              <a:off x="5628375" y="3295478"/>
              <a:ext cx="648600" cy="691518"/>
            </a:xfrm>
            <a:custGeom>
              <a:avLst/>
              <a:gdLst/>
              <a:ahLst/>
              <a:cxnLst/>
              <a:rect l="l" t="t" r="r" b="b"/>
              <a:pathLst>
                <a:path w="28200" h="30066" extrusionOk="0">
                  <a:moveTo>
                    <a:pt x="11698" y="1"/>
                  </a:moveTo>
                  <a:cubicBezTo>
                    <a:pt x="11698" y="1"/>
                    <a:pt x="7657" y="1357"/>
                    <a:pt x="3928" y="6839"/>
                  </a:cubicBezTo>
                  <a:cubicBezTo>
                    <a:pt x="3504" y="7489"/>
                    <a:pt x="3080" y="8167"/>
                    <a:pt x="2628" y="8958"/>
                  </a:cubicBezTo>
                  <a:cubicBezTo>
                    <a:pt x="2204" y="9749"/>
                    <a:pt x="1752" y="10625"/>
                    <a:pt x="1356" y="11558"/>
                  </a:cubicBezTo>
                  <a:cubicBezTo>
                    <a:pt x="509" y="13451"/>
                    <a:pt x="85" y="15485"/>
                    <a:pt x="56" y="17548"/>
                  </a:cubicBezTo>
                  <a:cubicBezTo>
                    <a:pt x="0" y="24353"/>
                    <a:pt x="4897" y="30066"/>
                    <a:pt x="12407" y="30066"/>
                  </a:cubicBezTo>
                  <a:cubicBezTo>
                    <a:pt x="12444" y="30066"/>
                    <a:pt x="12480" y="30066"/>
                    <a:pt x="12517" y="30066"/>
                  </a:cubicBezTo>
                  <a:cubicBezTo>
                    <a:pt x="12885" y="30066"/>
                    <a:pt x="13280" y="30037"/>
                    <a:pt x="13676" y="30009"/>
                  </a:cubicBezTo>
                  <a:cubicBezTo>
                    <a:pt x="16021" y="29839"/>
                    <a:pt x="18338" y="29190"/>
                    <a:pt x="20458" y="28144"/>
                  </a:cubicBezTo>
                  <a:cubicBezTo>
                    <a:pt x="23622" y="26618"/>
                    <a:pt x="26250" y="24132"/>
                    <a:pt x="27917" y="21052"/>
                  </a:cubicBezTo>
                  <a:cubicBezTo>
                    <a:pt x="28200" y="8562"/>
                    <a:pt x="11698" y="1"/>
                    <a:pt x="11698" y="1"/>
                  </a:cubicBezTo>
                  <a:close/>
                </a:path>
              </a:pathLst>
            </a:custGeom>
            <a:solidFill>
              <a:srgbClr val="FFAD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0" name="Google Shape;5110;p86"/>
            <p:cNvGrpSpPr/>
            <p:nvPr/>
          </p:nvGrpSpPr>
          <p:grpSpPr>
            <a:xfrm>
              <a:off x="5889152" y="3404382"/>
              <a:ext cx="315215" cy="389965"/>
              <a:chOff x="6896525" y="3436500"/>
              <a:chExt cx="342625" cy="423875"/>
            </a:xfrm>
          </p:grpSpPr>
          <p:sp>
            <p:nvSpPr>
              <p:cNvPr id="5111" name="Google Shape;5111;p86"/>
              <p:cNvSpPr/>
              <p:nvPr/>
            </p:nvSpPr>
            <p:spPr>
              <a:xfrm rot="-5400000">
                <a:off x="6885213" y="3618763"/>
                <a:ext cx="82675" cy="60050"/>
              </a:xfrm>
              <a:custGeom>
                <a:avLst/>
                <a:gdLst/>
                <a:ahLst/>
                <a:cxnLst/>
                <a:rect l="l" t="t" r="r" b="b"/>
                <a:pathLst>
                  <a:path w="3307" h="2402" extrusionOk="0">
                    <a:moveTo>
                      <a:pt x="0" y="0"/>
                    </a:moveTo>
                    <a:lnTo>
                      <a:pt x="594" y="339"/>
                    </a:lnTo>
                    <a:cubicBezTo>
                      <a:pt x="933" y="509"/>
                      <a:pt x="1385" y="763"/>
                      <a:pt x="1809" y="1046"/>
                    </a:cubicBezTo>
                    <a:cubicBezTo>
                      <a:pt x="1922" y="1102"/>
                      <a:pt x="2035" y="1159"/>
                      <a:pt x="2119" y="1243"/>
                    </a:cubicBezTo>
                    <a:cubicBezTo>
                      <a:pt x="2204" y="1328"/>
                      <a:pt x="2317" y="1385"/>
                      <a:pt x="2402" y="1470"/>
                    </a:cubicBezTo>
                    <a:cubicBezTo>
                      <a:pt x="2487" y="1554"/>
                      <a:pt x="2600" y="1611"/>
                      <a:pt x="2656" y="1696"/>
                    </a:cubicBezTo>
                    <a:cubicBezTo>
                      <a:pt x="2741" y="1780"/>
                      <a:pt x="2826" y="1837"/>
                      <a:pt x="2882" y="1893"/>
                    </a:cubicBezTo>
                    <a:cubicBezTo>
                      <a:pt x="3024" y="2035"/>
                      <a:pt x="3137" y="2176"/>
                      <a:pt x="3193" y="2261"/>
                    </a:cubicBezTo>
                    <a:lnTo>
                      <a:pt x="3306" y="2402"/>
                    </a:lnTo>
                    <a:cubicBezTo>
                      <a:pt x="3306" y="2402"/>
                      <a:pt x="3306" y="2345"/>
                      <a:pt x="3250" y="2232"/>
                    </a:cubicBezTo>
                    <a:cubicBezTo>
                      <a:pt x="3193" y="2063"/>
                      <a:pt x="3137" y="1922"/>
                      <a:pt x="3052" y="1780"/>
                    </a:cubicBezTo>
                    <a:cubicBezTo>
                      <a:pt x="2995" y="1696"/>
                      <a:pt x="2939" y="1611"/>
                      <a:pt x="2854" y="1526"/>
                    </a:cubicBezTo>
                    <a:cubicBezTo>
                      <a:pt x="2769" y="1413"/>
                      <a:pt x="2713" y="1328"/>
                      <a:pt x="2628" y="1243"/>
                    </a:cubicBezTo>
                    <a:cubicBezTo>
                      <a:pt x="2430" y="1046"/>
                      <a:pt x="2232" y="876"/>
                      <a:pt x="2006" y="735"/>
                    </a:cubicBezTo>
                    <a:cubicBezTo>
                      <a:pt x="1780" y="594"/>
                      <a:pt x="1526" y="481"/>
                      <a:pt x="1300" y="368"/>
                    </a:cubicBezTo>
                    <a:cubicBezTo>
                      <a:pt x="1074" y="283"/>
                      <a:pt x="876" y="198"/>
                      <a:pt x="650" y="141"/>
                    </a:cubicBezTo>
                    <a:cubicBezTo>
                      <a:pt x="452" y="85"/>
                      <a:pt x="226"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86"/>
              <p:cNvSpPr/>
              <p:nvPr/>
            </p:nvSpPr>
            <p:spPr>
              <a:xfrm rot="-5400000">
                <a:off x="7105263" y="3403663"/>
                <a:ext cx="19100" cy="84775"/>
              </a:xfrm>
              <a:custGeom>
                <a:avLst/>
                <a:gdLst/>
                <a:ahLst/>
                <a:cxnLst/>
                <a:rect l="l" t="t" r="r" b="b"/>
                <a:pathLst>
                  <a:path w="764" h="3391" extrusionOk="0">
                    <a:moveTo>
                      <a:pt x="0" y="0"/>
                    </a:moveTo>
                    <a:lnTo>
                      <a:pt x="142" y="537"/>
                    </a:lnTo>
                    <a:cubicBezTo>
                      <a:pt x="226" y="933"/>
                      <a:pt x="311" y="1300"/>
                      <a:pt x="368" y="1695"/>
                    </a:cubicBezTo>
                    <a:cubicBezTo>
                      <a:pt x="368" y="1780"/>
                      <a:pt x="368" y="1893"/>
                      <a:pt x="396" y="2006"/>
                    </a:cubicBezTo>
                    <a:cubicBezTo>
                      <a:pt x="424" y="2091"/>
                      <a:pt x="424" y="2204"/>
                      <a:pt x="424" y="2289"/>
                    </a:cubicBezTo>
                    <a:cubicBezTo>
                      <a:pt x="424" y="2402"/>
                      <a:pt x="424" y="2487"/>
                      <a:pt x="424" y="2600"/>
                    </a:cubicBezTo>
                    <a:lnTo>
                      <a:pt x="424" y="2854"/>
                    </a:lnTo>
                    <a:cubicBezTo>
                      <a:pt x="424" y="2939"/>
                      <a:pt x="424" y="2995"/>
                      <a:pt x="424" y="3080"/>
                    </a:cubicBezTo>
                    <a:cubicBezTo>
                      <a:pt x="396" y="3137"/>
                      <a:pt x="396" y="3137"/>
                      <a:pt x="396" y="3250"/>
                    </a:cubicBezTo>
                    <a:lnTo>
                      <a:pt x="396" y="3391"/>
                    </a:lnTo>
                    <a:lnTo>
                      <a:pt x="481" y="3250"/>
                    </a:lnTo>
                    <a:cubicBezTo>
                      <a:pt x="537" y="3137"/>
                      <a:pt x="594" y="3024"/>
                      <a:pt x="622" y="2882"/>
                    </a:cubicBezTo>
                    <a:cubicBezTo>
                      <a:pt x="650" y="2797"/>
                      <a:pt x="678" y="2713"/>
                      <a:pt x="707" y="2628"/>
                    </a:cubicBezTo>
                    <a:cubicBezTo>
                      <a:pt x="707" y="2515"/>
                      <a:pt x="735" y="2402"/>
                      <a:pt x="735" y="2317"/>
                    </a:cubicBezTo>
                    <a:cubicBezTo>
                      <a:pt x="763" y="2091"/>
                      <a:pt x="735" y="1865"/>
                      <a:pt x="707" y="1639"/>
                    </a:cubicBezTo>
                    <a:cubicBezTo>
                      <a:pt x="678" y="1413"/>
                      <a:pt x="622" y="1215"/>
                      <a:pt x="565" y="989"/>
                    </a:cubicBezTo>
                    <a:cubicBezTo>
                      <a:pt x="509" y="820"/>
                      <a:pt x="424" y="650"/>
                      <a:pt x="339" y="480"/>
                    </a:cubicBezTo>
                    <a:cubicBezTo>
                      <a:pt x="255" y="311"/>
                      <a:pt x="142" y="14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86"/>
              <p:cNvSpPr/>
              <p:nvPr/>
            </p:nvSpPr>
            <p:spPr>
              <a:xfrm rot="-5400000">
                <a:off x="7072763" y="3706713"/>
                <a:ext cx="91850" cy="215475"/>
              </a:xfrm>
              <a:custGeom>
                <a:avLst/>
                <a:gdLst/>
                <a:ahLst/>
                <a:cxnLst/>
                <a:rect l="l" t="t" r="r" b="b"/>
                <a:pathLst>
                  <a:path w="3674" h="8619" extrusionOk="0">
                    <a:moveTo>
                      <a:pt x="1357" y="1"/>
                    </a:moveTo>
                    <a:cubicBezTo>
                      <a:pt x="1244" y="86"/>
                      <a:pt x="1131" y="199"/>
                      <a:pt x="1046" y="312"/>
                    </a:cubicBezTo>
                    <a:cubicBezTo>
                      <a:pt x="933" y="453"/>
                      <a:pt x="820" y="594"/>
                      <a:pt x="735" y="735"/>
                    </a:cubicBezTo>
                    <a:cubicBezTo>
                      <a:pt x="622" y="933"/>
                      <a:pt x="509" y="1131"/>
                      <a:pt x="424" y="1329"/>
                    </a:cubicBezTo>
                    <a:cubicBezTo>
                      <a:pt x="311" y="1583"/>
                      <a:pt x="226" y="1837"/>
                      <a:pt x="170" y="2120"/>
                    </a:cubicBezTo>
                    <a:cubicBezTo>
                      <a:pt x="113" y="2261"/>
                      <a:pt x="85" y="2403"/>
                      <a:pt x="85" y="2544"/>
                    </a:cubicBezTo>
                    <a:cubicBezTo>
                      <a:pt x="57" y="2713"/>
                      <a:pt x="29" y="2855"/>
                      <a:pt x="29" y="3024"/>
                    </a:cubicBezTo>
                    <a:cubicBezTo>
                      <a:pt x="0" y="3165"/>
                      <a:pt x="0" y="3335"/>
                      <a:pt x="29" y="3505"/>
                    </a:cubicBezTo>
                    <a:cubicBezTo>
                      <a:pt x="29" y="3646"/>
                      <a:pt x="29" y="3815"/>
                      <a:pt x="57" y="3985"/>
                    </a:cubicBezTo>
                    <a:cubicBezTo>
                      <a:pt x="57" y="4154"/>
                      <a:pt x="85" y="4324"/>
                      <a:pt x="113" y="4465"/>
                    </a:cubicBezTo>
                    <a:lnTo>
                      <a:pt x="198" y="4974"/>
                    </a:lnTo>
                    <a:cubicBezTo>
                      <a:pt x="283" y="5285"/>
                      <a:pt x="396" y="5596"/>
                      <a:pt x="509" y="5906"/>
                    </a:cubicBezTo>
                    <a:cubicBezTo>
                      <a:pt x="565" y="6076"/>
                      <a:pt x="622" y="6217"/>
                      <a:pt x="707" y="6358"/>
                    </a:cubicBezTo>
                    <a:cubicBezTo>
                      <a:pt x="792" y="6528"/>
                      <a:pt x="876" y="6669"/>
                      <a:pt x="961" y="6782"/>
                    </a:cubicBezTo>
                    <a:cubicBezTo>
                      <a:pt x="1102" y="7065"/>
                      <a:pt x="1300" y="7291"/>
                      <a:pt x="1526" y="7517"/>
                    </a:cubicBezTo>
                    <a:cubicBezTo>
                      <a:pt x="1696" y="7715"/>
                      <a:pt x="1922" y="7884"/>
                      <a:pt x="2148" y="8054"/>
                    </a:cubicBezTo>
                    <a:cubicBezTo>
                      <a:pt x="2317" y="8195"/>
                      <a:pt x="2515" y="8308"/>
                      <a:pt x="2741" y="8393"/>
                    </a:cubicBezTo>
                    <a:cubicBezTo>
                      <a:pt x="2882" y="8449"/>
                      <a:pt x="3052" y="8506"/>
                      <a:pt x="3222" y="8562"/>
                    </a:cubicBezTo>
                    <a:cubicBezTo>
                      <a:pt x="3391" y="8591"/>
                      <a:pt x="3532" y="8619"/>
                      <a:pt x="3674" y="8619"/>
                    </a:cubicBezTo>
                    <a:cubicBezTo>
                      <a:pt x="3532" y="8562"/>
                      <a:pt x="3419" y="8506"/>
                      <a:pt x="3278" y="8421"/>
                    </a:cubicBezTo>
                    <a:cubicBezTo>
                      <a:pt x="3137" y="8336"/>
                      <a:pt x="2996" y="8252"/>
                      <a:pt x="2882" y="8167"/>
                    </a:cubicBezTo>
                    <a:cubicBezTo>
                      <a:pt x="2798" y="8082"/>
                      <a:pt x="2713" y="8026"/>
                      <a:pt x="2656" y="7969"/>
                    </a:cubicBezTo>
                    <a:cubicBezTo>
                      <a:pt x="2543" y="7884"/>
                      <a:pt x="2487" y="7828"/>
                      <a:pt x="2402" y="7743"/>
                    </a:cubicBezTo>
                    <a:cubicBezTo>
                      <a:pt x="2233" y="7573"/>
                      <a:pt x="2063" y="7376"/>
                      <a:pt x="1922" y="7178"/>
                    </a:cubicBezTo>
                    <a:cubicBezTo>
                      <a:pt x="1752" y="6952"/>
                      <a:pt x="1611" y="6726"/>
                      <a:pt x="1498" y="6471"/>
                    </a:cubicBezTo>
                    <a:cubicBezTo>
                      <a:pt x="1357" y="6217"/>
                      <a:pt x="1244" y="5935"/>
                      <a:pt x="1131" y="5680"/>
                    </a:cubicBezTo>
                    <a:cubicBezTo>
                      <a:pt x="1046" y="5398"/>
                      <a:pt x="933" y="5087"/>
                      <a:pt x="876" y="4804"/>
                    </a:cubicBezTo>
                    <a:lnTo>
                      <a:pt x="792" y="4352"/>
                    </a:lnTo>
                    <a:cubicBezTo>
                      <a:pt x="763" y="4211"/>
                      <a:pt x="735" y="4041"/>
                      <a:pt x="707" y="3900"/>
                    </a:cubicBezTo>
                    <a:cubicBezTo>
                      <a:pt x="678" y="3618"/>
                      <a:pt x="650" y="3307"/>
                      <a:pt x="650" y="3024"/>
                    </a:cubicBezTo>
                    <a:cubicBezTo>
                      <a:pt x="650" y="2883"/>
                      <a:pt x="650" y="2742"/>
                      <a:pt x="650" y="2600"/>
                    </a:cubicBezTo>
                    <a:cubicBezTo>
                      <a:pt x="650" y="2459"/>
                      <a:pt x="650" y="2318"/>
                      <a:pt x="678" y="2205"/>
                    </a:cubicBezTo>
                    <a:cubicBezTo>
                      <a:pt x="678" y="2063"/>
                      <a:pt x="707" y="1950"/>
                      <a:pt x="735" y="1809"/>
                    </a:cubicBezTo>
                    <a:cubicBezTo>
                      <a:pt x="735" y="1696"/>
                      <a:pt x="763" y="1583"/>
                      <a:pt x="792" y="1470"/>
                    </a:cubicBezTo>
                    <a:cubicBezTo>
                      <a:pt x="848" y="1244"/>
                      <a:pt x="905" y="1046"/>
                      <a:pt x="961" y="848"/>
                    </a:cubicBezTo>
                    <a:cubicBezTo>
                      <a:pt x="1018" y="679"/>
                      <a:pt x="1102" y="538"/>
                      <a:pt x="1159" y="396"/>
                    </a:cubicBezTo>
                    <a:cubicBezTo>
                      <a:pt x="1215" y="255"/>
                      <a:pt x="1300" y="114"/>
                      <a:pt x="1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86"/>
              <p:cNvSpPr/>
              <p:nvPr/>
            </p:nvSpPr>
            <p:spPr>
              <a:xfrm rot="-5400000">
                <a:off x="7007788" y="3543538"/>
                <a:ext cx="226775" cy="156850"/>
              </a:xfrm>
              <a:custGeom>
                <a:avLst/>
                <a:gdLst/>
                <a:ahLst/>
                <a:cxnLst/>
                <a:rect l="l" t="t" r="r" b="b"/>
                <a:pathLst>
                  <a:path w="9071" h="6274" extrusionOk="0">
                    <a:moveTo>
                      <a:pt x="9071" y="0"/>
                    </a:moveTo>
                    <a:lnTo>
                      <a:pt x="9071" y="0"/>
                    </a:lnTo>
                    <a:cubicBezTo>
                      <a:pt x="8506" y="452"/>
                      <a:pt x="7941" y="933"/>
                      <a:pt x="7376" y="1413"/>
                    </a:cubicBezTo>
                    <a:lnTo>
                      <a:pt x="6528" y="2148"/>
                    </a:lnTo>
                    <a:lnTo>
                      <a:pt x="5737" y="2882"/>
                    </a:lnTo>
                    <a:lnTo>
                      <a:pt x="4098" y="4352"/>
                    </a:lnTo>
                    <a:cubicBezTo>
                      <a:pt x="3844" y="4606"/>
                      <a:pt x="3561" y="4832"/>
                      <a:pt x="3278" y="5058"/>
                    </a:cubicBezTo>
                    <a:cubicBezTo>
                      <a:pt x="3137" y="5199"/>
                      <a:pt x="2996" y="5284"/>
                      <a:pt x="2855" y="5397"/>
                    </a:cubicBezTo>
                    <a:cubicBezTo>
                      <a:pt x="2755" y="5477"/>
                      <a:pt x="2656" y="5542"/>
                      <a:pt x="2566" y="5604"/>
                    </a:cubicBezTo>
                    <a:lnTo>
                      <a:pt x="2566" y="5604"/>
                    </a:lnTo>
                    <a:cubicBezTo>
                      <a:pt x="2502" y="5569"/>
                      <a:pt x="2438" y="5530"/>
                      <a:pt x="2374" y="5482"/>
                    </a:cubicBezTo>
                    <a:lnTo>
                      <a:pt x="2007" y="5256"/>
                    </a:lnTo>
                    <a:cubicBezTo>
                      <a:pt x="1781" y="5115"/>
                      <a:pt x="1555" y="4945"/>
                      <a:pt x="1329" y="4776"/>
                    </a:cubicBezTo>
                    <a:lnTo>
                      <a:pt x="990" y="4550"/>
                    </a:lnTo>
                    <a:lnTo>
                      <a:pt x="679" y="4295"/>
                    </a:lnTo>
                    <a:cubicBezTo>
                      <a:pt x="453" y="4097"/>
                      <a:pt x="227" y="3928"/>
                      <a:pt x="1" y="3758"/>
                    </a:cubicBezTo>
                    <a:lnTo>
                      <a:pt x="1" y="3758"/>
                    </a:lnTo>
                    <a:cubicBezTo>
                      <a:pt x="170" y="3984"/>
                      <a:pt x="340" y="4211"/>
                      <a:pt x="509" y="4437"/>
                    </a:cubicBezTo>
                    <a:lnTo>
                      <a:pt x="792" y="4776"/>
                    </a:lnTo>
                    <a:lnTo>
                      <a:pt x="1074" y="5058"/>
                    </a:lnTo>
                    <a:cubicBezTo>
                      <a:pt x="1301" y="5256"/>
                      <a:pt x="1470" y="5482"/>
                      <a:pt x="1696" y="5652"/>
                    </a:cubicBezTo>
                    <a:lnTo>
                      <a:pt x="2035" y="5934"/>
                    </a:lnTo>
                    <a:cubicBezTo>
                      <a:pt x="2148" y="6019"/>
                      <a:pt x="2289" y="6104"/>
                      <a:pt x="2403" y="6188"/>
                    </a:cubicBezTo>
                    <a:lnTo>
                      <a:pt x="2516" y="6273"/>
                    </a:lnTo>
                    <a:lnTo>
                      <a:pt x="2657" y="6188"/>
                    </a:lnTo>
                    <a:cubicBezTo>
                      <a:pt x="2855" y="6104"/>
                      <a:pt x="3024" y="6019"/>
                      <a:pt x="3194" y="5906"/>
                    </a:cubicBezTo>
                    <a:cubicBezTo>
                      <a:pt x="3363" y="5793"/>
                      <a:pt x="3504" y="5708"/>
                      <a:pt x="3674" y="5595"/>
                    </a:cubicBezTo>
                    <a:cubicBezTo>
                      <a:pt x="3815" y="5454"/>
                      <a:pt x="3957" y="5341"/>
                      <a:pt x="4098" y="5228"/>
                    </a:cubicBezTo>
                    <a:cubicBezTo>
                      <a:pt x="4267" y="5115"/>
                      <a:pt x="4409" y="5002"/>
                      <a:pt x="4550" y="4889"/>
                    </a:cubicBezTo>
                    <a:cubicBezTo>
                      <a:pt x="4833" y="4634"/>
                      <a:pt x="5115" y="4380"/>
                      <a:pt x="5369" y="4126"/>
                    </a:cubicBezTo>
                    <a:cubicBezTo>
                      <a:pt x="5652" y="3871"/>
                      <a:pt x="5906" y="3617"/>
                      <a:pt x="6189" y="3363"/>
                    </a:cubicBezTo>
                    <a:cubicBezTo>
                      <a:pt x="6443" y="3080"/>
                      <a:pt x="6697" y="2826"/>
                      <a:pt x="6952" y="2543"/>
                    </a:cubicBezTo>
                    <a:cubicBezTo>
                      <a:pt x="7206" y="2289"/>
                      <a:pt x="7460" y="2007"/>
                      <a:pt x="7686" y="1724"/>
                    </a:cubicBezTo>
                    <a:cubicBezTo>
                      <a:pt x="8167" y="1159"/>
                      <a:pt x="8647" y="594"/>
                      <a:pt x="9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86"/>
              <p:cNvSpPr/>
              <p:nvPr/>
            </p:nvSpPr>
            <p:spPr>
              <a:xfrm rot="-5400000">
                <a:off x="6980588" y="3671038"/>
                <a:ext cx="62900" cy="110925"/>
              </a:xfrm>
              <a:custGeom>
                <a:avLst/>
                <a:gdLst/>
                <a:ahLst/>
                <a:cxnLst/>
                <a:rect l="l" t="t" r="r" b="b"/>
                <a:pathLst>
                  <a:path w="2516" h="4437" extrusionOk="0">
                    <a:moveTo>
                      <a:pt x="255" y="0"/>
                    </a:moveTo>
                    <a:cubicBezTo>
                      <a:pt x="114" y="254"/>
                      <a:pt x="57" y="565"/>
                      <a:pt x="29" y="848"/>
                    </a:cubicBezTo>
                    <a:cubicBezTo>
                      <a:pt x="1" y="989"/>
                      <a:pt x="1" y="1130"/>
                      <a:pt x="1" y="1272"/>
                    </a:cubicBezTo>
                    <a:cubicBezTo>
                      <a:pt x="1" y="1441"/>
                      <a:pt x="1" y="1582"/>
                      <a:pt x="29" y="1752"/>
                    </a:cubicBezTo>
                    <a:cubicBezTo>
                      <a:pt x="29" y="1921"/>
                      <a:pt x="57" y="2091"/>
                      <a:pt x="114" y="2261"/>
                    </a:cubicBezTo>
                    <a:cubicBezTo>
                      <a:pt x="142" y="2430"/>
                      <a:pt x="198" y="2600"/>
                      <a:pt x="283" y="2769"/>
                    </a:cubicBezTo>
                    <a:cubicBezTo>
                      <a:pt x="340" y="2939"/>
                      <a:pt x="453" y="3108"/>
                      <a:pt x="537" y="3278"/>
                    </a:cubicBezTo>
                    <a:cubicBezTo>
                      <a:pt x="622" y="3419"/>
                      <a:pt x="735" y="3560"/>
                      <a:pt x="876" y="3673"/>
                    </a:cubicBezTo>
                    <a:cubicBezTo>
                      <a:pt x="989" y="3815"/>
                      <a:pt x="1103" y="3928"/>
                      <a:pt x="1244" y="4012"/>
                    </a:cubicBezTo>
                    <a:cubicBezTo>
                      <a:pt x="1385" y="4097"/>
                      <a:pt x="1498" y="4182"/>
                      <a:pt x="1639" y="4238"/>
                    </a:cubicBezTo>
                    <a:cubicBezTo>
                      <a:pt x="1781" y="4295"/>
                      <a:pt x="1894" y="4351"/>
                      <a:pt x="1978" y="4351"/>
                    </a:cubicBezTo>
                    <a:cubicBezTo>
                      <a:pt x="2091" y="4380"/>
                      <a:pt x="2205" y="4408"/>
                      <a:pt x="2261" y="4408"/>
                    </a:cubicBezTo>
                    <a:cubicBezTo>
                      <a:pt x="2431" y="4436"/>
                      <a:pt x="2515" y="4436"/>
                      <a:pt x="2515" y="4436"/>
                    </a:cubicBezTo>
                    <a:cubicBezTo>
                      <a:pt x="2515" y="4436"/>
                      <a:pt x="2431" y="4380"/>
                      <a:pt x="2318" y="4267"/>
                    </a:cubicBezTo>
                    <a:cubicBezTo>
                      <a:pt x="2261" y="4238"/>
                      <a:pt x="2176" y="4182"/>
                      <a:pt x="2120" y="4125"/>
                    </a:cubicBezTo>
                    <a:cubicBezTo>
                      <a:pt x="2035" y="4041"/>
                      <a:pt x="1950" y="3984"/>
                      <a:pt x="1865" y="3899"/>
                    </a:cubicBezTo>
                    <a:cubicBezTo>
                      <a:pt x="1781" y="3815"/>
                      <a:pt x="1696" y="3702"/>
                      <a:pt x="1611" y="3617"/>
                    </a:cubicBezTo>
                    <a:cubicBezTo>
                      <a:pt x="1526" y="3504"/>
                      <a:pt x="1442" y="3391"/>
                      <a:pt x="1357" y="3278"/>
                    </a:cubicBezTo>
                    <a:cubicBezTo>
                      <a:pt x="1272" y="3165"/>
                      <a:pt x="1216" y="3052"/>
                      <a:pt x="1131" y="2910"/>
                    </a:cubicBezTo>
                    <a:cubicBezTo>
                      <a:pt x="1046" y="2797"/>
                      <a:pt x="989" y="2656"/>
                      <a:pt x="933" y="2515"/>
                    </a:cubicBezTo>
                    <a:cubicBezTo>
                      <a:pt x="876" y="2345"/>
                      <a:pt x="820" y="2232"/>
                      <a:pt x="763" y="2063"/>
                    </a:cubicBezTo>
                    <a:cubicBezTo>
                      <a:pt x="735" y="1921"/>
                      <a:pt x="679" y="1780"/>
                      <a:pt x="622" y="1639"/>
                    </a:cubicBezTo>
                    <a:cubicBezTo>
                      <a:pt x="537" y="1356"/>
                      <a:pt x="481" y="1074"/>
                      <a:pt x="424" y="819"/>
                    </a:cubicBezTo>
                    <a:cubicBezTo>
                      <a:pt x="311" y="339"/>
                      <a:pt x="255"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86"/>
              <p:cNvSpPr/>
              <p:nvPr/>
            </p:nvSpPr>
            <p:spPr>
              <a:xfrm rot="-5400000">
                <a:off x="6956200" y="3761775"/>
                <a:ext cx="40275" cy="11375"/>
              </a:xfrm>
              <a:custGeom>
                <a:avLst/>
                <a:gdLst/>
                <a:ahLst/>
                <a:cxnLst/>
                <a:rect l="l" t="t" r="r" b="b"/>
                <a:pathLst>
                  <a:path w="1611" h="455" extrusionOk="0">
                    <a:moveTo>
                      <a:pt x="200" y="0"/>
                    </a:moveTo>
                    <a:cubicBezTo>
                      <a:pt x="0" y="0"/>
                      <a:pt x="9" y="314"/>
                      <a:pt x="226" y="341"/>
                    </a:cubicBezTo>
                    <a:lnTo>
                      <a:pt x="1413" y="454"/>
                    </a:lnTo>
                    <a:cubicBezTo>
                      <a:pt x="1610" y="454"/>
                      <a:pt x="1610" y="115"/>
                      <a:pt x="1413" y="87"/>
                    </a:cubicBezTo>
                    <a:lnTo>
                      <a:pt x="226" y="2"/>
                    </a:lnTo>
                    <a:cubicBezTo>
                      <a:pt x="217" y="1"/>
                      <a:pt x="208" y="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86"/>
              <p:cNvSpPr/>
              <p:nvPr/>
            </p:nvSpPr>
            <p:spPr>
              <a:xfrm rot="-5400000">
                <a:off x="6987988" y="3756163"/>
                <a:ext cx="41000" cy="10625"/>
              </a:xfrm>
              <a:custGeom>
                <a:avLst/>
                <a:gdLst/>
                <a:ahLst/>
                <a:cxnLst/>
                <a:rect l="l" t="t" r="r" b="b"/>
                <a:pathLst>
                  <a:path w="1640" h="425" extrusionOk="0">
                    <a:moveTo>
                      <a:pt x="227" y="1"/>
                    </a:moveTo>
                    <a:cubicBezTo>
                      <a:pt x="1" y="1"/>
                      <a:pt x="1" y="368"/>
                      <a:pt x="227" y="368"/>
                    </a:cubicBezTo>
                    <a:lnTo>
                      <a:pt x="1414" y="425"/>
                    </a:lnTo>
                    <a:cubicBezTo>
                      <a:pt x="1640" y="425"/>
                      <a:pt x="1640" y="86"/>
                      <a:pt x="1414" y="86"/>
                    </a:cubicBezTo>
                    <a:lnTo>
                      <a:pt x="2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86"/>
              <p:cNvSpPr/>
              <p:nvPr/>
            </p:nvSpPr>
            <p:spPr>
              <a:xfrm rot="-5400000">
                <a:off x="7018100" y="3742225"/>
                <a:ext cx="41175" cy="20125"/>
              </a:xfrm>
              <a:custGeom>
                <a:avLst/>
                <a:gdLst/>
                <a:ahLst/>
                <a:cxnLst/>
                <a:rect l="l" t="t" r="r" b="b"/>
                <a:pathLst>
                  <a:path w="1647" h="805" extrusionOk="0">
                    <a:moveTo>
                      <a:pt x="1360" y="0"/>
                    </a:moveTo>
                    <a:lnTo>
                      <a:pt x="202" y="452"/>
                    </a:lnTo>
                    <a:cubicBezTo>
                      <a:pt x="1" y="528"/>
                      <a:pt x="46" y="805"/>
                      <a:pt x="218" y="805"/>
                    </a:cubicBezTo>
                    <a:cubicBezTo>
                      <a:pt x="239" y="805"/>
                      <a:pt x="262" y="801"/>
                      <a:pt x="287" y="791"/>
                    </a:cubicBezTo>
                    <a:lnTo>
                      <a:pt x="1445" y="367"/>
                    </a:lnTo>
                    <a:cubicBezTo>
                      <a:pt x="1646" y="292"/>
                      <a:pt x="1579" y="15"/>
                      <a:pt x="1422" y="15"/>
                    </a:cubicBezTo>
                    <a:cubicBezTo>
                      <a:pt x="1403" y="15"/>
                      <a:pt x="1382" y="19"/>
                      <a:pt x="1360" y="28"/>
                    </a:cubicBezTo>
                    <a:lnTo>
                      <a:pt x="1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86"/>
              <p:cNvSpPr/>
              <p:nvPr/>
            </p:nvSpPr>
            <p:spPr>
              <a:xfrm rot="-5400000">
                <a:off x="7151188" y="3509613"/>
                <a:ext cx="74900" cy="48775"/>
              </a:xfrm>
              <a:custGeom>
                <a:avLst/>
                <a:gdLst/>
                <a:ahLst/>
                <a:cxnLst/>
                <a:rect l="l" t="t" r="r" b="b"/>
                <a:pathLst>
                  <a:path w="2996" h="1951" extrusionOk="0">
                    <a:moveTo>
                      <a:pt x="28" y="0"/>
                    </a:moveTo>
                    <a:cubicBezTo>
                      <a:pt x="0" y="57"/>
                      <a:pt x="0" y="113"/>
                      <a:pt x="0" y="170"/>
                    </a:cubicBezTo>
                    <a:cubicBezTo>
                      <a:pt x="28" y="339"/>
                      <a:pt x="57" y="481"/>
                      <a:pt x="113" y="622"/>
                    </a:cubicBezTo>
                    <a:cubicBezTo>
                      <a:pt x="170" y="848"/>
                      <a:pt x="283" y="1046"/>
                      <a:pt x="452" y="1187"/>
                    </a:cubicBezTo>
                    <a:cubicBezTo>
                      <a:pt x="537" y="1300"/>
                      <a:pt x="622" y="1385"/>
                      <a:pt x="707" y="1470"/>
                    </a:cubicBezTo>
                    <a:cubicBezTo>
                      <a:pt x="820" y="1555"/>
                      <a:pt x="933" y="1611"/>
                      <a:pt x="1046" y="1668"/>
                    </a:cubicBezTo>
                    <a:cubicBezTo>
                      <a:pt x="1159" y="1752"/>
                      <a:pt x="1272" y="1781"/>
                      <a:pt x="1385" y="1837"/>
                    </a:cubicBezTo>
                    <a:cubicBezTo>
                      <a:pt x="1498" y="1865"/>
                      <a:pt x="1611" y="1894"/>
                      <a:pt x="1752" y="1922"/>
                    </a:cubicBezTo>
                    <a:cubicBezTo>
                      <a:pt x="1865" y="1950"/>
                      <a:pt x="1978" y="1950"/>
                      <a:pt x="2091" y="1950"/>
                    </a:cubicBezTo>
                    <a:cubicBezTo>
                      <a:pt x="2204" y="1950"/>
                      <a:pt x="2317" y="1922"/>
                      <a:pt x="2402" y="1922"/>
                    </a:cubicBezTo>
                    <a:cubicBezTo>
                      <a:pt x="2543" y="1922"/>
                      <a:pt x="2713" y="1865"/>
                      <a:pt x="2854" y="1809"/>
                    </a:cubicBezTo>
                    <a:cubicBezTo>
                      <a:pt x="2939" y="1781"/>
                      <a:pt x="2995" y="1752"/>
                      <a:pt x="2995" y="1752"/>
                    </a:cubicBezTo>
                    <a:cubicBezTo>
                      <a:pt x="2995" y="1752"/>
                      <a:pt x="2939" y="1724"/>
                      <a:pt x="2854" y="1668"/>
                    </a:cubicBezTo>
                    <a:cubicBezTo>
                      <a:pt x="2741" y="1639"/>
                      <a:pt x="2600" y="1583"/>
                      <a:pt x="2430" y="1526"/>
                    </a:cubicBezTo>
                    <a:lnTo>
                      <a:pt x="2204" y="1441"/>
                    </a:lnTo>
                    <a:lnTo>
                      <a:pt x="1922" y="1328"/>
                    </a:lnTo>
                    <a:cubicBezTo>
                      <a:pt x="1837" y="1272"/>
                      <a:pt x="1752" y="1244"/>
                      <a:pt x="1639" y="1187"/>
                    </a:cubicBezTo>
                    <a:lnTo>
                      <a:pt x="1385" y="1074"/>
                    </a:lnTo>
                    <a:cubicBezTo>
                      <a:pt x="1300" y="1018"/>
                      <a:pt x="1215" y="961"/>
                      <a:pt x="1130" y="905"/>
                    </a:cubicBezTo>
                    <a:cubicBezTo>
                      <a:pt x="1046" y="848"/>
                      <a:pt x="961" y="792"/>
                      <a:pt x="876" y="735"/>
                    </a:cubicBezTo>
                    <a:cubicBezTo>
                      <a:pt x="791" y="707"/>
                      <a:pt x="735" y="650"/>
                      <a:pt x="650" y="594"/>
                    </a:cubicBezTo>
                    <a:cubicBezTo>
                      <a:pt x="594" y="509"/>
                      <a:pt x="509" y="481"/>
                      <a:pt x="452" y="424"/>
                    </a:cubicBezTo>
                    <a:cubicBezTo>
                      <a:pt x="198" y="198"/>
                      <a:pt x="28"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86"/>
              <p:cNvSpPr/>
              <p:nvPr/>
            </p:nvSpPr>
            <p:spPr>
              <a:xfrm rot="-5400000">
                <a:off x="7187675" y="3546750"/>
                <a:ext cx="21650" cy="31750"/>
              </a:xfrm>
              <a:custGeom>
                <a:avLst/>
                <a:gdLst/>
                <a:ahLst/>
                <a:cxnLst/>
                <a:rect l="l" t="t" r="r" b="b"/>
                <a:pathLst>
                  <a:path w="866" h="1270" extrusionOk="0">
                    <a:moveTo>
                      <a:pt x="649" y="1"/>
                    </a:moveTo>
                    <a:cubicBezTo>
                      <a:pt x="573" y="1"/>
                      <a:pt x="492" y="35"/>
                      <a:pt x="448" y="113"/>
                    </a:cubicBezTo>
                    <a:lnTo>
                      <a:pt x="476" y="113"/>
                    </a:lnTo>
                    <a:cubicBezTo>
                      <a:pt x="334" y="424"/>
                      <a:pt x="193" y="735"/>
                      <a:pt x="52" y="1046"/>
                    </a:cubicBezTo>
                    <a:cubicBezTo>
                      <a:pt x="0" y="1184"/>
                      <a:pt x="107" y="1269"/>
                      <a:pt x="224" y="1269"/>
                    </a:cubicBezTo>
                    <a:cubicBezTo>
                      <a:pt x="298" y="1269"/>
                      <a:pt x="375" y="1235"/>
                      <a:pt x="419" y="1159"/>
                    </a:cubicBezTo>
                    <a:lnTo>
                      <a:pt x="815" y="198"/>
                    </a:lnTo>
                    <a:cubicBezTo>
                      <a:pt x="866" y="79"/>
                      <a:pt x="763" y="1"/>
                      <a:pt x="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86"/>
              <p:cNvSpPr/>
              <p:nvPr/>
            </p:nvSpPr>
            <p:spPr>
              <a:xfrm rot="-5400000">
                <a:off x="7205925" y="3523175"/>
                <a:ext cx="14300" cy="35100"/>
              </a:xfrm>
              <a:custGeom>
                <a:avLst/>
                <a:gdLst/>
                <a:ahLst/>
                <a:cxnLst/>
                <a:rect l="l" t="t" r="r" b="b"/>
                <a:pathLst>
                  <a:path w="572" h="1404" extrusionOk="0">
                    <a:moveTo>
                      <a:pt x="354" y="1"/>
                    </a:moveTo>
                    <a:cubicBezTo>
                      <a:pt x="281" y="1"/>
                      <a:pt x="211" y="41"/>
                      <a:pt x="187" y="134"/>
                    </a:cubicBezTo>
                    <a:cubicBezTo>
                      <a:pt x="131" y="473"/>
                      <a:pt x="74" y="840"/>
                      <a:pt x="18" y="1179"/>
                    </a:cubicBezTo>
                    <a:cubicBezTo>
                      <a:pt x="1" y="1318"/>
                      <a:pt x="121" y="1403"/>
                      <a:pt x="230" y="1403"/>
                    </a:cubicBezTo>
                    <a:cubicBezTo>
                      <a:pt x="299" y="1403"/>
                      <a:pt x="363" y="1369"/>
                      <a:pt x="385" y="1292"/>
                    </a:cubicBezTo>
                    <a:cubicBezTo>
                      <a:pt x="442" y="925"/>
                      <a:pt x="498" y="586"/>
                      <a:pt x="555" y="219"/>
                    </a:cubicBezTo>
                    <a:cubicBezTo>
                      <a:pt x="571" y="85"/>
                      <a:pt x="460" y="1"/>
                      <a:pt x="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86"/>
              <p:cNvSpPr/>
              <p:nvPr/>
            </p:nvSpPr>
            <p:spPr>
              <a:xfrm rot="-5400000">
                <a:off x="7215813" y="3496563"/>
                <a:ext cx="9925" cy="36750"/>
              </a:xfrm>
              <a:custGeom>
                <a:avLst/>
                <a:gdLst/>
                <a:ahLst/>
                <a:cxnLst/>
                <a:rect l="l" t="t" r="r" b="b"/>
                <a:pathLst>
                  <a:path w="397" h="1470" extrusionOk="0">
                    <a:moveTo>
                      <a:pt x="213" y="0"/>
                    </a:moveTo>
                    <a:cubicBezTo>
                      <a:pt x="121" y="0"/>
                      <a:pt x="29" y="57"/>
                      <a:pt x="29" y="170"/>
                    </a:cubicBezTo>
                    <a:cubicBezTo>
                      <a:pt x="29" y="565"/>
                      <a:pt x="1" y="933"/>
                      <a:pt x="1" y="1300"/>
                    </a:cubicBezTo>
                    <a:cubicBezTo>
                      <a:pt x="1" y="1413"/>
                      <a:pt x="86" y="1470"/>
                      <a:pt x="170" y="1470"/>
                    </a:cubicBezTo>
                    <a:cubicBezTo>
                      <a:pt x="255" y="1470"/>
                      <a:pt x="340" y="1413"/>
                      <a:pt x="340" y="1300"/>
                    </a:cubicBezTo>
                    <a:cubicBezTo>
                      <a:pt x="340" y="933"/>
                      <a:pt x="368" y="565"/>
                      <a:pt x="396" y="170"/>
                    </a:cubicBezTo>
                    <a:cubicBezTo>
                      <a:pt x="396" y="57"/>
                      <a:pt x="305"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3" name="Google Shape;5123;p86"/>
            <p:cNvSpPr/>
            <p:nvPr/>
          </p:nvSpPr>
          <p:spPr>
            <a:xfrm rot="-5400000">
              <a:off x="5721342" y="3006212"/>
              <a:ext cx="300265" cy="514809"/>
            </a:xfrm>
            <a:custGeom>
              <a:avLst/>
              <a:gdLst/>
              <a:ahLst/>
              <a:cxnLst/>
              <a:rect l="l" t="t" r="r" b="b"/>
              <a:pathLst>
                <a:path w="13055" h="22383" extrusionOk="0">
                  <a:moveTo>
                    <a:pt x="4409" y="0"/>
                  </a:moveTo>
                  <a:lnTo>
                    <a:pt x="1" y="12970"/>
                  </a:lnTo>
                  <a:cubicBezTo>
                    <a:pt x="1" y="12970"/>
                    <a:pt x="340" y="20091"/>
                    <a:pt x="2826" y="22380"/>
                  </a:cubicBezTo>
                  <a:cubicBezTo>
                    <a:pt x="2826" y="22380"/>
                    <a:pt x="2867" y="22382"/>
                    <a:pt x="2942" y="22382"/>
                  </a:cubicBezTo>
                  <a:cubicBezTo>
                    <a:pt x="3796" y="22382"/>
                    <a:pt x="9123" y="22072"/>
                    <a:pt x="10992" y="14440"/>
                  </a:cubicBezTo>
                  <a:cubicBezTo>
                    <a:pt x="13055" y="6132"/>
                    <a:pt x="4409" y="0"/>
                    <a:pt x="4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86"/>
            <p:cNvSpPr/>
            <p:nvPr/>
          </p:nvSpPr>
          <p:spPr>
            <a:xfrm rot="-5400000">
              <a:off x="5401411" y="3281540"/>
              <a:ext cx="591422" cy="463335"/>
            </a:xfrm>
            <a:custGeom>
              <a:avLst/>
              <a:gdLst/>
              <a:ahLst/>
              <a:cxnLst/>
              <a:rect l="l" t="t" r="r" b="b"/>
              <a:pathLst>
                <a:path w="25714" h="20145" extrusionOk="0">
                  <a:moveTo>
                    <a:pt x="9132" y="1"/>
                  </a:moveTo>
                  <a:cubicBezTo>
                    <a:pt x="5620" y="1"/>
                    <a:pt x="2220" y="545"/>
                    <a:pt x="1" y="641"/>
                  </a:cubicBezTo>
                  <a:lnTo>
                    <a:pt x="1866" y="7846"/>
                  </a:lnTo>
                  <a:cubicBezTo>
                    <a:pt x="1866" y="7846"/>
                    <a:pt x="3928" y="13356"/>
                    <a:pt x="7884" y="16549"/>
                  </a:cubicBezTo>
                  <a:cubicBezTo>
                    <a:pt x="10750" y="18858"/>
                    <a:pt x="13811" y="20144"/>
                    <a:pt x="16036" y="20144"/>
                  </a:cubicBezTo>
                  <a:cubicBezTo>
                    <a:pt x="16861" y="20144"/>
                    <a:pt x="17571" y="19967"/>
                    <a:pt x="18113" y="19601"/>
                  </a:cubicBezTo>
                  <a:cubicBezTo>
                    <a:pt x="20119" y="18244"/>
                    <a:pt x="25714" y="13243"/>
                    <a:pt x="21363" y="5472"/>
                  </a:cubicBezTo>
                  <a:cubicBezTo>
                    <a:pt x="18858" y="1001"/>
                    <a:pt x="13893" y="1"/>
                    <a:pt x="9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5" name="Google Shape;5125;p86"/>
          <p:cNvGrpSpPr/>
          <p:nvPr/>
        </p:nvGrpSpPr>
        <p:grpSpPr>
          <a:xfrm>
            <a:off x="641696" y="675231"/>
            <a:ext cx="244617" cy="268996"/>
            <a:chOff x="6523500" y="4338575"/>
            <a:chExt cx="259375" cy="285225"/>
          </a:xfrm>
        </p:grpSpPr>
        <p:sp>
          <p:nvSpPr>
            <p:cNvPr id="5126" name="Google Shape;5126;p86"/>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86"/>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86"/>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86"/>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86"/>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86"/>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3525;p72">
            <a:extLst>
              <a:ext uri="{FF2B5EF4-FFF2-40B4-BE49-F238E27FC236}">
                <a16:creationId xmlns:a16="http://schemas.microsoft.com/office/drawing/2014/main" id="{231A499F-2066-4EB8-91DD-E2323D1C6E7A}"/>
              </a:ext>
            </a:extLst>
          </p:cNvPr>
          <p:cNvSpPr txBox="1">
            <a:spLocks/>
          </p:cNvSpPr>
          <p:nvPr/>
        </p:nvSpPr>
        <p:spPr>
          <a:xfrm>
            <a:off x="6019984" y="809729"/>
            <a:ext cx="3005400" cy="1608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chemeClr val="bg1"/>
                </a:solidFill>
              </a:rPr>
              <a:t>Pg. 12</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75D6ED-2D92-4F70-B06D-D841A9B3D541}"/>
              </a:ext>
            </a:extLst>
          </p:cNvPr>
          <p:cNvSpPr/>
          <p:nvPr/>
        </p:nvSpPr>
        <p:spPr>
          <a:xfrm>
            <a:off x="56578" y="101382"/>
            <a:ext cx="9020748" cy="5262979"/>
          </a:xfrm>
          <a:prstGeom prst="rect">
            <a:avLst/>
          </a:prstGeom>
          <a:solidFill>
            <a:schemeClr val="tx1"/>
          </a:solidFill>
        </p:spPr>
        <p:txBody>
          <a:bodyPr wrap="square">
            <a:spAutoFit/>
          </a:bodyPr>
          <a:lstStyle/>
          <a:p>
            <a:r>
              <a:rPr lang="en-US" sz="1600" dirty="0">
                <a:solidFill>
                  <a:sysClr val="windowText" lastClr="000000"/>
                </a:solidFill>
              </a:rPr>
              <a:t>1. Identify What are three functions of all cells?</a:t>
            </a:r>
          </a:p>
          <a:p>
            <a:r>
              <a:rPr lang="en-US" sz="1600" dirty="0">
                <a:solidFill>
                  <a:sysClr val="windowText" lastClr="000000"/>
                </a:solidFill>
              </a:rPr>
              <a:t>………………………………………………………………………………………………………………………………………………………………………………………………………………………………………………………………………………………………………………………………………………………</a:t>
            </a:r>
          </a:p>
          <a:p>
            <a:endParaRPr lang="en-US" sz="1600" dirty="0">
              <a:solidFill>
                <a:sysClr val="windowText" lastClr="000000"/>
              </a:solidFill>
            </a:endParaRPr>
          </a:p>
          <a:p>
            <a:r>
              <a:rPr lang="en-US" sz="1600" dirty="0">
                <a:solidFill>
                  <a:sysClr val="windowText" lastClr="000000"/>
                </a:solidFill>
              </a:rPr>
              <a:t>2. Describe What are the three key points of Cell theory?</a:t>
            </a:r>
          </a:p>
          <a:p>
            <a:r>
              <a:rPr lang="en-US" sz="1600" dirty="0">
                <a:solidFill>
                  <a:sysClr val="windowText" lastClr="000000"/>
                </a:solidFill>
              </a:rPr>
              <a:t>………………………………………………………………………………………………………………………………………………………………………………………………………………………………………………………………………………………………………………………………………………………</a:t>
            </a:r>
          </a:p>
          <a:p>
            <a:endParaRPr lang="en-US" sz="1600" dirty="0">
              <a:solidFill>
                <a:sysClr val="windowText" lastClr="000000"/>
              </a:solidFill>
            </a:endParaRPr>
          </a:p>
          <a:p>
            <a:r>
              <a:rPr lang="en-US" sz="1600" dirty="0">
                <a:solidFill>
                  <a:sysClr val="windowText" lastClr="000000"/>
                </a:solidFill>
              </a:rPr>
              <a:t>3. CCC Patterns Scientists discover new kinds of life in the deep ocean every year. What does the cell theory tell them must be true about every new organism?</a:t>
            </a:r>
          </a:p>
          <a:p>
            <a:r>
              <a:rPr lang="en-US" sz="1600" dirty="0">
                <a:solidFill>
                  <a:sysClr val="windowText" lastClr="000000"/>
                </a:solidFill>
              </a:rPr>
              <a:t>………………………………………………………………………………………………………………………………………………………………………………………………………………………………………………………………………………………………………………………………………………………</a:t>
            </a:r>
          </a:p>
          <a:p>
            <a:endParaRPr lang="en-US" sz="1600" dirty="0">
              <a:solidFill>
                <a:sysClr val="windowText" lastClr="000000"/>
              </a:solidFill>
            </a:endParaRPr>
          </a:p>
          <a:p>
            <a:r>
              <a:rPr lang="en-US" sz="1600" dirty="0">
                <a:solidFill>
                  <a:sysClr val="windowText" lastClr="000000"/>
                </a:solidFill>
              </a:rPr>
              <a:t>4. SEP Engage in Argument from Evidence Use evidence to explain how advancements in technology influenced cell theory.</a:t>
            </a:r>
          </a:p>
          <a:p>
            <a:r>
              <a:rPr lang="en-US" sz="1600" dirty="0">
                <a:solidFill>
                  <a:sysClr val="windowText" lastClr="000000"/>
                </a:solidFill>
              </a:rPr>
              <a:t>………………………………………………………………………………………………………………………………………………………………………………………………………………………………………………………………………………………………………………………………………………………</a:t>
            </a:r>
          </a:p>
        </p:txBody>
      </p:sp>
      <p:sp>
        <p:nvSpPr>
          <p:cNvPr id="4" name="TextBox 3">
            <a:extLst>
              <a:ext uri="{FF2B5EF4-FFF2-40B4-BE49-F238E27FC236}">
                <a16:creationId xmlns:a16="http://schemas.microsoft.com/office/drawing/2014/main" id="{71D253B5-E772-47C7-9455-D958C68DB249}"/>
              </a:ext>
            </a:extLst>
          </p:cNvPr>
          <p:cNvSpPr txBox="1"/>
          <p:nvPr/>
        </p:nvSpPr>
        <p:spPr>
          <a:xfrm>
            <a:off x="66674" y="469723"/>
            <a:ext cx="8625838" cy="400110"/>
          </a:xfrm>
          <a:prstGeom prst="rect">
            <a:avLst/>
          </a:prstGeom>
          <a:noFill/>
        </p:spPr>
        <p:txBody>
          <a:bodyPr wrap="square" rtlCol="0">
            <a:spAutoFit/>
          </a:bodyPr>
          <a:lstStyle/>
          <a:p>
            <a:r>
              <a:rPr lang="en-US" sz="2000" dirty="0">
                <a:solidFill>
                  <a:schemeClr val="accent4">
                    <a:lumMod val="75000"/>
                  </a:schemeClr>
                </a:solidFill>
              </a:rPr>
              <a:t>obtaining energy; bringing in nutrients and water; getting rid of waste</a:t>
            </a:r>
          </a:p>
        </p:txBody>
      </p:sp>
      <p:sp>
        <p:nvSpPr>
          <p:cNvPr id="5" name="TextBox 4">
            <a:extLst>
              <a:ext uri="{FF2B5EF4-FFF2-40B4-BE49-F238E27FC236}">
                <a16:creationId xmlns:a16="http://schemas.microsoft.com/office/drawing/2014/main" id="{05BC259A-6DA0-4B55-A3E0-F7C3BA1A62B2}"/>
              </a:ext>
            </a:extLst>
          </p:cNvPr>
          <p:cNvSpPr txBox="1"/>
          <p:nvPr/>
        </p:nvSpPr>
        <p:spPr>
          <a:xfrm>
            <a:off x="66674" y="1677213"/>
            <a:ext cx="8625838" cy="707886"/>
          </a:xfrm>
          <a:prstGeom prst="rect">
            <a:avLst/>
          </a:prstGeom>
          <a:noFill/>
        </p:spPr>
        <p:txBody>
          <a:bodyPr wrap="square" rtlCol="0">
            <a:spAutoFit/>
          </a:bodyPr>
          <a:lstStyle/>
          <a:p>
            <a:r>
              <a:rPr lang="en-US" sz="2000" dirty="0">
                <a:solidFill>
                  <a:schemeClr val="accent4">
                    <a:lumMod val="75000"/>
                  </a:schemeClr>
                </a:solidFill>
              </a:rPr>
              <a:t>Cells are the basic units of life; all living things are made up of cells; all new cells are produced by existing cells.</a:t>
            </a:r>
          </a:p>
        </p:txBody>
      </p:sp>
      <p:sp>
        <p:nvSpPr>
          <p:cNvPr id="6" name="TextBox 5">
            <a:extLst>
              <a:ext uri="{FF2B5EF4-FFF2-40B4-BE49-F238E27FC236}">
                <a16:creationId xmlns:a16="http://schemas.microsoft.com/office/drawing/2014/main" id="{6CB8108E-7D42-4E40-A5DB-E86725DDA6B3}"/>
              </a:ext>
            </a:extLst>
          </p:cNvPr>
          <p:cNvSpPr txBox="1"/>
          <p:nvPr/>
        </p:nvSpPr>
        <p:spPr>
          <a:xfrm>
            <a:off x="56578" y="2929992"/>
            <a:ext cx="8625838" cy="707886"/>
          </a:xfrm>
          <a:prstGeom prst="rect">
            <a:avLst/>
          </a:prstGeom>
          <a:noFill/>
        </p:spPr>
        <p:txBody>
          <a:bodyPr wrap="square" rtlCol="0">
            <a:spAutoFit/>
          </a:bodyPr>
          <a:lstStyle/>
          <a:p>
            <a:r>
              <a:rPr lang="en-US" sz="2000" dirty="0">
                <a:solidFill>
                  <a:schemeClr val="accent4">
                    <a:lumMod val="75000"/>
                  </a:schemeClr>
                </a:solidFill>
              </a:rPr>
              <a:t>Every organisms is made up of cells and all its cells are produced by existing cells. </a:t>
            </a:r>
          </a:p>
        </p:txBody>
      </p:sp>
      <p:sp>
        <p:nvSpPr>
          <p:cNvPr id="7" name="TextBox 6">
            <a:extLst>
              <a:ext uri="{FF2B5EF4-FFF2-40B4-BE49-F238E27FC236}">
                <a16:creationId xmlns:a16="http://schemas.microsoft.com/office/drawing/2014/main" id="{71D38CEC-D6FC-455D-B15C-96A12CC1A34B}"/>
              </a:ext>
            </a:extLst>
          </p:cNvPr>
          <p:cNvSpPr txBox="1"/>
          <p:nvPr/>
        </p:nvSpPr>
        <p:spPr>
          <a:xfrm>
            <a:off x="66674" y="4388475"/>
            <a:ext cx="8625838" cy="707886"/>
          </a:xfrm>
          <a:prstGeom prst="rect">
            <a:avLst/>
          </a:prstGeom>
          <a:noFill/>
        </p:spPr>
        <p:txBody>
          <a:bodyPr wrap="square" rtlCol="0">
            <a:spAutoFit/>
          </a:bodyPr>
          <a:lstStyle/>
          <a:p>
            <a:r>
              <a:rPr lang="en-US" sz="2000" dirty="0">
                <a:solidFill>
                  <a:schemeClr val="accent4">
                    <a:lumMod val="75000"/>
                  </a:schemeClr>
                </a:solidFill>
              </a:rPr>
              <a:t>The invention and improvements of microscopes have allowed a deeper</a:t>
            </a:r>
          </a:p>
          <a:p>
            <a:r>
              <a:rPr lang="en-US" sz="2000" dirty="0">
                <a:solidFill>
                  <a:schemeClr val="accent4">
                    <a:lumMod val="75000"/>
                  </a:schemeClr>
                </a:solidFill>
              </a:rPr>
              <a:t>understanding of cell function.</a:t>
            </a:r>
          </a:p>
        </p:txBody>
      </p:sp>
    </p:spTree>
    <p:extLst>
      <p:ext uri="{BB962C8B-B14F-4D97-AF65-F5344CB8AC3E}">
        <p14:creationId xmlns:p14="http://schemas.microsoft.com/office/powerpoint/2010/main" val="5708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75D6ED-2D92-4F70-B06D-D841A9B3D541}"/>
              </a:ext>
            </a:extLst>
          </p:cNvPr>
          <p:cNvSpPr/>
          <p:nvPr/>
        </p:nvSpPr>
        <p:spPr>
          <a:xfrm>
            <a:off x="56578" y="101382"/>
            <a:ext cx="9020748" cy="5016758"/>
          </a:xfrm>
          <a:prstGeom prst="rect">
            <a:avLst/>
          </a:prstGeom>
          <a:solidFill>
            <a:schemeClr val="tx1"/>
          </a:solidFill>
        </p:spPr>
        <p:txBody>
          <a:bodyPr wrap="square">
            <a:spAutoFit/>
          </a:bodyPr>
          <a:lstStyle/>
          <a:p>
            <a:r>
              <a:rPr lang="en-US" sz="1600" dirty="0">
                <a:solidFill>
                  <a:sysClr val="windowText" lastClr="000000"/>
                </a:solidFill>
              </a:rPr>
              <a:t>5. CCC Structure and Function Compare and contrast the structure and function of a unicellular organism to that of a multicellular organism.</a:t>
            </a: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r>
              <a:rPr lang="en-US" sz="1600" dirty="0">
                <a:solidFill>
                  <a:sysClr val="windowText" lastClr="000000"/>
                </a:solidFill>
              </a:rPr>
              <a:t>6. SEP Use Models On a separate piece of paper, draw two circles of the same size. In the first circle, draw a small, simple picture of something that is big enough to see without magnification. In the second circle, draw it again under 5x magnification. If it is too big to fit in the circle, draw only the part of the object that fits inside. </a:t>
            </a: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p:txBody>
      </p:sp>
      <p:sp>
        <p:nvSpPr>
          <p:cNvPr id="4" name="TextBox 3">
            <a:extLst>
              <a:ext uri="{FF2B5EF4-FFF2-40B4-BE49-F238E27FC236}">
                <a16:creationId xmlns:a16="http://schemas.microsoft.com/office/drawing/2014/main" id="{71D253B5-E772-47C7-9455-D958C68DB249}"/>
              </a:ext>
            </a:extLst>
          </p:cNvPr>
          <p:cNvSpPr txBox="1"/>
          <p:nvPr/>
        </p:nvSpPr>
        <p:spPr>
          <a:xfrm>
            <a:off x="56578" y="640703"/>
            <a:ext cx="8924690" cy="1323439"/>
          </a:xfrm>
          <a:prstGeom prst="rect">
            <a:avLst/>
          </a:prstGeom>
          <a:noFill/>
        </p:spPr>
        <p:txBody>
          <a:bodyPr wrap="square" rtlCol="0">
            <a:spAutoFit/>
          </a:bodyPr>
          <a:lstStyle/>
          <a:p>
            <a:r>
              <a:rPr lang="en-US" sz="2000" dirty="0">
                <a:solidFill>
                  <a:schemeClr val="accent4">
                    <a:lumMod val="75000"/>
                  </a:schemeClr>
                </a:solidFill>
              </a:rPr>
              <a:t>Both organisms are made from the same basic unit of structure and function, a cell. A unicellular organism has.one cell that must perform all the functions necessary for the organism to survive. A multicellular organism has different cells with different functions and together they all keep the organisms alive.</a:t>
            </a:r>
          </a:p>
        </p:txBody>
      </p:sp>
      <p:pic>
        <p:nvPicPr>
          <p:cNvPr id="19458" name="Picture 2" descr="1,700+ Hair Microscope Stock Photos, Pictures &amp; Royalty-Free Images -  iStock | Human hair microscope">
            <a:extLst>
              <a:ext uri="{FF2B5EF4-FFF2-40B4-BE49-F238E27FC236}">
                <a16:creationId xmlns:a16="http://schemas.microsoft.com/office/drawing/2014/main" id="{0BACCD7C-02EF-4179-9324-631B4781E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903" y="3327938"/>
            <a:ext cx="1495586" cy="14945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460" name="Picture 4" descr="Hair Analysis under the Microscope">
            <a:extLst>
              <a:ext uri="{FF2B5EF4-FFF2-40B4-BE49-F238E27FC236}">
                <a16:creationId xmlns:a16="http://schemas.microsoft.com/office/drawing/2014/main" id="{139EEFDF-72C1-4F3D-A57D-AC9BC34A5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521" y="3315443"/>
            <a:ext cx="1495586" cy="15195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90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fade">
                                      <p:cBhvr>
                                        <p:cTn id="14" dur="1000"/>
                                        <p:tgtEl>
                                          <p:spTgt spid="19458"/>
                                        </p:tgtEl>
                                      </p:cBhvr>
                                    </p:animEffect>
                                    <p:anim calcmode="lin" valueType="num">
                                      <p:cBhvr>
                                        <p:cTn id="15" dur="1000" fill="hold"/>
                                        <p:tgtEl>
                                          <p:spTgt spid="19458"/>
                                        </p:tgtEl>
                                        <p:attrNameLst>
                                          <p:attrName>ppt_x</p:attrName>
                                        </p:attrNameLst>
                                      </p:cBhvr>
                                      <p:tavLst>
                                        <p:tav tm="0">
                                          <p:val>
                                            <p:strVal val="#ppt_x"/>
                                          </p:val>
                                        </p:tav>
                                        <p:tav tm="100000">
                                          <p:val>
                                            <p:strVal val="#ppt_x"/>
                                          </p:val>
                                        </p:tav>
                                      </p:tavLst>
                                    </p:anim>
                                    <p:anim calcmode="lin" valueType="num">
                                      <p:cBhvr>
                                        <p:cTn id="16" dur="1000" fill="hold"/>
                                        <p:tgtEl>
                                          <p:spTgt spid="1945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460"/>
                                        </p:tgtEl>
                                        <p:attrNameLst>
                                          <p:attrName>style.visibility</p:attrName>
                                        </p:attrNameLst>
                                      </p:cBhvr>
                                      <p:to>
                                        <p:strVal val="visible"/>
                                      </p:to>
                                    </p:set>
                                    <p:animEffect transition="in" filter="fade">
                                      <p:cBhvr>
                                        <p:cTn id="19" dur="1000"/>
                                        <p:tgtEl>
                                          <p:spTgt spid="19460"/>
                                        </p:tgtEl>
                                      </p:cBhvr>
                                    </p:animEffect>
                                    <p:anim calcmode="lin" valueType="num">
                                      <p:cBhvr>
                                        <p:cTn id="20" dur="1000" fill="hold"/>
                                        <p:tgtEl>
                                          <p:spTgt spid="19460"/>
                                        </p:tgtEl>
                                        <p:attrNameLst>
                                          <p:attrName>ppt_x</p:attrName>
                                        </p:attrNameLst>
                                      </p:cBhvr>
                                      <p:tavLst>
                                        <p:tav tm="0">
                                          <p:val>
                                            <p:strVal val="#ppt_x"/>
                                          </p:val>
                                        </p:tav>
                                        <p:tav tm="100000">
                                          <p:val>
                                            <p:strVal val="#ppt_x"/>
                                          </p:val>
                                        </p:tav>
                                      </p:tavLst>
                                    </p:anim>
                                    <p:anim calcmode="lin" valueType="num">
                                      <p:cBhvr>
                                        <p:cTn id="21"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75D6ED-2D92-4F70-B06D-D841A9B3D541}"/>
              </a:ext>
            </a:extLst>
          </p:cNvPr>
          <p:cNvSpPr/>
          <p:nvPr/>
        </p:nvSpPr>
        <p:spPr>
          <a:xfrm>
            <a:off x="56578" y="101382"/>
            <a:ext cx="9020748" cy="4770537"/>
          </a:xfrm>
          <a:prstGeom prst="rect">
            <a:avLst/>
          </a:prstGeom>
          <a:solidFill>
            <a:schemeClr val="tx1"/>
          </a:solidFill>
        </p:spPr>
        <p:txBody>
          <a:bodyPr wrap="square">
            <a:spAutoFit/>
          </a:bodyPr>
          <a:lstStyle/>
          <a:p>
            <a:endParaRPr lang="en-US" sz="1600" dirty="0">
              <a:solidFill>
                <a:sysClr val="windowText" lastClr="000000"/>
              </a:solidFill>
            </a:endParaRPr>
          </a:p>
          <a:p>
            <a:r>
              <a:rPr lang="en-US" sz="1600" dirty="0">
                <a:solidFill>
                  <a:sysClr val="windowText" lastClr="000000"/>
                </a:solidFill>
              </a:rPr>
              <a:t>7. Apply Scientific Reasoning Hooke and Van Leeuwenhoek made their discoveries around the same time. More than 150 years later, Schleiden, Schwann, and Virchow all made breakthroughs within a few years of each other. What are some possible reasons for the sudden development of the cell theory after such a long break?</a:t>
            </a: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a:p>
            <a:endParaRPr lang="en-US" sz="1600" dirty="0">
              <a:solidFill>
                <a:sysClr val="windowText" lastClr="000000"/>
              </a:solidFill>
            </a:endParaRPr>
          </a:p>
        </p:txBody>
      </p:sp>
      <p:sp>
        <p:nvSpPr>
          <p:cNvPr id="7" name="TextBox 6">
            <a:extLst>
              <a:ext uri="{FF2B5EF4-FFF2-40B4-BE49-F238E27FC236}">
                <a16:creationId xmlns:a16="http://schemas.microsoft.com/office/drawing/2014/main" id="{71D38CEC-D6FC-455D-B15C-96A12CC1A34B}"/>
              </a:ext>
            </a:extLst>
          </p:cNvPr>
          <p:cNvSpPr txBox="1"/>
          <p:nvPr/>
        </p:nvSpPr>
        <p:spPr>
          <a:xfrm>
            <a:off x="66674" y="1376866"/>
            <a:ext cx="8625838" cy="1323439"/>
          </a:xfrm>
          <a:prstGeom prst="rect">
            <a:avLst/>
          </a:prstGeom>
          <a:noFill/>
        </p:spPr>
        <p:txBody>
          <a:bodyPr wrap="square" rtlCol="0">
            <a:spAutoFit/>
          </a:bodyPr>
          <a:lstStyle/>
          <a:p>
            <a:r>
              <a:rPr lang="en-US" sz="2000" dirty="0">
                <a:solidFill>
                  <a:schemeClr val="accent4">
                    <a:lumMod val="75000"/>
                  </a:schemeClr>
                </a:solidFill>
              </a:rPr>
              <a:t>It’s possible that microscope technology improved, which allowed the scientists to see cells more clearly. Or maybe after Schleiden made his discovery, that caught the interest of other scientists. Who went on to add new discoveries.</a:t>
            </a:r>
          </a:p>
        </p:txBody>
      </p:sp>
    </p:spTree>
    <p:extLst>
      <p:ext uri="{BB962C8B-B14F-4D97-AF65-F5344CB8AC3E}">
        <p14:creationId xmlns:p14="http://schemas.microsoft.com/office/powerpoint/2010/main" val="11699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1"/>
        <p:cNvGrpSpPr/>
        <p:nvPr/>
      </p:nvGrpSpPr>
      <p:grpSpPr>
        <a:xfrm>
          <a:off x="0" y="0"/>
          <a:ext cx="0" cy="0"/>
          <a:chOff x="0" y="0"/>
          <a:chExt cx="0" cy="0"/>
        </a:xfrm>
      </p:grpSpPr>
      <p:sp>
        <p:nvSpPr>
          <p:cNvPr id="4062" name="Google Shape;4062;p84"/>
          <p:cNvSpPr txBox="1">
            <a:spLocks noGrp="1"/>
          </p:cNvSpPr>
          <p:nvPr>
            <p:ph type="title"/>
          </p:nvPr>
        </p:nvSpPr>
        <p:spPr>
          <a:xfrm flipH="1">
            <a:off x="633868" y="2261096"/>
            <a:ext cx="3896100" cy="77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grpSp>
        <p:nvGrpSpPr>
          <p:cNvPr id="4086" name="Google Shape;4086;p84"/>
          <p:cNvGrpSpPr/>
          <p:nvPr/>
        </p:nvGrpSpPr>
        <p:grpSpPr>
          <a:xfrm>
            <a:off x="4582620" y="887855"/>
            <a:ext cx="4439188" cy="4257419"/>
            <a:chOff x="4582620" y="887855"/>
            <a:chExt cx="4439188" cy="4257419"/>
          </a:xfrm>
        </p:grpSpPr>
        <p:sp>
          <p:nvSpPr>
            <p:cNvPr id="4087" name="Google Shape;4087;p84"/>
            <p:cNvSpPr/>
            <p:nvPr/>
          </p:nvSpPr>
          <p:spPr>
            <a:xfrm>
              <a:off x="4900296" y="3337595"/>
              <a:ext cx="405146" cy="856078"/>
            </a:xfrm>
            <a:custGeom>
              <a:avLst/>
              <a:gdLst/>
              <a:ahLst/>
              <a:cxnLst/>
              <a:rect l="l" t="t" r="r" b="b"/>
              <a:pathLst>
                <a:path w="9468" h="20006" extrusionOk="0">
                  <a:moveTo>
                    <a:pt x="4880" y="0"/>
                  </a:moveTo>
                  <a:cubicBezTo>
                    <a:pt x="4682" y="0"/>
                    <a:pt x="4505" y="112"/>
                    <a:pt x="4417" y="303"/>
                  </a:cubicBezTo>
                  <a:lnTo>
                    <a:pt x="1690" y="5699"/>
                  </a:lnTo>
                  <a:cubicBezTo>
                    <a:pt x="1517" y="6025"/>
                    <a:pt x="1421" y="6390"/>
                    <a:pt x="1402" y="6755"/>
                  </a:cubicBezTo>
                  <a:lnTo>
                    <a:pt x="903" y="13342"/>
                  </a:lnTo>
                  <a:lnTo>
                    <a:pt x="0" y="15320"/>
                  </a:lnTo>
                  <a:lnTo>
                    <a:pt x="9468" y="20006"/>
                  </a:lnTo>
                  <a:lnTo>
                    <a:pt x="9468" y="20006"/>
                  </a:lnTo>
                  <a:lnTo>
                    <a:pt x="4667" y="14168"/>
                  </a:lnTo>
                  <a:lnTo>
                    <a:pt x="4513" y="7831"/>
                  </a:lnTo>
                  <a:cubicBezTo>
                    <a:pt x="4513" y="7831"/>
                    <a:pt x="5800" y="4412"/>
                    <a:pt x="6318" y="2319"/>
                  </a:cubicBezTo>
                  <a:cubicBezTo>
                    <a:pt x="6587" y="1340"/>
                    <a:pt x="6030" y="322"/>
                    <a:pt x="5070" y="34"/>
                  </a:cubicBezTo>
                  <a:cubicBezTo>
                    <a:pt x="5006" y="11"/>
                    <a:pt x="4942" y="0"/>
                    <a:pt x="4880"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4"/>
            <p:cNvSpPr/>
            <p:nvPr/>
          </p:nvSpPr>
          <p:spPr>
            <a:xfrm>
              <a:off x="5060506" y="3459765"/>
              <a:ext cx="327095" cy="711744"/>
            </a:xfrm>
            <a:custGeom>
              <a:avLst/>
              <a:gdLst/>
              <a:ahLst/>
              <a:cxnLst/>
              <a:rect l="l" t="t" r="r" b="b"/>
              <a:pathLst>
                <a:path w="7644" h="16633" extrusionOk="0">
                  <a:moveTo>
                    <a:pt x="5565" y="0"/>
                  </a:moveTo>
                  <a:cubicBezTo>
                    <a:pt x="5385" y="0"/>
                    <a:pt x="5210" y="94"/>
                    <a:pt x="5109" y="271"/>
                  </a:cubicBezTo>
                  <a:lnTo>
                    <a:pt x="2574" y="4495"/>
                  </a:lnTo>
                  <a:lnTo>
                    <a:pt x="116" y="9853"/>
                  </a:lnTo>
                  <a:lnTo>
                    <a:pt x="1" y="11543"/>
                  </a:lnTo>
                  <a:lnTo>
                    <a:pt x="3899" y="16613"/>
                  </a:lnTo>
                  <a:lnTo>
                    <a:pt x="7644" y="16632"/>
                  </a:lnTo>
                  <a:lnTo>
                    <a:pt x="3995" y="9431"/>
                  </a:lnTo>
                  <a:cubicBezTo>
                    <a:pt x="3995" y="9431"/>
                    <a:pt x="6396" y="4073"/>
                    <a:pt x="6837" y="2229"/>
                  </a:cubicBezTo>
                  <a:cubicBezTo>
                    <a:pt x="7106" y="1077"/>
                    <a:pt x="6300" y="348"/>
                    <a:pt x="5839" y="79"/>
                  </a:cubicBezTo>
                  <a:cubicBezTo>
                    <a:pt x="5753" y="26"/>
                    <a:pt x="5658" y="0"/>
                    <a:pt x="5565"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4"/>
            <p:cNvSpPr/>
            <p:nvPr/>
          </p:nvSpPr>
          <p:spPr>
            <a:xfrm>
              <a:off x="8039341" y="3337595"/>
              <a:ext cx="405189" cy="856078"/>
            </a:xfrm>
            <a:custGeom>
              <a:avLst/>
              <a:gdLst/>
              <a:ahLst/>
              <a:cxnLst/>
              <a:rect l="l" t="t" r="r" b="b"/>
              <a:pathLst>
                <a:path w="9469" h="20006" extrusionOk="0">
                  <a:moveTo>
                    <a:pt x="4599" y="0"/>
                  </a:moveTo>
                  <a:cubicBezTo>
                    <a:pt x="4538" y="0"/>
                    <a:pt x="4477" y="11"/>
                    <a:pt x="4418" y="34"/>
                  </a:cubicBezTo>
                  <a:cubicBezTo>
                    <a:pt x="3438" y="322"/>
                    <a:pt x="2881" y="1340"/>
                    <a:pt x="3169" y="2319"/>
                  </a:cubicBezTo>
                  <a:cubicBezTo>
                    <a:pt x="3669" y="4412"/>
                    <a:pt x="4975" y="7831"/>
                    <a:pt x="4975" y="7831"/>
                  </a:cubicBezTo>
                  <a:lnTo>
                    <a:pt x="4802" y="14168"/>
                  </a:lnTo>
                  <a:lnTo>
                    <a:pt x="1" y="20006"/>
                  </a:lnTo>
                  <a:lnTo>
                    <a:pt x="9468" y="15320"/>
                  </a:lnTo>
                  <a:lnTo>
                    <a:pt x="8585" y="13342"/>
                  </a:lnTo>
                  <a:lnTo>
                    <a:pt x="8085" y="6755"/>
                  </a:lnTo>
                  <a:cubicBezTo>
                    <a:pt x="8066" y="6390"/>
                    <a:pt x="7970" y="6025"/>
                    <a:pt x="7797" y="5699"/>
                  </a:cubicBezTo>
                  <a:lnTo>
                    <a:pt x="5071" y="303"/>
                  </a:lnTo>
                  <a:cubicBezTo>
                    <a:pt x="4983" y="112"/>
                    <a:pt x="4794" y="0"/>
                    <a:pt x="4599"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4"/>
            <p:cNvSpPr/>
            <p:nvPr/>
          </p:nvSpPr>
          <p:spPr>
            <a:xfrm>
              <a:off x="7957995" y="3459765"/>
              <a:ext cx="327095" cy="712557"/>
            </a:xfrm>
            <a:custGeom>
              <a:avLst/>
              <a:gdLst/>
              <a:ahLst/>
              <a:cxnLst/>
              <a:rect l="l" t="t" r="r" b="b"/>
              <a:pathLst>
                <a:path w="7644" h="16652" extrusionOk="0">
                  <a:moveTo>
                    <a:pt x="2080" y="0"/>
                  </a:moveTo>
                  <a:cubicBezTo>
                    <a:pt x="1986" y="0"/>
                    <a:pt x="1891" y="26"/>
                    <a:pt x="1806" y="79"/>
                  </a:cubicBezTo>
                  <a:cubicBezTo>
                    <a:pt x="1345" y="348"/>
                    <a:pt x="538" y="1077"/>
                    <a:pt x="807" y="2249"/>
                  </a:cubicBezTo>
                  <a:cubicBezTo>
                    <a:pt x="1249" y="4073"/>
                    <a:pt x="3649" y="9450"/>
                    <a:pt x="3649" y="9450"/>
                  </a:cubicBezTo>
                  <a:lnTo>
                    <a:pt x="1" y="16651"/>
                  </a:lnTo>
                  <a:lnTo>
                    <a:pt x="3745" y="16613"/>
                  </a:lnTo>
                  <a:lnTo>
                    <a:pt x="7644" y="11543"/>
                  </a:lnTo>
                  <a:lnTo>
                    <a:pt x="7509" y="9853"/>
                  </a:lnTo>
                  <a:lnTo>
                    <a:pt x="5070" y="4495"/>
                  </a:lnTo>
                  <a:lnTo>
                    <a:pt x="2535" y="271"/>
                  </a:lnTo>
                  <a:cubicBezTo>
                    <a:pt x="2435" y="94"/>
                    <a:pt x="2259" y="0"/>
                    <a:pt x="2080" y="0"/>
                  </a:cubicBez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4"/>
            <p:cNvSpPr/>
            <p:nvPr/>
          </p:nvSpPr>
          <p:spPr>
            <a:xfrm>
              <a:off x="4999700" y="1193442"/>
              <a:ext cx="3336334" cy="3336292"/>
            </a:xfrm>
            <a:custGeom>
              <a:avLst/>
              <a:gdLst/>
              <a:ahLst/>
              <a:cxnLst/>
              <a:rect l="l" t="t" r="r" b="b"/>
              <a:pathLst>
                <a:path w="77968" h="77967" extrusionOk="0">
                  <a:moveTo>
                    <a:pt x="38984" y="0"/>
                  </a:moveTo>
                  <a:cubicBezTo>
                    <a:pt x="17457" y="0"/>
                    <a:pt x="1" y="17456"/>
                    <a:pt x="1" y="38984"/>
                  </a:cubicBezTo>
                  <a:cubicBezTo>
                    <a:pt x="1" y="60511"/>
                    <a:pt x="17457" y="77967"/>
                    <a:pt x="38984" y="77967"/>
                  </a:cubicBezTo>
                  <a:cubicBezTo>
                    <a:pt x="60511" y="77967"/>
                    <a:pt x="77967" y="60511"/>
                    <a:pt x="77967" y="38984"/>
                  </a:cubicBezTo>
                  <a:cubicBezTo>
                    <a:pt x="77967" y="17456"/>
                    <a:pt x="60511" y="0"/>
                    <a:pt x="38984" y="0"/>
                  </a:cubicBezTo>
                  <a:close/>
                </a:path>
              </a:pathLst>
            </a:custGeom>
            <a:solidFill>
              <a:srgbClr val="7B7E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4"/>
            <p:cNvSpPr/>
            <p:nvPr/>
          </p:nvSpPr>
          <p:spPr>
            <a:xfrm>
              <a:off x="7272649" y="3961923"/>
              <a:ext cx="1245006" cy="842299"/>
            </a:xfrm>
            <a:custGeom>
              <a:avLst/>
              <a:gdLst/>
              <a:ahLst/>
              <a:cxnLst/>
              <a:rect l="l" t="t" r="r" b="b"/>
              <a:pathLst>
                <a:path w="29095" h="19684" extrusionOk="0">
                  <a:moveTo>
                    <a:pt x="29094" y="0"/>
                  </a:moveTo>
                  <a:lnTo>
                    <a:pt x="16170" y="3534"/>
                  </a:lnTo>
                  <a:lnTo>
                    <a:pt x="5608" y="9525"/>
                  </a:lnTo>
                  <a:cubicBezTo>
                    <a:pt x="1" y="14326"/>
                    <a:pt x="3842" y="19684"/>
                    <a:pt x="3842" y="19684"/>
                  </a:cubicBezTo>
                  <a:lnTo>
                    <a:pt x="13213" y="18570"/>
                  </a:lnTo>
                  <a:lnTo>
                    <a:pt x="29094" y="0"/>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84"/>
            <p:cNvSpPr/>
            <p:nvPr/>
          </p:nvSpPr>
          <p:spPr>
            <a:xfrm>
              <a:off x="4827978" y="3962736"/>
              <a:ext cx="1244963" cy="841486"/>
            </a:xfrm>
            <a:custGeom>
              <a:avLst/>
              <a:gdLst/>
              <a:ahLst/>
              <a:cxnLst/>
              <a:rect l="l" t="t" r="r" b="b"/>
              <a:pathLst>
                <a:path w="29094" h="19665" extrusionOk="0">
                  <a:moveTo>
                    <a:pt x="0" y="0"/>
                  </a:moveTo>
                  <a:lnTo>
                    <a:pt x="15882" y="18551"/>
                  </a:lnTo>
                  <a:lnTo>
                    <a:pt x="25253" y="19665"/>
                  </a:lnTo>
                  <a:cubicBezTo>
                    <a:pt x="25253" y="19665"/>
                    <a:pt x="29094" y="14307"/>
                    <a:pt x="23486" y="9506"/>
                  </a:cubicBezTo>
                  <a:lnTo>
                    <a:pt x="12905" y="3515"/>
                  </a:lnTo>
                  <a:lnTo>
                    <a:pt x="0" y="0"/>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84"/>
            <p:cNvSpPr/>
            <p:nvPr/>
          </p:nvSpPr>
          <p:spPr>
            <a:xfrm>
              <a:off x="4773762" y="1138948"/>
              <a:ext cx="3868315" cy="3524252"/>
            </a:xfrm>
            <a:custGeom>
              <a:avLst/>
              <a:gdLst/>
              <a:ahLst/>
              <a:cxnLst/>
              <a:rect l="l" t="t" r="r" b="b"/>
              <a:pathLst>
                <a:path w="77622" h="70718" extrusionOk="0">
                  <a:moveTo>
                    <a:pt x="38811" y="0"/>
                  </a:moveTo>
                  <a:cubicBezTo>
                    <a:pt x="29761" y="0"/>
                    <a:pt x="20711" y="3452"/>
                    <a:pt x="13808" y="10356"/>
                  </a:cubicBezTo>
                  <a:cubicBezTo>
                    <a:pt x="0" y="24163"/>
                    <a:pt x="0" y="46555"/>
                    <a:pt x="13808" y="60362"/>
                  </a:cubicBezTo>
                  <a:cubicBezTo>
                    <a:pt x="20711" y="67266"/>
                    <a:pt x="29761" y="70718"/>
                    <a:pt x="38811" y="70718"/>
                  </a:cubicBezTo>
                  <a:cubicBezTo>
                    <a:pt x="47860" y="70718"/>
                    <a:pt x="56910" y="67266"/>
                    <a:pt x="63814" y="60362"/>
                  </a:cubicBezTo>
                  <a:cubicBezTo>
                    <a:pt x="77621" y="46555"/>
                    <a:pt x="77621" y="24163"/>
                    <a:pt x="63814" y="10356"/>
                  </a:cubicBezTo>
                  <a:cubicBezTo>
                    <a:pt x="56910" y="3452"/>
                    <a:pt x="47860" y="0"/>
                    <a:pt x="38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4"/>
            <p:cNvSpPr/>
            <p:nvPr/>
          </p:nvSpPr>
          <p:spPr>
            <a:xfrm rot="164433">
              <a:off x="5170732" y="1557938"/>
              <a:ext cx="1384643" cy="2811906"/>
            </a:xfrm>
            <a:custGeom>
              <a:avLst/>
              <a:gdLst/>
              <a:ahLst/>
              <a:cxnLst/>
              <a:rect l="l" t="t" r="r" b="b"/>
              <a:pathLst>
                <a:path w="32359" h="65714" extrusionOk="0">
                  <a:moveTo>
                    <a:pt x="11147" y="1"/>
                  </a:moveTo>
                  <a:cubicBezTo>
                    <a:pt x="7624" y="1"/>
                    <a:pt x="4513" y="2392"/>
                    <a:pt x="4513" y="2392"/>
                  </a:cubicBezTo>
                  <a:lnTo>
                    <a:pt x="0" y="13338"/>
                  </a:lnTo>
                  <a:cubicBezTo>
                    <a:pt x="845" y="14010"/>
                    <a:pt x="1614" y="14778"/>
                    <a:pt x="2324" y="15604"/>
                  </a:cubicBezTo>
                  <a:cubicBezTo>
                    <a:pt x="3553" y="17044"/>
                    <a:pt x="3476" y="25052"/>
                    <a:pt x="4513" y="28739"/>
                  </a:cubicBezTo>
                  <a:cubicBezTo>
                    <a:pt x="5531" y="32426"/>
                    <a:pt x="6261" y="32810"/>
                    <a:pt x="7624" y="33579"/>
                  </a:cubicBezTo>
                  <a:cubicBezTo>
                    <a:pt x="8988" y="34347"/>
                    <a:pt x="13155" y="35057"/>
                    <a:pt x="13981" y="37170"/>
                  </a:cubicBezTo>
                  <a:cubicBezTo>
                    <a:pt x="14806" y="39282"/>
                    <a:pt x="15863" y="40165"/>
                    <a:pt x="16208" y="40837"/>
                  </a:cubicBezTo>
                  <a:cubicBezTo>
                    <a:pt x="16554" y="41510"/>
                    <a:pt x="15863" y="42681"/>
                    <a:pt x="14365" y="45350"/>
                  </a:cubicBezTo>
                  <a:cubicBezTo>
                    <a:pt x="12867" y="48020"/>
                    <a:pt x="16554" y="49325"/>
                    <a:pt x="18685" y="49729"/>
                  </a:cubicBezTo>
                  <a:cubicBezTo>
                    <a:pt x="20798" y="50151"/>
                    <a:pt x="19780" y="53781"/>
                    <a:pt x="19166" y="56988"/>
                  </a:cubicBezTo>
                  <a:cubicBezTo>
                    <a:pt x="18551" y="60195"/>
                    <a:pt x="18878" y="61040"/>
                    <a:pt x="18878" y="61040"/>
                  </a:cubicBezTo>
                  <a:cubicBezTo>
                    <a:pt x="18696" y="61475"/>
                    <a:pt x="21718" y="65713"/>
                    <a:pt x="23252" y="65713"/>
                  </a:cubicBezTo>
                  <a:cubicBezTo>
                    <a:pt x="23342" y="65713"/>
                    <a:pt x="23427" y="65699"/>
                    <a:pt x="23506" y="65668"/>
                  </a:cubicBezTo>
                  <a:cubicBezTo>
                    <a:pt x="24907" y="65092"/>
                    <a:pt x="23678" y="64823"/>
                    <a:pt x="23774" y="61693"/>
                  </a:cubicBezTo>
                  <a:cubicBezTo>
                    <a:pt x="23870" y="58582"/>
                    <a:pt x="32358" y="46214"/>
                    <a:pt x="31994" y="42527"/>
                  </a:cubicBezTo>
                  <a:cubicBezTo>
                    <a:pt x="31629" y="38840"/>
                    <a:pt x="19242" y="35825"/>
                    <a:pt x="16976" y="35249"/>
                  </a:cubicBezTo>
                  <a:cubicBezTo>
                    <a:pt x="14710" y="34692"/>
                    <a:pt x="12252" y="33367"/>
                    <a:pt x="11503" y="30429"/>
                  </a:cubicBezTo>
                  <a:cubicBezTo>
                    <a:pt x="10827" y="27794"/>
                    <a:pt x="12451" y="27303"/>
                    <a:pt x="14511" y="27303"/>
                  </a:cubicBezTo>
                  <a:cubicBezTo>
                    <a:pt x="14733" y="27303"/>
                    <a:pt x="14961" y="27309"/>
                    <a:pt x="15190" y="27318"/>
                  </a:cubicBezTo>
                  <a:cubicBezTo>
                    <a:pt x="15216" y="27319"/>
                    <a:pt x="15242" y="27320"/>
                    <a:pt x="15268" y="27320"/>
                  </a:cubicBezTo>
                  <a:cubicBezTo>
                    <a:pt x="17643" y="27320"/>
                    <a:pt x="21739" y="23044"/>
                    <a:pt x="25195" y="20328"/>
                  </a:cubicBezTo>
                  <a:cubicBezTo>
                    <a:pt x="28691" y="17601"/>
                    <a:pt x="26521" y="16180"/>
                    <a:pt x="25195" y="13242"/>
                  </a:cubicBezTo>
                  <a:cubicBezTo>
                    <a:pt x="24408" y="11507"/>
                    <a:pt x="23186" y="10837"/>
                    <a:pt x="22079" y="10837"/>
                  </a:cubicBezTo>
                  <a:cubicBezTo>
                    <a:pt x="21323" y="10837"/>
                    <a:pt x="20620" y="11149"/>
                    <a:pt x="20145" y="11648"/>
                  </a:cubicBezTo>
                  <a:cubicBezTo>
                    <a:pt x="19273" y="12548"/>
                    <a:pt x="19050" y="13849"/>
                    <a:pt x="18172" y="13849"/>
                  </a:cubicBezTo>
                  <a:cubicBezTo>
                    <a:pt x="17851" y="13849"/>
                    <a:pt x="17441" y="13674"/>
                    <a:pt x="16880" y="13242"/>
                  </a:cubicBezTo>
                  <a:cubicBezTo>
                    <a:pt x="14806" y="11648"/>
                    <a:pt x="15843" y="10611"/>
                    <a:pt x="18878" y="6924"/>
                  </a:cubicBezTo>
                  <a:cubicBezTo>
                    <a:pt x="21892" y="3237"/>
                    <a:pt x="19166" y="3525"/>
                    <a:pt x="14538" y="875"/>
                  </a:cubicBezTo>
                  <a:cubicBezTo>
                    <a:pt x="13423" y="241"/>
                    <a:pt x="12264" y="1"/>
                    <a:pt x="1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84"/>
            <p:cNvSpPr/>
            <p:nvPr/>
          </p:nvSpPr>
          <p:spPr>
            <a:xfrm>
              <a:off x="6045777" y="1434187"/>
              <a:ext cx="904817" cy="692188"/>
            </a:xfrm>
            <a:custGeom>
              <a:avLst/>
              <a:gdLst/>
              <a:ahLst/>
              <a:cxnLst/>
              <a:rect l="l" t="t" r="r" b="b"/>
              <a:pathLst>
                <a:path w="21145" h="16176" extrusionOk="0">
                  <a:moveTo>
                    <a:pt x="15364" y="1"/>
                  </a:moveTo>
                  <a:cubicBezTo>
                    <a:pt x="12480" y="1"/>
                    <a:pt x="10883" y="1809"/>
                    <a:pt x="6231" y="1809"/>
                  </a:cubicBezTo>
                  <a:cubicBezTo>
                    <a:pt x="6121" y="1809"/>
                    <a:pt x="6010" y="1808"/>
                    <a:pt x="5896" y="1806"/>
                  </a:cubicBezTo>
                  <a:cubicBezTo>
                    <a:pt x="5659" y="1802"/>
                    <a:pt x="5430" y="1799"/>
                    <a:pt x="5212" y="1799"/>
                  </a:cubicBezTo>
                  <a:cubicBezTo>
                    <a:pt x="2585" y="1799"/>
                    <a:pt x="1299" y="2159"/>
                    <a:pt x="750" y="3861"/>
                  </a:cubicBezTo>
                  <a:cubicBezTo>
                    <a:pt x="750" y="3861"/>
                    <a:pt x="1" y="5954"/>
                    <a:pt x="2229" y="6261"/>
                  </a:cubicBezTo>
                  <a:cubicBezTo>
                    <a:pt x="4763" y="6607"/>
                    <a:pt x="7260" y="7413"/>
                    <a:pt x="7145" y="10140"/>
                  </a:cubicBezTo>
                  <a:cubicBezTo>
                    <a:pt x="7029" y="12887"/>
                    <a:pt x="6914" y="15402"/>
                    <a:pt x="10236" y="16094"/>
                  </a:cubicBezTo>
                  <a:cubicBezTo>
                    <a:pt x="10513" y="16150"/>
                    <a:pt x="10763" y="16176"/>
                    <a:pt x="10988" y="16176"/>
                  </a:cubicBezTo>
                  <a:cubicBezTo>
                    <a:pt x="13453" y="16176"/>
                    <a:pt x="13031" y="13069"/>
                    <a:pt x="13770" y="12541"/>
                  </a:cubicBezTo>
                  <a:cubicBezTo>
                    <a:pt x="14576" y="11965"/>
                    <a:pt x="16862" y="13117"/>
                    <a:pt x="17764" y="8086"/>
                  </a:cubicBezTo>
                  <a:cubicBezTo>
                    <a:pt x="18686" y="3073"/>
                    <a:pt x="21144" y="1518"/>
                    <a:pt x="18340" y="558"/>
                  </a:cubicBezTo>
                  <a:cubicBezTo>
                    <a:pt x="17165" y="156"/>
                    <a:pt x="16209" y="1"/>
                    <a:pt x="153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84"/>
            <p:cNvSpPr/>
            <p:nvPr/>
          </p:nvSpPr>
          <p:spPr>
            <a:xfrm rot="-837961">
              <a:off x="6953096" y="1679019"/>
              <a:ext cx="1457676" cy="1579477"/>
            </a:xfrm>
            <a:custGeom>
              <a:avLst/>
              <a:gdLst/>
              <a:ahLst/>
              <a:cxnLst/>
              <a:rect l="l" t="t" r="r" b="b"/>
              <a:pathLst>
                <a:path w="46916" h="36910" extrusionOk="0">
                  <a:moveTo>
                    <a:pt x="34628" y="0"/>
                  </a:moveTo>
                  <a:cubicBezTo>
                    <a:pt x="29894" y="0"/>
                    <a:pt x="22050" y="460"/>
                    <a:pt x="12541" y="2774"/>
                  </a:cubicBezTo>
                  <a:cubicBezTo>
                    <a:pt x="10659" y="3235"/>
                    <a:pt x="9007" y="4349"/>
                    <a:pt x="7855" y="5924"/>
                  </a:cubicBezTo>
                  <a:cubicBezTo>
                    <a:pt x="5071" y="9726"/>
                    <a:pt x="1" y="16850"/>
                    <a:pt x="154" y="18195"/>
                  </a:cubicBezTo>
                  <a:cubicBezTo>
                    <a:pt x="404" y="20038"/>
                    <a:pt x="1076" y="23053"/>
                    <a:pt x="2708" y="23168"/>
                  </a:cubicBezTo>
                  <a:cubicBezTo>
                    <a:pt x="2733" y="23170"/>
                    <a:pt x="2758" y="23171"/>
                    <a:pt x="2784" y="23171"/>
                  </a:cubicBezTo>
                  <a:cubicBezTo>
                    <a:pt x="4026" y="23171"/>
                    <a:pt x="7471" y="21419"/>
                    <a:pt x="9295" y="20441"/>
                  </a:cubicBezTo>
                  <a:cubicBezTo>
                    <a:pt x="9900" y="20116"/>
                    <a:pt x="10568" y="19953"/>
                    <a:pt x="11247" y="19953"/>
                  </a:cubicBezTo>
                  <a:cubicBezTo>
                    <a:pt x="11409" y="19953"/>
                    <a:pt x="11572" y="19962"/>
                    <a:pt x="11734" y="19981"/>
                  </a:cubicBezTo>
                  <a:cubicBezTo>
                    <a:pt x="13256" y="20169"/>
                    <a:pt x="15750" y="20452"/>
                    <a:pt x="17224" y="20452"/>
                  </a:cubicBezTo>
                  <a:cubicBezTo>
                    <a:pt x="17852" y="20452"/>
                    <a:pt x="18295" y="20401"/>
                    <a:pt x="18398" y="20269"/>
                  </a:cubicBezTo>
                  <a:cubicBezTo>
                    <a:pt x="18756" y="19821"/>
                    <a:pt x="19602" y="18189"/>
                    <a:pt x="20448" y="18189"/>
                  </a:cubicBezTo>
                  <a:cubicBezTo>
                    <a:pt x="20690" y="18189"/>
                    <a:pt x="20932" y="18322"/>
                    <a:pt x="21163" y="18656"/>
                  </a:cubicBezTo>
                  <a:cubicBezTo>
                    <a:pt x="22200" y="20173"/>
                    <a:pt x="23832" y="22016"/>
                    <a:pt x="21163" y="22016"/>
                  </a:cubicBezTo>
                  <a:cubicBezTo>
                    <a:pt x="20120" y="22016"/>
                    <a:pt x="19041" y="21870"/>
                    <a:pt x="18117" y="21870"/>
                  </a:cubicBezTo>
                  <a:cubicBezTo>
                    <a:pt x="16692" y="21870"/>
                    <a:pt x="15632" y="22216"/>
                    <a:pt x="15632" y="23975"/>
                  </a:cubicBezTo>
                  <a:cubicBezTo>
                    <a:pt x="15632" y="26855"/>
                    <a:pt x="17361" y="33097"/>
                    <a:pt x="21048" y="33212"/>
                  </a:cubicBezTo>
                  <a:cubicBezTo>
                    <a:pt x="21122" y="33214"/>
                    <a:pt x="21194" y="33215"/>
                    <a:pt x="21265" y="33215"/>
                  </a:cubicBezTo>
                  <a:cubicBezTo>
                    <a:pt x="24734" y="33215"/>
                    <a:pt x="24250" y="30492"/>
                    <a:pt x="24024" y="29909"/>
                  </a:cubicBezTo>
                  <a:cubicBezTo>
                    <a:pt x="23794" y="29333"/>
                    <a:pt x="22853" y="27528"/>
                    <a:pt x="23045" y="26990"/>
                  </a:cubicBezTo>
                  <a:cubicBezTo>
                    <a:pt x="23189" y="26582"/>
                    <a:pt x="23688" y="26406"/>
                    <a:pt x="24317" y="26406"/>
                  </a:cubicBezTo>
                  <a:cubicBezTo>
                    <a:pt x="25792" y="26406"/>
                    <a:pt x="27980" y="27372"/>
                    <a:pt x="27980" y="28584"/>
                  </a:cubicBezTo>
                  <a:cubicBezTo>
                    <a:pt x="27980" y="30312"/>
                    <a:pt x="27750" y="35055"/>
                    <a:pt x="31667" y="35747"/>
                  </a:cubicBezTo>
                  <a:cubicBezTo>
                    <a:pt x="31979" y="35801"/>
                    <a:pt x="32255" y="35827"/>
                    <a:pt x="32500" y="35827"/>
                  </a:cubicBezTo>
                  <a:cubicBezTo>
                    <a:pt x="35356" y="35827"/>
                    <a:pt x="33983" y="32347"/>
                    <a:pt x="34337" y="30773"/>
                  </a:cubicBezTo>
                  <a:cubicBezTo>
                    <a:pt x="34521" y="29961"/>
                    <a:pt x="35379" y="29158"/>
                    <a:pt x="36260" y="29158"/>
                  </a:cubicBezTo>
                  <a:cubicBezTo>
                    <a:pt x="37212" y="29158"/>
                    <a:pt x="38190" y="30098"/>
                    <a:pt x="38370" y="32981"/>
                  </a:cubicBezTo>
                  <a:cubicBezTo>
                    <a:pt x="38560" y="36023"/>
                    <a:pt x="38965" y="36910"/>
                    <a:pt x="39594" y="36910"/>
                  </a:cubicBezTo>
                  <a:cubicBezTo>
                    <a:pt x="40109" y="36910"/>
                    <a:pt x="40775" y="36316"/>
                    <a:pt x="41596" y="35824"/>
                  </a:cubicBezTo>
                  <a:cubicBezTo>
                    <a:pt x="43439" y="34710"/>
                    <a:pt x="43574" y="30312"/>
                    <a:pt x="44265" y="29621"/>
                  </a:cubicBezTo>
                  <a:cubicBezTo>
                    <a:pt x="44956" y="28929"/>
                    <a:pt x="46915" y="26279"/>
                    <a:pt x="46915" y="26279"/>
                  </a:cubicBezTo>
                  <a:lnTo>
                    <a:pt x="39522" y="201"/>
                  </a:lnTo>
                  <a:cubicBezTo>
                    <a:pt x="39522" y="201"/>
                    <a:pt x="37752" y="0"/>
                    <a:pt x="346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4"/>
            <p:cNvSpPr/>
            <p:nvPr/>
          </p:nvSpPr>
          <p:spPr>
            <a:xfrm>
              <a:off x="6796038" y="2783018"/>
              <a:ext cx="1037897" cy="1311332"/>
            </a:xfrm>
            <a:custGeom>
              <a:avLst/>
              <a:gdLst/>
              <a:ahLst/>
              <a:cxnLst/>
              <a:rect l="l" t="t" r="r" b="b"/>
              <a:pathLst>
                <a:path w="24255" h="30645" extrusionOk="0">
                  <a:moveTo>
                    <a:pt x="9843" y="1"/>
                  </a:moveTo>
                  <a:cubicBezTo>
                    <a:pt x="9330" y="1"/>
                    <a:pt x="8803" y="49"/>
                    <a:pt x="8278" y="166"/>
                  </a:cubicBezTo>
                  <a:cubicBezTo>
                    <a:pt x="5263" y="819"/>
                    <a:pt x="2843" y="1241"/>
                    <a:pt x="1422" y="3834"/>
                  </a:cubicBezTo>
                  <a:cubicBezTo>
                    <a:pt x="1" y="6426"/>
                    <a:pt x="385" y="10709"/>
                    <a:pt x="1422" y="11861"/>
                  </a:cubicBezTo>
                  <a:cubicBezTo>
                    <a:pt x="3208" y="13858"/>
                    <a:pt x="8201" y="12706"/>
                    <a:pt x="8777" y="15471"/>
                  </a:cubicBezTo>
                  <a:cubicBezTo>
                    <a:pt x="9372" y="18236"/>
                    <a:pt x="12137" y="20829"/>
                    <a:pt x="11792" y="22903"/>
                  </a:cubicBezTo>
                  <a:cubicBezTo>
                    <a:pt x="11465" y="24996"/>
                    <a:pt x="10448" y="29855"/>
                    <a:pt x="14058" y="30604"/>
                  </a:cubicBezTo>
                  <a:cubicBezTo>
                    <a:pt x="14190" y="30631"/>
                    <a:pt x="14320" y="30645"/>
                    <a:pt x="14449" y="30645"/>
                  </a:cubicBezTo>
                  <a:cubicBezTo>
                    <a:pt x="17819" y="30645"/>
                    <a:pt x="20028" y="21526"/>
                    <a:pt x="20990" y="20157"/>
                  </a:cubicBezTo>
                  <a:cubicBezTo>
                    <a:pt x="21989" y="18736"/>
                    <a:pt x="24255" y="11534"/>
                    <a:pt x="21586" y="10536"/>
                  </a:cubicBezTo>
                  <a:cubicBezTo>
                    <a:pt x="18897" y="9518"/>
                    <a:pt x="17975" y="7655"/>
                    <a:pt x="17649" y="5754"/>
                  </a:cubicBezTo>
                  <a:cubicBezTo>
                    <a:pt x="17399" y="4352"/>
                    <a:pt x="16689" y="1894"/>
                    <a:pt x="14384" y="1088"/>
                  </a:cubicBezTo>
                  <a:cubicBezTo>
                    <a:pt x="14384" y="1088"/>
                    <a:pt x="12275" y="1"/>
                    <a:pt x="9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84"/>
            <p:cNvSpPr/>
            <p:nvPr/>
          </p:nvSpPr>
          <p:spPr>
            <a:xfrm>
              <a:off x="8008146" y="3297928"/>
              <a:ext cx="577637" cy="820990"/>
            </a:xfrm>
            <a:custGeom>
              <a:avLst/>
              <a:gdLst/>
              <a:ahLst/>
              <a:cxnLst/>
              <a:rect l="l" t="t" r="r" b="b"/>
              <a:pathLst>
                <a:path w="13499" h="19186" extrusionOk="0">
                  <a:moveTo>
                    <a:pt x="12601" y="1"/>
                  </a:moveTo>
                  <a:cubicBezTo>
                    <a:pt x="12554" y="1"/>
                    <a:pt x="12508" y="7"/>
                    <a:pt x="12463" y="20"/>
                  </a:cubicBezTo>
                  <a:cubicBezTo>
                    <a:pt x="11791" y="193"/>
                    <a:pt x="10965" y="596"/>
                    <a:pt x="10620" y="1537"/>
                  </a:cubicBezTo>
                  <a:cubicBezTo>
                    <a:pt x="10005" y="3208"/>
                    <a:pt x="8642" y="12618"/>
                    <a:pt x="8642" y="12618"/>
                  </a:cubicBezTo>
                  <a:lnTo>
                    <a:pt x="0" y="19185"/>
                  </a:lnTo>
                  <a:lnTo>
                    <a:pt x="11906" y="15536"/>
                  </a:lnTo>
                  <a:lnTo>
                    <a:pt x="12482" y="14941"/>
                  </a:lnTo>
                  <a:cubicBezTo>
                    <a:pt x="12924" y="14461"/>
                    <a:pt x="13193" y="13847"/>
                    <a:pt x="13231" y="13194"/>
                  </a:cubicBezTo>
                  <a:lnTo>
                    <a:pt x="13481" y="961"/>
                  </a:lnTo>
                  <a:cubicBezTo>
                    <a:pt x="13498" y="528"/>
                    <a:pt x="13031" y="1"/>
                    <a:pt x="12601"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84"/>
            <p:cNvSpPr/>
            <p:nvPr/>
          </p:nvSpPr>
          <p:spPr>
            <a:xfrm>
              <a:off x="7798597" y="3852634"/>
              <a:ext cx="515247" cy="867803"/>
            </a:xfrm>
            <a:custGeom>
              <a:avLst/>
              <a:gdLst/>
              <a:ahLst/>
              <a:cxnLst/>
              <a:rect l="l" t="t" r="r" b="b"/>
              <a:pathLst>
                <a:path w="12041" h="20280" extrusionOk="0">
                  <a:moveTo>
                    <a:pt x="10140" y="0"/>
                  </a:moveTo>
                  <a:lnTo>
                    <a:pt x="0" y="18148"/>
                  </a:lnTo>
                  <a:lnTo>
                    <a:pt x="1632" y="20279"/>
                  </a:lnTo>
                  <a:lnTo>
                    <a:pt x="11215" y="9103"/>
                  </a:lnTo>
                  <a:lnTo>
                    <a:pt x="12041" y="1498"/>
                  </a:lnTo>
                  <a:lnTo>
                    <a:pt x="10140" y="0"/>
                  </a:ln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4"/>
            <p:cNvSpPr/>
            <p:nvPr/>
          </p:nvSpPr>
          <p:spPr>
            <a:xfrm>
              <a:off x="7338419" y="3885326"/>
              <a:ext cx="980343" cy="835924"/>
            </a:xfrm>
            <a:custGeom>
              <a:avLst/>
              <a:gdLst/>
              <a:ahLst/>
              <a:cxnLst/>
              <a:rect l="l" t="t" r="r" b="b"/>
              <a:pathLst>
                <a:path w="22910" h="19535" extrusionOk="0">
                  <a:moveTo>
                    <a:pt x="21597" y="1"/>
                  </a:moveTo>
                  <a:cubicBezTo>
                    <a:pt x="20510" y="1"/>
                    <a:pt x="19537" y="756"/>
                    <a:pt x="18724" y="1617"/>
                  </a:cubicBezTo>
                  <a:lnTo>
                    <a:pt x="16246" y="4268"/>
                  </a:lnTo>
                  <a:cubicBezTo>
                    <a:pt x="16246" y="4268"/>
                    <a:pt x="9852" y="7167"/>
                    <a:pt x="4801" y="10662"/>
                  </a:cubicBezTo>
                  <a:cubicBezTo>
                    <a:pt x="0" y="14004"/>
                    <a:pt x="1191" y="18997"/>
                    <a:pt x="1191" y="18997"/>
                  </a:cubicBezTo>
                  <a:lnTo>
                    <a:pt x="12386" y="19534"/>
                  </a:lnTo>
                  <a:lnTo>
                    <a:pt x="19588" y="7955"/>
                  </a:lnTo>
                  <a:cubicBezTo>
                    <a:pt x="19857" y="7628"/>
                    <a:pt x="20068" y="7282"/>
                    <a:pt x="20241" y="6898"/>
                  </a:cubicBezTo>
                  <a:lnTo>
                    <a:pt x="22737" y="1061"/>
                  </a:lnTo>
                  <a:cubicBezTo>
                    <a:pt x="22910" y="657"/>
                    <a:pt x="22699" y="196"/>
                    <a:pt x="22276" y="100"/>
                  </a:cubicBezTo>
                  <a:cubicBezTo>
                    <a:pt x="22045" y="32"/>
                    <a:pt x="21819" y="1"/>
                    <a:pt x="21597"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84"/>
            <p:cNvSpPr/>
            <p:nvPr/>
          </p:nvSpPr>
          <p:spPr>
            <a:xfrm>
              <a:off x="7419765" y="4685869"/>
              <a:ext cx="524319" cy="459405"/>
            </a:xfrm>
            <a:custGeom>
              <a:avLst/>
              <a:gdLst/>
              <a:ahLst/>
              <a:cxnLst/>
              <a:rect l="l" t="t" r="r" b="b"/>
              <a:pathLst>
                <a:path w="12253" h="10736" extrusionOk="0">
                  <a:moveTo>
                    <a:pt x="0" y="1"/>
                  </a:moveTo>
                  <a:lnTo>
                    <a:pt x="999" y="10735"/>
                  </a:lnTo>
                  <a:lnTo>
                    <a:pt x="12252" y="10639"/>
                  </a:lnTo>
                  <a:lnTo>
                    <a:pt x="9775" y="327"/>
                  </a:lnTo>
                  <a:lnTo>
                    <a:pt x="0" y="1"/>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84"/>
            <p:cNvGrpSpPr/>
            <p:nvPr/>
          </p:nvGrpSpPr>
          <p:grpSpPr>
            <a:xfrm>
              <a:off x="5612447" y="1810377"/>
              <a:ext cx="1535068" cy="671593"/>
              <a:chOff x="5659272" y="1745736"/>
              <a:chExt cx="1252831" cy="548114"/>
            </a:xfrm>
          </p:grpSpPr>
          <p:sp>
            <p:nvSpPr>
              <p:cNvPr id="4104" name="Google Shape;4104;p84"/>
              <p:cNvSpPr/>
              <p:nvPr/>
            </p:nvSpPr>
            <p:spPr>
              <a:xfrm>
                <a:off x="6179100" y="2155325"/>
                <a:ext cx="286875" cy="138525"/>
              </a:xfrm>
              <a:custGeom>
                <a:avLst/>
                <a:gdLst/>
                <a:ahLst/>
                <a:cxnLst/>
                <a:rect l="l" t="t" r="r" b="b"/>
                <a:pathLst>
                  <a:path w="11475" h="5541" extrusionOk="0">
                    <a:moveTo>
                      <a:pt x="11475" y="1"/>
                    </a:moveTo>
                    <a:cubicBezTo>
                      <a:pt x="10147" y="2194"/>
                      <a:pt x="7099" y="3387"/>
                      <a:pt x="4287" y="3387"/>
                    </a:cubicBezTo>
                    <a:cubicBezTo>
                      <a:pt x="2650" y="3387"/>
                      <a:pt x="1092" y="2983"/>
                      <a:pt x="0" y="2136"/>
                    </a:cubicBezTo>
                    <a:lnTo>
                      <a:pt x="0" y="2136"/>
                    </a:lnTo>
                    <a:cubicBezTo>
                      <a:pt x="1035" y="4235"/>
                      <a:pt x="3161" y="5541"/>
                      <a:pt x="5437" y="5541"/>
                    </a:cubicBezTo>
                    <a:cubicBezTo>
                      <a:pt x="5801" y="5541"/>
                      <a:pt x="6170" y="5507"/>
                      <a:pt x="6538" y="5438"/>
                    </a:cubicBezTo>
                    <a:cubicBezTo>
                      <a:pt x="9240" y="4938"/>
                      <a:pt x="11241" y="2703"/>
                      <a:pt x="11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84"/>
              <p:cNvSpPr/>
              <p:nvPr/>
            </p:nvSpPr>
            <p:spPr>
              <a:xfrm rot="-10077580">
                <a:off x="6531858" y="1780893"/>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84"/>
              <p:cNvSpPr/>
              <p:nvPr/>
            </p:nvSpPr>
            <p:spPr>
              <a:xfrm rot="9332964">
                <a:off x="5676233" y="2001901"/>
                <a:ext cx="361118" cy="160197"/>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7" name="Google Shape;4107;p84"/>
            <p:cNvGrpSpPr/>
            <p:nvPr/>
          </p:nvGrpSpPr>
          <p:grpSpPr>
            <a:xfrm rot="-9627764">
              <a:off x="7322578" y="1302839"/>
              <a:ext cx="1491472" cy="1498935"/>
              <a:chOff x="626063" y="3227249"/>
              <a:chExt cx="1377883" cy="1451490"/>
            </a:xfrm>
          </p:grpSpPr>
          <p:sp>
            <p:nvSpPr>
              <p:cNvPr id="4108" name="Google Shape;4108;p8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8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8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8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8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8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8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8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8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8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8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8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8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8" name="Google Shape;4128;p84"/>
            <p:cNvGrpSpPr/>
            <p:nvPr/>
          </p:nvGrpSpPr>
          <p:grpSpPr>
            <a:xfrm rot="-4816945">
              <a:off x="4282512" y="1438511"/>
              <a:ext cx="2090520" cy="1154000"/>
              <a:chOff x="5859925" y="744811"/>
              <a:chExt cx="2196740" cy="1212635"/>
            </a:xfrm>
          </p:grpSpPr>
          <p:sp>
            <p:nvSpPr>
              <p:cNvPr id="4129" name="Google Shape;4129;p84"/>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4"/>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84"/>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84"/>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4"/>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84"/>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84"/>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4"/>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84"/>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84"/>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4"/>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84"/>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84"/>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4"/>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84"/>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84"/>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4"/>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84"/>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84"/>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8" name="Google Shape;4148;p84"/>
            <p:cNvSpPr/>
            <p:nvPr/>
          </p:nvSpPr>
          <p:spPr>
            <a:xfrm>
              <a:off x="5031751" y="3852634"/>
              <a:ext cx="515290" cy="867803"/>
            </a:xfrm>
            <a:custGeom>
              <a:avLst/>
              <a:gdLst/>
              <a:ahLst/>
              <a:cxnLst/>
              <a:rect l="l" t="t" r="r" b="b"/>
              <a:pathLst>
                <a:path w="12042" h="20280" extrusionOk="0">
                  <a:moveTo>
                    <a:pt x="1883" y="0"/>
                  </a:moveTo>
                  <a:lnTo>
                    <a:pt x="1" y="1498"/>
                  </a:lnTo>
                  <a:lnTo>
                    <a:pt x="826" y="9103"/>
                  </a:lnTo>
                  <a:lnTo>
                    <a:pt x="10409" y="20279"/>
                  </a:lnTo>
                  <a:lnTo>
                    <a:pt x="12041" y="18148"/>
                  </a:lnTo>
                  <a:lnTo>
                    <a:pt x="1883" y="0"/>
                  </a:lnTo>
                  <a:close/>
                </a:path>
              </a:pathLst>
            </a:custGeom>
            <a:solidFill>
              <a:srgbClr val="DA9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84"/>
            <p:cNvSpPr/>
            <p:nvPr/>
          </p:nvSpPr>
          <p:spPr>
            <a:xfrm>
              <a:off x="4759940" y="3297928"/>
              <a:ext cx="577551" cy="820990"/>
            </a:xfrm>
            <a:custGeom>
              <a:avLst/>
              <a:gdLst/>
              <a:ahLst/>
              <a:cxnLst/>
              <a:rect l="l" t="t" r="r" b="b"/>
              <a:pathLst>
                <a:path w="13497" h="19186" extrusionOk="0">
                  <a:moveTo>
                    <a:pt x="914" y="1"/>
                  </a:moveTo>
                  <a:cubicBezTo>
                    <a:pt x="481" y="1"/>
                    <a:pt x="0" y="528"/>
                    <a:pt x="35" y="961"/>
                  </a:cubicBezTo>
                  <a:lnTo>
                    <a:pt x="265" y="13194"/>
                  </a:lnTo>
                  <a:cubicBezTo>
                    <a:pt x="304" y="13847"/>
                    <a:pt x="572" y="14461"/>
                    <a:pt x="1014" y="14941"/>
                  </a:cubicBezTo>
                  <a:lnTo>
                    <a:pt x="1590" y="15536"/>
                  </a:lnTo>
                  <a:lnTo>
                    <a:pt x="13496" y="19185"/>
                  </a:lnTo>
                  <a:lnTo>
                    <a:pt x="13496" y="19185"/>
                  </a:lnTo>
                  <a:lnTo>
                    <a:pt x="4855" y="12618"/>
                  </a:lnTo>
                  <a:cubicBezTo>
                    <a:pt x="4855" y="12618"/>
                    <a:pt x="3511" y="3208"/>
                    <a:pt x="2877" y="1537"/>
                  </a:cubicBezTo>
                  <a:cubicBezTo>
                    <a:pt x="2531" y="596"/>
                    <a:pt x="1705" y="193"/>
                    <a:pt x="1053" y="20"/>
                  </a:cubicBezTo>
                  <a:cubicBezTo>
                    <a:pt x="1008" y="7"/>
                    <a:pt x="961" y="1"/>
                    <a:pt x="914"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84"/>
            <p:cNvSpPr/>
            <p:nvPr/>
          </p:nvSpPr>
          <p:spPr>
            <a:xfrm>
              <a:off x="5401554" y="4685869"/>
              <a:ext cx="524319" cy="459405"/>
            </a:xfrm>
            <a:custGeom>
              <a:avLst/>
              <a:gdLst/>
              <a:ahLst/>
              <a:cxnLst/>
              <a:rect l="l" t="t" r="r" b="b"/>
              <a:pathLst>
                <a:path w="12253" h="10736" extrusionOk="0">
                  <a:moveTo>
                    <a:pt x="12252" y="1"/>
                  </a:moveTo>
                  <a:lnTo>
                    <a:pt x="2478" y="327"/>
                  </a:lnTo>
                  <a:lnTo>
                    <a:pt x="0" y="10639"/>
                  </a:lnTo>
                  <a:lnTo>
                    <a:pt x="11254" y="10735"/>
                  </a:lnTo>
                  <a:lnTo>
                    <a:pt x="12252" y="1"/>
                  </a:ln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4"/>
            <p:cNvSpPr/>
            <p:nvPr/>
          </p:nvSpPr>
          <p:spPr>
            <a:xfrm rot="-297746">
              <a:off x="5039120" y="3743345"/>
              <a:ext cx="926246" cy="835943"/>
            </a:xfrm>
            <a:custGeom>
              <a:avLst/>
              <a:gdLst/>
              <a:ahLst/>
              <a:cxnLst/>
              <a:rect l="l" t="t" r="r" b="b"/>
              <a:pathLst>
                <a:path w="22911" h="19535" extrusionOk="0">
                  <a:moveTo>
                    <a:pt x="1302" y="1"/>
                  </a:moveTo>
                  <a:cubicBezTo>
                    <a:pt x="1078" y="1"/>
                    <a:pt x="849" y="32"/>
                    <a:pt x="615" y="100"/>
                  </a:cubicBezTo>
                  <a:cubicBezTo>
                    <a:pt x="212" y="196"/>
                    <a:pt x="0" y="657"/>
                    <a:pt x="173" y="1061"/>
                  </a:cubicBezTo>
                  <a:lnTo>
                    <a:pt x="2670" y="6898"/>
                  </a:lnTo>
                  <a:cubicBezTo>
                    <a:pt x="2823" y="7282"/>
                    <a:pt x="3054" y="7628"/>
                    <a:pt x="3323" y="7955"/>
                  </a:cubicBezTo>
                  <a:lnTo>
                    <a:pt x="10524" y="19534"/>
                  </a:lnTo>
                  <a:lnTo>
                    <a:pt x="21720" y="18997"/>
                  </a:lnTo>
                  <a:cubicBezTo>
                    <a:pt x="21720" y="18997"/>
                    <a:pt x="22910" y="14004"/>
                    <a:pt x="18109" y="10662"/>
                  </a:cubicBezTo>
                  <a:cubicBezTo>
                    <a:pt x="13059" y="7167"/>
                    <a:pt x="6664" y="4268"/>
                    <a:pt x="6664" y="4268"/>
                  </a:cubicBezTo>
                  <a:lnTo>
                    <a:pt x="4187" y="1617"/>
                  </a:lnTo>
                  <a:cubicBezTo>
                    <a:pt x="3373" y="756"/>
                    <a:pt x="2401" y="1"/>
                    <a:pt x="1302" y="1"/>
                  </a:cubicBezTo>
                  <a:close/>
                </a:path>
              </a:pathLst>
            </a:custGeom>
            <a:solidFill>
              <a:srgbClr val="E7A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2" name="Google Shape;4152;p84"/>
          <p:cNvGrpSpPr/>
          <p:nvPr/>
        </p:nvGrpSpPr>
        <p:grpSpPr>
          <a:xfrm>
            <a:off x="1109835" y="441384"/>
            <a:ext cx="261268" cy="287307"/>
            <a:chOff x="6523500" y="4338575"/>
            <a:chExt cx="259375" cy="285225"/>
          </a:xfrm>
        </p:grpSpPr>
        <p:sp>
          <p:nvSpPr>
            <p:cNvPr id="4153" name="Google Shape;4153;p84"/>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4"/>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84"/>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84"/>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4"/>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84"/>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8EE6DBD9-BB09-46C5-9E07-0D50E952215A}"/>
              </a:ext>
            </a:extLst>
          </p:cNvPr>
          <p:cNvSpPr/>
          <p:nvPr/>
        </p:nvSpPr>
        <p:spPr>
          <a:xfrm>
            <a:off x="720405" y="3563257"/>
            <a:ext cx="3300052" cy="8209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2"/>
          <p:cNvSpPr txBox="1">
            <a:spLocks noGrp="1"/>
          </p:cNvSpPr>
          <p:nvPr>
            <p:ph type="title"/>
          </p:nvPr>
        </p:nvSpPr>
        <p:spPr>
          <a:xfrm>
            <a:off x="711725" y="2542050"/>
            <a:ext cx="3607500" cy="11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t>Cells</a:t>
            </a:r>
            <a:br>
              <a:rPr lang="en-US" sz="3600" dirty="0"/>
            </a:br>
            <a:r>
              <a:rPr lang="en-US" sz="3600" dirty="0"/>
              <a:t>Cell Structure</a:t>
            </a:r>
            <a:br>
              <a:rPr lang="en-US" sz="3600" dirty="0"/>
            </a:br>
            <a:r>
              <a:rPr lang="en-US" sz="3600" dirty="0"/>
              <a:t>Cell Function</a:t>
            </a:r>
            <a:endParaRPr sz="3600" dirty="0"/>
          </a:p>
        </p:txBody>
      </p:sp>
      <p:sp>
        <p:nvSpPr>
          <p:cNvPr id="2600" name="Google Shape;2600;p52"/>
          <p:cNvSpPr txBox="1">
            <a:spLocks noGrp="1"/>
          </p:cNvSpPr>
          <p:nvPr>
            <p:ph type="title" idx="2"/>
          </p:nvPr>
        </p:nvSpPr>
        <p:spPr>
          <a:xfrm>
            <a:off x="711725" y="679275"/>
            <a:ext cx="3607500" cy="160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600" dirty="0"/>
              <a:t>Pgs. 4, 5</a:t>
            </a:r>
            <a:endParaRPr sz="6600" dirty="0"/>
          </a:p>
        </p:txBody>
      </p:sp>
      <p:grpSp>
        <p:nvGrpSpPr>
          <p:cNvPr id="2602" name="Google Shape;2602;p52"/>
          <p:cNvGrpSpPr/>
          <p:nvPr/>
        </p:nvGrpSpPr>
        <p:grpSpPr>
          <a:xfrm>
            <a:off x="4442452" y="654621"/>
            <a:ext cx="3984315" cy="3875009"/>
            <a:chOff x="4366125" y="576700"/>
            <a:chExt cx="4224700" cy="4108800"/>
          </a:xfrm>
        </p:grpSpPr>
        <p:sp>
          <p:nvSpPr>
            <p:cNvPr id="2603" name="Google Shape;2603;p52"/>
            <p:cNvSpPr/>
            <p:nvPr/>
          </p:nvSpPr>
          <p:spPr>
            <a:xfrm>
              <a:off x="4892325" y="1215075"/>
              <a:ext cx="3309075" cy="3014900"/>
            </a:xfrm>
            <a:custGeom>
              <a:avLst/>
              <a:gdLst/>
              <a:ahLst/>
              <a:cxnLst/>
              <a:rect l="l" t="t" r="r" b="b"/>
              <a:pathLst>
                <a:path w="132363" h="120596" extrusionOk="0">
                  <a:moveTo>
                    <a:pt x="66182" y="1"/>
                  </a:moveTo>
                  <a:cubicBezTo>
                    <a:pt x="50754" y="1"/>
                    <a:pt x="35326" y="5888"/>
                    <a:pt x="23551" y="17663"/>
                  </a:cubicBezTo>
                  <a:cubicBezTo>
                    <a:pt x="1" y="41213"/>
                    <a:pt x="1" y="79407"/>
                    <a:pt x="23551" y="102958"/>
                  </a:cubicBezTo>
                  <a:cubicBezTo>
                    <a:pt x="35326" y="114716"/>
                    <a:pt x="50754" y="120595"/>
                    <a:pt x="66182" y="120595"/>
                  </a:cubicBezTo>
                  <a:cubicBezTo>
                    <a:pt x="81609" y="120595"/>
                    <a:pt x="97037" y="114716"/>
                    <a:pt x="108812" y="102958"/>
                  </a:cubicBezTo>
                  <a:cubicBezTo>
                    <a:pt x="132362" y="79407"/>
                    <a:pt x="132362" y="41213"/>
                    <a:pt x="108812" y="17663"/>
                  </a:cubicBezTo>
                  <a:cubicBezTo>
                    <a:pt x="97037" y="5888"/>
                    <a:pt x="81609" y="1"/>
                    <a:pt x="66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2"/>
            <p:cNvSpPr/>
            <p:nvPr/>
          </p:nvSpPr>
          <p:spPr>
            <a:xfrm>
              <a:off x="5059125" y="2966750"/>
              <a:ext cx="2975475" cy="1263425"/>
            </a:xfrm>
            <a:custGeom>
              <a:avLst/>
              <a:gdLst/>
              <a:ahLst/>
              <a:cxnLst/>
              <a:rect l="l" t="t" r="r" b="b"/>
              <a:pathLst>
                <a:path w="119019" h="50537" extrusionOk="0">
                  <a:moveTo>
                    <a:pt x="0" y="0"/>
                  </a:moveTo>
                  <a:cubicBezTo>
                    <a:pt x="4770" y="29121"/>
                    <a:pt x="29955" y="50503"/>
                    <a:pt x="59476" y="50537"/>
                  </a:cubicBezTo>
                  <a:cubicBezTo>
                    <a:pt x="89031" y="50537"/>
                    <a:pt x="114215" y="29155"/>
                    <a:pt x="119019" y="34"/>
                  </a:cubicBezTo>
                  <a:lnTo>
                    <a:pt x="119019" y="34"/>
                  </a:lnTo>
                  <a:cubicBezTo>
                    <a:pt x="104475" y="17980"/>
                    <a:pt x="82593" y="28421"/>
                    <a:pt x="59510" y="28421"/>
                  </a:cubicBezTo>
                  <a:cubicBezTo>
                    <a:pt x="36393" y="28421"/>
                    <a:pt x="14511" y="1798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2"/>
            <p:cNvSpPr/>
            <p:nvPr/>
          </p:nvSpPr>
          <p:spPr>
            <a:xfrm rot="-341266">
              <a:off x="5524592" y="1528565"/>
              <a:ext cx="1619039" cy="2619920"/>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6" name="Google Shape;2606;p52"/>
            <p:cNvGrpSpPr/>
            <p:nvPr/>
          </p:nvGrpSpPr>
          <p:grpSpPr>
            <a:xfrm>
              <a:off x="5611325" y="1560875"/>
              <a:ext cx="1281300" cy="732975"/>
              <a:chOff x="5611325" y="1560875"/>
              <a:chExt cx="1281300" cy="732975"/>
            </a:xfrm>
          </p:grpSpPr>
          <p:sp>
            <p:nvSpPr>
              <p:cNvPr id="2607" name="Google Shape;2607;p52"/>
              <p:cNvSpPr/>
              <p:nvPr/>
            </p:nvSpPr>
            <p:spPr>
              <a:xfrm>
                <a:off x="5611325" y="1702975"/>
                <a:ext cx="425700" cy="167750"/>
              </a:xfrm>
              <a:custGeom>
                <a:avLst/>
                <a:gdLst/>
                <a:ahLst/>
                <a:cxnLst/>
                <a:rect l="l" t="t" r="r" b="b"/>
                <a:pathLst>
                  <a:path w="17028" h="6710" extrusionOk="0">
                    <a:moveTo>
                      <a:pt x="12473" y="1"/>
                    </a:moveTo>
                    <a:cubicBezTo>
                      <a:pt x="11347" y="1"/>
                      <a:pt x="9886" y="234"/>
                      <a:pt x="8101" y="782"/>
                    </a:cubicBezTo>
                    <a:cubicBezTo>
                      <a:pt x="1023" y="2927"/>
                      <a:pt x="0" y="6709"/>
                      <a:pt x="4546" y="6709"/>
                    </a:cubicBezTo>
                    <a:cubicBezTo>
                      <a:pt x="5656" y="6709"/>
                      <a:pt x="7099" y="6483"/>
                      <a:pt x="8868" y="5953"/>
                    </a:cubicBezTo>
                    <a:cubicBezTo>
                      <a:pt x="16089" y="3813"/>
                      <a:pt x="17027" y="1"/>
                      <a:pt x="12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2"/>
              <p:cNvSpPr/>
              <p:nvPr/>
            </p:nvSpPr>
            <p:spPr>
              <a:xfrm>
                <a:off x="6360850" y="1560875"/>
                <a:ext cx="449975" cy="137875"/>
              </a:xfrm>
              <a:custGeom>
                <a:avLst/>
                <a:gdLst/>
                <a:ahLst/>
                <a:cxnLst/>
                <a:rect l="l" t="t" r="r" b="b"/>
                <a:pathLst>
                  <a:path w="17999" h="5515" extrusionOk="0">
                    <a:moveTo>
                      <a:pt x="10696" y="1"/>
                    </a:moveTo>
                    <a:cubicBezTo>
                      <a:pt x="10018" y="1"/>
                      <a:pt x="9277" y="41"/>
                      <a:pt x="8475" y="129"/>
                    </a:cubicBezTo>
                    <a:cubicBezTo>
                      <a:pt x="0" y="1037"/>
                      <a:pt x="39" y="5514"/>
                      <a:pt x="7095" y="5514"/>
                    </a:cubicBezTo>
                    <a:cubicBezTo>
                      <a:pt x="7816" y="5514"/>
                      <a:pt x="8610" y="5468"/>
                      <a:pt x="9475" y="5366"/>
                    </a:cubicBezTo>
                    <a:cubicBezTo>
                      <a:pt x="17999" y="4392"/>
                      <a:pt x="17772" y="1"/>
                      <a:pt x="10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2"/>
              <p:cNvSpPr/>
              <p:nvPr/>
            </p:nvSpPr>
            <p:spPr>
              <a:xfrm>
                <a:off x="6179100" y="2155325"/>
                <a:ext cx="286875" cy="138525"/>
              </a:xfrm>
              <a:custGeom>
                <a:avLst/>
                <a:gdLst/>
                <a:ahLst/>
                <a:cxnLst/>
                <a:rect l="l" t="t" r="r" b="b"/>
                <a:pathLst>
                  <a:path w="11475" h="5541" extrusionOk="0">
                    <a:moveTo>
                      <a:pt x="11475" y="1"/>
                    </a:moveTo>
                    <a:cubicBezTo>
                      <a:pt x="10147" y="2194"/>
                      <a:pt x="7099" y="3387"/>
                      <a:pt x="4287" y="3387"/>
                    </a:cubicBezTo>
                    <a:cubicBezTo>
                      <a:pt x="2650" y="3387"/>
                      <a:pt x="1092" y="2983"/>
                      <a:pt x="0" y="2136"/>
                    </a:cubicBezTo>
                    <a:lnTo>
                      <a:pt x="0" y="2136"/>
                    </a:lnTo>
                    <a:cubicBezTo>
                      <a:pt x="1035" y="4235"/>
                      <a:pt x="3161" y="5541"/>
                      <a:pt x="5437" y="5541"/>
                    </a:cubicBezTo>
                    <a:cubicBezTo>
                      <a:pt x="5801" y="5541"/>
                      <a:pt x="6170" y="5507"/>
                      <a:pt x="6538" y="5438"/>
                    </a:cubicBezTo>
                    <a:cubicBezTo>
                      <a:pt x="9240" y="4938"/>
                      <a:pt x="11241" y="2703"/>
                      <a:pt x="11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2"/>
              <p:cNvSpPr/>
              <p:nvPr/>
            </p:nvSpPr>
            <p:spPr>
              <a:xfrm>
                <a:off x="6531850" y="1780900"/>
                <a:ext cx="360775" cy="224725"/>
              </a:xfrm>
              <a:custGeom>
                <a:avLst/>
                <a:gdLst/>
                <a:ahLst/>
                <a:cxnLst/>
                <a:rect l="l" t="t" r="r" b="b"/>
                <a:pathLst>
                  <a:path w="14431" h="8989" extrusionOk="0">
                    <a:moveTo>
                      <a:pt x="13176" y="0"/>
                    </a:moveTo>
                    <a:lnTo>
                      <a:pt x="13176" y="0"/>
                    </a:lnTo>
                    <a:cubicBezTo>
                      <a:pt x="12501" y="4657"/>
                      <a:pt x="9085" y="7150"/>
                      <a:pt x="4948" y="7150"/>
                    </a:cubicBezTo>
                    <a:cubicBezTo>
                      <a:pt x="3367" y="7150"/>
                      <a:pt x="1680" y="6786"/>
                      <a:pt x="0" y="6038"/>
                    </a:cubicBezTo>
                    <a:lnTo>
                      <a:pt x="0" y="6038"/>
                    </a:lnTo>
                    <a:cubicBezTo>
                      <a:pt x="1736" y="8069"/>
                      <a:pt x="4035" y="8988"/>
                      <a:pt x="6238" y="8988"/>
                    </a:cubicBezTo>
                    <a:cubicBezTo>
                      <a:pt x="10514" y="8988"/>
                      <a:pt x="14431" y="5526"/>
                      <a:pt x="1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2"/>
              <p:cNvSpPr/>
              <p:nvPr/>
            </p:nvSpPr>
            <p:spPr>
              <a:xfrm>
                <a:off x="5676225" y="2001900"/>
                <a:ext cx="361125" cy="160200"/>
              </a:xfrm>
              <a:custGeom>
                <a:avLst/>
                <a:gdLst/>
                <a:ahLst/>
                <a:cxnLst/>
                <a:rect l="l" t="t" r="r" b="b"/>
                <a:pathLst>
                  <a:path w="14445" h="6408" extrusionOk="0">
                    <a:moveTo>
                      <a:pt x="1" y="0"/>
                    </a:moveTo>
                    <a:cubicBezTo>
                      <a:pt x="615" y="4334"/>
                      <a:pt x="3700" y="6408"/>
                      <a:pt x="6915" y="6408"/>
                    </a:cubicBezTo>
                    <a:cubicBezTo>
                      <a:pt x="9985" y="6408"/>
                      <a:pt x="13173" y="4518"/>
                      <a:pt x="14444" y="901"/>
                    </a:cubicBezTo>
                    <a:lnTo>
                      <a:pt x="14444" y="901"/>
                    </a:lnTo>
                    <a:cubicBezTo>
                      <a:pt x="12204" y="3141"/>
                      <a:pt x="9518" y="4322"/>
                      <a:pt x="6980" y="4322"/>
                    </a:cubicBezTo>
                    <a:cubicBezTo>
                      <a:pt x="4228" y="4322"/>
                      <a:pt x="1649" y="293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2" name="Google Shape;2612;p52"/>
            <p:cNvSpPr/>
            <p:nvPr/>
          </p:nvSpPr>
          <p:spPr>
            <a:xfrm>
              <a:off x="8067100" y="2123650"/>
              <a:ext cx="514550" cy="843950"/>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2"/>
            <p:cNvSpPr/>
            <p:nvPr/>
          </p:nvSpPr>
          <p:spPr>
            <a:xfrm>
              <a:off x="8067100" y="2123650"/>
              <a:ext cx="381125" cy="843950"/>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2"/>
            <p:cNvSpPr/>
            <p:nvPr/>
          </p:nvSpPr>
          <p:spPr>
            <a:xfrm>
              <a:off x="8183025" y="2086125"/>
              <a:ext cx="221000" cy="803100"/>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2"/>
            <p:cNvSpPr/>
            <p:nvPr/>
          </p:nvSpPr>
          <p:spPr>
            <a:xfrm>
              <a:off x="8128825" y="2130325"/>
              <a:ext cx="462000" cy="694675"/>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2"/>
            <p:cNvSpPr/>
            <p:nvPr/>
          </p:nvSpPr>
          <p:spPr>
            <a:xfrm>
              <a:off x="8197200" y="2089450"/>
              <a:ext cx="378625" cy="65467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2"/>
            <p:cNvSpPr/>
            <p:nvPr/>
          </p:nvSpPr>
          <p:spPr>
            <a:xfrm>
              <a:off x="7707675" y="1407300"/>
              <a:ext cx="559600" cy="788925"/>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2"/>
            <p:cNvSpPr/>
            <p:nvPr/>
          </p:nvSpPr>
          <p:spPr>
            <a:xfrm>
              <a:off x="8052100" y="1484850"/>
              <a:ext cx="147625" cy="378625"/>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2"/>
            <p:cNvSpPr/>
            <p:nvPr/>
          </p:nvSpPr>
          <p:spPr>
            <a:xfrm>
              <a:off x="7682650" y="1588250"/>
              <a:ext cx="372800" cy="224375"/>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2"/>
            <p:cNvSpPr/>
            <p:nvPr/>
          </p:nvSpPr>
          <p:spPr>
            <a:xfrm>
              <a:off x="7923675" y="1399800"/>
              <a:ext cx="122600" cy="321075"/>
            </a:xfrm>
            <a:custGeom>
              <a:avLst/>
              <a:gdLst/>
              <a:ahLst/>
              <a:cxnLst/>
              <a:rect l="l" t="t" r="r" b="b"/>
              <a:pathLst>
                <a:path w="4904" h="12843" extrusionOk="0">
                  <a:moveTo>
                    <a:pt x="3336" y="12843"/>
                  </a:moveTo>
                  <a:cubicBezTo>
                    <a:pt x="1368" y="11308"/>
                    <a:pt x="0" y="167"/>
                    <a:pt x="2435" y="67"/>
                  </a:cubicBezTo>
                  <a:cubicBezTo>
                    <a:pt x="4870" y="0"/>
                    <a:pt x="4904" y="11275"/>
                    <a:pt x="3336" y="128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2"/>
            <p:cNvSpPr/>
            <p:nvPr/>
          </p:nvSpPr>
          <p:spPr>
            <a:xfrm>
              <a:off x="7605100" y="1425650"/>
              <a:ext cx="311925" cy="210175"/>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2"/>
            <p:cNvSpPr/>
            <p:nvPr/>
          </p:nvSpPr>
          <p:spPr>
            <a:xfrm>
              <a:off x="7769400" y="1258025"/>
              <a:ext cx="151800" cy="296075"/>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2"/>
            <p:cNvSpPr/>
            <p:nvPr/>
          </p:nvSpPr>
          <p:spPr>
            <a:xfrm>
              <a:off x="7520875" y="1237175"/>
              <a:ext cx="260225" cy="231850"/>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2"/>
            <p:cNvSpPr/>
            <p:nvPr/>
          </p:nvSpPr>
          <p:spPr>
            <a:xfrm>
              <a:off x="8110475" y="1805075"/>
              <a:ext cx="149300" cy="330275"/>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2"/>
            <p:cNvSpPr/>
            <p:nvPr/>
          </p:nvSpPr>
          <p:spPr>
            <a:xfrm>
              <a:off x="8149650" y="1813425"/>
              <a:ext cx="313600" cy="349450"/>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2"/>
            <p:cNvSpPr/>
            <p:nvPr/>
          </p:nvSpPr>
          <p:spPr>
            <a:xfrm>
              <a:off x="8142150" y="1720025"/>
              <a:ext cx="271050" cy="429500"/>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52"/>
            <p:cNvSpPr/>
            <p:nvPr/>
          </p:nvSpPr>
          <p:spPr>
            <a:xfrm>
              <a:off x="8174675" y="2012725"/>
              <a:ext cx="282725" cy="165150"/>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2"/>
            <p:cNvSpPr/>
            <p:nvPr/>
          </p:nvSpPr>
          <p:spPr>
            <a:xfrm>
              <a:off x="8161325" y="1844275"/>
              <a:ext cx="414500" cy="328600"/>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2"/>
            <p:cNvSpPr/>
            <p:nvPr/>
          </p:nvSpPr>
          <p:spPr>
            <a:xfrm>
              <a:off x="8178850" y="2063600"/>
              <a:ext cx="396975" cy="234350"/>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2"/>
            <p:cNvSpPr/>
            <p:nvPr/>
          </p:nvSpPr>
          <p:spPr>
            <a:xfrm>
              <a:off x="8164675" y="2094450"/>
              <a:ext cx="368625" cy="266900"/>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2"/>
            <p:cNvSpPr/>
            <p:nvPr/>
          </p:nvSpPr>
          <p:spPr>
            <a:xfrm>
              <a:off x="8142150" y="1992725"/>
              <a:ext cx="185175" cy="238525"/>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2"/>
            <p:cNvSpPr/>
            <p:nvPr/>
          </p:nvSpPr>
          <p:spPr>
            <a:xfrm>
              <a:off x="6978000" y="882750"/>
              <a:ext cx="188475" cy="123450"/>
            </a:xfrm>
            <a:custGeom>
              <a:avLst/>
              <a:gdLst/>
              <a:ahLst/>
              <a:cxnLst/>
              <a:rect l="l" t="t" r="r" b="b"/>
              <a:pathLst>
                <a:path w="7539" h="4938" extrusionOk="0">
                  <a:moveTo>
                    <a:pt x="0" y="4938"/>
                  </a:moveTo>
                  <a:cubicBezTo>
                    <a:pt x="1301" y="1235"/>
                    <a:pt x="5671" y="1"/>
                    <a:pt x="6605" y="1335"/>
                  </a:cubicBezTo>
                  <a:cubicBezTo>
                    <a:pt x="7539" y="2703"/>
                    <a:pt x="3536" y="4337"/>
                    <a:pt x="0" y="49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2"/>
            <p:cNvSpPr/>
            <p:nvPr/>
          </p:nvSpPr>
          <p:spPr>
            <a:xfrm>
              <a:off x="6956300" y="1006175"/>
              <a:ext cx="125950" cy="165975"/>
            </a:xfrm>
            <a:custGeom>
              <a:avLst/>
              <a:gdLst/>
              <a:ahLst/>
              <a:cxnLst/>
              <a:rect l="l" t="t" r="r" b="b"/>
              <a:pathLst>
                <a:path w="5038" h="6639" extrusionOk="0">
                  <a:moveTo>
                    <a:pt x="868" y="1"/>
                  </a:moveTo>
                  <a:cubicBezTo>
                    <a:pt x="2836" y="2836"/>
                    <a:pt x="5038" y="5438"/>
                    <a:pt x="3537" y="6038"/>
                  </a:cubicBezTo>
                  <a:cubicBezTo>
                    <a:pt x="2002" y="6639"/>
                    <a:pt x="1" y="3703"/>
                    <a:pt x="8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2"/>
            <p:cNvSpPr/>
            <p:nvPr/>
          </p:nvSpPr>
          <p:spPr>
            <a:xfrm>
              <a:off x="6822875" y="982825"/>
              <a:ext cx="146800" cy="192675"/>
            </a:xfrm>
            <a:custGeom>
              <a:avLst/>
              <a:gdLst/>
              <a:ahLst/>
              <a:cxnLst/>
              <a:rect l="l" t="t" r="r" b="b"/>
              <a:pathLst>
                <a:path w="5872" h="7707" extrusionOk="0">
                  <a:moveTo>
                    <a:pt x="1035" y="1"/>
                  </a:moveTo>
                  <a:cubicBezTo>
                    <a:pt x="3303" y="3303"/>
                    <a:pt x="5872" y="6272"/>
                    <a:pt x="4104" y="7006"/>
                  </a:cubicBezTo>
                  <a:cubicBezTo>
                    <a:pt x="2336" y="7706"/>
                    <a:pt x="1" y="4304"/>
                    <a:pt x="10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2"/>
            <p:cNvSpPr/>
            <p:nvPr/>
          </p:nvSpPr>
          <p:spPr>
            <a:xfrm>
              <a:off x="6848725" y="805200"/>
              <a:ext cx="224350" cy="177650"/>
            </a:xfrm>
            <a:custGeom>
              <a:avLst/>
              <a:gdLst/>
              <a:ahLst/>
              <a:cxnLst/>
              <a:rect l="l" t="t" r="r" b="b"/>
              <a:pathLst>
                <a:path w="8974" h="7106" extrusionOk="0">
                  <a:moveTo>
                    <a:pt x="1" y="7106"/>
                  </a:moveTo>
                  <a:cubicBezTo>
                    <a:pt x="3537" y="5271"/>
                    <a:pt x="8974" y="2936"/>
                    <a:pt x="7740" y="1468"/>
                  </a:cubicBezTo>
                  <a:cubicBezTo>
                    <a:pt x="6505" y="0"/>
                    <a:pt x="1102" y="2836"/>
                    <a:pt x="1" y="71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2"/>
            <p:cNvSpPr/>
            <p:nvPr/>
          </p:nvSpPr>
          <p:spPr>
            <a:xfrm>
              <a:off x="6688625" y="969475"/>
              <a:ext cx="190150" cy="247700"/>
            </a:xfrm>
            <a:custGeom>
              <a:avLst/>
              <a:gdLst/>
              <a:ahLst/>
              <a:cxnLst/>
              <a:rect l="l" t="t" r="r" b="b"/>
              <a:pathLst>
                <a:path w="7606" h="9908" extrusionOk="0">
                  <a:moveTo>
                    <a:pt x="801" y="1"/>
                  </a:moveTo>
                  <a:cubicBezTo>
                    <a:pt x="3670" y="3570"/>
                    <a:pt x="7606" y="8007"/>
                    <a:pt x="5638" y="8974"/>
                  </a:cubicBezTo>
                  <a:cubicBezTo>
                    <a:pt x="3670" y="9908"/>
                    <a:pt x="0" y="5004"/>
                    <a:pt x="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2"/>
            <p:cNvSpPr/>
            <p:nvPr/>
          </p:nvSpPr>
          <p:spPr>
            <a:xfrm>
              <a:off x="6708625" y="782675"/>
              <a:ext cx="199350" cy="186825"/>
            </a:xfrm>
            <a:custGeom>
              <a:avLst/>
              <a:gdLst/>
              <a:ahLst/>
              <a:cxnLst/>
              <a:rect l="l" t="t" r="r" b="b"/>
              <a:pathLst>
                <a:path w="7974" h="7473" extrusionOk="0">
                  <a:moveTo>
                    <a:pt x="1" y="7473"/>
                  </a:moveTo>
                  <a:cubicBezTo>
                    <a:pt x="3904" y="5071"/>
                    <a:pt x="7973" y="3136"/>
                    <a:pt x="6439" y="1569"/>
                  </a:cubicBezTo>
                  <a:cubicBezTo>
                    <a:pt x="4904" y="1"/>
                    <a:pt x="901" y="2503"/>
                    <a:pt x="1" y="74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2"/>
            <p:cNvSpPr/>
            <p:nvPr/>
          </p:nvSpPr>
          <p:spPr>
            <a:xfrm>
              <a:off x="6546025" y="958650"/>
              <a:ext cx="172650" cy="216000"/>
            </a:xfrm>
            <a:custGeom>
              <a:avLst/>
              <a:gdLst/>
              <a:ahLst/>
              <a:cxnLst/>
              <a:rect l="l" t="t" r="r" b="b"/>
              <a:pathLst>
                <a:path w="6906" h="8640" extrusionOk="0">
                  <a:moveTo>
                    <a:pt x="734" y="0"/>
                  </a:moveTo>
                  <a:cubicBezTo>
                    <a:pt x="3669" y="3503"/>
                    <a:pt x="6905" y="6672"/>
                    <a:pt x="4970" y="7639"/>
                  </a:cubicBezTo>
                  <a:cubicBezTo>
                    <a:pt x="3002" y="8640"/>
                    <a:pt x="0" y="5004"/>
                    <a:pt x="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2"/>
            <p:cNvSpPr/>
            <p:nvPr/>
          </p:nvSpPr>
          <p:spPr>
            <a:xfrm>
              <a:off x="6564375" y="769350"/>
              <a:ext cx="196825" cy="189325"/>
            </a:xfrm>
            <a:custGeom>
              <a:avLst/>
              <a:gdLst/>
              <a:ahLst/>
              <a:cxnLst/>
              <a:rect l="l" t="t" r="r" b="b"/>
              <a:pathLst>
                <a:path w="7873" h="7573" extrusionOk="0">
                  <a:moveTo>
                    <a:pt x="0" y="7572"/>
                  </a:moveTo>
                  <a:cubicBezTo>
                    <a:pt x="3836" y="5104"/>
                    <a:pt x="7872" y="3069"/>
                    <a:pt x="6338" y="1535"/>
                  </a:cubicBezTo>
                  <a:cubicBezTo>
                    <a:pt x="4770" y="0"/>
                    <a:pt x="801" y="2569"/>
                    <a:pt x="0" y="75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2"/>
            <p:cNvSpPr/>
            <p:nvPr/>
          </p:nvSpPr>
          <p:spPr>
            <a:xfrm>
              <a:off x="6410075" y="926950"/>
              <a:ext cx="592125" cy="95925"/>
            </a:xfrm>
            <a:custGeom>
              <a:avLst/>
              <a:gdLst/>
              <a:ahLst/>
              <a:cxnLst/>
              <a:rect l="l" t="t" r="r" b="b"/>
              <a:pathLst>
                <a:path w="23685" h="3837" extrusionOk="0">
                  <a:moveTo>
                    <a:pt x="1469" y="2002"/>
                  </a:moveTo>
                  <a:cubicBezTo>
                    <a:pt x="768" y="2002"/>
                    <a:pt x="1" y="1035"/>
                    <a:pt x="1602" y="634"/>
                  </a:cubicBezTo>
                  <a:cubicBezTo>
                    <a:pt x="4104" y="1"/>
                    <a:pt x="21283" y="2202"/>
                    <a:pt x="23084" y="3103"/>
                  </a:cubicBezTo>
                  <a:cubicBezTo>
                    <a:pt x="23685" y="3403"/>
                    <a:pt x="23584" y="3837"/>
                    <a:pt x="22951" y="3570"/>
                  </a:cubicBezTo>
                  <a:cubicBezTo>
                    <a:pt x="20849" y="2769"/>
                    <a:pt x="4404" y="1235"/>
                    <a:pt x="1469" y="20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2"/>
            <p:cNvSpPr/>
            <p:nvPr/>
          </p:nvSpPr>
          <p:spPr>
            <a:xfrm>
              <a:off x="6978000" y="990325"/>
              <a:ext cx="254375" cy="135975"/>
            </a:xfrm>
            <a:custGeom>
              <a:avLst/>
              <a:gdLst/>
              <a:ahLst/>
              <a:cxnLst/>
              <a:rect l="l" t="t" r="r" b="b"/>
              <a:pathLst>
                <a:path w="10175" h="5439" extrusionOk="0">
                  <a:moveTo>
                    <a:pt x="0" y="635"/>
                  </a:moveTo>
                  <a:cubicBezTo>
                    <a:pt x="3736" y="1"/>
                    <a:pt x="10174" y="2269"/>
                    <a:pt x="9707" y="3870"/>
                  </a:cubicBezTo>
                  <a:cubicBezTo>
                    <a:pt x="9240" y="5438"/>
                    <a:pt x="2002" y="3437"/>
                    <a:pt x="0" y="6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2"/>
            <p:cNvSpPr/>
            <p:nvPr/>
          </p:nvSpPr>
          <p:spPr>
            <a:xfrm>
              <a:off x="7219825" y="1155450"/>
              <a:ext cx="170975" cy="154300"/>
            </a:xfrm>
            <a:custGeom>
              <a:avLst/>
              <a:gdLst/>
              <a:ahLst/>
              <a:cxnLst/>
              <a:rect l="l" t="t" r="r" b="b"/>
              <a:pathLst>
                <a:path w="6839" h="6172" extrusionOk="0">
                  <a:moveTo>
                    <a:pt x="6839" y="1301"/>
                  </a:moveTo>
                  <a:cubicBezTo>
                    <a:pt x="6439" y="3203"/>
                    <a:pt x="1769" y="6172"/>
                    <a:pt x="868" y="3069"/>
                  </a:cubicBezTo>
                  <a:cubicBezTo>
                    <a:pt x="1" y="1"/>
                    <a:pt x="5138" y="67"/>
                    <a:pt x="6839" y="1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2"/>
            <p:cNvSpPr/>
            <p:nvPr/>
          </p:nvSpPr>
          <p:spPr>
            <a:xfrm>
              <a:off x="7276550" y="1187975"/>
              <a:ext cx="182650" cy="189325"/>
            </a:xfrm>
            <a:custGeom>
              <a:avLst/>
              <a:gdLst/>
              <a:ahLst/>
              <a:cxnLst/>
              <a:rect l="l" t="t" r="r" b="b"/>
              <a:pathLst>
                <a:path w="7306" h="7573" extrusionOk="0">
                  <a:moveTo>
                    <a:pt x="4570" y="0"/>
                  </a:moveTo>
                  <a:cubicBezTo>
                    <a:pt x="6204" y="1468"/>
                    <a:pt x="7305" y="7573"/>
                    <a:pt x="3669" y="7072"/>
                  </a:cubicBezTo>
                  <a:cubicBezTo>
                    <a:pt x="0" y="6572"/>
                    <a:pt x="2468" y="1035"/>
                    <a:pt x="45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2"/>
            <p:cNvSpPr/>
            <p:nvPr/>
          </p:nvSpPr>
          <p:spPr>
            <a:xfrm>
              <a:off x="7390775" y="1160450"/>
              <a:ext cx="177675" cy="163475"/>
            </a:xfrm>
            <a:custGeom>
              <a:avLst/>
              <a:gdLst/>
              <a:ahLst/>
              <a:cxnLst/>
              <a:rect l="l" t="t" r="r" b="b"/>
              <a:pathLst>
                <a:path w="7107" h="6539" extrusionOk="0">
                  <a:moveTo>
                    <a:pt x="1" y="1101"/>
                  </a:moveTo>
                  <a:cubicBezTo>
                    <a:pt x="1902" y="1"/>
                    <a:pt x="7106" y="634"/>
                    <a:pt x="5772" y="3603"/>
                  </a:cubicBezTo>
                  <a:cubicBezTo>
                    <a:pt x="4437" y="6539"/>
                    <a:pt x="368" y="2903"/>
                    <a:pt x="1" y="11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52"/>
            <p:cNvSpPr/>
            <p:nvPr/>
          </p:nvSpPr>
          <p:spPr>
            <a:xfrm>
              <a:off x="7369100" y="987825"/>
              <a:ext cx="199350" cy="201000"/>
            </a:xfrm>
            <a:custGeom>
              <a:avLst/>
              <a:gdLst/>
              <a:ahLst/>
              <a:cxnLst/>
              <a:rect l="l" t="t" r="r" b="b"/>
              <a:pathLst>
                <a:path w="7974" h="8040" extrusionOk="0">
                  <a:moveTo>
                    <a:pt x="868" y="8006"/>
                  </a:moveTo>
                  <a:cubicBezTo>
                    <a:pt x="1" y="5505"/>
                    <a:pt x="1902" y="1"/>
                    <a:pt x="4938" y="2102"/>
                  </a:cubicBezTo>
                  <a:cubicBezTo>
                    <a:pt x="7973" y="4204"/>
                    <a:pt x="3537" y="8040"/>
                    <a:pt x="868" y="8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52"/>
            <p:cNvSpPr/>
            <p:nvPr/>
          </p:nvSpPr>
          <p:spPr>
            <a:xfrm>
              <a:off x="7213150" y="988675"/>
              <a:ext cx="199350" cy="203500"/>
            </a:xfrm>
            <a:custGeom>
              <a:avLst/>
              <a:gdLst/>
              <a:ahLst/>
              <a:cxnLst/>
              <a:rect l="l" t="t" r="r" b="b"/>
              <a:pathLst>
                <a:path w="7974" h="8140" extrusionOk="0">
                  <a:moveTo>
                    <a:pt x="7106" y="7972"/>
                  </a:moveTo>
                  <a:cubicBezTo>
                    <a:pt x="4171" y="8139"/>
                    <a:pt x="1" y="4136"/>
                    <a:pt x="3070" y="2068"/>
                  </a:cubicBezTo>
                  <a:cubicBezTo>
                    <a:pt x="6105" y="0"/>
                    <a:pt x="7973" y="6138"/>
                    <a:pt x="7106" y="79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2"/>
            <p:cNvSpPr/>
            <p:nvPr/>
          </p:nvSpPr>
          <p:spPr>
            <a:xfrm>
              <a:off x="7354100" y="1153775"/>
              <a:ext cx="65075" cy="70075"/>
            </a:xfrm>
            <a:custGeom>
              <a:avLst/>
              <a:gdLst/>
              <a:ahLst/>
              <a:cxnLst/>
              <a:rect l="l" t="t" r="r" b="b"/>
              <a:pathLst>
                <a:path w="2603" h="2803" extrusionOk="0">
                  <a:moveTo>
                    <a:pt x="267" y="1936"/>
                  </a:moveTo>
                  <a:cubicBezTo>
                    <a:pt x="701" y="2803"/>
                    <a:pt x="2002" y="2703"/>
                    <a:pt x="2302" y="1769"/>
                  </a:cubicBezTo>
                  <a:cubicBezTo>
                    <a:pt x="2602" y="835"/>
                    <a:pt x="1635" y="1"/>
                    <a:pt x="767" y="434"/>
                  </a:cubicBezTo>
                  <a:cubicBezTo>
                    <a:pt x="234" y="701"/>
                    <a:pt x="0" y="1368"/>
                    <a:pt x="267" y="19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2"/>
            <p:cNvSpPr/>
            <p:nvPr/>
          </p:nvSpPr>
          <p:spPr>
            <a:xfrm>
              <a:off x="5288450" y="924450"/>
              <a:ext cx="982400" cy="569600"/>
            </a:xfrm>
            <a:custGeom>
              <a:avLst/>
              <a:gdLst/>
              <a:ahLst/>
              <a:cxnLst/>
              <a:rect l="l" t="t" r="r" b="b"/>
              <a:pathLst>
                <a:path w="39296" h="22784" extrusionOk="0">
                  <a:moveTo>
                    <a:pt x="39295" y="2069"/>
                  </a:moveTo>
                  <a:cubicBezTo>
                    <a:pt x="30456" y="5304"/>
                    <a:pt x="18714" y="12576"/>
                    <a:pt x="12176" y="17580"/>
                  </a:cubicBezTo>
                  <a:cubicBezTo>
                    <a:pt x="5404" y="22784"/>
                    <a:pt x="1" y="16846"/>
                    <a:pt x="8340" y="10875"/>
                  </a:cubicBezTo>
                  <a:cubicBezTo>
                    <a:pt x="16779" y="4804"/>
                    <a:pt x="29789" y="1"/>
                    <a:pt x="39295" y="20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2"/>
            <p:cNvSpPr/>
            <p:nvPr/>
          </p:nvSpPr>
          <p:spPr>
            <a:xfrm>
              <a:off x="5495275" y="918625"/>
              <a:ext cx="957375" cy="378625"/>
            </a:xfrm>
            <a:custGeom>
              <a:avLst/>
              <a:gdLst/>
              <a:ahLst/>
              <a:cxnLst/>
              <a:rect l="l" t="t" r="r" b="b"/>
              <a:pathLst>
                <a:path w="38295" h="15145" extrusionOk="0">
                  <a:moveTo>
                    <a:pt x="35559" y="2235"/>
                  </a:moveTo>
                  <a:cubicBezTo>
                    <a:pt x="23050" y="3069"/>
                    <a:pt x="11075" y="7439"/>
                    <a:pt x="934" y="14777"/>
                  </a:cubicBezTo>
                  <a:cubicBezTo>
                    <a:pt x="434" y="15144"/>
                    <a:pt x="0" y="14977"/>
                    <a:pt x="767" y="14377"/>
                  </a:cubicBezTo>
                  <a:cubicBezTo>
                    <a:pt x="12342" y="5170"/>
                    <a:pt x="28354" y="1535"/>
                    <a:pt x="35459" y="434"/>
                  </a:cubicBezTo>
                  <a:cubicBezTo>
                    <a:pt x="38294" y="0"/>
                    <a:pt x="38061" y="2068"/>
                    <a:pt x="35559" y="22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2"/>
            <p:cNvSpPr/>
            <p:nvPr/>
          </p:nvSpPr>
          <p:spPr>
            <a:xfrm>
              <a:off x="5782150" y="913600"/>
              <a:ext cx="502050" cy="61750"/>
            </a:xfrm>
            <a:custGeom>
              <a:avLst/>
              <a:gdLst/>
              <a:ahLst/>
              <a:cxnLst/>
              <a:rect l="l" t="t" r="r" b="b"/>
              <a:pathLst>
                <a:path w="20082" h="2470" extrusionOk="0">
                  <a:moveTo>
                    <a:pt x="19114" y="2203"/>
                  </a:moveTo>
                  <a:cubicBezTo>
                    <a:pt x="19948" y="2469"/>
                    <a:pt x="20081" y="1168"/>
                    <a:pt x="19280" y="902"/>
                  </a:cubicBezTo>
                  <a:cubicBezTo>
                    <a:pt x="16278" y="1"/>
                    <a:pt x="2869" y="301"/>
                    <a:pt x="767" y="1335"/>
                  </a:cubicBezTo>
                  <a:cubicBezTo>
                    <a:pt x="0" y="1702"/>
                    <a:pt x="67" y="2236"/>
                    <a:pt x="867" y="1969"/>
                  </a:cubicBezTo>
                  <a:cubicBezTo>
                    <a:pt x="3469" y="1068"/>
                    <a:pt x="16512" y="1369"/>
                    <a:pt x="19114" y="22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2"/>
            <p:cNvSpPr/>
            <p:nvPr/>
          </p:nvSpPr>
          <p:spPr>
            <a:xfrm>
              <a:off x="5668725" y="783525"/>
              <a:ext cx="176825" cy="168475"/>
            </a:xfrm>
            <a:custGeom>
              <a:avLst/>
              <a:gdLst/>
              <a:ahLst/>
              <a:cxnLst/>
              <a:rect l="l" t="t" r="r" b="b"/>
              <a:pathLst>
                <a:path w="7073" h="6739" extrusionOk="0">
                  <a:moveTo>
                    <a:pt x="7072" y="6738"/>
                  </a:moveTo>
                  <a:cubicBezTo>
                    <a:pt x="5971" y="1168"/>
                    <a:pt x="2903" y="0"/>
                    <a:pt x="1435" y="1568"/>
                  </a:cubicBezTo>
                  <a:cubicBezTo>
                    <a:pt x="0" y="3136"/>
                    <a:pt x="4404" y="6472"/>
                    <a:pt x="7072" y="673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2"/>
            <p:cNvSpPr/>
            <p:nvPr/>
          </p:nvSpPr>
          <p:spPr>
            <a:xfrm>
              <a:off x="5707925" y="952800"/>
              <a:ext cx="147625" cy="186000"/>
            </a:xfrm>
            <a:custGeom>
              <a:avLst/>
              <a:gdLst/>
              <a:ahLst/>
              <a:cxnLst/>
              <a:rect l="l" t="t" r="r" b="b"/>
              <a:pathLst>
                <a:path w="5905" h="7440" extrusionOk="0">
                  <a:moveTo>
                    <a:pt x="5337" y="1"/>
                  </a:moveTo>
                  <a:cubicBezTo>
                    <a:pt x="334" y="2703"/>
                    <a:pt x="0" y="6505"/>
                    <a:pt x="2102" y="6906"/>
                  </a:cubicBezTo>
                  <a:cubicBezTo>
                    <a:pt x="4704" y="7439"/>
                    <a:pt x="5904" y="2603"/>
                    <a:pt x="5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2"/>
            <p:cNvSpPr/>
            <p:nvPr/>
          </p:nvSpPr>
          <p:spPr>
            <a:xfrm>
              <a:off x="5616175" y="888600"/>
              <a:ext cx="226875" cy="159300"/>
            </a:xfrm>
            <a:custGeom>
              <a:avLst/>
              <a:gdLst/>
              <a:ahLst/>
              <a:cxnLst/>
              <a:rect l="l" t="t" r="r" b="b"/>
              <a:pathLst>
                <a:path w="9075" h="6372" extrusionOk="0">
                  <a:moveTo>
                    <a:pt x="9074" y="2502"/>
                  </a:moveTo>
                  <a:cubicBezTo>
                    <a:pt x="3970" y="0"/>
                    <a:pt x="1" y="2168"/>
                    <a:pt x="335" y="4270"/>
                  </a:cubicBezTo>
                  <a:cubicBezTo>
                    <a:pt x="701" y="6371"/>
                    <a:pt x="7273" y="4470"/>
                    <a:pt x="9074"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2"/>
            <p:cNvSpPr/>
            <p:nvPr/>
          </p:nvSpPr>
          <p:spPr>
            <a:xfrm>
              <a:off x="6055675" y="624225"/>
              <a:ext cx="377775" cy="372800"/>
            </a:xfrm>
            <a:custGeom>
              <a:avLst/>
              <a:gdLst/>
              <a:ahLst/>
              <a:cxnLst/>
              <a:rect l="l" t="t" r="r" b="b"/>
              <a:pathLst>
                <a:path w="15111" h="14912" extrusionOk="0">
                  <a:moveTo>
                    <a:pt x="15111" y="13377"/>
                  </a:moveTo>
                  <a:cubicBezTo>
                    <a:pt x="14044" y="7139"/>
                    <a:pt x="7472" y="1"/>
                    <a:pt x="3569" y="3937"/>
                  </a:cubicBezTo>
                  <a:cubicBezTo>
                    <a:pt x="0" y="7540"/>
                    <a:pt x="8206" y="14912"/>
                    <a:pt x="15111" y="133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2"/>
            <p:cNvSpPr/>
            <p:nvPr/>
          </p:nvSpPr>
          <p:spPr>
            <a:xfrm>
              <a:off x="6028150" y="728475"/>
              <a:ext cx="405300" cy="334425"/>
            </a:xfrm>
            <a:custGeom>
              <a:avLst/>
              <a:gdLst/>
              <a:ahLst/>
              <a:cxnLst/>
              <a:rect l="l" t="t" r="r" b="b"/>
              <a:pathLst>
                <a:path w="16212" h="13377" extrusionOk="0">
                  <a:moveTo>
                    <a:pt x="16212" y="9207"/>
                  </a:moveTo>
                  <a:cubicBezTo>
                    <a:pt x="12743" y="3937"/>
                    <a:pt x="3836" y="1"/>
                    <a:pt x="1835" y="5171"/>
                  </a:cubicBezTo>
                  <a:cubicBezTo>
                    <a:pt x="0" y="9874"/>
                    <a:pt x="10508" y="13377"/>
                    <a:pt x="16212" y="92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2"/>
            <p:cNvSpPr/>
            <p:nvPr/>
          </p:nvSpPr>
          <p:spPr>
            <a:xfrm>
              <a:off x="6138225" y="576700"/>
              <a:ext cx="329425" cy="381975"/>
            </a:xfrm>
            <a:custGeom>
              <a:avLst/>
              <a:gdLst/>
              <a:ahLst/>
              <a:cxnLst/>
              <a:rect l="l" t="t" r="r" b="b"/>
              <a:pathLst>
                <a:path w="13177" h="15279" extrusionOk="0">
                  <a:moveTo>
                    <a:pt x="11809" y="15278"/>
                  </a:moveTo>
                  <a:cubicBezTo>
                    <a:pt x="13177" y="9107"/>
                    <a:pt x="9774" y="1"/>
                    <a:pt x="4671" y="2169"/>
                  </a:cubicBezTo>
                  <a:cubicBezTo>
                    <a:pt x="1" y="4170"/>
                    <a:pt x="4837" y="14077"/>
                    <a:pt x="11809" y="152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2"/>
            <p:cNvSpPr/>
            <p:nvPr/>
          </p:nvSpPr>
          <p:spPr>
            <a:xfrm>
              <a:off x="6372550" y="891925"/>
              <a:ext cx="95100" cy="107600"/>
            </a:xfrm>
            <a:custGeom>
              <a:avLst/>
              <a:gdLst/>
              <a:ahLst/>
              <a:cxnLst/>
              <a:rect l="l" t="t" r="r" b="b"/>
              <a:pathLst>
                <a:path w="3804" h="4304" extrusionOk="0">
                  <a:moveTo>
                    <a:pt x="2136" y="1335"/>
                  </a:moveTo>
                  <a:cubicBezTo>
                    <a:pt x="2036" y="901"/>
                    <a:pt x="2236" y="468"/>
                    <a:pt x="2603" y="268"/>
                  </a:cubicBezTo>
                  <a:cubicBezTo>
                    <a:pt x="3403" y="1"/>
                    <a:pt x="3804" y="3236"/>
                    <a:pt x="3437" y="3603"/>
                  </a:cubicBezTo>
                  <a:cubicBezTo>
                    <a:pt x="2970" y="4037"/>
                    <a:pt x="1" y="4304"/>
                    <a:pt x="34" y="3403"/>
                  </a:cubicBezTo>
                  <a:cubicBezTo>
                    <a:pt x="34" y="3336"/>
                    <a:pt x="1" y="2569"/>
                    <a:pt x="1369" y="2502"/>
                  </a:cubicBezTo>
                  <a:cubicBezTo>
                    <a:pt x="935" y="1969"/>
                    <a:pt x="835" y="801"/>
                    <a:pt x="2136" y="13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2"/>
            <p:cNvSpPr/>
            <p:nvPr/>
          </p:nvSpPr>
          <p:spPr>
            <a:xfrm>
              <a:off x="5020750" y="1312225"/>
              <a:ext cx="234375" cy="246875"/>
            </a:xfrm>
            <a:custGeom>
              <a:avLst/>
              <a:gdLst/>
              <a:ahLst/>
              <a:cxnLst/>
              <a:rect l="l" t="t" r="r" b="b"/>
              <a:pathLst>
                <a:path w="9375" h="9875" extrusionOk="0">
                  <a:moveTo>
                    <a:pt x="2703" y="2136"/>
                  </a:moveTo>
                  <a:cubicBezTo>
                    <a:pt x="1" y="4270"/>
                    <a:pt x="6606" y="9874"/>
                    <a:pt x="8007" y="8774"/>
                  </a:cubicBezTo>
                  <a:cubicBezTo>
                    <a:pt x="9374" y="7673"/>
                    <a:pt x="5405" y="1"/>
                    <a:pt x="2703" y="2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2"/>
            <p:cNvSpPr/>
            <p:nvPr/>
          </p:nvSpPr>
          <p:spPr>
            <a:xfrm>
              <a:off x="5185875" y="1504025"/>
              <a:ext cx="234375" cy="246875"/>
            </a:xfrm>
            <a:custGeom>
              <a:avLst/>
              <a:gdLst/>
              <a:ahLst/>
              <a:cxnLst/>
              <a:rect l="l" t="t" r="r" b="b"/>
              <a:pathLst>
                <a:path w="9375" h="9875" extrusionOk="0">
                  <a:moveTo>
                    <a:pt x="6672" y="7740"/>
                  </a:moveTo>
                  <a:cubicBezTo>
                    <a:pt x="3970" y="9875"/>
                    <a:pt x="1" y="2202"/>
                    <a:pt x="1368" y="1102"/>
                  </a:cubicBezTo>
                  <a:cubicBezTo>
                    <a:pt x="2769" y="1"/>
                    <a:pt x="9374" y="5571"/>
                    <a:pt x="6672" y="77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2"/>
            <p:cNvSpPr/>
            <p:nvPr/>
          </p:nvSpPr>
          <p:spPr>
            <a:xfrm>
              <a:off x="5043275" y="1504875"/>
              <a:ext cx="202675" cy="192650"/>
            </a:xfrm>
            <a:custGeom>
              <a:avLst/>
              <a:gdLst/>
              <a:ahLst/>
              <a:cxnLst/>
              <a:rect l="l" t="t" r="r" b="b"/>
              <a:pathLst>
                <a:path w="8107" h="7706" extrusionOk="0">
                  <a:moveTo>
                    <a:pt x="1769" y="5471"/>
                  </a:moveTo>
                  <a:cubicBezTo>
                    <a:pt x="3503" y="7706"/>
                    <a:pt x="8106" y="2268"/>
                    <a:pt x="7206" y="1134"/>
                  </a:cubicBezTo>
                  <a:cubicBezTo>
                    <a:pt x="6305" y="0"/>
                    <a:pt x="1" y="3269"/>
                    <a:pt x="1769" y="54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2"/>
            <p:cNvSpPr/>
            <p:nvPr/>
          </p:nvSpPr>
          <p:spPr>
            <a:xfrm>
              <a:off x="5192550" y="1332250"/>
              <a:ext cx="247700" cy="233525"/>
            </a:xfrm>
            <a:custGeom>
              <a:avLst/>
              <a:gdLst/>
              <a:ahLst/>
              <a:cxnLst/>
              <a:rect l="l" t="t" r="r" b="b"/>
              <a:pathLst>
                <a:path w="9908" h="9341" extrusionOk="0">
                  <a:moveTo>
                    <a:pt x="7773" y="2669"/>
                  </a:moveTo>
                  <a:cubicBezTo>
                    <a:pt x="9908" y="5371"/>
                    <a:pt x="2235" y="9340"/>
                    <a:pt x="1135" y="7973"/>
                  </a:cubicBezTo>
                  <a:cubicBezTo>
                    <a:pt x="1" y="6605"/>
                    <a:pt x="5605" y="0"/>
                    <a:pt x="7773" y="2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2"/>
            <p:cNvSpPr/>
            <p:nvPr/>
          </p:nvSpPr>
          <p:spPr>
            <a:xfrm>
              <a:off x="5174200" y="1492350"/>
              <a:ext cx="92600" cy="76750"/>
            </a:xfrm>
            <a:custGeom>
              <a:avLst/>
              <a:gdLst/>
              <a:ahLst/>
              <a:cxnLst/>
              <a:rect l="l" t="t" r="r" b="b"/>
              <a:pathLst>
                <a:path w="3704" h="3070" extrusionOk="0">
                  <a:moveTo>
                    <a:pt x="1001" y="468"/>
                  </a:moveTo>
                  <a:cubicBezTo>
                    <a:pt x="1" y="1235"/>
                    <a:pt x="468" y="2803"/>
                    <a:pt x="1702" y="2936"/>
                  </a:cubicBezTo>
                  <a:cubicBezTo>
                    <a:pt x="2936" y="3070"/>
                    <a:pt x="3703" y="1669"/>
                    <a:pt x="2936" y="701"/>
                  </a:cubicBezTo>
                  <a:cubicBezTo>
                    <a:pt x="2469" y="101"/>
                    <a:pt x="1602" y="1"/>
                    <a:pt x="1001" y="4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2"/>
            <p:cNvSpPr/>
            <p:nvPr/>
          </p:nvSpPr>
          <p:spPr>
            <a:xfrm>
              <a:off x="4734725" y="1755050"/>
              <a:ext cx="338600" cy="95487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2"/>
            <p:cNvSpPr/>
            <p:nvPr/>
          </p:nvSpPr>
          <p:spPr>
            <a:xfrm>
              <a:off x="4787250" y="2508925"/>
              <a:ext cx="173500" cy="147625"/>
            </a:xfrm>
            <a:custGeom>
              <a:avLst/>
              <a:gdLst/>
              <a:ahLst/>
              <a:cxnLst/>
              <a:rect l="l" t="t" r="r" b="b"/>
              <a:pathLst>
                <a:path w="6940" h="5905" extrusionOk="0">
                  <a:moveTo>
                    <a:pt x="5872" y="2302"/>
                  </a:moveTo>
                  <a:cubicBezTo>
                    <a:pt x="4804" y="0"/>
                    <a:pt x="635" y="3436"/>
                    <a:pt x="1" y="4971"/>
                  </a:cubicBezTo>
                  <a:cubicBezTo>
                    <a:pt x="2369" y="5905"/>
                    <a:pt x="6939" y="4604"/>
                    <a:pt x="5872" y="2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2"/>
            <p:cNvSpPr/>
            <p:nvPr/>
          </p:nvSpPr>
          <p:spPr>
            <a:xfrm>
              <a:off x="4596300" y="2515600"/>
              <a:ext cx="170975" cy="145950"/>
            </a:xfrm>
            <a:custGeom>
              <a:avLst/>
              <a:gdLst/>
              <a:ahLst/>
              <a:cxnLst/>
              <a:rect l="l" t="t" r="r" b="b"/>
              <a:pathLst>
                <a:path w="6839" h="5838" extrusionOk="0">
                  <a:moveTo>
                    <a:pt x="867" y="2402"/>
                  </a:moveTo>
                  <a:cubicBezTo>
                    <a:pt x="1735" y="0"/>
                    <a:pt x="6071" y="3236"/>
                    <a:pt x="6838" y="4670"/>
                  </a:cubicBezTo>
                  <a:cubicBezTo>
                    <a:pt x="4570" y="5838"/>
                    <a:pt x="0" y="4770"/>
                    <a:pt x="867" y="2402"/>
                  </a:cubicBezTo>
                  <a:close/>
                </a:path>
              </a:pathLst>
            </a:custGeom>
            <a:solidFill>
              <a:srgbClr val="52D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2"/>
            <p:cNvSpPr/>
            <p:nvPr/>
          </p:nvSpPr>
          <p:spPr>
            <a:xfrm>
              <a:off x="4788100" y="2396350"/>
              <a:ext cx="158475" cy="130950"/>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2"/>
            <p:cNvSpPr/>
            <p:nvPr/>
          </p:nvSpPr>
          <p:spPr>
            <a:xfrm>
              <a:off x="4615475" y="2386325"/>
              <a:ext cx="155125" cy="136800"/>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2"/>
            <p:cNvSpPr/>
            <p:nvPr/>
          </p:nvSpPr>
          <p:spPr>
            <a:xfrm>
              <a:off x="4803950" y="2264575"/>
              <a:ext cx="145125" cy="115100"/>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2"/>
            <p:cNvSpPr/>
            <p:nvPr/>
          </p:nvSpPr>
          <p:spPr>
            <a:xfrm>
              <a:off x="4648000" y="2242900"/>
              <a:ext cx="140950" cy="127600"/>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2"/>
            <p:cNvSpPr/>
            <p:nvPr/>
          </p:nvSpPr>
          <p:spPr>
            <a:xfrm>
              <a:off x="4828950" y="2153675"/>
              <a:ext cx="132625" cy="103425"/>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2"/>
            <p:cNvSpPr/>
            <p:nvPr/>
          </p:nvSpPr>
          <p:spPr>
            <a:xfrm>
              <a:off x="4685525" y="2121975"/>
              <a:ext cx="129275" cy="119275"/>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2"/>
            <p:cNvSpPr/>
            <p:nvPr/>
          </p:nvSpPr>
          <p:spPr>
            <a:xfrm>
              <a:off x="4866475" y="2051100"/>
              <a:ext cx="115125" cy="85075"/>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2"/>
            <p:cNvSpPr/>
            <p:nvPr/>
          </p:nvSpPr>
          <p:spPr>
            <a:xfrm>
              <a:off x="4742225" y="2003550"/>
              <a:ext cx="110950" cy="108450"/>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2"/>
            <p:cNvSpPr/>
            <p:nvPr/>
          </p:nvSpPr>
          <p:spPr>
            <a:xfrm>
              <a:off x="4915675" y="1956025"/>
              <a:ext cx="93425" cy="71750"/>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2"/>
            <p:cNvSpPr/>
            <p:nvPr/>
          </p:nvSpPr>
          <p:spPr>
            <a:xfrm>
              <a:off x="4814775" y="1897650"/>
              <a:ext cx="90100" cy="92600"/>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2"/>
            <p:cNvSpPr/>
            <p:nvPr/>
          </p:nvSpPr>
          <p:spPr>
            <a:xfrm>
              <a:off x="4966550" y="1869300"/>
              <a:ext cx="80100" cy="62575"/>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2"/>
            <p:cNvSpPr/>
            <p:nvPr/>
          </p:nvSpPr>
          <p:spPr>
            <a:xfrm>
              <a:off x="4889825" y="1812600"/>
              <a:ext cx="71750" cy="8425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2"/>
            <p:cNvSpPr/>
            <p:nvPr/>
          </p:nvSpPr>
          <p:spPr>
            <a:xfrm>
              <a:off x="5017425" y="1816750"/>
              <a:ext cx="72575" cy="53400"/>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2"/>
            <p:cNvSpPr/>
            <p:nvPr/>
          </p:nvSpPr>
          <p:spPr>
            <a:xfrm>
              <a:off x="4950700" y="1750050"/>
              <a:ext cx="62575" cy="72575"/>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2"/>
            <p:cNvSpPr/>
            <p:nvPr/>
          </p:nvSpPr>
          <p:spPr>
            <a:xfrm>
              <a:off x="5060800" y="1702500"/>
              <a:ext cx="69225" cy="66750"/>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2"/>
            <p:cNvSpPr/>
            <p:nvPr/>
          </p:nvSpPr>
          <p:spPr>
            <a:xfrm>
              <a:off x="4723050" y="3164400"/>
              <a:ext cx="117600" cy="190975"/>
            </a:xfrm>
            <a:custGeom>
              <a:avLst/>
              <a:gdLst/>
              <a:ahLst/>
              <a:cxnLst/>
              <a:rect l="l" t="t" r="r" b="b"/>
              <a:pathLst>
                <a:path w="4704" h="7639" extrusionOk="0">
                  <a:moveTo>
                    <a:pt x="4704" y="0"/>
                  </a:moveTo>
                  <a:cubicBezTo>
                    <a:pt x="1068" y="1468"/>
                    <a:pt x="0" y="5904"/>
                    <a:pt x="1368" y="6772"/>
                  </a:cubicBezTo>
                  <a:cubicBezTo>
                    <a:pt x="2769" y="7639"/>
                    <a:pt x="4237" y="3569"/>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2"/>
            <p:cNvSpPr/>
            <p:nvPr/>
          </p:nvSpPr>
          <p:spPr>
            <a:xfrm>
              <a:off x="4840625" y="3139375"/>
              <a:ext cx="167650" cy="124275"/>
            </a:xfrm>
            <a:custGeom>
              <a:avLst/>
              <a:gdLst/>
              <a:ahLst/>
              <a:cxnLst/>
              <a:rect l="l" t="t" r="r" b="b"/>
              <a:pathLst>
                <a:path w="6706" h="4971" extrusionOk="0">
                  <a:moveTo>
                    <a:pt x="1" y="1001"/>
                  </a:moveTo>
                  <a:cubicBezTo>
                    <a:pt x="2936" y="2869"/>
                    <a:pt x="5571" y="4971"/>
                    <a:pt x="6139" y="3436"/>
                  </a:cubicBezTo>
                  <a:cubicBezTo>
                    <a:pt x="6706" y="1868"/>
                    <a:pt x="3670" y="0"/>
                    <a:pt x="1"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2"/>
            <p:cNvSpPr/>
            <p:nvPr/>
          </p:nvSpPr>
          <p:spPr>
            <a:xfrm>
              <a:off x="4812275" y="3006775"/>
              <a:ext cx="193500" cy="144300"/>
            </a:xfrm>
            <a:custGeom>
              <a:avLst/>
              <a:gdLst/>
              <a:ahLst/>
              <a:cxnLst/>
              <a:rect l="l" t="t" r="r" b="b"/>
              <a:pathLst>
                <a:path w="7740" h="5772" extrusionOk="0">
                  <a:moveTo>
                    <a:pt x="1" y="1201"/>
                  </a:moveTo>
                  <a:cubicBezTo>
                    <a:pt x="3370" y="3336"/>
                    <a:pt x="6472" y="5771"/>
                    <a:pt x="7106" y="4003"/>
                  </a:cubicBezTo>
                  <a:cubicBezTo>
                    <a:pt x="7740" y="2202"/>
                    <a:pt x="4237" y="1"/>
                    <a:pt x="1" y="12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2"/>
            <p:cNvSpPr/>
            <p:nvPr/>
          </p:nvSpPr>
          <p:spPr>
            <a:xfrm>
              <a:off x="4641325" y="3036800"/>
              <a:ext cx="170975" cy="228525"/>
            </a:xfrm>
            <a:custGeom>
              <a:avLst/>
              <a:gdLst/>
              <a:ahLst/>
              <a:cxnLst/>
              <a:rect l="l" t="t" r="r" b="b"/>
              <a:pathLst>
                <a:path w="6839" h="9141" extrusionOk="0">
                  <a:moveTo>
                    <a:pt x="6839" y="0"/>
                  </a:moveTo>
                  <a:cubicBezTo>
                    <a:pt x="5137" y="3603"/>
                    <a:pt x="3036" y="9140"/>
                    <a:pt x="1535" y="7973"/>
                  </a:cubicBezTo>
                  <a:cubicBezTo>
                    <a:pt x="0" y="6805"/>
                    <a:pt x="2636" y="1268"/>
                    <a:pt x="6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2"/>
            <p:cNvSpPr/>
            <p:nvPr/>
          </p:nvSpPr>
          <p:spPr>
            <a:xfrm>
              <a:off x="4793100" y="2872525"/>
              <a:ext cx="251025" cy="186825"/>
            </a:xfrm>
            <a:custGeom>
              <a:avLst/>
              <a:gdLst/>
              <a:ahLst/>
              <a:cxnLst/>
              <a:rect l="l" t="t" r="r" b="b"/>
              <a:pathLst>
                <a:path w="10041" h="7473" extrusionOk="0">
                  <a:moveTo>
                    <a:pt x="0" y="1001"/>
                  </a:moveTo>
                  <a:cubicBezTo>
                    <a:pt x="3703" y="3703"/>
                    <a:pt x="8273" y="7472"/>
                    <a:pt x="9140" y="5471"/>
                  </a:cubicBezTo>
                  <a:cubicBezTo>
                    <a:pt x="10041" y="3469"/>
                    <a:pt x="4971" y="0"/>
                    <a:pt x="0" y="10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2"/>
            <p:cNvSpPr/>
            <p:nvPr/>
          </p:nvSpPr>
          <p:spPr>
            <a:xfrm>
              <a:off x="4611300" y="2897525"/>
              <a:ext cx="181825" cy="203500"/>
            </a:xfrm>
            <a:custGeom>
              <a:avLst/>
              <a:gdLst/>
              <a:ahLst/>
              <a:cxnLst/>
              <a:rect l="l" t="t" r="r" b="b"/>
              <a:pathLst>
                <a:path w="7273" h="8140" extrusionOk="0">
                  <a:moveTo>
                    <a:pt x="7272" y="1"/>
                  </a:moveTo>
                  <a:cubicBezTo>
                    <a:pt x="5038" y="3970"/>
                    <a:pt x="3270" y="8140"/>
                    <a:pt x="1635" y="6672"/>
                  </a:cubicBezTo>
                  <a:cubicBezTo>
                    <a:pt x="1" y="5204"/>
                    <a:pt x="2369" y="1102"/>
                    <a:pt x="7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2"/>
            <p:cNvSpPr/>
            <p:nvPr/>
          </p:nvSpPr>
          <p:spPr>
            <a:xfrm>
              <a:off x="4776425" y="2729900"/>
              <a:ext cx="218500" cy="171000"/>
            </a:xfrm>
            <a:custGeom>
              <a:avLst/>
              <a:gdLst/>
              <a:ahLst/>
              <a:cxnLst/>
              <a:rect l="l" t="t" r="r" b="b"/>
              <a:pathLst>
                <a:path w="8740" h="6840" extrusionOk="0">
                  <a:moveTo>
                    <a:pt x="0" y="935"/>
                  </a:moveTo>
                  <a:cubicBezTo>
                    <a:pt x="3636" y="3704"/>
                    <a:pt x="6905" y="6839"/>
                    <a:pt x="7806" y="4838"/>
                  </a:cubicBezTo>
                  <a:cubicBezTo>
                    <a:pt x="8740" y="2836"/>
                    <a:pt x="4971" y="1"/>
                    <a:pt x="0" y="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2"/>
            <p:cNvSpPr/>
            <p:nvPr/>
          </p:nvSpPr>
          <p:spPr>
            <a:xfrm>
              <a:off x="4592125" y="2753250"/>
              <a:ext cx="184325" cy="201850"/>
            </a:xfrm>
            <a:custGeom>
              <a:avLst/>
              <a:gdLst/>
              <a:ahLst/>
              <a:cxnLst/>
              <a:rect l="l" t="t" r="r" b="b"/>
              <a:pathLst>
                <a:path w="7373" h="8074" extrusionOk="0">
                  <a:moveTo>
                    <a:pt x="7372" y="1"/>
                  </a:moveTo>
                  <a:cubicBezTo>
                    <a:pt x="5071" y="3937"/>
                    <a:pt x="3203" y="8073"/>
                    <a:pt x="1602" y="6572"/>
                  </a:cubicBezTo>
                  <a:cubicBezTo>
                    <a:pt x="0" y="5071"/>
                    <a:pt x="2435" y="1002"/>
                    <a:pt x="7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2"/>
            <p:cNvSpPr/>
            <p:nvPr/>
          </p:nvSpPr>
          <p:spPr>
            <a:xfrm>
              <a:off x="4743075" y="2599825"/>
              <a:ext cx="115100" cy="589600"/>
            </a:xfrm>
            <a:custGeom>
              <a:avLst/>
              <a:gdLst/>
              <a:ahLst/>
              <a:cxnLst/>
              <a:rect l="l" t="t" r="r" b="b"/>
              <a:pathLst>
                <a:path w="4604" h="23584" extrusionOk="0">
                  <a:moveTo>
                    <a:pt x="1868" y="1401"/>
                  </a:moveTo>
                  <a:cubicBezTo>
                    <a:pt x="1835" y="701"/>
                    <a:pt x="867" y="0"/>
                    <a:pt x="534" y="1601"/>
                  </a:cubicBezTo>
                  <a:cubicBezTo>
                    <a:pt x="0" y="4103"/>
                    <a:pt x="2902" y="21215"/>
                    <a:pt x="3836" y="22983"/>
                  </a:cubicBezTo>
                  <a:cubicBezTo>
                    <a:pt x="4170" y="23584"/>
                    <a:pt x="4603" y="23450"/>
                    <a:pt x="4336" y="22817"/>
                  </a:cubicBezTo>
                  <a:cubicBezTo>
                    <a:pt x="3436" y="20782"/>
                    <a:pt x="1234" y="4370"/>
                    <a:pt x="1868" y="14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2"/>
            <p:cNvSpPr/>
            <p:nvPr/>
          </p:nvSpPr>
          <p:spPr>
            <a:xfrm>
              <a:off x="4828950" y="3164400"/>
              <a:ext cx="141800" cy="253525"/>
            </a:xfrm>
            <a:custGeom>
              <a:avLst/>
              <a:gdLst/>
              <a:ahLst/>
              <a:cxnLst/>
              <a:rect l="l" t="t" r="r" b="b"/>
              <a:pathLst>
                <a:path w="5672" h="10141" extrusionOk="0">
                  <a:moveTo>
                    <a:pt x="468" y="0"/>
                  </a:moveTo>
                  <a:cubicBezTo>
                    <a:pt x="1" y="3803"/>
                    <a:pt x="2536" y="10141"/>
                    <a:pt x="4104" y="9607"/>
                  </a:cubicBezTo>
                  <a:cubicBezTo>
                    <a:pt x="5672" y="9073"/>
                    <a:pt x="3370" y="1901"/>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2"/>
            <p:cNvSpPr/>
            <p:nvPr/>
          </p:nvSpPr>
          <p:spPr>
            <a:xfrm>
              <a:off x="4366125" y="2438875"/>
              <a:ext cx="432000" cy="300225"/>
            </a:xfrm>
            <a:custGeom>
              <a:avLst/>
              <a:gdLst/>
              <a:ahLst/>
              <a:cxnLst/>
              <a:rect l="l" t="t" r="r" b="b"/>
              <a:pathLst>
                <a:path w="17280" h="12009" extrusionOk="0">
                  <a:moveTo>
                    <a:pt x="17280" y="12009"/>
                  </a:moveTo>
                  <a:cubicBezTo>
                    <a:pt x="12676" y="11075"/>
                    <a:pt x="1" y="8707"/>
                    <a:pt x="1935" y="4370"/>
                  </a:cubicBezTo>
                  <a:cubicBezTo>
                    <a:pt x="3870" y="0"/>
                    <a:pt x="13810" y="8840"/>
                    <a:pt x="17280" y="120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2"/>
            <p:cNvSpPr/>
            <p:nvPr/>
          </p:nvSpPr>
          <p:spPr>
            <a:xfrm>
              <a:off x="4374475" y="2637350"/>
              <a:ext cx="423650" cy="224350"/>
            </a:xfrm>
            <a:custGeom>
              <a:avLst/>
              <a:gdLst/>
              <a:ahLst/>
              <a:cxnLst/>
              <a:rect l="l" t="t" r="r" b="b"/>
              <a:pathLst>
                <a:path w="16946" h="8974" extrusionOk="0">
                  <a:moveTo>
                    <a:pt x="16946" y="4070"/>
                  </a:moveTo>
                  <a:cubicBezTo>
                    <a:pt x="13210" y="3936"/>
                    <a:pt x="1535" y="8973"/>
                    <a:pt x="767" y="5004"/>
                  </a:cubicBezTo>
                  <a:cubicBezTo>
                    <a:pt x="0" y="1068"/>
                    <a:pt x="8273" y="0"/>
                    <a:pt x="16946" y="40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2"/>
            <p:cNvSpPr/>
            <p:nvPr/>
          </p:nvSpPr>
          <p:spPr>
            <a:xfrm>
              <a:off x="4452025" y="2371325"/>
              <a:ext cx="346100" cy="367775"/>
            </a:xfrm>
            <a:custGeom>
              <a:avLst/>
              <a:gdLst/>
              <a:ahLst/>
              <a:cxnLst/>
              <a:rect l="l" t="t" r="r" b="b"/>
              <a:pathLst>
                <a:path w="13844" h="14711" extrusionOk="0">
                  <a:moveTo>
                    <a:pt x="13844" y="14711"/>
                  </a:moveTo>
                  <a:cubicBezTo>
                    <a:pt x="11909" y="11142"/>
                    <a:pt x="6905" y="0"/>
                    <a:pt x="3470" y="2102"/>
                  </a:cubicBezTo>
                  <a:cubicBezTo>
                    <a:pt x="0" y="4170"/>
                    <a:pt x="5004" y="10975"/>
                    <a:pt x="13844" y="147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2"/>
            <p:cNvSpPr/>
            <p:nvPr/>
          </p:nvSpPr>
          <p:spPr>
            <a:xfrm>
              <a:off x="4600450" y="2403000"/>
              <a:ext cx="206025" cy="333600"/>
            </a:xfrm>
            <a:custGeom>
              <a:avLst/>
              <a:gdLst/>
              <a:ahLst/>
              <a:cxnLst/>
              <a:rect l="l" t="t" r="r" b="b"/>
              <a:pathLst>
                <a:path w="8241" h="13344" extrusionOk="0">
                  <a:moveTo>
                    <a:pt x="7973" y="13344"/>
                  </a:moveTo>
                  <a:cubicBezTo>
                    <a:pt x="4938" y="8107"/>
                    <a:pt x="8240" y="3403"/>
                    <a:pt x="5338" y="1602"/>
                  </a:cubicBezTo>
                  <a:cubicBezTo>
                    <a:pt x="2836" y="1"/>
                    <a:pt x="1" y="4137"/>
                    <a:pt x="7973" y="1334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2"/>
            <p:cNvSpPr/>
            <p:nvPr/>
          </p:nvSpPr>
          <p:spPr>
            <a:xfrm>
              <a:off x="4496225" y="2722400"/>
              <a:ext cx="301900" cy="170150"/>
            </a:xfrm>
            <a:custGeom>
              <a:avLst/>
              <a:gdLst/>
              <a:ahLst/>
              <a:cxnLst/>
              <a:rect l="l" t="t" r="r" b="b"/>
              <a:pathLst>
                <a:path w="12076" h="6806" extrusionOk="0">
                  <a:moveTo>
                    <a:pt x="12076" y="668"/>
                  </a:moveTo>
                  <a:cubicBezTo>
                    <a:pt x="4470" y="1268"/>
                    <a:pt x="7072" y="6539"/>
                    <a:pt x="4070" y="6639"/>
                  </a:cubicBezTo>
                  <a:cubicBezTo>
                    <a:pt x="0" y="6806"/>
                    <a:pt x="2068" y="1"/>
                    <a:pt x="12076" y="6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2"/>
            <p:cNvSpPr/>
            <p:nvPr/>
          </p:nvSpPr>
          <p:spPr>
            <a:xfrm>
              <a:off x="4523750" y="2531425"/>
              <a:ext cx="268550" cy="210175"/>
            </a:xfrm>
            <a:custGeom>
              <a:avLst/>
              <a:gdLst/>
              <a:ahLst/>
              <a:cxnLst/>
              <a:rect l="l" t="t" r="r" b="b"/>
              <a:pathLst>
                <a:path w="10742" h="8407" extrusionOk="0">
                  <a:moveTo>
                    <a:pt x="10741" y="7807"/>
                  </a:moveTo>
                  <a:cubicBezTo>
                    <a:pt x="8806" y="8407"/>
                    <a:pt x="6738" y="8240"/>
                    <a:pt x="4904" y="7406"/>
                  </a:cubicBezTo>
                  <a:cubicBezTo>
                    <a:pt x="0" y="5238"/>
                    <a:pt x="3236" y="1"/>
                    <a:pt x="6938" y="2503"/>
                  </a:cubicBezTo>
                  <a:cubicBezTo>
                    <a:pt x="9240" y="4004"/>
                    <a:pt x="9807" y="6472"/>
                    <a:pt x="10741" y="78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2"/>
            <p:cNvSpPr/>
            <p:nvPr/>
          </p:nvSpPr>
          <p:spPr>
            <a:xfrm>
              <a:off x="4686350" y="2619825"/>
              <a:ext cx="133450" cy="163475"/>
            </a:xfrm>
            <a:custGeom>
              <a:avLst/>
              <a:gdLst/>
              <a:ahLst/>
              <a:cxnLst/>
              <a:rect l="l" t="t" r="r" b="b"/>
              <a:pathLst>
                <a:path w="5338" h="6539" extrusionOk="0">
                  <a:moveTo>
                    <a:pt x="334" y="6139"/>
                  </a:moveTo>
                  <a:cubicBezTo>
                    <a:pt x="134" y="5438"/>
                    <a:pt x="2269" y="4771"/>
                    <a:pt x="2269" y="4771"/>
                  </a:cubicBezTo>
                  <a:cubicBezTo>
                    <a:pt x="2269" y="4771"/>
                    <a:pt x="1" y="4437"/>
                    <a:pt x="368" y="3370"/>
                  </a:cubicBezTo>
                  <a:cubicBezTo>
                    <a:pt x="735" y="2269"/>
                    <a:pt x="2769" y="3737"/>
                    <a:pt x="2769" y="3737"/>
                  </a:cubicBezTo>
                  <a:cubicBezTo>
                    <a:pt x="2769" y="3737"/>
                    <a:pt x="1335" y="2102"/>
                    <a:pt x="1835" y="1535"/>
                  </a:cubicBezTo>
                  <a:cubicBezTo>
                    <a:pt x="2369" y="935"/>
                    <a:pt x="3170" y="2703"/>
                    <a:pt x="3170" y="2703"/>
                  </a:cubicBezTo>
                  <a:cubicBezTo>
                    <a:pt x="3170" y="2703"/>
                    <a:pt x="2336" y="34"/>
                    <a:pt x="3136" y="34"/>
                  </a:cubicBezTo>
                  <a:cubicBezTo>
                    <a:pt x="3904" y="1"/>
                    <a:pt x="5338" y="3036"/>
                    <a:pt x="4537" y="4671"/>
                  </a:cubicBezTo>
                  <a:cubicBezTo>
                    <a:pt x="3703" y="6305"/>
                    <a:pt x="534" y="6539"/>
                    <a:pt x="334" y="61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2"/>
            <p:cNvSpPr/>
            <p:nvPr/>
          </p:nvSpPr>
          <p:spPr>
            <a:xfrm>
              <a:off x="8082950" y="3512975"/>
              <a:ext cx="187650" cy="136775"/>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2"/>
            <p:cNvSpPr/>
            <p:nvPr/>
          </p:nvSpPr>
          <p:spPr>
            <a:xfrm>
              <a:off x="7984550" y="3438750"/>
              <a:ext cx="98425" cy="169325"/>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2"/>
            <p:cNvSpPr/>
            <p:nvPr/>
          </p:nvSpPr>
          <p:spPr>
            <a:xfrm>
              <a:off x="7894475" y="3519650"/>
              <a:ext cx="114275" cy="196825"/>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2"/>
            <p:cNvSpPr/>
            <p:nvPr/>
          </p:nvSpPr>
          <p:spPr>
            <a:xfrm>
              <a:off x="8008725" y="3629725"/>
              <a:ext cx="241025" cy="141800"/>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2"/>
            <p:cNvSpPr/>
            <p:nvPr/>
          </p:nvSpPr>
          <p:spPr>
            <a:xfrm>
              <a:off x="7793575" y="3564675"/>
              <a:ext cx="126775" cy="260200"/>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2"/>
            <p:cNvSpPr/>
            <p:nvPr/>
          </p:nvSpPr>
          <p:spPr>
            <a:xfrm>
              <a:off x="7920325" y="3759825"/>
              <a:ext cx="219350" cy="136775"/>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2"/>
            <p:cNvSpPr/>
            <p:nvPr/>
          </p:nvSpPr>
          <p:spPr>
            <a:xfrm>
              <a:off x="7711850" y="3709775"/>
              <a:ext cx="114275" cy="226850"/>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2"/>
            <p:cNvSpPr/>
            <p:nvPr/>
          </p:nvSpPr>
          <p:spPr>
            <a:xfrm>
              <a:off x="7826100" y="3874075"/>
              <a:ext cx="218500" cy="135100"/>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2"/>
            <p:cNvSpPr/>
            <p:nvPr/>
          </p:nvSpPr>
          <p:spPr>
            <a:xfrm>
              <a:off x="7718525" y="3580525"/>
              <a:ext cx="377800" cy="468700"/>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2"/>
            <p:cNvSpPr/>
            <p:nvPr/>
          </p:nvSpPr>
          <p:spPr>
            <a:xfrm>
              <a:off x="8067925" y="3359525"/>
              <a:ext cx="164325" cy="248550"/>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2"/>
            <p:cNvSpPr/>
            <p:nvPr/>
          </p:nvSpPr>
          <p:spPr>
            <a:xfrm>
              <a:off x="8249725" y="3088500"/>
              <a:ext cx="167650" cy="125950"/>
            </a:xfrm>
            <a:custGeom>
              <a:avLst/>
              <a:gdLst/>
              <a:ahLst/>
              <a:cxnLst/>
              <a:rect l="l" t="t" r="r" b="b"/>
              <a:pathLst>
                <a:path w="6706" h="5038" extrusionOk="0">
                  <a:moveTo>
                    <a:pt x="1" y="3236"/>
                  </a:moveTo>
                  <a:cubicBezTo>
                    <a:pt x="2503" y="935"/>
                    <a:pt x="5672" y="1"/>
                    <a:pt x="6172" y="2102"/>
                  </a:cubicBezTo>
                  <a:cubicBezTo>
                    <a:pt x="6706" y="4170"/>
                    <a:pt x="2870" y="5037"/>
                    <a:pt x="1" y="32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2"/>
            <p:cNvSpPr/>
            <p:nvPr/>
          </p:nvSpPr>
          <p:spPr>
            <a:xfrm>
              <a:off x="8239725" y="3169400"/>
              <a:ext cx="141800" cy="181825"/>
            </a:xfrm>
            <a:custGeom>
              <a:avLst/>
              <a:gdLst/>
              <a:ahLst/>
              <a:cxnLst/>
              <a:rect l="l" t="t" r="r" b="b"/>
              <a:pathLst>
                <a:path w="5672" h="7273" extrusionOk="0">
                  <a:moveTo>
                    <a:pt x="401" y="0"/>
                  </a:moveTo>
                  <a:cubicBezTo>
                    <a:pt x="3370" y="1468"/>
                    <a:pt x="5671" y="4870"/>
                    <a:pt x="3903" y="6071"/>
                  </a:cubicBezTo>
                  <a:cubicBezTo>
                    <a:pt x="2135" y="7272"/>
                    <a:pt x="1" y="3136"/>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2"/>
            <p:cNvSpPr/>
            <p:nvPr/>
          </p:nvSpPr>
          <p:spPr>
            <a:xfrm>
              <a:off x="8099625" y="3169400"/>
              <a:ext cx="150125" cy="143450"/>
            </a:xfrm>
            <a:custGeom>
              <a:avLst/>
              <a:gdLst/>
              <a:ahLst/>
              <a:cxnLst/>
              <a:rect l="l" t="t" r="r" b="b"/>
              <a:pathLst>
                <a:path w="6005" h="5738" extrusionOk="0">
                  <a:moveTo>
                    <a:pt x="6005" y="0"/>
                  </a:moveTo>
                  <a:cubicBezTo>
                    <a:pt x="5504" y="3036"/>
                    <a:pt x="2936" y="5738"/>
                    <a:pt x="1468" y="4470"/>
                  </a:cubicBezTo>
                  <a:cubicBezTo>
                    <a:pt x="1" y="3169"/>
                    <a:pt x="3036" y="167"/>
                    <a:pt x="60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2"/>
            <p:cNvSpPr/>
            <p:nvPr/>
          </p:nvSpPr>
          <p:spPr>
            <a:xfrm>
              <a:off x="8086275" y="3064325"/>
              <a:ext cx="163475" cy="124275"/>
            </a:xfrm>
            <a:custGeom>
              <a:avLst/>
              <a:gdLst/>
              <a:ahLst/>
              <a:cxnLst/>
              <a:rect l="l" t="t" r="r" b="b"/>
              <a:pathLst>
                <a:path w="6539" h="4971" extrusionOk="0">
                  <a:moveTo>
                    <a:pt x="6539" y="4203"/>
                  </a:moveTo>
                  <a:cubicBezTo>
                    <a:pt x="3437" y="4970"/>
                    <a:pt x="1" y="4136"/>
                    <a:pt x="601" y="2068"/>
                  </a:cubicBezTo>
                  <a:cubicBezTo>
                    <a:pt x="1168" y="0"/>
                    <a:pt x="5071" y="1568"/>
                    <a:pt x="6539" y="4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2"/>
            <p:cNvSpPr/>
            <p:nvPr/>
          </p:nvSpPr>
          <p:spPr>
            <a:xfrm>
              <a:off x="8212200" y="2997600"/>
              <a:ext cx="119275" cy="171825"/>
            </a:xfrm>
            <a:custGeom>
              <a:avLst/>
              <a:gdLst/>
              <a:ahLst/>
              <a:cxnLst/>
              <a:rect l="l" t="t" r="r" b="b"/>
              <a:pathLst>
                <a:path w="4771" h="6873" extrusionOk="0">
                  <a:moveTo>
                    <a:pt x="1502" y="6872"/>
                  </a:moveTo>
                  <a:cubicBezTo>
                    <a:pt x="1" y="3903"/>
                    <a:pt x="868" y="1"/>
                    <a:pt x="2836" y="267"/>
                  </a:cubicBezTo>
                  <a:cubicBezTo>
                    <a:pt x="4771" y="501"/>
                    <a:pt x="4004" y="5104"/>
                    <a:pt x="1502" y="68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2"/>
            <p:cNvSpPr/>
            <p:nvPr/>
          </p:nvSpPr>
          <p:spPr>
            <a:xfrm>
              <a:off x="8241400" y="3131025"/>
              <a:ext cx="53400" cy="45075"/>
            </a:xfrm>
            <a:custGeom>
              <a:avLst/>
              <a:gdLst/>
              <a:ahLst/>
              <a:cxnLst/>
              <a:rect l="l" t="t" r="r" b="b"/>
              <a:pathLst>
                <a:path w="2136" h="1803" extrusionOk="0">
                  <a:moveTo>
                    <a:pt x="2135" y="1"/>
                  </a:moveTo>
                  <a:cubicBezTo>
                    <a:pt x="1735" y="835"/>
                    <a:pt x="934" y="1802"/>
                    <a:pt x="467" y="1335"/>
                  </a:cubicBezTo>
                  <a:cubicBezTo>
                    <a:pt x="0" y="868"/>
                    <a:pt x="1201" y="201"/>
                    <a:pt x="2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2"/>
            <p:cNvSpPr/>
            <p:nvPr/>
          </p:nvSpPr>
          <p:spPr>
            <a:xfrm>
              <a:off x="8245575" y="3150200"/>
              <a:ext cx="52550" cy="42575"/>
            </a:xfrm>
            <a:custGeom>
              <a:avLst/>
              <a:gdLst/>
              <a:ahLst/>
              <a:cxnLst/>
              <a:rect l="l" t="t" r="r" b="b"/>
              <a:pathLst>
                <a:path w="2102" h="1703" extrusionOk="0">
                  <a:moveTo>
                    <a:pt x="2102" y="1702"/>
                  </a:moveTo>
                  <a:cubicBezTo>
                    <a:pt x="1168" y="1602"/>
                    <a:pt x="0" y="1135"/>
                    <a:pt x="300" y="568"/>
                  </a:cubicBezTo>
                  <a:cubicBezTo>
                    <a:pt x="600" y="1"/>
                    <a:pt x="1635" y="902"/>
                    <a:pt x="2102" y="17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2"/>
            <p:cNvSpPr/>
            <p:nvPr/>
          </p:nvSpPr>
          <p:spPr>
            <a:xfrm>
              <a:off x="8236400" y="3162725"/>
              <a:ext cx="32550" cy="53400"/>
            </a:xfrm>
            <a:custGeom>
              <a:avLst/>
              <a:gdLst/>
              <a:ahLst/>
              <a:cxnLst/>
              <a:rect l="l" t="t" r="r" b="b"/>
              <a:pathLst>
                <a:path w="1302" h="2136" extrusionOk="0">
                  <a:moveTo>
                    <a:pt x="267" y="2135"/>
                  </a:moveTo>
                  <a:cubicBezTo>
                    <a:pt x="0" y="1235"/>
                    <a:pt x="33" y="0"/>
                    <a:pt x="667" y="67"/>
                  </a:cubicBezTo>
                  <a:cubicBezTo>
                    <a:pt x="1301" y="134"/>
                    <a:pt x="834" y="1435"/>
                    <a:pt x="267" y="2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2"/>
            <p:cNvSpPr/>
            <p:nvPr/>
          </p:nvSpPr>
          <p:spPr>
            <a:xfrm>
              <a:off x="8202200" y="3149375"/>
              <a:ext cx="55900" cy="33375"/>
            </a:xfrm>
            <a:custGeom>
              <a:avLst/>
              <a:gdLst/>
              <a:ahLst/>
              <a:cxnLst/>
              <a:rect l="l" t="t" r="r" b="b"/>
              <a:pathLst>
                <a:path w="2236" h="1335" extrusionOk="0">
                  <a:moveTo>
                    <a:pt x="0" y="1135"/>
                  </a:moveTo>
                  <a:cubicBezTo>
                    <a:pt x="701" y="534"/>
                    <a:pt x="1835" y="1"/>
                    <a:pt x="2035" y="601"/>
                  </a:cubicBezTo>
                  <a:cubicBezTo>
                    <a:pt x="2235" y="1235"/>
                    <a:pt x="901" y="1335"/>
                    <a:pt x="0" y="1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2"/>
            <p:cNvSpPr/>
            <p:nvPr/>
          </p:nvSpPr>
          <p:spPr>
            <a:xfrm>
              <a:off x="8224725" y="3119350"/>
              <a:ext cx="41700" cy="55075"/>
            </a:xfrm>
            <a:custGeom>
              <a:avLst/>
              <a:gdLst/>
              <a:ahLst/>
              <a:cxnLst/>
              <a:rect l="l" t="t" r="r" b="b"/>
              <a:pathLst>
                <a:path w="1668" h="2203" extrusionOk="0">
                  <a:moveTo>
                    <a:pt x="0" y="1"/>
                  </a:moveTo>
                  <a:cubicBezTo>
                    <a:pt x="801" y="501"/>
                    <a:pt x="1668" y="1435"/>
                    <a:pt x="1134" y="1802"/>
                  </a:cubicBezTo>
                  <a:cubicBezTo>
                    <a:pt x="634" y="2202"/>
                    <a:pt x="67" y="935"/>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2"/>
            <p:cNvSpPr/>
            <p:nvPr/>
          </p:nvSpPr>
          <p:spPr>
            <a:xfrm>
              <a:off x="8240550" y="3151875"/>
              <a:ext cx="25050" cy="25050"/>
            </a:xfrm>
            <a:custGeom>
              <a:avLst/>
              <a:gdLst/>
              <a:ahLst/>
              <a:cxnLst/>
              <a:rect l="l" t="t" r="r" b="b"/>
              <a:pathLst>
                <a:path w="1002" h="1002" extrusionOk="0">
                  <a:moveTo>
                    <a:pt x="868" y="301"/>
                  </a:moveTo>
                  <a:cubicBezTo>
                    <a:pt x="1002" y="501"/>
                    <a:pt x="935" y="768"/>
                    <a:pt x="735" y="868"/>
                  </a:cubicBezTo>
                  <a:cubicBezTo>
                    <a:pt x="501" y="1001"/>
                    <a:pt x="234" y="935"/>
                    <a:pt x="134" y="735"/>
                  </a:cubicBezTo>
                  <a:cubicBezTo>
                    <a:pt x="1" y="501"/>
                    <a:pt x="68" y="234"/>
                    <a:pt x="301" y="134"/>
                  </a:cubicBezTo>
                  <a:cubicBezTo>
                    <a:pt x="501" y="1"/>
                    <a:pt x="768" y="67"/>
                    <a:pt x="868" y="3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2"/>
            <p:cNvSpPr/>
            <p:nvPr/>
          </p:nvSpPr>
          <p:spPr>
            <a:xfrm>
              <a:off x="6800375" y="4124250"/>
              <a:ext cx="821425" cy="433650"/>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2"/>
            <p:cNvSpPr/>
            <p:nvPr/>
          </p:nvSpPr>
          <p:spPr>
            <a:xfrm>
              <a:off x="6812875" y="4124250"/>
              <a:ext cx="808925" cy="56125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2"/>
            <p:cNvSpPr/>
            <p:nvPr/>
          </p:nvSpPr>
          <p:spPr>
            <a:xfrm>
              <a:off x="6937125" y="4005825"/>
              <a:ext cx="833950" cy="473700"/>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2"/>
            <p:cNvSpPr/>
            <p:nvPr/>
          </p:nvSpPr>
          <p:spPr>
            <a:xfrm>
              <a:off x="7625125" y="4012500"/>
              <a:ext cx="126775" cy="360275"/>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2"/>
            <p:cNvSpPr/>
            <p:nvPr/>
          </p:nvSpPr>
          <p:spPr>
            <a:xfrm>
              <a:off x="7493350" y="4278525"/>
              <a:ext cx="277725" cy="196000"/>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2"/>
            <p:cNvSpPr/>
            <p:nvPr/>
          </p:nvSpPr>
          <p:spPr>
            <a:xfrm>
              <a:off x="7587600" y="4286850"/>
              <a:ext cx="116775" cy="102600"/>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2"/>
            <p:cNvSpPr/>
            <p:nvPr/>
          </p:nvSpPr>
          <p:spPr>
            <a:xfrm>
              <a:off x="7605950" y="3777325"/>
              <a:ext cx="295225" cy="260225"/>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2"/>
            <p:cNvSpPr/>
            <p:nvPr/>
          </p:nvSpPr>
          <p:spPr>
            <a:xfrm>
              <a:off x="7471675" y="3963300"/>
              <a:ext cx="262725" cy="263550"/>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2"/>
            <p:cNvSpPr/>
            <p:nvPr/>
          </p:nvSpPr>
          <p:spPr>
            <a:xfrm>
              <a:off x="7734375" y="3964950"/>
              <a:ext cx="238525" cy="233525"/>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2"/>
            <p:cNvSpPr/>
            <p:nvPr/>
          </p:nvSpPr>
          <p:spPr>
            <a:xfrm>
              <a:off x="7700175" y="3991650"/>
              <a:ext cx="72575" cy="87575"/>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52"/>
            <p:cNvSpPr/>
            <p:nvPr/>
          </p:nvSpPr>
          <p:spPr>
            <a:xfrm>
              <a:off x="5406025" y="4112575"/>
              <a:ext cx="899000" cy="348600"/>
            </a:xfrm>
            <a:custGeom>
              <a:avLst/>
              <a:gdLst/>
              <a:ahLst/>
              <a:cxnLst/>
              <a:rect l="l" t="t" r="r" b="b"/>
              <a:pathLst>
                <a:path w="35960" h="13944" extrusionOk="0">
                  <a:moveTo>
                    <a:pt x="1102" y="2502"/>
                  </a:moveTo>
                  <a:cubicBezTo>
                    <a:pt x="1" y="1701"/>
                    <a:pt x="1202" y="0"/>
                    <a:pt x="2336" y="834"/>
                  </a:cubicBezTo>
                  <a:cubicBezTo>
                    <a:pt x="10909" y="7039"/>
                    <a:pt x="23951" y="12609"/>
                    <a:pt x="34592" y="12809"/>
                  </a:cubicBezTo>
                  <a:cubicBezTo>
                    <a:pt x="35960" y="12843"/>
                    <a:pt x="35593" y="13944"/>
                    <a:pt x="34192" y="13910"/>
                  </a:cubicBezTo>
                  <a:cubicBezTo>
                    <a:pt x="23117" y="13710"/>
                    <a:pt x="10008" y="8973"/>
                    <a:pt x="1102" y="25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52"/>
            <p:cNvSpPr/>
            <p:nvPr/>
          </p:nvSpPr>
          <p:spPr>
            <a:xfrm>
              <a:off x="5707075" y="4313550"/>
              <a:ext cx="278575" cy="350275"/>
            </a:xfrm>
            <a:custGeom>
              <a:avLst/>
              <a:gdLst/>
              <a:ahLst/>
              <a:cxnLst/>
              <a:rect l="l" t="t" r="r" b="b"/>
              <a:pathLst>
                <a:path w="11143" h="14011" extrusionOk="0">
                  <a:moveTo>
                    <a:pt x="768" y="0"/>
                  </a:moveTo>
                  <a:cubicBezTo>
                    <a:pt x="3603" y="467"/>
                    <a:pt x="11142" y="11142"/>
                    <a:pt x="8707" y="12576"/>
                  </a:cubicBezTo>
                  <a:cubicBezTo>
                    <a:pt x="6239" y="14010"/>
                    <a:pt x="1" y="2502"/>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2"/>
            <p:cNvSpPr/>
            <p:nvPr/>
          </p:nvSpPr>
          <p:spPr>
            <a:xfrm>
              <a:off x="5813825" y="4176775"/>
              <a:ext cx="378625" cy="213525"/>
            </a:xfrm>
            <a:custGeom>
              <a:avLst/>
              <a:gdLst/>
              <a:ahLst/>
              <a:cxnLst/>
              <a:rect l="l" t="t" r="r" b="b"/>
              <a:pathLst>
                <a:path w="15145" h="8541" extrusionOk="0">
                  <a:moveTo>
                    <a:pt x="1" y="7006"/>
                  </a:moveTo>
                  <a:cubicBezTo>
                    <a:pt x="2469" y="8540"/>
                    <a:pt x="15145" y="5405"/>
                    <a:pt x="14244" y="2703"/>
                  </a:cubicBezTo>
                  <a:cubicBezTo>
                    <a:pt x="13343" y="1"/>
                    <a:pt x="1068" y="4637"/>
                    <a:pt x="1" y="70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2"/>
            <p:cNvSpPr/>
            <p:nvPr/>
          </p:nvSpPr>
          <p:spPr>
            <a:xfrm>
              <a:off x="5879700" y="4371075"/>
              <a:ext cx="262725" cy="281900"/>
            </a:xfrm>
            <a:custGeom>
              <a:avLst/>
              <a:gdLst/>
              <a:ahLst/>
              <a:cxnLst/>
              <a:rect l="l" t="t" r="r" b="b"/>
              <a:pathLst>
                <a:path w="10509" h="11276" extrusionOk="0">
                  <a:moveTo>
                    <a:pt x="334" y="1"/>
                  </a:moveTo>
                  <a:cubicBezTo>
                    <a:pt x="2803" y="68"/>
                    <a:pt x="10508" y="8240"/>
                    <a:pt x="8607" y="9775"/>
                  </a:cubicBezTo>
                  <a:cubicBezTo>
                    <a:pt x="6672" y="11276"/>
                    <a:pt x="1" y="2203"/>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2"/>
            <p:cNvSpPr/>
            <p:nvPr/>
          </p:nvSpPr>
          <p:spPr>
            <a:xfrm>
              <a:off x="6024800" y="4281025"/>
              <a:ext cx="324425" cy="160975"/>
            </a:xfrm>
            <a:custGeom>
              <a:avLst/>
              <a:gdLst/>
              <a:ahLst/>
              <a:cxnLst/>
              <a:rect l="l" t="t" r="r" b="b"/>
              <a:pathLst>
                <a:path w="12977" h="6439" extrusionOk="0">
                  <a:moveTo>
                    <a:pt x="1" y="5004"/>
                  </a:moveTo>
                  <a:cubicBezTo>
                    <a:pt x="1969" y="6438"/>
                    <a:pt x="12977" y="4704"/>
                    <a:pt x="12410" y="2335"/>
                  </a:cubicBezTo>
                  <a:cubicBezTo>
                    <a:pt x="11809" y="0"/>
                    <a:pt x="1068" y="3069"/>
                    <a:pt x="1" y="5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2"/>
            <p:cNvSpPr/>
            <p:nvPr/>
          </p:nvSpPr>
          <p:spPr>
            <a:xfrm>
              <a:off x="6079850" y="4429450"/>
              <a:ext cx="260200" cy="239375"/>
            </a:xfrm>
            <a:custGeom>
              <a:avLst/>
              <a:gdLst/>
              <a:ahLst/>
              <a:cxnLst/>
              <a:rect l="l" t="t" r="r" b="b"/>
              <a:pathLst>
                <a:path w="10408" h="9575" extrusionOk="0">
                  <a:moveTo>
                    <a:pt x="1" y="301"/>
                  </a:moveTo>
                  <a:cubicBezTo>
                    <a:pt x="2235" y="1"/>
                    <a:pt x="10408" y="6272"/>
                    <a:pt x="8907" y="7940"/>
                  </a:cubicBezTo>
                  <a:cubicBezTo>
                    <a:pt x="7406" y="9574"/>
                    <a:pt x="1" y="2336"/>
                    <a:pt x="1" y="3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2"/>
            <p:cNvSpPr/>
            <p:nvPr/>
          </p:nvSpPr>
          <p:spPr>
            <a:xfrm>
              <a:off x="6224950" y="4401950"/>
              <a:ext cx="288575" cy="110100"/>
            </a:xfrm>
            <a:custGeom>
              <a:avLst/>
              <a:gdLst/>
              <a:ahLst/>
              <a:cxnLst/>
              <a:rect l="l" t="t" r="r" b="b"/>
              <a:pathLst>
                <a:path w="11543" h="4404" extrusionOk="0">
                  <a:moveTo>
                    <a:pt x="1" y="1835"/>
                  </a:moveTo>
                  <a:cubicBezTo>
                    <a:pt x="1435" y="3569"/>
                    <a:pt x="11542" y="4403"/>
                    <a:pt x="11542" y="2202"/>
                  </a:cubicBezTo>
                  <a:cubicBezTo>
                    <a:pt x="11542" y="0"/>
                    <a:pt x="1368" y="334"/>
                    <a:pt x="1" y="18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52"/>
            <p:cNvSpPr/>
            <p:nvPr/>
          </p:nvSpPr>
          <p:spPr>
            <a:xfrm>
              <a:off x="5005750" y="3647225"/>
              <a:ext cx="607950" cy="619650"/>
            </a:xfrm>
            <a:custGeom>
              <a:avLst/>
              <a:gdLst/>
              <a:ahLst/>
              <a:cxnLst/>
              <a:rect l="l" t="t" r="r" b="b"/>
              <a:pathLst>
                <a:path w="24318" h="24786" extrusionOk="0">
                  <a:moveTo>
                    <a:pt x="24318" y="24485"/>
                  </a:moveTo>
                  <a:cubicBezTo>
                    <a:pt x="20015" y="24785"/>
                    <a:pt x="1" y="16813"/>
                    <a:pt x="634" y="1"/>
                  </a:cubicBezTo>
                  <a:cubicBezTo>
                    <a:pt x="13944" y="968"/>
                    <a:pt x="19181" y="17647"/>
                    <a:pt x="24318" y="244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52"/>
            <p:cNvSpPr/>
            <p:nvPr/>
          </p:nvSpPr>
          <p:spPr>
            <a:xfrm>
              <a:off x="5021600" y="3647225"/>
              <a:ext cx="592100" cy="612150"/>
            </a:xfrm>
            <a:custGeom>
              <a:avLst/>
              <a:gdLst/>
              <a:ahLst/>
              <a:cxnLst/>
              <a:rect l="l" t="t" r="r" b="b"/>
              <a:pathLst>
                <a:path w="23684" h="24486" extrusionOk="0">
                  <a:moveTo>
                    <a:pt x="23684" y="24485"/>
                  </a:moveTo>
                  <a:cubicBezTo>
                    <a:pt x="22183" y="23451"/>
                    <a:pt x="4270" y="14478"/>
                    <a:pt x="0" y="1"/>
                  </a:cubicBezTo>
                  <a:cubicBezTo>
                    <a:pt x="13310" y="968"/>
                    <a:pt x="18547" y="17647"/>
                    <a:pt x="23684" y="244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52"/>
            <p:cNvSpPr/>
            <p:nvPr/>
          </p:nvSpPr>
          <p:spPr>
            <a:xfrm>
              <a:off x="5054125" y="3720625"/>
              <a:ext cx="581275" cy="569600"/>
            </a:xfrm>
            <a:custGeom>
              <a:avLst/>
              <a:gdLst/>
              <a:ahLst/>
              <a:cxnLst/>
              <a:rect l="l" t="t" r="r" b="b"/>
              <a:pathLst>
                <a:path w="23251" h="22784" extrusionOk="0">
                  <a:moveTo>
                    <a:pt x="21749" y="20348"/>
                  </a:moveTo>
                  <a:cubicBezTo>
                    <a:pt x="13877" y="16179"/>
                    <a:pt x="2736" y="6572"/>
                    <a:pt x="634" y="667"/>
                  </a:cubicBezTo>
                  <a:cubicBezTo>
                    <a:pt x="401" y="0"/>
                    <a:pt x="0" y="34"/>
                    <a:pt x="167" y="734"/>
                  </a:cubicBezTo>
                  <a:cubicBezTo>
                    <a:pt x="1568" y="6605"/>
                    <a:pt x="12176" y="16779"/>
                    <a:pt x="20949" y="21582"/>
                  </a:cubicBezTo>
                  <a:cubicBezTo>
                    <a:pt x="23250" y="22783"/>
                    <a:pt x="23083" y="20982"/>
                    <a:pt x="21749" y="203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52"/>
            <p:cNvSpPr/>
            <p:nvPr/>
          </p:nvSpPr>
          <p:spPr>
            <a:xfrm>
              <a:off x="5278450" y="4148425"/>
              <a:ext cx="328600" cy="148475"/>
            </a:xfrm>
            <a:custGeom>
              <a:avLst/>
              <a:gdLst/>
              <a:ahLst/>
              <a:cxnLst/>
              <a:rect l="l" t="t" r="r" b="b"/>
              <a:pathLst>
                <a:path w="13144" h="5939" extrusionOk="0">
                  <a:moveTo>
                    <a:pt x="13043" y="2302"/>
                  </a:moveTo>
                  <a:cubicBezTo>
                    <a:pt x="13143" y="4070"/>
                    <a:pt x="0" y="5938"/>
                    <a:pt x="34" y="2969"/>
                  </a:cubicBezTo>
                  <a:cubicBezTo>
                    <a:pt x="34" y="1"/>
                    <a:pt x="12910" y="534"/>
                    <a:pt x="13043" y="23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52"/>
            <p:cNvSpPr/>
            <p:nvPr/>
          </p:nvSpPr>
          <p:spPr>
            <a:xfrm>
              <a:off x="5290950" y="4173450"/>
              <a:ext cx="343600" cy="321925"/>
            </a:xfrm>
            <a:custGeom>
              <a:avLst/>
              <a:gdLst/>
              <a:ahLst/>
              <a:cxnLst/>
              <a:rect l="l" t="t" r="r" b="b"/>
              <a:pathLst>
                <a:path w="13744" h="12877" extrusionOk="0">
                  <a:moveTo>
                    <a:pt x="12543" y="1301"/>
                  </a:moveTo>
                  <a:cubicBezTo>
                    <a:pt x="13744" y="2635"/>
                    <a:pt x="4404" y="12876"/>
                    <a:pt x="2202" y="10208"/>
                  </a:cubicBezTo>
                  <a:cubicBezTo>
                    <a:pt x="1" y="7572"/>
                    <a:pt x="11342" y="0"/>
                    <a:pt x="12543" y="1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52"/>
            <p:cNvSpPr/>
            <p:nvPr/>
          </p:nvSpPr>
          <p:spPr>
            <a:xfrm>
              <a:off x="5193375" y="4165100"/>
              <a:ext cx="428675" cy="286900"/>
            </a:xfrm>
            <a:custGeom>
              <a:avLst/>
              <a:gdLst/>
              <a:ahLst/>
              <a:cxnLst/>
              <a:rect l="l" t="t" r="r" b="b"/>
              <a:pathLst>
                <a:path w="17147" h="11476" extrusionOk="0">
                  <a:moveTo>
                    <a:pt x="16446" y="1635"/>
                  </a:moveTo>
                  <a:cubicBezTo>
                    <a:pt x="17146" y="3270"/>
                    <a:pt x="2703" y="11476"/>
                    <a:pt x="1369" y="7840"/>
                  </a:cubicBezTo>
                  <a:cubicBezTo>
                    <a:pt x="1" y="4204"/>
                    <a:pt x="15745" y="1"/>
                    <a:pt x="16446" y="16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52"/>
            <p:cNvSpPr/>
            <p:nvPr/>
          </p:nvSpPr>
          <p:spPr>
            <a:xfrm>
              <a:off x="5495275" y="4198450"/>
              <a:ext cx="153450" cy="280250"/>
            </a:xfrm>
            <a:custGeom>
              <a:avLst/>
              <a:gdLst/>
              <a:ahLst/>
              <a:cxnLst/>
              <a:rect l="l" t="t" r="r" b="b"/>
              <a:pathLst>
                <a:path w="6138" h="11210" extrusionOk="0">
                  <a:moveTo>
                    <a:pt x="4370" y="301"/>
                  </a:moveTo>
                  <a:cubicBezTo>
                    <a:pt x="6138" y="601"/>
                    <a:pt x="5037" y="11209"/>
                    <a:pt x="2535" y="10942"/>
                  </a:cubicBezTo>
                  <a:cubicBezTo>
                    <a:pt x="0" y="10642"/>
                    <a:pt x="2602" y="1"/>
                    <a:pt x="4370" y="30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52"/>
            <p:cNvSpPr/>
            <p:nvPr/>
          </p:nvSpPr>
          <p:spPr>
            <a:xfrm>
              <a:off x="5328475" y="4184275"/>
              <a:ext cx="315250" cy="419500"/>
            </a:xfrm>
            <a:custGeom>
              <a:avLst/>
              <a:gdLst/>
              <a:ahLst/>
              <a:cxnLst/>
              <a:rect l="l" t="t" r="r" b="b"/>
              <a:pathLst>
                <a:path w="12610" h="16780" extrusionOk="0">
                  <a:moveTo>
                    <a:pt x="11042" y="868"/>
                  </a:moveTo>
                  <a:cubicBezTo>
                    <a:pt x="12610" y="1702"/>
                    <a:pt x="6505" y="16780"/>
                    <a:pt x="3236" y="14945"/>
                  </a:cubicBezTo>
                  <a:cubicBezTo>
                    <a:pt x="1" y="13144"/>
                    <a:pt x="9474" y="1"/>
                    <a:pt x="11042" y="8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52"/>
            <p:cNvSpPr/>
            <p:nvPr/>
          </p:nvSpPr>
          <p:spPr>
            <a:xfrm>
              <a:off x="5552800" y="4198450"/>
              <a:ext cx="232700" cy="402000"/>
            </a:xfrm>
            <a:custGeom>
              <a:avLst/>
              <a:gdLst/>
              <a:ahLst/>
              <a:cxnLst/>
              <a:rect l="l" t="t" r="r" b="b"/>
              <a:pathLst>
                <a:path w="9308" h="16080" extrusionOk="0">
                  <a:moveTo>
                    <a:pt x="2069" y="301"/>
                  </a:moveTo>
                  <a:cubicBezTo>
                    <a:pt x="3837" y="1"/>
                    <a:pt x="9307" y="14611"/>
                    <a:pt x="4637" y="15345"/>
                  </a:cubicBezTo>
                  <a:cubicBezTo>
                    <a:pt x="1" y="16079"/>
                    <a:pt x="301" y="601"/>
                    <a:pt x="2069" y="3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52"/>
            <p:cNvSpPr/>
            <p:nvPr/>
          </p:nvSpPr>
          <p:spPr>
            <a:xfrm>
              <a:off x="5565325" y="4184275"/>
              <a:ext cx="278550" cy="366125"/>
            </a:xfrm>
            <a:custGeom>
              <a:avLst/>
              <a:gdLst/>
              <a:ahLst/>
              <a:cxnLst/>
              <a:rect l="l" t="t" r="r" b="b"/>
              <a:pathLst>
                <a:path w="11142" h="14645" extrusionOk="0">
                  <a:moveTo>
                    <a:pt x="1568" y="868"/>
                  </a:moveTo>
                  <a:cubicBezTo>
                    <a:pt x="3136" y="1"/>
                    <a:pt x="11141" y="11409"/>
                    <a:pt x="8473" y="13044"/>
                  </a:cubicBezTo>
                  <a:cubicBezTo>
                    <a:pt x="5804" y="14645"/>
                    <a:pt x="0" y="1735"/>
                    <a:pt x="1568" y="8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52"/>
            <p:cNvSpPr/>
            <p:nvPr/>
          </p:nvSpPr>
          <p:spPr>
            <a:xfrm>
              <a:off x="5463575" y="4170100"/>
              <a:ext cx="242700" cy="176825"/>
            </a:xfrm>
            <a:custGeom>
              <a:avLst/>
              <a:gdLst/>
              <a:ahLst/>
              <a:cxnLst/>
              <a:rect l="l" t="t" r="r" b="b"/>
              <a:pathLst>
                <a:path w="9708" h="7073" extrusionOk="0">
                  <a:moveTo>
                    <a:pt x="4804" y="2736"/>
                  </a:moveTo>
                  <a:cubicBezTo>
                    <a:pt x="3270" y="3870"/>
                    <a:pt x="1" y="2336"/>
                    <a:pt x="3436" y="1368"/>
                  </a:cubicBezTo>
                  <a:cubicBezTo>
                    <a:pt x="1935" y="1135"/>
                    <a:pt x="368" y="434"/>
                    <a:pt x="334" y="234"/>
                  </a:cubicBezTo>
                  <a:cubicBezTo>
                    <a:pt x="267" y="1"/>
                    <a:pt x="1502" y="1"/>
                    <a:pt x="3069" y="234"/>
                  </a:cubicBezTo>
                  <a:cubicBezTo>
                    <a:pt x="5905" y="635"/>
                    <a:pt x="6439" y="935"/>
                    <a:pt x="8173" y="3203"/>
                  </a:cubicBezTo>
                  <a:cubicBezTo>
                    <a:pt x="9107" y="4471"/>
                    <a:pt x="9708" y="5505"/>
                    <a:pt x="9474" y="5572"/>
                  </a:cubicBezTo>
                  <a:cubicBezTo>
                    <a:pt x="8840" y="5738"/>
                    <a:pt x="7272" y="4771"/>
                    <a:pt x="7039" y="3570"/>
                  </a:cubicBezTo>
                  <a:cubicBezTo>
                    <a:pt x="7106" y="7073"/>
                    <a:pt x="3603" y="4204"/>
                    <a:pt x="4804" y="27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5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5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5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2"/>
            <p:cNvSpPr/>
            <p:nvPr/>
          </p:nvSpPr>
          <p:spPr>
            <a:xfrm>
              <a:off x="4981575" y="3537150"/>
              <a:ext cx="162625" cy="125125"/>
            </a:xfrm>
            <a:custGeom>
              <a:avLst/>
              <a:gdLst/>
              <a:ahLst/>
              <a:cxnLst/>
              <a:rect l="l" t="t" r="r" b="b"/>
              <a:pathLst>
                <a:path w="6505" h="5005" extrusionOk="0">
                  <a:moveTo>
                    <a:pt x="0" y="601"/>
                  </a:moveTo>
                  <a:cubicBezTo>
                    <a:pt x="3336" y="1"/>
                    <a:pt x="6505" y="935"/>
                    <a:pt x="5838" y="2970"/>
                  </a:cubicBezTo>
                  <a:cubicBezTo>
                    <a:pt x="5137" y="5004"/>
                    <a:pt x="1435" y="3637"/>
                    <a:pt x="0" y="6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2"/>
            <p:cNvSpPr/>
            <p:nvPr/>
          </p:nvSpPr>
          <p:spPr>
            <a:xfrm>
              <a:off x="4919850" y="3552175"/>
              <a:ext cx="106775" cy="175975"/>
            </a:xfrm>
            <a:custGeom>
              <a:avLst/>
              <a:gdLst/>
              <a:ahLst/>
              <a:cxnLst/>
              <a:rect l="l" t="t" r="r" b="b"/>
              <a:pathLst>
                <a:path w="4271" h="7039" extrusionOk="0">
                  <a:moveTo>
                    <a:pt x="2469" y="0"/>
                  </a:moveTo>
                  <a:cubicBezTo>
                    <a:pt x="4170" y="2836"/>
                    <a:pt x="4270" y="6938"/>
                    <a:pt x="2136" y="7005"/>
                  </a:cubicBezTo>
                  <a:cubicBezTo>
                    <a:pt x="1" y="7039"/>
                    <a:pt x="434" y="2402"/>
                    <a:pt x="2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2"/>
            <p:cNvSpPr/>
            <p:nvPr/>
          </p:nvSpPr>
          <p:spPr>
            <a:xfrm>
              <a:off x="4812275" y="3515475"/>
              <a:ext cx="169325" cy="115950"/>
            </a:xfrm>
            <a:custGeom>
              <a:avLst/>
              <a:gdLst/>
              <a:ahLst/>
              <a:cxnLst/>
              <a:rect l="l" t="t" r="r" b="b"/>
              <a:pathLst>
                <a:path w="6773" h="4638" extrusionOk="0">
                  <a:moveTo>
                    <a:pt x="6772" y="1468"/>
                  </a:moveTo>
                  <a:cubicBezTo>
                    <a:pt x="4704" y="3770"/>
                    <a:pt x="1068" y="4637"/>
                    <a:pt x="534" y="2769"/>
                  </a:cubicBezTo>
                  <a:cubicBezTo>
                    <a:pt x="1" y="901"/>
                    <a:pt x="4204" y="0"/>
                    <a:pt x="6772" y="14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2"/>
            <p:cNvSpPr/>
            <p:nvPr/>
          </p:nvSpPr>
          <p:spPr>
            <a:xfrm>
              <a:off x="4844800" y="3392050"/>
              <a:ext cx="141800" cy="160150"/>
            </a:xfrm>
            <a:custGeom>
              <a:avLst/>
              <a:gdLst/>
              <a:ahLst/>
              <a:cxnLst/>
              <a:rect l="l" t="t" r="r" b="b"/>
              <a:pathLst>
                <a:path w="5672" h="6406" extrusionOk="0">
                  <a:moveTo>
                    <a:pt x="5471" y="6405"/>
                  </a:moveTo>
                  <a:cubicBezTo>
                    <a:pt x="2436" y="5371"/>
                    <a:pt x="1" y="2803"/>
                    <a:pt x="1602" y="1402"/>
                  </a:cubicBezTo>
                  <a:cubicBezTo>
                    <a:pt x="3203" y="1"/>
                    <a:pt x="5671" y="3370"/>
                    <a:pt x="5471" y="640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2"/>
            <p:cNvSpPr/>
            <p:nvPr/>
          </p:nvSpPr>
          <p:spPr>
            <a:xfrm>
              <a:off x="4981575" y="3399550"/>
              <a:ext cx="155125" cy="152650"/>
            </a:xfrm>
            <a:custGeom>
              <a:avLst/>
              <a:gdLst/>
              <a:ahLst/>
              <a:cxnLst/>
              <a:rect l="l" t="t" r="r" b="b"/>
              <a:pathLst>
                <a:path w="6205" h="6106" extrusionOk="0">
                  <a:moveTo>
                    <a:pt x="0" y="6105"/>
                  </a:moveTo>
                  <a:cubicBezTo>
                    <a:pt x="334" y="2803"/>
                    <a:pt x="3169" y="1"/>
                    <a:pt x="4670" y="1268"/>
                  </a:cubicBezTo>
                  <a:cubicBezTo>
                    <a:pt x="6205" y="2503"/>
                    <a:pt x="3069" y="5938"/>
                    <a:pt x="0" y="61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2"/>
            <p:cNvSpPr/>
            <p:nvPr/>
          </p:nvSpPr>
          <p:spPr>
            <a:xfrm>
              <a:off x="4984900" y="3533825"/>
              <a:ext cx="55075" cy="31700"/>
            </a:xfrm>
            <a:custGeom>
              <a:avLst/>
              <a:gdLst/>
              <a:ahLst/>
              <a:cxnLst/>
              <a:rect l="l" t="t" r="r" b="b"/>
              <a:pathLst>
                <a:path w="2203" h="1268" extrusionOk="0">
                  <a:moveTo>
                    <a:pt x="2202" y="401"/>
                  </a:moveTo>
                  <a:cubicBezTo>
                    <a:pt x="1402" y="901"/>
                    <a:pt x="201" y="1268"/>
                    <a:pt x="101" y="634"/>
                  </a:cubicBezTo>
                  <a:cubicBezTo>
                    <a:pt x="1" y="0"/>
                    <a:pt x="1335" y="67"/>
                    <a:pt x="2202" y="4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2"/>
            <p:cNvSpPr/>
            <p:nvPr/>
          </p:nvSpPr>
          <p:spPr>
            <a:xfrm>
              <a:off x="4973225" y="3541325"/>
              <a:ext cx="37550" cy="55900"/>
            </a:xfrm>
            <a:custGeom>
              <a:avLst/>
              <a:gdLst/>
              <a:ahLst/>
              <a:cxnLst/>
              <a:rect l="l" t="t" r="r" b="b"/>
              <a:pathLst>
                <a:path w="1502" h="2236" extrusionOk="0">
                  <a:moveTo>
                    <a:pt x="1435" y="2235"/>
                  </a:moveTo>
                  <a:cubicBezTo>
                    <a:pt x="734" y="1668"/>
                    <a:pt x="1" y="634"/>
                    <a:pt x="568" y="334"/>
                  </a:cubicBezTo>
                  <a:cubicBezTo>
                    <a:pt x="1135" y="1"/>
                    <a:pt x="1502" y="1335"/>
                    <a:pt x="1435" y="22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2"/>
            <p:cNvSpPr/>
            <p:nvPr/>
          </p:nvSpPr>
          <p:spPr>
            <a:xfrm>
              <a:off x="4950700" y="3538825"/>
              <a:ext cx="49250" cy="48400"/>
            </a:xfrm>
            <a:custGeom>
              <a:avLst/>
              <a:gdLst/>
              <a:ahLst/>
              <a:cxnLst/>
              <a:rect l="l" t="t" r="r" b="b"/>
              <a:pathLst>
                <a:path w="1970" h="1936" extrusionOk="0">
                  <a:moveTo>
                    <a:pt x="1" y="1935"/>
                  </a:moveTo>
                  <a:cubicBezTo>
                    <a:pt x="268" y="1068"/>
                    <a:pt x="935" y="0"/>
                    <a:pt x="1469" y="434"/>
                  </a:cubicBezTo>
                  <a:cubicBezTo>
                    <a:pt x="1969" y="834"/>
                    <a:pt x="868" y="1668"/>
                    <a:pt x="1" y="19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2"/>
            <p:cNvSpPr/>
            <p:nvPr/>
          </p:nvSpPr>
          <p:spPr>
            <a:xfrm>
              <a:off x="4936525" y="3529650"/>
              <a:ext cx="54250" cy="35050"/>
            </a:xfrm>
            <a:custGeom>
              <a:avLst/>
              <a:gdLst/>
              <a:ahLst/>
              <a:cxnLst/>
              <a:rect l="l" t="t" r="r" b="b"/>
              <a:pathLst>
                <a:path w="2170" h="1402" extrusionOk="0">
                  <a:moveTo>
                    <a:pt x="1" y="134"/>
                  </a:moveTo>
                  <a:cubicBezTo>
                    <a:pt x="935" y="1"/>
                    <a:pt x="2169" y="167"/>
                    <a:pt x="2036" y="801"/>
                  </a:cubicBezTo>
                  <a:cubicBezTo>
                    <a:pt x="1869" y="1402"/>
                    <a:pt x="635" y="801"/>
                    <a:pt x="1" y="1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52"/>
            <p:cNvSpPr/>
            <p:nvPr/>
          </p:nvSpPr>
          <p:spPr>
            <a:xfrm>
              <a:off x="4971550" y="3496300"/>
              <a:ext cx="31725" cy="54225"/>
            </a:xfrm>
            <a:custGeom>
              <a:avLst/>
              <a:gdLst/>
              <a:ahLst/>
              <a:cxnLst/>
              <a:rect l="l" t="t" r="r" b="b"/>
              <a:pathLst>
                <a:path w="1269" h="2169" extrusionOk="0">
                  <a:moveTo>
                    <a:pt x="635" y="0"/>
                  </a:moveTo>
                  <a:cubicBezTo>
                    <a:pt x="1068" y="834"/>
                    <a:pt x="1268" y="2102"/>
                    <a:pt x="635" y="2135"/>
                  </a:cubicBezTo>
                  <a:cubicBezTo>
                    <a:pt x="1" y="2168"/>
                    <a:pt x="201" y="834"/>
                    <a:pt x="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52"/>
            <p:cNvSpPr/>
            <p:nvPr/>
          </p:nvSpPr>
          <p:spPr>
            <a:xfrm>
              <a:off x="4975725" y="3534650"/>
              <a:ext cx="22550" cy="29225"/>
            </a:xfrm>
            <a:custGeom>
              <a:avLst/>
              <a:gdLst/>
              <a:ahLst/>
              <a:cxnLst/>
              <a:rect l="l" t="t" r="r" b="b"/>
              <a:pathLst>
                <a:path w="902" h="1169" extrusionOk="0">
                  <a:moveTo>
                    <a:pt x="868" y="601"/>
                  </a:moveTo>
                  <a:cubicBezTo>
                    <a:pt x="835" y="1168"/>
                    <a:pt x="1" y="1135"/>
                    <a:pt x="34" y="568"/>
                  </a:cubicBezTo>
                  <a:cubicBezTo>
                    <a:pt x="67" y="1"/>
                    <a:pt x="901" y="67"/>
                    <a:pt x="868" y="6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52"/>
            <p:cNvSpPr/>
            <p:nvPr/>
          </p:nvSpPr>
          <p:spPr>
            <a:xfrm rot="-341432">
              <a:off x="6834722" y="1531072"/>
              <a:ext cx="635896" cy="724389"/>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5" name="Google Shape;2765;p52"/>
          <p:cNvGrpSpPr/>
          <p:nvPr/>
        </p:nvGrpSpPr>
        <p:grpSpPr>
          <a:xfrm>
            <a:off x="714039" y="2355796"/>
            <a:ext cx="244617" cy="268996"/>
            <a:chOff x="6523500" y="4338575"/>
            <a:chExt cx="259375" cy="285225"/>
          </a:xfrm>
        </p:grpSpPr>
        <p:sp>
          <p:nvSpPr>
            <p:cNvPr id="2766" name="Google Shape;2766;p52"/>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52"/>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52"/>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52"/>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52"/>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52"/>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5"/>
        <p:cNvGrpSpPr/>
        <p:nvPr/>
      </p:nvGrpSpPr>
      <p:grpSpPr>
        <a:xfrm>
          <a:off x="0" y="0"/>
          <a:ext cx="0" cy="0"/>
          <a:chOff x="0" y="0"/>
          <a:chExt cx="0" cy="0"/>
        </a:xfrm>
      </p:grpSpPr>
      <p:sp>
        <p:nvSpPr>
          <p:cNvPr id="2776" name="Google Shape;2776;p53"/>
          <p:cNvSpPr txBox="1">
            <a:spLocks noGrp="1"/>
          </p:cNvSpPr>
          <p:nvPr>
            <p:ph type="title"/>
          </p:nvPr>
        </p:nvSpPr>
        <p:spPr>
          <a:xfrm>
            <a:off x="140249" y="169464"/>
            <a:ext cx="4151532" cy="572700"/>
          </a:xfrm>
          <a:prstGeom prst="rect">
            <a:avLst/>
          </a:prstGeom>
        </p:spPr>
        <p:txBody>
          <a:bodyPr spcFirstLastPara="1" wrap="square" lIns="91425" tIns="91425" rIns="91425" bIns="91425" anchor="t" anchorCtr="0">
            <a:noAutofit/>
          </a:bodyPr>
          <a:lstStyle/>
          <a:p>
            <a:pPr lvl="0"/>
            <a:r>
              <a:rPr lang="en-US" dirty="0"/>
              <a:t>The Foundation of All Living Things</a:t>
            </a:r>
            <a:endParaRPr dirty="0">
              <a:solidFill>
                <a:schemeClr val="accent2"/>
              </a:solidFill>
            </a:endParaRPr>
          </a:p>
        </p:txBody>
      </p:sp>
      <p:sp>
        <p:nvSpPr>
          <p:cNvPr id="2779" name="Google Shape;2779;p53"/>
          <p:cNvSpPr txBox="1">
            <a:spLocks noGrp="1"/>
          </p:cNvSpPr>
          <p:nvPr>
            <p:ph type="title" idx="3"/>
          </p:nvPr>
        </p:nvSpPr>
        <p:spPr>
          <a:xfrm>
            <a:off x="0" y="3173744"/>
            <a:ext cx="4435475" cy="443400"/>
          </a:xfrm>
          <a:prstGeom prst="rect">
            <a:avLst/>
          </a:prstGeom>
        </p:spPr>
        <p:txBody>
          <a:bodyPr spcFirstLastPara="1" wrap="square" lIns="91425" tIns="91425" rIns="91425" bIns="91425" anchor="ctr" anchorCtr="0">
            <a:noAutofit/>
          </a:bodyPr>
          <a:lstStyle/>
          <a:p>
            <a:pPr lvl="0"/>
            <a:r>
              <a:rPr lang="en-US" dirty="0">
                <a:solidFill>
                  <a:schemeClr val="tx1"/>
                </a:solidFill>
              </a:rPr>
              <a:t>Look at the animals shown in the pictures. What do you and these animals have in common? What differences are there between you and these animals?</a:t>
            </a:r>
            <a:endParaRPr dirty="0">
              <a:solidFill>
                <a:schemeClr val="tx1"/>
              </a:solidFill>
            </a:endParaRPr>
          </a:p>
        </p:txBody>
      </p:sp>
      <p:grpSp>
        <p:nvGrpSpPr>
          <p:cNvPr id="2828" name="Google Shape;2828;p53"/>
          <p:cNvGrpSpPr/>
          <p:nvPr/>
        </p:nvGrpSpPr>
        <p:grpSpPr>
          <a:xfrm>
            <a:off x="140249" y="186818"/>
            <a:ext cx="244617" cy="268996"/>
            <a:chOff x="6523500" y="4338575"/>
            <a:chExt cx="259375" cy="285225"/>
          </a:xfrm>
        </p:grpSpPr>
        <p:sp>
          <p:nvSpPr>
            <p:cNvPr id="2829" name="Google Shape;2829;p53"/>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3"/>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3"/>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3"/>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3"/>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3"/>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A collage of animals in their natural habitats; an elephant, a frog, a bird and a group of ants.">
            <a:extLst>
              <a:ext uri="{FF2B5EF4-FFF2-40B4-BE49-F238E27FC236}">
                <a16:creationId xmlns:a16="http://schemas.microsoft.com/office/drawing/2014/main" id="{B4E533CA-1D68-4D91-8D34-837E2DB96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0"/>
            <a:ext cx="470852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50"/>
          <p:cNvSpPr txBox="1">
            <a:spLocks noGrp="1"/>
          </p:cNvSpPr>
          <p:nvPr>
            <p:ph type="title"/>
          </p:nvPr>
        </p:nvSpPr>
        <p:spPr>
          <a:xfrm>
            <a:off x="6208312" y="373201"/>
            <a:ext cx="3860400" cy="98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Cells</a:t>
            </a:r>
            <a:endParaRPr dirty="0"/>
          </a:p>
        </p:txBody>
      </p:sp>
      <p:sp>
        <p:nvSpPr>
          <p:cNvPr id="2559" name="Google Shape;2559;p50"/>
          <p:cNvSpPr txBox="1">
            <a:spLocks noGrp="1"/>
          </p:cNvSpPr>
          <p:nvPr>
            <p:ph type="subTitle" idx="1"/>
          </p:nvPr>
        </p:nvSpPr>
        <p:spPr>
          <a:xfrm>
            <a:off x="-23340" y="319336"/>
            <a:ext cx="5718375" cy="1791356"/>
          </a:xfrm>
          <a:prstGeom prst="rect">
            <a:avLst/>
          </a:prstGeom>
        </p:spPr>
        <p:txBody>
          <a:bodyPr spcFirstLastPara="1" wrap="square" lIns="91425" tIns="91425" rIns="91425" bIns="91425" anchor="ctr" anchorCtr="0">
            <a:noAutofit/>
          </a:bodyPr>
          <a:lstStyle/>
          <a:p>
            <a:r>
              <a:rPr lang="en-US" sz="2400" dirty="0"/>
              <a:t>Cells are often described as the “building blocks of life.” </a:t>
            </a:r>
          </a:p>
          <a:p>
            <a:endParaRPr lang="en-US" sz="2400" dirty="0"/>
          </a:p>
          <a:p>
            <a:r>
              <a:rPr lang="en-US" sz="2400" dirty="0"/>
              <a:t>Now, think how they have used building blocks or other materials to make larger structures.</a:t>
            </a:r>
          </a:p>
        </p:txBody>
      </p:sp>
      <p:grpSp>
        <p:nvGrpSpPr>
          <p:cNvPr id="2560" name="Google Shape;2560;p50"/>
          <p:cNvGrpSpPr/>
          <p:nvPr/>
        </p:nvGrpSpPr>
        <p:grpSpPr>
          <a:xfrm>
            <a:off x="6228329" y="319336"/>
            <a:ext cx="310939" cy="341928"/>
            <a:chOff x="6523500" y="4338575"/>
            <a:chExt cx="259375" cy="285225"/>
          </a:xfrm>
        </p:grpSpPr>
        <p:sp>
          <p:nvSpPr>
            <p:cNvPr id="2561" name="Google Shape;2561;p50"/>
            <p:cNvSpPr/>
            <p:nvPr/>
          </p:nvSpPr>
          <p:spPr>
            <a:xfrm>
              <a:off x="6528500" y="4461150"/>
              <a:ext cx="125125" cy="112600"/>
            </a:xfrm>
            <a:custGeom>
              <a:avLst/>
              <a:gdLst/>
              <a:ahLst/>
              <a:cxnLst/>
              <a:rect l="l" t="t" r="r" b="b"/>
              <a:pathLst>
                <a:path w="5005" h="4504" extrusionOk="0">
                  <a:moveTo>
                    <a:pt x="5004" y="935"/>
                  </a:moveTo>
                  <a:cubicBezTo>
                    <a:pt x="4704" y="2336"/>
                    <a:pt x="1302" y="4504"/>
                    <a:pt x="634" y="2235"/>
                  </a:cubicBezTo>
                  <a:cubicBezTo>
                    <a:pt x="1" y="1"/>
                    <a:pt x="3770" y="34"/>
                    <a:pt x="5004"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0"/>
            <p:cNvSpPr/>
            <p:nvPr/>
          </p:nvSpPr>
          <p:spPr>
            <a:xfrm>
              <a:off x="6570200" y="4484500"/>
              <a:ext cx="133450" cy="139300"/>
            </a:xfrm>
            <a:custGeom>
              <a:avLst/>
              <a:gdLst/>
              <a:ahLst/>
              <a:cxnLst/>
              <a:rect l="l" t="t" r="r" b="b"/>
              <a:pathLst>
                <a:path w="5338" h="5572" extrusionOk="0">
                  <a:moveTo>
                    <a:pt x="3336" y="1"/>
                  </a:moveTo>
                  <a:cubicBezTo>
                    <a:pt x="4537" y="1101"/>
                    <a:pt x="5338" y="5571"/>
                    <a:pt x="2669" y="5204"/>
                  </a:cubicBezTo>
                  <a:cubicBezTo>
                    <a:pt x="1" y="4837"/>
                    <a:pt x="1802" y="768"/>
                    <a:pt x="3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0"/>
            <p:cNvSpPr/>
            <p:nvPr/>
          </p:nvSpPr>
          <p:spPr>
            <a:xfrm>
              <a:off x="6653600" y="4465325"/>
              <a:ext cx="129275" cy="119275"/>
            </a:xfrm>
            <a:custGeom>
              <a:avLst/>
              <a:gdLst/>
              <a:ahLst/>
              <a:cxnLst/>
              <a:rect l="l" t="t" r="r" b="b"/>
              <a:pathLst>
                <a:path w="5171" h="4771" extrusionOk="0">
                  <a:moveTo>
                    <a:pt x="0" y="768"/>
                  </a:moveTo>
                  <a:cubicBezTo>
                    <a:pt x="1401" y="0"/>
                    <a:pt x="5171" y="467"/>
                    <a:pt x="4203" y="2602"/>
                  </a:cubicBezTo>
                  <a:cubicBezTo>
                    <a:pt x="3236" y="4770"/>
                    <a:pt x="267" y="2102"/>
                    <a:pt x="0" y="76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0"/>
            <p:cNvSpPr/>
            <p:nvPr/>
          </p:nvSpPr>
          <p:spPr>
            <a:xfrm>
              <a:off x="6637750" y="4338575"/>
              <a:ext cx="145125" cy="146775"/>
            </a:xfrm>
            <a:custGeom>
              <a:avLst/>
              <a:gdLst/>
              <a:ahLst/>
              <a:cxnLst/>
              <a:rect l="l" t="t" r="r" b="b"/>
              <a:pathLst>
                <a:path w="5805" h="5871" extrusionOk="0">
                  <a:moveTo>
                    <a:pt x="634" y="5838"/>
                  </a:moveTo>
                  <a:cubicBezTo>
                    <a:pt x="0" y="4036"/>
                    <a:pt x="1368" y="0"/>
                    <a:pt x="3603" y="1534"/>
                  </a:cubicBezTo>
                  <a:cubicBezTo>
                    <a:pt x="5805" y="3069"/>
                    <a:pt x="2569" y="5871"/>
                    <a:pt x="634" y="58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0"/>
            <p:cNvSpPr/>
            <p:nvPr/>
          </p:nvSpPr>
          <p:spPr>
            <a:xfrm>
              <a:off x="6523500" y="4339400"/>
              <a:ext cx="145975" cy="148450"/>
            </a:xfrm>
            <a:custGeom>
              <a:avLst/>
              <a:gdLst/>
              <a:ahLst/>
              <a:cxnLst/>
              <a:rect l="l" t="t" r="r" b="b"/>
              <a:pathLst>
                <a:path w="5839" h="5938" extrusionOk="0">
                  <a:moveTo>
                    <a:pt x="5204" y="5805"/>
                  </a:moveTo>
                  <a:cubicBezTo>
                    <a:pt x="3069" y="5938"/>
                    <a:pt x="1" y="3036"/>
                    <a:pt x="2235" y="1501"/>
                  </a:cubicBezTo>
                  <a:cubicBezTo>
                    <a:pt x="4470" y="0"/>
                    <a:pt x="5838" y="4470"/>
                    <a:pt x="5204" y="58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0"/>
            <p:cNvSpPr/>
            <p:nvPr/>
          </p:nvSpPr>
          <p:spPr>
            <a:xfrm>
              <a:off x="6626900" y="4459475"/>
              <a:ext cx="47575" cy="51725"/>
            </a:xfrm>
            <a:custGeom>
              <a:avLst/>
              <a:gdLst/>
              <a:ahLst/>
              <a:cxnLst/>
              <a:rect l="l" t="t" r="r" b="b"/>
              <a:pathLst>
                <a:path w="1903" h="2069" extrusionOk="0">
                  <a:moveTo>
                    <a:pt x="201" y="1402"/>
                  </a:moveTo>
                  <a:cubicBezTo>
                    <a:pt x="501" y="2069"/>
                    <a:pt x="1469" y="2002"/>
                    <a:pt x="1669" y="1302"/>
                  </a:cubicBezTo>
                  <a:cubicBezTo>
                    <a:pt x="1902" y="635"/>
                    <a:pt x="1202" y="1"/>
                    <a:pt x="535" y="334"/>
                  </a:cubicBezTo>
                  <a:cubicBezTo>
                    <a:pt x="134" y="535"/>
                    <a:pt x="1" y="1002"/>
                    <a:pt x="201" y="1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Blocks GIFs - Get the best GIF on GIPHY">
            <a:extLst>
              <a:ext uri="{FF2B5EF4-FFF2-40B4-BE49-F238E27FC236}">
                <a16:creationId xmlns:a16="http://schemas.microsoft.com/office/drawing/2014/main" id="{9D00EEA6-751E-44B7-8E0D-CD491F07EA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50731" y="1728789"/>
            <a:ext cx="3233737" cy="32870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ll cells cell membrane | Cell membrane, Cell, Cell organelles">
            <a:extLst>
              <a:ext uri="{FF2B5EF4-FFF2-40B4-BE49-F238E27FC236}">
                <a16:creationId xmlns:a16="http://schemas.microsoft.com/office/drawing/2014/main" id="{A3DBF760-3392-4D0C-9930-7D573FE61A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2232" y="2482237"/>
            <a:ext cx="4572000" cy="253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59">
                                            <p:txEl>
                                              <p:pRg st="0" end="0"/>
                                            </p:txEl>
                                          </p:spTgt>
                                        </p:tgtEl>
                                        <p:attrNameLst>
                                          <p:attrName>style.visibility</p:attrName>
                                        </p:attrNameLst>
                                      </p:cBhvr>
                                      <p:to>
                                        <p:strVal val="visible"/>
                                      </p:to>
                                    </p:set>
                                    <p:animEffect transition="in" filter="fade">
                                      <p:cBhvr>
                                        <p:cTn id="7" dur="1000"/>
                                        <p:tgtEl>
                                          <p:spTgt spid="2559">
                                            <p:txEl>
                                              <p:pRg st="0" end="0"/>
                                            </p:txEl>
                                          </p:spTgt>
                                        </p:tgtEl>
                                      </p:cBhvr>
                                    </p:animEffect>
                                    <p:anim calcmode="lin" valueType="num">
                                      <p:cBhvr>
                                        <p:cTn id="8" dur="1000" fill="hold"/>
                                        <p:tgtEl>
                                          <p:spTgt spid="25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59">
                                            <p:txEl>
                                              <p:pRg st="2" end="2"/>
                                            </p:txEl>
                                          </p:spTgt>
                                        </p:tgtEl>
                                        <p:attrNameLst>
                                          <p:attrName>style.visibility</p:attrName>
                                        </p:attrNameLst>
                                      </p:cBhvr>
                                      <p:to>
                                        <p:strVal val="visible"/>
                                      </p:to>
                                    </p:set>
                                    <p:animEffect transition="in" filter="fade">
                                      <p:cBhvr>
                                        <p:cTn id="14" dur="1000"/>
                                        <p:tgtEl>
                                          <p:spTgt spid="2559">
                                            <p:txEl>
                                              <p:pRg st="2" end="2"/>
                                            </p:txEl>
                                          </p:spTgt>
                                        </p:tgtEl>
                                      </p:cBhvr>
                                    </p:animEffect>
                                    <p:anim calcmode="lin" valueType="num">
                                      <p:cBhvr>
                                        <p:cTn id="15" dur="1000" fill="hold"/>
                                        <p:tgtEl>
                                          <p:spTgt spid="25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5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D11336-45A3-4A62-B0AF-7EF005B1A604}"/>
              </a:ext>
            </a:extLst>
          </p:cNvPr>
          <p:cNvSpPr>
            <a:spLocks noGrp="1"/>
          </p:cNvSpPr>
          <p:nvPr>
            <p:ph type="body" idx="1"/>
          </p:nvPr>
        </p:nvSpPr>
        <p:spPr>
          <a:xfrm>
            <a:off x="4203143" y="628911"/>
            <a:ext cx="4883707" cy="4228839"/>
          </a:xfrm>
        </p:spPr>
        <p:txBody>
          <a:bodyPr/>
          <a:lstStyle/>
          <a:p>
            <a:pPr algn="l"/>
            <a:r>
              <a:rPr lang="en-US" sz="3200" dirty="0"/>
              <a:t>Cells Are Everywhere </a:t>
            </a:r>
          </a:p>
          <a:p>
            <a:pPr algn="l"/>
            <a:endParaRPr lang="en-US" sz="2000" dirty="0"/>
          </a:p>
          <a:p>
            <a:pPr algn="l"/>
            <a:r>
              <a:rPr lang="en-US" sz="2000" dirty="0"/>
              <a:t>Figure 1 Suppose you take a swab from someone’s tongue. This is what you might see under the microscope. These cells are all bacteria of different shapes and sizes and with different functions.</a:t>
            </a:r>
          </a:p>
        </p:txBody>
      </p:sp>
      <p:pic>
        <p:nvPicPr>
          <p:cNvPr id="3074" name="Picture 2" descr="Photo shows a microscopic image of several different bacteria that are different shapes (spheres, rods, spiral) and colors (blue, red, and pink).">
            <a:extLst>
              <a:ext uri="{FF2B5EF4-FFF2-40B4-BE49-F238E27FC236}">
                <a16:creationId xmlns:a16="http://schemas.microsoft.com/office/drawing/2014/main" id="{F586DC52-6500-44A5-984B-E2188E677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3625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1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F5DD8-A9DF-49E3-B91C-C33D2BD3FBF8}"/>
              </a:ext>
            </a:extLst>
          </p:cNvPr>
          <p:cNvSpPr>
            <a:spLocks noGrp="1"/>
          </p:cNvSpPr>
          <p:nvPr>
            <p:ph type="body" idx="1"/>
          </p:nvPr>
        </p:nvSpPr>
        <p:spPr/>
        <p:txBody>
          <a:bodyPr/>
          <a:lstStyle/>
          <a:p>
            <a:endParaRPr lang="en-US"/>
          </a:p>
        </p:txBody>
      </p:sp>
      <p:pic>
        <p:nvPicPr>
          <p:cNvPr id="3" name="Picture 2">
            <a:extLst>
              <a:ext uri="{FF2B5EF4-FFF2-40B4-BE49-F238E27FC236}">
                <a16:creationId xmlns:a16="http://schemas.microsoft.com/office/drawing/2014/main" id="{FFD45856-2B5A-48EA-B632-5E12742B7B80}"/>
              </a:ext>
            </a:extLst>
          </p:cNvPr>
          <p:cNvPicPr>
            <a:picLocks noChangeAspect="1"/>
          </p:cNvPicPr>
          <p:nvPr/>
        </p:nvPicPr>
        <p:blipFill>
          <a:blip r:embed="rId2"/>
          <a:stretch>
            <a:fillRect/>
          </a:stretch>
        </p:blipFill>
        <p:spPr>
          <a:xfrm>
            <a:off x="0" y="598608"/>
            <a:ext cx="9144000" cy="3946284"/>
          </a:xfrm>
          <a:prstGeom prst="rect">
            <a:avLst/>
          </a:prstGeom>
        </p:spPr>
      </p:pic>
      <p:sp>
        <p:nvSpPr>
          <p:cNvPr id="4" name="TextBox 3">
            <a:extLst>
              <a:ext uri="{FF2B5EF4-FFF2-40B4-BE49-F238E27FC236}">
                <a16:creationId xmlns:a16="http://schemas.microsoft.com/office/drawing/2014/main" id="{7AC3BA55-8008-4F32-AED1-F53A1261E403}"/>
              </a:ext>
            </a:extLst>
          </p:cNvPr>
          <p:cNvSpPr txBox="1"/>
          <p:nvPr/>
        </p:nvSpPr>
        <p:spPr>
          <a:xfrm>
            <a:off x="490300" y="2874923"/>
            <a:ext cx="7943851" cy="1569660"/>
          </a:xfrm>
          <a:prstGeom prst="rect">
            <a:avLst/>
          </a:prstGeom>
          <a:noFill/>
        </p:spPr>
        <p:txBody>
          <a:bodyPr wrap="square" rtlCol="0">
            <a:spAutoFit/>
          </a:bodyPr>
          <a:lstStyle/>
          <a:p>
            <a:r>
              <a:rPr lang="en-US" sz="2400" dirty="0">
                <a:solidFill>
                  <a:schemeClr val="accent4">
                    <a:lumMod val="75000"/>
                  </a:schemeClr>
                </a:solidFill>
              </a:rPr>
              <a:t>Some people might have been afraid and tried to wash the organisms off. Others might have thought the organisms were beautiful and tried to learn more about them.</a:t>
            </a:r>
          </a:p>
        </p:txBody>
      </p:sp>
    </p:spTree>
    <p:extLst>
      <p:ext uri="{BB962C8B-B14F-4D97-AF65-F5344CB8AC3E}">
        <p14:creationId xmlns:p14="http://schemas.microsoft.com/office/powerpoint/2010/main" val="34959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E225ED7-8DD2-40CF-992D-983B0A9F7725}"/>
              </a:ext>
            </a:extLst>
          </p:cNvPr>
          <p:cNvSpPr>
            <a:spLocks noGrp="1"/>
          </p:cNvSpPr>
          <p:nvPr>
            <p:ph type="body" idx="1"/>
          </p:nvPr>
        </p:nvSpPr>
        <p:spPr>
          <a:xfrm>
            <a:off x="50007" y="0"/>
            <a:ext cx="9022556" cy="5036343"/>
          </a:xfrm>
        </p:spPr>
        <p:txBody>
          <a:bodyPr/>
          <a:lstStyle/>
          <a:p>
            <a:pPr algn="l"/>
            <a:r>
              <a:rPr lang="en-US" sz="3200" dirty="0">
                <a:solidFill>
                  <a:schemeClr val="tx1"/>
                </a:solidFill>
              </a:rPr>
              <a:t>Cells</a:t>
            </a:r>
          </a:p>
          <a:p>
            <a:pPr algn="l"/>
            <a:r>
              <a:rPr lang="en-US" sz="2800" dirty="0">
                <a:solidFill>
                  <a:schemeClr val="tx1"/>
                </a:solidFill>
              </a:rPr>
              <a:t>What do a whale, a rose, bacteria, a ladybug, and you have in common? You are all living things, or organisms. All are made of cells, the basic unit of structure and function in living things. Cells form the parts of an organism and carry out its functions. The smallest organisms, such as the bacteria in Figure 1, are made of one cell, while the largest organisms may have trillions of cells.</a:t>
            </a:r>
          </a:p>
        </p:txBody>
      </p:sp>
      <p:sp>
        <p:nvSpPr>
          <p:cNvPr id="10" name="Rectangle 9">
            <a:extLst>
              <a:ext uri="{FF2B5EF4-FFF2-40B4-BE49-F238E27FC236}">
                <a16:creationId xmlns:a16="http://schemas.microsoft.com/office/drawing/2014/main" id="{BB38C169-8C01-4718-BA28-AB0164F99074}"/>
              </a:ext>
            </a:extLst>
          </p:cNvPr>
          <p:cNvSpPr/>
          <p:nvPr/>
        </p:nvSpPr>
        <p:spPr>
          <a:xfrm>
            <a:off x="4378892" y="1657123"/>
            <a:ext cx="4514850" cy="478631"/>
          </a:xfrm>
          <a:prstGeom prst="rect">
            <a:avLst/>
          </a:prstGeom>
          <a:solidFill>
            <a:schemeClr val="accent6">
              <a:lumMod val="75000"/>
              <a:alpha val="57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116724-50F2-4D8A-87FE-52DC4BD88C94}"/>
              </a:ext>
            </a:extLst>
          </p:cNvPr>
          <p:cNvSpPr/>
          <p:nvPr/>
        </p:nvSpPr>
        <p:spPr>
          <a:xfrm>
            <a:off x="523648" y="2093119"/>
            <a:ext cx="8120289" cy="478631"/>
          </a:xfrm>
          <a:prstGeom prst="rect">
            <a:avLst/>
          </a:prstGeom>
          <a:solidFill>
            <a:schemeClr val="accent6">
              <a:lumMod val="75000"/>
              <a:alpha val="56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95694A-CA2D-4FAF-A471-14BEFEA41D1C}"/>
              </a:ext>
            </a:extLst>
          </p:cNvPr>
          <p:cNvSpPr/>
          <p:nvPr/>
        </p:nvSpPr>
        <p:spPr>
          <a:xfrm>
            <a:off x="523648" y="2518171"/>
            <a:ext cx="1348015" cy="478631"/>
          </a:xfrm>
          <a:prstGeom prst="rect">
            <a:avLst/>
          </a:prstGeom>
          <a:solidFill>
            <a:schemeClr val="accent6">
              <a:lumMod val="75000"/>
              <a:alpha val="5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2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Science Subject for Middle School - 7th Grade: Earth and Its Organisms by Slidesgo">
  <a:themeElements>
    <a:clrScheme name="Simple Light">
      <a:dk1>
        <a:srgbClr val="FFFFFF"/>
      </a:dk1>
      <a:lt1>
        <a:srgbClr val="4AB1E6"/>
      </a:lt1>
      <a:dk2>
        <a:srgbClr val="3AA1D6"/>
      </a:dk2>
      <a:lt2>
        <a:srgbClr val="2078A6"/>
      </a:lt2>
      <a:accent1>
        <a:srgbClr val="2C426B"/>
      </a:accent1>
      <a:accent2>
        <a:srgbClr val="8BD96E"/>
      </a:accent2>
      <a:accent3>
        <a:srgbClr val="76BE5A"/>
      </a:accent3>
      <a:accent4>
        <a:srgbClr val="FEABD7"/>
      </a:accent4>
      <a:accent5>
        <a:srgbClr val="E086B6"/>
      </a:accent5>
      <a:accent6>
        <a:srgbClr val="FFEC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1269</TotalTime>
  <Words>2813</Words>
  <Application>Microsoft Office PowerPoint</Application>
  <PresentationFormat>On-screen Show (16:9)</PresentationFormat>
  <Paragraphs>218</Paragraphs>
  <Slides>38</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Cabin</vt:lpstr>
      <vt:lpstr>Wingdings</vt:lpstr>
      <vt:lpstr>avenir</vt:lpstr>
      <vt:lpstr>Arial</vt:lpstr>
      <vt:lpstr>Capriola</vt:lpstr>
      <vt:lpstr>Roboto Condensed Light</vt:lpstr>
      <vt:lpstr>Science Subject for Middle School - 7th Grade: Earth and Its Organisms by Slidesgo</vt:lpstr>
      <vt:lpstr>SCIENCE SUBJECT FOR MIDDLE SCHOOL: T1 The Cell System</vt:lpstr>
      <vt:lpstr>Objective of this lesson:</vt:lpstr>
      <vt:lpstr>TABLE OF CONTENTS</vt:lpstr>
      <vt:lpstr>Cells Cell Structure Cell Function</vt:lpstr>
      <vt:lpstr>The Foundation of All Living Things</vt:lpstr>
      <vt:lpstr>Cells</vt:lpstr>
      <vt:lpstr>PowerPoint Presentation</vt:lpstr>
      <vt:lpstr>PowerPoint Presentation</vt:lpstr>
      <vt:lpstr>PowerPoint Presentation</vt:lpstr>
      <vt:lpstr>PowerPoint Presentation</vt:lpstr>
      <vt:lpstr>PowerPoint Presentation</vt:lpstr>
      <vt:lpstr>PowerPoint Presentation</vt:lpstr>
      <vt:lpstr>Pgs. 6 ,7</vt:lpstr>
      <vt:lpstr>PowerPoint Presentation</vt:lpstr>
      <vt:lpstr>PowerPoint Presentation</vt:lpstr>
      <vt:lpstr>PowerPoint Presentation</vt:lpstr>
      <vt:lpstr>PowerPoint Presentation</vt:lpstr>
      <vt:lpstr>PowerPoint Presentation</vt:lpstr>
      <vt:lpstr>PowerPoint Presentation</vt:lpstr>
      <vt:lpstr>Principles of Cell Theory Microscopes</vt:lpstr>
      <vt:lpstr>PowerPoint Presentation</vt:lpstr>
      <vt:lpstr>PowerPoint Presentation</vt:lpstr>
      <vt:lpstr>PowerPoint Presentation</vt:lpstr>
      <vt:lpstr>PowerPoint Presentation</vt:lpstr>
      <vt:lpstr>PowerPoint Presentation</vt:lpstr>
      <vt:lpstr>PowerPoint Presentation</vt:lpstr>
      <vt:lpstr>Need for the Microscope </vt:lpstr>
      <vt:lpstr>PowerPoint Presentation</vt:lpstr>
      <vt:lpstr>PowerPoint Presentation</vt:lpstr>
      <vt:lpstr>Magnification Resolution</vt:lpstr>
      <vt:lpstr>PowerPoint Presentation</vt:lpstr>
      <vt:lpstr>PowerPoint Presentation</vt:lpstr>
      <vt:lpstr>PowerPoint Presentation</vt:lpstr>
      <vt:lpstr>Assessment Questions</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MIDDLE SCHOOL: T1 The Cell System</dc:title>
  <cp:lastModifiedBy>Fazila</cp:lastModifiedBy>
  <cp:revision>87</cp:revision>
  <dcterms:modified xsi:type="dcterms:W3CDTF">2023-08-26T09:48:39Z</dcterms:modified>
</cp:coreProperties>
</file>