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71" r:id="rId11"/>
    <p:sldId id="268" r:id="rId12"/>
    <p:sldId id="272" r:id="rId13"/>
    <p:sldId id="269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84C"/>
    <a:srgbClr val="C10B32"/>
    <a:srgbClr val="FE9202"/>
    <a:srgbClr val="FF0000"/>
    <a:srgbClr val="007033"/>
    <a:srgbClr val="00E6F2"/>
    <a:srgbClr val="FF015C"/>
    <a:srgbClr val="E50D79"/>
    <a:srgbClr val="CC0099"/>
    <a:srgbClr val="E21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1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43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5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9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29068"/>
            <a:ext cx="8229600" cy="140042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CE28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115" y="1960930"/>
            <a:ext cx="8229600" cy="763524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30" y="400254"/>
            <a:ext cx="8246070" cy="763524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CE284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7405"/>
            <a:ext cx="8246070" cy="3569857"/>
          </a:xfrm>
        </p:spPr>
        <p:txBody>
          <a:bodyPr/>
          <a:lstStyle>
            <a:lvl1pPr algn="l">
              <a:defRPr sz="28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76237"/>
            <a:ext cx="594726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E284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405"/>
            <a:ext cx="5947260" cy="3576168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79" y="328707"/>
            <a:ext cx="8076896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CE284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48853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60930"/>
            <a:ext cx="4040188" cy="2276294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8853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60930"/>
            <a:ext cx="4041775" cy="2276294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Change 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s on the surface of water HD">
            <a:hlinkClick r:id="" action="ppaction://media"/>
            <a:extLst>
              <a:ext uri="{FF2B5EF4-FFF2-40B4-BE49-F238E27FC236}">
                <a16:creationId xmlns:a16="http://schemas.microsoft.com/office/drawing/2014/main" id="{7C88C3B9-4A0A-40ED-8898-D2B73FF32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260" y="281175"/>
            <a:ext cx="6870023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960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930"/>
            <a:ext cx="9144000" cy="31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1DC07-CE2C-4F27-8779-A8588F01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56" y="0"/>
            <a:ext cx="6140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9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376" y="2724455"/>
            <a:ext cx="4275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https://quizizz.com/admin/quiz/5f9305fee89407001b69c964/forms-of-energy?fromSearch=true&amp;source=</a:t>
            </a:r>
          </a:p>
        </p:txBody>
      </p:sp>
      <p:pic>
        <p:nvPicPr>
          <p:cNvPr id="2050" name="Picture 2" descr="https://media1.thehungryjpeg.com/thumbs2/ori_3490124_c128d45b04a6b32c3e7229155e64806e015e85c4_quiz-game-show-logo-quizzes-and-test-competition-icon-with-tick-sym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97" y="128470"/>
            <a:ext cx="3817625" cy="38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4002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tse4.mm.bing.net/th?id=OIP.DJ6AMyuVrLjIEufTwRPFowHaKs&amp;pid=Api&amp;P=0&amp;h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1" y="-96125"/>
            <a:ext cx="3413837" cy="49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8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.bp.blogspot.com/-YpHd6NTnLbo/U6hvk4iRXuI/AAAAAAAAAWU/2P0oiEFhstg/s1600/forms+of+ener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" y="-9526"/>
            <a:ext cx="5618633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mLFIFsjKmv-j4KcKKbHL_QHaEP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-9526"/>
            <a:ext cx="350306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0116" cy="2254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6" y="0"/>
            <a:ext cx="4113884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366"/>
            <a:ext cx="5030116" cy="28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1" y="0"/>
            <a:ext cx="3961180" cy="2004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6"/>
            <a:ext cx="5182820" cy="1987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0" y="2004248"/>
            <a:ext cx="9147661" cy="31392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7901" y="2113635"/>
            <a:ext cx="1832460" cy="763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PE</a:t>
            </a:r>
          </a:p>
          <a:p>
            <a:pPr algn="ctr"/>
            <a:r>
              <a:rPr lang="en-US" dirty="0"/>
              <a:t>MIN KE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46345" y="2113635"/>
            <a:ext cx="1679755" cy="763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PE</a:t>
            </a:r>
          </a:p>
          <a:p>
            <a:pPr algn="ctr"/>
            <a:r>
              <a:rPr lang="en-US" dirty="0"/>
              <a:t>MIN KE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5770" y="4098800"/>
            <a:ext cx="1679755" cy="763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 PE</a:t>
            </a:r>
          </a:p>
          <a:p>
            <a:pPr algn="ctr"/>
            <a:r>
              <a:rPr lang="en-US" dirty="0"/>
              <a:t>MAX KE</a:t>
            </a:r>
          </a:p>
        </p:txBody>
      </p:sp>
    </p:spTree>
    <p:extLst>
      <p:ext uri="{BB962C8B-B14F-4D97-AF65-F5344CB8AC3E}">
        <p14:creationId xmlns:p14="http://schemas.microsoft.com/office/powerpoint/2010/main" val="19027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0115" cy="2693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6" y="0"/>
            <a:ext cx="4094632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2123895"/>
            <a:ext cx="4113885" cy="2952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3601"/>
            <a:ext cx="5039741" cy="24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1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6"/>
            <a:ext cx="9144000" cy="51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433880"/>
            <a:ext cx="9153150" cy="4083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85" y="1044700"/>
            <a:ext cx="3344135" cy="9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4"/>
            <a:ext cx="9144000" cy="1581231"/>
          </a:xfrm>
          <a:prstGeom prst="rect">
            <a:avLst/>
          </a:prstGeom>
        </p:spPr>
      </p:pic>
      <p:pic>
        <p:nvPicPr>
          <p:cNvPr id="3" name="GCSE Physics - Conservation of Energy  #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92584"/>
            <a:ext cx="9144000" cy="35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5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On-screen Show (16:9)</PresentationFormat>
  <Paragraphs>19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Energy Change and Conservation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2017-08-01T15:40:51Z</dcterms:created>
  <dcterms:modified xsi:type="dcterms:W3CDTF">2024-11-03T08:07:14Z</dcterms:modified>
</cp:coreProperties>
</file>