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BF1A41-EFA3-4900-8E69-79523E3BDA38}" v="1" dt="2020-10-02T19:03:13.616"/>
    <p1510:client id="{8BC496EE-A428-4765-BA8B-9AA83D2AAD48}" v="225" dt="2020-10-02T18:52:44.9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ira amir" userId="9ddb60026d133a05" providerId="LiveId" clId="{8BC496EE-A428-4765-BA8B-9AA83D2AAD48}"/>
    <pc:docChg chg="undo custSel mod addSld delSld modSld addMainMaster delMainMaster">
      <pc:chgData name="amira amir" userId="9ddb60026d133a05" providerId="LiveId" clId="{8BC496EE-A428-4765-BA8B-9AA83D2AAD48}" dt="2020-10-02T18:53:01.254" v="900" actId="14100"/>
      <pc:docMkLst>
        <pc:docMk/>
      </pc:docMkLst>
      <pc:sldChg chg="addSp delSp modSp new mod setBg modClrScheme setClrOvrMap chgLayout">
        <pc:chgData name="amira amir" userId="9ddb60026d133a05" providerId="LiveId" clId="{8BC496EE-A428-4765-BA8B-9AA83D2AAD48}" dt="2020-10-02T16:14:22.920" v="69" actId="26606"/>
        <pc:sldMkLst>
          <pc:docMk/>
          <pc:sldMk cId="768033635" sldId="256"/>
        </pc:sldMkLst>
        <pc:spChg chg="mod">
          <ac:chgData name="amira amir" userId="9ddb60026d133a05" providerId="LiveId" clId="{8BC496EE-A428-4765-BA8B-9AA83D2AAD48}" dt="2020-10-02T16:14:22.920" v="69" actId="26606"/>
          <ac:spMkLst>
            <pc:docMk/>
            <pc:sldMk cId="768033635" sldId="256"/>
            <ac:spMk id="2" creationId="{37B3CCC6-68FB-4B59-8CF5-7833FDE6F3D2}"/>
          </ac:spMkLst>
        </pc:spChg>
        <pc:spChg chg="mod">
          <ac:chgData name="amira amir" userId="9ddb60026d133a05" providerId="LiveId" clId="{8BC496EE-A428-4765-BA8B-9AA83D2AAD48}" dt="2020-10-02T16:14:22.920" v="69" actId="26606"/>
          <ac:spMkLst>
            <pc:docMk/>
            <pc:sldMk cId="768033635" sldId="256"/>
            <ac:spMk id="3" creationId="{98435CCB-4064-4732-B591-A1E1359F26AE}"/>
          </ac:spMkLst>
        </pc:spChg>
        <pc:spChg chg="add del mod">
          <ac:chgData name="amira amir" userId="9ddb60026d133a05" providerId="LiveId" clId="{8BC496EE-A428-4765-BA8B-9AA83D2AAD48}" dt="2020-09-30T16:04:24.450" v="30" actId="478"/>
          <ac:spMkLst>
            <pc:docMk/>
            <pc:sldMk cId="768033635" sldId="256"/>
            <ac:spMk id="7" creationId="{E3D46D11-D354-4805-9CFF-BA8913D64246}"/>
          </ac:spMkLst>
        </pc:spChg>
        <pc:spChg chg="add del mod">
          <ac:chgData name="amira amir" userId="9ddb60026d133a05" providerId="LiveId" clId="{8BC496EE-A428-4765-BA8B-9AA83D2AAD48}" dt="2020-10-02T16:14:17.287" v="68" actId="478"/>
          <ac:spMkLst>
            <pc:docMk/>
            <pc:sldMk cId="768033635" sldId="256"/>
            <ac:spMk id="7" creationId="{F9C19596-4718-457B-A1FB-6196941F7202}"/>
          </ac:spMkLst>
        </pc:spChg>
        <pc:spChg chg="add del">
          <ac:chgData name="amira amir" userId="9ddb60026d133a05" providerId="LiveId" clId="{8BC496EE-A428-4765-BA8B-9AA83D2AAD48}" dt="2020-09-30T16:04:36.762" v="33" actId="26606"/>
          <ac:spMkLst>
            <pc:docMk/>
            <pc:sldMk cId="768033635" sldId="256"/>
            <ac:spMk id="8" creationId="{CCB5977A-5CE8-4D01-A784-06EA14C2A310}"/>
          </ac:spMkLst>
        </pc:spChg>
        <pc:spChg chg="add del">
          <ac:chgData name="amira amir" userId="9ddb60026d133a05" providerId="LiveId" clId="{8BC496EE-A428-4765-BA8B-9AA83D2AAD48}" dt="2020-09-30T16:03:54.188" v="26" actId="26606"/>
          <ac:spMkLst>
            <pc:docMk/>
            <pc:sldMk cId="768033635" sldId="256"/>
            <ac:spMk id="9" creationId="{F3CEB4D1-AA3F-4A8F-8207-6E71EC12C51C}"/>
          </ac:spMkLst>
        </pc:spChg>
        <pc:spChg chg="add del">
          <ac:chgData name="amira amir" userId="9ddb60026d133a05" providerId="LiveId" clId="{8BC496EE-A428-4765-BA8B-9AA83D2AAD48}" dt="2020-09-30T16:03:54.188" v="26" actId="26606"/>
          <ac:spMkLst>
            <pc:docMk/>
            <pc:sldMk cId="768033635" sldId="256"/>
            <ac:spMk id="11" creationId="{EED8D03E-F375-4E67-B932-FF9B007BB420}"/>
          </ac:spMkLst>
        </pc:spChg>
        <pc:spChg chg="add del">
          <ac:chgData name="amira amir" userId="9ddb60026d133a05" providerId="LiveId" clId="{8BC496EE-A428-4765-BA8B-9AA83D2AAD48}" dt="2020-09-30T16:04:36.762" v="33" actId="26606"/>
          <ac:spMkLst>
            <pc:docMk/>
            <pc:sldMk cId="768033635" sldId="256"/>
            <ac:spMk id="13" creationId="{0F02942D-A53B-4A35-B44C-EEFD824131A9}"/>
          </ac:spMkLst>
        </pc:spChg>
        <pc:spChg chg="add del">
          <ac:chgData name="amira amir" userId="9ddb60026d133a05" providerId="LiveId" clId="{8BC496EE-A428-4765-BA8B-9AA83D2AAD48}" dt="2020-09-30T16:04:36.762" v="33" actId="26606"/>
          <ac:spMkLst>
            <pc:docMk/>
            <pc:sldMk cId="768033635" sldId="256"/>
            <ac:spMk id="15" creationId="{375F3C53-82B4-457B-87C8-9077A906BB52}"/>
          </ac:spMkLst>
        </pc:spChg>
        <pc:spChg chg="add del">
          <ac:chgData name="amira amir" userId="9ddb60026d133a05" providerId="LiveId" clId="{8BC496EE-A428-4765-BA8B-9AA83D2AAD48}" dt="2020-09-30T16:04:36.762" v="33" actId="26606"/>
          <ac:spMkLst>
            <pc:docMk/>
            <pc:sldMk cId="768033635" sldId="256"/>
            <ac:spMk id="17" creationId="{5A4487F9-8FD4-4FDA-899F-49105850637B}"/>
          </ac:spMkLst>
        </pc:spChg>
        <pc:spChg chg="add del">
          <ac:chgData name="amira amir" userId="9ddb60026d133a05" providerId="LiveId" clId="{8BC496EE-A428-4765-BA8B-9AA83D2AAD48}" dt="2020-09-30T16:04:36.762" v="33" actId="26606"/>
          <ac:spMkLst>
            <pc:docMk/>
            <pc:sldMk cId="768033635" sldId="256"/>
            <ac:spMk id="19" creationId="{ACD9B3A4-4B72-4F8E-9D87-2D150F2ADC85}"/>
          </ac:spMkLst>
        </pc:spChg>
        <pc:spChg chg="add del">
          <ac:chgData name="amira amir" userId="9ddb60026d133a05" providerId="LiveId" clId="{8BC496EE-A428-4765-BA8B-9AA83D2AAD48}" dt="2020-09-30T16:04:38.036" v="35" actId="26606"/>
          <ac:spMkLst>
            <pc:docMk/>
            <pc:sldMk cId="768033635" sldId="256"/>
            <ac:spMk id="21" creationId="{0671A8AE-40A1-4631-A6B8-581AFF065482}"/>
          </ac:spMkLst>
        </pc:spChg>
        <pc:spChg chg="add del">
          <ac:chgData name="amira amir" userId="9ddb60026d133a05" providerId="LiveId" clId="{8BC496EE-A428-4765-BA8B-9AA83D2AAD48}" dt="2020-09-30T16:04:38.036" v="35" actId="26606"/>
          <ac:spMkLst>
            <pc:docMk/>
            <pc:sldMk cId="768033635" sldId="256"/>
            <ac:spMk id="22" creationId="{A44CD100-6267-4E62-AA64-2182A3A6A1C0}"/>
          </ac:spMkLst>
        </pc:spChg>
        <pc:spChg chg="add del">
          <ac:chgData name="amira amir" userId="9ddb60026d133a05" providerId="LiveId" clId="{8BC496EE-A428-4765-BA8B-9AA83D2AAD48}" dt="2020-09-30T16:04:38.036" v="35" actId="26606"/>
          <ac:spMkLst>
            <pc:docMk/>
            <pc:sldMk cId="768033635" sldId="256"/>
            <ac:spMk id="23" creationId="{AF2F604E-43BE-4DC3-B983-E071523364F8}"/>
          </ac:spMkLst>
        </pc:spChg>
        <pc:spChg chg="add del">
          <ac:chgData name="amira amir" userId="9ddb60026d133a05" providerId="LiveId" clId="{8BC496EE-A428-4765-BA8B-9AA83D2AAD48}" dt="2020-09-30T16:04:38.036" v="35" actId="26606"/>
          <ac:spMkLst>
            <pc:docMk/>
            <pc:sldMk cId="768033635" sldId="256"/>
            <ac:spMk id="24" creationId="{08C9B587-E65E-4B52-B37C-ABEBB6E87928}"/>
          </ac:spMkLst>
        </pc:spChg>
        <pc:spChg chg="add del">
          <ac:chgData name="amira amir" userId="9ddb60026d133a05" providerId="LiveId" clId="{8BC496EE-A428-4765-BA8B-9AA83D2AAD48}" dt="2020-10-02T16:14:22.920" v="69" actId="26606"/>
          <ac:spMkLst>
            <pc:docMk/>
            <pc:sldMk cId="768033635" sldId="256"/>
            <ac:spMk id="26" creationId="{34461041-8413-4023-ABA7-9E499B0AD995}"/>
          </ac:spMkLst>
        </pc:spChg>
        <pc:spChg chg="add del">
          <ac:chgData name="amira amir" userId="9ddb60026d133a05" providerId="LiveId" clId="{8BC496EE-A428-4765-BA8B-9AA83D2AAD48}" dt="2020-10-02T16:14:22.920" v="69" actId="26606"/>
          <ac:spMkLst>
            <pc:docMk/>
            <pc:sldMk cId="768033635" sldId="256"/>
            <ac:spMk id="28" creationId="{53B4A494-ED20-47DD-A927-05EA273B0F1F}"/>
          </ac:spMkLst>
        </pc:spChg>
        <pc:spChg chg="add">
          <ac:chgData name="amira amir" userId="9ddb60026d133a05" providerId="LiveId" clId="{8BC496EE-A428-4765-BA8B-9AA83D2AAD48}" dt="2020-10-02T16:14:22.920" v="69" actId="26606"/>
          <ac:spMkLst>
            <pc:docMk/>
            <pc:sldMk cId="768033635" sldId="256"/>
            <ac:spMk id="33" creationId="{54DCD9B2-D552-47A6-9FE2-15D7E8159AB6}"/>
          </ac:spMkLst>
        </pc:spChg>
        <pc:spChg chg="add">
          <ac:chgData name="amira amir" userId="9ddb60026d133a05" providerId="LiveId" clId="{8BC496EE-A428-4765-BA8B-9AA83D2AAD48}" dt="2020-10-02T16:14:22.920" v="69" actId="26606"/>
          <ac:spMkLst>
            <pc:docMk/>
            <pc:sldMk cId="768033635" sldId="256"/>
            <ac:spMk id="37" creationId="{CCE25F7F-C10E-4478-90C0-93B61E638386}"/>
          </ac:spMkLst>
        </pc:spChg>
        <pc:picChg chg="add del">
          <ac:chgData name="amira amir" userId="9ddb60026d133a05" providerId="LiveId" clId="{8BC496EE-A428-4765-BA8B-9AA83D2AAD48}" dt="2020-09-30T16:03:54.188" v="26" actId="26606"/>
          <ac:picMkLst>
            <pc:docMk/>
            <pc:sldMk cId="768033635" sldId="256"/>
            <ac:picMk id="4" creationId="{2CB30B63-E373-478D-B3D5-C8778F6AEA6F}"/>
          </ac:picMkLst>
        </pc:picChg>
        <pc:picChg chg="add mod">
          <ac:chgData name="amira amir" userId="9ddb60026d133a05" providerId="LiveId" clId="{8BC496EE-A428-4765-BA8B-9AA83D2AAD48}" dt="2020-10-02T16:14:22.920" v="69" actId="26606"/>
          <ac:picMkLst>
            <pc:docMk/>
            <pc:sldMk cId="768033635" sldId="256"/>
            <ac:picMk id="5" creationId="{4D8CB67C-9517-4B9E-8BD1-2E99AAE6C33C}"/>
          </ac:picMkLst>
        </pc:picChg>
        <pc:picChg chg="add del mod ord">
          <ac:chgData name="amira amir" userId="9ddb60026d133a05" providerId="LiveId" clId="{8BC496EE-A428-4765-BA8B-9AA83D2AAD48}" dt="2020-10-02T16:13:07.292" v="65" actId="478"/>
          <ac:picMkLst>
            <pc:docMk/>
            <pc:sldMk cId="768033635" sldId="256"/>
            <ac:picMk id="6" creationId="{AEEF4A0C-FAEB-43CA-923D-D8033AF68E3F}"/>
          </ac:picMkLst>
        </pc:picChg>
        <pc:cxnChg chg="add del">
          <ac:chgData name="amira amir" userId="9ddb60026d133a05" providerId="LiveId" clId="{8BC496EE-A428-4765-BA8B-9AA83D2AAD48}" dt="2020-10-02T16:14:22.920" v="69" actId="26606"/>
          <ac:cxnSpMkLst>
            <pc:docMk/>
            <pc:sldMk cId="768033635" sldId="256"/>
            <ac:cxnSpMk id="27" creationId="{F05BCF04-4702-43D0-BE8F-DBF6C2F65131}"/>
          </ac:cxnSpMkLst>
        </pc:cxnChg>
        <pc:cxnChg chg="add">
          <ac:chgData name="amira amir" userId="9ddb60026d133a05" providerId="LiveId" clId="{8BC496EE-A428-4765-BA8B-9AA83D2AAD48}" dt="2020-10-02T16:14:22.920" v="69" actId="26606"/>
          <ac:cxnSpMkLst>
            <pc:docMk/>
            <pc:sldMk cId="768033635" sldId="256"/>
            <ac:cxnSpMk id="35" creationId="{FCE0A9EA-62FA-4F43-BEF6-7BBBB3F90F25}"/>
          </ac:cxnSpMkLst>
        </pc:cxnChg>
      </pc:sldChg>
      <pc:sldChg chg="addSp delSp modSp new mod setBg setClrOvrMap">
        <pc:chgData name="amira amir" userId="9ddb60026d133a05" providerId="LiveId" clId="{8BC496EE-A428-4765-BA8B-9AA83D2AAD48}" dt="2020-10-02T16:36:43.609" v="179" actId="113"/>
        <pc:sldMkLst>
          <pc:docMk/>
          <pc:sldMk cId="352183577" sldId="257"/>
        </pc:sldMkLst>
        <pc:spChg chg="mod">
          <ac:chgData name="amira amir" userId="9ddb60026d133a05" providerId="LiveId" clId="{8BC496EE-A428-4765-BA8B-9AA83D2AAD48}" dt="2020-10-02T16:18:55.963" v="89" actId="26606"/>
          <ac:spMkLst>
            <pc:docMk/>
            <pc:sldMk cId="352183577" sldId="257"/>
            <ac:spMk id="2" creationId="{9B5B89A9-5AE6-40D9-AE12-F569A5409E28}"/>
          </ac:spMkLst>
        </pc:spChg>
        <pc:spChg chg="mod ord">
          <ac:chgData name="amira amir" userId="9ddb60026d133a05" providerId="LiveId" clId="{8BC496EE-A428-4765-BA8B-9AA83D2AAD48}" dt="2020-10-02T16:20:13.401" v="100" actId="27636"/>
          <ac:spMkLst>
            <pc:docMk/>
            <pc:sldMk cId="352183577" sldId="257"/>
            <ac:spMk id="3" creationId="{75867887-1E42-4B6D-A3AC-34482A21C678}"/>
          </ac:spMkLst>
        </pc:spChg>
        <pc:spChg chg="add mod">
          <ac:chgData name="amira amir" userId="9ddb60026d133a05" providerId="LiveId" clId="{8BC496EE-A428-4765-BA8B-9AA83D2AAD48}" dt="2020-10-02T16:36:30.616" v="176" actId="1076"/>
          <ac:spMkLst>
            <pc:docMk/>
            <pc:sldMk cId="352183577" sldId="257"/>
            <ac:spMk id="8" creationId="{078A9C81-5BD0-44FA-BF84-47B4F804410F}"/>
          </ac:spMkLst>
        </pc:spChg>
        <pc:spChg chg="add del">
          <ac:chgData name="amira amir" userId="9ddb60026d133a05" providerId="LiveId" clId="{8BC496EE-A428-4765-BA8B-9AA83D2AAD48}" dt="2020-09-30T16:08:06.136" v="52" actId="26606"/>
          <ac:spMkLst>
            <pc:docMk/>
            <pc:sldMk cId="352183577" sldId="257"/>
            <ac:spMk id="9" creationId="{67B74F2B-9534-4540-96B0-5C8E958B940F}"/>
          </ac:spMkLst>
        </pc:spChg>
        <pc:spChg chg="add mod">
          <ac:chgData name="amira amir" userId="9ddb60026d133a05" providerId="LiveId" clId="{8BC496EE-A428-4765-BA8B-9AA83D2AAD48}" dt="2020-10-02T16:36:43.609" v="179" actId="113"/>
          <ac:spMkLst>
            <pc:docMk/>
            <pc:sldMk cId="352183577" sldId="257"/>
            <ac:spMk id="13" creationId="{205441A6-54ED-457B-9A0D-2F3C2F342B03}"/>
          </ac:spMkLst>
        </pc:spChg>
        <pc:spChg chg="add del">
          <ac:chgData name="amira amir" userId="9ddb60026d133a05" providerId="LiveId" clId="{8BC496EE-A428-4765-BA8B-9AA83D2AAD48}" dt="2020-09-30T16:08:06.136" v="52" actId="26606"/>
          <ac:spMkLst>
            <pc:docMk/>
            <pc:sldMk cId="352183577" sldId="257"/>
            <ac:spMk id="13" creationId="{C1B60310-C5C3-46A0-A452-2A0B008434DA}"/>
          </ac:spMkLst>
        </pc:spChg>
        <pc:spChg chg="add del">
          <ac:chgData name="amira amir" userId="9ddb60026d133a05" providerId="LiveId" clId="{8BC496EE-A428-4765-BA8B-9AA83D2AAD48}" dt="2020-09-30T16:08:03.932" v="49" actId="26606"/>
          <ac:spMkLst>
            <pc:docMk/>
            <pc:sldMk cId="352183577" sldId="257"/>
            <ac:spMk id="18" creationId="{D40791F6-715D-481A-9C4A-3645AECFD5A0}"/>
          </ac:spMkLst>
        </pc:spChg>
        <pc:spChg chg="add del">
          <ac:chgData name="amira amir" userId="9ddb60026d133a05" providerId="LiveId" clId="{8BC496EE-A428-4765-BA8B-9AA83D2AAD48}" dt="2020-09-30T16:08:03.932" v="49" actId="26606"/>
          <ac:spMkLst>
            <pc:docMk/>
            <pc:sldMk cId="352183577" sldId="257"/>
            <ac:spMk id="22" creationId="{811CBAFA-D7E0-40A7-BB94-2C05304B407B}"/>
          </ac:spMkLst>
        </pc:spChg>
        <pc:spChg chg="add del">
          <ac:chgData name="amira amir" userId="9ddb60026d133a05" providerId="LiveId" clId="{8BC496EE-A428-4765-BA8B-9AA83D2AAD48}" dt="2020-09-30T16:08:06.130" v="51" actId="26606"/>
          <ac:spMkLst>
            <pc:docMk/>
            <pc:sldMk cId="352183577" sldId="257"/>
            <ac:spMk id="24" creationId="{24E4FB28-D425-4B2B-83EC-7F2C0FBDF1FF}"/>
          </ac:spMkLst>
        </pc:spChg>
        <pc:spChg chg="add del">
          <ac:chgData name="amira amir" userId="9ddb60026d133a05" providerId="LiveId" clId="{8BC496EE-A428-4765-BA8B-9AA83D2AAD48}" dt="2020-09-30T16:08:06.130" v="51" actId="26606"/>
          <ac:spMkLst>
            <pc:docMk/>
            <pc:sldMk cId="352183577" sldId="257"/>
            <ac:spMk id="25" creationId="{96EEF187-8434-4B76-BE40-006EEBB263CF}"/>
          </ac:spMkLst>
        </pc:spChg>
        <pc:spChg chg="add del">
          <ac:chgData name="amira amir" userId="9ddb60026d133a05" providerId="LiveId" clId="{8BC496EE-A428-4765-BA8B-9AA83D2AAD48}" dt="2020-10-02T16:18:55.963" v="89" actId="26606"/>
          <ac:spMkLst>
            <pc:docMk/>
            <pc:sldMk cId="352183577" sldId="257"/>
            <ac:spMk id="27" creationId="{67B74F2B-9534-4540-96B0-5C8E958B940F}"/>
          </ac:spMkLst>
        </pc:spChg>
        <pc:spChg chg="add">
          <ac:chgData name="amira amir" userId="9ddb60026d133a05" providerId="LiveId" clId="{8BC496EE-A428-4765-BA8B-9AA83D2AAD48}" dt="2020-10-02T16:18:55.963" v="89" actId="26606"/>
          <ac:spMkLst>
            <pc:docMk/>
            <pc:sldMk cId="352183577" sldId="257"/>
            <ac:spMk id="33" creationId="{F4FAA6B4-BAFB-4474-9B14-DC83A9096513}"/>
          </ac:spMkLst>
        </pc:spChg>
        <pc:spChg chg="add">
          <ac:chgData name="amira amir" userId="9ddb60026d133a05" providerId="LiveId" clId="{8BC496EE-A428-4765-BA8B-9AA83D2AAD48}" dt="2020-10-02T16:18:55.963" v="89" actId="26606"/>
          <ac:spMkLst>
            <pc:docMk/>
            <pc:sldMk cId="352183577" sldId="257"/>
            <ac:spMk id="37" creationId="{DB148495-5F82-48E2-A76C-C8E1C8949940}"/>
          </ac:spMkLst>
        </pc:spChg>
        <pc:picChg chg="add del mod">
          <ac:chgData name="amira amir" userId="9ddb60026d133a05" providerId="LiveId" clId="{8BC496EE-A428-4765-BA8B-9AA83D2AAD48}" dt="2020-10-02T16:14:49.799" v="72" actId="478"/>
          <ac:picMkLst>
            <pc:docMk/>
            <pc:sldMk cId="352183577" sldId="257"/>
            <ac:picMk id="4" creationId="{B373512D-9E88-4ED5-9DCE-2433A09C4815}"/>
          </ac:picMkLst>
        </pc:picChg>
        <pc:picChg chg="add mod">
          <ac:chgData name="amira amir" userId="9ddb60026d133a05" providerId="LiveId" clId="{8BC496EE-A428-4765-BA8B-9AA83D2AAD48}" dt="2020-10-02T16:20:36.359" v="105" actId="14100"/>
          <ac:picMkLst>
            <pc:docMk/>
            <pc:sldMk cId="352183577" sldId="257"/>
            <ac:picMk id="5" creationId="{3D6B72B4-F979-4F4D-99D2-B34865CF358E}"/>
          </ac:picMkLst>
        </pc:picChg>
        <pc:picChg chg="add del mod ord">
          <ac:chgData name="amira amir" userId="9ddb60026d133a05" providerId="LiveId" clId="{8BC496EE-A428-4765-BA8B-9AA83D2AAD48}" dt="2020-10-02T16:14:47.294" v="71" actId="478"/>
          <ac:picMkLst>
            <pc:docMk/>
            <pc:sldMk cId="352183577" sldId="257"/>
            <ac:picMk id="6" creationId="{01CB35CD-078F-420C-97DE-0EADCD1AD0DA}"/>
          </ac:picMkLst>
        </pc:picChg>
        <pc:cxnChg chg="add del">
          <ac:chgData name="amira amir" userId="9ddb60026d133a05" providerId="LiveId" clId="{8BC496EE-A428-4765-BA8B-9AA83D2AAD48}" dt="2020-09-30T16:08:06.136" v="52" actId="26606"/>
          <ac:cxnSpMkLst>
            <pc:docMk/>
            <pc:sldMk cId="352183577" sldId="257"/>
            <ac:cxnSpMk id="11" creationId="{33BECB2B-2CFA-412C-880F-C4B60974936F}"/>
          </ac:cxnSpMkLst>
        </pc:cxnChg>
        <pc:cxnChg chg="add del">
          <ac:chgData name="amira amir" userId="9ddb60026d133a05" providerId="LiveId" clId="{8BC496EE-A428-4765-BA8B-9AA83D2AAD48}" dt="2020-09-30T16:08:03.932" v="49" actId="26606"/>
          <ac:cxnSpMkLst>
            <pc:docMk/>
            <pc:sldMk cId="352183577" sldId="257"/>
            <ac:cxnSpMk id="20" creationId="{740F83A4-FAC4-4867-95A5-BBFD280C7BF5}"/>
          </ac:cxnSpMkLst>
        </pc:cxnChg>
        <pc:cxnChg chg="add del">
          <ac:chgData name="amira amir" userId="9ddb60026d133a05" providerId="LiveId" clId="{8BC496EE-A428-4765-BA8B-9AA83D2AAD48}" dt="2020-10-02T16:18:55.963" v="89" actId="26606"/>
          <ac:cxnSpMkLst>
            <pc:docMk/>
            <pc:sldMk cId="352183577" sldId="257"/>
            <ac:cxnSpMk id="28" creationId="{33BECB2B-2CFA-412C-880F-C4B60974936F}"/>
          </ac:cxnSpMkLst>
        </pc:cxnChg>
        <pc:cxnChg chg="add">
          <ac:chgData name="amira amir" userId="9ddb60026d133a05" providerId="LiveId" clId="{8BC496EE-A428-4765-BA8B-9AA83D2AAD48}" dt="2020-10-02T16:18:55.963" v="89" actId="26606"/>
          <ac:cxnSpMkLst>
            <pc:docMk/>
            <pc:sldMk cId="352183577" sldId="257"/>
            <ac:cxnSpMk id="35" creationId="{4364CDC3-ADB0-4691-9286-5925F160C2D5}"/>
          </ac:cxnSpMkLst>
        </pc:cxnChg>
      </pc:sldChg>
      <pc:sldChg chg="addSp delSp modSp new mod setBg">
        <pc:chgData name="amira amir" userId="9ddb60026d133a05" providerId="LiveId" clId="{8BC496EE-A428-4765-BA8B-9AA83D2AAD48}" dt="2020-10-02T16:23:19.721" v="132" actId="403"/>
        <pc:sldMkLst>
          <pc:docMk/>
          <pc:sldMk cId="174734189" sldId="258"/>
        </pc:sldMkLst>
        <pc:spChg chg="mod">
          <ac:chgData name="amira amir" userId="9ddb60026d133a05" providerId="LiveId" clId="{8BC496EE-A428-4765-BA8B-9AA83D2AAD48}" dt="2020-10-02T16:23:03.626" v="125" actId="26606"/>
          <ac:spMkLst>
            <pc:docMk/>
            <pc:sldMk cId="174734189" sldId="258"/>
            <ac:spMk id="2" creationId="{06ACC1D4-ABA4-47A5-ADAD-E0363F04184F}"/>
          </ac:spMkLst>
        </pc:spChg>
        <pc:spChg chg="mod">
          <ac:chgData name="amira amir" userId="9ddb60026d133a05" providerId="LiveId" clId="{8BC496EE-A428-4765-BA8B-9AA83D2AAD48}" dt="2020-10-02T16:23:19.721" v="132" actId="403"/>
          <ac:spMkLst>
            <pc:docMk/>
            <pc:sldMk cId="174734189" sldId="258"/>
            <ac:spMk id="3" creationId="{2D088CDF-8035-4E08-8C3C-77B34A7495A6}"/>
          </ac:spMkLst>
        </pc:spChg>
        <pc:spChg chg="add del mod ord">
          <ac:chgData name="amira amir" userId="9ddb60026d133a05" providerId="LiveId" clId="{8BC496EE-A428-4765-BA8B-9AA83D2AAD48}" dt="2020-10-02T16:22:35.612" v="120" actId="478"/>
          <ac:spMkLst>
            <pc:docMk/>
            <pc:sldMk cId="174734189" sldId="258"/>
            <ac:spMk id="6" creationId="{2027E9A0-7C44-4FF3-ABF5-CB51785D35AA}"/>
          </ac:spMkLst>
        </pc:spChg>
        <pc:spChg chg="add del mod">
          <ac:chgData name="amira amir" userId="9ddb60026d133a05" providerId="LiveId" clId="{8BC496EE-A428-4765-BA8B-9AA83D2AAD48}" dt="2020-10-02T16:22:33.485" v="119" actId="478"/>
          <ac:spMkLst>
            <pc:docMk/>
            <pc:sldMk cId="174734189" sldId="258"/>
            <ac:spMk id="9" creationId="{92EAD0A3-B920-43BB-B3F5-577BD3685C79}"/>
          </ac:spMkLst>
        </pc:spChg>
        <pc:spChg chg="add del">
          <ac:chgData name="amira amir" userId="9ddb60026d133a05" providerId="LiveId" clId="{8BC496EE-A428-4765-BA8B-9AA83D2AAD48}" dt="2020-10-02T16:23:03.626" v="125" actId="26606"/>
          <ac:spMkLst>
            <pc:docMk/>
            <pc:sldMk cId="174734189" sldId="258"/>
            <ac:spMk id="14" creationId="{F4FAA6B4-BAFB-4474-9B14-DC83A9096513}"/>
          </ac:spMkLst>
        </pc:spChg>
        <pc:spChg chg="add del">
          <ac:chgData name="amira amir" userId="9ddb60026d133a05" providerId="LiveId" clId="{8BC496EE-A428-4765-BA8B-9AA83D2AAD48}" dt="2020-10-02T16:23:03.626" v="125" actId="26606"/>
          <ac:spMkLst>
            <pc:docMk/>
            <pc:sldMk cId="174734189" sldId="258"/>
            <ac:spMk id="18" creationId="{DB148495-5F82-48E2-A76C-C8E1C8949940}"/>
          </ac:spMkLst>
        </pc:spChg>
        <pc:spChg chg="add">
          <ac:chgData name="amira amir" userId="9ddb60026d133a05" providerId="LiveId" clId="{8BC496EE-A428-4765-BA8B-9AA83D2AAD48}" dt="2020-10-02T16:23:03.626" v="125" actId="26606"/>
          <ac:spMkLst>
            <pc:docMk/>
            <pc:sldMk cId="174734189" sldId="258"/>
            <ac:spMk id="23" creationId="{990D0034-F768-41E7-85D4-F38C4DE85770}"/>
          </ac:spMkLst>
        </pc:spChg>
        <pc:spChg chg="add">
          <ac:chgData name="amira amir" userId="9ddb60026d133a05" providerId="LiveId" clId="{8BC496EE-A428-4765-BA8B-9AA83D2AAD48}" dt="2020-10-02T16:23:03.626" v="125" actId="26606"/>
          <ac:spMkLst>
            <pc:docMk/>
            <pc:sldMk cId="174734189" sldId="258"/>
            <ac:spMk id="27" creationId="{7A3E0404-86A9-40FA-8DB8-302414EE2D9E}"/>
          </ac:spMkLst>
        </pc:spChg>
        <pc:picChg chg="add mod">
          <ac:chgData name="amira amir" userId="9ddb60026d133a05" providerId="LiveId" clId="{8BC496EE-A428-4765-BA8B-9AA83D2AAD48}" dt="2020-10-02T16:23:10.813" v="128" actId="1076"/>
          <ac:picMkLst>
            <pc:docMk/>
            <pc:sldMk cId="174734189" sldId="258"/>
            <ac:picMk id="5" creationId="{F86CB38B-0E7A-4AE4-BEC9-597620E0EB82}"/>
          </ac:picMkLst>
        </pc:picChg>
        <pc:picChg chg="add mod modCrop">
          <ac:chgData name="amira amir" userId="9ddb60026d133a05" providerId="LiveId" clId="{8BC496EE-A428-4765-BA8B-9AA83D2AAD48}" dt="2020-10-02T16:23:09.299" v="127" actId="14100"/>
          <ac:picMkLst>
            <pc:docMk/>
            <pc:sldMk cId="174734189" sldId="258"/>
            <ac:picMk id="8" creationId="{202396A6-3997-4BDB-8106-FEF569C275B0}"/>
          </ac:picMkLst>
        </pc:picChg>
        <pc:cxnChg chg="add del">
          <ac:chgData name="amira amir" userId="9ddb60026d133a05" providerId="LiveId" clId="{8BC496EE-A428-4765-BA8B-9AA83D2AAD48}" dt="2020-10-02T16:23:03.626" v="125" actId="26606"/>
          <ac:cxnSpMkLst>
            <pc:docMk/>
            <pc:sldMk cId="174734189" sldId="258"/>
            <ac:cxnSpMk id="16" creationId="{4364CDC3-ADB0-4691-9286-5925F160C2D5}"/>
          </ac:cxnSpMkLst>
        </pc:cxnChg>
        <pc:cxnChg chg="add">
          <ac:chgData name="amira amir" userId="9ddb60026d133a05" providerId="LiveId" clId="{8BC496EE-A428-4765-BA8B-9AA83D2AAD48}" dt="2020-10-02T16:23:03.626" v="125" actId="26606"/>
          <ac:cxnSpMkLst>
            <pc:docMk/>
            <pc:sldMk cId="174734189" sldId="258"/>
            <ac:cxnSpMk id="25" creationId="{5A0A5CF6-407C-4691-8122-49DF69D0020D}"/>
          </ac:cxnSpMkLst>
        </pc:cxnChg>
      </pc:sldChg>
      <pc:sldChg chg="modSp new del mod">
        <pc:chgData name="amira amir" userId="9ddb60026d133a05" providerId="LiveId" clId="{8BC496EE-A428-4765-BA8B-9AA83D2AAD48}" dt="2020-10-02T16:17:56.907" v="79" actId="47"/>
        <pc:sldMkLst>
          <pc:docMk/>
          <pc:sldMk cId="2533707630" sldId="258"/>
        </pc:sldMkLst>
        <pc:spChg chg="mod">
          <ac:chgData name="amira amir" userId="9ddb60026d133a05" providerId="LiveId" clId="{8BC496EE-A428-4765-BA8B-9AA83D2AAD48}" dt="2020-10-02T16:14:55.237" v="73"/>
          <ac:spMkLst>
            <pc:docMk/>
            <pc:sldMk cId="2533707630" sldId="258"/>
            <ac:spMk id="3" creationId="{549E3521-6930-4093-A7B4-262F83AE1131}"/>
          </ac:spMkLst>
        </pc:spChg>
      </pc:sldChg>
      <pc:sldChg chg="addSp delSp modSp new mod setBg">
        <pc:chgData name="amira amir" userId="9ddb60026d133a05" providerId="LiveId" clId="{8BC496EE-A428-4765-BA8B-9AA83D2AAD48}" dt="2020-10-02T16:28:59.682" v="166"/>
        <pc:sldMkLst>
          <pc:docMk/>
          <pc:sldMk cId="2193648004" sldId="259"/>
        </pc:sldMkLst>
        <pc:spChg chg="mod">
          <ac:chgData name="amira amir" userId="9ddb60026d133a05" providerId="LiveId" clId="{8BC496EE-A428-4765-BA8B-9AA83D2AAD48}" dt="2020-10-02T16:26:29.364" v="151" actId="26606"/>
          <ac:spMkLst>
            <pc:docMk/>
            <pc:sldMk cId="2193648004" sldId="259"/>
            <ac:spMk id="2" creationId="{8F0B025A-218F-4490-9BEC-305BEB0313C9}"/>
          </ac:spMkLst>
        </pc:spChg>
        <pc:spChg chg="mod">
          <ac:chgData name="amira amir" userId="9ddb60026d133a05" providerId="LiveId" clId="{8BC496EE-A428-4765-BA8B-9AA83D2AAD48}" dt="2020-10-02T16:28:55.255" v="164" actId="27636"/>
          <ac:spMkLst>
            <pc:docMk/>
            <pc:sldMk cId="2193648004" sldId="259"/>
            <ac:spMk id="3" creationId="{C8DF2371-4E63-4E94-9F56-166F314D86BE}"/>
          </ac:spMkLst>
        </pc:spChg>
        <pc:spChg chg="add del mod">
          <ac:chgData name="amira amir" userId="9ddb60026d133a05" providerId="LiveId" clId="{8BC496EE-A428-4765-BA8B-9AA83D2AAD48}" dt="2020-10-02T16:25:25.915" v="143" actId="478"/>
          <ac:spMkLst>
            <pc:docMk/>
            <pc:sldMk cId="2193648004" sldId="259"/>
            <ac:spMk id="6" creationId="{FB451E74-334B-4446-844E-5F7BB0614089}"/>
          </ac:spMkLst>
        </pc:spChg>
        <pc:spChg chg="add del mod">
          <ac:chgData name="amira amir" userId="9ddb60026d133a05" providerId="LiveId" clId="{8BC496EE-A428-4765-BA8B-9AA83D2AAD48}" dt="2020-10-02T16:26:08.297" v="147" actId="21"/>
          <ac:spMkLst>
            <pc:docMk/>
            <pc:sldMk cId="2193648004" sldId="259"/>
            <ac:spMk id="9" creationId="{820201E8-DB96-4C62-B3B2-31B6C3B09728}"/>
          </ac:spMkLst>
        </pc:spChg>
        <pc:spChg chg="add del">
          <ac:chgData name="amira amir" userId="9ddb60026d133a05" providerId="LiveId" clId="{8BC496EE-A428-4765-BA8B-9AA83D2AAD48}" dt="2020-10-02T16:26:21.164" v="149" actId="22"/>
          <ac:spMkLst>
            <pc:docMk/>
            <pc:sldMk cId="2193648004" sldId="259"/>
            <ac:spMk id="13" creationId="{8BA4DEE5-D909-43BE-9773-48810323D40E}"/>
          </ac:spMkLst>
        </pc:spChg>
        <pc:spChg chg="add del mod">
          <ac:chgData name="amira amir" userId="9ddb60026d133a05" providerId="LiveId" clId="{8BC496EE-A428-4765-BA8B-9AA83D2AAD48}" dt="2020-10-02T16:28:59.682" v="166"/>
          <ac:spMkLst>
            <pc:docMk/>
            <pc:sldMk cId="2193648004" sldId="259"/>
            <ac:spMk id="17" creationId="{FE528E61-BC99-4C70-8A26-3D9430582151}"/>
          </ac:spMkLst>
        </pc:spChg>
        <pc:spChg chg="add">
          <ac:chgData name="amira amir" userId="9ddb60026d133a05" providerId="LiveId" clId="{8BC496EE-A428-4765-BA8B-9AA83D2AAD48}" dt="2020-10-02T16:26:29.364" v="151" actId="26606"/>
          <ac:spMkLst>
            <pc:docMk/>
            <pc:sldMk cId="2193648004" sldId="259"/>
            <ac:spMk id="20" creationId="{F4FAA6B4-BAFB-4474-9B14-DC83A9096513}"/>
          </ac:spMkLst>
        </pc:spChg>
        <pc:spChg chg="add">
          <ac:chgData name="amira amir" userId="9ddb60026d133a05" providerId="LiveId" clId="{8BC496EE-A428-4765-BA8B-9AA83D2AAD48}" dt="2020-10-02T16:26:29.364" v="151" actId="26606"/>
          <ac:spMkLst>
            <pc:docMk/>
            <pc:sldMk cId="2193648004" sldId="259"/>
            <ac:spMk id="24" creationId="{DB148495-5F82-48E2-A76C-C8E1C8949940}"/>
          </ac:spMkLst>
        </pc:spChg>
        <pc:picChg chg="add del mod">
          <ac:chgData name="amira amir" userId="9ddb60026d133a05" providerId="LiveId" clId="{8BC496EE-A428-4765-BA8B-9AA83D2AAD48}" dt="2020-10-02T16:25:25.915" v="143" actId="478"/>
          <ac:picMkLst>
            <pc:docMk/>
            <pc:sldMk cId="2193648004" sldId="259"/>
            <ac:picMk id="5" creationId="{66E16933-A29E-4FFE-BBC6-43217D200402}"/>
          </ac:picMkLst>
        </pc:picChg>
        <pc:picChg chg="add del mod">
          <ac:chgData name="amira amir" userId="9ddb60026d133a05" providerId="LiveId" clId="{8BC496EE-A428-4765-BA8B-9AA83D2AAD48}" dt="2020-10-02T16:26:08.297" v="147" actId="21"/>
          <ac:picMkLst>
            <pc:docMk/>
            <pc:sldMk cId="2193648004" sldId="259"/>
            <ac:picMk id="8" creationId="{03B3FF2C-8D11-4FB5-BFC2-5C561D1E677D}"/>
          </ac:picMkLst>
        </pc:picChg>
        <pc:picChg chg="add del">
          <ac:chgData name="amira amir" userId="9ddb60026d133a05" providerId="LiveId" clId="{8BC496EE-A428-4765-BA8B-9AA83D2AAD48}" dt="2020-10-02T16:26:21.164" v="149" actId="22"/>
          <ac:picMkLst>
            <pc:docMk/>
            <pc:sldMk cId="2193648004" sldId="259"/>
            <ac:picMk id="11" creationId="{E7E34E1F-08CF-4D38-AA35-F29205849B8A}"/>
          </ac:picMkLst>
        </pc:picChg>
        <pc:picChg chg="add del mod">
          <ac:chgData name="amira amir" userId="9ddb60026d133a05" providerId="LiveId" clId="{8BC496EE-A428-4765-BA8B-9AA83D2AAD48}" dt="2020-10-02T16:26:39.359" v="153" actId="478"/>
          <ac:picMkLst>
            <pc:docMk/>
            <pc:sldMk cId="2193648004" sldId="259"/>
            <ac:picMk id="15" creationId="{2BBEACA8-C465-49AF-BDC7-9E9A0C7E1AD9}"/>
          </ac:picMkLst>
        </pc:picChg>
        <pc:picChg chg="add mod">
          <ac:chgData name="amira amir" userId="9ddb60026d133a05" providerId="LiveId" clId="{8BC496EE-A428-4765-BA8B-9AA83D2AAD48}" dt="2020-10-02T16:27:15.113" v="160" actId="1076"/>
          <ac:picMkLst>
            <pc:docMk/>
            <pc:sldMk cId="2193648004" sldId="259"/>
            <ac:picMk id="16" creationId="{52DD5104-B592-44C0-B553-6F5C8592FC76}"/>
          </ac:picMkLst>
        </pc:picChg>
        <pc:cxnChg chg="add">
          <ac:chgData name="amira amir" userId="9ddb60026d133a05" providerId="LiveId" clId="{8BC496EE-A428-4765-BA8B-9AA83D2AAD48}" dt="2020-10-02T16:26:29.364" v="151" actId="26606"/>
          <ac:cxnSpMkLst>
            <pc:docMk/>
            <pc:sldMk cId="2193648004" sldId="259"/>
            <ac:cxnSpMk id="22" creationId="{4364CDC3-ADB0-4691-9286-5925F160C2D5}"/>
          </ac:cxnSpMkLst>
        </pc:cxnChg>
      </pc:sldChg>
      <pc:sldChg chg="addSp delSp modSp new mod setBg modClrScheme chgLayout">
        <pc:chgData name="amira amir" userId="9ddb60026d133a05" providerId="LiveId" clId="{8BC496EE-A428-4765-BA8B-9AA83D2AAD48}" dt="2020-10-02T16:37:11.411" v="187" actId="14100"/>
        <pc:sldMkLst>
          <pc:docMk/>
          <pc:sldMk cId="1064572172" sldId="260"/>
        </pc:sldMkLst>
        <pc:spChg chg="del">
          <ac:chgData name="amira amir" userId="9ddb60026d133a05" providerId="LiveId" clId="{8BC496EE-A428-4765-BA8B-9AA83D2AAD48}" dt="2020-10-02T16:36:58.579" v="182" actId="700"/>
          <ac:spMkLst>
            <pc:docMk/>
            <pc:sldMk cId="1064572172" sldId="260"/>
            <ac:spMk id="2" creationId="{963B66CE-C3BE-4331-BF77-8D23BC1B56A4}"/>
          </ac:spMkLst>
        </pc:spChg>
        <pc:spChg chg="del">
          <ac:chgData name="amira amir" userId="9ddb60026d133a05" providerId="LiveId" clId="{8BC496EE-A428-4765-BA8B-9AA83D2AAD48}" dt="2020-10-02T16:35:03.541" v="167"/>
          <ac:spMkLst>
            <pc:docMk/>
            <pc:sldMk cId="1064572172" sldId="260"/>
            <ac:spMk id="3" creationId="{F19FCC42-954E-4027-A8FB-72596BB7F8CD}"/>
          </ac:spMkLst>
        </pc:spChg>
        <pc:spChg chg="add">
          <ac:chgData name="amira amir" userId="9ddb60026d133a05" providerId="LiveId" clId="{8BC496EE-A428-4765-BA8B-9AA83D2AAD48}" dt="2020-10-02T16:37:00.650" v="183" actId="26606"/>
          <ac:spMkLst>
            <pc:docMk/>
            <pc:sldMk cId="1064572172" sldId="260"/>
            <ac:spMk id="10" creationId="{44C5A9E5-0F35-4AA6-AF26-B90A2D47BC43}"/>
          </ac:spMkLst>
        </pc:spChg>
        <pc:spChg chg="add">
          <ac:chgData name="amira amir" userId="9ddb60026d133a05" providerId="LiveId" clId="{8BC496EE-A428-4765-BA8B-9AA83D2AAD48}" dt="2020-10-02T16:37:00.650" v="183" actId="26606"/>
          <ac:spMkLst>
            <pc:docMk/>
            <pc:sldMk cId="1064572172" sldId="260"/>
            <ac:spMk id="12" creationId="{50BC3489-C3CF-4390-987A-9726B968708D}"/>
          </ac:spMkLst>
        </pc:spChg>
        <pc:picChg chg="add mod ord">
          <ac:chgData name="amira amir" userId="9ddb60026d133a05" providerId="LiveId" clId="{8BC496EE-A428-4765-BA8B-9AA83D2AAD48}" dt="2020-10-02T16:37:05.740" v="184" actId="14100"/>
          <ac:picMkLst>
            <pc:docMk/>
            <pc:sldMk cId="1064572172" sldId="260"/>
            <ac:picMk id="4" creationId="{C53B7B50-A38F-44E6-9B59-69D85E702A30}"/>
          </ac:picMkLst>
        </pc:picChg>
        <pc:picChg chg="add mod">
          <ac:chgData name="amira amir" userId="9ddb60026d133a05" providerId="LiveId" clId="{8BC496EE-A428-4765-BA8B-9AA83D2AAD48}" dt="2020-10-02T16:37:11.411" v="187" actId="14100"/>
          <ac:picMkLst>
            <pc:docMk/>
            <pc:sldMk cId="1064572172" sldId="260"/>
            <ac:picMk id="5" creationId="{9230D0DF-4B17-40DF-84E2-5CC8DAA27E4C}"/>
          </ac:picMkLst>
        </pc:picChg>
      </pc:sldChg>
      <pc:sldChg chg="addSp delSp modSp new mod modAnim">
        <pc:chgData name="amira amir" userId="9ddb60026d133a05" providerId="LiveId" clId="{8BC496EE-A428-4765-BA8B-9AA83D2AAD48}" dt="2020-10-02T17:36:25.176" v="381" actId="207"/>
        <pc:sldMkLst>
          <pc:docMk/>
          <pc:sldMk cId="1369423028" sldId="261"/>
        </pc:sldMkLst>
        <pc:spChg chg="mod">
          <ac:chgData name="amira amir" userId="9ddb60026d133a05" providerId="LiveId" clId="{8BC496EE-A428-4765-BA8B-9AA83D2AAD48}" dt="2020-10-02T16:38:46.244" v="190"/>
          <ac:spMkLst>
            <pc:docMk/>
            <pc:sldMk cId="1369423028" sldId="261"/>
            <ac:spMk id="2" creationId="{8F215663-98A0-4573-81EF-E161CF75C1F9}"/>
          </ac:spMkLst>
        </pc:spChg>
        <pc:spChg chg="del">
          <ac:chgData name="amira amir" userId="9ddb60026d133a05" providerId="LiveId" clId="{8BC496EE-A428-4765-BA8B-9AA83D2AAD48}" dt="2020-10-02T16:38:41.911" v="188"/>
          <ac:spMkLst>
            <pc:docMk/>
            <pc:sldMk cId="1369423028" sldId="261"/>
            <ac:spMk id="3" creationId="{7EA340B0-2D4C-4F2E-85CB-23705D1E5F80}"/>
          </ac:spMkLst>
        </pc:spChg>
        <pc:spChg chg="add mod">
          <ac:chgData name="amira amir" userId="9ddb60026d133a05" providerId="LiveId" clId="{8BC496EE-A428-4765-BA8B-9AA83D2AAD48}" dt="2020-10-02T16:43:13.996" v="347" actId="20577"/>
          <ac:spMkLst>
            <pc:docMk/>
            <pc:sldMk cId="1369423028" sldId="261"/>
            <ac:spMk id="4" creationId="{0AA6EBF6-CB47-488F-969C-9DA392A90B88}"/>
          </ac:spMkLst>
        </pc:spChg>
        <pc:spChg chg="add del mod">
          <ac:chgData name="amira amir" userId="9ddb60026d133a05" providerId="LiveId" clId="{8BC496EE-A428-4765-BA8B-9AA83D2AAD48}" dt="2020-10-02T16:44:18.238" v="371"/>
          <ac:spMkLst>
            <pc:docMk/>
            <pc:sldMk cId="1369423028" sldId="261"/>
            <ac:spMk id="5" creationId="{BE3263D1-1E9E-413B-9A17-61931F037DCC}"/>
          </ac:spMkLst>
        </pc:spChg>
        <pc:spChg chg="add del mod">
          <ac:chgData name="amira amir" userId="9ddb60026d133a05" providerId="LiveId" clId="{8BC496EE-A428-4765-BA8B-9AA83D2AAD48}" dt="2020-10-02T16:44:18.240" v="373"/>
          <ac:spMkLst>
            <pc:docMk/>
            <pc:sldMk cId="1369423028" sldId="261"/>
            <ac:spMk id="6" creationId="{B7640183-8B24-476F-B93C-24E871266334}"/>
          </ac:spMkLst>
        </pc:spChg>
        <pc:spChg chg="add del mod">
          <ac:chgData name="amira amir" userId="9ddb60026d133a05" providerId="LiveId" clId="{8BC496EE-A428-4765-BA8B-9AA83D2AAD48}" dt="2020-10-02T16:44:18.242" v="375"/>
          <ac:spMkLst>
            <pc:docMk/>
            <pc:sldMk cId="1369423028" sldId="261"/>
            <ac:spMk id="7" creationId="{BCCD2865-D3B5-44A8-9245-7CC4F3C694BB}"/>
          </ac:spMkLst>
        </pc:spChg>
        <pc:spChg chg="add del mod">
          <ac:chgData name="amira amir" userId="9ddb60026d133a05" providerId="LiveId" clId="{8BC496EE-A428-4765-BA8B-9AA83D2AAD48}" dt="2020-10-02T16:44:18.244" v="377"/>
          <ac:spMkLst>
            <pc:docMk/>
            <pc:sldMk cId="1369423028" sldId="261"/>
            <ac:spMk id="8" creationId="{468D4646-CC7C-4350-9B17-5C5AABCCE588}"/>
          </ac:spMkLst>
        </pc:spChg>
        <pc:spChg chg="add mod">
          <ac:chgData name="amira amir" userId="9ddb60026d133a05" providerId="LiveId" clId="{8BC496EE-A428-4765-BA8B-9AA83D2AAD48}" dt="2020-10-02T17:36:25.176" v="381" actId="207"/>
          <ac:spMkLst>
            <pc:docMk/>
            <pc:sldMk cId="1369423028" sldId="261"/>
            <ac:spMk id="9" creationId="{8471D9DF-A53B-41F0-A4B9-7F9EA5F76A9B}"/>
          </ac:spMkLst>
        </pc:spChg>
        <pc:spChg chg="add mod">
          <ac:chgData name="amira amir" userId="9ddb60026d133a05" providerId="LiveId" clId="{8BC496EE-A428-4765-BA8B-9AA83D2AAD48}" dt="2020-10-02T16:44:23.316" v="379" actId="1076"/>
          <ac:spMkLst>
            <pc:docMk/>
            <pc:sldMk cId="1369423028" sldId="261"/>
            <ac:spMk id="10" creationId="{31673E2B-B972-44BE-BE02-9AD35601116C}"/>
          </ac:spMkLst>
        </pc:spChg>
      </pc:sldChg>
      <pc:sldChg chg="addSp delSp modSp new mod setBg modAnim">
        <pc:chgData name="amira amir" userId="9ddb60026d133a05" providerId="LiveId" clId="{8BC496EE-A428-4765-BA8B-9AA83D2AAD48}" dt="2020-10-02T17:40:05.108" v="410" actId="14100"/>
        <pc:sldMkLst>
          <pc:docMk/>
          <pc:sldMk cId="3764058621" sldId="262"/>
        </pc:sldMkLst>
        <pc:spChg chg="add del mod">
          <ac:chgData name="amira amir" userId="9ddb60026d133a05" providerId="LiveId" clId="{8BC496EE-A428-4765-BA8B-9AA83D2AAD48}" dt="2020-10-02T17:39:47.919" v="401" actId="26606"/>
          <ac:spMkLst>
            <pc:docMk/>
            <pc:sldMk cId="3764058621" sldId="262"/>
            <ac:spMk id="2" creationId="{512744A8-7724-4FB2-B815-646CFCB16550}"/>
          </ac:spMkLst>
        </pc:spChg>
        <pc:spChg chg="del">
          <ac:chgData name="amira amir" userId="9ddb60026d133a05" providerId="LiveId" clId="{8BC496EE-A428-4765-BA8B-9AA83D2AAD48}" dt="2020-10-02T17:38:27.982" v="391"/>
          <ac:spMkLst>
            <pc:docMk/>
            <pc:sldMk cId="3764058621" sldId="262"/>
            <ac:spMk id="3" creationId="{C97B0C34-DBFE-4D77-A45F-7F75D8E626C3}"/>
          </ac:spMkLst>
        </pc:spChg>
        <pc:spChg chg="add del mod">
          <ac:chgData name="amira amir" userId="9ddb60026d133a05" providerId="LiveId" clId="{8BC496EE-A428-4765-BA8B-9AA83D2AAD48}" dt="2020-10-02T17:37:17.474" v="385"/>
          <ac:spMkLst>
            <pc:docMk/>
            <pc:sldMk cId="3764058621" sldId="262"/>
            <ac:spMk id="5" creationId="{C2A5E9E8-5C8A-42CB-8F57-99DEA13557C8}"/>
          </ac:spMkLst>
        </pc:spChg>
        <pc:spChg chg="add del mod">
          <ac:chgData name="amira amir" userId="9ddb60026d133a05" providerId="LiveId" clId="{8BC496EE-A428-4765-BA8B-9AA83D2AAD48}" dt="2020-10-02T17:37:21.420" v="387"/>
          <ac:spMkLst>
            <pc:docMk/>
            <pc:sldMk cId="3764058621" sldId="262"/>
            <ac:spMk id="6" creationId="{C262AFC2-9C3F-4C6A-941E-2CD2E35136B6}"/>
          </ac:spMkLst>
        </pc:spChg>
        <pc:spChg chg="add del mod">
          <ac:chgData name="amira amir" userId="9ddb60026d133a05" providerId="LiveId" clId="{8BC496EE-A428-4765-BA8B-9AA83D2AAD48}" dt="2020-10-02T17:39:41.823" v="400" actId="478"/>
          <ac:spMkLst>
            <pc:docMk/>
            <pc:sldMk cId="3764058621" sldId="262"/>
            <ac:spMk id="11" creationId="{7A77B177-598A-4498-91CE-11CB3D177226}"/>
          </ac:spMkLst>
        </pc:spChg>
        <pc:spChg chg="add del">
          <ac:chgData name="amira amir" userId="9ddb60026d133a05" providerId="LiveId" clId="{8BC496EE-A428-4765-BA8B-9AA83D2AAD48}" dt="2020-10-02T17:39:07.933" v="395" actId="26606"/>
          <ac:spMkLst>
            <pc:docMk/>
            <pc:sldMk cId="3764058621" sldId="262"/>
            <ac:spMk id="12" creationId="{042533AA-79EB-4BE5-B078-E5736DF85155}"/>
          </ac:spMkLst>
        </pc:spChg>
        <pc:spChg chg="add">
          <ac:chgData name="amira amir" userId="9ddb60026d133a05" providerId="LiveId" clId="{8BC496EE-A428-4765-BA8B-9AA83D2AAD48}" dt="2020-10-02T17:39:47.919" v="401" actId="26606"/>
          <ac:spMkLst>
            <pc:docMk/>
            <pc:sldMk cId="3764058621" sldId="262"/>
            <ac:spMk id="13" creationId="{39E3965E-AC41-4711-9D10-E25ABB132D86}"/>
          </ac:spMkLst>
        </pc:spChg>
        <pc:spChg chg="add del">
          <ac:chgData name="amira amir" userId="9ddb60026d133a05" providerId="LiveId" clId="{8BC496EE-A428-4765-BA8B-9AA83D2AAD48}" dt="2020-10-02T17:39:07.933" v="395" actId="26606"/>
          <ac:spMkLst>
            <pc:docMk/>
            <pc:sldMk cId="3764058621" sldId="262"/>
            <ac:spMk id="15" creationId="{69426B45-4C4F-4D52-8537-76E9A5B89E2F}"/>
          </ac:spMkLst>
        </pc:spChg>
        <pc:spChg chg="add">
          <ac:chgData name="amira amir" userId="9ddb60026d133a05" providerId="LiveId" clId="{8BC496EE-A428-4765-BA8B-9AA83D2AAD48}" dt="2020-10-02T17:39:47.919" v="401" actId="26606"/>
          <ac:spMkLst>
            <pc:docMk/>
            <pc:sldMk cId="3764058621" sldId="262"/>
            <ac:spMk id="16" creationId="{2FDF0794-1B86-42B2-B8C7-F60123E638ED}"/>
          </ac:spMkLst>
        </pc:spChg>
        <pc:spChg chg="add del">
          <ac:chgData name="amira amir" userId="9ddb60026d133a05" providerId="LiveId" clId="{8BC496EE-A428-4765-BA8B-9AA83D2AAD48}" dt="2020-10-02T17:39:07.933" v="395" actId="26606"/>
          <ac:spMkLst>
            <pc:docMk/>
            <pc:sldMk cId="3764058621" sldId="262"/>
            <ac:spMk id="19" creationId="{67E6FB20-7663-466F-A928-9371C34F955C}"/>
          </ac:spMkLst>
        </pc:spChg>
        <pc:spChg chg="add">
          <ac:chgData name="amira amir" userId="9ddb60026d133a05" providerId="LiveId" clId="{8BC496EE-A428-4765-BA8B-9AA83D2AAD48}" dt="2020-10-02T17:39:47.919" v="401" actId="26606"/>
          <ac:spMkLst>
            <pc:docMk/>
            <pc:sldMk cId="3764058621" sldId="262"/>
            <ac:spMk id="21" creationId="{C5373426-E26E-431D-959C-5DB96C0B6208}"/>
          </ac:spMkLst>
        </pc:spChg>
        <pc:spChg chg="add">
          <ac:chgData name="amira amir" userId="9ddb60026d133a05" providerId="LiveId" clId="{8BC496EE-A428-4765-BA8B-9AA83D2AAD48}" dt="2020-10-02T17:39:47.919" v="401" actId="26606"/>
          <ac:spMkLst>
            <pc:docMk/>
            <pc:sldMk cId="3764058621" sldId="262"/>
            <ac:spMk id="25" creationId="{E239D8CC-16F4-4B2B-80F0-203C56D0D2DE}"/>
          </ac:spMkLst>
        </pc:spChg>
        <pc:picChg chg="add del">
          <ac:chgData name="amira amir" userId="9ddb60026d133a05" providerId="LiveId" clId="{8BC496EE-A428-4765-BA8B-9AA83D2AAD48}" dt="2020-10-02T17:37:04.350" v="383"/>
          <ac:picMkLst>
            <pc:docMk/>
            <pc:sldMk cId="3764058621" sldId="262"/>
            <ac:picMk id="4" creationId="{18C66B13-F138-45CE-BD09-5C2658123BD1}"/>
          </ac:picMkLst>
        </pc:picChg>
        <pc:picChg chg="add mod ord">
          <ac:chgData name="amira amir" userId="9ddb60026d133a05" providerId="LiveId" clId="{8BC496EE-A428-4765-BA8B-9AA83D2AAD48}" dt="2020-10-02T17:40:05.108" v="410" actId="14100"/>
          <ac:picMkLst>
            <pc:docMk/>
            <pc:sldMk cId="3764058621" sldId="262"/>
            <ac:picMk id="8" creationId="{1BCC9114-43C2-44D6-9532-46E91EE223FF}"/>
          </ac:picMkLst>
        </pc:picChg>
        <pc:picChg chg="add mod">
          <ac:chgData name="amira amir" userId="9ddb60026d133a05" providerId="LiveId" clId="{8BC496EE-A428-4765-BA8B-9AA83D2AAD48}" dt="2020-10-02T17:39:47.919" v="401" actId="26606"/>
          <ac:picMkLst>
            <pc:docMk/>
            <pc:sldMk cId="3764058621" sldId="262"/>
            <ac:picMk id="10" creationId="{858614A2-1427-42A7-881E-C045C1D31E09}"/>
          </ac:picMkLst>
        </pc:picChg>
        <pc:cxnChg chg="add">
          <ac:chgData name="amira amir" userId="9ddb60026d133a05" providerId="LiveId" clId="{8BC496EE-A428-4765-BA8B-9AA83D2AAD48}" dt="2020-10-02T17:39:47.919" v="401" actId="26606"/>
          <ac:cxnSpMkLst>
            <pc:docMk/>
            <pc:sldMk cId="3764058621" sldId="262"/>
            <ac:cxnSpMk id="14" creationId="{1F5DC8C3-BA5F-4EED-BB9A-A14272BD82A1}"/>
          </ac:cxnSpMkLst>
        </pc:cxnChg>
        <pc:cxnChg chg="add del">
          <ac:chgData name="amira amir" userId="9ddb60026d133a05" providerId="LiveId" clId="{8BC496EE-A428-4765-BA8B-9AA83D2AAD48}" dt="2020-10-02T17:39:07.933" v="395" actId="26606"/>
          <ac:cxnSpMkLst>
            <pc:docMk/>
            <pc:sldMk cId="3764058621" sldId="262"/>
            <ac:cxnSpMk id="17" creationId="{CF117E1C-E964-4433-B1A8-BB2301D0FF14}"/>
          </ac:cxnSpMkLst>
        </pc:cxnChg>
        <pc:cxnChg chg="add">
          <ac:chgData name="amira amir" userId="9ddb60026d133a05" providerId="LiveId" clId="{8BC496EE-A428-4765-BA8B-9AA83D2AAD48}" dt="2020-10-02T17:39:47.919" v="401" actId="26606"/>
          <ac:cxnSpMkLst>
            <pc:docMk/>
            <pc:sldMk cId="3764058621" sldId="262"/>
            <ac:cxnSpMk id="23" creationId="{96D07482-83A3-4451-943C-B46961082957}"/>
          </ac:cxnSpMkLst>
        </pc:cxnChg>
      </pc:sldChg>
      <pc:sldChg chg="addSp delSp modSp new mod setBg">
        <pc:chgData name="amira amir" userId="9ddb60026d133a05" providerId="LiveId" clId="{8BC496EE-A428-4765-BA8B-9AA83D2AAD48}" dt="2020-10-02T17:50:24.326" v="492" actId="1076"/>
        <pc:sldMkLst>
          <pc:docMk/>
          <pc:sldMk cId="2934931049" sldId="263"/>
        </pc:sldMkLst>
        <pc:spChg chg="mod">
          <ac:chgData name="amira amir" userId="9ddb60026d133a05" providerId="LiveId" clId="{8BC496EE-A428-4765-BA8B-9AA83D2AAD48}" dt="2020-10-02T17:41:21.899" v="421" actId="26606"/>
          <ac:spMkLst>
            <pc:docMk/>
            <pc:sldMk cId="2934931049" sldId="263"/>
            <ac:spMk id="2" creationId="{94C54AA3-486A-41F4-A2B6-14F6C18FD2E6}"/>
          </ac:spMkLst>
        </pc:spChg>
        <pc:spChg chg="del mod">
          <ac:chgData name="amira amir" userId="9ddb60026d133a05" providerId="LiveId" clId="{8BC496EE-A428-4765-BA8B-9AA83D2AAD48}" dt="2020-10-02T17:41:21.933" v="422" actId="26606"/>
          <ac:spMkLst>
            <pc:docMk/>
            <pc:sldMk cId="2934931049" sldId="263"/>
            <ac:spMk id="3" creationId="{69F99E23-7809-4454-8C6B-2F121C7E09B7}"/>
          </ac:spMkLst>
        </pc:spChg>
        <pc:spChg chg="add mod">
          <ac:chgData name="amira amir" userId="9ddb60026d133a05" providerId="LiveId" clId="{8BC496EE-A428-4765-BA8B-9AA83D2AAD48}" dt="2020-10-02T17:50:24.326" v="492" actId="1076"/>
          <ac:spMkLst>
            <pc:docMk/>
            <pc:sldMk cId="2934931049" sldId="263"/>
            <ac:spMk id="8" creationId="{6DA2F97D-C2CB-4DF9-B13E-ED2B4A9DCB4D}"/>
          </ac:spMkLst>
        </pc:spChg>
        <pc:spChg chg="add del">
          <ac:chgData name="amira amir" userId="9ddb60026d133a05" providerId="LiveId" clId="{8BC496EE-A428-4765-BA8B-9AA83D2AAD48}" dt="2020-10-02T17:41:21.899" v="421" actId="26606"/>
          <ac:spMkLst>
            <pc:docMk/>
            <pc:sldMk cId="2934931049" sldId="263"/>
            <ac:spMk id="10" creationId="{13BCCAE5-A35B-4B66-A4A7-E23C34A403A4}"/>
          </ac:spMkLst>
        </pc:spChg>
        <pc:spChg chg="add del">
          <ac:chgData name="amira amir" userId="9ddb60026d133a05" providerId="LiveId" clId="{8BC496EE-A428-4765-BA8B-9AA83D2AAD48}" dt="2020-10-02T17:41:21.899" v="421" actId="26606"/>
          <ac:spMkLst>
            <pc:docMk/>
            <pc:sldMk cId="2934931049" sldId="263"/>
            <ac:spMk id="14" creationId="{CB06839E-D8C3-4A74-BA2B-3B97E7B2CDB5}"/>
          </ac:spMkLst>
        </pc:spChg>
        <pc:graphicFrameChg chg="add mod">
          <ac:chgData name="amira amir" userId="9ddb60026d133a05" providerId="LiveId" clId="{8BC496EE-A428-4765-BA8B-9AA83D2AAD48}" dt="2020-10-02T17:46:03.002" v="445" actId="27957"/>
          <ac:graphicFrameMkLst>
            <pc:docMk/>
            <pc:sldMk cId="2934931049" sldId="263"/>
            <ac:graphicFrameMk id="5" creationId="{8D4D4D64-F5D5-4386-AC4E-B8BF4375846E}"/>
          </ac:graphicFrameMkLst>
        </pc:graphicFrameChg>
        <pc:picChg chg="add del mod">
          <ac:chgData name="amira amir" userId="9ddb60026d133a05" providerId="LiveId" clId="{8BC496EE-A428-4765-BA8B-9AA83D2AAD48}" dt="2020-10-02T17:44:54.712" v="441" actId="21"/>
          <ac:picMkLst>
            <pc:docMk/>
            <pc:sldMk cId="2934931049" sldId="263"/>
            <ac:picMk id="6" creationId="{7B358A5B-6368-4365-9621-D1E4091D8CB8}"/>
          </ac:picMkLst>
        </pc:picChg>
        <pc:picChg chg="add del">
          <ac:chgData name="amira amir" userId="9ddb60026d133a05" providerId="LiveId" clId="{8BC496EE-A428-4765-BA8B-9AA83D2AAD48}" dt="2020-10-02T17:41:21.899" v="421" actId="26606"/>
          <ac:picMkLst>
            <pc:docMk/>
            <pc:sldMk cId="2934931049" sldId="263"/>
            <ac:picMk id="7" creationId="{4B042FC2-10BC-4F36-B6E0-F8A14BFCAED2}"/>
          </ac:picMkLst>
        </pc:picChg>
        <pc:cxnChg chg="add del">
          <ac:chgData name="amira amir" userId="9ddb60026d133a05" providerId="LiveId" clId="{8BC496EE-A428-4765-BA8B-9AA83D2AAD48}" dt="2020-10-02T17:41:21.899" v="421" actId="26606"/>
          <ac:cxnSpMkLst>
            <pc:docMk/>
            <pc:sldMk cId="2934931049" sldId="263"/>
            <ac:cxnSpMk id="12" creationId="{6987BDFB-DE64-4B56-B44F-45FAE19FA94E}"/>
          </ac:cxnSpMkLst>
        </pc:cxnChg>
      </pc:sldChg>
      <pc:sldChg chg="addSp modSp new mod setBg">
        <pc:chgData name="amira amir" userId="9ddb60026d133a05" providerId="LiveId" clId="{8BC496EE-A428-4765-BA8B-9AA83D2AAD48}" dt="2020-10-02T17:48:39.384" v="482" actId="20577"/>
        <pc:sldMkLst>
          <pc:docMk/>
          <pc:sldMk cId="421949848" sldId="264"/>
        </pc:sldMkLst>
        <pc:spChg chg="mod">
          <ac:chgData name="amira amir" userId="9ddb60026d133a05" providerId="LiveId" clId="{8BC496EE-A428-4765-BA8B-9AA83D2AAD48}" dt="2020-10-02T17:46:56.859" v="460" actId="27636"/>
          <ac:spMkLst>
            <pc:docMk/>
            <pc:sldMk cId="421949848" sldId="264"/>
            <ac:spMk id="2" creationId="{5198DA21-3FA4-498B-B439-A3E628AC2010}"/>
          </ac:spMkLst>
        </pc:spChg>
        <pc:spChg chg="mod">
          <ac:chgData name="amira amir" userId="9ddb60026d133a05" providerId="LiveId" clId="{8BC496EE-A428-4765-BA8B-9AA83D2AAD48}" dt="2020-10-02T17:47:09.186" v="464" actId="27636"/>
          <ac:spMkLst>
            <pc:docMk/>
            <pc:sldMk cId="421949848" sldId="264"/>
            <ac:spMk id="3" creationId="{AF76822F-B8FB-429E-BA7A-350F23486556}"/>
          </ac:spMkLst>
        </pc:spChg>
        <pc:spChg chg="add">
          <ac:chgData name="amira amir" userId="9ddb60026d133a05" providerId="LiveId" clId="{8BC496EE-A428-4765-BA8B-9AA83D2AAD48}" dt="2020-10-02T17:46:45.356" v="453" actId="26606"/>
          <ac:spMkLst>
            <pc:docMk/>
            <pc:sldMk cId="421949848" sldId="264"/>
            <ac:spMk id="9" creationId="{F64BBAA4-C62B-4146-B49F-FE4CC4655EE0}"/>
          </ac:spMkLst>
        </pc:spChg>
        <pc:spChg chg="add mod">
          <ac:chgData name="amira amir" userId="9ddb60026d133a05" providerId="LiveId" clId="{8BC496EE-A428-4765-BA8B-9AA83D2AAD48}" dt="2020-10-02T17:48:39.384" v="482" actId="20577"/>
          <ac:spMkLst>
            <pc:docMk/>
            <pc:sldMk cId="421949848" sldId="264"/>
            <ac:spMk id="10" creationId="{C440966D-B9F3-4130-8909-421778276CF3}"/>
          </ac:spMkLst>
        </pc:spChg>
        <pc:spChg chg="add">
          <ac:chgData name="amira amir" userId="9ddb60026d133a05" providerId="LiveId" clId="{8BC496EE-A428-4765-BA8B-9AA83D2AAD48}" dt="2020-10-02T17:46:45.356" v="453" actId="26606"/>
          <ac:spMkLst>
            <pc:docMk/>
            <pc:sldMk cId="421949848" sldId="264"/>
            <ac:spMk id="13" creationId="{6BF36B24-6632-4516-9692-731462896C1F}"/>
          </ac:spMkLst>
        </pc:spChg>
        <pc:picChg chg="add mod">
          <ac:chgData name="amira amir" userId="9ddb60026d133a05" providerId="LiveId" clId="{8BC496EE-A428-4765-BA8B-9AA83D2AAD48}" dt="2020-10-02T17:48:29.420" v="479" actId="14100"/>
          <ac:picMkLst>
            <pc:docMk/>
            <pc:sldMk cId="421949848" sldId="264"/>
            <ac:picMk id="4" creationId="{425DB918-273B-4820-AC6A-0A64826CA14E}"/>
          </ac:picMkLst>
        </pc:picChg>
        <pc:cxnChg chg="add">
          <ac:chgData name="amira amir" userId="9ddb60026d133a05" providerId="LiveId" clId="{8BC496EE-A428-4765-BA8B-9AA83D2AAD48}" dt="2020-10-02T17:46:45.356" v="453" actId="26606"/>
          <ac:cxnSpMkLst>
            <pc:docMk/>
            <pc:sldMk cId="421949848" sldId="264"/>
            <ac:cxnSpMk id="11" creationId="{EEB57AA8-F021-480C-A9E2-F89913313611}"/>
          </ac:cxnSpMkLst>
        </pc:cxnChg>
      </pc:sldChg>
      <pc:sldChg chg="addSp modSp new mod setBg">
        <pc:chgData name="amira amir" userId="9ddb60026d133a05" providerId="LiveId" clId="{8BC496EE-A428-4765-BA8B-9AA83D2AAD48}" dt="2020-10-02T17:48:11.147" v="478" actId="403"/>
        <pc:sldMkLst>
          <pc:docMk/>
          <pc:sldMk cId="1164864303" sldId="265"/>
        </pc:sldMkLst>
        <pc:spChg chg="mod">
          <ac:chgData name="amira amir" userId="9ddb60026d133a05" providerId="LiveId" clId="{8BC496EE-A428-4765-BA8B-9AA83D2AAD48}" dt="2020-10-02T17:48:00.384" v="475" actId="26606"/>
          <ac:spMkLst>
            <pc:docMk/>
            <pc:sldMk cId="1164864303" sldId="265"/>
            <ac:spMk id="2" creationId="{6E26C2C6-5B07-4EBE-A81E-D06E69BF8EBD}"/>
          </ac:spMkLst>
        </pc:spChg>
        <pc:spChg chg="mod ord">
          <ac:chgData name="amira amir" userId="9ddb60026d133a05" providerId="LiveId" clId="{8BC496EE-A428-4765-BA8B-9AA83D2AAD48}" dt="2020-10-02T17:48:11.147" v="478" actId="403"/>
          <ac:spMkLst>
            <pc:docMk/>
            <pc:sldMk cId="1164864303" sldId="265"/>
            <ac:spMk id="3" creationId="{33801099-AD49-4106-BAC0-F79FD4B71FAF}"/>
          </ac:spMkLst>
        </pc:spChg>
        <pc:spChg chg="add">
          <ac:chgData name="amira amir" userId="9ddb60026d133a05" providerId="LiveId" clId="{8BC496EE-A428-4765-BA8B-9AA83D2AAD48}" dt="2020-10-02T17:48:00.384" v="475" actId="26606"/>
          <ac:spMkLst>
            <pc:docMk/>
            <pc:sldMk cId="1164864303" sldId="265"/>
            <ac:spMk id="10" creationId="{67B74F2B-9534-4540-96B0-5C8E958B940F}"/>
          </ac:spMkLst>
        </pc:spChg>
        <pc:picChg chg="add mod">
          <ac:chgData name="amira amir" userId="9ddb60026d133a05" providerId="LiveId" clId="{8BC496EE-A428-4765-BA8B-9AA83D2AAD48}" dt="2020-10-02T17:48:00.384" v="475" actId="26606"/>
          <ac:picMkLst>
            <pc:docMk/>
            <pc:sldMk cId="1164864303" sldId="265"/>
            <ac:picMk id="5" creationId="{605E4804-BBD1-409D-BB8D-3BC9BFBBFAA9}"/>
          </ac:picMkLst>
        </pc:picChg>
        <pc:cxnChg chg="add">
          <ac:chgData name="amira amir" userId="9ddb60026d133a05" providerId="LiveId" clId="{8BC496EE-A428-4765-BA8B-9AA83D2AAD48}" dt="2020-10-02T17:48:00.384" v="475" actId="26606"/>
          <ac:cxnSpMkLst>
            <pc:docMk/>
            <pc:sldMk cId="1164864303" sldId="265"/>
            <ac:cxnSpMk id="12" creationId="{33BECB2B-2CFA-412C-880F-C4B60974936F}"/>
          </ac:cxnSpMkLst>
        </pc:cxnChg>
      </pc:sldChg>
      <pc:sldChg chg="addSp delSp modSp new mod">
        <pc:chgData name="amira amir" userId="9ddb60026d133a05" providerId="LiveId" clId="{8BC496EE-A428-4765-BA8B-9AA83D2AAD48}" dt="2020-10-02T17:58:50.067" v="507" actId="207"/>
        <pc:sldMkLst>
          <pc:docMk/>
          <pc:sldMk cId="1371384568" sldId="266"/>
        </pc:sldMkLst>
        <pc:spChg chg="mod">
          <ac:chgData name="amira amir" userId="9ddb60026d133a05" providerId="LiveId" clId="{8BC496EE-A428-4765-BA8B-9AA83D2AAD48}" dt="2020-10-02T17:57:39.853" v="498"/>
          <ac:spMkLst>
            <pc:docMk/>
            <pc:sldMk cId="1371384568" sldId="266"/>
            <ac:spMk id="2" creationId="{04572C6E-FE5A-4831-864E-D02DCDF66720}"/>
          </ac:spMkLst>
        </pc:spChg>
        <pc:spChg chg="del mod">
          <ac:chgData name="amira amir" userId="9ddb60026d133a05" providerId="LiveId" clId="{8BC496EE-A428-4765-BA8B-9AA83D2AAD48}" dt="2020-10-02T17:58:14.855" v="502" actId="26606"/>
          <ac:spMkLst>
            <pc:docMk/>
            <pc:sldMk cId="1371384568" sldId="266"/>
            <ac:spMk id="3" creationId="{9869882A-FDCE-4BC1-8583-DE110A4B274F}"/>
          </ac:spMkLst>
        </pc:spChg>
        <pc:spChg chg="add mod">
          <ac:chgData name="amira amir" userId="9ddb60026d133a05" providerId="LiveId" clId="{8BC496EE-A428-4765-BA8B-9AA83D2AAD48}" dt="2020-10-02T17:50:42.796" v="495" actId="20577"/>
          <ac:spMkLst>
            <pc:docMk/>
            <pc:sldMk cId="1371384568" sldId="266"/>
            <ac:spMk id="5" creationId="{9C26CEA4-1958-4EE6-98AF-894F9356644F}"/>
          </ac:spMkLst>
        </pc:spChg>
        <pc:graphicFrameChg chg="add mod">
          <ac:chgData name="amira amir" userId="9ddb60026d133a05" providerId="LiveId" clId="{8BC496EE-A428-4765-BA8B-9AA83D2AAD48}" dt="2020-10-02T17:58:50.067" v="507" actId="207"/>
          <ac:graphicFrameMkLst>
            <pc:docMk/>
            <pc:sldMk cId="1371384568" sldId="266"/>
            <ac:graphicFrameMk id="7" creationId="{D07A61BA-2A27-4590-9655-8E99284B684E}"/>
          </ac:graphicFrameMkLst>
        </pc:graphicFrameChg>
      </pc:sldChg>
      <pc:sldChg chg="addSp delSp modSp new mod setBg modAnim">
        <pc:chgData name="amira amir" userId="9ddb60026d133a05" providerId="LiveId" clId="{8BC496EE-A428-4765-BA8B-9AA83D2AAD48}" dt="2020-10-02T18:05:39.218" v="583" actId="122"/>
        <pc:sldMkLst>
          <pc:docMk/>
          <pc:sldMk cId="1331885308" sldId="267"/>
        </pc:sldMkLst>
        <pc:spChg chg="mod">
          <ac:chgData name="amira amir" userId="9ddb60026d133a05" providerId="LiveId" clId="{8BC496EE-A428-4765-BA8B-9AA83D2AAD48}" dt="2020-10-02T18:04:13.834" v="556" actId="26606"/>
          <ac:spMkLst>
            <pc:docMk/>
            <pc:sldMk cId="1331885308" sldId="267"/>
            <ac:spMk id="2" creationId="{8B1D3E47-2FB6-42F8-8BBF-3012FAA2BF02}"/>
          </ac:spMkLst>
        </pc:spChg>
        <pc:spChg chg="del">
          <ac:chgData name="amira amir" userId="9ddb60026d133a05" providerId="LiveId" clId="{8BC496EE-A428-4765-BA8B-9AA83D2AAD48}" dt="2020-10-02T17:59:27.541" v="509"/>
          <ac:spMkLst>
            <pc:docMk/>
            <pc:sldMk cId="1331885308" sldId="267"/>
            <ac:spMk id="3" creationId="{4B8F1178-B114-4817-A80A-60B44296D9FD}"/>
          </ac:spMkLst>
        </pc:spChg>
        <pc:spChg chg="add mod">
          <ac:chgData name="amira amir" userId="9ddb60026d133a05" providerId="LiveId" clId="{8BC496EE-A428-4765-BA8B-9AA83D2AAD48}" dt="2020-10-02T18:05:39.218" v="583" actId="122"/>
          <ac:spMkLst>
            <pc:docMk/>
            <pc:sldMk cId="1331885308" sldId="267"/>
            <ac:spMk id="4" creationId="{24735217-BF39-4252-9346-592E6002735F}"/>
          </ac:spMkLst>
        </pc:spChg>
        <pc:spChg chg="add del">
          <ac:chgData name="amira amir" userId="9ddb60026d133a05" providerId="LiveId" clId="{8BC496EE-A428-4765-BA8B-9AA83D2AAD48}" dt="2020-10-02T18:04:13.834" v="556" actId="26606"/>
          <ac:spMkLst>
            <pc:docMk/>
            <pc:sldMk cId="1331885308" sldId="267"/>
            <ac:spMk id="6" creationId="{C8DD82D3-D002-45B0-B16A-82B3DA4EFDDB}"/>
          </ac:spMkLst>
        </pc:spChg>
        <pc:spChg chg="add del">
          <ac:chgData name="amira amir" userId="9ddb60026d133a05" providerId="LiveId" clId="{8BC496EE-A428-4765-BA8B-9AA83D2AAD48}" dt="2020-10-02T18:04:13.834" v="556" actId="26606"/>
          <ac:spMkLst>
            <pc:docMk/>
            <pc:sldMk cId="1331885308" sldId="267"/>
            <ac:spMk id="8" creationId="{14552793-7DFF-4EC7-AC69-D34A75D01880}"/>
          </ac:spMkLst>
        </pc:spChg>
        <pc:spChg chg="add del">
          <ac:chgData name="amira amir" userId="9ddb60026d133a05" providerId="LiveId" clId="{8BC496EE-A428-4765-BA8B-9AA83D2AAD48}" dt="2020-10-02T18:02:22.601" v="544" actId="26606"/>
          <ac:spMkLst>
            <pc:docMk/>
            <pc:sldMk cId="1331885308" sldId="267"/>
            <ac:spMk id="9" creationId="{3558DB37-9FEE-48A2-8578-ED0401573943}"/>
          </ac:spMkLst>
        </pc:spChg>
        <pc:spChg chg="add del">
          <ac:chgData name="amira amir" userId="9ddb60026d133a05" providerId="LiveId" clId="{8BC496EE-A428-4765-BA8B-9AA83D2AAD48}" dt="2020-10-02T18:02:22.601" v="544" actId="26606"/>
          <ac:spMkLst>
            <pc:docMk/>
            <pc:sldMk cId="1331885308" sldId="267"/>
            <ac:spMk id="11" creationId="{5F7FCCA6-00E2-4F74-A105-0D769872F243}"/>
          </ac:spMkLst>
        </pc:spChg>
        <pc:spChg chg="add del mod">
          <ac:chgData name="amira amir" userId="9ddb60026d133a05" providerId="LiveId" clId="{8BC496EE-A428-4765-BA8B-9AA83D2AAD48}" dt="2020-10-02T18:04:18.388" v="558" actId="478"/>
          <ac:spMkLst>
            <pc:docMk/>
            <pc:sldMk cId="1331885308" sldId="267"/>
            <ac:spMk id="12" creationId="{21C1A8FE-A7D5-49A9-82B1-BAD2005823BC}"/>
          </ac:spMkLst>
        </pc:spChg>
        <pc:spChg chg="add del">
          <ac:chgData name="amira amir" userId="9ddb60026d133a05" providerId="LiveId" clId="{8BC496EE-A428-4765-BA8B-9AA83D2AAD48}" dt="2020-10-02T18:02:22.601" v="544" actId="26606"/>
          <ac:spMkLst>
            <pc:docMk/>
            <pc:sldMk cId="1331885308" sldId="267"/>
            <ac:spMk id="13" creationId="{9B834327-03F1-4931-8261-971373A5A694}"/>
          </ac:spMkLst>
        </pc:spChg>
        <pc:spChg chg="add">
          <ac:chgData name="amira amir" userId="9ddb60026d133a05" providerId="LiveId" clId="{8BC496EE-A428-4765-BA8B-9AA83D2AAD48}" dt="2020-10-02T18:04:13.834" v="556" actId="26606"/>
          <ac:spMkLst>
            <pc:docMk/>
            <pc:sldMk cId="1331885308" sldId="267"/>
            <ac:spMk id="17" creationId="{13BCCAE5-A35B-4B66-A4A7-E23C34A403A4}"/>
          </ac:spMkLst>
        </pc:spChg>
        <pc:spChg chg="add">
          <ac:chgData name="amira amir" userId="9ddb60026d133a05" providerId="LiveId" clId="{8BC496EE-A428-4765-BA8B-9AA83D2AAD48}" dt="2020-10-02T18:04:13.834" v="556" actId="26606"/>
          <ac:spMkLst>
            <pc:docMk/>
            <pc:sldMk cId="1331885308" sldId="267"/>
            <ac:spMk id="21" creationId="{CB06839E-D8C3-4A74-BA2B-3B97E7B2CDB5}"/>
          </ac:spMkLst>
        </pc:spChg>
        <pc:picChg chg="add mod">
          <ac:chgData name="amira amir" userId="9ddb60026d133a05" providerId="LiveId" clId="{8BC496EE-A428-4765-BA8B-9AA83D2AAD48}" dt="2020-10-02T18:05:18.562" v="577" actId="14100"/>
          <ac:picMkLst>
            <pc:docMk/>
            <pc:sldMk cId="1331885308" sldId="267"/>
            <ac:picMk id="10" creationId="{94E1C19C-790F-42BE-AFC5-754ADF527207}"/>
          </ac:picMkLst>
        </pc:picChg>
        <pc:cxnChg chg="add del">
          <ac:chgData name="amira amir" userId="9ddb60026d133a05" providerId="LiveId" clId="{8BC496EE-A428-4765-BA8B-9AA83D2AAD48}" dt="2020-10-02T18:04:13.834" v="556" actId="26606"/>
          <ac:cxnSpMkLst>
            <pc:docMk/>
            <pc:sldMk cId="1331885308" sldId="267"/>
            <ac:cxnSpMk id="7" creationId="{9F09C252-16FE-4557-AD6D-BB5CA773496C}"/>
          </ac:cxnSpMkLst>
        </pc:cxnChg>
        <pc:cxnChg chg="add">
          <ac:chgData name="amira amir" userId="9ddb60026d133a05" providerId="LiveId" clId="{8BC496EE-A428-4765-BA8B-9AA83D2AAD48}" dt="2020-10-02T18:04:13.834" v="556" actId="26606"/>
          <ac:cxnSpMkLst>
            <pc:docMk/>
            <pc:sldMk cId="1331885308" sldId="267"/>
            <ac:cxnSpMk id="19" creationId="{6987BDFB-DE64-4B56-B44F-45FAE19FA94E}"/>
          </ac:cxnSpMkLst>
        </pc:cxnChg>
      </pc:sldChg>
      <pc:sldChg chg="addSp delSp modSp new mod setBg">
        <pc:chgData name="amira amir" userId="9ddb60026d133a05" providerId="LiveId" clId="{8BC496EE-A428-4765-BA8B-9AA83D2AAD48}" dt="2020-10-02T18:28:51.412" v="605" actId="20577"/>
        <pc:sldMkLst>
          <pc:docMk/>
          <pc:sldMk cId="3367219321" sldId="268"/>
        </pc:sldMkLst>
        <pc:spChg chg="mod">
          <ac:chgData name="amira amir" userId="9ddb60026d133a05" providerId="LiveId" clId="{8BC496EE-A428-4765-BA8B-9AA83D2AAD48}" dt="2020-10-02T18:06:40.476" v="596" actId="26606"/>
          <ac:spMkLst>
            <pc:docMk/>
            <pc:sldMk cId="3367219321" sldId="268"/>
            <ac:spMk id="2" creationId="{0499AEDE-A30B-4737-864C-13B88DE78BB9}"/>
          </ac:spMkLst>
        </pc:spChg>
        <pc:spChg chg="del">
          <ac:chgData name="amira amir" userId="9ddb60026d133a05" providerId="LiveId" clId="{8BC496EE-A428-4765-BA8B-9AA83D2AAD48}" dt="2020-10-02T18:06:16.335" v="588"/>
          <ac:spMkLst>
            <pc:docMk/>
            <pc:sldMk cId="3367219321" sldId="268"/>
            <ac:spMk id="3" creationId="{73F34821-8282-4BAB-8844-513EA2F92BCE}"/>
          </ac:spMkLst>
        </pc:spChg>
        <pc:spChg chg="add mod">
          <ac:chgData name="amira amir" userId="9ddb60026d133a05" providerId="LiveId" clId="{8BC496EE-A428-4765-BA8B-9AA83D2AAD48}" dt="2020-10-02T18:28:51.412" v="605" actId="20577"/>
          <ac:spMkLst>
            <pc:docMk/>
            <pc:sldMk cId="3367219321" sldId="268"/>
            <ac:spMk id="4" creationId="{8D5DE599-8601-4937-AEA6-3D21AD2710C2}"/>
          </ac:spMkLst>
        </pc:spChg>
        <pc:spChg chg="add">
          <ac:chgData name="amira amir" userId="9ddb60026d133a05" providerId="LiveId" clId="{8BC496EE-A428-4765-BA8B-9AA83D2AAD48}" dt="2020-10-02T18:06:40.476" v="596" actId="26606"/>
          <ac:spMkLst>
            <pc:docMk/>
            <pc:sldMk cId="3367219321" sldId="268"/>
            <ac:spMk id="10" creationId="{67B74F2B-9534-4540-96B0-5C8E958B940F}"/>
          </ac:spMkLst>
        </pc:spChg>
        <pc:spChg chg="add">
          <ac:chgData name="amira amir" userId="9ddb60026d133a05" providerId="LiveId" clId="{8BC496EE-A428-4765-BA8B-9AA83D2AAD48}" dt="2020-10-02T18:06:40.476" v="596" actId="26606"/>
          <ac:spMkLst>
            <pc:docMk/>
            <pc:sldMk cId="3367219321" sldId="268"/>
            <ac:spMk id="14" creationId="{C1B60310-C5C3-46A0-A452-2A0B008434DA}"/>
          </ac:spMkLst>
        </pc:spChg>
        <pc:picChg chg="add">
          <ac:chgData name="amira amir" userId="9ddb60026d133a05" providerId="LiveId" clId="{8BC496EE-A428-4765-BA8B-9AA83D2AAD48}" dt="2020-10-02T18:06:40.476" v="596" actId="26606"/>
          <ac:picMkLst>
            <pc:docMk/>
            <pc:sldMk cId="3367219321" sldId="268"/>
            <ac:picMk id="6" creationId="{F5BBC72C-6D5B-46C2-91D6-4DEC5023A5DE}"/>
          </ac:picMkLst>
        </pc:picChg>
        <pc:cxnChg chg="add">
          <ac:chgData name="amira amir" userId="9ddb60026d133a05" providerId="LiveId" clId="{8BC496EE-A428-4765-BA8B-9AA83D2AAD48}" dt="2020-10-02T18:06:40.476" v="596" actId="26606"/>
          <ac:cxnSpMkLst>
            <pc:docMk/>
            <pc:sldMk cId="3367219321" sldId="268"/>
            <ac:cxnSpMk id="12" creationId="{33BECB2B-2CFA-412C-880F-C4B60974936F}"/>
          </ac:cxnSpMkLst>
        </pc:cxnChg>
      </pc:sldChg>
      <pc:sldChg chg="addSp modSp new mod setBg">
        <pc:chgData name="amira amir" userId="9ddb60026d133a05" providerId="LiveId" clId="{8BC496EE-A428-4765-BA8B-9AA83D2AAD48}" dt="2020-10-02T18:30:08.673" v="612" actId="27614"/>
        <pc:sldMkLst>
          <pc:docMk/>
          <pc:sldMk cId="1278011903" sldId="269"/>
        </pc:sldMkLst>
        <pc:spChg chg="mod">
          <ac:chgData name="amira amir" userId="9ddb60026d133a05" providerId="LiveId" clId="{8BC496EE-A428-4765-BA8B-9AA83D2AAD48}" dt="2020-10-02T18:30:05.585" v="611" actId="26606"/>
          <ac:spMkLst>
            <pc:docMk/>
            <pc:sldMk cId="1278011903" sldId="269"/>
            <ac:spMk id="2" creationId="{7548E5FC-23B9-45C7-959A-3426C2D71DCB}"/>
          </ac:spMkLst>
        </pc:spChg>
        <pc:spChg chg="mod">
          <ac:chgData name="amira amir" userId="9ddb60026d133a05" providerId="LiveId" clId="{8BC496EE-A428-4765-BA8B-9AA83D2AAD48}" dt="2020-10-02T18:30:05.585" v="611" actId="26606"/>
          <ac:spMkLst>
            <pc:docMk/>
            <pc:sldMk cId="1278011903" sldId="269"/>
            <ac:spMk id="3" creationId="{E0C00A1F-95C3-4877-B246-D333F25A3F60}"/>
          </ac:spMkLst>
        </pc:spChg>
        <pc:spChg chg="add">
          <ac:chgData name="amira amir" userId="9ddb60026d133a05" providerId="LiveId" clId="{8BC496EE-A428-4765-BA8B-9AA83D2AAD48}" dt="2020-10-02T18:30:05.585" v="611" actId="26606"/>
          <ac:spMkLst>
            <pc:docMk/>
            <pc:sldMk cId="1278011903" sldId="269"/>
            <ac:spMk id="9" creationId="{F4FAA6B4-BAFB-4474-9B14-DC83A9096513}"/>
          </ac:spMkLst>
        </pc:spChg>
        <pc:spChg chg="add">
          <ac:chgData name="amira amir" userId="9ddb60026d133a05" providerId="LiveId" clId="{8BC496EE-A428-4765-BA8B-9AA83D2AAD48}" dt="2020-10-02T18:30:05.585" v="611" actId="26606"/>
          <ac:spMkLst>
            <pc:docMk/>
            <pc:sldMk cId="1278011903" sldId="269"/>
            <ac:spMk id="13" creationId="{DB148495-5F82-48E2-A76C-C8E1C8949940}"/>
          </ac:spMkLst>
        </pc:spChg>
        <pc:picChg chg="add mod">
          <ac:chgData name="amira amir" userId="9ddb60026d133a05" providerId="LiveId" clId="{8BC496EE-A428-4765-BA8B-9AA83D2AAD48}" dt="2020-10-02T18:30:08.673" v="612" actId="27614"/>
          <ac:picMkLst>
            <pc:docMk/>
            <pc:sldMk cId="1278011903" sldId="269"/>
            <ac:picMk id="4" creationId="{8F0FF1FE-4D0C-45A9-A4AF-9AECB3BC456B}"/>
          </ac:picMkLst>
        </pc:picChg>
        <pc:cxnChg chg="add">
          <ac:chgData name="amira amir" userId="9ddb60026d133a05" providerId="LiveId" clId="{8BC496EE-A428-4765-BA8B-9AA83D2AAD48}" dt="2020-10-02T18:30:05.585" v="611" actId="26606"/>
          <ac:cxnSpMkLst>
            <pc:docMk/>
            <pc:sldMk cId="1278011903" sldId="269"/>
            <ac:cxnSpMk id="11" creationId="{4364CDC3-ADB0-4691-9286-5925F160C2D5}"/>
          </ac:cxnSpMkLst>
        </pc:cxnChg>
      </pc:sldChg>
      <pc:sldChg chg="addSp delSp modSp new mod setBg">
        <pc:chgData name="amira amir" userId="9ddb60026d133a05" providerId="LiveId" clId="{8BC496EE-A428-4765-BA8B-9AA83D2AAD48}" dt="2020-10-02T18:35:58.199" v="676" actId="403"/>
        <pc:sldMkLst>
          <pc:docMk/>
          <pc:sldMk cId="1268861302" sldId="270"/>
        </pc:sldMkLst>
        <pc:spChg chg="mod">
          <ac:chgData name="amira amir" userId="9ddb60026d133a05" providerId="LiveId" clId="{8BC496EE-A428-4765-BA8B-9AA83D2AAD48}" dt="2020-10-02T18:31:52.757" v="626" actId="26606"/>
          <ac:spMkLst>
            <pc:docMk/>
            <pc:sldMk cId="1268861302" sldId="270"/>
            <ac:spMk id="2" creationId="{25D6FDD3-CA2A-4A82-8A0A-8428EBC4FAE7}"/>
          </ac:spMkLst>
        </pc:spChg>
        <pc:spChg chg="mod">
          <ac:chgData name="amira amir" userId="9ddb60026d133a05" providerId="LiveId" clId="{8BC496EE-A428-4765-BA8B-9AA83D2AAD48}" dt="2020-10-02T18:31:56.525" v="629" actId="27636"/>
          <ac:spMkLst>
            <pc:docMk/>
            <pc:sldMk cId="1268861302" sldId="270"/>
            <ac:spMk id="3" creationId="{5FFE0E89-1542-49A3-9FAB-F438FA6A792C}"/>
          </ac:spMkLst>
        </pc:spChg>
        <pc:spChg chg="add del mod">
          <ac:chgData name="amira amir" userId="9ddb60026d133a05" providerId="LiveId" clId="{8BC496EE-A428-4765-BA8B-9AA83D2AAD48}" dt="2020-10-02T18:31:49.942" v="625" actId="478"/>
          <ac:spMkLst>
            <pc:docMk/>
            <pc:sldMk cId="1268861302" sldId="270"/>
            <ac:spMk id="6" creationId="{0DA48445-BC74-4FA8-AE6A-2EDB468F2C69}"/>
          </ac:spMkLst>
        </pc:spChg>
        <pc:spChg chg="add mod">
          <ac:chgData name="amira amir" userId="9ddb60026d133a05" providerId="LiveId" clId="{8BC496EE-A428-4765-BA8B-9AA83D2AAD48}" dt="2020-10-02T18:35:58.199" v="676" actId="403"/>
          <ac:spMkLst>
            <pc:docMk/>
            <pc:sldMk cId="1268861302" sldId="270"/>
            <ac:spMk id="7" creationId="{8D17889F-A43A-432E-8774-AC30EFAF773D}"/>
          </ac:spMkLst>
        </pc:spChg>
        <pc:spChg chg="add">
          <ac:chgData name="amira amir" userId="9ddb60026d133a05" providerId="LiveId" clId="{8BC496EE-A428-4765-BA8B-9AA83D2AAD48}" dt="2020-10-02T18:31:52.757" v="626" actId="26606"/>
          <ac:spMkLst>
            <pc:docMk/>
            <pc:sldMk cId="1268861302" sldId="270"/>
            <ac:spMk id="10" creationId="{F4FAA6B4-BAFB-4474-9B14-DC83A9096513}"/>
          </ac:spMkLst>
        </pc:spChg>
        <pc:spChg chg="add">
          <ac:chgData name="amira amir" userId="9ddb60026d133a05" providerId="LiveId" clId="{8BC496EE-A428-4765-BA8B-9AA83D2AAD48}" dt="2020-10-02T18:31:52.757" v="626" actId="26606"/>
          <ac:spMkLst>
            <pc:docMk/>
            <pc:sldMk cId="1268861302" sldId="270"/>
            <ac:spMk id="14" creationId="{DB148495-5F82-48E2-A76C-C8E1C8949940}"/>
          </ac:spMkLst>
        </pc:spChg>
        <pc:picChg chg="add mod">
          <ac:chgData name="amira amir" userId="9ddb60026d133a05" providerId="LiveId" clId="{8BC496EE-A428-4765-BA8B-9AA83D2AAD48}" dt="2020-10-02T18:31:52.757" v="626" actId="26606"/>
          <ac:picMkLst>
            <pc:docMk/>
            <pc:sldMk cId="1268861302" sldId="270"/>
            <ac:picMk id="5" creationId="{4D275DF6-06C4-498B-8230-4FBE287DD76E}"/>
          </ac:picMkLst>
        </pc:picChg>
        <pc:cxnChg chg="add">
          <ac:chgData name="amira amir" userId="9ddb60026d133a05" providerId="LiveId" clId="{8BC496EE-A428-4765-BA8B-9AA83D2AAD48}" dt="2020-10-02T18:31:52.757" v="626" actId="26606"/>
          <ac:cxnSpMkLst>
            <pc:docMk/>
            <pc:sldMk cId="1268861302" sldId="270"/>
            <ac:cxnSpMk id="12" creationId="{4364CDC3-ADB0-4691-9286-5925F160C2D5}"/>
          </ac:cxnSpMkLst>
        </pc:cxnChg>
      </pc:sldChg>
      <pc:sldChg chg="addSp modSp new mod setBg">
        <pc:chgData name="amira amir" userId="9ddb60026d133a05" providerId="LiveId" clId="{8BC496EE-A428-4765-BA8B-9AA83D2AAD48}" dt="2020-10-02T18:33:41.585" v="654" actId="27636"/>
        <pc:sldMkLst>
          <pc:docMk/>
          <pc:sldMk cId="3248352013" sldId="271"/>
        </pc:sldMkLst>
        <pc:spChg chg="mod">
          <ac:chgData name="amira amir" userId="9ddb60026d133a05" providerId="LiveId" clId="{8BC496EE-A428-4765-BA8B-9AA83D2AAD48}" dt="2020-10-02T18:33:23.380" v="642" actId="26606"/>
          <ac:spMkLst>
            <pc:docMk/>
            <pc:sldMk cId="3248352013" sldId="271"/>
            <ac:spMk id="2" creationId="{E86BBA44-4A3E-46CD-95F5-D0CEDDA26357}"/>
          </ac:spMkLst>
        </pc:spChg>
        <pc:spChg chg="mod">
          <ac:chgData name="amira amir" userId="9ddb60026d133a05" providerId="LiveId" clId="{8BC496EE-A428-4765-BA8B-9AA83D2AAD48}" dt="2020-10-02T18:33:41.585" v="654" actId="27636"/>
          <ac:spMkLst>
            <pc:docMk/>
            <pc:sldMk cId="3248352013" sldId="271"/>
            <ac:spMk id="3" creationId="{5A0ACBCC-C320-4A85-ACD5-9CAE930D72E4}"/>
          </ac:spMkLst>
        </pc:spChg>
        <pc:spChg chg="add">
          <ac:chgData name="amira amir" userId="9ddb60026d133a05" providerId="LiveId" clId="{8BC496EE-A428-4765-BA8B-9AA83D2AAD48}" dt="2020-10-02T18:33:23.380" v="642" actId="26606"/>
          <ac:spMkLst>
            <pc:docMk/>
            <pc:sldMk cId="3248352013" sldId="271"/>
            <ac:spMk id="9" creationId="{13BCCAE5-A35B-4B66-A4A7-E23C34A403A4}"/>
          </ac:spMkLst>
        </pc:spChg>
        <pc:spChg chg="add">
          <ac:chgData name="amira amir" userId="9ddb60026d133a05" providerId="LiveId" clId="{8BC496EE-A428-4765-BA8B-9AA83D2AAD48}" dt="2020-10-02T18:33:23.380" v="642" actId="26606"/>
          <ac:spMkLst>
            <pc:docMk/>
            <pc:sldMk cId="3248352013" sldId="271"/>
            <ac:spMk id="13" creationId="{FEC9799F-A0B8-45B9-8164-71F2838922CE}"/>
          </ac:spMkLst>
        </pc:spChg>
        <pc:picChg chg="add mod">
          <ac:chgData name="amira amir" userId="9ddb60026d133a05" providerId="LiveId" clId="{8BC496EE-A428-4765-BA8B-9AA83D2AAD48}" dt="2020-10-02T18:33:23.380" v="642" actId="26606"/>
          <ac:picMkLst>
            <pc:docMk/>
            <pc:sldMk cId="3248352013" sldId="271"/>
            <ac:picMk id="4" creationId="{BA1F6583-C4E7-4282-80F2-0C6B0D6FC29B}"/>
          </ac:picMkLst>
        </pc:picChg>
        <pc:cxnChg chg="add">
          <ac:chgData name="amira amir" userId="9ddb60026d133a05" providerId="LiveId" clId="{8BC496EE-A428-4765-BA8B-9AA83D2AAD48}" dt="2020-10-02T18:33:23.380" v="642" actId="26606"/>
          <ac:cxnSpMkLst>
            <pc:docMk/>
            <pc:sldMk cId="3248352013" sldId="271"/>
            <ac:cxnSpMk id="11" creationId="{6987BDFB-DE64-4B56-B44F-45FAE19FA94E}"/>
          </ac:cxnSpMkLst>
        </pc:cxnChg>
      </pc:sldChg>
      <pc:sldChg chg="addSp delSp modSp new mod setBg">
        <pc:chgData name="amira amir" userId="9ddb60026d133a05" providerId="LiveId" clId="{8BC496EE-A428-4765-BA8B-9AA83D2AAD48}" dt="2020-10-02T18:47:42.533" v="878" actId="14100"/>
        <pc:sldMkLst>
          <pc:docMk/>
          <pc:sldMk cId="2143497173" sldId="272"/>
        </pc:sldMkLst>
        <pc:spChg chg="mod">
          <ac:chgData name="amira amir" userId="9ddb60026d133a05" providerId="LiveId" clId="{8BC496EE-A428-4765-BA8B-9AA83D2AAD48}" dt="2020-10-02T18:47:42.533" v="878" actId="14100"/>
          <ac:spMkLst>
            <pc:docMk/>
            <pc:sldMk cId="2143497173" sldId="272"/>
            <ac:spMk id="2" creationId="{B28FA845-8FDD-407F-9042-964E85A295E8}"/>
          </ac:spMkLst>
        </pc:spChg>
        <pc:spChg chg="del">
          <ac:chgData name="amira amir" userId="9ddb60026d133a05" providerId="LiveId" clId="{8BC496EE-A428-4765-BA8B-9AA83D2AAD48}" dt="2020-10-02T18:33:59.446" v="656"/>
          <ac:spMkLst>
            <pc:docMk/>
            <pc:sldMk cId="2143497173" sldId="272"/>
            <ac:spMk id="3" creationId="{52C80FA8-207F-4851-BF26-C8EA091047C7}"/>
          </ac:spMkLst>
        </pc:spChg>
        <pc:spChg chg="add mod">
          <ac:chgData name="amira amir" userId="9ddb60026d133a05" providerId="LiveId" clId="{8BC496EE-A428-4765-BA8B-9AA83D2AAD48}" dt="2020-10-02T18:47:25.765" v="872" actId="403"/>
          <ac:spMkLst>
            <pc:docMk/>
            <pc:sldMk cId="2143497173" sldId="272"/>
            <ac:spMk id="6" creationId="{D42B49D2-639E-4211-9F05-8938087C3625}"/>
          </ac:spMkLst>
        </pc:spChg>
        <pc:spChg chg="add del mod">
          <ac:chgData name="amira amir" userId="9ddb60026d133a05" providerId="LiveId" clId="{8BC496EE-A428-4765-BA8B-9AA83D2AAD48}" dt="2020-10-02T18:45:27.146" v="833"/>
          <ac:spMkLst>
            <pc:docMk/>
            <pc:sldMk cId="2143497173" sldId="272"/>
            <ac:spMk id="7" creationId="{616A67B0-004D-4942-BEB9-C37CCF4535F2}"/>
          </ac:spMkLst>
        </pc:spChg>
        <pc:spChg chg="add mod">
          <ac:chgData name="amira amir" userId="9ddb60026d133a05" providerId="LiveId" clId="{8BC496EE-A428-4765-BA8B-9AA83D2AAD48}" dt="2020-10-02T18:47:04.078" v="866" actId="1076"/>
          <ac:spMkLst>
            <pc:docMk/>
            <pc:sldMk cId="2143497173" sldId="272"/>
            <ac:spMk id="8" creationId="{79157E3F-A312-4CD3-A305-6005555F7250}"/>
          </ac:spMkLst>
        </pc:spChg>
        <pc:spChg chg="add mod">
          <ac:chgData name="amira amir" userId="9ddb60026d133a05" providerId="LiveId" clId="{8BC496EE-A428-4765-BA8B-9AA83D2AAD48}" dt="2020-10-02T18:46:52.069" v="860" actId="20577"/>
          <ac:spMkLst>
            <pc:docMk/>
            <pc:sldMk cId="2143497173" sldId="272"/>
            <ac:spMk id="9" creationId="{5D786440-C5EB-4F74-9803-A216ECD2335E}"/>
          </ac:spMkLst>
        </pc:spChg>
        <pc:spChg chg="add mod">
          <ac:chgData name="amira amir" userId="9ddb60026d133a05" providerId="LiveId" clId="{8BC496EE-A428-4765-BA8B-9AA83D2AAD48}" dt="2020-10-02T18:46:58.536" v="865" actId="20577"/>
          <ac:spMkLst>
            <pc:docMk/>
            <pc:sldMk cId="2143497173" sldId="272"/>
            <ac:spMk id="10" creationId="{D09AFAC8-98FA-4B0C-9B29-4AD9B5E44C53}"/>
          </ac:spMkLst>
        </pc:spChg>
        <pc:spChg chg="add">
          <ac:chgData name="amira amir" userId="9ddb60026d133a05" providerId="LiveId" clId="{8BC496EE-A428-4765-BA8B-9AA83D2AAD48}" dt="2020-10-02T18:43:04.333" v="814" actId="26606"/>
          <ac:spMkLst>
            <pc:docMk/>
            <pc:sldMk cId="2143497173" sldId="272"/>
            <ac:spMk id="11" creationId="{13BCCAE5-A35B-4B66-A4A7-E23C34A403A4}"/>
          </ac:spMkLst>
        </pc:spChg>
        <pc:spChg chg="add">
          <ac:chgData name="amira amir" userId="9ddb60026d133a05" providerId="LiveId" clId="{8BC496EE-A428-4765-BA8B-9AA83D2AAD48}" dt="2020-10-02T18:43:04.333" v="814" actId="26606"/>
          <ac:spMkLst>
            <pc:docMk/>
            <pc:sldMk cId="2143497173" sldId="272"/>
            <ac:spMk id="15" creationId="{FEC9799F-A0B8-45B9-8164-71F2838922CE}"/>
          </ac:spMkLst>
        </pc:spChg>
        <pc:picChg chg="add mod ord">
          <ac:chgData name="amira amir" userId="9ddb60026d133a05" providerId="LiveId" clId="{8BC496EE-A428-4765-BA8B-9AA83D2AAD48}" dt="2020-10-02T18:45:53.775" v="838" actId="14100"/>
          <ac:picMkLst>
            <pc:docMk/>
            <pc:sldMk cId="2143497173" sldId="272"/>
            <ac:picMk id="4" creationId="{1BC5BB0B-B4E0-4654-BC88-D627BEBA71F1}"/>
          </ac:picMkLst>
        </pc:picChg>
        <pc:cxnChg chg="add">
          <ac:chgData name="amira amir" userId="9ddb60026d133a05" providerId="LiveId" clId="{8BC496EE-A428-4765-BA8B-9AA83D2AAD48}" dt="2020-10-02T18:43:04.333" v="814" actId="26606"/>
          <ac:cxnSpMkLst>
            <pc:docMk/>
            <pc:sldMk cId="2143497173" sldId="272"/>
            <ac:cxnSpMk id="13" creationId="{6987BDFB-DE64-4B56-B44F-45FAE19FA94E}"/>
          </ac:cxnSpMkLst>
        </pc:cxnChg>
      </pc:sldChg>
      <pc:sldChg chg="addSp delSp modSp new mod setBg modClrScheme chgLayout">
        <pc:chgData name="amira amir" userId="9ddb60026d133a05" providerId="LiveId" clId="{8BC496EE-A428-4765-BA8B-9AA83D2AAD48}" dt="2020-10-02T18:50:12.394" v="884" actId="26606"/>
        <pc:sldMkLst>
          <pc:docMk/>
          <pc:sldMk cId="4226964967" sldId="273"/>
        </pc:sldMkLst>
        <pc:spChg chg="del">
          <ac:chgData name="amira amir" userId="9ddb60026d133a05" providerId="LiveId" clId="{8BC496EE-A428-4765-BA8B-9AA83D2AAD48}" dt="2020-10-02T18:50:06.951" v="882" actId="700"/>
          <ac:spMkLst>
            <pc:docMk/>
            <pc:sldMk cId="4226964967" sldId="273"/>
            <ac:spMk id="2" creationId="{F6FFF84A-451D-487B-BF0E-1B89452BDA36}"/>
          </ac:spMkLst>
        </pc:spChg>
        <pc:spChg chg="del">
          <ac:chgData name="amira amir" userId="9ddb60026d133a05" providerId="LiveId" clId="{8BC496EE-A428-4765-BA8B-9AA83D2AAD48}" dt="2020-10-02T18:50:03.331" v="880" actId="931"/>
          <ac:spMkLst>
            <pc:docMk/>
            <pc:sldMk cId="4226964967" sldId="273"/>
            <ac:spMk id="3" creationId="{910D57AE-9C8F-4E82-89E7-149CFDEA4C4D}"/>
          </ac:spMkLst>
        </pc:spChg>
        <pc:spChg chg="add del mod">
          <ac:chgData name="amira amir" userId="9ddb60026d133a05" providerId="LiveId" clId="{8BC496EE-A428-4765-BA8B-9AA83D2AAD48}" dt="2020-10-02T18:50:09.988" v="883" actId="478"/>
          <ac:spMkLst>
            <pc:docMk/>
            <pc:sldMk cId="4226964967" sldId="273"/>
            <ac:spMk id="6" creationId="{F8407FD3-8A06-48F6-8AE6-C7A0314620CA}"/>
          </ac:spMkLst>
        </pc:spChg>
        <pc:spChg chg="add">
          <ac:chgData name="amira amir" userId="9ddb60026d133a05" providerId="LiveId" clId="{8BC496EE-A428-4765-BA8B-9AA83D2AAD48}" dt="2020-10-02T18:50:12.394" v="884" actId="26606"/>
          <ac:spMkLst>
            <pc:docMk/>
            <pc:sldMk cId="4226964967" sldId="273"/>
            <ac:spMk id="10" creationId="{41497DE5-0939-4D1D-9350-0C5E1B209C68}"/>
          </ac:spMkLst>
        </pc:spChg>
        <pc:spChg chg="add">
          <ac:chgData name="amira amir" userId="9ddb60026d133a05" providerId="LiveId" clId="{8BC496EE-A428-4765-BA8B-9AA83D2AAD48}" dt="2020-10-02T18:50:12.394" v="884" actId="26606"/>
          <ac:spMkLst>
            <pc:docMk/>
            <pc:sldMk cId="4226964967" sldId="273"/>
            <ac:spMk id="12" creationId="{5CCC70ED-6C63-4537-B7EB-51990D6C0A6F}"/>
          </ac:spMkLst>
        </pc:spChg>
        <pc:spChg chg="add">
          <ac:chgData name="amira amir" userId="9ddb60026d133a05" providerId="LiveId" clId="{8BC496EE-A428-4765-BA8B-9AA83D2AAD48}" dt="2020-10-02T18:50:12.394" v="884" actId="26606"/>
          <ac:spMkLst>
            <pc:docMk/>
            <pc:sldMk cId="4226964967" sldId="273"/>
            <ac:spMk id="14" creationId="{B76E24C1-2968-40DC-A36E-F6B85F0F0752}"/>
          </ac:spMkLst>
        </pc:spChg>
        <pc:picChg chg="add mod ord">
          <ac:chgData name="amira amir" userId="9ddb60026d133a05" providerId="LiveId" clId="{8BC496EE-A428-4765-BA8B-9AA83D2AAD48}" dt="2020-10-02T18:50:12.394" v="884" actId="26606"/>
          <ac:picMkLst>
            <pc:docMk/>
            <pc:sldMk cId="4226964967" sldId="273"/>
            <ac:picMk id="5" creationId="{D4E1628B-696B-4D91-B1B8-D29BE85576A0}"/>
          </ac:picMkLst>
        </pc:picChg>
      </pc:sldChg>
      <pc:sldChg chg="addSp delSp modSp new mod setBg modClrScheme chgLayout">
        <pc:chgData name="amira amir" userId="9ddb60026d133a05" providerId="LiveId" clId="{8BC496EE-A428-4765-BA8B-9AA83D2AAD48}" dt="2020-10-02T18:53:01.254" v="900" actId="14100"/>
        <pc:sldMkLst>
          <pc:docMk/>
          <pc:sldMk cId="3166928456" sldId="274"/>
        </pc:sldMkLst>
        <pc:spChg chg="del">
          <ac:chgData name="amira amir" userId="9ddb60026d133a05" providerId="LiveId" clId="{8BC496EE-A428-4765-BA8B-9AA83D2AAD48}" dt="2020-10-02T18:52:27.220" v="887" actId="700"/>
          <ac:spMkLst>
            <pc:docMk/>
            <pc:sldMk cId="3166928456" sldId="274"/>
            <ac:spMk id="2" creationId="{2E9EE442-7535-4B7F-A9CD-8D7D088FDFAC}"/>
          </ac:spMkLst>
        </pc:spChg>
        <pc:spChg chg="del">
          <ac:chgData name="amira amir" userId="9ddb60026d133a05" providerId="LiveId" clId="{8BC496EE-A428-4765-BA8B-9AA83D2AAD48}" dt="2020-10-02T18:52:22.228" v="886"/>
          <ac:spMkLst>
            <pc:docMk/>
            <pc:sldMk cId="3166928456" sldId="274"/>
            <ac:spMk id="3" creationId="{F937DCF9-2849-4C53-9C32-D76CA5B91512}"/>
          </ac:spMkLst>
        </pc:spChg>
        <pc:spChg chg="add mod">
          <ac:chgData name="amira amir" userId="9ddb60026d133a05" providerId="LiveId" clId="{8BC496EE-A428-4765-BA8B-9AA83D2AAD48}" dt="2020-10-02T18:52:47.825" v="894" actId="20577"/>
          <ac:spMkLst>
            <pc:docMk/>
            <pc:sldMk cId="3166928456" sldId="274"/>
            <ac:spMk id="5" creationId="{F05A4632-BCC2-4BCD-950D-266C4EBE6F43}"/>
          </ac:spMkLst>
        </pc:spChg>
        <pc:spChg chg="add">
          <ac:chgData name="amira amir" userId="9ddb60026d133a05" providerId="LiveId" clId="{8BC496EE-A428-4765-BA8B-9AA83D2AAD48}" dt="2020-10-02T18:52:31.370" v="888" actId="26606"/>
          <ac:spMkLst>
            <pc:docMk/>
            <pc:sldMk cId="3166928456" sldId="274"/>
            <ac:spMk id="9" creationId="{2C7211D9-E545-4D00-9874-641EC7C7BD85}"/>
          </ac:spMkLst>
        </pc:spChg>
        <pc:spChg chg="add">
          <ac:chgData name="amira amir" userId="9ddb60026d133a05" providerId="LiveId" clId="{8BC496EE-A428-4765-BA8B-9AA83D2AAD48}" dt="2020-10-02T18:52:31.370" v="888" actId="26606"/>
          <ac:spMkLst>
            <pc:docMk/>
            <pc:sldMk cId="3166928456" sldId="274"/>
            <ac:spMk id="11" creationId="{5DBBC34A-8C43-4368-951E-A04EB7C00E32}"/>
          </ac:spMkLst>
        </pc:spChg>
        <pc:picChg chg="add mod ord">
          <ac:chgData name="amira amir" userId="9ddb60026d133a05" providerId="LiveId" clId="{8BC496EE-A428-4765-BA8B-9AA83D2AAD48}" dt="2020-10-02T18:53:01.254" v="900" actId="14100"/>
          <ac:picMkLst>
            <pc:docMk/>
            <pc:sldMk cId="3166928456" sldId="274"/>
            <ac:picMk id="4" creationId="{E5D72AAE-F9BA-4836-BF97-C52720D7F8D8}"/>
          </ac:picMkLst>
        </pc:picChg>
      </pc:sldChg>
      <pc:sldMasterChg chg="add del addSldLayout delSldLayout">
        <pc:chgData name="amira amir" userId="9ddb60026d133a05" providerId="LiveId" clId="{8BC496EE-A428-4765-BA8B-9AA83D2AAD48}" dt="2020-09-30T16:04:38.081" v="36" actId="26606"/>
        <pc:sldMasterMkLst>
          <pc:docMk/>
          <pc:sldMasterMk cId="757594063" sldId="2147483648"/>
        </pc:sldMasterMkLst>
        <pc:sldLayoutChg chg="add del">
          <pc:chgData name="amira amir" userId="9ddb60026d133a05" providerId="LiveId" clId="{8BC496EE-A428-4765-BA8B-9AA83D2AAD48}" dt="2020-09-30T16:04:38.081" v="36" actId="26606"/>
          <pc:sldLayoutMkLst>
            <pc:docMk/>
            <pc:sldMasterMk cId="757594063" sldId="2147483648"/>
            <pc:sldLayoutMk cId="2637109936" sldId="2147483649"/>
          </pc:sldLayoutMkLst>
        </pc:sldLayoutChg>
        <pc:sldLayoutChg chg="add del">
          <pc:chgData name="amira amir" userId="9ddb60026d133a05" providerId="LiveId" clId="{8BC496EE-A428-4765-BA8B-9AA83D2AAD48}" dt="2020-09-30T16:04:38.081" v="36" actId="26606"/>
          <pc:sldLayoutMkLst>
            <pc:docMk/>
            <pc:sldMasterMk cId="757594063" sldId="2147483648"/>
            <pc:sldLayoutMk cId="808142294" sldId="2147483650"/>
          </pc:sldLayoutMkLst>
        </pc:sldLayoutChg>
        <pc:sldLayoutChg chg="add del">
          <pc:chgData name="amira amir" userId="9ddb60026d133a05" providerId="LiveId" clId="{8BC496EE-A428-4765-BA8B-9AA83D2AAD48}" dt="2020-09-30T16:04:38.081" v="36" actId="26606"/>
          <pc:sldLayoutMkLst>
            <pc:docMk/>
            <pc:sldMasterMk cId="757594063" sldId="2147483648"/>
            <pc:sldLayoutMk cId="2042214052" sldId="2147483651"/>
          </pc:sldLayoutMkLst>
        </pc:sldLayoutChg>
        <pc:sldLayoutChg chg="add del">
          <pc:chgData name="amira amir" userId="9ddb60026d133a05" providerId="LiveId" clId="{8BC496EE-A428-4765-BA8B-9AA83D2AAD48}" dt="2020-09-30T16:04:38.081" v="36" actId="26606"/>
          <pc:sldLayoutMkLst>
            <pc:docMk/>
            <pc:sldMasterMk cId="757594063" sldId="2147483648"/>
            <pc:sldLayoutMk cId="2618139698" sldId="2147483652"/>
          </pc:sldLayoutMkLst>
        </pc:sldLayoutChg>
        <pc:sldLayoutChg chg="add del">
          <pc:chgData name="amira amir" userId="9ddb60026d133a05" providerId="LiveId" clId="{8BC496EE-A428-4765-BA8B-9AA83D2AAD48}" dt="2020-09-30T16:04:38.081" v="36" actId="26606"/>
          <pc:sldLayoutMkLst>
            <pc:docMk/>
            <pc:sldMasterMk cId="757594063" sldId="2147483648"/>
            <pc:sldLayoutMk cId="1629721307" sldId="2147483653"/>
          </pc:sldLayoutMkLst>
        </pc:sldLayoutChg>
        <pc:sldLayoutChg chg="add del">
          <pc:chgData name="amira amir" userId="9ddb60026d133a05" providerId="LiveId" clId="{8BC496EE-A428-4765-BA8B-9AA83D2AAD48}" dt="2020-09-30T16:04:38.081" v="36" actId="26606"/>
          <pc:sldLayoutMkLst>
            <pc:docMk/>
            <pc:sldMasterMk cId="757594063" sldId="2147483648"/>
            <pc:sldLayoutMk cId="687557260" sldId="2147483654"/>
          </pc:sldLayoutMkLst>
        </pc:sldLayoutChg>
        <pc:sldLayoutChg chg="add del">
          <pc:chgData name="amira amir" userId="9ddb60026d133a05" providerId="LiveId" clId="{8BC496EE-A428-4765-BA8B-9AA83D2AAD48}" dt="2020-09-30T16:04:38.081" v="36" actId="26606"/>
          <pc:sldLayoutMkLst>
            <pc:docMk/>
            <pc:sldMasterMk cId="757594063" sldId="2147483648"/>
            <pc:sldLayoutMk cId="985014456" sldId="2147483655"/>
          </pc:sldLayoutMkLst>
        </pc:sldLayoutChg>
        <pc:sldLayoutChg chg="add del">
          <pc:chgData name="amira amir" userId="9ddb60026d133a05" providerId="LiveId" clId="{8BC496EE-A428-4765-BA8B-9AA83D2AAD48}" dt="2020-09-30T16:04:38.081" v="36" actId="26606"/>
          <pc:sldLayoutMkLst>
            <pc:docMk/>
            <pc:sldMasterMk cId="757594063" sldId="2147483648"/>
            <pc:sldLayoutMk cId="3998711502" sldId="2147483656"/>
          </pc:sldLayoutMkLst>
        </pc:sldLayoutChg>
        <pc:sldLayoutChg chg="add del">
          <pc:chgData name="amira amir" userId="9ddb60026d133a05" providerId="LiveId" clId="{8BC496EE-A428-4765-BA8B-9AA83D2AAD48}" dt="2020-09-30T16:04:38.081" v="36" actId="26606"/>
          <pc:sldLayoutMkLst>
            <pc:docMk/>
            <pc:sldMasterMk cId="757594063" sldId="2147483648"/>
            <pc:sldLayoutMk cId="3236572990" sldId="2147483657"/>
          </pc:sldLayoutMkLst>
        </pc:sldLayoutChg>
        <pc:sldLayoutChg chg="add del">
          <pc:chgData name="amira amir" userId="9ddb60026d133a05" providerId="LiveId" clId="{8BC496EE-A428-4765-BA8B-9AA83D2AAD48}" dt="2020-09-30T16:04:38.081" v="36" actId="26606"/>
          <pc:sldLayoutMkLst>
            <pc:docMk/>
            <pc:sldMasterMk cId="757594063" sldId="2147483648"/>
            <pc:sldLayoutMk cId="2144850817" sldId="2147483658"/>
          </pc:sldLayoutMkLst>
        </pc:sldLayoutChg>
        <pc:sldLayoutChg chg="add del">
          <pc:chgData name="amira amir" userId="9ddb60026d133a05" providerId="LiveId" clId="{8BC496EE-A428-4765-BA8B-9AA83D2AAD48}" dt="2020-09-30T16:04:38.081" v="36" actId="26606"/>
          <pc:sldLayoutMkLst>
            <pc:docMk/>
            <pc:sldMasterMk cId="757594063" sldId="2147483648"/>
            <pc:sldLayoutMk cId="3447041316" sldId="2147483659"/>
          </pc:sldLayoutMkLst>
        </pc:sldLayoutChg>
      </pc:sldMasterChg>
      <pc:sldMasterChg chg="add del replId addSldLayout delSldLayout">
        <pc:chgData name="amira amir" userId="9ddb60026d133a05" providerId="LiveId" clId="{8BC496EE-A428-4765-BA8B-9AA83D2AAD48}" dt="2020-09-30T16:03:54.188" v="26" actId="26606"/>
        <pc:sldMasterMkLst>
          <pc:docMk/>
          <pc:sldMasterMk cId="1047176847" sldId="2147483660"/>
        </pc:sldMasterMkLst>
        <pc:sldLayoutChg chg="add del">
          <pc:chgData name="amira amir" userId="9ddb60026d133a05" providerId="LiveId" clId="{8BC496EE-A428-4765-BA8B-9AA83D2AAD48}" dt="2020-09-30T16:03:54.188" v="26" actId="26606"/>
          <pc:sldLayoutMkLst>
            <pc:docMk/>
            <pc:sldMasterMk cId="1047176847" sldId="2147483660"/>
            <pc:sldLayoutMk cId="4282152930" sldId="2147483661"/>
          </pc:sldLayoutMkLst>
        </pc:sldLayoutChg>
        <pc:sldLayoutChg chg="add del">
          <pc:chgData name="amira amir" userId="9ddb60026d133a05" providerId="LiveId" clId="{8BC496EE-A428-4765-BA8B-9AA83D2AAD48}" dt="2020-09-30T16:03:54.188" v="26" actId="26606"/>
          <pc:sldLayoutMkLst>
            <pc:docMk/>
            <pc:sldMasterMk cId="1047176847" sldId="2147483660"/>
            <pc:sldLayoutMk cId="651285583" sldId="2147483662"/>
          </pc:sldLayoutMkLst>
        </pc:sldLayoutChg>
        <pc:sldLayoutChg chg="add del replId">
          <pc:chgData name="amira amir" userId="9ddb60026d133a05" providerId="LiveId" clId="{8BC496EE-A428-4765-BA8B-9AA83D2AAD48}" dt="2020-09-30T16:03:54.188" v="26" actId="26606"/>
          <pc:sldLayoutMkLst>
            <pc:docMk/>
            <pc:sldMasterMk cId="1047176847" sldId="2147483660"/>
            <pc:sldLayoutMk cId="519406348" sldId="2147483663"/>
          </pc:sldLayoutMkLst>
        </pc:sldLayoutChg>
        <pc:sldLayoutChg chg="add del replId">
          <pc:chgData name="amira amir" userId="9ddb60026d133a05" providerId="LiveId" clId="{8BC496EE-A428-4765-BA8B-9AA83D2AAD48}" dt="2020-09-30T16:03:54.188" v="26" actId="26606"/>
          <pc:sldLayoutMkLst>
            <pc:docMk/>
            <pc:sldMasterMk cId="1047176847" sldId="2147483660"/>
            <pc:sldLayoutMk cId="1473349822" sldId="2147483664"/>
          </pc:sldLayoutMkLst>
        </pc:sldLayoutChg>
        <pc:sldLayoutChg chg="add del replId">
          <pc:chgData name="amira amir" userId="9ddb60026d133a05" providerId="LiveId" clId="{8BC496EE-A428-4765-BA8B-9AA83D2AAD48}" dt="2020-09-30T16:03:54.188" v="26" actId="26606"/>
          <pc:sldLayoutMkLst>
            <pc:docMk/>
            <pc:sldMasterMk cId="1047176847" sldId="2147483660"/>
            <pc:sldLayoutMk cId="1896682799" sldId="2147483665"/>
          </pc:sldLayoutMkLst>
        </pc:sldLayoutChg>
        <pc:sldLayoutChg chg="add del replId">
          <pc:chgData name="amira amir" userId="9ddb60026d133a05" providerId="LiveId" clId="{8BC496EE-A428-4765-BA8B-9AA83D2AAD48}" dt="2020-09-30T16:03:54.188" v="26" actId="26606"/>
          <pc:sldLayoutMkLst>
            <pc:docMk/>
            <pc:sldMasterMk cId="1047176847" sldId="2147483660"/>
            <pc:sldLayoutMk cId="3094045300" sldId="2147483666"/>
          </pc:sldLayoutMkLst>
        </pc:sldLayoutChg>
        <pc:sldLayoutChg chg="add del replId">
          <pc:chgData name="amira amir" userId="9ddb60026d133a05" providerId="LiveId" clId="{8BC496EE-A428-4765-BA8B-9AA83D2AAD48}" dt="2020-09-30T16:03:54.188" v="26" actId="26606"/>
          <pc:sldLayoutMkLst>
            <pc:docMk/>
            <pc:sldMasterMk cId="1047176847" sldId="2147483660"/>
            <pc:sldLayoutMk cId="200541269" sldId="2147483667"/>
          </pc:sldLayoutMkLst>
        </pc:sldLayoutChg>
        <pc:sldLayoutChg chg="add del replId">
          <pc:chgData name="amira amir" userId="9ddb60026d133a05" providerId="LiveId" clId="{8BC496EE-A428-4765-BA8B-9AA83D2AAD48}" dt="2020-09-30T16:03:54.188" v="26" actId="26606"/>
          <pc:sldLayoutMkLst>
            <pc:docMk/>
            <pc:sldMasterMk cId="1047176847" sldId="2147483660"/>
            <pc:sldLayoutMk cId="2338391334" sldId="2147483668"/>
          </pc:sldLayoutMkLst>
        </pc:sldLayoutChg>
        <pc:sldLayoutChg chg="add del replId">
          <pc:chgData name="amira amir" userId="9ddb60026d133a05" providerId="LiveId" clId="{8BC496EE-A428-4765-BA8B-9AA83D2AAD48}" dt="2020-09-30T16:03:54.188" v="26" actId="26606"/>
          <pc:sldLayoutMkLst>
            <pc:docMk/>
            <pc:sldMasterMk cId="1047176847" sldId="2147483660"/>
            <pc:sldLayoutMk cId="2595094608" sldId="2147483669"/>
          </pc:sldLayoutMkLst>
        </pc:sldLayoutChg>
        <pc:sldLayoutChg chg="add del replId">
          <pc:chgData name="amira amir" userId="9ddb60026d133a05" providerId="LiveId" clId="{8BC496EE-A428-4765-BA8B-9AA83D2AAD48}" dt="2020-09-30T16:03:54.188" v="26" actId="26606"/>
          <pc:sldLayoutMkLst>
            <pc:docMk/>
            <pc:sldMasterMk cId="1047176847" sldId="2147483660"/>
            <pc:sldLayoutMk cId="550266453" sldId="2147483670"/>
          </pc:sldLayoutMkLst>
        </pc:sldLayoutChg>
        <pc:sldLayoutChg chg="add del replId">
          <pc:chgData name="amira amir" userId="9ddb60026d133a05" providerId="LiveId" clId="{8BC496EE-A428-4765-BA8B-9AA83D2AAD48}" dt="2020-09-30T16:03:54.188" v="26" actId="26606"/>
          <pc:sldLayoutMkLst>
            <pc:docMk/>
            <pc:sldMasterMk cId="1047176847" sldId="2147483660"/>
            <pc:sldLayoutMk cId="3565626877" sldId="2147483671"/>
          </pc:sldLayoutMkLst>
        </pc:sldLayoutChg>
        <pc:sldLayoutChg chg="add del replId">
          <pc:chgData name="amira amir" userId="9ddb60026d133a05" providerId="LiveId" clId="{8BC496EE-A428-4765-BA8B-9AA83D2AAD48}" dt="2020-09-30T16:03:54.188" v="26" actId="26606"/>
          <pc:sldLayoutMkLst>
            <pc:docMk/>
            <pc:sldMasterMk cId="1047176847" sldId="2147483660"/>
            <pc:sldLayoutMk cId="807883088" sldId="2147483672"/>
          </pc:sldLayoutMkLst>
        </pc:sldLayoutChg>
      </pc:sldMasterChg>
      <pc:sldMasterChg chg="add del addSldLayout delSldLayout">
        <pc:chgData name="amira amir" userId="9ddb60026d133a05" providerId="LiveId" clId="{8BC496EE-A428-4765-BA8B-9AA83D2AAD48}" dt="2020-09-30T16:04:36.762" v="33" actId="26606"/>
        <pc:sldMasterMkLst>
          <pc:docMk/>
          <pc:sldMasterMk cId="1942179865" sldId="2147483712"/>
        </pc:sldMasterMkLst>
        <pc:sldLayoutChg chg="add del">
          <pc:chgData name="amira amir" userId="9ddb60026d133a05" providerId="LiveId" clId="{8BC496EE-A428-4765-BA8B-9AA83D2AAD48}" dt="2020-09-30T16:04:36.762" v="33" actId="26606"/>
          <pc:sldLayoutMkLst>
            <pc:docMk/>
            <pc:sldMasterMk cId="1942179865" sldId="2147483712"/>
            <pc:sldLayoutMk cId="2742865374" sldId="2147483701"/>
          </pc:sldLayoutMkLst>
        </pc:sldLayoutChg>
        <pc:sldLayoutChg chg="add del">
          <pc:chgData name="amira amir" userId="9ddb60026d133a05" providerId="LiveId" clId="{8BC496EE-A428-4765-BA8B-9AA83D2AAD48}" dt="2020-09-30T16:04:36.762" v="33" actId="26606"/>
          <pc:sldLayoutMkLst>
            <pc:docMk/>
            <pc:sldMasterMk cId="1942179865" sldId="2147483712"/>
            <pc:sldLayoutMk cId="2513271314" sldId="2147483702"/>
          </pc:sldLayoutMkLst>
        </pc:sldLayoutChg>
        <pc:sldLayoutChg chg="add del">
          <pc:chgData name="amira amir" userId="9ddb60026d133a05" providerId="LiveId" clId="{8BC496EE-A428-4765-BA8B-9AA83D2AAD48}" dt="2020-09-30T16:04:36.762" v="33" actId="26606"/>
          <pc:sldLayoutMkLst>
            <pc:docMk/>
            <pc:sldMasterMk cId="1942179865" sldId="2147483712"/>
            <pc:sldLayoutMk cId="3922575374" sldId="2147483703"/>
          </pc:sldLayoutMkLst>
        </pc:sldLayoutChg>
        <pc:sldLayoutChg chg="add del">
          <pc:chgData name="amira amir" userId="9ddb60026d133a05" providerId="LiveId" clId="{8BC496EE-A428-4765-BA8B-9AA83D2AAD48}" dt="2020-09-30T16:04:36.762" v="33" actId="26606"/>
          <pc:sldLayoutMkLst>
            <pc:docMk/>
            <pc:sldMasterMk cId="1942179865" sldId="2147483712"/>
            <pc:sldLayoutMk cId="714744981" sldId="2147483704"/>
          </pc:sldLayoutMkLst>
        </pc:sldLayoutChg>
        <pc:sldLayoutChg chg="add del">
          <pc:chgData name="amira amir" userId="9ddb60026d133a05" providerId="LiveId" clId="{8BC496EE-A428-4765-BA8B-9AA83D2AAD48}" dt="2020-09-30T16:04:36.762" v="33" actId="26606"/>
          <pc:sldLayoutMkLst>
            <pc:docMk/>
            <pc:sldMasterMk cId="1942179865" sldId="2147483712"/>
            <pc:sldLayoutMk cId="3823898444" sldId="2147483705"/>
          </pc:sldLayoutMkLst>
        </pc:sldLayoutChg>
        <pc:sldLayoutChg chg="add del">
          <pc:chgData name="amira amir" userId="9ddb60026d133a05" providerId="LiveId" clId="{8BC496EE-A428-4765-BA8B-9AA83D2AAD48}" dt="2020-09-30T16:04:36.762" v="33" actId="26606"/>
          <pc:sldLayoutMkLst>
            <pc:docMk/>
            <pc:sldMasterMk cId="1942179865" sldId="2147483712"/>
            <pc:sldLayoutMk cId="1919310071" sldId="2147483706"/>
          </pc:sldLayoutMkLst>
        </pc:sldLayoutChg>
        <pc:sldLayoutChg chg="add del">
          <pc:chgData name="amira amir" userId="9ddb60026d133a05" providerId="LiveId" clId="{8BC496EE-A428-4765-BA8B-9AA83D2AAD48}" dt="2020-09-30T16:04:36.762" v="33" actId="26606"/>
          <pc:sldLayoutMkLst>
            <pc:docMk/>
            <pc:sldMasterMk cId="1942179865" sldId="2147483712"/>
            <pc:sldLayoutMk cId="2010949226" sldId="2147483707"/>
          </pc:sldLayoutMkLst>
        </pc:sldLayoutChg>
        <pc:sldLayoutChg chg="add del">
          <pc:chgData name="amira amir" userId="9ddb60026d133a05" providerId="LiveId" clId="{8BC496EE-A428-4765-BA8B-9AA83D2AAD48}" dt="2020-09-30T16:04:36.762" v="33" actId="26606"/>
          <pc:sldLayoutMkLst>
            <pc:docMk/>
            <pc:sldMasterMk cId="1942179865" sldId="2147483712"/>
            <pc:sldLayoutMk cId="4235554168" sldId="2147483708"/>
          </pc:sldLayoutMkLst>
        </pc:sldLayoutChg>
        <pc:sldLayoutChg chg="add del">
          <pc:chgData name="amira amir" userId="9ddb60026d133a05" providerId="LiveId" clId="{8BC496EE-A428-4765-BA8B-9AA83D2AAD48}" dt="2020-09-30T16:04:36.762" v="33" actId="26606"/>
          <pc:sldLayoutMkLst>
            <pc:docMk/>
            <pc:sldMasterMk cId="1942179865" sldId="2147483712"/>
            <pc:sldLayoutMk cId="1864088264" sldId="2147483709"/>
          </pc:sldLayoutMkLst>
        </pc:sldLayoutChg>
        <pc:sldLayoutChg chg="add del">
          <pc:chgData name="amira amir" userId="9ddb60026d133a05" providerId="LiveId" clId="{8BC496EE-A428-4765-BA8B-9AA83D2AAD48}" dt="2020-09-30T16:04:36.762" v="33" actId="26606"/>
          <pc:sldLayoutMkLst>
            <pc:docMk/>
            <pc:sldMasterMk cId="1942179865" sldId="2147483712"/>
            <pc:sldLayoutMk cId="2969195224" sldId="2147483710"/>
          </pc:sldLayoutMkLst>
        </pc:sldLayoutChg>
        <pc:sldLayoutChg chg="add del">
          <pc:chgData name="amira amir" userId="9ddb60026d133a05" providerId="LiveId" clId="{8BC496EE-A428-4765-BA8B-9AA83D2AAD48}" dt="2020-09-30T16:04:36.762" v="33" actId="26606"/>
          <pc:sldLayoutMkLst>
            <pc:docMk/>
            <pc:sldMasterMk cId="1942179865" sldId="2147483712"/>
            <pc:sldLayoutMk cId="450024121" sldId="2147483711"/>
          </pc:sldLayoutMkLst>
        </pc:sldLayoutChg>
      </pc:sldMasterChg>
      <pc:sldMasterChg chg="add del addSldLayout delSldLayout">
        <pc:chgData name="amira amir" userId="9ddb60026d133a05" providerId="LiveId" clId="{8BC496EE-A428-4765-BA8B-9AA83D2AAD48}" dt="2020-09-30T16:04:38.036" v="35" actId="26606"/>
        <pc:sldMasterMkLst>
          <pc:docMk/>
          <pc:sldMasterMk cId="1229359163" sldId="2147483725"/>
        </pc:sldMasterMkLst>
        <pc:sldLayoutChg chg="add del">
          <pc:chgData name="amira amir" userId="9ddb60026d133a05" providerId="LiveId" clId="{8BC496EE-A428-4765-BA8B-9AA83D2AAD48}" dt="2020-09-30T16:04:38.036" v="35" actId="26606"/>
          <pc:sldLayoutMkLst>
            <pc:docMk/>
            <pc:sldMasterMk cId="1229359163" sldId="2147483725"/>
            <pc:sldLayoutMk cId="271722229" sldId="2147483714"/>
          </pc:sldLayoutMkLst>
        </pc:sldLayoutChg>
        <pc:sldLayoutChg chg="add del">
          <pc:chgData name="amira amir" userId="9ddb60026d133a05" providerId="LiveId" clId="{8BC496EE-A428-4765-BA8B-9AA83D2AAD48}" dt="2020-09-30T16:04:38.036" v="35" actId="26606"/>
          <pc:sldLayoutMkLst>
            <pc:docMk/>
            <pc:sldMasterMk cId="1229359163" sldId="2147483725"/>
            <pc:sldLayoutMk cId="3420929456" sldId="2147483715"/>
          </pc:sldLayoutMkLst>
        </pc:sldLayoutChg>
        <pc:sldLayoutChg chg="add del">
          <pc:chgData name="amira amir" userId="9ddb60026d133a05" providerId="LiveId" clId="{8BC496EE-A428-4765-BA8B-9AA83D2AAD48}" dt="2020-09-30T16:04:38.036" v="35" actId="26606"/>
          <pc:sldLayoutMkLst>
            <pc:docMk/>
            <pc:sldMasterMk cId="1229359163" sldId="2147483725"/>
            <pc:sldLayoutMk cId="1744896512" sldId="2147483716"/>
          </pc:sldLayoutMkLst>
        </pc:sldLayoutChg>
        <pc:sldLayoutChg chg="add del">
          <pc:chgData name="amira amir" userId="9ddb60026d133a05" providerId="LiveId" clId="{8BC496EE-A428-4765-BA8B-9AA83D2AAD48}" dt="2020-09-30T16:04:38.036" v="35" actId="26606"/>
          <pc:sldLayoutMkLst>
            <pc:docMk/>
            <pc:sldMasterMk cId="1229359163" sldId="2147483725"/>
            <pc:sldLayoutMk cId="3981298017" sldId="2147483717"/>
          </pc:sldLayoutMkLst>
        </pc:sldLayoutChg>
        <pc:sldLayoutChg chg="add del">
          <pc:chgData name="amira amir" userId="9ddb60026d133a05" providerId="LiveId" clId="{8BC496EE-A428-4765-BA8B-9AA83D2AAD48}" dt="2020-09-30T16:04:38.036" v="35" actId="26606"/>
          <pc:sldLayoutMkLst>
            <pc:docMk/>
            <pc:sldMasterMk cId="1229359163" sldId="2147483725"/>
            <pc:sldLayoutMk cId="3364789801" sldId="2147483718"/>
          </pc:sldLayoutMkLst>
        </pc:sldLayoutChg>
        <pc:sldLayoutChg chg="add del">
          <pc:chgData name="amira amir" userId="9ddb60026d133a05" providerId="LiveId" clId="{8BC496EE-A428-4765-BA8B-9AA83D2AAD48}" dt="2020-09-30T16:04:38.036" v="35" actId="26606"/>
          <pc:sldLayoutMkLst>
            <pc:docMk/>
            <pc:sldMasterMk cId="1229359163" sldId="2147483725"/>
            <pc:sldLayoutMk cId="3544606386" sldId="2147483719"/>
          </pc:sldLayoutMkLst>
        </pc:sldLayoutChg>
        <pc:sldLayoutChg chg="add del">
          <pc:chgData name="amira amir" userId="9ddb60026d133a05" providerId="LiveId" clId="{8BC496EE-A428-4765-BA8B-9AA83D2AAD48}" dt="2020-09-30T16:04:38.036" v="35" actId="26606"/>
          <pc:sldLayoutMkLst>
            <pc:docMk/>
            <pc:sldMasterMk cId="1229359163" sldId="2147483725"/>
            <pc:sldLayoutMk cId="2702949299" sldId="2147483720"/>
          </pc:sldLayoutMkLst>
        </pc:sldLayoutChg>
        <pc:sldLayoutChg chg="add del">
          <pc:chgData name="amira amir" userId="9ddb60026d133a05" providerId="LiveId" clId="{8BC496EE-A428-4765-BA8B-9AA83D2AAD48}" dt="2020-09-30T16:04:38.036" v="35" actId="26606"/>
          <pc:sldLayoutMkLst>
            <pc:docMk/>
            <pc:sldMasterMk cId="1229359163" sldId="2147483725"/>
            <pc:sldLayoutMk cId="123525452" sldId="2147483721"/>
          </pc:sldLayoutMkLst>
        </pc:sldLayoutChg>
        <pc:sldLayoutChg chg="add del">
          <pc:chgData name="amira amir" userId="9ddb60026d133a05" providerId="LiveId" clId="{8BC496EE-A428-4765-BA8B-9AA83D2AAD48}" dt="2020-09-30T16:04:38.036" v="35" actId="26606"/>
          <pc:sldLayoutMkLst>
            <pc:docMk/>
            <pc:sldMasterMk cId="1229359163" sldId="2147483725"/>
            <pc:sldLayoutMk cId="3384480683" sldId="2147483722"/>
          </pc:sldLayoutMkLst>
        </pc:sldLayoutChg>
        <pc:sldLayoutChg chg="add del">
          <pc:chgData name="amira amir" userId="9ddb60026d133a05" providerId="LiveId" clId="{8BC496EE-A428-4765-BA8B-9AA83D2AAD48}" dt="2020-09-30T16:04:38.036" v="35" actId="26606"/>
          <pc:sldLayoutMkLst>
            <pc:docMk/>
            <pc:sldMasterMk cId="1229359163" sldId="2147483725"/>
            <pc:sldLayoutMk cId="2867758651" sldId="2147483723"/>
          </pc:sldLayoutMkLst>
        </pc:sldLayoutChg>
        <pc:sldLayoutChg chg="add del">
          <pc:chgData name="amira amir" userId="9ddb60026d133a05" providerId="LiveId" clId="{8BC496EE-A428-4765-BA8B-9AA83D2AAD48}" dt="2020-09-30T16:04:38.036" v="35" actId="26606"/>
          <pc:sldLayoutMkLst>
            <pc:docMk/>
            <pc:sldMasterMk cId="1229359163" sldId="2147483725"/>
            <pc:sldLayoutMk cId="1537483479" sldId="2147483724"/>
          </pc:sldLayoutMkLst>
        </pc:sldLayoutChg>
      </pc:sldMasterChg>
      <pc:sldMasterChg chg="add addSldLayout">
        <pc:chgData name="amira amir" userId="9ddb60026d133a05" providerId="LiveId" clId="{8BC496EE-A428-4765-BA8B-9AA83D2AAD48}" dt="2020-09-30T16:04:38.081" v="36" actId="26606"/>
        <pc:sldMasterMkLst>
          <pc:docMk/>
          <pc:sldMasterMk cId="2448561868" sldId="2147483751"/>
        </pc:sldMasterMkLst>
        <pc:sldLayoutChg chg="add">
          <pc:chgData name="amira amir" userId="9ddb60026d133a05" providerId="LiveId" clId="{8BC496EE-A428-4765-BA8B-9AA83D2AAD48}" dt="2020-09-30T16:04:38.081" v="36" actId="26606"/>
          <pc:sldLayoutMkLst>
            <pc:docMk/>
            <pc:sldMasterMk cId="2448561868" sldId="2147483751"/>
            <pc:sldLayoutMk cId="2152365068" sldId="2147483740"/>
          </pc:sldLayoutMkLst>
        </pc:sldLayoutChg>
        <pc:sldLayoutChg chg="add">
          <pc:chgData name="amira amir" userId="9ddb60026d133a05" providerId="LiveId" clId="{8BC496EE-A428-4765-BA8B-9AA83D2AAD48}" dt="2020-09-30T16:04:38.081" v="36" actId="26606"/>
          <pc:sldLayoutMkLst>
            <pc:docMk/>
            <pc:sldMasterMk cId="2448561868" sldId="2147483751"/>
            <pc:sldLayoutMk cId="1169530891" sldId="2147483741"/>
          </pc:sldLayoutMkLst>
        </pc:sldLayoutChg>
        <pc:sldLayoutChg chg="add">
          <pc:chgData name="amira amir" userId="9ddb60026d133a05" providerId="LiveId" clId="{8BC496EE-A428-4765-BA8B-9AA83D2AAD48}" dt="2020-09-30T16:04:38.081" v="36" actId="26606"/>
          <pc:sldLayoutMkLst>
            <pc:docMk/>
            <pc:sldMasterMk cId="2448561868" sldId="2147483751"/>
            <pc:sldLayoutMk cId="125721370" sldId="2147483742"/>
          </pc:sldLayoutMkLst>
        </pc:sldLayoutChg>
        <pc:sldLayoutChg chg="add">
          <pc:chgData name="amira amir" userId="9ddb60026d133a05" providerId="LiveId" clId="{8BC496EE-A428-4765-BA8B-9AA83D2AAD48}" dt="2020-09-30T16:04:38.081" v="36" actId="26606"/>
          <pc:sldLayoutMkLst>
            <pc:docMk/>
            <pc:sldMasterMk cId="2448561868" sldId="2147483751"/>
            <pc:sldLayoutMk cId="1368566411" sldId="2147483743"/>
          </pc:sldLayoutMkLst>
        </pc:sldLayoutChg>
        <pc:sldLayoutChg chg="add">
          <pc:chgData name="amira amir" userId="9ddb60026d133a05" providerId="LiveId" clId="{8BC496EE-A428-4765-BA8B-9AA83D2AAD48}" dt="2020-09-30T16:04:38.081" v="36" actId="26606"/>
          <pc:sldLayoutMkLst>
            <pc:docMk/>
            <pc:sldMasterMk cId="2448561868" sldId="2147483751"/>
            <pc:sldLayoutMk cId="264177805" sldId="2147483744"/>
          </pc:sldLayoutMkLst>
        </pc:sldLayoutChg>
        <pc:sldLayoutChg chg="add">
          <pc:chgData name="amira amir" userId="9ddb60026d133a05" providerId="LiveId" clId="{8BC496EE-A428-4765-BA8B-9AA83D2AAD48}" dt="2020-09-30T16:04:38.081" v="36" actId="26606"/>
          <pc:sldLayoutMkLst>
            <pc:docMk/>
            <pc:sldMasterMk cId="2448561868" sldId="2147483751"/>
            <pc:sldLayoutMk cId="3560289841" sldId="2147483745"/>
          </pc:sldLayoutMkLst>
        </pc:sldLayoutChg>
        <pc:sldLayoutChg chg="add">
          <pc:chgData name="amira amir" userId="9ddb60026d133a05" providerId="LiveId" clId="{8BC496EE-A428-4765-BA8B-9AA83D2AAD48}" dt="2020-09-30T16:04:38.081" v="36" actId="26606"/>
          <pc:sldLayoutMkLst>
            <pc:docMk/>
            <pc:sldMasterMk cId="2448561868" sldId="2147483751"/>
            <pc:sldLayoutMk cId="4165639315" sldId="2147483746"/>
          </pc:sldLayoutMkLst>
        </pc:sldLayoutChg>
        <pc:sldLayoutChg chg="add">
          <pc:chgData name="amira amir" userId="9ddb60026d133a05" providerId="LiveId" clId="{8BC496EE-A428-4765-BA8B-9AA83D2AAD48}" dt="2020-09-30T16:04:38.081" v="36" actId="26606"/>
          <pc:sldLayoutMkLst>
            <pc:docMk/>
            <pc:sldMasterMk cId="2448561868" sldId="2147483751"/>
            <pc:sldLayoutMk cId="1676372075" sldId="2147483747"/>
          </pc:sldLayoutMkLst>
        </pc:sldLayoutChg>
        <pc:sldLayoutChg chg="add">
          <pc:chgData name="amira amir" userId="9ddb60026d133a05" providerId="LiveId" clId="{8BC496EE-A428-4765-BA8B-9AA83D2AAD48}" dt="2020-09-30T16:04:38.081" v="36" actId="26606"/>
          <pc:sldLayoutMkLst>
            <pc:docMk/>
            <pc:sldMasterMk cId="2448561868" sldId="2147483751"/>
            <pc:sldLayoutMk cId="909871011" sldId="2147483748"/>
          </pc:sldLayoutMkLst>
        </pc:sldLayoutChg>
        <pc:sldLayoutChg chg="add">
          <pc:chgData name="amira amir" userId="9ddb60026d133a05" providerId="LiveId" clId="{8BC496EE-A428-4765-BA8B-9AA83D2AAD48}" dt="2020-09-30T16:04:38.081" v="36" actId="26606"/>
          <pc:sldLayoutMkLst>
            <pc:docMk/>
            <pc:sldMasterMk cId="2448561868" sldId="2147483751"/>
            <pc:sldLayoutMk cId="1343463655" sldId="2147483749"/>
          </pc:sldLayoutMkLst>
        </pc:sldLayoutChg>
        <pc:sldLayoutChg chg="add">
          <pc:chgData name="amira amir" userId="9ddb60026d133a05" providerId="LiveId" clId="{8BC496EE-A428-4765-BA8B-9AA83D2AAD48}" dt="2020-09-30T16:04:38.081" v="36" actId="26606"/>
          <pc:sldLayoutMkLst>
            <pc:docMk/>
            <pc:sldMasterMk cId="2448561868" sldId="2147483751"/>
            <pc:sldLayoutMk cId="611662047" sldId="2147483750"/>
          </pc:sldLayoutMkLst>
        </pc:sldLayoutChg>
      </pc:sldMasterChg>
    </pc:docChg>
  </pc:docChgLst>
  <pc:docChgLst>
    <pc:chgData name="amira amir" userId="9ddb60026d133a05" providerId="LiveId" clId="{17BF1A41-EFA3-4900-8E69-79523E3BDA38}"/>
    <pc:docChg chg="modSld">
      <pc:chgData name="amira amir" userId="9ddb60026d133a05" providerId="LiveId" clId="{17BF1A41-EFA3-4900-8E69-79523E3BDA38}" dt="2020-10-02T19:10:20.066" v="141" actId="20577"/>
      <pc:docMkLst>
        <pc:docMk/>
      </pc:docMkLst>
      <pc:sldChg chg="modSp mod">
        <pc:chgData name="amira amir" userId="9ddb60026d133a05" providerId="LiveId" clId="{17BF1A41-EFA3-4900-8E69-79523E3BDA38}" dt="2020-10-02T19:10:20.066" v="141" actId="20577"/>
        <pc:sldMkLst>
          <pc:docMk/>
          <pc:sldMk cId="768033635" sldId="256"/>
        </pc:sldMkLst>
        <pc:spChg chg="mod">
          <ac:chgData name="amira amir" userId="9ddb60026d133a05" providerId="LiveId" clId="{17BF1A41-EFA3-4900-8E69-79523E3BDA38}" dt="2020-10-02T19:10:20.066" v="141" actId="20577"/>
          <ac:spMkLst>
            <pc:docMk/>
            <pc:sldMk cId="768033635" sldId="256"/>
            <ac:spMk id="3" creationId="{98435CCB-4064-4732-B591-A1E1359F26AE}"/>
          </ac:spMkLst>
        </pc:spChg>
      </pc:sldChg>
      <pc:sldChg chg="modSp mod modAnim">
        <pc:chgData name="amira amir" userId="9ddb60026d133a05" providerId="LiveId" clId="{17BF1A41-EFA3-4900-8E69-79523E3BDA38}" dt="2020-10-02T19:03:13.616" v="139"/>
        <pc:sldMkLst>
          <pc:docMk/>
          <pc:sldMk cId="1278011903" sldId="269"/>
        </pc:sldMkLst>
        <pc:spChg chg="mod">
          <ac:chgData name="amira amir" userId="9ddb60026d133a05" providerId="LiveId" clId="{17BF1A41-EFA3-4900-8E69-79523E3BDA38}" dt="2020-10-02T19:03:06.005" v="138" actId="403"/>
          <ac:spMkLst>
            <pc:docMk/>
            <pc:sldMk cId="1278011903" sldId="269"/>
            <ac:spMk id="3" creationId="{E0C00A1F-95C3-4877-B246-D333F25A3F60}"/>
          </ac:spMkLst>
        </pc:spChg>
      </pc:sldChg>
      <pc:sldChg chg="modSp mod">
        <pc:chgData name="amira amir" userId="9ddb60026d133a05" providerId="LiveId" clId="{17BF1A41-EFA3-4900-8E69-79523E3BDA38}" dt="2020-10-02T19:01:11.700" v="5" actId="403"/>
        <pc:sldMkLst>
          <pc:docMk/>
          <pc:sldMk cId="2143497173" sldId="272"/>
        </pc:sldMkLst>
        <pc:spChg chg="mod">
          <ac:chgData name="amira amir" userId="9ddb60026d133a05" providerId="LiveId" clId="{17BF1A41-EFA3-4900-8E69-79523E3BDA38}" dt="2020-10-02T19:01:11.700" v="5" actId="403"/>
          <ac:spMkLst>
            <pc:docMk/>
            <pc:sldMk cId="2143497173" sldId="272"/>
            <ac:spMk id="6" creationId="{D42B49D2-639E-4211-9F05-8938087C3625}"/>
          </ac:spMkLst>
        </pc:spChg>
      </pc:sldChg>
      <pc:sldChg chg="addSp modSp mod">
        <pc:chgData name="amira amir" userId="9ddb60026d133a05" providerId="LiveId" clId="{17BF1A41-EFA3-4900-8E69-79523E3BDA38}" dt="2020-10-02T19:00:58.573" v="3" actId="1076"/>
        <pc:sldMkLst>
          <pc:docMk/>
          <pc:sldMk cId="3166928456" sldId="274"/>
        </pc:sldMkLst>
        <pc:spChg chg="add mod">
          <ac:chgData name="amira amir" userId="9ddb60026d133a05" providerId="LiveId" clId="{17BF1A41-EFA3-4900-8E69-79523E3BDA38}" dt="2020-10-02T19:00:58.573" v="3" actId="1076"/>
          <ac:spMkLst>
            <pc:docMk/>
            <pc:sldMk cId="3166928456" sldId="274"/>
            <ac:spMk id="7" creationId="{CC6EF8E0-F4CD-4820-8588-1AA7D314B3BA}"/>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hyperlink" Target="https://content-delivery-service.savvasrealize.com/content-delivery-service/eps/prod-realize-reader/api/item/a1f44774-14b5-4190-b1c5-2b63f32e8993/1/file/NA_Grade_6/OPS/xhtml/glossary.xhtml" TargetMode="Externa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diagrams/_rels/data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svg"/><Relationship Id="rId7"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hyperlink" Target="https://content-delivery-service.savvasrealize.com/content-delivery-service/eps/prod-realize-reader/api/item/a1f44774-14b5-4190-b1c5-2b63f32e8993/1/file/NA_Grade_6/OPS/xhtml/glossary.xhtml" TargetMode="Externa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2.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0.sv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svg"/><Relationship Id="rId9" Type="http://schemas.openxmlformats.org/officeDocument/2006/relationships/hyperlink" Target="https://content-delivery-service.savvasrealize.com/content-delivery-service/eps/prod-realize-reader/api/item/a1f44774-14b5-4190-b1c5-2b63f32e8993/1/file/NA_Grade_6/OPS/xhtml/glossary.xhtml"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7.png"/><Relationship Id="rId5" Type="http://schemas.openxmlformats.org/officeDocument/2006/relationships/hyperlink" Target="https://content-delivery-service.savvasrealize.com/content-delivery-service/eps/prod-realize-reader/api/item/a1f44774-14b5-4190-b1c5-2b63f32e8993/1/file/NA_Grade_6/OPS/xhtml/glossary.xhtml" TargetMode="External"/><Relationship Id="rId4" Type="http://schemas.openxmlformats.org/officeDocument/2006/relationships/image" Target="../media/image26.svg"/><Relationship Id="rId9"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DBA162-D207-4D0B-90D1-763E24C15FF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71F6B76-281C-4519-BDDD-155C187088FC}">
      <dgm:prSet custT="1"/>
      <dgm:spPr/>
      <dgm:t>
        <a:bodyPr/>
        <a:lstStyle/>
        <a:p>
          <a:pPr>
            <a:lnSpc>
              <a:spcPct val="100000"/>
            </a:lnSpc>
          </a:pPr>
          <a:r>
            <a:rPr lang="en-US" sz="2000" b="0" i="0" dirty="0"/>
            <a:t>Kinetic energy is easy to observe because there is motion involved. </a:t>
          </a:r>
          <a:endParaRPr lang="en-US" sz="2000" dirty="0"/>
        </a:p>
      </dgm:t>
    </dgm:pt>
    <dgm:pt modelId="{B14EAD88-BBA7-4532-A50A-1021913948B7}" type="parTrans" cxnId="{C039484F-671E-4A8D-BB2F-7A48FAD9080C}">
      <dgm:prSet/>
      <dgm:spPr/>
      <dgm:t>
        <a:bodyPr/>
        <a:lstStyle/>
        <a:p>
          <a:endParaRPr lang="en-US"/>
        </a:p>
      </dgm:t>
    </dgm:pt>
    <dgm:pt modelId="{75EF907A-14A9-4556-AD9B-4E168D25A0E2}" type="sibTrans" cxnId="{C039484F-671E-4A8D-BB2F-7A48FAD9080C}">
      <dgm:prSet/>
      <dgm:spPr/>
      <dgm:t>
        <a:bodyPr/>
        <a:lstStyle/>
        <a:p>
          <a:endParaRPr lang="en-US"/>
        </a:p>
      </dgm:t>
    </dgm:pt>
    <dgm:pt modelId="{4448AF1A-3261-40E1-9F19-DABC4E99A071}">
      <dgm:prSet custT="1"/>
      <dgm:spPr/>
      <dgm:t>
        <a:bodyPr/>
        <a:lstStyle/>
        <a:p>
          <a:pPr>
            <a:lnSpc>
              <a:spcPct val="100000"/>
            </a:lnSpc>
          </a:pPr>
          <a:r>
            <a:rPr lang="en-US" sz="2000" b="0" i="0"/>
            <a:t>But an object that is not moving may still have energy. </a:t>
          </a:r>
          <a:endParaRPr lang="en-US" sz="2000"/>
        </a:p>
      </dgm:t>
    </dgm:pt>
    <dgm:pt modelId="{F7D5B5D2-1BF3-48A7-8DB0-648E4397BC2B}" type="parTrans" cxnId="{8103430A-DC8E-40D4-B7FB-5EFCE2BBF5A4}">
      <dgm:prSet/>
      <dgm:spPr/>
      <dgm:t>
        <a:bodyPr/>
        <a:lstStyle/>
        <a:p>
          <a:endParaRPr lang="en-US"/>
        </a:p>
      </dgm:t>
    </dgm:pt>
    <dgm:pt modelId="{A8E1B1F4-B5D3-4050-B3BE-EA30C0817A6B}" type="sibTrans" cxnId="{8103430A-DC8E-40D4-B7FB-5EFCE2BBF5A4}">
      <dgm:prSet/>
      <dgm:spPr/>
      <dgm:t>
        <a:bodyPr/>
        <a:lstStyle/>
        <a:p>
          <a:endParaRPr lang="en-US"/>
        </a:p>
      </dgm:t>
    </dgm:pt>
    <dgm:pt modelId="{7926ADDF-CAB3-4F6B-AD73-6EE1ADD81094}">
      <dgm:prSet custT="1"/>
      <dgm:spPr/>
      <dgm:t>
        <a:bodyPr/>
        <a:lstStyle/>
        <a:p>
          <a:pPr>
            <a:lnSpc>
              <a:spcPct val="100000"/>
            </a:lnSpc>
          </a:pPr>
          <a:r>
            <a:rPr lang="en-US" sz="2000" b="0" i="0" dirty="0"/>
            <a:t>Some objects have energy simply as a result of their shapes or positions. </a:t>
          </a:r>
          <a:endParaRPr lang="en-US" sz="2000" dirty="0"/>
        </a:p>
      </dgm:t>
    </dgm:pt>
    <dgm:pt modelId="{8360DD5F-361B-4D77-A96A-B69BC9D3B973}" type="parTrans" cxnId="{9E9548CE-DB57-4C38-B16F-AFEAC7442C4D}">
      <dgm:prSet/>
      <dgm:spPr/>
      <dgm:t>
        <a:bodyPr/>
        <a:lstStyle/>
        <a:p>
          <a:endParaRPr lang="en-US"/>
        </a:p>
      </dgm:t>
    </dgm:pt>
    <dgm:pt modelId="{E58969E5-A735-4541-8101-F87CF48B78D5}" type="sibTrans" cxnId="{9E9548CE-DB57-4C38-B16F-AFEAC7442C4D}">
      <dgm:prSet/>
      <dgm:spPr/>
      <dgm:t>
        <a:bodyPr/>
        <a:lstStyle/>
        <a:p>
          <a:endParaRPr lang="en-US"/>
        </a:p>
      </dgm:t>
    </dgm:pt>
    <dgm:pt modelId="{CFEDABA6-8DE6-4DB6-B6A7-2E5F949206CE}">
      <dgm:prSet custT="1"/>
      <dgm:spPr/>
      <dgm:t>
        <a:bodyPr/>
        <a:lstStyle/>
        <a:p>
          <a:pPr>
            <a:lnSpc>
              <a:spcPct val="100000"/>
            </a:lnSpc>
          </a:pPr>
          <a:r>
            <a:rPr lang="en-US" sz="2000" b="1" i="0" u="sng" dirty="0"/>
            <a:t>Energy that results from the position or shape of an object is called </a:t>
          </a:r>
          <a:r>
            <a:rPr lang="en-US" sz="2000" b="1" i="0" u="sng" dirty="0">
              <a:hlinkClick xmlns:r="http://schemas.openxmlformats.org/officeDocument/2006/relationships" r:id="rId1"/>
            </a:rPr>
            <a:t>potential energy</a:t>
          </a:r>
          <a:r>
            <a:rPr lang="en-US" sz="2000" b="1" i="0" u="sng" dirty="0"/>
            <a:t>. </a:t>
          </a:r>
          <a:endParaRPr lang="en-US" sz="2000" b="1" u="sng" dirty="0"/>
        </a:p>
      </dgm:t>
    </dgm:pt>
    <dgm:pt modelId="{5AEEF7CC-2D95-43F6-BC4E-432E978AD38D}" type="parTrans" cxnId="{7E2D7407-FF47-4011-92E9-DBA3ADC4D11F}">
      <dgm:prSet/>
      <dgm:spPr/>
      <dgm:t>
        <a:bodyPr/>
        <a:lstStyle/>
        <a:p>
          <a:endParaRPr lang="en-US"/>
        </a:p>
      </dgm:t>
    </dgm:pt>
    <dgm:pt modelId="{7D598BF9-84FF-4978-AD9A-882535749811}" type="sibTrans" cxnId="{7E2D7407-FF47-4011-92E9-DBA3ADC4D11F}">
      <dgm:prSet/>
      <dgm:spPr/>
      <dgm:t>
        <a:bodyPr/>
        <a:lstStyle/>
        <a:p>
          <a:endParaRPr lang="en-US"/>
        </a:p>
      </dgm:t>
    </dgm:pt>
    <dgm:pt modelId="{BFA0CC76-3E67-4BC3-A6F9-54585B4253D5}">
      <dgm:prSet custT="1"/>
      <dgm:spPr/>
      <dgm:t>
        <a:bodyPr/>
        <a:lstStyle/>
        <a:p>
          <a:pPr>
            <a:lnSpc>
              <a:spcPct val="100000"/>
            </a:lnSpc>
          </a:pPr>
          <a:r>
            <a:rPr lang="en-US" sz="2000" b="0" i="0"/>
            <a:t>This type of energy has the potential to transform into kinetic energy, or, in other words, to do work. </a:t>
          </a:r>
          <a:endParaRPr lang="en-US" sz="2000"/>
        </a:p>
      </dgm:t>
    </dgm:pt>
    <dgm:pt modelId="{9F486A9B-89DC-48B2-8E15-2F0B9B6DAD1E}" type="parTrans" cxnId="{7010E4BB-2A1E-4774-9D85-B5F67B21D086}">
      <dgm:prSet/>
      <dgm:spPr/>
      <dgm:t>
        <a:bodyPr/>
        <a:lstStyle/>
        <a:p>
          <a:endParaRPr lang="en-US"/>
        </a:p>
      </dgm:t>
    </dgm:pt>
    <dgm:pt modelId="{20F2DA7E-DD50-4AE8-A1CE-0A8D5650D69C}" type="sibTrans" cxnId="{7010E4BB-2A1E-4774-9D85-B5F67B21D086}">
      <dgm:prSet/>
      <dgm:spPr/>
      <dgm:t>
        <a:bodyPr/>
        <a:lstStyle/>
        <a:p>
          <a:endParaRPr lang="en-US"/>
        </a:p>
      </dgm:t>
    </dgm:pt>
    <dgm:pt modelId="{7D04DCC9-2870-4250-8823-52CA3AB42C74}">
      <dgm:prSet custT="1"/>
      <dgm:spPr/>
      <dgm:t>
        <a:bodyPr/>
        <a:lstStyle/>
        <a:p>
          <a:pPr>
            <a:lnSpc>
              <a:spcPct val="100000"/>
            </a:lnSpc>
          </a:pPr>
          <a:r>
            <a:rPr lang="en-US" sz="2000" b="0" i="0" dirty="0"/>
            <a:t>Recall that work involves using force to move an object over a distance.</a:t>
          </a:r>
          <a:endParaRPr lang="en-US" sz="2000" dirty="0"/>
        </a:p>
      </dgm:t>
    </dgm:pt>
    <dgm:pt modelId="{192F98FB-2EC9-46B2-AAD8-938EF99F7B4D}" type="parTrans" cxnId="{C9EC8F36-B5E8-4B23-B30C-9D130EDA35FA}">
      <dgm:prSet/>
      <dgm:spPr/>
      <dgm:t>
        <a:bodyPr/>
        <a:lstStyle/>
        <a:p>
          <a:endParaRPr lang="en-US"/>
        </a:p>
      </dgm:t>
    </dgm:pt>
    <dgm:pt modelId="{437F4F8F-6663-498A-9226-CEBF139D1370}" type="sibTrans" cxnId="{C9EC8F36-B5E8-4B23-B30C-9D130EDA35FA}">
      <dgm:prSet/>
      <dgm:spPr/>
      <dgm:t>
        <a:bodyPr/>
        <a:lstStyle/>
        <a:p>
          <a:endParaRPr lang="en-US"/>
        </a:p>
      </dgm:t>
    </dgm:pt>
    <dgm:pt modelId="{B1F8B2F1-2C08-4B04-A946-E620181592C9}" type="pres">
      <dgm:prSet presAssocID="{C0DBA162-D207-4D0B-90D1-763E24C15FF7}" presName="root" presStyleCnt="0">
        <dgm:presLayoutVars>
          <dgm:dir/>
          <dgm:resizeHandles val="exact"/>
        </dgm:presLayoutVars>
      </dgm:prSet>
      <dgm:spPr/>
    </dgm:pt>
    <dgm:pt modelId="{FFF4CCE1-9AFC-4D27-9831-7A87C065FEAE}" type="pres">
      <dgm:prSet presAssocID="{071F6B76-281C-4519-BDDD-155C187088FC}" presName="compNode" presStyleCnt="0"/>
      <dgm:spPr/>
    </dgm:pt>
    <dgm:pt modelId="{7EB5B558-761F-4833-872E-5A63F453AF81}" type="pres">
      <dgm:prSet presAssocID="{071F6B76-281C-4519-BDDD-155C187088FC}" presName="iconRect" presStyleLbl="node1" presStyleIdx="0" presStyleCnt="6"/>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Chevron Arrows"/>
        </a:ext>
      </dgm:extLst>
    </dgm:pt>
    <dgm:pt modelId="{29CCA27D-2EBD-4BE7-B73D-37087A01F017}" type="pres">
      <dgm:prSet presAssocID="{071F6B76-281C-4519-BDDD-155C187088FC}" presName="spaceRect" presStyleCnt="0"/>
      <dgm:spPr/>
    </dgm:pt>
    <dgm:pt modelId="{2BEA0B62-92E8-40C4-AC4E-30CDB638A848}" type="pres">
      <dgm:prSet presAssocID="{071F6B76-281C-4519-BDDD-155C187088FC}" presName="textRect" presStyleLbl="revTx" presStyleIdx="0" presStyleCnt="6">
        <dgm:presLayoutVars>
          <dgm:chMax val="1"/>
          <dgm:chPref val="1"/>
        </dgm:presLayoutVars>
      </dgm:prSet>
      <dgm:spPr/>
    </dgm:pt>
    <dgm:pt modelId="{92B700FF-B275-43E0-A16C-CCA928E6213F}" type="pres">
      <dgm:prSet presAssocID="{75EF907A-14A9-4556-AD9B-4E168D25A0E2}" presName="sibTrans" presStyleCnt="0"/>
      <dgm:spPr/>
    </dgm:pt>
    <dgm:pt modelId="{08B95FF8-A3D6-45D5-A1C1-C311CDAC9D9E}" type="pres">
      <dgm:prSet presAssocID="{4448AF1A-3261-40E1-9F19-DABC4E99A071}" presName="compNode" presStyleCnt="0"/>
      <dgm:spPr/>
    </dgm:pt>
    <dgm:pt modelId="{3AD8263A-1000-4702-89AE-4F2B3BE99C96}" type="pres">
      <dgm:prSet presAssocID="{4448AF1A-3261-40E1-9F19-DABC4E99A071}" presName="iconRect" presStyleLbl="node1" presStyleIdx="1" presStyleCnt="6"/>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Electric Car"/>
        </a:ext>
      </dgm:extLst>
    </dgm:pt>
    <dgm:pt modelId="{E236A6B5-A9ED-434F-A6F4-C14480A8CF69}" type="pres">
      <dgm:prSet presAssocID="{4448AF1A-3261-40E1-9F19-DABC4E99A071}" presName="spaceRect" presStyleCnt="0"/>
      <dgm:spPr/>
    </dgm:pt>
    <dgm:pt modelId="{8BF1597A-C8C6-48E7-8B4C-351E104D2744}" type="pres">
      <dgm:prSet presAssocID="{4448AF1A-3261-40E1-9F19-DABC4E99A071}" presName="textRect" presStyleLbl="revTx" presStyleIdx="1" presStyleCnt="6">
        <dgm:presLayoutVars>
          <dgm:chMax val="1"/>
          <dgm:chPref val="1"/>
        </dgm:presLayoutVars>
      </dgm:prSet>
      <dgm:spPr/>
    </dgm:pt>
    <dgm:pt modelId="{2A1A001B-6DE4-4F85-819D-28D111A01042}" type="pres">
      <dgm:prSet presAssocID="{A8E1B1F4-B5D3-4050-B3BE-EA30C0817A6B}" presName="sibTrans" presStyleCnt="0"/>
      <dgm:spPr/>
    </dgm:pt>
    <dgm:pt modelId="{43290E2F-7EE5-4406-9BA1-07CE22F1AFE7}" type="pres">
      <dgm:prSet presAssocID="{7926ADDF-CAB3-4F6B-AD73-6EE1ADD81094}" presName="compNode" presStyleCnt="0"/>
      <dgm:spPr/>
    </dgm:pt>
    <dgm:pt modelId="{37D24D7B-7E4B-49D9-8B1F-38F49295EB3D}" type="pres">
      <dgm:prSet presAssocID="{7926ADDF-CAB3-4F6B-AD73-6EE1ADD81094}" presName="iconRect" presStyleLbl="node1" presStyleIdx="2" presStyleCnt="6"/>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Atom"/>
        </a:ext>
      </dgm:extLst>
    </dgm:pt>
    <dgm:pt modelId="{D4E333F1-1E65-456D-BF23-84AAA9EFF5E0}" type="pres">
      <dgm:prSet presAssocID="{7926ADDF-CAB3-4F6B-AD73-6EE1ADD81094}" presName="spaceRect" presStyleCnt="0"/>
      <dgm:spPr/>
    </dgm:pt>
    <dgm:pt modelId="{9930EFA9-A159-406B-8508-6F6149608121}" type="pres">
      <dgm:prSet presAssocID="{7926ADDF-CAB3-4F6B-AD73-6EE1ADD81094}" presName="textRect" presStyleLbl="revTx" presStyleIdx="2" presStyleCnt="6">
        <dgm:presLayoutVars>
          <dgm:chMax val="1"/>
          <dgm:chPref val="1"/>
        </dgm:presLayoutVars>
      </dgm:prSet>
      <dgm:spPr/>
    </dgm:pt>
    <dgm:pt modelId="{72C44740-4F1E-462B-8817-79B3279D10F1}" type="pres">
      <dgm:prSet presAssocID="{E58969E5-A735-4541-8101-F87CF48B78D5}" presName="sibTrans" presStyleCnt="0"/>
      <dgm:spPr/>
    </dgm:pt>
    <dgm:pt modelId="{9D9A499F-A6A3-46C1-BED4-A0B32DAEC5F6}" type="pres">
      <dgm:prSet presAssocID="{CFEDABA6-8DE6-4DB6-B6A7-2E5F949206CE}" presName="compNode" presStyleCnt="0"/>
      <dgm:spPr/>
    </dgm:pt>
    <dgm:pt modelId="{3487FB1B-EF0D-411E-8BE4-BEB9CD715EED}" type="pres">
      <dgm:prSet presAssocID="{CFEDABA6-8DE6-4DB6-B6A7-2E5F949206CE}" presName="iconRect" presStyleLbl="node1" presStyleIdx="3" presStyleCnt="6"/>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Battery"/>
        </a:ext>
      </dgm:extLst>
    </dgm:pt>
    <dgm:pt modelId="{B7907B73-B5F2-42DD-BC31-CAB9D11CAD60}" type="pres">
      <dgm:prSet presAssocID="{CFEDABA6-8DE6-4DB6-B6A7-2E5F949206CE}" presName="spaceRect" presStyleCnt="0"/>
      <dgm:spPr/>
    </dgm:pt>
    <dgm:pt modelId="{3E22661D-A59E-435D-9D1A-AAB8CB2BFEC8}" type="pres">
      <dgm:prSet presAssocID="{CFEDABA6-8DE6-4DB6-B6A7-2E5F949206CE}" presName="textRect" presStyleLbl="revTx" presStyleIdx="3" presStyleCnt="6" custScaleX="129881">
        <dgm:presLayoutVars>
          <dgm:chMax val="1"/>
          <dgm:chPref val="1"/>
        </dgm:presLayoutVars>
      </dgm:prSet>
      <dgm:spPr/>
    </dgm:pt>
    <dgm:pt modelId="{C6CC3659-83FA-4A15-BA79-4912757A4852}" type="pres">
      <dgm:prSet presAssocID="{7D598BF9-84FF-4978-AD9A-882535749811}" presName="sibTrans" presStyleCnt="0"/>
      <dgm:spPr/>
    </dgm:pt>
    <dgm:pt modelId="{BDA4F78A-D740-4507-83E7-E4C888B0D18C}" type="pres">
      <dgm:prSet presAssocID="{BFA0CC76-3E67-4BC3-A6F9-54585B4253D5}" presName="compNode" presStyleCnt="0"/>
      <dgm:spPr/>
    </dgm:pt>
    <dgm:pt modelId="{45CB757B-15C8-4528-B2C5-A3196BFC9FCE}" type="pres">
      <dgm:prSet presAssocID="{BFA0CC76-3E67-4BC3-A6F9-54585B4253D5}" presName="iconRect" presStyleLbl="node1" presStyleIdx="4" presStyleCnt="6"/>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High Voltage"/>
        </a:ext>
      </dgm:extLst>
    </dgm:pt>
    <dgm:pt modelId="{87B5F038-BE0E-40F5-B61A-3C5E0E0BF39F}" type="pres">
      <dgm:prSet presAssocID="{BFA0CC76-3E67-4BC3-A6F9-54585B4253D5}" presName="spaceRect" presStyleCnt="0"/>
      <dgm:spPr/>
    </dgm:pt>
    <dgm:pt modelId="{2D3FE9D5-A598-4235-B5FB-165330B883B5}" type="pres">
      <dgm:prSet presAssocID="{BFA0CC76-3E67-4BC3-A6F9-54585B4253D5}" presName="textRect" presStyleLbl="revTx" presStyleIdx="4" presStyleCnt="6">
        <dgm:presLayoutVars>
          <dgm:chMax val="1"/>
          <dgm:chPref val="1"/>
        </dgm:presLayoutVars>
      </dgm:prSet>
      <dgm:spPr/>
    </dgm:pt>
    <dgm:pt modelId="{90737C66-DD3D-4592-870B-DDD329A83B90}" type="pres">
      <dgm:prSet presAssocID="{20F2DA7E-DD50-4AE8-A1CE-0A8D5650D69C}" presName="sibTrans" presStyleCnt="0"/>
      <dgm:spPr/>
    </dgm:pt>
    <dgm:pt modelId="{A0AF6FE4-A165-4C36-8F89-22E96614160B}" type="pres">
      <dgm:prSet presAssocID="{7D04DCC9-2870-4250-8823-52CA3AB42C74}" presName="compNode" presStyleCnt="0"/>
      <dgm:spPr/>
    </dgm:pt>
    <dgm:pt modelId="{09E39465-083A-4974-A578-4B9B634EE525}" type="pres">
      <dgm:prSet presAssocID="{7D04DCC9-2870-4250-8823-52CA3AB42C74}" presName="iconRect" presStyleLbl="node1" presStyleIdx="5" presStyleCnt="6"/>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dgm:spPr>
      <dgm:extLst>
        <a:ext uri="{E40237B7-FDA0-4F09-8148-C483321AD2D9}">
          <dgm14:cNvPr xmlns:dgm14="http://schemas.microsoft.com/office/drawing/2010/diagram" id="0" name="" descr="Transfer"/>
        </a:ext>
      </dgm:extLst>
    </dgm:pt>
    <dgm:pt modelId="{DA4DAAB0-B751-41C2-A1D0-888F31125C50}" type="pres">
      <dgm:prSet presAssocID="{7D04DCC9-2870-4250-8823-52CA3AB42C74}" presName="spaceRect" presStyleCnt="0"/>
      <dgm:spPr/>
    </dgm:pt>
    <dgm:pt modelId="{FA5127F4-AB1F-4BA2-9399-E2140FCCEADF}" type="pres">
      <dgm:prSet presAssocID="{7D04DCC9-2870-4250-8823-52CA3AB42C74}" presName="textRect" presStyleLbl="revTx" presStyleIdx="5" presStyleCnt="6">
        <dgm:presLayoutVars>
          <dgm:chMax val="1"/>
          <dgm:chPref val="1"/>
        </dgm:presLayoutVars>
      </dgm:prSet>
      <dgm:spPr/>
    </dgm:pt>
  </dgm:ptLst>
  <dgm:cxnLst>
    <dgm:cxn modelId="{7E2D7407-FF47-4011-92E9-DBA3ADC4D11F}" srcId="{C0DBA162-D207-4D0B-90D1-763E24C15FF7}" destId="{CFEDABA6-8DE6-4DB6-B6A7-2E5F949206CE}" srcOrd="3" destOrd="0" parTransId="{5AEEF7CC-2D95-43F6-BC4E-432E978AD38D}" sibTransId="{7D598BF9-84FF-4978-AD9A-882535749811}"/>
    <dgm:cxn modelId="{8103430A-DC8E-40D4-B7FB-5EFCE2BBF5A4}" srcId="{C0DBA162-D207-4D0B-90D1-763E24C15FF7}" destId="{4448AF1A-3261-40E1-9F19-DABC4E99A071}" srcOrd="1" destOrd="0" parTransId="{F7D5B5D2-1BF3-48A7-8DB0-648E4397BC2B}" sibTransId="{A8E1B1F4-B5D3-4050-B3BE-EA30C0817A6B}"/>
    <dgm:cxn modelId="{C9EC8F36-B5E8-4B23-B30C-9D130EDA35FA}" srcId="{C0DBA162-D207-4D0B-90D1-763E24C15FF7}" destId="{7D04DCC9-2870-4250-8823-52CA3AB42C74}" srcOrd="5" destOrd="0" parTransId="{192F98FB-2EC9-46B2-AAD8-938EF99F7B4D}" sibTransId="{437F4F8F-6663-498A-9226-CEBF139D1370}"/>
    <dgm:cxn modelId="{EC40CF65-6832-4FB0-8D2C-3C7A9FD5B472}" type="presOf" srcId="{CFEDABA6-8DE6-4DB6-B6A7-2E5F949206CE}" destId="{3E22661D-A59E-435D-9D1A-AAB8CB2BFEC8}" srcOrd="0" destOrd="0" presId="urn:microsoft.com/office/officeart/2018/2/layout/IconLabelList"/>
    <dgm:cxn modelId="{C039484F-671E-4A8D-BB2F-7A48FAD9080C}" srcId="{C0DBA162-D207-4D0B-90D1-763E24C15FF7}" destId="{071F6B76-281C-4519-BDDD-155C187088FC}" srcOrd="0" destOrd="0" parTransId="{B14EAD88-BBA7-4532-A50A-1021913948B7}" sibTransId="{75EF907A-14A9-4556-AD9B-4E168D25A0E2}"/>
    <dgm:cxn modelId="{C1A26078-04FD-4C43-86AF-E7C96C40B958}" type="presOf" srcId="{BFA0CC76-3E67-4BC3-A6F9-54585B4253D5}" destId="{2D3FE9D5-A598-4235-B5FB-165330B883B5}" srcOrd="0" destOrd="0" presId="urn:microsoft.com/office/officeart/2018/2/layout/IconLabelList"/>
    <dgm:cxn modelId="{A81DD39C-E810-4D04-98B1-674B320F9837}" type="presOf" srcId="{C0DBA162-D207-4D0B-90D1-763E24C15FF7}" destId="{B1F8B2F1-2C08-4B04-A946-E620181592C9}" srcOrd="0" destOrd="0" presId="urn:microsoft.com/office/officeart/2018/2/layout/IconLabelList"/>
    <dgm:cxn modelId="{FACB65A6-D7EA-4C72-832B-BBE8C1DC1C80}" type="presOf" srcId="{7926ADDF-CAB3-4F6B-AD73-6EE1ADD81094}" destId="{9930EFA9-A159-406B-8508-6F6149608121}" srcOrd="0" destOrd="0" presId="urn:microsoft.com/office/officeart/2018/2/layout/IconLabelList"/>
    <dgm:cxn modelId="{A47F04AC-5645-4A94-B3E9-5975232D7FE5}" type="presOf" srcId="{071F6B76-281C-4519-BDDD-155C187088FC}" destId="{2BEA0B62-92E8-40C4-AC4E-30CDB638A848}" srcOrd="0" destOrd="0" presId="urn:microsoft.com/office/officeart/2018/2/layout/IconLabelList"/>
    <dgm:cxn modelId="{FEA069B9-934E-48F4-BA32-17AF33320031}" type="presOf" srcId="{7D04DCC9-2870-4250-8823-52CA3AB42C74}" destId="{FA5127F4-AB1F-4BA2-9399-E2140FCCEADF}" srcOrd="0" destOrd="0" presId="urn:microsoft.com/office/officeart/2018/2/layout/IconLabelList"/>
    <dgm:cxn modelId="{7010E4BB-2A1E-4774-9D85-B5F67B21D086}" srcId="{C0DBA162-D207-4D0B-90D1-763E24C15FF7}" destId="{BFA0CC76-3E67-4BC3-A6F9-54585B4253D5}" srcOrd="4" destOrd="0" parTransId="{9F486A9B-89DC-48B2-8E15-2F0B9B6DAD1E}" sibTransId="{20F2DA7E-DD50-4AE8-A1CE-0A8D5650D69C}"/>
    <dgm:cxn modelId="{B421D9CD-B46F-4D54-87A9-A581921667DB}" type="presOf" srcId="{4448AF1A-3261-40E1-9F19-DABC4E99A071}" destId="{8BF1597A-C8C6-48E7-8B4C-351E104D2744}" srcOrd="0" destOrd="0" presId="urn:microsoft.com/office/officeart/2018/2/layout/IconLabelList"/>
    <dgm:cxn modelId="{9E9548CE-DB57-4C38-B16F-AFEAC7442C4D}" srcId="{C0DBA162-D207-4D0B-90D1-763E24C15FF7}" destId="{7926ADDF-CAB3-4F6B-AD73-6EE1ADD81094}" srcOrd="2" destOrd="0" parTransId="{8360DD5F-361B-4D77-A96A-B69BC9D3B973}" sibTransId="{E58969E5-A735-4541-8101-F87CF48B78D5}"/>
    <dgm:cxn modelId="{B651E2CF-7465-4791-83B4-57DD69C5F26E}" type="presParOf" srcId="{B1F8B2F1-2C08-4B04-A946-E620181592C9}" destId="{FFF4CCE1-9AFC-4D27-9831-7A87C065FEAE}" srcOrd="0" destOrd="0" presId="urn:microsoft.com/office/officeart/2018/2/layout/IconLabelList"/>
    <dgm:cxn modelId="{C0BAC61A-DBA6-409B-AFF6-6D23B8BB7C76}" type="presParOf" srcId="{FFF4CCE1-9AFC-4D27-9831-7A87C065FEAE}" destId="{7EB5B558-761F-4833-872E-5A63F453AF81}" srcOrd="0" destOrd="0" presId="urn:microsoft.com/office/officeart/2018/2/layout/IconLabelList"/>
    <dgm:cxn modelId="{8A9E9E8D-56F8-439D-B310-8E593A331307}" type="presParOf" srcId="{FFF4CCE1-9AFC-4D27-9831-7A87C065FEAE}" destId="{29CCA27D-2EBD-4BE7-B73D-37087A01F017}" srcOrd="1" destOrd="0" presId="urn:microsoft.com/office/officeart/2018/2/layout/IconLabelList"/>
    <dgm:cxn modelId="{B9084CA7-F2CF-456B-AAB1-2FD48BF50265}" type="presParOf" srcId="{FFF4CCE1-9AFC-4D27-9831-7A87C065FEAE}" destId="{2BEA0B62-92E8-40C4-AC4E-30CDB638A848}" srcOrd="2" destOrd="0" presId="urn:microsoft.com/office/officeart/2018/2/layout/IconLabelList"/>
    <dgm:cxn modelId="{8137D680-6641-404F-BFBA-A076743F4E7C}" type="presParOf" srcId="{B1F8B2F1-2C08-4B04-A946-E620181592C9}" destId="{92B700FF-B275-43E0-A16C-CCA928E6213F}" srcOrd="1" destOrd="0" presId="urn:microsoft.com/office/officeart/2018/2/layout/IconLabelList"/>
    <dgm:cxn modelId="{8E3E766C-9CA7-48C1-8DDF-99570E2DD265}" type="presParOf" srcId="{B1F8B2F1-2C08-4B04-A946-E620181592C9}" destId="{08B95FF8-A3D6-45D5-A1C1-C311CDAC9D9E}" srcOrd="2" destOrd="0" presId="urn:microsoft.com/office/officeart/2018/2/layout/IconLabelList"/>
    <dgm:cxn modelId="{446F4A71-6604-41F7-A1FD-ED0854568535}" type="presParOf" srcId="{08B95FF8-A3D6-45D5-A1C1-C311CDAC9D9E}" destId="{3AD8263A-1000-4702-89AE-4F2B3BE99C96}" srcOrd="0" destOrd="0" presId="urn:microsoft.com/office/officeart/2018/2/layout/IconLabelList"/>
    <dgm:cxn modelId="{8378A17C-BDC3-4239-8524-22314EEDEB59}" type="presParOf" srcId="{08B95FF8-A3D6-45D5-A1C1-C311CDAC9D9E}" destId="{E236A6B5-A9ED-434F-A6F4-C14480A8CF69}" srcOrd="1" destOrd="0" presId="urn:microsoft.com/office/officeart/2018/2/layout/IconLabelList"/>
    <dgm:cxn modelId="{E4AAF97E-595A-47AA-965D-40A0DAAB028E}" type="presParOf" srcId="{08B95FF8-A3D6-45D5-A1C1-C311CDAC9D9E}" destId="{8BF1597A-C8C6-48E7-8B4C-351E104D2744}" srcOrd="2" destOrd="0" presId="urn:microsoft.com/office/officeart/2018/2/layout/IconLabelList"/>
    <dgm:cxn modelId="{119E4604-2507-404E-BB1B-9B8051A145F9}" type="presParOf" srcId="{B1F8B2F1-2C08-4B04-A946-E620181592C9}" destId="{2A1A001B-6DE4-4F85-819D-28D111A01042}" srcOrd="3" destOrd="0" presId="urn:microsoft.com/office/officeart/2018/2/layout/IconLabelList"/>
    <dgm:cxn modelId="{DD58F4C1-975D-41F0-BD4A-E22756045A0B}" type="presParOf" srcId="{B1F8B2F1-2C08-4B04-A946-E620181592C9}" destId="{43290E2F-7EE5-4406-9BA1-07CE22F1AFE7}" srcOrd="4" destOrd="0" presId="urn:microsoft.com/office/officeart/2018/2/layout/IconLabelList"/>
    <dgm:cxn modelId="{C654A717-C83F-4681-BD76-2C287B1D6508}" type="presParOf" srcId="{43290E2F-7EE5-4406-9BA1-07CE22F1AFE7}" destId="{37D24D7B-7E4B-49D9-8B1F-38F49295EB3D}" srcOrd="0" destOrd="0" presId="urn:microsoft.com/office/officeart/2018/2/layout/IconLabelList"/>
    <dgm:cxn modelId="{6FC9CAA8-1919-4ED9-B515-49CFF8BBC3EF}" type="presParOf" srcId="{43290E2F-7EE5-4406-9BA1-07CE22F1AFE7}" destId="{D4E333F1-1E65-456D-BF23-84AAA9EFF5E0}" srcOrd="1" destOrd="0" presId="urn:microsoft.com/office/officeart/2018/2/layout/IconLabelList"/>
    <dgm:cxn modelId="{C9B54649-DDF8-4BC0-9AEF-02687C0C0B6A}" type="presParOf" srcId="{43290E2F-7EE5-4406-9BA1-07CE22F1AFE7}" destId="{9930EFA9-A159-406B-8508-6F6149608121}" srcOrd="2" destOrd="0" presId="urn:microsoft.com/office/officeart/2018/2/layout/IconLabelList"/>
    <dgm:cxn modelId="{BFDF5AC9-8492-48CE-AD01-378F68942715}" type="presParOf" srcId="{B1F8B2F1-2C08-4B04-A946-E620181592C9}" destId="{72C44740-4F1E-462B-8817-79B3279D10F1}" srcOrd="5" destOrd="0" presId="urn:microsoft.com/office/officeart/2018/2/layout/IconLabelList"/>
    <dgm:cxn modelId="{E6F8CB81-654C-44F8-BB41-B897208B8E8F}" type="presParOf" srcId="{B1F8B2F1-2C08-4B04-A946-E620181592C9}" destId="{9D9A499F-A6A3-46C1-BED4-A0B32DAEC5F6}" srcOrd="6" destOrd="0" presId="urn:microsoft.com/office/officeart/2018/2/layout/IconLabelList"/>
    <dgm:cxn modelId="{25B0EF0A-CA22-4C1E-BA0D-8E0EDA1C6104}" type="presParOf" srcId="{9D9A499F-A6A3-46C1-BED4-A0B32DAEC5F6}" destId="{3487FB1B-EF0D-411E-8BE4-BEB9CD715EED}" srcOrd="0" destOrd="0" presId="urn:microsoft.com/office/officeart/2018/2/layout/IconLabelList"/>
    <dgm:cxn modelId="{85A850D0-ED9D-47A3-BB01-DBA878247131}" type="presParOf" srcId="{9D9A499F-A6A3-46C1-BED4-A0B32DAEC5F6}" destId="{B7907B73-B5F2-42DD-BC31-CAB9D11CAD60}" srcOrd="1" destOrd="0" presId="urn:microsoft.com/office/officeart/2018/2/layout/IconLabelList"/>
    <dgm:cxn modelId="{F1D4F8DB-6D5E-46B4-A474-85D18B6DF17C}" type="presParOf" srcId="{9D9A499F-A6A3-46C1-BED4-A0B32DAEC5F6}" destId="{3E22661D-A59E-435D-9D1A-AAB8CB2BFEC8}" srcOrd="2" destOrd="0" presId="urn:microsoft.com/office/officeart/2018/2/layout/IconLabelList"/>
    <dgm:cxn modelId="{FA2FE73F-B8EE-4184-BB05-02F1FF5013DE}" type="presParOf" srcId="{B1F8B2F1-2C08-4B04-A946-E620181592C9}" destId="{C6CC3659-83FA-4A15-BA79-4912757A4852}" srcOrd="7" destOrd="0" presId="urn:microsoft.com/office/officeart/2018/2/layout/IconLabelList"/>
    <dgm:cxn modelId="{3A45409B-9FE0-4B2A-BE69-3FEC32D67CE2}" type="presParOf" srcId="{B1F8B2F1-2C08-4B04-A946-E620181592C9}" destId="{BDA4F78A-D740-4507-83E7-E4C888B0D18C}" srcOrd="8" destOrd="0" presId="urn:microsoft.com/office/officeart/2018/2/layout/IconLabelList"/>
    <dgm:cxn modelId="{760E84A7-4836-4354-854D-BDFB3650A394}" type="presParOf" srcId="{BDA4F78A-D740-4507-83E7-E4C888B0D18C}" destId="{45CB757B-15C8-4528-B2C5-A3196BFC9FCE}" srcOrd="0" destOrd="0" presId="urn:microsoft.com/office/officeart/2018/2/layout/IconLabelList"/>
    <dgm:cxn modelId="{1578490C-A42A-4A1A-9136-67B02E1D9AAD}" type="presParOf" srcId="{BDA4F78A-D740-4507-83E7-E4C888B0D18C}" destId="{87B5F038-BE0E-40F5-B61A-3C5E0E0BF39F}" srcOrd="1" destOrd="0" presId="urn:microsoft.com/office/officeart/2018/2/layout/IconLabelList"/>
    <dgm:cxn modelId="{A0D6909F-CBE4-4679-B7F4-80778E5418EA}" type="presParOf" srcId="{BDA4F78A-D740-4507-83E7-E4C888B0D18C}" destId="{2D3FE9D5-A598-4235-B5FB-165330B883B5}" srcOrd="2" destOrd="0" presId="urn:microsoft.com/office/officeart/2018/2/layout/IconLabelList"/>
    <dgm:cxn modelId="{06BFDB2A-6909-4A70-A044-15E1116A6577}" type="presParOf" srcId="{B1F8B2F1-2C08-4B04-A946-E620181592C9}" destId="{90737C66-DD3D-4592-870B-DDD329A83B90}" srcOrd="9" destOrd="0" presId="urn:microsoft.com/office/officeart/2018/2/layout/IconLabelList"/>
    <dgm:cxn modelId="{E05F4B93-C3EE-4B90-B928-74B07BC04FD1}" type="presParOf" srcId="{B1F8B2F1-2C08-4B04-A946-E620181592C9}" destId="{A0AF6FE4-A165-4C36-8F89-22E96614160B}" srcOrd="10" destOrd="0" presId="urn:microsoft.com/office/officeart/2018/2/layout/IconLabelList"/>
    <dgm:cxn modelId="{1C855F61-AAF9-4CC7-911C-6F5DE3742B24}" type="presParOf" srcId="{A0AF6FE4-A165-4C36-8F89-22E96614160B}" destId="{09E39465-083A-4974-A578-4B9B634EE525}" srcOrd="0" destOrd="0" presId="urn:microsoft.com/office/officeart/2018/2/layout/IconLabelList"/>
    <dgm:cxn modelId="{9BF8779F-D414-4FFC-BFFA-D37D2EAB2452}" type="presParOf" srcId="{A0AF6FE4-A165-4C36-8F89-22E96614160B}" destId="{DA4DAAB0-B751-41C2-A1D0-888F31125C50}" srcOrd="1" destOrd="0" presId="urn:microsoft.com/office/officeart/2018/2/layout/IconLabelList"/>
    <dgm:cxn modelId="{64C4E1C1-579B-482F-BD91-3689C7231508}" type="presParOf" srcId="{A0AF6FE4-A165-4C36-8F89-22E96614160B}" destId="{FA5127F4-AB1F-4BA2-9399-E2140FCCEAD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B7062A-9D20-47FF-BFBA-F4519CFF09E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14C72D6-A9DA-4E1C-B31A-03559A2B095A}">
      <dgm:prSet/>
      <dgm:spPr/>
      <dgm:t>
        <a:bodyPr/>
        <a:lstStyle/>
        <a:p>
          <a:pPr>
            <a:lnSpc>
              <a:spcPct val="100000"/>
            </a:lnSpc>
          </a:pPr>
          <a:r>
            <a:rPr lang="en-US" b="0" i="0" dirty="0">
              <a:solidFill>
                <a:srgbClr val="FF0000"/>
              </a:solidFill>
            </a:rPr>
            <a:t>There are two types of potential energy directly related to kinetic energy. </a:t>
          </a:r>
          <a:endParaRPr lang="en-US" dirty="0">
            <a:solidFill>
              <a:srgbClr val="FF0000"/>
            </a:solidFill>
          </a:endParaRPr>
        </a:p>
      </dgm:t>
    </dgm:pt>
    <dgm:pt modelId="{CA7A12FD-0E86-40D0-96B5-0366D473E130}" type="parTrans" cxnId="{E633FC3F-5AE6-4ADD-BBE0-B37D8D619263}">
      <dgm:prSet/>
      <dgm:spPr/>
      <dgm:t>
        <a:bodyPr/>
        <a:lstStyle/>
        <a:p>
          <a:endParaRPr lang="en-US"/>
        </a:p>
      </dgm:t>
    </dgm:pt>
    <dgm:pt modelId="{82127763-F29C-4F98-AF0D-3F74173EDACC}" type="sibTrans" cxnId="{E633FC3F-5AE6-4ADD-BBE0-B37D8D619263}">
      <dgm:prSet/>
      <dgm:spPr/>
      <dgm:t>
        <a:bodyPr/>
        <a:lstStyle/>
        <a:p>
          <a:endParaRPr lang="en-US"/>
        </a:p>
      </dgm:t>
    </dgm:pt>
    <dgm:pt modelId="{735361E2-3DBC-47DC-BEF5-B972E34A246A}">
      <dgm:prSet/>
      <dgm:spPr/>
      <dgm:t>
        <a:bodyPr/>
        <a:lstStyle/>
        <a:p>
          <a:pPr>
            <a:lnSpc>
              <a:spcPct val="100000"/>
            </a:lnSpc>
          </a:pPr>
          <a:r>
            <a:rPr lang="en-US" b="0" i="0"/>
            <a:t>One of these types is </a:t>
          </a:r>
          <a:r>
            <a:rPr lang="en-US" b="1" i="0" u="sng">
              <a:hlinkClick xmlns:r="http://schemas.openxmlformats.org/officeDocument/2006/relationships" r:id="rId1"/>
            </a:rPr>
            <a:t>gravitational potential energy</a:t>
          </a:r>
          <a:r>
            <a:rPr lang="en-US" b="0" i="0"/>
            <a:t>. </a:t>
          </a:r>
          <a:endParaRPr lang="en-US"/>
        </a:p>
      </dgm:t>
    </dgm:pt>
    <dgm:pt modelId="{FE2ABB84-83CA-4A90-A2A3-19F1F3CCB0B4}" type="parTrans" cxnId="{A1956EFE-7C42-4D4B-9B3E-39CFD303E3B4}">
      <dgm:prSet/>
      <dgm:spPr/>
      <dgm:t>
        <a:bodyPr/>
        <a:lstStyle/>
        <a:p>
          <a:endParaRPr lang="en-US"/>
        </a:p>
      </dgm:t>
    </dgm:pt>
    <dgm:pt modelId="{CDDA8BE7-F8B1-4CDC-997E-C8E2B6415B16}" type="sibTrans" cxnId="{A1956EFE-7C42-4D4B-9B3E-39CFD303E3B4}">
      <dgm:prSet/>
      <dgm:spPr/>
      <dgm:t>
        <a:bodyPr/>
        <a:lstStyle/>
        <a:p>
          <a:endParaRPr lang="en-US"/>
        </a:p>
      </dgm:t>
    </dgm:pt>
    <dgm:pt modelId="{DF93A799-6D57-44BD-BD13-522248E1CCD0}">
      <dgm:prSet/>
      <dgm:spPr/>
      <dgm:t>
        <a:bodyPr/>
        <a:lstStyle/>
        <a:p>
          <a:pPr>
            <a:lnSpc>
              <a:spcPct val="100000"/>
            </a:lnSpc>
          </a:pPr>
          <a:r>
            <a:rPr lang="en-US" b="0" i="0" u="sng" dirty="0">
              <a:solidFill>
                <a:srgbClr val="FF0000"/>
              </a:solidFill>
            </a:rPr>
            <a:t>This type of potential energy is related to an object’s vertical position—how high it is above the ground.</a:t>
          </a:r>
          <a:endParaRPr lang="en-US" u="sng" dirty="0">
            <a:solidFill>
              <a:srgbClr val="FF0000"/>
            </a:solidFill>
          </a:endParaRPr>
        </a:p>
      </dgm:t>
    </dgm:pt>
    <dgm:pt modelId="{E8E7C3B8-3B31-498F-8420-25E6B0F15075}" type="parTrans" cxnId="{CB1F9B3E-09C0-4C45-84E1-634F5F1E9E41}">
      <dgm:prSet/>
      <dgm:spPr/>
      <dgm:t>
        <a:bodyPr/>
        <a:lstStyle/>
        <a:p>
          <a:endParaRPr lang="en-US"/>
        </a:p>
      </dgm:t>
    </dgm:pt>
    <dgm:pt modelId="{78DDC2F4-BBE9-4B73-A55C-0ECEED4E5C64}" type="sibTrans" cxnId="{CB1F9B3E-09C0-4C45-84E1-634F5F1E9E41}">
      <dgm:prSet/>
      <dgm:spPr/>
      <dgm:t>
        <a:bodyPr/>
        <a:lstStyle/>
        <a:p>
          <a:endParaRPr lang="en-US"/>
        </a:p>
      </dgm:t>
    </dgm:pt>
    <dgm:pt modelId="{60369B5D-C546-49EC-BFB8-7645BAFCD8E7}">
      <dgm:prSet/>
      <dgm:spPr/>
      <dgm:t>
        <a:bodyPr/>
        <a:lstStyle/>
        <a:p>
          <a:pPr>
            <a:lnSpc>
              <a:spcPct val="100000"/>
            </a:lnSpc>
          </a:pPr>
          <a:r>
            <a:rPr lang="en-US" b="0" i="0" u="sng" dirty="0">
              <a:solidFill>
                <a:srgbClr val="FF0000"/>
              </a:solidFill>
            </a:rPr>
            <a:t>The potential energy is stored as a result of the gravitational pull of Earth on the object.</a:t>
          </a:r>
          <a:endParaRPr lang="en-US" u="sng" dirty="0">
            <a:solidFill>
              <a:srgbClr val="FF0000"/>
            </a:solidFill>
          </a:endParaRPr>
        </a:p>
      </dgm:t>
    </dgm:pt>
    <dgm:pt modelId="{0CA89A04-AFCF-485D-9E27-C2D0B0E265A2}" type="parTrans" cxnId="{2F44A3D2-D567-4430-85B1-792A740B66A1}">
      <dgm:prSet/>
      <dgm:spPr/>
      <dgm:t>
        <a:bodyPr/>
        <a:lstStyle/>
        <a:p>
          <a:endParaRPr lang="en-US"/>
        </a:p>
      </dgm:t>
    </dgm:pt>
    <dgm:pt modelId="{7D24CBBE-0289-4222-9923-F62A646BDC0A}" type="sibTrans" cxnId="{2F44A3D2-D567-4430-85B1-792A740B66A1}">
      <dgm:prSet/>
      <dgm:spPr/>
      <dgm:t>
        <a:bodyPr/>
        <a:lstStyle/>
        <a:p>
          <a:endParaRPr lang="en-US"/>
        </a:p>
      </dgm:t>
    </dgm:pt>
    <dgm:pt modelId="{375E11C6-5066-4311-A9CB-3D4F857A7FBD}" type="pres">
      <dgm:prSet presAssocID="{71B7062A-9D20-47FF-BFBA-F4519CFF09EB}" presName="root" presStyleCnt="0">
        <dgm:presLayoutVars>
          <dgm:dir/>
          <dgm:resizeHandles val="exact"/>
        </dgm:presLayoutVars>
      </dgm:prSet>
      <dgm:spPr/>
    </dgm:pt>
    <dgm:pt modelId="{1CAC8C0D-21BD-4A5C-8A2A-DD60CCCE39E2}" type="pres">
      <dgm:prSet presAssocID="{A14C72D6-A9DA-4E1C-B31A-03559A2B095A}" presName="compNode" presStyleCnt="0"/>
      <dgm:spPr/>
    </dgm:pt>
    <dgm:pt modelId="{F6786AD1-2091-4F09-8223-2C896C784D7E}" type="pres">
      <dgm:prSet presAssocID="{A14C72D6-A9DA-4E1C-B31A-03559A2B095A}" presName="bgRect" presStyleLbl="bgShp" presStyleIdx="0" presStyleCnt="4"/>
      <dgm:spPr/>
    </dgm:pt>
    <dgm:pt modelId="{FEF58AF2-4DFB-4C4E-9157-23F54ADBE4F0}" type="pres">
      <dgm:prSet presAssocID="{A14C72D6-A9DA-4E1C-B31A-03559A2B095A}"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Atom"/>
        </a:ext>
      </dgm:extLst>
    </dgm:pt>
    <dgm:pt modelId="{817B9484-4DE9-4477-913B-EBD9045EB3C5}" type="pres">
      <dgm:prSet presAssocID="{A14C72D6-A9DA-4E1C-B31A-03559A2B095A}" presName="spaceRect" presStyleCnt="0"/>
      <dgm:spPr/>
    </dgm:pt>
    <dgm:pt modelId="{62860EB6-1B97-45F0-90DA-EA28E824486B}" type="pres">
      <dgm:prSet presAssocID="{A14C72D6-A9DA-4E1C-B31A-03559A2B095A}" presName="parTx" presStyleLbl="revTx" presStyleIdx="0" presStyleCnt="4">
        <dgm:presLayoutVars>
          <dgm:chMax val="0"/>
          <dgm:chPref val="0"/>
        </dgm:presLayoutVars>
      </dgm:prSet>
      <dgm:spPr/>
    </dgm:pt>
    <dgm:pt modelId="{8A5B8641-A400-426A-A2B5-6FCC7C12C67A}" type="pres">
      <dgm:prSet presAssocID="{82127763-F29C-4F98-AF0D-3F74173EDACC}" presName="sibTrans" presStyleCnt="0"/>
      <dgm:spPr/>
    </dgm:pt>
    <dgm:pt modelId="{0C355655-4E28-491C-9588-6FB52769D8FD}" type="pres">
      <dgm:prSet presAssocID="{735361E2-3DBC-47DC-BEF5-B972E34A246A}" presName="compNode" presStyleCnt="0"/>
      <dgm:spPr/>
    </dgm:pt>
    <dgm:pt modelId="{B7C4A4CB-0011-4092-9C90-1EB2620480A3}" type="pres">
      <dgm:prSet presAssocID="{735361E2-3DBC-47DC-BEF5-B972E34A246A}" presName="bgRect" presStyleLbl="bgShp" presStyleIdx="1" presStyleCnt="4"/>
      <dgm:spPr/>
    </dgm:pt>
    <dgm:pt modelId="{F0534E67-A998-43CF-BF86-426187ED15D8}" type="pres">
      <dgm:prSet presAssocID="{735361E2-3DBC-47DC-BEF5-B972E34A246A}"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Solar system"/>
        </a:ext>
      </dgm:extLst>
    </dgm:pt>
    <dgm:pt modelId="{845E226B-C43B-48B0-93DE-C0F2FE87F252}" type="pres">
      <dgm:prSet presAssocID="{735361E2-3DBC-47DC-BEF5-B972E34A246A}" presName="spaceRect" presStyleCnt="0"/>
      <dgm:spPr/>
    </dgm:pt>
    <dgm:pt modelId="{CD713C19-AFBB-4291-BE27-948D29F0F6D3}" type="pres">
      <dgm:prSet presAssocID="{735361E2-3DBC-47DC-BEF5-B972E34A246A}" presName="parTx" presStyleLbl="revTx" presStyleIdx="1" presStyleCnt="4">
        <dgm:presLayoutVars>
          <dgm:chMax val="0"/>
          <dgm:chPref val="0"/>
        </dgm:presLayoutVars>
      </dgm:prSet>
      <dgm:spPr/>
    </dgm:pt>
    <dgm:pt modelId="{35356286-2526-4FF7-8464-766517862CA4}" type="pres">
      <dgm:prSet presAssocID="{CDDA8BE7-F8B1-4CDC-997E-C8E2B6415B16}" presName="sibTrans" presStyleCnt="0"/>
      <dgm:spPr/>
    </dgm:pt>
    <dgm:pt modelId="{98CE392E-8117-412D-A629-BF74CEDAB85F}" type="pres">
      <dgm:prSet presAssocID="{DF93A799-6D57-44BD-BD13-522248E1CCD0}" presName="compNode" presStyleCnt="0"/>
      <dgm:spPr/>
    </dgm:pt>
    <dgm:pt modelId="{2DFEA6C7-6C80-4990-B6CC-169FAF2A8120}" type="pres">
      <dgm:prSet presAssocID="{DF93A799-6D57-44BD-BD13-522248E1CCD0}" presName="bgRect" presStyleLbl="bgShp" presStyleIdx="2" presStyleCnt="4"/>
      <dgm:spPr/>
    </dgm:pt>
    <dgm:pt modelId="{517BD81A-D767-4E46-A123-99DCCCF78873}" type="pres">
      <dgm:prSet presAssocID="{DF93A799-6D57-44BD-BD13-522248E1CCD0}"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Bridge scene"/>
        </a:ext>
      </dgm:extLst>
    </dgm:pt>
    <dgm:pt modelId="{7E66DC4B-904D-40E5-9DFC-24952C300D7A}" type="pres">
      <dgm:prSet presAssocID="{DF93A799-6D57-44BD-BD13-522248E1CCD0}" presName="spaceRect" presStyleCnt="0"/>
      <dgm:spPr/>
    </dgm:pt>
    <dgm:pt modelId="{221547E0-3507-4EE8-9251-734997B1B071}" type="pres">
      <dgm:prSet presAssocID="{DF93A799-6D57-44BD-BD13-522248E1CCD0}" presName="parTx" presStyleLbl="revTx" presStyleIdx="2" presStyleCnt="4">
        <dgm:presLayoutVars>
          <dgm:chMax val="0"/>
          <dgm:chPref val="0"/>
        </dgm:presLayoutVars>
      </dgm:prSet>
      <dgm:spPr/>
    </dgm:pt>
    <dgm:pt modelId="{34E9E108-7F34-40A4-B1DF-921A02EB06C2}" type="pres">
      <dgm:prSet presAssocID="{78DDC2F4-BBE9-4B73-A55C-0ECEED4E5C64}" presName="sibTrans" presStyleCnt="0"/>
      <dgm:spPr/>
    </dgm:pt>
    <dgm:pt modelId="{E22582B7-B401-4EC0-8FB1-4D884F40F26B}" type="pres">
      <dgm:prSet presAssocID="{60369B5D-C546-49EC-BFB8-7645BAFCD8E7}" presName="compNode" presStyleCnt="0"/>
      <dgm:spPr/>
    </dgm:pt>
    <dgm:pt modelId="{ED41521D-B674-4FC1-B233-63186FC4DF6A}" type="pres">
      <dgm:prSet presAssocID="{60369B5D-C546-49EC-BFB8-7645BAFCD8E7}" presName="bgRect" presStyleLbl="bgShp" presStyleIdx="3" presStyleCnt="4"/>
      <dgm:spPr/>
    </dgm:pt>
    <dgm:pt modelId="{3E209804-AB22-4308-BF1D-22F4D133A801}" type="pres">
      <dgm:prSet presAssocID="{60369B5D-C546-49EC-BFB8-7645BAFCD8E7}"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Planet"/>
        </a:ext>
      </dgm:extLst>
    </dgm:pt>
    <dgm:pt modelId="{976D1D23-9815-40BF-9F18-1835F455554D}" type="pres">
      <dgm:prSet presAssocID="{60369B5D-C546-49EC-BFB8-7645BAFCD8E7}" presName="spaceRect" presStyleCnt="0"/>
      <dgm:spPr/>
    </dgm:pt>
    <dgm:pt modelId="{69F79802-8DAA-4207-A07C-A7F9D7989952}" type="pres">
      <dgm:prSet presAssocID="{60369B5D-C546-49EC-BFB8-7645BAFCD8E7}" presName="parTx" presStyleLbl="revTx" presStyleIdx="3" presStyleCnt="4">
        <dgm:presLayoutVars>
          <dgm:chMax val="0"/>
          <dgm:chPref val="0"/>
        </dgm:presLayoutVars>
      </dgm:prSet>
      <dgm:spPr/>
    </dgm:pt>
  </dgm:ptLst>
  <dgm:cxnLst>
    <dgm:cxn modelId="{845C820F-6FEC-4286-A6ED-217C26690C74}" type="presOf" srcId="{DF93A799-6D57-44BD-BD13-522248E1CCD0}" destId="{221547E0-3507-4EE8-9251-734997B1B071}" srcOrd="0" destOrd="0" presId="urn:microsoft.com/office/officeart/2018/2/layout/IconVerticalSolidList"/>
    <dgm:cxn modelId="{0C8A8127-B679-4BFD-B4ED-4D443BDA3A8D}" type="presOf" srcId="{71B7062A-9D20-47FF-BFBA-F4519CFF09EB}" destId="{375E11C6-5066-4311-A9CB-3D4F857A7FBD}" srcOrd="0" destOrd="0" presId="urn:microsoft.com/office/officeart/2018/2/layout/IconVerticalSolidList"/>
    <dgm:cxn modelId="{CB1F9B3E-09C0-4C45-84E1-634F5F1E9E41}" srcId="{71B7062A-9D20-47FF-BFBA-F4519CFF09EB}" destId="{DF93A799-6D57-44BD-BD13-522248E1CCD0}" srcOrd="2" destOrd="0" parTransId="{E8E7C3B8-3B31-498F-8420-25E6B0F15075}" sibTransId="{78DDC2F4-BBE9-4B73-A55C-0ECEED4E5C64}"/>
    <dgm:cxn modelId="{E633FC3F-5AE6-4ADD-BBE0-B37D8D619263}" srcId="{71B7062A-9D20-47FF-BFBA-F4519CFF09EB}" destId="{A14C72D6-A9DA-4E1C-B31A-03559A2B095A}" srcOrd="0" destOrd="0" parTransId="{CA7A12FD-0E86-40D0-96B5-0366D473E130}" sibTransId="{82127763-F29C-4F98-AF0D-3F74173EDACC}"/>
    <dgm:cxn modelId="{D84CB442-227F-4A93-8684-C3C1DD205390}" type="presOf" srcId="{A14C72D6-A9DA-4E1C-B31A-03559A2B095A}" destId="{62860EB6-1B97-45F0-90DA-EA28E824486B}" srcOrd="0" destOrd="0" presId="urn:microsoft.com/office/officeart/2018/2/layout/IconVerticalSolidList"/>
    <dgm:cxn modelId="{48659B6C-D091-4246-9B90-7006F29398FE}" type="presOf" srcId="{735361E2-3DBC-47DC-BEF5-B972E34A246A}" destId="{CD713C19-AFBB-4291-BE27-948D29F0F6D3}" srcOrd="0" destOrd="0" presId="urn:microsoft.com/office/officeart/2018/2/layout/IconVerticalSolidList"/>
    <dgm:cxn modelId="{6FCA717C-41C5-4943-82CC-741D74DF957A}" type="presOf" srcId="{60369B5D-C546-49EC-BFB8-7645BAFCD8E7}" destId="{69F79802-8DAA-4207-A07C-A7F9D7989952}" srcOrd="0" destOrd="0" presId="urn:microsoft.com/office/officeart/2018/2/layout/IconVerticalSolidList"/>
    <dgm:cxn modelId="{2F44A3D2-D567-4430-85B1-792A740B66A1}" srcId="{71B7062A-9D20-47FF-BFBA-F4519CFF09EB}" destId="{60369B5D-C546-49EC-BFB8-7645BAFCD8E7}" srcOrd="3" destOrd="0" parTransId="{0CA89A04-AFCF-485D-9E27-C2D0B0E265A2}" sibTransId="{7D24CBBE-0289-4222-9923-F62A646BDC0A}"/>
    <dgm:cxn modelId="{A1956EFE-7C42-4D4B-9B3E-39CFD303E3B4}" srcId="{71B7062A-9D20-47FF-BFBA-F4519CFF09EB}" destId="{735361E2-3DBC-47DC-BEF5-B972E34A246A}" srcOrd="1" destOrd="0" parTransId="{FE2ABB84-83CA-4A90-A2A3-19F1F3CCB0B4}" sibTransId="{CDDA8BE7-F8B1-4CDC-997E-C8E2B6415B16}"/>
    <dgm:cxn modelId="{D6EC3041-11AF-44AE-960A-7F59DE7425AE}" type="presParOf" srcId="{375E11C6-5066-4311-A9CB-3D4F857A7FBD}" destId="{1CAC8C0D-21BD-4A5C-8A2A-DD60CCCE39E2}" srcOrd="0" destOrd="0" presId="urn:microsoft.com/office/officeart/2018/2/layout/IconVerticalSolidList"/>
    <dgm:cxn modelId="{B4AA0081-8384-4535-99B5-CF773D4AEC0C}" type="presParOf" srcId="{1CAC8C0D-21BD-4A5C-8A2A-DD60CCCE39E2}" destId="{F6786AD1-2091-4F09-8223-2C896C784D7E}" srcOrd="0" destOrd="0" presId="urn:microsoft.com/office/officeart/2018/2/layout/IconVerticalSolidList"/>
    <dgm:cxn modelId="{6ED0D6A3-6200-4C9C-8E65-BAE1A41BC980}" type="presParOf" srcId="{1CAC8C0D-21BD-4A5C-8A2A-DD60CCCE39E2}" destId="{FEF58AF2-4DFB-4C4E-9157-23F54ADBE4F0}" srcOrd="1" destOrd="0" presId="urn:microsoft.com/office/officeart/2018/2/layout/IconVerticalSolidList"/>
    <dgm:cxn modelId="{01199BD3-C2C7-4B60-B439-3213704B877E}" type="presParOf" srcId="{1CAC8C0D-21BD-4A5C-8A2A-DD60CCCE39E2}" destId="{817B9484-4DE9-4477-913B-EBD9045EB3C5}" srcOrd="2" destOrd="0" presId="urn:microsoft.com/office/officeart/2018/2/layout/IconVerticalSolidList"/>
    <dgm:cxn modelId="{79C1890B-498B-4A59-9DCD-653C698A16D0}" type="presParOf" srcId="{1CAC8C0D-21BD-4A5C-8A2A-DD60CCCE39E2}" destId="{62860EB6-1B97-45F0-90DA-EA28E824486B}" srcOrd="3" destOrd="0" presId="urn:microsoft.com/office/officeart/2018/2/layout/IconVerticalSolidList"/>
    <dgm:cxn modelId="{99D98D88-4A78-4A5A-9198-B1DFED9F8DF3}" type="presParOf" srcId="{375E11C6-5066-4311-A9CB-3D4F857A7FBD}" destId="{8A5B8641-A400-426A-A2B5-6FCC7C12C67A}" srcOrd="1" destOrd="0" presId="urn:microsoft.com/office/officeart/2018/2/layout/IconVerticalSolidList"/>
    <dgm:cxn modelId="{2AC2783E-4819-4B24-9053-F18C81CE1632}" type="presParOf" srcId="{375E11C6-5066-4311-A9CB-3D4F857A7FBD}" destId="{0C355655-4E28-491C-9588-6FB52769D8FD}" srcOrd="2" destOrd="0" presId="urn:microsoft.com/office/officeart/2018/2/layout/IconVerticalSolidList"/>
    <dgm:cxn modelId="{1A594BD2-541E-47EF-B44E-61C8637294CE}" type="presParOf" srcId="{0C355655-4E28-491C-9588-6FB52769D8FD}" destId="{B7C4A4CB-0011-4092-9C90-1EB2620480A3}" srcOrd="0" destOrd="0" presId="urn:microsoft.com/office/officeart/2018/2/layout/IconVerticalSolidList"/>
    <dgm:cxn modelId="{FAE18C9C-7B37-44AD-8583-A1D132B1CA6A}" type="presParOf" srcId="{0C355655-4E28-491C-9588-6FB52769D8FD}" destId="{F0534E67-A998-43CF-BF86-426187ED15D8}" srcOrd="1" destOrd="0" presId="urn:microsoft.com/office/officeart/2018/2/layout/IconVerticalSolidList"/>
    <dgm:cxn modelId="{BBCE75A0-EC2B-4331-B4E5-023F477100E0}" type="presParOf" srcId="{0C355655-4E28-491C-9588-6FB52769D8FD}" destId="{845E226B-C43B-48B0-93DE-C0F2FE87F252}" srcOrd="2" destOrd="0" presId="urn:microsoft.com/office/officeart/2018/2/layout/IconVerticalSolidList"/>
    <dgm:cxn modelId="{FB07DA76-3535-41EA-9321-43382A946BFB}" type="presParOf" srcId="{0C355655-4E28-491C-9588-6FB52769D8FD}" destId="{CD713C19-AFBB-4291-BE27-948D29F0F6D3}" srcOrd="3" destOrd="0" presId="urn:microsoft.com/office/officeart/2018/2/layout/IconVerticalSolidList"/>
    <dgm:cxn modelId="{BEA9778E-774A-4EF2-BF16-E37150CD6B2A}" type="presParOf" srcId="{375E11C6-5066-4311-A9CB-3D4F857A7FBD}" destId="{35356286-2526-4FF7-8464-766517862CA4}" srcOrd="3" destOrd="0" presId="urn:microsoft.com/office/officeart/2018/2/layout/IconVerticalSolidList"/>
    <dgm:cxn modelId="{044ABCA1-AB3C-4641-8999-4093036D341C}" type="presParOf" srcId="{375E11C6-5066-4311-A9CB-3D4F857A7FBD}" destId="{98CE392E-8117-412D-A629-BF74CEDAB85F}" srcOrd="4" destOrd="0" presId="urn:microsoft.com/office/officeart/2018/2/layout/IconVerticalSolidList"/>
    <dgm:cxn modelId="{DBAB36A8-DE09-4F1E-A61B-2D192B372FF8}" type="presParOf" srcId="{98CE392E-8117-412D-A629-BF74CEDAB85F}" destId="{2DFEA6C7-6C80-4990-B6CC-169FAF2A8120}" srcOrd="0" destOrd="0" presId="urn:microsoft.com/office/officeart/2018/2/layout/IconVerticalSolidList"/>
    <dgm:cxn modelId="{77B7E825-7B52-4CE2-831B-14A0249BC2D0}" type="presParOf" srcId="{98CE392E-8117-412D-A629-BF74CEDAB85F}" destId="{517BD81A-D767-4E46-A123-99DCCCF78873}" srcOrd="1" destOrd="0" presId="urn:microsoft.com/office/officeart/2018/2/layout/IconVerticalSolidList"/>
    <dgm:cxn modelId="{7F0210B6-EA38-4F9A-918B-3C3635225B16}" type="presParOf" srcId="{98CE392E-8117-412D-A629-BF74CEDAB85F}" destId="{7E66DC4B-904D-40E5-9DFC-24952C300D7A}" srcOrd="2" destOrd="0" presId="urn:microsoft.com/office/officeart/2018/2/layout/IconVerticalSolidList"/>
    <dgm:cxn modelId="{CD6E5446-208E-4B0E-937F-651CB85A1BAF}" type="presParOf" srcId="{98CE392E-8117-412D-A629-BF74CEDAB85F}" destId="{221547E0-3507-4EE8-9251-734997B1B071}" srcOrd="3" destOrd="0" presId="urn:microsoft.com/office/officeart/2018/2/layout/IconVerticalSolidList"/>
    <dgm:cxn modelId="{3EBC0595-B2E1-4495-BC52-1114DF780B57}" type="presParOf" srcId="{375E11C6-5066-4311-A9CB-3D4F857A7FBD}" destId="{34E9E108-7F34-40A4-B1DF-921A02EB06C2}" srcOrd="5" destOrd="0" presId="urn:microsoft.com/office/officeart/2018/2/layout/IconVerticalSolidList"/>
    <dgm:cxn modelId="{A5A661F2-5702-4500-920F-B386CA95B4F6}" type="presParOf" srcId="{375E11C6-5066-4311-A9CB-3D4F857A7FBD}" destId="{E22582B7-B401-4EC0-8FB1-4D884F40F26B}" srcOrd="6" destOrd="0" presId="urn:microsoft.com/office/officeart/2018/2/layout/IconVerticalSolidList"/>
    <dgm:cxn modelId="{7CB3753F-14CC-4558-8CE7-557E69F56E00}" type="presParOf" srcId="{E22582B7-B401-4EC0-8FB1-4D884F40F26B}" destId="{ED41521D-B674-4FC1-B233-63186FC4DF6A}" srcOrd="0" destOrd="0" presId="urn:microsoft.com/office/officeart/2018/2/layout/IconVerticalSolidList"/>
    <dgm:cxn modelId="{05C728E4-E18D-4A23-A244-7C7FD6C93098}" type="presParOf" srcId="{E22582B7-B401-4EC0-8FB1-4D884F40F26B}" destId="{3E209804-AB22-4308-BF1D-22F4D133A801}" srcOrd="1" destOrd="0" presId="urn:microsoft.com/office/officeart/2018/2/layout/IconVerticalSolidList"/>
    <dgm:cxn modelId="{D42BEBC8-1B9B-4CF8-9B5B-1E67ECD27D89}" type="presParOf" srcId="{E22582B7-B401-4EC0-8FB1-4D884F40F26B}" destId="{976D1D23-9815-40BF-9F18-1835F455554D}" srcOrd="2" destOrd="0" presId="urn:microsoft.com/office/officeart/2018/2/layout/IconVerticalSolidList"/>
    <dgm:cxn modelId="{38DD246A-224C-4275-89A2-AE11274A3582}" type="presParOf" srcId="{E22582B7-B401-4EC0-8FB1-4D884F40F26B}" destId="{69F79802-8DAA-4207-A07C-A7F9D798995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5B558-761F-4833-872E-5A63F453AF81}">
      <dsp:nvSpPr>
        <dsp:cNvPr id="0" name=""/>
        <dsp:cNvSpPr/>
      </dsp:nvSpPr>
      <dsp:spPr>
        <a:xfrm>
          <a:off x="415001" y="434865"/>
          <a:ext cx="673154" cy="6731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EA0B62-92E8-40C4-AC4E-30CDB638A848}">
      <dsp:nvSpPr>
        <dsp:cNvPr id="0" name=""/>
        <dsp:cNvSpPr/>
      </dsp:nvSpPr>
      <dsp:spPr>
        <a:xfrm>
          <a:off x="3629" y="1575405"/>
          <a:ext cx="1495898" cy="1974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0" i="0" kern="1200" dirty="0"/>
            <a:t>Kinetic energy is easy to observe because there is motion involved. </a:t>
          </a:r>
          <a:endParaRPr lang="en-US" sz="2000" kern="1200" dirty="0"/>
        </a:p>
      </dsp:txBody>
      <dsp:txXfrm>
        <a:off x="3629" y="1575405"/>
        <a:ext cx="1495898" cy="1974103"/>
      </dsp:txXfrm>
    </dsp:sp>
    <dsp:sp modelId="{3AD8263A-1000-4702-89AE-4F2B3BE99C96}">
      <dsp:nvSpPr>
        <dsp:cNvPr id="0" name=""/>
        <dsp:cNvSpPr/>
      </dsp:nvSpPr>
      <dsp:spPr>
        <a:xfrm>
          <a:off x="2172682" y="434865"/>
          <a:ext cx="673154" cy="6731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F1597A-C8C6-48E7-8B4C-351E104D2744}">
      <dsp:nvSpPr>
        <dsp:cNvPr id="0" name=""/>
        <dsp:cNvSpPr/>
      </dsp:nvSpPr>
      <dsp:spPr>
        <a:xfrm>
          <a:off x="1761310" y="1575405"/>
          <a:ext cx="1495898" cy="1974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0" i="0" kern="1200"/>
            <a:t>But an object that is not moving may still have energy. </a:t>
          </a:r>
          <a:endParaRPr lang="en-US" sz="2000" kern="1200"/>
        </a:p>
      </dsp:txBody>
      <dsp:txXfrm>
        <a:off x="1761310" y="1575405"/>
        <a:ext cx="1495898" cy="1974103"/>
      </dsp:txXfrm>
    </dsp:sp>
    <dsp:sp modelId="{37D24D7B-7E4B-49D9-8B1F-38F49295EB3D}">
      <dsp:nvSpPr>
        <dsp:cNvPr id="0" name=""/>
        <dsp:cNvSpPr/>
      </dsp:nvSpPr>
      <dsp:spPr>
        <a:xfrm>
          <a:off x="3930362" y="434865"/>
          <a:ext cx="673154" cy="6731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30EFA9-A159-406B-8508-6F6149608121}">
      <dsp:nvSpPr>
        <dsp:cNvPr id="0" name=""/>
        <dsp:cNvSpPr/>
      </dsp:nvSpPr>
      <dsp:spPr>
        <a:xfrm>
          <a:off x="3518990" y="1575405"/>
          <a:ext cx="1495898" cy="1974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0" i="0" kern="1200" dirty="0"/>
            <a:t>Some objects have energy simply as a result of their shapes or positions. </a:t>
          </a:r>
          <a:endParaRPr lang="en-US" sz="2000" kern="1200" dirty="0"/>
        </a:p>
      </dsp:txBody>
      <dsp:txXfrm>
        <a:off x="3518990" y="1575405"/>
        <a:ext cx="1495898" cy="1974103"/>
      </dsp:txXfrm>
    </dsp:sp>
    <dsp:sp modelId="{3487FB1B-EF0D-411E-8BE4-BEB9CD715EED}">
      <dsp:nvSpPr>
        <dsp:cNvPr id="0" name=""/>
        <dsp:cNvSpPr/>
      </dsp:nvSpPr>
      <dsp:spPr>
        <a:xfrm>
          <a:off x="5911538" y="434865"/>
          <a:ext cx="673154" cy="6731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22661D-A59E-435D-9D1A-AAB8CB2BFEC8}">
      <dsp:nvSpPr>
        <dsp:cNvPr id="0" name=""/>
        <dsp:cNvSpPr/>
      </dsp:nvSpPr>
      <dsp:spPr>
        <a:xfrm>
          <a:off x="5276671" y="1575405"/>
          <a:ext cx="1942887" cy="1974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i="0" u="sng" kern="1200" dirty="0"/>
            <a:t>Energy that results from the position or shape of an object is called </a:t>
          </a:r>
          <a:r>
            <a:rPr lang="en-US" sz="2000" b="1" i="0" u="sng" kern="1200" dirty="0">
              <a:hlinkClick xmlns:r="http://schemas.openxmlformats.org/officeDocument/2006/relationships" r:id="rId9"/>
            </a:rPr>
            <a:t>potential energy</a:t>
          </a:r>
          <a:r>
            <a:rPr lang="en-US" sz="2000" b="1" i="0" u="sng" kern="1200" dirty="0"/>
            <a:t>. </a:t>
          </a:r>
          <a:endParaRPr lang="en-US" sz="2000" b="1" u="sng" kern="1200" dirty="0"/>
        </a:p>
      </dsp:txBody>
      <dsp:txXfrm>
        <a:off x="5276671" y="1575405"/>
        <a:ext cx="1942887" cy="1974103"/>
      </dsp:txXfrm>
    </dsp:sp>
    <dsp:sp modelId="{45CB757B-15C8-4528-B2C5-A3196BFC9FCE}">
      <dsp:nvSpPr>
        <dsp:cNvPr id="0" name=""/>
        <dsp:cNvSpPr/>
      </dsp:nvSpPr>
      <dsp:spPr>
        <a:xfrm>
          <a:off x="7892713" y="434865"/>
          <a:ext cx="673154" cy="673154"/>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3FE9D5-A598-4235-B5FB-165330B883B5}">
      <dsp:nvSpPr>
        <dsp:cNvPr id="0" name=""/>
        <dsp:cNvSpPr/>
      </dsp:nvSpPr>
      <dsp:spPr>
        <a:xfrm>
          <a:off x="7481341" y="1575405"/>
          <a:ext cx="1495898" cy="1974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0" i="0" kern="1200"/>
            <a:t>This type of energy has the potential to transform into kinetic energy, or, in other words, to do work. </a:t>
          </a:r>
          <a:endParaRPr lang="en-US" sz="2000" kern="1200"/>
        </a:p>
      </dsp:txBody>
      <dsp:txXfrm>
        <a:off x="7481341" y="1575405"/>
        <a:ext cx="1495898" cy="1974103"/>
      </dsp:txXfrm>
    </dsp:sp>
    <dsp:sp modelId="{09E39465-083A-4974-A578-4B9B634EE525}">
      <dsp:nvSpPr>
        <dsp:cNvPr id="0" name=""/>
        <dsp:cNvSpPr/>
      </dsp:nvSpPr>
      <dsp:spPr>
        <a:xfrm>
          <a:off x="9650394" y="434865"/>
          <a:ext cx="673154" cy="673154"/>
        </a:xfrm>
        <a:prstGeom prst="rect">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5127F4-AB1F-4BA2-9399-E2140FCCEADF}">
      <dsp:nvSpPr>
        <dsp:cNvPr id="0" name=""/>
        <dsp:cNvSpPr/>
      </dsp:nvSpPr>
      <dsp:spPr>
        <a:xfrm>
          <a:off x="9239022" y="1575405"/>
          <a:ext cx="1495898" cy="1974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0" i="0" kern="1200" dirty="0"/>
            <a:t>Recall that work involves using force to move an object over a distance.</a:t>
          </a:r>
          <a:endParaRPr lang="en-US" sz="2000" kern="1200" dirty="0"/>
        </a:p>
      </dsp:txBody>
      <dsp:txXfrm>
        <a:off x="9239022" y="1575405"/>
        <a:ext cx="1495898" cy="1974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86AD1-2091-4F09-8223-2C896C784D7E}">
      <dsp:nvSpPr>
        <dsp:cNvPr id="0" name=""/>
        <dsp:cNvSpPr/>
      </dsp:nvSpPr>
      <dsp:spPr>
        <a:xfrm>
          <a:off x="0" y="1560"/>
          <a:ext cx="10058399" cy="7911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F58AF2-4DFB-4C4E-9157-23F54ADBE4F0}">
      <dsp:nvSpPr>
        <dsp:cNvPr id="0" name=""/>
        <dsp:cNvSpPr/>
      </dsp:nvSpPr>
      <dsp:spPr>
        <a:xfrm>
          <a:off x="239310" y="179560"/>
          <a:ext cx="435110" cy="4351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60EB6-1B97-45F0-90DA-EA28E824486B}">
      <dsp:nvSpPr>
        <dsp:cNvPr id="0" name=""/>
        <dsp:cNvSpPr/>
      </dsp:nvSpPr>
      <dsp:spPr>
        <a:xfrm>
          <a:off x="913731" y="1560"/>
          <a:ext cx="9144668" cy="791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726" tIns="83726" rIns="83726" bIns="83726" numCol="1" spcCol="1270" anchor="ctr" anchorCtr="0">
          <a:noAutofit/>
        </a:bodyPr>
        <a:lstStyle/>
        <a:p>
          <a:pPr marL="0" lvl="0" indent="0" algn="l" defTabSz="933450">
            <a:lnSpc>
              <a:spcPct val="100000"/>
            </a:lnSpc>
            <a:spcBef>
              <a:spcPct val="0"/>
            </a:spcBef>
            <a:spcAft>
              <a:spcPct val="35000"/>
            </a:spcAft>
            <a:buNone/>
          </a:pPr>
          <a:r>
            <a:rPr lang="en-US" sz="2100" b="0" i="0" kern="1200" dirty="0">
              <a:solidFill>
                <a:srgbClr val="FF0000"/>
              </a:solidFill>
            </a:rPr>
            <a:t>There are two types of potential energy directly related to kinetic energy. </a:t>
          </a:r>
          <a:endParaRPr lang="en-US" sz="2100" kern="1200" dirty="0">
            <a:solidFill>
              <a:srgbClr val="FF0000"/>
            </a:solidFill>
          </a:endParaRPr>
        </a:p>
      </dsp:txBody>
      <dsp:txXfrm>
        <a:off x="913731" y="1560"/>
        <a:ext cx="9144668" cy="791109"/>
      </dsp:txXfrm>
    </dsp:sp>
    <dsp:sp modelId="{B7C4A4CB-0011-4092-9C90-1EB2620480A3}">
      <dsp:nvSpPr>
        <dsp:cNvPr id="0" name=""/>
        <dsp:cNvSpPr/>
      </dsp:nvSpPr>
      <dsp:spPr>
        <a:xfrm>
          <a:off x="0" y="990447"/>
          <a:ext cx="10058399" cy="7911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534E67-A998-43CF-BF86-426187ED15D8}">
      <dsp:nvSpPr>
        <dsp:cNvPr id="0" name=""/>
        <dsp:cNvSpPr/>
      </dsp:nvSpPr>
      <dsp:spPr>
        <a:xfrm>
          <a:off x="239310" y="1168447"/>
          <a:ext cx="435110" cy="4351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713C19-AFBB-4291-BE27-948D29F0F6D3}">
      <dsp:nvSpPr>
        <dsp:cNvPr id="0" name=""/>
        <dsp:cNvSpPr/>
      </dsp:nvSpPr>
      <dsp:spPr>
        <a:xfrm>
          <a:off x="913731" y="990447"/>
          <a:ext cx="9144668" cy="791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726" tIns="83726" rIns="83726" bIns="83726" numCol="1" spcCol="1270" anchor="ctr" anchorCtr="0">
          <a:noAutofit/>
        </a:bodyPr>
        <a:lstStyle/>
        <a:p>
          <a:pPr marL="0" lvl="0" indent="0" algn="l" defTabSz="933450">
            <a:lnSpc>
              <a:spcPct val="100000"/>
            </a:lnSpc>
            <a:spcBef>
              <a:spcPct val="0"/>
            </a:spcBef>
            <a:spcAft>
              <a:spcPct val="35000"/>
            </a:spcAft>
            <a:buNone/>
          </a:pPr>
          <a:r>
            <a:rPr lang="en-US" sz="2100" b="0" i="0" kern="1200"/>
            <a:t>One of these types is </a:t>
          </a:r>
          <a:r>
            <a:rPr lang="en-US" sz="2100" b="1" i="0" u="sng" kern="1200">
              <a:hlinkClick xmlns:r="http://schemas.openxmlformats.org/officeDocument/2006/relationships" r:id="rId5"/>
            </a:rPr>
            <a:t>gravitational potential energy</a:t>
          </a:r>
          <a:r>
            <a:rPr lang="en-US" sz="2100" b="0" i="0" kern="1200"/>
            <a:t>. </a:t>
          </a:r>
          <a:endParaRPr lang="en-US" sz="2100" kern="1200"/>
        </a:p>
      </dsp:txBody>
      <dsp:txXfrm>
        <a:off x="913731" y="990447"/>
        <a:ext cx="9144668" cy="791109"/>
      </dsp:txXfrm>
    </dsp:sp>
    <dsp:sp modelId="{2DFEA6C7-6C80-4990-B6CC-169FAF2A8120}">
      <dsp:nvSpPr>
        <dsp:cNvPr id="0" name=""/>
        <dsp:cNvSpPr/>
      </dsp:nvSpPr>
      <dsp:spPr>
        <a:xfrm>
          <a:off x="0" y="1979334"/>
          <a:ext cx="10058399" cy="7911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7BD81A-D767-4E46-A123-99DCCCF78873}">
      <dsp:nvSpPr>
        <dsp:cNvPr id="0" name=""/>
        <dsp:cNvSpPr/>
      </dsp:nvSpPr>
      <dsp:spPr>
        <a:xfrm>
          <a:off x="239310" y="2157333"/>
          <a:ext cx="435110" cy="435110"/>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1547E0-3507-4EE8-9251-734997B1B071}">
      <dsp:nvSpPr>
        <dsp:cNvPr id="0" name=""/>
        <dsp:cNvSpPr/>
      </dsp:nvSpPr>
      <dsp:spPr>
        <a:xfrm>
          <a:off x="913731" y="1979334"/>
          <a:ext cx="9144668" cy="791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726" tIns="83726" rIns="83726" bIns="83726" numCol="1" spcCol="1270" anchor="ctr" anchorCtr="0">
          <a:noAutofit/>
        </a:bodyPr>
        <a:lstStyle/>
        <a:p>
          <a:pPr marL="0" lvl="0" indent="0" algn="l" defTabSz="933450">
            <a:lnSpc>
              <a:spcPct val="100000"/>
            </a:lnSpc>
            <a:spcBef>
              <a:spcPct val="0"/>
            </a:spcBef>
            <a:spcAft>
              <a:spcPct val="35000"/>
            </a:spcAft>
            <a:buNone/>
          </a:pPr>
          <a:r>
            <a:rPr lang="en-US" sz="2100" b="0" i="0" u="sng" kern="1200" dirty="0">
              <a:solidFill>
                <a:srgbClr val="FF0000"/>
              </a:solidFill>
            </a:rPr>
            <a:t>This type of potential energy is related to an object’s vertical position—how high it is above the ground.</a:t>
          </a:r>
          <a:endParaRPr lang="en-US" sz="2100" u="sng" kern="1200" dirty="0">
            <a:solidFill>
              <a:srgbClr val="FF0000"/>
            </a:solidFill>
          </a:endParaRPr>
        </a:p>
      </dsp:txBody>
      <dsp:txXfrm>
        <a:off x="913731" y="1979334"/>
        <a:ext cx="9144668" cy="791109"/>
      </dsp:txXfrm>
    </dsp:sp>
    <dsp:sp modelId="{ED41521D-B674-4FC1-B233-63186FC4DF6A}">
      <dsp:nvSpPr>
        <dsp:cNvPr id="0" name=""/>
        <dsp:cNvSpPr/>
      </dsp:nvSpPr>
      <dsp:spPr>
        <a:xfrm>
          <a:off x="0" y="2968220"/>
          <a:ext cx="10058399" cy="7911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209804-AB22-4308-BF1D-22F4D133A801}">
      <dsp:nvSpPr>
        <dsp:cNvPr id="0" name=""/>
        <dsp:cNvSpPr/>
      </dsp:nvSpPr>
      <dsp:spPr>
        <a:xfrm>
          <a:off x="239310" y="3146220"/>
          <a:ext cx="435110" cy="435110"/>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F79802-8DAA-4207-A07C-A7F9D7989952}">
      <dsp:nvSpPr>
        <dsp:cNvPr id="0" name=""/>
        <dsp:cNvSpPr/>
      </dsp:nvSpPr>
      <dsp:spPr>
        <a:xfrm>
          <a:off x="913731" y="2968220"/>
          <a:ext cx="9144668" cy="791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726" tIns="83726" rIns="83726" bIns="83726" numCol="1" spcCol="1270" anchor="ctr" anchorCtr="0">
          <a:noAutofit/>
        </a:bodyPr>
        <a:lstStyle/>
        <a:p>
          <a:pPr marL="0" lvl="0" indent="0" algn="l" defTabSz="933450">
            <a:lnSpc>
              <a:spcPct val="100000"/>
            </a:lnSpc>
            <a:spcBef>
              <a:spcPct val="0"/>
            </a:spcBef>
            <a:spcAft>
              <a:spcPct val="35000"/>
            </a:spcAft>
            <a:buNone/>
          </a:pPr>
          <a:r>
            <a:rPr lang="en-US" sz="2100" b="0" i="0" u="sng" kern="1200" dirty="0">
              <a:solidFill>
                <a:srgbClr val="FF0000"/>
              </a:solidFill>
            </a:rPr>
            <a:t>The potential energy is stored as a result of the gravitational pull of Earth on the object.</a:t>
          </a:r>
          <a:endParaRPr lang="en-US" sz="2100" u="sng" kern="1200" dirty="0">
            <a:solidFill>
              <a:srgbClr val="FF0000"/>
            </a:solidFill>
          </a:endParaRPr>
        </a:p>
      </dsp:txBody>
      <dsp:txXfrm>
        <a:off x="913731" y="2968220"/>
        <a:ext cx="9144668" cy="79110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10/13/2024</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65639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10/13/2024</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68566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10/13/2024</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60289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10/13/2024</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6372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10/13/2024</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09871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10/13/2024</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43463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10/13/2024</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11662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10/13/2024</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4177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10/13/2024</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52365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10/13/2024</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169530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10/13/2024</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5721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10/13/2024</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56186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44" r:id="rId6"/>
    <p:sldLayoutId id="2147483740" r:id="rId7"/>
    <p:sldLayoutId id="2147483741" r:id="rId8"/>
    <p:sldLayoutId id="2147483742" r:id="rId9"/>
    <p:sldLayoutId id="2147483743" r:id="rId10"/>
    <p:sldLayoutId id="2147483745" r:id="rId11"/>
  </p:sldLayoutIdLst>
  <p:hf sldNum="0" hdr="0" ftr="0" dt="0"/>
  <p:txStyles>
    <p:titleStyle>
      <a:lvl1pPr algn="l" defTabSz="914400" rtl="0" eaLnBrk="1" latinLnBrk="0" hangingPunct="1">
        <a:lnSpc>
          <a:spcPct val="90000"/>
        </a:lnSpc>
        <a:spcBef>
          <a:spcPct val="0"/>
        </a:spcBef>
        <a:buNone/>
        <a:defRPr sz="42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www.graylark.com/eve/kinetic-potential-E.html"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hyperlink" Target="http://www.chem1.com/acad/webtext/energetics/CE-1.html" TargetMode="External"/><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content-delivery-service.savvasrealize.com/content-delivery-service/eps/prod-realize-reader/api/item/a1f44774-14b5-4190-b1c5-2b63f32e8993/1/file/NA_Grade_6/OPS/xhtml/glossary.xhtml#P70010145010000000000000000445CA" TargetMode="External"/><Relationship Id="rId1" Type="http://schemas.openxmlformats.org/officeDocument/2006/relationships/slideLayout" Target="../slideLayouts/slideLayout2.xml"/><Relationship Id="rId4" Type="http://schemas.openxmlformats.org/officeDocument/2006/relationships/hyperlink" Target="https://noschese180.wordpress.com/2014/10/20/day-31-equality-of-normal-forces/"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leadershipfreak.blog/2012/01/19/the-power-of-accidents/" TargetMode="External"/><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content-delivery-service.savvasrealize.com/content-delivery-service/eps/prod-realize-reader/api/item/a1f44774-14b5-4190-b1c5-2b63f32e8993/1/file/NA_Grade_6/OPS/xhtml/glossary.xhtml#P700101450100000000000080030AE67" TargetMode="External"/><Relationship Id="rId2" Type="http://schemas.openxmlformats.org/officeDocument/2006/relationships/hyperlink" Target="https://content-delivery-service.savvasrealize.com/content-delivery-service/eps/prod-realize-reader/api/item/a1f44774-14b5-4190-b1c5-2b63f32e8993/1/file/NA_Grade_6/OPS/xhtml/glossary.xhtml#P700101450100000000000000004487B"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ginowt.blogspot.com/2011/07/gioco-di-macchine.html" TargetMode="External"/><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hyperlink" Target="http://ell.stackexchange.com/questions/38084/sit-or-set-yourself-at-the-table" TargetMode="Externa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hyperlink" Target="https://www.newgrounds.com/art/view/ledioart/bouncing-ball" TargetMode="External"/><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cute-pictures.blogspot.com/2011/08/75-free-stock-images-3d-human-character.html"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54DCD9B2-D552-47A6-9FE2-15D7E8159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B3CCC6-68FB-4B59-8CF5-7833FDE6F3D2}"/>
              </a:ext>
            </a:extLst>
          </p:cNvPr>
          <p:cNvSpPr>
            <a:spLocks noGrp="1"/>
          </p:cNvSpPr>
          <p:nvPr>
            <p:ph type="ctrTitle"/>
          </p:nvPr>
        </p:nvSpPr>
        <p:spPr>
          <a:xfrm>
            <a:off x="6730000" y="639098"/>
            <a:ext cx="4813072" cy="3494790"/>
          </a:xfrm>
        </p:spPr>
        <p:txBody>
          <a:bodyPr>
            <a:normAutofit/>
          </a:bodyPr>
          <a:lstStyle/>
          <a:p>
            <a:r>
              <a:rPr lang="en-US" dirty="0"/>
              <a:t>Topic 3</a:t>
            </a:r>
            <a:br>
              <a:rPr lang="en-US" dirty="0"/>
            </a:br>
            <a:endParaRPr lang="en-US" dirty="0"/>
          </a:p>
        </p:txBody>
      </p:sp>
      <p:sp>
        <p:nvSpPr>
          <p:cNvPr id="3" name="Subtitle 2">
            <a:extLst>
              <a:ext uri="{FF2B5EF4-FFF2-40B4-BE49-F238E27FC236}">
                <a16:creationId xmlns:a16="http://schemas.microsoft.com/office/drawing/2014/main" id="{98435CCB-4064-4732-B591-A1E1359F26AE}"/>
              </a:ext>
            </a:extLst>
          </p:cNvPr>
          <p:cNvSpPr>
            <a:spLocks noGrp="1"/>
          </p:cNvSpPr>
          <p:nvPr>
            <p:ph type="subTitle" idx="1"/>
          </p:nvPr>
        </p:nvSpPr>
        <p:spPr>
          <a:xfrm>
            <a:off x="6729999" y="4455621"/>
            <a:ext cx="4829101" cy="1238616"/>
          </a:xfrm>
        </p:spPr>
        <p:txBody>
          <a:bodyPr>
            <a:normAutofit/>
          </a:bodyPr>
          <a:lstStyle/>
          <a:p>
            <a:pPr>
              <a:lnSpc>
                <a:spcPct val="110000"/>
              </a:lnSpc>
            </a:pPr>
            <a:r>
              <a:rPr lang="en-US" sz="1900">
                <a:solidFill>
                  <a:schemeClr val="tx1">
                    <a:lumMod val="85000"/>
                    <a:lumOff val="15000"/>
                  </a:schemeClr>
                </a:solidFill>
              </a:rPr>
              <a:t>Lesson 2</a:t>
            </a:r>
            <a:endParaRPr lang="en-US" sz="1900" dirty="0">
              <a:solidFill>
                <a:schemeClr val="tx1">
                  <a:lumMod val="85000"/>
                  <a:lumOff val="15000"/>
                </a:schemeClr>
              </a:solidFill>
            </a:endParaRPr>
          </a:p>
          <a:p>
            <a:pPr>
              <a:lnSpc>
                <a:spcPct val="110000"/>
              </a:lnSpc>
            </a:pPr>
            <a:r>
              <a:rPr lang="en-US" sz="1900" b="0" i="0" dirty="0">
                <a:solidFill>
                  <a:schemeClr val="tx1">
                    <a:lumMod val="85000"/>
                    <a:lumOff val="15000"/>
                  </a:schemeClr>
                </a:solidFill>
                <a:effectLst/>
                <a:latin typeface="AvenirLTW01"/>
              </a:rPr>
              <a:t>Kinetic Energy and Potential Energy</a:t>
            </a:r>
            <a:endParaRPr lang="en-US" sz="1900" dirty="0">
              <a:solidFill>
                <a:schemeClr val="tx1">
                  <a:lumMod val="85000"/>
                  <a:lumOff val="15000"/>
                </a:schemeClr>
              </a:solidFill>
            </a:endParaRPr>
          </a:p>
        </p:txBody>
      </p:sp>
      <p:pic>
        <p:nvPicPr>
          <p:cNvPr id="5" name="Graphic 4">
            <a:extLst>
              <a:ext uri="{FF2B5EF4-FFF2-40B4-BE49-F238E27FC236}">
                <a16:creationId xmlns:a16="http://schemas.microsoft.com/office/drawing/2014/main" id="{4D8CB67C-9517-4B9E-8BD1-2E99AAE6C3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633999" y="753563"/>
            <a:ext cx="5462001" cy="4827192"/>
          </a:xfrm>
          <a:prstGeom prst="rect">
            <a:avLst/>
          </a:prstGeom>
        </p:spPr>
      </p:pic>
      <p:cxnSp>
        <p:nvCxnSpPr>
          <p:cNvPr id="35" name="Straight Connector 34">
            <a:extLst>
              <a:ext uri="{FF2B5EF4-FFF2-40B4-BE49-F238E27FC236}">
                <a16:creationId xmlns:a16="http://schemas.microsoft.com/office/drawing/2014/main" id="{FCE0A9EA-62FA-4F43-BEF6-7BBBB3F90F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32349"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CE25F7F-C10E-4478-90C0-93B61E638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68033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26C2C6-5B07-4EBE-A81E-D06E69BF8EBD}"/>
              </a:ext>
            </a:extLst>
          </p:cNvPr>
          <p:cNvSpPr>
            <a:spLocks noGrp="1"/>
          </p:cNvSpPr>
          <p:nvPr>
            <p:ph type="title"/>
          </p:nvPr>
        </p:nvSpPr>
        <p:spPr>
          <a:xfrm>
            <a:off x="5172074" y="286603"/>
            <a:ext cx="5983605" cy="1450757"/>
          </a:xfrm>
        </p:spPr>
        <p:txBody>
          <a:bodyPr>
            <a:normAutofit/>
          </a:bodyPr>
          <a:lstStyle/>
          <a:p>
            <a:r>
              <a:rPr lang="en-US" sz="3300" b="0" i="0">
                <a:effectLst/>
                <a:latin typeface="AvenirLTW01"/>
              </a:rPr>
              <a:t>Look back again at the photo of the landslide at the beginning of the lesson.</a:t>
            </a:r>
            <a:endParaRPr lang="en-US" sz="3300"/>
          </a:p>
        </p:txBody>
      </p:sp>
      <p:pic>
        <p:nvPicPr>
          <p:cNvPr id="5" name="Picture 4">
            <a:extLst>
              <a:ext uri="{FF2B5EF4-FFF2-40B4-BE49-F238E27FC236}">
                <a16:creationId xmlns:a16="http://schemas.microsoft.com/office/drawing/2014/main" id="{605E4804-BBD1-409D-BB8D-3BC9BFBBFAA9}"/>
              </a:ext>
            </a:extLst>
          </p:cNvPr>
          <p:cNvPicPr>
            <a:picLocks noChangeAspect="1"/>
          </p:cNvPicPr>
          <p:nvPr/>
        </p:nvPicPr>
        <p:blipFill rotWithShape="1">
          <a:blip r:embed="rId2"/>
          <a:srcRect l="12665" r="38749"/>
          <a:stretch/>
        </p:blipFill>
        <p:spPr>
          <a:xfrm>
            <a:off x="20" y="10"/>
            <a:ext cx="4580077" cy="6857990"/>
          </a:xfrm>
          <a:prstGeom prst="rect">
            <a:avLst/>
          </a:prstGeom>
        </p:spPr>
      </p:pic>
      <p:cxnSp>
        <p:nvCxnSpPr>
          <p:cNvPr id="12" name="Straight Connector 11">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3801099-AD49-4106-BAC0-F79FD4B71FAF}"/>
              </a:ext>
            </a:extLst>
          </p:cNvPr>
          <p:cNvSpPr>
            <a:spLocks noGrp="1"/>
          </p:cNvSpPr>
          <p:nvPr>
            <p:ph idx="1"/>
          </p:nvPr>
        </p:nvSpPr>
        <p:spPr>
          <a:xfrm>
            <a:off x="5172074" y="2108201"/>
            <a:ext cx="5983606" cy="3760891"/>
          </a:xfrm>
        </p:spPr>
        <p:txBody>
          <a:bodyPr>
            <a:normAutofit/>
          </a:bodyPr>
          <a:lstStyle/>
          <a:p>
            <a:r>
              <a:rPr lang="en-US" sz="2800" b="0" i="0" dirty="0">
                <a:effectLst/>
                <a:latin typeface="AvenirLTW01"/>
              </a:rPr>
              <a:t>You see the dirt and rocks moving, showing kinetic energy. </a:t>
            </a:r>
          </a:p>
          <a:p>
            <a:r>
              <a:rPr lang="en-US" sz="2800" b="0" i="0" dirty="0">
                <a:effectLst/>
                <a:latin typeface="AvenirLTW01"/>
              </a:rPr>
              <a:t>At some point before the photo was taken, however, the dirt and rocks were not yet moving. </a:t>
            </a:r>
          </a:p>
          <a:p>
            <a:r>
              <a:rPr lang="en-US" sz="2800" b="0" i="0" dirty="0">
                <a:effectLst/>
                <a:latin typeface="AvenirLTW01"/>
              </a:rPr>
              <a:t>At that stage, they held potential energy.</a:t>
            </a:r>
            <a:endParaRPr lang="en-US" sz="2800" dirty="0"/>
          </a:p>
        </p:txBody>
      </p:sp>
    </p:spTree>
    <p:extLst>
      <p:ext uri="{BB962C8B-B14F-4D97-AF65-F5344CB8AC3E}">
        <p14:creationId xmlns:p14="http://schemas.microsoft.com/office/powerpoint/2010/main" val="1164864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2C6E-FE5A-4831-864E-D02DCDF66720}"/>
              </a:ext>
            </a:extLst>
          </p:cNvPr>
          <p:cNvSpPr>
            <a:spLocks noGrp="1"/>
          </p:cNvSpPr>
          <p:nvPr>
            <p:ph type="title"/>
          </p:nvPr>
        </p:nvSpPr>
        <p:spPr/>
        <p:txBody>
          <a:bodyPr/>
          <a:lstStyle/>
          <a:p>
            <a:r>
              <a:rPr lang="en-US" b="1" dirty="0">
                <a:effectLst/>
              </a:rPr>
              <a:t>Gravitational Potential Energy</a:t>
            </a:r>
            <a:br>
              <a:rPr lang="en-US" b="1" dirty="0">
                <a:effectLst/>
              </a:rPr>
            </a:br>
            <a:endParaRPr lang="en-US" dirty="0"/>
          </a:p>
        </p:txBody>
      </p:sp>
      <p:graphicFrame>
        <p:nvGraphicFramePr>
          <p:cNvPr id="7" name="Content Placeholder 2">
            <a:extLst>
              <a:ext uri="{FF2B5EF4-FFF2-40B4-BE49-F238E27FC236}">
                <a16:creationId xmlns:a16="http://schemas.microsoft.com/office/drawing/2014/main" id="{D07A61BA-2A27-4590-9655-8E99284B684E}"/>
              </a:ext>
            </a:extLst>
          </p:cNvPr>
          <p:cNvGraphicFramePr>
            <a:graphicFrameLocks noGrp="1"/>
          </p:cNvGraphicFramePr>
          <p:nvPr>
            <p:ph idx="1"/>
            <p:extLst>
              <p:ext uri="{D42A27DB-BD31-4B8C-83A1-F6EECF244321}">
                <p14:modId xmlns:p14="http://schemas.microsoft.com/office/powerpoint/2010/main" val="986102101"/>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9C26CEA4-1958-4EE6-98AF-894F9356644F}"/>
              </a:ext>
            </a:extLst>
          </p:cNvPr>
          <p:cNvSpPr txBox="1"/>
          <p:nvPr/>
        </p:nvSpPr>
        <p:spPr>
          <a:xfrm>
            <a:off x="10417995" y="6390526"/>
            <a:ext cx="1212351" cy="369332"/>
          </a:xfrm>
          <a:prstGeom prst="rect">
            <a:avLst/>
          </a:prstGeom>
          <a:noFill/>
        </p:spPr>
        <p:txBody>
          <a:bodyPr wrap="square" rtlCol="0">
            <a:spAutoFit/>
          </a:bodyPr>
          <a:lstStyle/>
          <a:p>
            <a:r>
              <a:rPr lang="en-US" b="1" dirty="0">
                <a:solidFill>
                  <a:schemeClr val="bg1"/>
                </a:solidFill>
              </a:rPr>
              <a:t>P.104</a:t>
            </a:r>
          </a:p>
        </p:txBody>
      </p:sp>
    </p:spTree>
    <p:extLst>
      <p:ext uri="{BB962C8B-B14F-4D97-AF65-F5344CB8AC3E}">
        <p14:creationId xmlns:p14="http://schemas.microsoft.com/office/powerpoint/2010/main" val="1371384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1D3E47-2FB6-42F8-8BBF-3012FAA2BF02}"/>
              </a:ext>
            </a:extLst>
          </p:cNvPr>
          <p:cNvSpPr>
            <a:spLocks noGrp="1"/>
          </p:cNvSpPr>
          <p:nvPr>
            <p:ph type="title"/>
          </p:nvPr>
        </p:nvSpPr>
        <p:spPr>
          <a:xfrm>
            <a:off x="1097280" y="286603"/>
            <a:ext cx="10058400" cy="1450757"/>
          </a:xfrm>
        </p:spPr>
        <p:txBody>
          <a:bodyPr>
            <a:normAutofit/>
          </a:bodyPr>
          <a:lstStyle/>
          <a:p>
            <a:pPr marL="0" marR="0" lvl="0" indent="0" defTabSz="914400" rtl="0" eaLnBrk="0" fontAlgn="base" latinLnBrk="0" hangingPunct="0">
              <a:spcBef>
                <a:spcPct val="0"/>
              </a:spcBef>
              <a:spcAft>
                <a:spcPct val="0"/>
              </a:spcAft>
              <a:tabLst/>
            </a:pPr>
            <a:br>
              <a:rPr kumimoji="0" lang="en-US" altLang="en-US" sz="3300" b="1" i="0" u="none" strike="noStrike" cap="none" normalizeH="0" baseline="0">
                <a:ln>
                  <a:noFill/>
                </a:ln>
                <a:effectLst/>
                <a:latin typeface="AvenirLTW01"/>
              </a:rPr>
            </a:br>
            <a:r>
              <a:rPr kumimoji="0" lang="en-US" altLang="en-US" sz="3300" b="1" i="0" u="none" strike="noStrike" cap="none" normalizeH="0" baseline="0">
                <a:ln>
                  <a:noFill/>
                </a:ln>
                <a:effectLst/>
                <a:latin typeface="AvenirLTW01"/>
              </a:rPr>
              <a:t>Gravitational Potential Energy</a:t>
            </a:r>
            <a:br>
              <a:rPr kumimoji="0" lang="en-US" altLang="en-US" sz="3300" b="1" i="0" u="none" strike="noStrike" cap="none" normalizeH="0" baseline="0">
                <a:ln>
                  <a:noFill/>
                </a:ln>
                <a:effectLst/>
                <a:latin typeface="AvenirLTW01"/>
              </a:rPr>
            </a:br>
            <a:endParaRPr lang="en-US" sz="3300"/>
          </a:p>
        </p:txBody>
      </p:sp>
      <p:cxnSp>
        <p:nvCxnSpPr>
          <p:cNvPr id="19" name="Straight Connector 18">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Rectangle 2">
            <a:extLst>
              <a:ext uri="{FF2B5EF4-FFF2-40B4-BE49-F238E27FC236}">
                <a16:creationId xmlns:a16="http://schemas.microsoft.com/office/drawing/2014/main" id="{24735217-BF39-4252-9346-592E6002735F}"/>
              </a:ext>
            </a:extLst>
          </p:cNvPr>
          <p:cNvSpPr>
            <a:spLocks noGrp="1" noChangeArrowheads="1"/>
          </p:cNvSpPr>
          <p:nvPr>
            <p:ph idx="1"/>
          </p:nvPr>
        </p:nvSpPr>
        <p:spPr bwMode="auto">
          <a:xfrm>
            <a:off x="1097279" y="2108202"/>
            <a:ext cx="7214513" cy="3172716"/>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10000"/>
              </a:lnSpc>
              <a:spcBef>
                <a:spcPct val="0"/>
              </a:spcBef>
              <a:spcAft>
                <a:spcPts val="600"/>
              </a:spcAft>
              <a:buClrTx/>
              <a:buSzTx/>
              <a:buFontTx/>
              <a:buNone/>
              <a:tabLst/>
            </a:pPr>
            <a:r>
              <a:rPr lang="en-US" altLang="en-US" sz="1600" dirty="0"/>
              <a:t> </a:t>
            </a:r>
          </a:p>
          <a:p>
            <a:pPr marL="0" marR="0" lvl="0" indent="0" defTabSz="914400" rtl="0" eaLnBrk="0" fontAlgn="base" latinLnBrk="0" hangingPunct="0">
              <a:lnSpc>
                <a:spcPct val="110000"/>
              </a:lnSpc>
              <a:spcBef>
                <a:spcPct val="0"/>
              </a:spcBef>
              <a:spcAft>
                <a:spcPts val="600"/>
              </a:spcAft>
              <a:buClrTx/>
              <a:buSzTx/>
              <a:buFontTx/>
              <a:buNone/>
              <a:tabLst/>
            </a:pPr>
            <a:r>
              <a:rPr lang="en-US" altLang="en-US" sz="1600" dirty="0"/>
              <a:t>Gravitational potential energy can be measured by the amount of work needed to lift an object to a certain height. </a:t>
            </a:r>
          </a:p>
          <a:p>
            <a:pPr marL="0" marR="0" lvl="0" indent="0" defTabSz="914400" rtl="0" eaLnBrk="0" fontAlgn="base" latinLnBrk="0" hangingPunct="0">
              <a:lnSpc>
                <a:spcPct val="110000"/>
              </a:lnSpc>
              <a:spcBef>
                <a:spcPct val="0"/>
              </a:spcBef>
              <a:spcAft>
                <a:spcPts val="600"/>
              </a:spcAft>
              <a:buClrTx/>
              <a:buSzTx/>
              <a:buFontTx/>
              <a:buNone/>
              <a:tabLst/>
            </a:pPr>
            <a:r>
              <a:rPr lang="en-US" altLang="en-US" sz="1600" dirty="0"/>
              <a:t>Remember that work is equal to force multiplied by distance.</a:t>
            </a:r>
          </a:p>
          <a:p>
            <a:pPr marL="0" marR="0" lvl="0" indent="0" defTabSz="914400" rtl="0" eaLnBrk="0" fontAlgn="base" latinLnBrk="0" hangingPunct="0">
              <a:lnSpc>
                <a:spcPct val="110000"/>
              </a:lnSpc>
              <a:spcBef>
                <a:spcPct val="0"/>
              </a:spcBef>
              <a:spcAft>
                <a:spcPts val="600"/>
              </a:spcAft>
              <a:buClrTx/>
              <a:buSzTx/>
              <a:buFontTx/>
              <a:buNone/>
              <a:tabLst/>
            </a:pPr>
            <a:r>
              <a:rPr lang="en-US" altLang="en-US" sz="1600" dirty="0"/>
              <a:t> </a:t>
            </a:r>
          </a:p>
          <a:p>
            <a:pPr marL="0" marR="0" lvl="0" indent="0" defTabSz="914400" rtl="0" eaLnBrk="0" fontAlgn="base" latinLnBrk="0" hangingPunct="0">
              <a:lnSpc>
                <a:spcPct val="110000"/>
              </a:lnSpc>
              <a:spcBef>
                <a:spcPct val="0"/>
              </a:spcBef>
              <a:spcAft>
                <a:spcPts val="600"/>
              </a:spcAft>
              <a:buClrTx/>
              <a:buSzTx/>
              <a:buFontTx/>
              <a:buNone/>
              <a:tabLst/>
            </a:pPr>
            <a:r>
              <a:rPr lang="en-US" altLang="en-US" sz="1600" dirty="0">
                <a:solidFill>
                  <a:schemeClr val="accent6">
                    <a:lumMod val="75000"/>
                  </a:schemeClr>
                </a:solidFill>
              </a:rPr>
              <a:t>The force you use to lift the object is equal to its weight. </a:t>
            </a:r>
          </a:p>
          <a:p>
            <a:pPr marL="0" marR="0" lvl="0" indent="0" defTabSz="914400" rtl="0" eaLnBrk="0" fontAlgn="base" latinLnBrk="0" hangingPunct="0">
              <a:lnSpc>
                <a:spcPct val="110000"/>
              </a:lnSpc>
              <a:spcBef>
                <a:spcPct val="0"/>
              </a:spcBef>
              <a:spcAft>
                <a:spcPts val="600"/>
              </a:spcAft>
              <a:buClrTx/>
              <a:buSzTx/>
              <a:buFontTx/>
              <a:buNone/>
              <a:tabLst/>
            </a:pPr>
            <a:endParaRPr lang="en-US" altLang="en-US" sz="1600" dirty="0"/>
          </a:p>
          <a:p>
            <a:pPr marL="0" marR="0" lvl="0" indent="0" defTabSz="914400" rtl="0" eaLnBrk="0" fontAlgn="base" latinLnBrk="0" hangingPunct="0">
              <a:lnSpc>
                <a:spcPct val="110000"/>
              </a:lnSpc>
              <a:spcBef>
                <a:spcPct val="0"/>
              </a:spcBef>
              <a:spcAft>
                <a:spcPts val="600"/>
              </a:spcAft>
              <a:buClrTx/>
              <a:buSzTx/>
              <a:buFontTx/>
              <a:buNone/>
              <a:tabLst/>
            </a:pPr>
            <a:r>
              <a:rPr lang="en-US" altLang="en-US" sz="1600" b="1" u="sng" dirty="0">
                <a:solidFill>
                  <a:schemeClr val="accent5">
                    <a:lumMod val="75000"/>
                  </a:schemeClr>
                </a:solidFill>
              </a:rPr>
              <a:t>Weight</a:t>
            </a:r>
            <a:r>
              <a:rPr lang="en-US" altLang="en-US" sz="1600" u="sng" dirty="0">
                <a:solidFill>
                  <a:srgbClr val="FF0000"/>
                </a:solidFill>
              </a:rPr>
              <a:t> is the force that gravity exerts on an object. </a:t>
            </a:r>
          </a:p>
          <a:p>
            <a:pPr marL="0" marR="0" lvl="0" indent="0" defTabSz="914400" rtl="0" eaLnBrk="0" fontAlgn="base" latinLnBrk="0" hangingPunct="0">
              <a:lnSpc>
                <a:spcPct val="110000"/>
              </a:lnSpc>
              <a:spcBef>
                <a:spcPct val="0"/>
              </a:spcBef>
              <a:spcAft>
                <a:spcPts val="600"/>
              </a:spcAft>
              <a:buClrTx/>
              <a:buSzTx/>
              <a:buFontTx/>
              <a:buNone/>
              <a:tabLst/>
            </a:pPr>
            <a:endParaRPr lang="en-US" altLang="en-US" sz="1600" dirty="0"/>
          </a:p>
          <a:p>
            <a:pPr marL="0" marR="0" lvl="0" indent="0" defTabSz="914400" rtl="0" eaLnBrk="0" fontAlgn="base" latinLnBrk="0" hangingPunct="0">
              <a:lnSpc>
                <a:spcPct val="110000"/>
              </a:lnSpc>
              <a:spcBef>
                <a:spcPct val="0"/>
              </a:spcBef>
              <a:spcAft>
                <a:spcPts val="600"/>
              </a:spcAft>
              <a:buClrTx/>
              <a:buSzTx/>
              <a:buFontTx/>
              <a:buNone/>
              <a:tabLst/>
            </a:pPr>
            <a:r>
              <a:rPr lang="en-US" altLang="en-US" sz="1600" dirty="0"/>
              <a:t>The distance you move the object is its height above ground level. You can calculate an object’s gravitational potential energy using this equation:</a:t>
            </a:r>
            <a:endParaRPr lang="en-US" altLang="en-US" sz="1400" dirty="0"/>
          </a:p>
          <a:p>
            <a:pPr marL="0" lvl="0" indent="0" algn="ctr">
              <a:lnSpc>
                <a:spcPct val="110000"/>
              </a:lnSpc>
              <a:spcAft>
                <a:spcPts val="600"/>
              </a:spcAft>
              <a:buClrTx/>
              <a:buSzTx/>
              <a:buNone/>
            </a:pPr>
            <a:r>
              <a:rPr lang="en-US" dirty="0">
                <a:highlight>
                  <a:srgbClr val="FF00FF"/>
                </a:highlight>
                <a:latin typeface="MathJax_Main-bold"/>
              </a:rPr>
              <a:t>Gravitational potential energy=Weight × Height above ground</a:t>
            </a:r>
            <a:br>
              <a:rPr lang="en-US" dirty="0"/>
            </a:br>
            <a:endParaRPr lang="en-US" altLang="en-US" dirty="0"/>
          </a:p>
          <a:p>
            <a:pPr marL="0" marR="0" lvl="0" indent="0" defTabSz="914400" rtl="0" eaLnBrk="0" fontAlgn="base" latinLnBrk="0" hangingPunct="0">
              <a:lnSpc>
                <a:spcPct val="110000"/>
              </a:lnSpc>
              <a:spcBef>
                <a:spcPct val="0"/>
              </a:spcBef>
              <a:spcAft>
                <a:spcPts val="600"/>
              </a:spcAft>
              <a:buClrTx/>
              <a:buSzTx/>
              <a:buFontTx/>
              <a:buNone/>
              <a:tabLst/>
            </a:pPr>
            <a:endParaRPr lang="en-US" altLang="en-US" sz="1400" dirty="0"/>
          </a:p>
          <a:p>
            <a:pPr marL="0" marR="0" lvl="0" indent="0" defTabSz="914400" rtl="0" eaLnBrk="0" fontAlgn="base" latinLnBrk="0" hangingPunct="0">
              <a:lnSpc>
                <a:spcPct val="110000"/>
              </a:lnSpc>
              <a:spcBef>
                <a:spcPct val="0"/>
              </a:spcBef>
              <a:spcAft>
                <a:spcPts val="600"/>
              </a:spcAft>
              <a:buClrTx/>
              <a:buSzTx/>
              <a:buFontTx/>
              <a:buNone/>
              <a:tabLst/>
            </a:pPr>
            <a:endParaRPr lang="en-US" altLang="en-US" sz="1400" dirty="0"/>
          </a:p>
        </p:txBody>
      </p:sp>
      <p:pic>
        <p:nvPicPr>
          <p:cNvPr id="10" name="Picture 9" descr="A picture containing diagram&#10;&#10;Description automatically generated">
            <a:extLst>
              <a:ext uri="{FF2B5EF4-FFF2-40B4-BE49-F238E27FC236}">
                <a16:creationId xmlns:a16="http://schemas.microsoft.com/office/drawing/2014/main" id="{94E1C19C-790F-42BE-AFC5-754ADF52720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455631" y="2828843"/>
            <a:ext cx="2817418" cy="2319605"/>
          </a:xfrm>
          <a:prstGeom prst="rect">
            <a:avLst/>
          </a:prstGeom>
        </p:spPr>
      </p:pic>
      <p:sp>
        <p:nvSpPr>
          <p:cNvPr id="21" name="Rectangle 20">
            <a:extLst>
              <a:ext uri="{FF2B5EF4-FFF2-40B4-BE49-F238E27FC236}">
                <a16:creationId xmlns:a16="http://schemas.microsoft.com/office/drawing/2014/main" id="{CB06839E-D8C3-4A74-BA2B-3B97E7B2C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31885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99AEDE-A30B-4737-864C-13B88DE78BB9}"/>
              </a:ext>
            </a:extLst>
          </p:cNvPr>
          <p:cNvSpPr>
            <a:spLocks noGrp="1"/>
          </p:cNvSpPr>
          <p:nvPr>
            <p:ph type="title"/>
          </p:nvPr>
        </p:nvSpPr>
        <p:spPr>
          <a:xfrm>
            <a:off x="5172074" y="286603"/>
            <a:ext cx="5983605" cy="1450757"/>
          </a:xfrm>
        </p:spPr>
        <p:txBody>
          <a:bodyPr>
            <a:normAutofit/>
          </a:bodyPr>
          <a:lstStyle/>
          <a:p>
            <a:r>
              <a:rPr lang="en-US" sz="2900" b="0" i="0">
                <a:effectLst/>
                <a:latin typeface="AvenirLTW01"/>
              </a:rPr>
              <a:t>For example, suppose a cat has a weight of 40 newtons, which is about 9 pounds. The cat is lifted 2 meters off the ground. </a:t>
            </a:r>
            <a:endParaRPr lang="en-US" sz="2900"/>
          </a:p>
        </p:txBody>
      </p:sp>
      <p:pic>
        <p:nvPicPr>
          <p:cNvPr id="6" name="Picture 5">
            <a:extLst>
              <a:ext uri="{FF2B5EF4-FFF2-40B4-BE49-F238E27FC236}">
                <a16:creationId xmlns:a16="http://schemas.microsoft.com/office/drawing/2014/main" id="{F5BBC72C-6D5B-46C2-91D6-4DEC5023A5DE}"/>
              </a:ext>
            </a:extLst>
          </p:cNvPr>
          <p:cNvPicPr>
            <a:picLocks noChangeAspect="1"/>
          </p:cNvPicPr>
          <p:nvPr/>
        </p:nvPicPr>
        <p:blipFill rotWithShape="1">
          <a:blip r:embed="rId2"/>
          <a:srcRect l="16399" r="29935"/>
          <a:stretch/>
        </p:blipFill>
        <p:spPr>
          <a:xfrm>
            <a:off x="20" y="10"/>
            <a:ext cx="4580077" cy="6400784"/>
          </a:xfrm>
          <a:prstGeom prst="rect">
            <a:avLst/>
          </a:prstGeom>
        </p:spPr>
      </p:pic>
      <p:cxnSp>
        <p:nvCxnSpPr>
          <p:cNvPr id="12" name="Straight Connector 11">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Rectangle 1">
            <a:extLst>
              <a:ext uri="{FF2B5EF4-FFF2-40B4-BE49-F238E27FC236}">
                <a16:creationId xmlns:a16="http://schemas.microsoft.com/office/drawing/2014/main" id="{8D5DE599-8601-4937-AEA6-3D21AD2710C2}"/>
              </a:ext>
            </a:extLst>
          </p:cNvPr>
          <p:cNvSpPr>
            <a:spLocks noGrp="1" noChangeArrowheads="1"/>
          </p:cNvSpPr>
          <p:nvPr>
            <p:ph idx="1"/>
          </p:nvPr>
        </p:nvSpPr>
        <p:spPr bwMode="auto">
          <a:xfrm>
            <a:off x="5172074" y="2108201"/>
            <a:ext cx="6704852" cy="376089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spcBef>
                <a:spcPct val="0"/>
              </a:spcBef>
              <a:spcAft>
                <a:spcPts val="600"/>
              </a:spcAft>
              <a:buClrTx/>
              <a:buSzTx/>
              <a:buFontTx/>
              <a:buNone/>
              <a:tabLst/>
            </a:pPr>
            <a:r>
              <a:rPr kumimoji="0" lang="en-US" altLang="en-US" sz="2400" b="0" i="0" u="none" strike="noStrike" cap="none" normalizeH="0" baseline="0" dirty="0">
                <a:ln>
                  <a:noFill/>
                </a:ln>
                <a:effectLst/>
                <a:latin typeface="AvenirLTW01"/>
              </a:rPr>
              <a:t>You can calculate its potential energy:</a:t>
            </a:r>
            <a:endParaRPr kumimoji="0" lang="en-US" altLang="en-US" sz="24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r>
              <a:rPr kumimoji="0" lang="en-US" altLang="en-US" sz="2400" b="0" i="0" u="none" strike="noStrike" cap="none" normalizeH="0" baseline="0" dirty="0">
                <a:ln>
                  <a:noFill/>
                </a:ln>
                <a:effectLst/>
                <a:latin typeface="MathJax_Main-bold"/>
              </a:rPr>
              <a:t>Gravitational potential energy=40N×2m</a:t>
            </a:r>
          </a:p>
          <a:p>
            <a:pPr marL="0" marR="0" lvl="0" indent="0" defTabSz="914400" rtl="0" eaLnBrk="0" fontAlgn="base" latinLnBrk="0" hangingPunct="0">
              <a:spcBef>
                <a:spcPct val="0"/>
              </a:spcBef>
              <a:spcAft>
                <a:spcPts val="600"/>
              </a:spcAft>
              <a:buClrTx/>
              <a:buSzTx/>
              <a:buFontTx/>
              <a:buNone/>
              <a:tabLst/>
            </a:pPr>
            <a:r>
              <a:rPr kumimoji="0" lang="en-US" altLang="en-US" sz="2400" b="0" i="0" u="none" strike="noStrike" cap="none" normalizeH="0" baseline="0" dirty="0">
                <a:ln>
                  <a:noFill/>
                </a:ln>
                <a:effectLst/>
                <a:latin typeface="MathJax_Main-bold"/>
              </a:rPr>
              <a:t>=80N-m, or 80 J.</a:t>
            </a:r>
            <a:endParaRPr kumimoji="0" lang="en-US" altLang="en-US" sz="2400" b="0"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br>
              <a:rPr kumimoji="0" lang="en-US" altLang="en-US" b="0" i="0" u="none" strike="noStrike" cap="none" normalizeH="0" baseline="0" dirty="0">
                <a:ln>
                  <a:noFill/>
                </a:ln>
                <a:effectLst/>
                <a:latin typeface="Arial" panose="020B0604020202020204" pitchFamily="34" charset="0"/>
              </a:rPr>
            </a:br>
            <a:endParaRPr kumimoji="0" lang="en-US" altLang="en-US" b="0" i="0" u="none" strike="noStrike" cap="none" normalizeH="0" baseline="0" dirty="0">
              <a:ln>
                <a:noFill/>
              </a:ln>
              <a:effectLst/>
              <a:latin typeface="Arial" panose="020B0604020202020204" pitchFamily="34" charset="0"/>
            </a:endParaRPr>
          </a:p>
        </p:txBody>
      </p:sp>
      <p:sp>
        <p:nvSpPr>
          <p:cNvPr id="14" name="Rectangle 13">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67219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48E5FC-23B9-45C7-959A-3426C2D71DCB}"/>
              </a:ext>
            </a:extLst>
          </p:cNvPr>
          <p:cNvSpPr>
            <a:spLocks noGrp="1"/>
          </p:cNvSpPr>
          <p:nvPr>
            <p:ph type="title"/>
          </p:nvPr>
        </p:nvSpPr>
        <p:spPr>
          <a:xfrm>
            <a:off x="1097280" y="286603"/>
            <a:ext cx="10058400" cy="1450757"/>
          </a:xfrm>
        </p:spPr>
        <p:txBody>
          <a:bodyPr>
            <a:normAutofit/>
          </a:bodyPr>
          <a:lstStyle/>
          <a:p>
            <a:r>
              <a:rPr lang="en-US" sz="3300" b="0" i="0">
                <a:effectLst/>
                <a:latin typeface="AvenirLTW01"/>
              </a:rPr>
              <a:t>The energy of the cyclist at the top of hill shown in </a:t>
            </a:r>
            <a:r>
              <a:rPr lang="en-US" sz="3300" b="1" i="0" u="none" strike="noStrike">
                <a:effectLst/>
                <a:latin typeface="AvenirLTW01"/>
              </a:rPr>
              <a:t>Figure 3</a:t>
            </a:r>
            <a:r>
              <a:rPr lang="en-US" sz="3300" b="0" i="0">
                <a:effectLst/>
                <a:latin typeface="AvenirLTW01"/>
              </a:rPr>
              <a:t> is another example of gravitational potential energy.</a:t>
            </a:r>
            <a:endParaRPr lang="en-US" sz="3300"/>
          </a:p>
        </p:txBody>
      </p:sp>
      <p:cxnSp>
        <p:nvCxnSpPr>
          <p:cNvPr id="11" name="Straight Connector 10">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0C00A1F-95C3-4877-B246-D333F25A3F60}"/>
              </a:ext>
            </a:extLst>
          </p:cNvPr>
          <p:cNvSpPr>
            <a:spLocks noGrp="1"/>
          </p:cNvSpPr>
          <p:nvPr>
            <p:ph idx="1"/>
          </p:nvPr>
        </p:nvSpPr>
        <p:spPr>
          <a:xfrm>
            <a:off x="1097280" y="2108201"/>
            <a:ext cx="5575367" cy="3760891"/>
          </a:xfrm>
        </p:spPr>
        <p:txBody>
          <a:bodyPr>
            <a:normAutofit/>
          </a:bodyPr>
          <a:lstStyle/>
          <a:p>
            <a:pPr fontAlgn="base"/>
            <a:r>
              <a:rPr lang="en-US" b="1" dirty="0">
                <a:effectLst/>
                <a:latin typeface="inherit"/>
              </a:rPr>
              <a:t>Gravitational Potential Energy</a:t>
            </a:r>
            <a:r>
              <a:rPr lang="en-US" b="1" dirty="0">
                <a:effectLst/>
              </a:rPr>
              <a:t> </a:t>
            </a:r>
            <a:r>
              <a:rPr lang="en-US" b="1" dirty="0">
                <a:effectLst/>
                <a:latin typeface="inherit"/>
              </a:rPr>
              <a:t>Figure 3</a:t>
            </a:r>
            <a:endParaRPr lang="en-US" b="1" dirty="0">
              <a:effectLst/>
            </a:endParaRPr>
          </a:p>
          <a:p>
            <a:pPr fontAlgn="base"/>
            <a:r>
              <a:rPr lang="en-US" b="0" i="0" dirty="0">
                <a:effectLst/>
                <a:latin typeface="inherit"/>
              </a:rPr>
              <a:t>A cyclist sitting still at the top of a hill displays gravitational potential energy. What makes it possible for the cyclist to have this type of energy?</a:t>
            </a:r>
          </a:p>
          <a:p>
            <a:pPr fontAlgn="base"/>
            <a:endParaRPr lang="en-US" dirty="0">
              <a:latin typeface="inherit"/>
            </a:endParaRPr>
          </a:p>
          <a:p>
            <a:pPr fontAlgn="base"/>
            <a:r>
              <a:rPr lang="en-US" sz="2400" b="0" i="0" dirty="0">
                <a:solidFill>
                  <a:srgbClr val="FF0000"/>
                </a:solidFill>
                <a:effectLst/>
                <a:latin typeface="inherit"/>
              </a:rPr>
              <a:t>Being at the top of the hill means he has a height above the ground level, so he has gravitational potent</a:t>
            </a:r>
            <a:r>
              <a:rPr lang="en-US" sz="2400" dirty="0">
                <a:solidFill>
                  <a:srgbClr val="FF0000"/>
                </a:solidFill>
                <a:latin typeface="inherit"/>
              </a:rPr>
              <a:t>ial energy.</a:t>
            </a:r>
            <a:endParaRPr lang="en-US" sz="2400" b="0" i="0" dirty="0">
              <a:solidFill>
                <a:srgbClr val="FF0000"/>
              </a:solidFill>
              <a:effectLst/>
              <a:latin typeface="inherit"/>
            </a:endParaRPr>
          </a:p>
        </p:txBody>
      </p:sp>
      <p:pic>
        <p:nvPicPr>
          <p:cNvPr id="4" name="Picture 3" descr="A person riding a bike down a dirt road&#10;&#10;Description automatically generated">
            <a:extLst>
              <a:ext uri="{FF2B5EF4-FFF2-40B4-BE49-F238E27FC236}">
                <a16:creationId xmlns:a16="http://schemas.microsoft.com/office/drawing/2014/main" id="{8F0FF1FE-4D0C-45A9-A4AF-9AECB3BC456B}"/>
              </a:ext>
            </a:extLst>
          </p:cNvPr>
          <p:cNvPicPr>
            <a:picLocks noChangeAspect="1"/>
          </p:cNvPicPr>
          <p:nvPr/>
        </p:nvPicPr>
        <p:blipFill rotWithShape="1">
          <a:blip r:embed="rId2"/>
          <a:srcRect l="33636" r="1247"/>
          <a:stretch/>
        </p:blipFill>
        <p:spPr>
          <a:xfrm>
            <a:off x="7534656" y="2108200"/>
            <a:ext cx="3621024" cy="3600613"/>
          </a:xfrm>
          <a:prstGeom prst="rect">
            <a:avLst/>
          </a:prstGeom>
        </p:spPr>
      </p:pic>
      <p:sp>
        <p:nvSpPr>
          <p:cNvPr id="13" name="Rectangle 12">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7801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D6FDD3-CA2A-4A82-8A0A-8428EBC4FAE7}"/>
              </a:ext>
            </a:extLst>
          </p:cNvPr>
          <p:cNvSpPr>
            <a:spLocks noGrp="1"/>
          </p:cNvSpPr>
          <p:nvPr>
            <p:ph type="title"/>
          </p:nvPr>
        </p:nvSpPr>
        <p:spPr>
          <a:xfrm>
            <a:off x="1097280" y="286603"/>
            <a:ext cx="10058400" cy="1450757"/>
          </a:xfrm>
        </p:spPr>
        <p:txBody>
          <a:bodyPr>
            <a:normAutofit/>
          </a:bodyPr>
          <a:lstStyle/>
          <a:p>
            <a:r>
              <a:rPr lang="en-US" b="1" dirty="0">
                <a:effectLst/>
              </a:rPr>
              <a:t>Elastic Potential Energy</a:t>
            </a:r>
            <a:br>
              <a:rPr lang="en-US" b="1" dirty="0">
                <a:effectLst/>
              </a:rPr>
            </a:br>
            <a:endParaRPr lang="en-US" dirty="0"/>
          </a:p>
        </p:txBody>
      </p:sp>
      <p:cxnSp>
        <p:nvCxnSpPr>
          <p:cNvPr id="12" name="Straight Connector 11">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FFE0E89-1542-49A3-9FAB-F438FA6A792C}"/>
              </a:ext>
            </a:extLst>
          </p:cNvPr>
          <p:cNvSpPr>
            <a:spLocks noGrp="1"/>
          </p:cNvSpPr>
          <p:nvPr>
            <p:ph idx="1"/>
          </p:nvPr>
        </p:nvSpPr>
        <p:spPr>
          <a:xfrm>
            <a:off x="1097280" y="2108201"/>
            <a:ext cx="5575367" cy="3760891"/>
          </a:xfrm>
        </p:spPr>
        <p:txBody>
          <a:bodyPr>
            <a:normAutofit fontScale="92500"/>
          </a:bodyPr>
          <a:lstStyle/>
          <a:p>
            <a:pPr fontAlgn="base"/>
            <a:r>
              <a:rPr lang="en-US" sz="2400" b="0" i="0" dirty="0">
                <a:effectLst/>
                <a:latin typeface="AvenirLTW01"/>
              </a:rPr>
              <a:t> Sometimes, an object has a different type of potential energy due to its shape. </a:t>
            </a:r>
          </a:p>
          <a:p>
            <a:pPr fontAlgn="base"/>
            <a:r>
              <a:rPr lang="en-US" sz="2400" b="1" i="0" u="sng" dirty="0">
                <a:effectLst/>
                <a:latin typeface="inherit"/>
                <a:hlinkClick r:id="rId2"/>
              </a:rPr>
              <a:t>Elastic potential energy</a:t>
            </a:r>
            <a:r>
              <a:rPr lang="en-US" sz="2400" b="0" i="0" dirty="0">
                <a:effectLst/>
                <a:latin typeface="AvenirLTW01"/>
              </a:rPr>
              <a:t> is the energy associated with objects that can be compressed or stretched. </a:t>
            </a:r>
          </a:p>
          <a:p>
            <a:pPr fontAlgn="base"/>
            <a:r>
              <a:rPr lang="en-US" sz="2400" b="0" i="0" dirty="0">
                <a:effectLst/>
                <a:latin typeface="AvenirLTW01"/>
              </a:rPr>
              <a:t>This type of potential energy can be stored in such items as rubber bands, bungee cords, springs, and an arrow drawn into a bow.</a:t>
            </a:r>
          </a:p>
          <a:p>
            <a:endParaRPr lang="en-US" dirty="0"/>
          </a:p>
        </p:txBody>
      </p:sp>
      <p:pic>
        <p:nvPicPr>
          <p:cNvPr id="5" name="Picture 4" descr="A picture containing person, holding, young, person&#10;&#10;Description automatically generated">
            <a:extLst>
              <a:ext uri="{FF2B5EF4-FFF2-40B4-BE49-F238E27FC236}">
                <a16:creationId xmlns:a16="http://schemas.microsoft.com/office/drawing/2014/main" id="{4D275DF6-06C4-498B-8230-4FBE287DD76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9348" r="14084" b="2"/>
          <a:stretch/>
        </p:blipFill>
        <p:spPr>
          <a:xfrm>
            <a:off x="7534656" y="2108200"/>
            <a:ext cx="3621024" cy="3600613"/>
          </a:xfrm>
          <a:prstGeom prst="rect">
            <a:avLst/>
          </a:prstGeom>
        </p:spPr>
      </p:pic>
      <p:sp>
        <p:nvSpPr>
          <p:cNvPr id="14" name="Rectangle 13">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8D17889F-A43A-432E-8774-AC30EFAF773D}"/>
              </a:ext>
            </a:extLst>
          </p:cNvPr>
          <p:cNvSpPr txBox="1"/>
          <p:nvPr/>
        </p:nvSpPr>
        <p:spPr>
          <a:xfrm>
            <a:off x="9441951" y="6400800"/>
            <a:ext cx="1713729" cy="400110"/>
          </a:xfrm>
          <a:prstGeom prst="rect">
            <a:avLst/>
          </a:prstGeom>
          <a:noFill/>
        </p:spPr>
        <p:txBody>
          <a:bodyPr wrap="square" rtlCol="0">
            <a:spAutoFit/>
          </a:bodyPr>
          <a:lstStyle/>
          <a:p>
            <a:r>
              <a:rPr lang="en-US" sz="2000" dirty="0">
                <a:solidFill>
                  <a:schemeClr val="bg1"/>
                </a:solidFill>
              </a:rPr>
              <a:t>P.105</a:t>
            </a:r>
          </a:p>
        </p:txBody>
      </p:sp>
    </p:spTree>
    <p:extLst>
      <p:ext uri="{BB962C8B-B14F-4D97-AF65-F5344CB8AC3E}">
        <p14:creationId xmlns:p14="http://schemas.microsoft.com/office/powerpoint/2010/main" val="1268861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6BBA44-4A3E-46CD-95F5-D0CEDDA26357}"/>
              </a:ext>
            </a:extLst>
          </p:cNvPr>
          <p:cNvSpPr>
            <a:spLocks noGrp="1"/>
          </p:cNvSpPr>
          <p:nvPr>
            <p:ph type="title"/>
          </p:nvPr>
        </p:nvSpPr>
        <p:spPr>
          <a:xfrm>
            <a:off x="1097280" y="286603"/>
            <a:ext cx="6437363" cy="1450757"/>
          </a:xfrm>
        </p:spPr>
        <p:txBody>
          <a:bodyPr>
            <a:normAutofit/>
          </a:bodyPr>
          <a:lstStyle/>
          <a:p>
            <a:r>
              <a:rPr lang="en-US" b="0" i="0">
                <a:effectLst/>
                <a:latin typeface="AvenirLTW01"/>
              </a:rPr>
              <a:t>Trampolines also store elastic potential energy.</a:t>
            </a:r>
            <a:endParaRPr lang="en-US" dirty="0"/>
          </a:p>
        </p:txBody>
      </p:sp>
      <p:cxnSp>
        <p:nvCxnSpPr>
          <p:cNvPr id="11" name="Straight Connector 10">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62179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A0ACBCC-C320-4A85-ACD5-9CAE930D72E4}"/>
              </a:ext>
            </a:extLst>
          </p:cNvPr>
          <p:cNvSpPr>
            <a:spLocks noGrp="1"/>
          </p:cNvSpPr>
          <p:nvPr>
            <p:ph idx="1"/>
          </p:nvPr>
        </p:nvSpPr>
        <p:spPr>
          <a:xfrm>
            <a:off x="1097280" y="2108201"/>
            <a:ext cx="7101498" cy="4134112"/>
          </a:xfrm>
        </p:spPr>
        <p:txBody>
          <a:bodyPr>
            <a:normAutofit fontScale="92500" lnSpcReduction="10000"/>
          </a:bodyPr>
          <a:lstStyle/>
          <a:p>
            <a:r>
              <a:rPr lang="en-US" sz="2400" b="0" i="0" dirty="0">
                <a:effectLst/>
                <a:latin typeface="AvenirLTW01"/>
              </a:rPr>
              <a:t>Take a look at </a:t>
            </a:r>
            <a:r>
              <a:rPr lang="en-US" sz="2400" b="1" i="0" u="none" strike="noStrike" dirty="0">
                <a:effectLst/>
                <a:latin typeface="AvenirLTW01"/>
              </a:rPr>
              <a:t>Figure 4</a:t>
            </a:r>
            <a:r>
              <a:rPr lang="en-US" sz="2400" b="0" i="0" dirty="0">
                <a:effectLst/>
                <a:latin typeface="AvenirLTW01"/>
              </a:rPr>
              <a:t>. </a:t>
            </a:r>
          </a:p>
          <a:p>
            <a:r>
              <a:rPr lang="en-US" sz="2400" b="0" i="0" dirty="0">
                <a:effectLst/>
                <a:latin typeface="AvenirLTW01"/>
              </a:rPr>
              <a:t>When the girl presses down on the trampoline, the trampoline changes shape. </a:t>
            </a:r>
          </a:p>
          <a:p>
            <a:r>
              <a:rPr lang="en-US" sz="2400" b="0" i="0" dirty="0">
                <a:effectLst/>
                <a:latin typeface="AvenirLTW01"/>
              </a:rPr>
              <a:t>The trampoline now has elastic potential energy. </a:t>
            </a:r>
          </a:p>
          <a:p>
            <a:r>
              <a:rPr lang="en-US" sz="2400" b="0" i="0" dirty="0">
                <a:effectLst/>
                <a:latin typeface="AvenirLTW01"/>
              </a:rPr>
              <a:t>When the girl jumps up off the trampoline, this stored energy is transferred from the trampoline to the girl, sending the girl upward. </a:t>
            </a:r>
          </a:p>
          <a:p>
            <a:r>
              <a:rPr lang="en-US" sz="2400" b="0" i="0" dirty="0">
                <a:effectLst/>
                <a:latin typeface="AvenirLTW01"/>
              </a:rPr>
              <a:t>During this energy transfer, the elastic potential energy of the trampoline is transformed into different types of energy.</a:t>
            </a:r>
            <a:endParaRPr lang="en-US" sz="2400" dirty="0"/>
          </a:p>
        </p:txBody>
      </p:sp>
      <p:pic>
        <p:nvPicPr>
          <p:cNvPr id="4" name="Picture 3">
            <a:extLst>
              <a:ext uri="{FF2B5EF4-FFF2-40B4-BE49-F238E27FC236}">
                <a16:creationId xmlns:a16="http://schemas.microsoft.com/office/drawing/2014/main" id="{BA1F6583-C4E7-4282-80F2-0C6B0D6FC29B}"/>
              </a:ext>
            </a:extLst>
          </p:cNvPr>
          <p:cNvPicPr>
            <a:picLocks noChangeAspect="1"/>
          </p:cNvPicPr>
          <p:nvPr/>
        </p:nvPicPr>
        <p:blipFill>
          <a:blip r:embed="rId2"/>
          <a:stretch>
            <a:fillRect/>
          </a:stretch>
        </p:blipFill>
        <p:spPr>
          <a:xfrm>
            <a:off x="8683879" y="640081"/>
            <a:ext cx="2302762" cy="5117252"/>
          </a:xfrm>
          <a:prstGeom prst="rect">
            <a:avLst/>
          </a:prstGeom>
        </p:spPr>
      </p:pic>
      <p:sp>
        <p:nvSpPr>
          <p:cNvPr id="13" name="Rectangle 12">
            <a:extLst>
              <a:ext uri="{FF2B5EF4-FFF2-40B4-BE49-F238E27FC236}">
                <a16:creationId xmlns:a16="http://schemas.microsoft.com/office/drawing/2014/main" id="{FEC9799F-A0B8-45B9-8164-71F283892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48352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8FA845-8FDD-407F-9042-964E85A295E8}"/>
              </a:ext>
            </a:extLst>
          </p:cNvPr>
          <p:cNvSpPr>
            <a:spLocks noGrp="1"/>
          </p:cNvSpPr>
          <p:nvPr>
            <p:ph type="title"/>
          </p:nvPr>
        </p:nvSpPr>
        <p:spPr>
          <a:xfrm>
            <a:off x="1097281" y="205483"/>
            <a:ext cx="7193963" cy="1690363"/>
          </a:xfrm>
        </p:spPr>
        <p:txBody>
          <a:bodyPr vert="horz" lIns="91440" tIns="45720" rIns="91440" bIns="45720" rtlCol="0" anchor="b">
            <a:normAutofit fontScale="90000"/>
          </a:bodyPr>
          <a:lstStyle/>
          <a:p>
            <a:r>
              <a:rPr lang="en-US" sz="2400" dirty="0">
                <a:solidFill>
                  <a:schemeClr val="tx1"/>
                </a:solidFill>
              </a:rPr>
              <a:t>Elastic Potential Energy Figure 4</a:t>
            </a:r>
            <a:br>
              <a:rPr lang="en-US" sz="2400" dirty="0">
                <a:solidFill>
                  <a:schemeClr val="tx1"/>
                </a:solidFill>
              </a:rPr>
            </a:br>
            <a:r>
              <a:rPr lang="en-US" sz="2400" dirty="0">
                <a:solidFill>
                  <a:schemeClr val="tx1"/>
                </a:solidFill>
              </a:rPr>
              <a:t>The energy stored in a stretched object, such as a trampoline, is elastic potential energy. Rank the amount of elastic potential energy of the trampoline from greatest to least using the words most, medium and least. Write your answers in the boxes next to the images.</a:t>
            </a:r>
          </a:p>
        </p:txBody>
      </p:sp>
      <p:cxnSp>
        <p:nvCxnSpPr>
          <p:cNvPr id="13" name="Straight Connector 12">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62179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42B49D2-639E-4211-9F05-8938087C3625}"/>
              </a:ext>
            </a:extLst>
          </p:cNvPr>
          <p:cNvSpPr txBox="1"/>
          <p:nvPr/>
        </p:nvSpPr>
        <p:spPr>
          <a:xfrm>
            <a:off x="1097281" y="2108201"/>
            <a:ext cx="6388242" cy="3760891"/>
          </a:xfrm>
          <a:prstGeom prst="rect">
            <a:avLst/>
          </a:prstGeom>
        </p:spPr>
        <p:txBody>
          <a:bodyPr vert="horz" lIns="0" tIns="45720" rIns="0" bIns="45720" rtlCol="0">
            <a:normAutofit/>
          </a:bodyPr>
          <a:lstStyle/>
          <a:p>
            <a:pPr fontAlgn="base">
              <a:spcAft>
                <a:spcPts val="600"/>
              </a:spcAft>
              <a:buFont typeface="Calibri" panose="020F0502020204030204" pitchFamily="34" charset="0"/>
            </a:pPr>
            <a:r>
              <a:rPr lang="en-US" sz="2800" b="1" i="0" u="sng" dirty="0">
                <a:solidFill>
                  <a:schemeClr val="tx1">
                    <a:lumMod val="75000"/>
                    <a:lumOff val="25000"/>
                  </a:schemeClr>
                </a:solidFill>
                <a:effectLst/>
              </a:rPr>
              <a:t>Explain your rankings of the trampoline’s potential energy.</a:t>
            </a:r>
          </a:p>
          <a:p>
            <a:pPr fontAlgn="base">
              <a:spcAft>
                <a:spcPts val="600"/>
              </a:spcAft>
              <a:buFont typeface="Calibri" panose="020F0502020204030204" pitchFamily="34" charset="0"/>
            </a:pPr>
            <a:endParaRPr lang="en-US" dirty="0">
              <a:solidFill>
                <a:schemeClr val="tx1">
                  <a:lumMod val="75000"/>
                  <a:lumOff val="25000"/>
                </a:schemeClr>
              </a:solidFill>
            </a:endParaRPr>
          </a:p>
          <a:p>
            <a:pPr fontAlgn="base">
              <a:spcAft>
                <a:spcPts val="600"/>
              </a:spcAft>
              <a:buFont typeface="Calibri" panose="020F0502020204030204" pitchFamily="34" charset="0"/>
            </a:pPr>
            <a:r>
              <a:rPr lang="en-US" sz="2400" b="0" i="0" dirty="0">
                <a:solidFill>
                  <a:srgbClr val="FF0000"/>
                </a:solidFill>
                <a:effectLst/>
              </a:rPr>
              <a:t>Unstretched, the trampoline has no elastic potential energy</a:t>
            </a:r>
            <a:r>
              <a:rPr lang="en-US" sz="2400" dirty="0">
                <a:solidFill>
                  <a:srgbClr val="FF0000"/>
                </a:solidFill>
              </a:rPr>
              <a:t>.</a:t>
            </a:r>
            <a:r>
              <a:rPr lang="en-US" sz="2400" b="0" i="0" dirty="0">
                <a:solidFill>
                  <a:srgbClr val="FF0000"/>
                </a:solidFill>
                <a:effectLst/>
              </a:rPr>
              <a:t> Stretched farthest, it has the maximum elastic potential energy</a:t>
            </a:r>
            <a:r>
              <a:rPr lang="en-US" b="0" i="0" dirty="0">
                <a:solidFill>
                  <a:schemeClr val="tx1">
                    <a:lumMod val="75000"/>
                    <a:lumOff val="25000"/>
                  </a:schemeClr>
                </a:solidFill>
                <a:effectLst/>
              </a:rPr>
              <a:t>.</a:t>
            </a:r>
          </a:p>
          <a:p>
            <a:pPr fontAlgn="base">
              <a:spcAft>
                <a:spcPts val="600"/>
              </a:spcAft>
              <a:buFont typeface="Calibri" panose="020F0502020204030204" pitchFamily="34" charset="0"/>
            </a:pPr>
            <a:endParaRPr lang="en-US" b="0" i="0" dirty="0">
              <a:solidFill>
                <a:schemeClr val="tx1">
                  <a:lumMod val="75000"/>
                  <a:lumOff val="25000"/>
                </a:schemeClr>
              </a:solidFill>
              <a:effectLst/>
            </a:endParaRPr>
          </a:p>
        </p:txBody>
      </p:sp>
      <p:pic>
        <p:nvPicPr>
          <p:cNvPr id="4" name="Content Placeholder 3" descr="A picture containing person, table, person, sitting&#10;&#10;Description automatically generated">
            <a:extLst>
              <a:ext uri="{FF2B5EF4-FFF2-40B4-BE49-F238E27FC236}">
                <a16:creationId xmlns:a16="http://schemas.microsoft.com/office/drawing/2014/main" id="{1BC5BB0B-B4E0-4654-BC88-D627BEBA71F1}"/>
              </a:ext>
            </a:extLst>
          </p:cNvPr>
          <p:cNvPicPr>
            <a:picLocks noGrp="1" noChangeAspect="1"/>
          </p:cNvPicPr>
          <p:nvPr>
            <p:ph idx="1"/>
          </p:nvPr>
        </p:nvPicPr>
        <p:blipFill>
          <a:blip r:embed="rId2"/>
          <a:stretch>
            <a:fillRect/>
          </a:stretch>
        </p:blipFill>
        <p:spPr>
          <a:xfrm>
            <a:off x="8188504" y="297951"/>
            <a:ext cx="4003496" cy="5836995"/>
          </a:xfrm>
          <a:prstGeom prst="rect">
            <a:avLst/>
          </a:prstGeom>
        </p:spPr>
      </p:pic>
      <p:sp>
        <p:nvSpPr>
          <p:cNvPr id="15" name="Rectangle 14">
            <a:extLst>
              <a:ext uri="{FF2B5EF4-FFF2-40B4-BE49-F238E27FC236}">
                <a16:creationId xmlns:a16="http://schemas.microsoft.com/office/drawing/2014/main" id="{FEC9799F-A0B8-45B9-8164-71F283892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79157E3F-A312-4CD3-A305-6005555F7250}"/>
              </a:ext>
            </a:extLst>
          </p:cNvPr>
          <p:cNvSpPr txBox="1"/>
          <p:nvPr/>
        </p:nvSpPr>
        <p:spPr>
          <a:xfrm>
            <a:off x="8835776" y="2201648"/>
            <a:ext cx="1181528" cy="307777"/>
          </a:xfrm>
          <a:prstGeom prst="rect">
            <a:avLst/>
          </a:prstGeom>
          <a:noFill/>
        </p:spPr>
        <p:txBody>
          <a:bodyPr wrap="square" rtlCol="0">
            <a:spAutoFit/>
          </a:bodyPr>
          <a:lstStyle/>
          <a:p>
            <a:r>
              <a:rPr lang="en-US" sz="1400" dirty="0">
                <a:solidFill>
                  <a:srgbClr val="FF0000"/>
                </a:solidFill>
              </a:rPr>
              <a:t>medium</a:t>
            </a:r>
          </a:p>
        </p:txBody>
      </p:sp>
      <p:sp>
        <p:nvSpPr>
          <p:cNvPr id="9" name="TextBox 8">
            <a:extLst>
              <a:ext uri="{FF2B5EF4-FFF2-40B4-BE49-F238E27FC236}">
                <a16:creationId xmlns:a16="http://schemas.microsoft.com/office/drawing/2014/main" id="{5D786440-C5EB-4F74-9803-A216ECD2335E}"/>
              </a:ext>
            </a:extLst>
          </p:cNvPr>
          <p:cNvSpPr txBox="1"/>
          <p:nvPr/>
        </p:nvSpPr>
        <p:spPr>
          <a:xfrm>
            <a:off x="8582804" y="3437563"/>
            <a:ext cx="1181528" cy="307777"/>
          </a:xfrm>
          <a:prstGeom prst="rect">
            <a:avLst/>
          </a:prstGeom>
          <a:noFill/>
        </p:spPr>
        <p:txBody>
          <a:bodyPr wrap="square" rtlCol="0">
            <a:spAutoFit/>
          </a:bodyPr>
          <a:lstStyle/>
          <a:p>
            <a:r>
              <a:rPr lang="en-US" sz="1400" dirty="0">
                <a:solidFill>
                  <a:srgbClr val="FF0000"/>
                </a:solidFill>
              </a:rPr>
              <a:t>most</a:t>
            </a:r>
          </a:p>
        </p:txBody>
      </p:sp>
      <p:sp>
        <p:nvSpPr>
          <p:cNvPr id="10" name="TextBox 9">
            <a:extLst>
              <a:ext uri="{FF2B5EF4-FFF2-40B4-BE49-F238E27FC236}">
                <a16:creationId xmlns:a16="http://schemas.microsoft.com/office/drawing/2014/main" id="{D09AFAC8-98FA-4B0C-9B29-4AD9B5E44C53}"/>
              </a:ext>
            </a:extLst>
          </p:cNvPr>
          <p:cNvSpPr txBox="1"/>
          <p:nvPr/>
        </p:nvSpPr>
        <p:spPr>
          <a:xfrm>
            <a:off x="9008724" y="4981255"/>
            <a:ext cx="1181528" cy="307777"/>
          </a:xfrm>
          <a:prstGeom prst="rect">
            <a:avLst/>
          </a:prstGeom>
          <a:noFill/>
        </p:spPr>
        <p:txBody>
          <a:bodyPr wrap="square" rtlCol="0">
            <a:spAutoFit/>
          </a:bodyPr>
          <a:lstStyle/>
          <a:p>
            <a:r>
              <a:rPr lang="en-US" sz="1400" dirty="0">
                <a:solidFill>
                  <a:srgbClr val="FF0000"/>
                </a:solidFill>
              </a:rPr>
              <a:t>least</a:t>
            </a:r>
          </a:p>
        </p:txBody>
      </p:sp>
    </p:spTree>
    <p:extLst>
      <p:ext uri="{BB962C8B-B14F-4D97-AF65-F5344CB8AC3E}">
        <p14:creationId xmlns:p14="http://schemas.microsoft.com/office/powerpoint/2010/main" val="2143497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E42A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5D72AAE-F9BA-4836-BF97-C52720D7F8D8}"/>
              </a:ext>
            </a:extLst>
          </p:cNvPr>
          <p:cNvPicPr>
            <a:picLocks noGrp="1" noChangeAspect="1"/>
          </p:cNvPicPr>
          <p:nvPr>
            <p:ph idx="4294967295"/>
          </p:nvPr>
        </p:nvPicPr>
        <p:blipFill>
          <a:blip r:embed="rId2"/>
          <a:stretch>
            <a:fillRect/>
          </a:stretch>
        </p:blipFill>
        <p:spPr>
          <a:xfrm>
            <a:off x="1633591" y="575352"/>
            <a:ext cx="8486454" cy="5802587"/>
          </a:xfrm>
          <a:prstGeom prst="rect">
            <a:avLst/>
          </a:prstGeom>
        </p:spPr>
      </p:pic>
      <p:sp>
        <p:nvSpPr>
          <p:cNvPr id="5" name="TextBox 4">
            <a:extLst>
              <a:ext uri="{FF2B5EF4-FFF2-40B4-BE49-F238E27FC236}">
                <a16:creationId xmlns:a16="http://schemas.microsoft.com/office/drawing/2014/main" id="{F05A4632-BCC2-4BCD-950D-266C4EBE6F43}"/>
              </a:ext>
            </a:extLst>
          </p:cNvPr>
          <p:cNvSpPr txBox="1"/>
          <p:nvPr/>
        </p:nvSpPr>
        <p:spPr>
          <a:xfrm>
            <a:off x="10346076" y="5825447"/>
            <a:ext cx="1047964" cy="369332"/>
          </a:xfrm>
          <a:prstGeom prst="rect">
            <a:avLst/>
          </a:prstGeom>
          <a:noFill/>
        </p:spPr>
        <p:txBody>
          <a:bodyPr wrap="square" rtlCol="0">
            <a:spAutoFit/>
          </a:bodyPr>
          <a:lstStyle/>
          <a:p>
            <a:r>
              <a:rPr lang="en-US" dirty="0"/>
              <a:t>P.106</a:t>
            </a:r>
          </a:p>
        </p:txBody>
      </p:sp>
      <p:sp>
        <p:nvSpPr>
          <p:cNvPr id="7" name="TextBox 6">
            <a:extLst>
              <a:ext uri="{FF2B5EF4-FFF2-40B4-BE49-F238E27FC236}">
                <a16:creationId xmlns:a16="http://schemas.microsoft.com/office/drawing/2014/main" id="{CC6EF8E0-F4CD-4820-8588-1AA7D314B3BA}"/>
              </a:ext>
            </a:extLst>
          </p:cNvPr>
          <p:cNvSpPr txBox="1"/>
          <p:nvPr/>
        </p:nvSpPr>
        <p:spPr>
          <a:xfrm>
            <a:off x="1633591" y="6128534"/>
            <a:ext cx="6097836" cy="646331"/>
          </a:xfrm>
          <a:prstGeom prst="rect">
            <a:avLst/>
          </a:prstGeom>
          <a:noFill/>
        </p:spPr>
        <p:txBody>
          <a:bodyPr wrap="square">
            <a:spAutoFit/>
          </a:bodyPr>
          <a:lstStyle/>
          <a:p>
            <a:endParaRPr lang="en-US" dirty="0"/>
          </a:p>
          <a:p>
            <a:r>
              <a:rPr lang="en-US" dirty="0"/>
              <a:t>https://www.youtube.com/watch?v=Q0LBegPWzrg</a:t>
            </a:r>
          </a:p>
        </p:txBody>
      </p:sp>
    </p:spTree>
    <p:extLst>
      <p:ext uri="{BB962C8B-B14F-4D97-AF65-F5344CB8AC3E}">
        <p14:creationId xmlns:p14="http://schemas.microsoft.com/office/powerpoint/2010/main" val="3166928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rowd of people&#10;&#10;Description automatically generated">
            <a:extLst>
              <a:ext uri="{FF2B5EF4-FFF2-40B4-BE49-F238E27FC236}">
                <a16:creationId xmlns:a16="http://schemas.microsoft.com/office/drawing/2014/main" id="{D4E1628B-696B-4D91-B1B8-D29BE85576A0}"/>
              </a:ext>
            </a:extLst>
          </p:cNvPr>
          <p:cNvPicPr>
            <a:picLocks noGrp="1" noChangeAspect="1"/>
          </p:cNvPicPr>
          <p:nvPr>
            <p:ph idx="4294967295"/>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364992" y="905933"/>
            <a:ext cx="7494019" cy="5039728"/>
          </a:xfrm>
          <a:prstGeom prst="rect">
            <a:avLst/>
          </a:prstGeom>
        </p:spPr>
      </p:pic>
    </p:spTree>
    <p:extLst>
      <p:ext uri="{BB962C8B-B14F-4D97-AF65-F5344CB8AC3E}">
        <p14:creationId xmlns:p14="http://schemas.microsoft.com/office/powerpoint/2010/main" val="4226964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5B89A9-5AE6-40D9-AE12-F569A5409E28}"/>
              </a:ext>
            </a:extLst>
          </p:cNvPr>
          <p:cNvSpPr>
            <a:spLocks noGrp="1"/>
          </p:cNvSpPr>
          <p:nvPr>
            <p:ph type="title"/>
          </p:nvPr>
        </p:nvSpPr>
        <p:spPr>
          <a:xfrm>
            <a:off x="1097280" y="286603"/>
            <a:ext cx="10058400" cy="1450757"/>
          </a:xfrm>
        </p:spPr>
        <p:txBody>
          <a:bodyPr>
            <a:normAutofit/>
          </a:bodyPr>
          <a:lstStyle/>
          <a:p>
            <a:r>
              <a:rPr lang="en-US" b="1">
                <a:effectLst/>
              </a:rPr>
              <a:t>Kinetic Energy</a:t>
            </a:r>
            <a:br>
              <a:rPr lang="en-US" b="1">
                <a:effectLst/>
              </a:rPr>
            </a:br>
            <a:endParaRPr lang="en-US"/>
          </a:p>
        </p:txBody>
      </p:sp>
      <p:cxnSp>
        <p:nvCxnSpPr>
          <p:cNvPr id="35" name="Straight Connector 34">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5867887-1E42-4B6D-A3AC-34482A21C678}"/>
              </a:ext>
            </a:extLst>
          </p:cNvPr>
          <p:cNvSpPr>
            <a:spLocks noGrp="1"/>
          </p:cNvSpPr>
          <p:nvPr>
            <p:ph idx="1"/>
          </p:nvPr>
        </p:nvSpPr>
        <p:spPr>
          <a:xfrm>
            <a:off x="1097280" y="2108201"/>
            <a:ext cx="5704212" cy="3760891"/>
          </a:xfrm>
        </p:spPr>
        <p:txBody>
          <a:bodyPr>
            <a:normAutofit fontScale="85000" lnSpcReduction="10000"/>
          </a:bodyPr>
          <a:lstStyle/>
          <a:p>
            <a:pPr fontAlgn="base"/>
            <a:r>
              <a:rPr lang="en-US" sz="2400" b="0" i="0" dirty="0">
                <a:effectLst/>
                <a:latin typeface="AvenirLTW01"/>
              </a:rPr>
              <a:t>Study the landslide shown in </a:t>
            </a:r>
            <a:r>
              <a:rPr lang="en-US" sz="2400" b="1" i="0" u="none" strike="noStrike" dirty="0">
                <a:effectLst/>
                <a:latin typeface="inherit"/>
              </a:rPr>
              <a:t>Figure 1</a:t>
            </a:r>
            <a:r>
              <a:rPr lang="en-US" sz="2400" b="0" i="0" dirty="0">
                <a:effectLst/>
                <a:latin typeface="AvenirLTW01"/>
              </a:rPr>
              <a:t>. In this image, dirt and rocks are moving rapidly down the side of the hill. </a:t>
            </a:r>
          </a:p>
          <a:p>
            <a:pPr fontAlgn="base"/>
            <a:r>
              <a:rPr lang="en-US" sz="2400" b="0" i="0" dirty="0">
                <a:effectLst/>
                <a:latin typeface="AvenirLTW01"/>
              </a:rPr>
              <a:t>As you read in Lesson 1, it takes energy to cause the motion you see in this photo. </a:t>
            </a:r>
          </a:p>
          <a:p>
            <a:pPr fontAlgn="base"/>
            <a:r>
              <a:rPr lang="en-US" sz="2400" b="0" i="0" dirty="0">
                <a:effectLst/>
                <a:latin typeface="AvenirLTW01"/>
              </a:rPr>
              <a:t>When objects are in motion, they are demonstrating a certain kind of energy—kinetic energy. </a:t>
            </a:r>
          </a:p>
          <a:p>
            <a:pPr fontAlgn="base"/>
            <a:r>
              <a:rPr lang="en-US" sz="2400" b="1" i="0" u="sng" dirty="0">
                <a:effectLst/>
                <a:latin typeface="inherit"/>
                <a:hlinkClick r:id="rId2"/>
              </a:rPr>
              <a:t>Kinetic energy</a:t>
            </a:r>
            <a:r>
              <a:rPr lang="en-US" sz="2400" b="0" i="0" dirty="0">
                <a:effectLst/>
                <a:latin typeface="AvenirLTW01"/>
              </a:rPr>
              <a:t> is the energy that an object possesses by </a:t>
            </a:r>
            <a:r>
              <a:rPr lang="en-US" sz="2400" b="1" i="0" u="sng" dirty="0">
                <a:effectLst/>
                <a:latin typeface="inherit"/>
                <a:hlinkClick r:id="rId3"/>
              </a:rPr>
              <a:t>virtue</a:t>
            </a:r>
            <a:r>
              <a:rPr lang="en-US" sz="2400" b="0" i="0" dirty="0">
                <a:effectLst/>
                <a:latin typeface="AvenirLTW01"/>
              </a:rPr>
              <a:t> of being in motion.</a:t>
            </a:r>
          </a:p>
          <a:p>
            <a:endParaRPr lang="en-US" dirty="0"/>
          </a:p>
        </p:txBody>
      </p:sp>
      <p:pic>
        <p:nvPicPr>
          <p:cNvPr id="5" name="Picture 4">
            <a:extLst>
              <a:ext uri="{FF2B5EF4-FFF2-40B4-BE49-F238E27FC236}">
                <a16:creationId xmlns:a16="http://schemas.microsoft.com/office/drawing/2014/main" id="{3D6B72B4-F979-4F4D-99D2-B34865CF358E}"/>
              </a:ext>
            </a:extLst>
          </p:cNvPr>
          <p:cNvPicPr>
            <a:picLocks noChangeAspect="1"/>
          </p:cNvPicPr>
          <p:nvPr/>
        </p:nvPicPr>
        <p:blipFill rotWithShape="1">
          <a:blip r:embed="rId4"/>
          <a:srcRect l="11377" r="24512"/>
          <a:stretch/>
        </p:blipFill>
        <p:spPr>
          <a:xfrm>
            <a:off x="6996701" y="2108201"/>
            <a:ext cx="4158979" cy="3028878"/>
          </a:xfrm>
          <a:prstGeom prst="rect">
            <a:avLst/>
          </a:prstGeom>
        </p:spPr>
      </p:pic>
      <p:sp>
        <p:nvSpPr>
          <p:cNvPr id="37" name="Rectangle 36">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a:extLst>
              <a:ext uri="{FF2B5EF4-FFF2-40B4-BE49-F238E27FC236}">
                <a16:creationId xmlns:a16="http://schemas.microsoft.com/office/drawing/2014/main" id="{205441A6-54ED-457B-9A0D-2F3C2F342B03}"/>
              </a:ext>
            </a:extLst>
          </p:cNvPr>
          <p:cNvSpPr txBox="1"/>
          <p:nvPr/>
        </p:nvSpPr>
        <p:spPr>
          <a:xfrm>
            <a:off x="6877602" y="5120641"/>
            <a:ext cx="5004371" cy="1200329"/>
          </a:xfrm>
          <a:prstGeom prst="rect">
            <a:avLst/>
          </a:prstGeom>
          <a:noFill/>
        </p:spPr>
        <p:txBody>
          <a:bodyPr wrap="square">
            <a:spAutoFit/>
          </a:bodyPr>
          <a:lstStyle/>
          <a:p>
            <a:pPr fontAlgn="base"/>
            <a:r>
              <a:rPr lang="en-US" b="1" dirty="0">
                <a:solidFill>
                  <a:srgbClr val="1D42A5"/>
                </a:solidFill>
                <a:effectLst/>
                <a:latin typeface="inherit"/>
              </a:rPr>
              <a:t>Landslide!</a:t>
            </a:r>
            <a:r>
              <a:rPr lang="en-US" b="1" dirty="0">
                <a:effectLst/>
              </a:rPr>
              <a:t> </a:t>
            </a:r>
            <a:r>
              <a:rPr lang="en-US" b="1" dirty="0">
                <a:effectLst/>
                <a:latin typeface="inherit"/>
              </a:rPr>
              <a:t>Figure</a:t>
            </a:r>
            <a:r>
              <a:rPr lang="en-US" b="1" dirty="0">
                <a:effectLst/>
              </a:rPr>
              <a:t> </a:t>
            </a:r>
            <a:r>
              <a:rPr lang="en-US" b="1" dirty="0">
                <a:effectLst/>
                <a:latin typeface="inherit"/>
              </a:rPr>
              <a:t>1</a:t>
            </a:r>
            <a:endParaRPr lang="en-US" b="1" dirty="0">
              <a:effectLst/>
            </a:endParaRPr>
          </a:p>
          <a:p>
            <a:pPr algn="l" fontAlgn="base"/>
            <a:r>
              <a:rPr lang="en-US" b="1" i="0" u="sng" dirty="0">
                <a:solidFill>
                  <a:srgbClr val="000000"/>
                </a:solidFill>
                <a:effectLst/>
                <a:latin typeface="inherit"/>
              </a:rPr>
              <a:t>A landslide </a:t>
            </a:r>
            <a:r>
              <a:rPr lang="en-US" b="0" i="0" dirty="0">
                <a:solidFill>
                  <a:srgbClr val="000000"/>
                </a:solidFill>
                <a:effectLst/>
                <a:latin typeface="inherit"/>
              </a:rPr>
              <a:t>is a sudden movement of rock and soil. Before the landslide, all the rocks and soil were in place and not moving.</a:t>
            </a:r>
          </a:p>
        </p:txBody>
      </p:sp>
      <p:sp>
        <p:nvSpPr>
          <p:cNvPr id="8" name="TextBox 7">
            <a:extLst>
              <a:ext uri="{FF2B5EF4-FFF2-40B4-BE49-F238E27FC236}">
                <a16:creationId xmlns:a16="http://schemas.microsoft.com/office/drawing/2014/main" id="{078A9C81-5BD0-44FA-BF84-47B4F804410F}"/>
              </a:ext>
            </a:extLst>
          </p:cNvPr>
          <p:cNvSpPr txBox="1"/>
          <p:nvPr/>
        </p:nvSpPr>
        <p:spPr>
          <a:xfrm>
            <a:off x="10281684" y="6444734"/>
            <a:ext cx="1318437" cy="369332"/>
          </a:xfrm>
          <a:prstGeom prst="rect">
            <a:avLst/>
          </a:prstGeom>
          <a:noFill/>
        </p:spPr>
        <p:txBody>
          <a:bodyPr wrap="square" rtlCol="0">
            <a:spAutoFit/>
          </a:bodyPr>
          <a:lstStyle/>
          <a:p>
            <a:r>
              <a:rPr lang="en-US" dirty="0">
                <a:solidFill>
                  <a:schemeClr val="bg1">
                    <a:lumMod val="95000"/>
                  </a:schemeClr>
                </a:solidFill>
              </a:rPr>
              <a:t>P.101</a:t>
            </a:r>
          </a:p>
        </p:txBody>
      </p:sp>
    </p:spTree>
    <p:extLst>
      <p:ext uri="{BB962C8B-B14F-4D97-AF65-F5344CB8AC3E}">
        <p14:creationId xmlns:p14="http://schemas.microsoft.com/office/powerpoint/2010/main" val="352183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ACC1D4-ABA4-47A5-ADAD-E0363F04184F}"/>
              </a:ext>
            </a:extLst>
          </p:cNvPr>
          <p:cNvSpPr>
            <a:spLocks noGrp="1"/>
          </p:cNvSpPr>
          <p:nvPr>
            <p:ph type="title"/>
          </p:nvPr>
        </p:nvSpPr>
        <p:spPr>
          <a:xfrm>
            <a:off x="477078" y="516836"/>
            <a:ext cx="3100136" cy="1960234"/>
          </a:xfrm>
        </p:spPr>
        <p:txBody>
          <a:bodyPr>
            <a:normAutofit/>
          </a:bodyPr>
          <a:lstStyle/>
          <a:p>
            <a:r>
              <a:rPr lang="en-US" sz="3400" b="0" i="0">
                <a:solidFill>
                  <a:srgbClr val="8C785A"/>
                </a:solidFill>
                <a:effectLst/>
                <a:latin typeface="AvenirLTW01"/>
              </a:rPr>
              <a:t>Examples of kinetic energy are all around us.</a:t>
            </a:r>
            <a:endParaRPr lang="en-US" sz="3400">
              <a:solidFill>
                <a:srgbClr val="8C785A"/>
              </a:solidFill>
            </a:endParaRPr>
          </a:p>
        </p:txBody>
      </p:sp>
      <p:cxnSp>
        <p:nvCxnSpPr>
          <p:cNvPr id="25" name="Straight Connector 24">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D088CDF-8035-4E08-8C3C-77B34A7495A6}"/>
              </a:ext>
            </a:extLst>
          </p:cNvPr>
          <p:cNvSpPr>
            <a:spLocks noGrp="1"/>
          </p:cNvSpPr>
          <p:nvPr>
            <p:ph idx="1"/>
          </p:nvPr>
        </p:nvSpPr>
        <p:spPr>
          <a:xfrm>
            <a:off x="492371" y="2790855"/>
            <a:ext cx="4639468" cy="3311766"/>
          </a:xfrm>
        </p:spPr>
        <p:txBody>
          <a:bodyPr>
            <a:normAutofit/>
          </a:bodyPr>
          <a:lstStyle/>
          <a:p>
            <a:r>
              <a:rPr lang="en-US" sz="2400" b="0" i="0" dirty="0">
                <a:effectLst/>
                <a:latin typeface="AvenirLTW01"/>
              </a:rPr>
              <a:t>A car moving down a road exhibits kinetic energy. So does a runner participating in a race. </a:t>
            </a:r>
          </a:p>
          <a:p>
            <a:r>
              <a:rPr lang="en-US" sz="2400" b="0" i="0" dirty="0">
                <a:effectLst/>
                <a:latin typeface="AvenirLTW01"/>
              </a:rPr>
              <a:t>As you sit at your desk in school, you exhibit kinetic energy every time you turn a page in a book or type on a keyboard.</a:t>
            </a:r>
            <a:endParaRPr lang="en-US" sz="2400" dirty="0"/>
          </a:p>
        </p:txBody>
      </p:sp>
      <p:pic>
        <p:nvPicPr>
          <p:cNvPr id="5" name="Picture 4" descr="Diagram, engineering drawing&#10;&#10;Description automatically generated">
            <a:extLst>
              <a:ext uri="{FF2B5EF4-FFF2-40B4-BE49-F238E27FC236}">
                <a16:creationId xmlns:a16="http://schemas.microsoft.com/office/drawing/2014/main" id="{F86CB38B-0E7A-4AE4-BEC9-597620E0EB8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9332" r="3571" b="-1"/>
          <a:stretch/>
        </p:blipFill>
        <p:spPr>
          <a:xfrm>
            <a:off x="5455993" y="1133193"/>
            <a:ext cx="2834640" cy="442722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202396A6-3997-4BDB-8106-FEF569C275B0}"/>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5658" r="9382" b="9193"/>
          <a:stretch/>
        </p:blipFill>
        <p:spPr>
          <a:xfrm>
            <a:off x="8614787" y="1218451"/>
            <a:ext cx="2933746" cy="4427184"/>
          </a:xfrm>
          <a:prstGeom prst="rect">
            <a:avLst/>
          </a:prstGeom>
        </p:spPr>
      </p:pic>
      <p:sp>
        <p:nvSpPr>
          <p:cNvPr id="27" name="Rectangle 26">
            <a:extLst>
              <a:ext uri="{FF2B5EF4-FFF2-40B4-BE49-F238E27FC236}">
                <a16:creationId xmlns:a16="http://schemas.microsoft.com/office/drawing/2014/main" id="{7A3E0404-86A9-40FA-8DB8-302414EE2D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4734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0B025A-218F-4490-9BEC-305BEB0313C9}"/>
              </a:ext>
            </a:extLst>
          </p:cNvPr>
          <p:cNvSpPr>
            <a:spLocks noGrp="1"/>
          </p:cNvSpPr>
          <p:nvPr>
            <p:ph type="title"/>
          </p:nvPr>
        </p:nvSpPr>
        <p:spPr>
          <a:xfrm>
            <a:off x="1097280" y="286603"/>
            <a:ext cx="10058400" cy="1450757"/>
          </a:xfrm>
        </p:spPr>
        <p:txBody>
          <a:bodyPr>
            <a:normAutofit/>
          </a:bodyPr>
          <a:lstStyle/>
          <a:p>
            <a:r>
              <a:rPr lang="en-US" b="1" dirty="0">
                <a:effectLst/>
              </a:rPr>
              <a:t>Factors Affecting Kinetic Energy</a:t>
            </a:r>
            <a:br>
              <a:rPr lang="en-US" b="1" dirty="0">
                <a:effectLst/>
              </a:rPr>
            </a:br>
            <a:endParaRPr lang="en-US" dirty="0"/>
          </a:p>
        </p:txBody>
      </p:sp>
      <p:cxnSp>
        <p:nvCxnSpPr>
          <p:cNvPr id="22" name="Straight Connector 21">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8DF2371-4E63-4E94-9F56-166F314D86BE}"/>
              </a:ext>
            </a:extLst>
          </p:cNvPr>
          <p:cNvSpPr>
            <a:spLocks noGrp="1"/>
          </p:cNvSpPr>
          <p:nvPr>
            <p:ph idx="1"/>
          </p:nvPr>
        </p:nvSpPr>
        <p:spPr>
          <a:xfrm>
            <a:off x="1097280" y="2108201"/>
            <a:ext cx="5575367" cy="3760891"/>
          </a:xfrm>
        </p:spPr>
        <p:txBody>
          <a:bodyPr>
            <a:normAutofit fontScale="77500" lnSpcReduction="20000"/>
          </a:bodyPr>
          <a:lstStyle/>
          <a:p>
            <a:pPr fontAlgn="base">
              <a:lnSpc>
                <a:spcPct val="110000"/>
              </a:lnSpc>
            </a:pPr>
            <a:r>
              <a:rPr lang="en-US" b="0" i="0" dirty="0">
                <a:effectLst/>
                <a:latin typeface="AvenirLTW01"/>
              </a:rPr>
              <a:t> </a:t>
            </a:r>
            <a:r>
              <a:rPr lang="en-US" sz="2400" b="0" i="0" dirty="0">
                <a:effectLst/>
                <a:latin typeface="AvenirLTW01"/>
              </a:rPr>
              <a:t>The kinetic energy of an object depends on both its speed and its mass. </a:t>
            </a:r>
          </a:p>
          <a:p>
            <a:pPr fontAlgn="base">
              <a:lnSpc>
                <a:spcPct val="110000"/>
              </a:lnSpc>
            </a:pPr>
            <a:r>
              <a:rPr lang="en-US" sz="2400" b="0" i="0" dirty="0">
                <a:effectLst/>
                <a:latin typeface="AvenirLTW01"/>
              </a:rPr>
              <a:t>The faster an object moves, the more kinetic energy it has. </a:t>
            </a:r>
          </a:p>
          <a:p>
            <a:pPr fontAlgn="base">
              <a:lnSpc>
                <a:spcPct val="110000"/>
              </a:lnSpc>
            </a:pPr>
            <a:r>
              <a:rPr lang="en-US" sz="2400" b="0" i="0" dirty="0">
                <a:effectLst/>
                <a:latin typeface="AvenirLTW01"/>
              </a:rPr>
              <a:t>For example, if a tennis ball moves at great speed, it has more kinetic energy than if the ball had been softly lobbed over the net. </a:t>
            </a:r>
          </a:p>
          <a:p>
            <a:pPr fontAlgn="base">
              <a:lnSpc>
                <a:spcPct val="110000"/>
              </a:lnSpc>
            </a:pPr>
            <a:r>
              <a:rPr lang="en-US" sz="2400" b="0" i="0" dirty="0">
                <a:effectLst/>
                <a:latin typeface="AvenirLTW01"/>
              </a:rPr>
              <a:t>Kinetic energy also increases as mass increases. </a:t>
            </a:r>
          </a:p>
          <a:p>
            <a:pPr fontAlgn="base">
              <a:lnSpc>
                <a:spcPct val="110000"/>
              </a:lnSpc>
            </a:pPr>
            <a:r>
              <a:rPr lang="en-US" sz="2400" b="0" i="0" dirty="0">
                <a:effectLst/>
                <a:latin typeface="AvenirLTW01"/>
              </a:rPr>
              <a:t>A wheelbarrow full of dirt has more kinetic energy than an empty wheelbarrow has, due to its greater mass.</a:t>
            </a:r>
          </a:p>
          <a:p>
            <a:pPr>
              <a:lnSpc>
                <a:spcPct val="110000"/>
              </a:lnSpc>
            </a:pPr>
            <a:endParaRPr lang="en-US" dirty="0"/>
          </a:p>
        </p:txBody>
      </p:sp>
      <p:sp>
        <p:nvSpPr>
          <p:cNvPr id="24" name="Rectangle 23">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descr="A picture containing flying, person, game, water&#10;&#10;Description automatically generated">
            <a:extLst>
              <a:ext uri="{FF2B5EF4-FFF2-40B4-BE49-F238E27FC236}">
                <a16:creationId xmlns:a16="http://schemas.microsoft.com/office/drawing/2014/main" id="{52DD5104-B592-44C0-B553-6F5C8592FC7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62393" y="2108201"/>
            <a:ext cx="4627537" cy="3223260"/>
          </a:xfrm>
          <a:prstGeom prst="rect">
            <a:avLst/>
          </a:prstGeom>
        </p:spPr>
      </p:pic>
    </p:spTree>
    <p:extLst>
      <p:ext uri="{BB962C8B-B14F-4D97-AF65-F5344CB8AC3E}">
        <p14:creationId xmlns:p14="http://schemas.microsoft.com/office/powerpoint/2010/main" val="2193648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C5A9E5-0F35-4AA6-AF26-B90A2D47B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230D0DF-4B17-40DF-84E2-5CC8DAA27E4C}"/>
              </a:ext>
            </a:extLst>
          </p:cNvPr>
          <p:cNvPicPr>
            <a:picLocks noChangeAspect="1"/>
          </p:cNvPicPr>
          <p:nvPr/>
        </p:nvPicPr>
        <p:blipFill>
          <a:blip r:embed="rId2"/>
          <a:stretch>
            <a:fillRect/>
          </a:stretch>
        </p:blipFill>
        <p:spPr>
          <a:xfrm>
            <a:off x="643466" y="482886"/>
            <a:ext cx="6527895" cy="5075434"/>
          </a:xfrm>
          <a:prstGeom prst="rect">
            <a:avLst/>
          </a:prstGeom>
        </p:spPr>
      </p:pic>
      <p:pic>
        <p:nvPicPr>
          <p:cNvPr id="4" name="Content Placeholder 3">
            <a:extLst>
              <a:ext uri="{FF2B5EF4-FFF2-40B4-BE49-F238E27FC236}">
                <a16:creationId xmlns:a16="http://schemas.microsoft.com/office/drawing/2014/main" id="{C53B7B50-A38F-44E6-9B59-69D85E702A30}"/>
              </a:ext>
            </a:extLst>
          </p:cNvPr>
          <p:cNvPicPr>
            <a:picLocks noGrp="1" noChangeAspect="1"/>
          </p:cNvPicPr>
          <p:nvPr>
            <p:ph idx="4294967295"/>
          </p:nvPr>
        </p:nvPicPr>
        <p:blipFill>
          <a:blip r:embed="rId3"/>
          <a:stretch>
            <a:fillRect/>
          </a:stretch>
        </p:blipFill>
        <p:spPr>
          <a:xfrm>
            <a:off x="7407666" y="1328474"/>
            <a:ext cx="4140865" cy="3743853"/>
          </a:xfrm>
          <a:prstGeom prst="rect">
            <a:avLst/>
          </a:prstGeom>
        </p:spPr>
      </p:pic>
      <p:sp>
        <p:nvSpPr>
          <p:cNvPr id="12" name="Rectangle 11">
            <a:extLst>
              <a:ext uri="{FF2B5EF4-FFF2-40B4-BE49-F238E27FC236}">
                <a16:creationId xmlns:a16="http://schemas.microsoft.com/office/drawing/2014/main" id="{50BC3489-C3CF-4390-987A-9726B9687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64572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15663-98A0-4573-81EF-E161CF75C1F9}"/>
              </a:ext>
            </a:extLst>
          </p:cNvPr>
          <p:cNvSpPr>
            <a:spLocks noGrp="1"/>
          </p:cNvSpPr>
          <p:nvPr>
            <p:ph type="title"/>
          </p:nvPr>
        </p:nvSpPr>
        <p:spPr/>
        <p:txBody>
          <a:bodyPr/>
          <a:lstStyle/>
          <a:p>
            <a:r>
              <a:rPr kumimoji="0" lang="en-US" altLang="en-US" sz="4400" b="1" i="0" u="none" strike="noStrike" cap="none" normalizeH="0" baseline="0" dirty="0">
                <a:ln>
                  <a:noFill/>
                </a:ln>
                <a:solidFill>
                  <a:schemeClr val="tx1"/>
                </a:solidFill>
                <a:effectLst/>
                <a:latin typeface="Arial" panose="020B0604020202020204" pitchFamily="34" charset="0"/>
              </a:rPr>
              <a:t>Calculating Kinetic Energy</a:t>
            </a:r>
            <a:br>
              <a:rPr kumimoji="0" lang="en-US" altLang="en-US" sz="4400" b="1" i="0" u="none" strike="noStrike" cap="none" normalizeH="0" baseline="0" dirty="0">
                <a:ln>
                  <a:noFill/>
                </a:ln>
                <a:solidFill>
                  <a:schemeClr val="tx1"/>
                </a:solidFill>
                <a:effectLst/>
                <a:latin typeface="Arial" panose="020B0604020202020204" pitchFamily="34" charset="0"/>
              </a:rPr>
            </a:br>
            <a:endParaRPr lang="en-US" dirty="0"/>
          </a:p>
        </p:txBody>
      </p:sp>
      <p:sp>
        <p:nvSpPr>
          <p:cNvPr id="4" name="Rectangle 1">
            <a:extLst>
              <a:ext uri="{FF2B5EF4-FFF2-40B4-BE49-F238E27FC236}">
                <a16:creationId xmlns:a16="http://schemas.microsoft.com/office/drawing/2014/main" id="{0AA6EBF6-CB47-488F-969C-9DA392A90B88}"/>
              </a:ext>
            </a:extLst>
          </p:cNvPr>
          <p:cNvSpPr>
            <a:spLocks noGrp="1" noChangeArrowheads="1"/>
          </p:cNvSpPr>
          <p:nvPr>
            <p:ph idx="1"/>
          </p:nvPr>
        </p:nvSpPr>
        <p:spPr bwMode="auto">
          <a:xfrm>
            <a:off x="1097280" y="1667505"/>
            <a:ext cx="9577808" cy="4642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44436"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venirLTW01"/>
              </a:rPr>
              <a:t> </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000000"/>
                </a:solidFill>
                <a:effectLst/>
                <a:latin typeface="AvenirLTW01"/>
              </a:rPr>
              <a:t>Keeping in mind that the kinetic energy of an object depends on its mass and its speed, you can use the following equation to solve for the kinetic energy of an object:</a:t>
            </a:r>
            <a:endParaRPr kumimoji="0" lang="en-US" altLang="en-US" sz="3600" b="0" i="0" u="none" strike="noStrike" cap="none" normalizeH="0" baseline="0" dirty="0">
              <a:ln>
                <a:noFill/>
              </a:ln>
              <a:solidFill>
                <a:schemeClr val="tx1"/>
              </a:solidFill>
              <a:effectLst/>
            </a:endParaRPr>
          </a:p>
          <a:p>
            <a:pPr marL="0" lvl="0" indent="0" algn="ctr">
              <a:lnSpc>
                <a:spcPct val="100000"/>
              </a:lnSpc>
              <a:spcBef>
                <a:spcPts val="100"/>
              </a:spcBef>
              <a:spcAft>
                <a:spcPts val="100"/>
              </a:spcAft>
              <a:buClrTx/>
              <a:buSzTx/>
              <a:buNone/>
            </a:pPr>
            <a:endParaRPr kumimoji="0" lang="en-US" altLang="en-US" sz="2400" b="0" i="0" u="none" strike="noStrike" cap="none" normalizeH="0" baseline="0" dirty="0">
              <a:ln>
                <a:noFill/>
              </a:ln>
              <a:solidFill>
                <a:srgbClr val="000000"/>
              </a:solidFill>
              <a:effectLst/>
              <a:latin typeface="MathJax_Main-bold"/>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solidFill>
                <a:srgbClr val="000000"/>
              </a:solidFill>
              <a:effectLst/>
              <a:latin typeface="AvenirLTW01"/>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000000"/>
                </a:solidFill>
                <a:effectLst/>
                <a:latin typeface="AvenirLTW01"/>
              </a:rPr>
              <a:t>The exponent “2” that follows “Speed” tells you that the speed is multiplied by itself first.</a:t>
            </a:r>
            <a:endParaRPr kumimoji="0" lang="en-US" altLang="en-US" sz="3600" b="0" i="0" u="none" strike="noStrike" cap="none" normalizeH="0" baseline="0" dirty="0">
              <a:ln>
                <a:noFill/>
              </a:ln>
              <a:solidFill>
                <a:schemeClr val="tx1"/>
              </a:solidFill>
              <a:effectLst/>
            </a:endParaRPr>
          </a:p>
        </p:txBody>
      </p:sp>
      <p:sp>
        <p:nvSpPr>
          <p:cNvPr id="9" name="TextBox 8">
            <a:extLst>
              <a:ext uri="{FF2B5EF4-FFF2-40B4-BE49-F238E27FC236}">
                <a16:creationId xmlns:a16="http://schemas.microsoft.com/office/drawing/2014/main" id="{8471D9DF-A53B-41F0-A4B9-7F9EA5F76A9B}"/>
              </a:ext>
            </a:extLst>
          </p:cNvPr>
          <p:cNvSpPr txBox="1"/>
          <p:nvPr/>
        </p:nvSpPr>
        <p:spPr>
          <a:xfrm>
            <a:off x="3804860" y="4222569"/>
            <a:ext cx="5147754" cy="825867"/>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100"/>
              </a:spcBef>
              <a:spcAft>
                <a:spcPts val="100"/>
              </a:spcAft>
              <a:buClrTx/>
              <a:buSzTx/>
              <a:buFont typeface="Calibri" panose="020F0502020204030204" pitchFamily="34" charset="0"/>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Nova" panose="020F0502020204030204"/>
                <a:ea typeface="+mn-ea"/>
                <a:cs typeface="+mn-cs"/>
              </a:rPr>
              <a:t>                                                                       </a:t>
            </a:r>
            <a:r>
              <a:rPr kumimoji="0" lang="en-US" sz="1400" b="0" i="0" u="none" strike="noStrike" kern="1200" cap="none" spc="0" normalizeH="0" baseline="0" noProof="0" dirty="0">
                <a:ln>
                  <a:noFill/>
                </a:ln>
                <a:solidFill>
                  <a:prstClr val="black">
                    <a:lumMod val="75000"/>
                    <a:lumOff val="25000"/>
                  </a:prstClr>
                </a:solidFill>
                <a:effectLst/>
                <a:uLnTx/>
                <a:uFillTx/>
                <a:latin typeface="Arial Nova" panose="020F0502020204030204"/>
                <a:ea typeface="+mn-ea"/>
                <a:cs typeface="+mn-cs"/>
              </a:rPr>
              <a:t>2</a:t>
            </a:r>
            <a:endParaRPr kumimoji="0" lang="en-US" altLang="en-US" sz="1800" b="0" i="0" u="none" strike="noStrike" kern="1200" cap="none" spc="0" normalizeH="0" baseline="0" noProof="0" dirty="0">
              <a:ln>
                <a:noFill/>
              </a:ln>
              <a:solidFill>
                <a:srgbClr val="6C4099"/>
              </a:solidFill>
              <a:effectLst/>
              <a:uLnTx/>
              <a:uFillTx/>
              <a:latin typeface="MathJax_Main-bold"/>
              <a:ea typeface="+mn-ea"/>
              <a:cs typeface="+mn-cs"/>
            </a:endParaRPr>
          </a:p>
          <a:p>
            <a:pPr marL="0" marR="0" lvl="0" indent="0" algn="ctr" defTabSz="914400" rtl="0" eaLnBrk="1" fontAlgn="auto" latinLnBrk="0" hangingPunct="1">
              <a:lnSpc>
                <a:spcPct val="100000"/>
              </a:lnSpc>
              <a:spcBef>
                <a:spcPts val="100"/>
              </a:spcBef>
              <a:spcAft>
                <a:spcPts val="100"/>
              </a:spcAft>
              <a:buClrTx/>
              <a:buSzTx/>
              <a:buFont typeface="Calibri" panose="020F0502020204030204" pitchFamily="34" charset="0"/>
              <a:buNone/>
              <a:tabLst/>
              <a:defRPr/>
            </a:pPr>
            <a:r>
              <a:rPr kumimoji="0" lang="en-US" altLang="en-US" sz="2800" b="0" i="0" u="none" strike="noStrike" kern="1200" cap="none" spc="0" normalizeH="0" baseline="0" noProof="0" dirty="0">
                <a:ln>
                  <a:noFill/>
                </a:ln>
                <a:solidFill>
                  <a:srgbClr val="6C4099"/>
                </a:solidFill>
                <a:effectLst/>
                <a:uLnTx/>
                <a:uFillTx/>
                <a:latin typeface="MathJax_Main-bold"/>
                <a:ea typeface="+mn-ea"/>
                <a:cs typeface="+mn-cs"/>
              </a:rPr>
              <a:t>Kinetic energy</a:t>
            </a:r>
            <a:r>
              <a:rPr kumimoji="0" lang="en-US" altLang="en-US" sz="2800" b="0" i="0" u="none" strike="noStrike" kern="1200" cap="none" spc="0" normalizeH="0" baseline="0" noProof="0" dirty="0">
                <a:ln>
                  <a:noFill/>
                </a:ln>
                <a:solidFill>
                  <a:srgbClr val="000000"/>
                </a:solidFill>
                <a:effectLst/>
                <a:uLnTx/>
                <a:uFillTx/>
                <a:latin typeface="MathJax_Main-bold"/>
                <a:ea typeface="+mn-ea"/>
                <a:cs typeface="+mn-cs"/>
              </a:rPr>
              <a:t>=</a:t>
            </a:r>
            <a:r>
              <a:rPr kumimoji="0" lang="en-US" altLang="en-US" sz="2800" b="1" i="0" u="none" strike="noStrike" kern="1200" cap="none" spc="0" normalizeH="0" baseline="0" noProof="0" dirty="0">
                <a:ln>
                  <a:noFill/>
                </a:ln>
                <a:solidFill>
                  <a:srgbClr val="000000"/>
                </a:solidFill>
                <a:effectLst/>
                <a:uLnTx/>
                <a:uFillTx/>
                <a:latin typeface="STIXGeneral"/>
                <a:ea typeface="+mn-ea"/>
                <a:cs typeface="+mn-cs"/>
              </a:rPr>
              <a:t>½</a:t>
            </a:r>
            <a:r>
              <a:rPr kumimoji="0" lang="en-US" altLang="en-US" sz="2800" b="0" i="0" u="none" strike="noStrike" kern="1200" cap="none" spc="0" normalizeH="0" baseline="0" noProof="0" dirty="0">
                <a:ln>
                  <a:noFill/>
                </a:ln>
                <a:solidFill>
                  <a:srgbClr val="000000"/>
                </a:solidFill>
                <a:effectLst/>
                <a:uLnTx/>
                <a:uFillTx/>
                <a:latin typeface="MathJax_Main-bold"/>
                <a:ea typeface="+mn-ea"/>
                <a:cs typeface="+mn-cs"/>
              </a:rPr>
              <a:t>×</a:t>
            </a:r>
            <a:r>
              <a:rPr kumimoji="0" lang="en-US" altLang="en-US" sz="2800" b="0" i="0" u="none" strike="noStrike" kern="1200" cap="none" spc="0" normalizeH="0" baseline="0" noProof="0" dirty="0">
                <a:ln>
                  <a:noFill/>
                </a:ln>
                <a:solidFill>
                  <a:srgbClr val="D5008B"/>
                </a:solidFill>
                <a:effectLst/>
                <a:uLnTx/>
                <a:uFillTx/>
                <a:latin typeface="MathJax_Main-bold"/>
                <a:ea typeface="+mn-ea"/>
                <a:cs typeface="+mn-cs"/>
              </a:rPr>
              <a:t>Mass</a:t>
            </a:r>
            <a:r>
              <a:rPr kumimoji="0" lang="en-US" altLang="en-US" sz="2800" b="0" i="0" u="none" strike="noStrike" kern="1200" cap="none" spc="0" normalizeH="0" baseline="0" noProof="0" dirty="0">
                <a:ln>
                  <a:noFill/>
                </a:ln>
                <a:solidFill>
                  <a:srgbClr val="000000"/>
                </a:solidFill>
                <a:effectLst/>
                <a:uLnTx/>
                <a:uFillTx/>
                <a:latin typeface="MathJax_Main-bold"/>
                <a:ea typeface="+mn-ea"/>
                <a:cs typeface="+mn-cs"/>
              </a:rPr>
              <a:t>×</a:t>
            </a:r>
            <a:r>
              <a:rPr kumimoji="0" lang="en-US" sz="2000" b="0" i="0" u="none" strike="noStrike" kern="1200" cap="none" spc="0" normalizeH="0" baseline="0" noProof="0" dirty="0">
                <a:ln>
                  <a:noFill/>
                </a:ln>
                <a:solidFill>
                  <a:prstClr val="black">
                    <a:lumMod val="75000"/>
                    <a:lumOff val="25000"/>
                  </a:prstClr>
                </a:solidFill>
                <a:effectLst/>
                <a:uLnTx/>
                <a:uFillTx/>
                <a:latin typeface="Arial Nova" panose="020F0502020204030204"/>
                <a:ea typeface="+mn-ea"/>
                <a:cs typeface="+mn-cs"/>
              </a:rPr>
              <a:t>Speed</a:t>
            </a:r>
            <a:endParaRPr lang="en-US" sz="2000" dirty="0"/>
          </a:p>
        </p:txBody>
      </p:sp>
      <p:sp>
        <p:nvSpPr>
          <p:cNvPr id="10" name="TextBox 9">
            <a:extLst>
              <a:ext uri="{FF2B5EF4-FFF2-40B4-BE49-F238E27FC236}">
                <a16:creationId xmlns:a16="http://schemas.microsoft.com/office/drawing/2014/main" id="{31673E2B-B972-44BE-BE02-9AD35601116C}"/>
              </a:ext>
            </a:extLst>
          </p:cNvPr>
          <p:cNvSpPr txBox="1"/>
          <p:nvPr/>
        </p:nvSpPr>
        <p:spPr>
          <a:xfrm>
            <a:off x="10443299" y="6475228"/>
            <a:ext cx="1424762" cy="382772"/>
          </a:xfrm>
          <a:prstGeom prst="rect">
            <a:avLst/>
          </a:prstGeom>
          <a:noFill/>
        </p:spPr>
        <p:txBody>
          <a:bodyPr wrap="square" rtlCol="0">
            <a:spAutoFit/>
          </a:bodyPr>
          <a:lstStyle/>
          <a:p>
            <a:r>
              <a:rPr lang="en-US" dirty="0">
                <a:solidFill>
                  <a:schemeClr val="bg1"/>
                </a:solidFill>
              </a:rPr>
              <a:t>P.102</a:t>
            </a:r>
          </a:p>
        </p:txBody>
      </p:sp>
    </p:spTree>
    <p:extLst>
      <p:ext uri="{BB962C8B-B14F-4D97-AF65-F5344CB8AC3E}">
        <p14:creationId xmlns:p14="http://schemas.microsoft.com/office/powerpoint/2010/main" val="1369423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4">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8">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2744A8-7724-4FB2-B815-646CFCB16550}"/>
              </a:ext>
            </a:extLst>
          </p:cNvPr>
          <p:cNvSpPr>
            <a:spLocks noGrp="1"/>
          </p:cNvSpPr>
          <p:nvPr>
            <p:ph type="title"/>
          </p:nvPr>
        </p:nvSpPr>
        <p:spPr>
          <a:xfrm>
            <a:off x="854277" y="1475234"/>
            <a:ext cx="3214307" cy="2901694"/>
          </a:xfrm>
        </p:spPr>
        <p:txBody>
          <a:bodyPr vert="horz" lIns="91440" tIns="45720" rIns="91440" bIns="45720" rtlCol="0" anchor="b">
            <a:normAutofit/>
          </a:bodyPr>
          <a:lstStyle/>
          <a:p>
            <a:r>
              <a:rPr lang="en-US" sz="2400">
                <a:solidFill>
                  <a:schemeClr val="bg1"/>
                </a:solidFill>
              </a:rPr>
              <a:t>For example, suppose a girl with a mass of 50 kg is jogging at a speed of 2 meters per second (m/s). Note that1kg.m2/s2=1joule (J).</a:t>
            </a:r>
          </a:p>
        </p:txBody>
      </p:sp>
      <p:cxnSp>
        <p:nvCxnSpPr>
          <p:cNvPr id="23" name="Straight Connector 22">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95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858614A2-1427-42A7-881E-C045C1D31E0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24280" y="1238443"/>
            <a:ext cx="3266812" cy="4355750"/>
          </a:xfrm>
          <a:prstGeom prst="rect">
            <a:avLst/>
          </a:prstGeom>
        </p:spPr>
      </p:pic>
      <p:pic>
        <p:nvPicPr>
          <p:cNvPr id="8" name="Content Placeholder 7" descr="Text&#10;&#10;Description automatically generated">
            <a:extLst>
              <a:ext uri="{FF2B5EF4-FFF2-40B4-BE49-F238E27FC236}">
                <a16:creationId xmlns:a16="http://schemas.microsoft.com/office/drawing/2014/main" id="{1BCC9114-43C2-44D6-9532-46E91EE223F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407667" y="2674215"/>
            <a:ext cx="4556320" cy="3058709"/>
          </a:xfrm>
          <a:prstGeom prst="rect">
            <a:avLst/>
          </a:prstGeom>
        </p:spPr>
      </p:pic>
      <p:sp>
        <p:nvSpPr>
          <p:cNvPr id="25" name="Rectangle 24">
            <a:extLst>
              <a:ext uri="{FF2B5EF4-FFF2-40B4-BE49-F238E27FC236}">
                <a16:creationId xmlns:a16="http://schemas.microsoft.com/office/drawing/2014/main" id="{E239D8CC-16F4-4B2B-80F0-203C56D0D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6405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54AA3-486A-41F4-A2B6-14F6C18FD2E6}"/>
              </a:ext>
            </a:extLst>
          </p:cNvPr>
          <p:cNvSpPr>
            <a:spLocks noGrp="1"/>
          </p:cNvSpPr>
          <p:nvPr>
            <p:ph type="title"/>
          </p:nvPr>
        </p:nvSpPr>
        <p:spPr/>
        <p:txBody>
          <a:bodyPr/>
          <a:lstStyle/>
          <a:p>
            <a:r>
              <a:rPr lang="en-US" b="1" dirty="0">
                <a:effectLst/>
              </a:rPr>
              <a:t>Potential Energy</a:t>
            </a:r>
            <a:br>
              <a:rPr lang="en-US" b="1" dirty="0">
                <a:effectLst/>
              </a:rPr>
            </a:br>
            <a:endParaRPr lang="en-US" dirty="0"/>
          </a:p>
        </p:txBody>
      </p:sp>
      <p:graphicFrame>
        <p:nvGraphicFramePr>
          <p:cNvPr id="5" name="Content Placeholder 2">
            <a:extLst>
              <a:ext uri="{FF2B5EF4-FFF2-40B4-BE49-F238E27FC236}">
                <a16:creationId xmlns:a16="http://schemas.microsoft.com/office/drawing/2014/main" id="{8D4D4D64-F5D5-4386-AC4E-B8BF4375846E}"/>
              </a:ext>
            </a:extLst>
          </p:cNvPr>
          <p:cNvGraphicFramePr>
            <a:graphicFrameLocks noGrp="1"/>
          </p:cNvGraphicFramePr>
          <p:nvPr>
            <p:ph idx="1"/>
            <p:extLst>
              <p:ext uri="{D42A27DB-BD31-4B8C-83A1-F6EECF244321}">
                <p14:modId xmlns:p14="http://schemas.microsoft.com/office/powerpoint/2010/main" val="2670925181"/>
              </p:ext>
            </p:extLst>
          </p:nvPr>
        </p:nvGraphicFramePr>
        <p:xfrm>
          <a:off x="891796" y="2139024"/>
          <a:ext cx="10738550" cy="39843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6DA2F97D-C2CB-4DF9-B13E-ED2B4A9DCB4D}"/>
              </a:ext>
            </a:extLst>
          </p:cNvPr>
          <p:cNvSpPr txBox="1"/>
          <p:nvPr/>
        </p:nvSpPr>
        <p:spPr>
          <a:xfrm>
            <a:off x="10417995" y="6390526"/>
            <a:ext cx="1212351" cy="369332"/>
          </a:xfrm>
          <a:prstGeom prst="rect">
            <a:avLst/>
          </a:prstGeom>
          <a:noFill/>
        </p:spPr>
        <p:txBody>
          <a:bodyPr wrap="square" rtlCol="0">
            <a:spAutoFit/>
          </a:bodyPr>
          <a:lstStyle/>
          <a:p>
            <a:r>
              <a:rPr lang="en-US" b="1" dirty="0">
                <a:solidFill>
                  <a:schemeClr val="bg1"/>
                </a:solidFill>
              </a:rPr>
              <a:t>P.103</a:t>
            </a:r>
          </a:p>
        </p:txBody>
      </p:sp>
    </p:spTree>
    <p:extLst>
      <p:ext uri="{BB962C8B-B14F-4D97-AF65-F5344CB8AC3E}">
        <p14:creationId xmlns:p14="http://schemas.microsoft.com/office/powerpoint/2010/main" val="2934931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98DA21-3FA4-498B-B439-A3E628AC2010}"/>
              </a:ext>
            </a:extLst>
          </p:cNvPr>
          <p:cNvSpPr>
            <a:spLocks noGrp="1"/>
          </p:cNvSpPr>
          <p:nvPr>
            <p:ph type="title"/>
          </p:nvPr>
        </p:nvSpPr>
        <p:spPr>
          <a:xfrm>
            <a:off x="878911" y="643468"/>
            <a:ext cx="3177847" cy="1674180"/>
          </a:xfrm>
        </p:spPr>
        <p:txBody>
          <a:bodyPr>
            <a:normAutofit fontScale="90000"/>
          </a:bodyPr>
          <a:lstStyle/>
          <a:p>
            <a:r>
              <a:rPr lang="en-US" sz="2400" b="0" i="0" dirty="0">
                <a:effectLst/>
                <a:latin typeface="AvenirLTW01"/>
              </a:rPr>
              <a:t>When you raise a bottle up to your mouth to take a drink of water, or when you stretch out a rubber band, you transfer energy to the object.</a:t>
            </a:r>
            <a:endParaRPr lang="en-US" sz="2400" dirty="0"/>
          </a:p>
        </p:txBody>
      </p:sp>
      <p:cxnSp>
        <p:nvCxnSpPr>
          <p:cNvPr id="11" name="Straight Connector 10">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F76822F-B8FB-429E-BA7A-350F23486556}"/>
              </a:ext>
            </a:extLst>
          </p:cNvPr>
          <p:cNvSpPr>
            <a:spLocks noGrp="1"/>
          </p:cNvSpPr>
          <p:nvPr>
            <p:ph idx="1"/>
          </p:nvPr>
        </p:nvSpPr>
        <p:spPr>
          <a:xfrm>
            <a:off x="858064" y="2639380"/>
            <a:ext cx="3662565" cy="3229714"/>
          </a:xfrm>
        </p:spPr>
        <p:txBody>
          <a:bodyPr>
            <a:normAutofit/>
          </a:bodyPr>
          <a:lstStyle/>
          <a:p>
            <a:r>
              <a:rPr lang="en-US" sz="2400" b="0" i="0" dirty="0">
                <a:effectLst/>
                <a:latin typeface="AvenirLTW01"/>
              </a:rPr>
              <a:t>The energy you transfer is stored, or held in readiness by the object. It may be used later if the bottle is dropped or the rubber band is released (see </a:t>
            </a:r>
            <a:r>
              <a:rPr lang="en-US" sz="2400" b="1" i="0" u="none" strike="noStrike" dirty="0">
                <a:effectLst/>
                <a:latin typeface="AvenirLTW01"/>
              </a:rPr>
              <a:t>Figure 2</a:t>
            </a:r>
            <a:r>
              <a:rPr lang="en-US" sz="2400" b="0" i="0" dirty="0">
                <a:effectLst/>
                <a:latin typeface="AvenirLTW01"/>
              </a:rPr>
              <a:t>).</a:t>
            </a:r>
            <a:endParaRPr lang="en-US" sz="2400" dirty="0"/>
          </a:p>
        </p:txBody>
      </p:sp>
      <p:pic>
        <p:nvPicPr>
          <p:cNvPr id="4" name="Picture 3">
            <a:extLst>
              <a:ext uri="{FF2B5EF4-FFF2-40B4-BE49-F238E27FC236}">
                <a16:creationId xmlns:a16="http://schemas.microsoft.com/office/drawing/2014/main" id="{425DB918-273B-4820-AC6A-0A64826CA14E}"/>
              </a:ext>
            </a:extLst>
          </p:cNvPr>
          <p:cNvPicPr>
            <a:picLocks noChangeAspect="1"/>
          </p:cNvPicPr>
          <p:nvPr/>
        </p:nvPicPr>
        <p:blipFill>
          <a:blip r:embed="rId2"/>
          <a:stretch>
            <a:fillRect/>
          </a:stretch>
        </p:blipFill>
        <p:spPr>
          <a:xfrm>
            <a:off x="5250093" y="1352208"/>
            <a:ext cx="6295913" cy="3065680"/>
          </a:xfrm>
          <a:prstGeom prst="rect">
            <a:avLst/>
          </a:prstGeom>
        </p:spPr>
      </p:pic>
      <p:sp>
        <p:nvSpPr>
          <p:cNvPr id="13" name="Rectangle 12">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a:extLst>
              <a:ext uri="{FF2B5EF4-FFF2-40B4-BE49-F238E27FC236}">
                <a16:creationId xmlns:a16="http://schemas.microsoft.com/office/drawing/2014/main" id="{C440966D-B9F3-4130-8909-421778276CF3}"/>
              </a:ext>
            </a:extLst>
          </p:cNvPr>
          <p:cNvSpPr txBox="1"/>
          <p:nvPr/>
        </p:nvSpPr>
        <p:spPr>
          <a:xfrm>
            <a:off x="5307459" y="4434577"/>
            <a:ext cx="6097712" cy="1477328"/>
          </a:xfrm>
          <a:prstGeom prst="rect">
            <a:avLst/>
          </a:prstGeom>
          <a:noFill/>
        </p:spPr>
        <p:txBody>
          <a:bodyPr wrap="square">
            <a:spAutoFit/>
          </a:bodyPr>
          <a:lstStyle/>
          <a:p>
            <a:pPr fontAlgn="base"/>
            <a:r>
              <a:rPr lang="en-US" b="1" dirty="0">
                <a:solidFill>
                  <a:srgbClr val="1D42A5"/>
                </a:solidFill>
                <a:effectLst/>
                <a:latin typeface="inherit"/>
              </a:rPr>
              <a:t>Stored-Up Energy</a:t>
            </a:r>
            <a:r>
              <a:rPr lang="en-US" b="1" dirty="0">
                <a:effectLst/>
              </a:rPr>
              <a:t> </a:t>
            </a:r>
            <a:r>
              <a:rPr lang="en-US" b="1" dirty="0">
                <a:effectLst/>
                <a:latin typeface="inherit"/>
              </a:rPr>
              <a:t>Figure 2</a:t>
            </a:r>
            <a:endParaRPr lang="en-US" b="1" dirty="0">
              <a:effectLst/>
            </a:endParaRPr>
          </a:p>
          <a:p>
            <a:pPr algn="l" fontAlgn="base"/>
            <a:r>
              <a:rPr lang="en-US" b="0" i="0" dirty="0">
                <a:solidFill>
                  <a:srgbClr val="000000"/>
                </a:solidFill>
                <a:effectLst/>
                <a:latin typeface="inherit"/>
              </a:rPr>
              <a:t>This stretched rubber band is not moving, but it still contains energy—potential energy. Once the fingers that are stretching the rubber band release the band, what kind of energy will the rubber band have?</a:t>
            </a:r>
          </a:p>
        </p:txBody>
      </p:sp>
    </p:spTree>
    <p:extLst>
      <p:ext uri="{BB962C8B-B14F-4D97-AF65-F5344CB8AC3E}">
        <p14:creationId xmlns:p14="http://schemas.microsoft.com/office/powerpoint/2010/main" val="421949848"/>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Arial Nova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Nova"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docProps/app.xml><?xml version="1.0" encoding="utf-8"?>
<Properties xmlns="http://schemas.openxmlformats.org/officeDocument/2006/extended-properties" xmlns:vt="http://schemas.openxmlformats.org/officeDocument/2006/docPropsVTypes">
  <TotalTime>10</TotalTime>
  <Words>1234</Words>
  <Application>Microsoft Office PowerPoint</Application>
  <PresentationFormat>Widescreen</PresentationFormat>
  <Paragraphs>94</Paragraphs>
  <Slides>19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Arial Nova</vt:lpstr>
      <vt:lpstr>Arial Nova Light</vt:lpstr>
      <vt:lpstr>AvenirLTW01</vt:lpstr>
      <vt:lpstr>Calibri</vt:lpstr>
      <vt:lpstr>inherit</vt:lpstr>
      <vt:lpstr>MathJax_Main-bold</vt:lpstr>
      <vt:lpstr>STIXGeneral</vt:lpstr>
      <vt:lpstr>RetrospectVTI</vt:lpstr>
      <vt:lpstr>Topic 3 </vt:lpstr>
      <vt:lpstr>Kinetic Energy </vt:lpstr>
      <vt:lpstr>Examples of kinetic energy are all around us.</vt:lpstr>
      <vt:lpstr>Factors Affecting Kinetic Energy </vt:lpstr>
      <vt:lpstr>PowerPoint Presentation</vt:lpstr>
      <vt:lpstr>Calculating Kinetic Energy </vt:lpstr>
      <vt:lpstr>For example, suppose a girl with a mass of 50 kg is jogging at a speed of 2 meters per second (m/s). Note that1kg.m2/s2=1joule (J).</vt:lpstr>
      <vt:lpstr>Potential Energy </vt:lpstr>
      <vt:lpstr>When you raise a bottle up to your mouth to take a drink of water, or when you stretch out a rubber band, you transfer energy to the object.</vt:lpstr>
      <vt:lpstr>Look back again at the photo of the landslide at the beginning of the lesson.</vt:lpstr>
      <vt:lpstr>Gravitational Potential Energy </vt:lpstr>
      <vt:lpstr> Gravitational Potential Energy </vt:lpstr>
      <vt:lpstr>For example, suppose a cat has a weight of 40 newtons, which is about 9 pounds. The cat is lifted 2 meters off the ground. </vt:lpstr>
      <vt:lpstr>The energy of the cyclist at the top of hill shown in Figure 3 is another example of gravitational potential energy.</vt:lpstr>
      <vt:lpstr>Elastic Potential Energy </vt:lpstr>
      <vt:lpstr>Trampolines also store elastic potential energy.</vt:lpstr>
      <vt:lpstr>Elastic Potential Energy Figure 4 The energy stored in a stretched object, such as a trampoline, is elastic potential energy. Rank the amount of elastic potential energy of the trampoline from greatest to least using the words most, medium and least. Write your answers in the boxes next to the images.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3 </dc:title>
  <dc:creator>amira amir</dc:creator>
  <cp:lastModifiedBy>Best Techology</cp:lastModifiedBy>
  <cp:revision>3</cp:revision>
  <dcterms:created xsi:type="dcterms:W3CDTF">2020-10-02T18:52:31Z</dcterms:created>
  <dcterms:modified xsi:type="dcterms:W3CDTF">2024-10-13T06:50:39Z</dcterms:modified>
</cp:coreProperties>
</file>