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comments/comment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8" r:id="rId21"/>
    <p:sldId id="277" r:id="rId22"/>
    <p:sldId id="275" r:id="rId23"/>
    <p:sldId id="276" r:id="rId24"/>
    <p:sldId id="279" r:id="rId25"/>
    <p:sldId id="280" r:id="rId26"/>
    <p:sldId id="281" r:id="rId27"/>
    <p:sldId id="282" r:id="rId28"/>
    <p:sldId id="283" r:id="rId29"/>
    <p:sldId id="284" r:id="rId30"/>
    <p:sldId id="285" r:id="rId31"/>
    <p:sldId id="287" r:id="rId32"/>
    <p:sldId id="288" r:id="rId33"/>
    <p:sldId id="289" r:id="rId34"/>
    <p:sldId id="290" r:id="rId35"/>
    <p:sldId id="291" r:id="rId36"/>
    <p:sldId id="28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ira amir" initials="aa" lastIdx="1" clrIdx="0">
    <p:extLst>
      <p:ext uri="{19B8F6BF-5375-455C-9EA6-DF929625EA0E}">
        <p15:presenceInfo xmlns:p15="http://schemas.microsoft.com/office/powerpoint/2012/main" userId="9ddb60026d133a0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8119E7-03C0-4A6E-AC3D-D61B6B365DC0}" v="101" dt="2020-09-25T14:00:45.9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4660"/>
  </p:normalViewPr>
  <p:slideViewPr>
    <p:cSldViewPr snapToGrid="0">
      <p:cViewPr varScale="1">
        <p:scale>
          <a:sx n="92" d="100"/>
          <a:sy n="92" d="100"/>
        </p:scale>
        <p:origin x="44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ira amir" userId="9ddb60026d133a05" providerId="LiveId" clId="{A38119E7-03C0-4A6E-AC3D-D61B6B365DC0}"/>
    <pc:docChg chg="undo redo custSel mod addSld delSld modSld sldOrd">
      <pc:chgData name="amira amir" userId="9ddb60026d133a05" providerId="LiveId" clId="{A38119E7-03C0-4A6E-AC3D-D61B6B365DC0}" dt="2020-09-25T14:01:05.519" v="1144" actId="403"/>
      <pc:docMkLst>
        <pc:docMk/>
      </pc:docMkLst>
      <pc:sldChg chg="addSp modSp new mod setBg">
        <pc:chgData name="amira amir" userId="9ddb60026d133a05" providerId="LiveId" clId="{A38119E7-03C0-4A6E-AC3D-D61B6B365DC0}" dt="2020-09-25T14:00:35.531" v="1139" actId="1076"/>
        <pc:sldMkLst>
          <pc:docMk/>
          <pc:sldMk cId="1878880526" sldId="256"/>
        </pc:sldMkLst>
        <pc:spChg chg="mod">
          <ac:chgData name="amira amir" userId="9ddb60026d133a05" providerId="LiveId" clId="{A38119E7-03C0-4A6E-AC3D-D61B6B365DC0}" dt="2020-09-25T14:00:13.075" v="1132" actId="26606"/>
          <ac:spMkLst>
            <pc:docMk/>
            <pc:sldMk cId="1878880526" sldId="256"/>
            <ac:spMk id="2" creationId="{30A6E530-7975-4375-9DBC-FAA36CA0C6D0}"/>
          </ac:spMkLst>
        </pc:spChg>
        <pc:spChg chg="mod">
          <ac:chgData name="amira amir" userId="9ddb60026d133a05" providerId="LiveId" clId="{A38119E7-03C0-4A6E-AC3D-D61B6B365DC0}" dt="2020-09-25T14:00:35.531" v="1139" actId="1076"/>
          <ac:spMkLst>
            <pc:docMk/>
            <pc:sldMk cId="1878880526" sldId="256"/>
            <ac:spMk id="3" creationId="{FBAEA260-1A55-4483-85E1-5434ABA1F34D}"/>
          </ac:spMkLst>
        </pc:spChg>
        <pc:spChg chg="add">
          <ac:chgData name="amira amir" userId="9ddb60026d133a05" providerId="LiveId" clId="{A38119E7-03C0-4A6E-AC3D-D61B6B365DC0}" dt="2020-09-25T14:00:13.075" v="1132" actId="26606"/>
          <ac:spMkLst>
            <pc:docMk/>
            <pc:sldMk cId="1878880526" sldId="256"/>
            <ac:spMk id="9" creationId="{6F828D28-8E09-41CC-8229-3070B5467A96}"/>
          </ac:spMkLst>
        </pc:spChg>
        <pc:spChg chg="add">
          <ac:chgData name="amira amir" userId="9ddb60026d133a05" providerId="LiveId" clId="{A38119E7-03C0-4A6E-AC3D-D61B6B365DC0}" dt="2020-09-25T14:00:13.075" v="1132" actId="26606"/>
          <ac:spMkLst>
            <pc:docMk/>
            <pc:sldMk cId="1878880526" sldId="256"/>
            <ac:spMk id="11" creationId="{D5B012D8-7F27-4758-9AC6-C889B154BD73}"/>
          </ac:spMkLst>
        </pc:spChg>
        <pc:spChg chg="add">
          <ac:chgData name="amira amir" userId="9ddb60026d133a05" providerId="LiveId" clId="{A38119E7-03C0-4A6E-AC3D-D61B6B365DC0}" dt="2020-09-25T14:00:13.075" v="1132" actId="26606"/>
          <ac:spMkLst>
            <pc:docMk/>
            <pc:sldMk cId="1878880526" sldId="256"/>
            <ac:spMk id="13" creationId="{4063B759-00FC-46D1-9898-8E8625268FAF}"/>
          </ac:spMkLst>
        </pc:spChg>
        <pc:picChg chg="add mod">
          <ac:chgData name="amira amir" userId="9ddb60026d133a05" providerId="LiveId" clId="{A38119E7-03C0-4A6E-AC3D-D61B6B365DC0}" dt="2020-09-25T14:00:31.610" v="1138" actId="1076"/>
          <ac:picMkLst>
            <pc:docMk/>
            <pc:sldMk cId="1878880526" sldId="256"/>
            <ac:picMk id="5" creationId="{2C472D0F-3139-4510-B77F-924BC1FE8445}"/>
          </ac:picMkLst>
        </pc:picChg>
      </pc:sldChg>
      <pc:sldChg chg="addSp delSp modSp new mod setBg modAnim">
        <pc:chgData name="amira amir" userId="9ddb60026d133a05" providerId="LiveId" clId="{A38119E7-03C0-4A6E-AC3D-D61B6B365DC0}" dt="2020-09-25T14:00:45.996" v="1141" actId="20577"/>
        <pc:sldMkLst>
          <pc:docMk/>
          <pc:sldMk cId="1824710391" sldId="257"/>
        </pc:sldMkLst>
        <pc:spChg chg="mod">
          <ac:chgData name="amira amir" userId="9ddb60026d133a05" providerId="LiveId" clId="{A38119E7-03C0-4A6E-AC3D-D61B6B365DC0}" dt="2020-09-25T14:00:45.996" v="1141" actId="20577"/>
          <ac:spMkLst>
            <pc:docMk/>
            <pc:sldMk cId="1824710391" sldId="257"/>
            <ac:spMk id="2" creationId="{89462D12-06BC-4603-B765-5E10185AC76B}"/>
          </ac:spMkLst>
        </pc:spChg>
        <pc:spChg chg="mod">
          <ac:chgData name="amira amir" userId="9ddb60026d133a05" providerId="LiveId" clId="{A38119E7-03C0-4A6E-AC3D-D61B6B365DC0}" dt="2020-09-25T10:49:38.705" v="35" actId="403"/>
          <ac:spMkLst>
            <pc:docMk/>
            <pc:sldMk cId="1824710391" sldId="257"/>
            <ac:spMk id="3" creationId="{6C63D1B8-BB4F-4835-ACA7-DCA9CEF50D0E}"/>
          </ac:spMkLst>
        </pc:spChg>
        <pc:spChg chg="add del mod">
          <ac:chgData name="amira amir" userId="9ddb60026d133a05" providerId="LiveId" clId="{A38119E7-03C0-4A6E-AC3D-D61B6B365DC0}" dt="2020-09-25T10:49:06.826" v="29" actId="478"/>
          <ac:spMkLst>
            <pc:docMk/>
            <pc:sldMk cId="1824710391" sldId="257"/>
            <ac:spMk id="6" creationId="{6822C946-5853-4055-B35E-21FEB0A7D138}"/>
          </ac:spMkLst>
        </pc:spChg>
        <pc:spChg chg="add del mod">
          <ac:chgData name="amira amir" userId="9ddb60026d133a05" providerId="LiveId" clId="{A38119E7-03C0-4A6E-AC3D-D61B6B365DC0}" dt="2020-09-25T10:49:30.237" v="32" actId="478"/>
          <ac:spMkLst>
            <pc:docMk/>
            <pc:sldMk cId="1824710391" sldId="257"/>
            <ac:spMk id="9" creationId="{DBAB3E62-43CC-4245-A76F-4E95DCA3AF4F}"/>
          </ac:spMkLst>
        </pc:spChg>
        <pc:spChg chg="add mod">
          <ac:chgData name="amira amir" userId="9ddb60026d133a05" providerId="LiveId" clId="{A38119E7-03C0-4A6E-AC3D-D61B6B365DC0}" dt="2020-09-25T11:14:22.830" v="322" actId="403"/>
          <ac:spMkLst>
            <pc:docMk/>
            <pc:sldMk cId="1824710391" sldId="257"/>
            <ac:spMk id="10" creationId="{948A3BF7-6831-488B-9E90-0AA5C91D6C10}"/>
          </ac:spMkLst>
        </pc:spChg>
        <pc:spChg chg="add">
          <ac:chgData name="amira amir" userId="9ddb60026d133a05" providerId="LiveId" clId="{A38119E7-03C0-4A6E-AC3D-D61B6B365DC0}" dt="2020-09-25T10:49:34.124" v="33" actId="26606"/>
          <ac:spMkLst>
            <pc:docMk/>
            <pc:sldMk cId="1824710391" sldId="257"/>
            <ac:spMk id="13" creationId="{59A309A7-1751-4ABE-A3C1-EEC40366AD89}"/>
          </ac:spMkLst>
        </pc:spChg>
        <pc:spChg chg="add">
          <ac:chgData name="amira amir" userId="9ddb60026d133a05" providerId="LiveId" clId="{A38119E7-03C0-4A6E-AC3D-D61B6B365DC0}" dt="2020-09-25T10:49:34.124" v="33" actId="26606"/>
          <ac:spMkLst>
            <pc:docMk/>
            <pc:sldMk cId="1824710391" sldId="257"/>
            <ac:spMk id="15" creationId="{967D8EB6-EAE1-4F9C-B398-83321E287204}"/>
          </ac:spMkLst>
        </pc:spChg>
        <pc:picChg chg="add del mod">
          <ac:chgData name="amira amir" userId="9ddb60026d133a05" providerId="LiveId" clId="{A38119E7-03C0-4A6E-AC3D-D61B6B365DC0}" dt="2020-09-25T10:49:06.826" v="29" actId="478"/>
          <ac:picMkLst>
            <pc:docMk/>
            <pc:sldMk cId="1824710391" sldId="257"/>
            <ac:picMk id="5" creationId="{16D0A3B8-5097-4F56-AF07-EB86AFFA8C88}"/>
          </ac:picMkLst>
        </pc:picChg>
        <pc:picChg chg="add mod">
          <ac:chgData name="amira amir" userId="9ddb60026d133a05" providerId="LiveId" clId="{A38119E7-03C0-4A6E-AC3D-D61B6B365DC0}" dt="2020-09-25T10:49:34.124" v="33" actId="26606"/>
          <ac:picMkLst>
            <pc:docMk/>
            <pc:sldMk cId="1824710391" sldId="257"/>
            <ac:picMk id="8" creationId="{E042DB32-B2D8-4ADB-BE9C-6E9E4F154511}"/>
          </ac:picMkLst>
        </pc:picChg>
      </pc:sldChg>
      <pc:sldChg chg="addSp modSp new mod setBg">
        <pc:chgData name="amira amir" userId="9ddb60026d133a05" providerId="LiveId" clId="{A38119E7-03C0-4A6E-AC3D-D61B6B365DC0}" dt="2020-09-25T10:51:05.141" v="45" actId="20577"/>
        <pc:sldMkLst>
          <pc:docMk/>
          <pc:sldMk cId="1640308900" sldId="258"/>
        </pc:sldMkLst>
        <pc:spChg chg="mod">
          <ac:chgData name="amira amir" userId="9ddb60026d133a05" providerId="LiveId" clId="{A38119E7-03C0-4A6E-AC3D-D61B6B365DC0}" dt="2020-09-25T10:50:32.113" v="41" actId="26606"/>
          <ac:spMkLst>
            <pc:docMk/>
            <pc:sldMk cId="1640308900" sldId="258"/>
            <ac:spMk id="2" creationId="{5E413F3F-9C2B-408A-AA36-DA006533EA70}"/>
          </ac:spMkLst>
        </pc:spChg>
        <pc:spChg chg="mod ord">
          <ac:chgData name="amira amir" userId="9ddb60026d133a05" providerId="LiveId" clId="{A38119E7-03C0-4A6E-AC3D-D61B6B365DC0}" dt="2020-09-25T10:50:32.113" v="41" actId="26606"/>
          <ac:spMkLst>
            <pc:docMk/>
            <pc:sldMk cId="1640308900" sldId="258"/>
            <ac:spMk id="3" creationId="{60178DD4-157A-4688-A74C-1C8B232D51AD}"/>
          </ac:spMkLst>
        </pc:spChg>
        <pc:spChg chg="add mod">
          <ac:chgData name="amira amir" userId="9ddb60026d133a05" providerId="LiveId" clId="{A38119E7-03C0-4A6E-AC3D-D61B6B365DC0}" dt="2020-09-25T10:51:05.141" v="45" actId="20577"/>
          <ac:spMkLst>
            <pc:docMk/>
            <pc:sldMk cId="1640308900" sldId="258"/>
            <ac:spMk id="5" creationId="{3558356E-8B5A-4408-85EA-817EB8775A2C}"/>
          </ac:spMkLst>
        </pc:spChg>
        <pc:spChg chg="add">
          <ac:chgData name="amira amir" userId="9ddb60026d133a05" providerId="LiveId" clId="{A38119E7-03C0-4A6E-AC3D-D61B6B365DC0}" dt="2020-09-25T10:50:32.113" v="41" actId="26606"/>
          <ac:spMkLst>
            <pc:docMk/>
            <pc:sldMk cId="1640308900" sldId="258"/>
            <ac:spMk id="9" creationId="{4038CB10-1F5C-4D54-9DF7-12586DE5B007}"/>
          </ac:spMkLst>
        </pc:spChg>
        <pc:spChg chg="add">
          <ac:chgData name="amira amir" userId="9ddb60026d133a05" providerId="LiveId" clId="{A38119E7-03C0-4A6E-AC3D-D61B6B365DC0}" dt="2020-09-25T10:50:32.113" v="41" actId="26606"/>
          <ac:spMkLst>
            <pc:docMk/>
            <pc:sldMk cId="1640308900" sldId="258"/>
            <ac:spMk id="11" creationId="{73ED6512-6858-4552-B699-9A97FE9A4EA2}"/>
          </ac:spMkLst>
        </pc:spChg>
        <pc:picChg chg="add mod">
          <ac:chgData name="amira amir" userId="9ddb60026d133a05" providerId="LiveId" clId="{A38119E7-03C0-4A6E-AC3D-D61B6B365DC0}" dt="2020-09-25T10:50:33.295" v="42" actId="1076"/>
          <ac:picMkLst>
            <pc:docMk/>
            <pc:sldMk cId="1640308900" sldId="258"/>
            <ac:picMk id="4" creationId="{05358B21-0275-4A02-9EE1-4435E5BE6971}"/>
          </ac:picMkLst>
        </pc:picChg>
      </pc:sldChg>
      <pc:sldChg chg="addSp delSp modSp new mod setBg">
        <pc:chgData name="amira amir" userId="9ddb60026d133a05" providerId="LiveId" clId="{A38119E7-03C0-4A6E-AC3D-D61B6B365DC0}" dt="2020-09-25T10:53:51.956" v="142" actId="207"/>
        <pc:sldMkLst>
          <pc:docMk/>
          <pc:sldMk cId="97376347" sldId="259"/>
        </pc:sldMkLst>
        <pc:spChg chg="mod">
          <ac:chgData name="amira amir" userId="9ddb60026d133a05" providerId="LiveId" clId="{A38119E7-03C0-4A6E-AC3D-D61B6B365DC0}" dt="2020-09-25T10:53:37.007" v="135" actId="26606"/>
          <ac:spMkLst>
            <pc:docMk/>
            <pc:sldMk cId="97376347" sldId="259"/>
            <ac:spMk id="2" creationId="{42E7097C-089D-40E9-A9CE-C911190A33D3}"/>
          </ac:spMkLst>
        </pc:spChg>
        <pc:spChg chg="add del mod">
          <ac:chgData name="amira amir" userId="9ddb60026d133a05" providerId="LiveId" clId="{A38119E7-03C0-4A6E-AC3D-D61B6B365DC0}" dt="2020-09-25T10:53:51.956" v="142" actId="207"/>
          <ac:spMkLst>
            <pc:docMk/>
            <pc:sldMk cId="97376347" sldId="259"/>
            <ac:spMk id="3" creationId="{38A847C4-3F09-4C08-BC62-9911DB85AFE9}"/>
          </ac:spMkLst>
        </pc:spChg>
        <pc:spChg chg="add del">
          <ac:chgData name="amira amir" userId="9ddb60026d133a05" providerId="LiveId" clId="{A38119E7-03C0-4A6E-AC3D-D61B6B365DC0}" dt="2020-09-25T10:52:59.819" v="118" actId="26606"/>
          <ac:spMkLst>
            <pc:docMk/>
            <pc:sldMk cId="97376347" sldId="259"/>
            <ac:spMk id="9" creationId="{D55CD764-972B-4CA5-A885-53E55C63E174}"/>
          </ac:spMkLst>
        </pc:spChg>
        <pc:spChg chg="add del">
          <ac:chgData name="amira amir" userId="9ddb60026d133a05" providerId="LiveId" clId="{A38119E7-03C0-4A6E-AC3D-D61B6B365DC0}" dt="2020-09-25T10:52:59.819" v="118" actId="26606"/>
          <ac:spMkLst>
            <pc:docMk/>
            <pc:sldMk cId="97376347" sldId="259"/>
            <ac:spMk id="11" creationId="{34165AB3-7006-4430-BCE3-25476BE13322}"/>
          </ac:spMkLst>
        </pc:spChg>
        <pc:spChg chg="add del">
          <ac:chgData name="amira amir" userId="9ddb60026d133a05" providerId="LiveId" clId="{A38119E7-03C0-4A6E-AC3D-D61B6B365DC0}" dt="2020-09-25T10:52:59.819" v="118" actId="26606"/>
          <ac:spMkLst>
            <pc:docMk/>
            <pc:sldMk cId="97376347" sldId="259"/>
            <ac:spMk id="35" creationId="{E3E51905-F374-4E1A-97CF-B741584B74D5}"/>
          </ac:spMkLst>
        </pc:spChg>
        <pc:grpChg chg="add del">
          <ac:chgData name="amira amir" userId="9ddb60026d133a05" providerId="LiveId" clId="{A38119E7-03C0-4A6E-AC3D-D61B6B365DC0}" dt="2020-09-25T10:52:59.819" v="118" actId="26606"/>
          <ac:grpSpMkLst>
            <pc:docMk/>
            <pc:sldMk cId="97376347" sldId="259"/>
            <ac:grpSpMk id="13" creationId="{22725F33-435F-480E-996D-205671CDC409}"/>
          </ac:grpSpMkLst>
        </pc:grpChg>
        <pc:graphicFrameChg chg="add del">
          <ac:chgData name="amira amir" userId="9ddb60026d133a05" providerId="LiveId" clId="{A38119E7-03C0-4A6E-AC3D-D61B6B365DC0}" dt="2020-09-25T10:52:59.819" v="118" actId="26606"/>
          <ac:graphicFrameMkLst>
            <pc:docMk/>
            <pc:sldMk cId="97376347" sldId="259"/>
            <ac:graphicFrameMk id="5" creationId="{8279EFEF-E29A-437C-8B85-72D03FB41BCB}"/>
          </ac:graphicFrameMkLst>
        </pc:graphicFrameChg>
        <pc:picChg chg="add">
          <ac:chgData name="amira amir" userId="9ddb60026d133a05" providerId="LiveId" clId="{A38119E7-03C0-4A6E-AC3D-D61B6B365DC0}" dt="2020-09-25T10:53:37.007" v="135" actId="26606"/>
          <ac:picMkLst>
            <pc:docMk/>
            <pc:sldMk cId="97376347" sldId="259"/>
            <ac:picMk id="6" creationId="{DB324EA7-A3DD-45BB-9D09-23428DBFAFD2}"/>
          </ac:picMkLst>
        </pc:picChg>
      </pc:sldChg>
      <pc:sldChg chg="addSp delSp modSp new mod setBg">
        <pc:chgData name="amira amir" userId="9ddb60026d133a05" providerId="LiveId" clId="{A38119E7-03C0-4A6E-AC3D-D61B6B365DC0}" dt="2020-09-25T10:55:30.869" v="165" actId="403"/>
        <pc:sldMkLst>
          <pc:docMk/>
          <pc:sldMk cId="2350834171" sldId="260"/>
        </pc:sldMkLst>
        <pc:spChg chg="mod">
          <ac:chgData name="amira amir" userId="9ddb60026d133a05" providerId="LiveId" clId="{A38119E7-03C0-4A6E-AC3D-D61B6B365DC0}" dt="2020-09-25T10:55:05.123" v="153" actId="26606"/>
          <ac:spMkLst>
            <pc:docMk/>
            <pc:sldMk cId="2350834171" sldId="260"/>
            <ac:spMk id="2" creationId="{16AA7494-9E0E-4882-8904-83A29266FD49}"/>
          </ac:spMkLst>
        </pc:spChg>
        <pc:spChg chg="add del mod">
          <ac:chgData name="amira amir" userId="9ddb60026d133a05" providerId="LiveId" clId="{A38119E7-03C0-4A6E-AC3D-D61B6B365DC0}" dt="2020-09-25T10:55:05.123" v="153" actId="26606"/>
          <ac:spMkLst>
            <pc:docMk/>
            <pc:sldMk cId="2350834171" sldId="260"/>
            <ac:spMk id="3" creationId="{E8C5116A-C0D8-4FD1-8F4F-2948563FBF21}"/>
          </ac:spMkLst>
        </pc:spChg>
        <pc:spChg chg="add del">
          <ac:chgData name="amira amir" userId="9ddb60026d133a05" providerId="LiveId" clId="{A38119E7-03C0-4A6E-AC3D-D61B6B365DC0}" dt="2020-09-25T10:55:05.123" v="153" actId="26606"/>
          <ac:spMkLst>
            <pc:docMk/>
            <pc:sldMk cId="2350834171" sldId="260"/>
            <ac:spMk id="9" creationId="{37E32B78-23DD-4E77-8B9C-7779E3BF20C2}"/>
          </ac:spMkLst>
        </pc:spChg>
        <pc:graphicFrameChg chg="add del mod">
          <ac:chgData name="amira amir" userId="9ddb60026d133a05" providerId="LiveId" clId="{A38119E7-03C0-4A6E-AC3D-D61B6B365DC0}" dt="2020-09-25T10:55:30.869" v="165" actId="403"/>
          <ac:graphicFrameMkLst>
            <pc:docMk/>
            <pc:sldMk cId="2350834171" sldId="260"/>
            <ac:graphicFrameMk id="5" creationId="{C3972425-5C03-499B-92A2-0D96B4418259}"/>
          </ac:graphicFrameMkLst>
        </pc:graphicFrameChg>
      </pc:sldChg>
      <pc:sldChg chg="addSp delSp modSp new mod setBg">
        <pc:chgData name="amira amir" userId="9ddb60026d133a05" providerId="LiveId" clId="{A38119E7-03C0-4A6E-AC3D-D61B6B365DC0}" dt="2020-09-25T10:58:16.580" v="197" actId="207"/>
        <pc:sldMkLst>
          <pc:docMk/>
          <pc:sldMk cId="3799466955" sldId="261"/>
        </pc:sldMkLst>
        <pc:spChg chg="mod">
          <ac:chgData name="amira amir" userId="9ddb60026d133a05" providerId="LiveId" clId="{A38119E7-03C0-4A6E-AC3D-D61B6B365DC0}" dt="2020-09-25T10:57:47.114" v="190" actId="26606"/>
          <ac:spMkLst>
            <pc:docMk/>
            <pc:sldMk cId="3799466955" sldId="261"/>
            <ac:spMk id="2" creationId="{F976721B-EB4E-4800-981B-90BDA138F4D3}"/>
          </ac:spMkLst>
        </pc:spChg>
        <pc:spChg chg="mod">
          <ac:chgData name="amira amir" userId="9ddb60026d133a05" providerId="LiveId" clId="{A38119E7-03C0-4A6E-AC3D-D61B6B365DC0}" dt="2020-09-25T10:58:16.580" v="197" actId="207"/>
          <ac:spMkLst>
            <pc:docMk/>
            <pc:sldMk cId="3799466955" sldId="261"/>
            <ac:spMk id="3" creationId="{E0BE57EB-3E88-45CA-A506-B4332D720994}"/>
          </ac:spMkLst>
        </pc:spChg>
        <pc:spChg chg="add del">
          <ac:chgData name="amira amir" userId="9ddb60026d133a05" providerId="LiveId" clId="{A38119E7-03C0-4A6E-AC3D-D61B6B365DC0}" dt="2020-09-25T10:57:45.509" v="187" actId="26606"/>
          <ac:spMkLst>
            <pc:docMk/>
            <pc:sldMk cId="3799466955" sldId="261"/>
            <ac:spMk id="9" creationId="{C0DB9C61-90E0-484F-8602-02F49EDC1B70}"/>
          </ac:spMkLst>
        </pc:spChg>
        <pc:spChg chg="add del">
          <ac:chgData name="amira amir" userId="9ddb60026d133a05" providerId="LiveId" clId="{A38119E7-03C0-4A6E-AC3D-D61B6B365DC0}" dt="2020-09-25T10:57:45.509" v="187" actId="26606"/>
          <ac:spMkLst>
            <pc:docMk/>
            <pc:sldMk cId="3799466955" sldId="261"/>
            <ac:spMk id="11" creationId="{3F7ED563-E5DB-4937-BF78-7893C4DC92A0}"/>
          </ac:spMkLst>
        </pc:spChg>
        <pc:spChg chg="add del">
          <ac:chgData name="amira amir" userId="9ddb60026d133a05" providerId="LiveId" clId="{A38119E7-03C0-4A6E-AC3D-D61B6B365DC0}" dt="2020-09-25T10:57:45.509" v="187" actId="26606"/>
          <ac:spMkLst>
            <pc:docMk/>
            <pc:sldMk cId="3799466955" sldId="261"/>
            <ac:spMk id="13" creationId="{2306B647-FE95-4550-8350-3D2180C62211}"/>
          </ac:spMkLst>
        </pc:spChg>
        <pc:spChg chg="add del">
          <ac:chgData name="amira amir" userId="9ddb60026d133a05" providerId="LiveId" clId="{A38119E7-03C0-4A6E-AC3D-D61B6B365DC0}" dt="2020-09-25T10:57:47.096" v="189" actId="26606"/>
          <ac:spMkLst>
            <pc:docMk/>
            <pc:sldMk cId="3799466955" sldId="261"/>
            <ac:spMk id="15" creationId="{59A309A7-1751-4ABE-A3C1-EEC40366AD89}"/>
          </ac:spMkLst>
        </pc:spChg>
        <pc:spChg chg="add del">
          <ac:chgData name="amira amir" userId="9ddb60026d133a05" providerId="LiveId" clId="{A38119E7-03C0-4A6E-AC3D-D61B6B365DC0}" dt="2020-09-25T10:57:47.096" v="189" actId="26606"/>
          <ac:spMkLst>
            <pc:docMk/>
            <pc:sldMk cId="3799466955" sldId="261"/>
            <ac:spMk id="16" creationId="{967D8EB6-EAE1-4F9C-B398-83321E287204}"/>
          </ac:spMkLst>
        </pc:spChg>
        <pc:spChg chg="add">
          <ac:chgData name="amira amir" userId="9ddb60026d133a05" providerId="LiveId" clId="{A38119E7-03C0-4A6E-AC3D-D61B6B365DC0}" dt="2020-09-25T10:57:47.114" v="190" actId="26606"/>
          <ac:spMkLst>
            <pc:docMk/>
            <pc:sldMk cId="3799466955" sldId="261"/>
            <ac:spMk id="17" creationId="{1E547BA6-BAE0-43BB-A7CA-60F69CE252F0}"/>
          </ac:spMkLst>
        </pc:spChg>
        <pc:spChg chg="add">
          <ac:chgData name="amira amir" userId="9ddb60026d133a05" providerId="LiveId" clId="{A38119E7-03C0-4A6E-AC3D-D61B6B365DC0}" dt="2020-09-25T10:57:47.114" v="190" actId="26606"/>
          <ac:spMkLst>
            <pc:docMk/>
            <pc:sldMk cId="3799466955" sldId="261"/>
            <ac:spMk id="18" creationId="{2B566528-1B12-4246-9431-5C2D7D081168}"/>
          </ac:spMkLst>
        </pc:spChg>
        <pc:spChg chg="add">
          <ac:chgData name="amira amir" userId="9ddb60026d133a05" providerId="LiveId" clId="{A38119E7-03C0-4A6E-AC3D-D61B6B365DC0}" dt="2020-09-25T10:57:47.114" v="190" actId="26606"/>
          <ac:spMkLst>
            <pc:docMk/>
            <pc:sldMk cId="3799466955" sldId="261"/>
            <ac:spMk id="21" creationId="{D3F51FEB-38FB-4F6C-9F7B-2F2AFAB65463}"/>
          </ac:spMkLst>
        </pc:spChg>
        <pc:grpChg chg="add">
          <ac:chgData name="amira amir" userId="9ddb60026d133a05" providerId="LiveId" clId="{A38119E7-03C0-4A6E-AC3D-D61B6B365DC0}" dt="2020-09-25T10:57:47.114" v="190" actId="26606"/>
          <ac:grpSpMkLst>
            <pc:docMk/>
            <pc:sldMk cId="3799466955" sldId="261"/>
            <ac:grpSpMk id="19" creationId="{07EAA094-9CF6-4695-958A-33D9BCAA9474}"/>
          </ac:grpSpMkLst>
        </pc:grpChg>
        <pc:picChg chg="add mod ord">
          <ac:chgData name="amira amir" userId="9ddb60026d133a05" providerId="LiveId" clId="{A38119E7-03C0-4A6E-AC3D-D61B6B365DC0}" dt="2020-09-25T10:57:47.114" v="190" actId="26606"/>
          <ac:picMkLst>
            <pc:docMk/>
            <pc:sldMk cId="3799466955" sldId="261"/>
            <ac:picMk id="4" creationId="{E9D74822-163E-4162-9C36-76BB78C8926B}"/>
          </ac:picMkLst>
        </pc:picChg>
      </pc:sldChg>
      <pc:sldChg chg="addSp delSp modSp new mod setBg">
        <pc:chgData name="amira amir" userId="9ddb60026d133a05" providerId="LiveId" clId="{A38119E7-03C0-4A6E-AC3D-D61B6B365DC0}" dt="2020-09-25T11:14:06.053" v="316" actId="403"/>
        <pc:sldMkLst>
          <pc:docMk/>
          <pc:sldMk cId="2666539267" sldId="262"/>
        </pc:sldMkLst>
        <pc:spChg chg="mod">
          <ac:chgData name="amira amir" userId="9ddb60026d133a05" providerId="LiveId" clId="{A38119E7-03C0-4A6E-AC3D-D61B6B365DC0}" dt="2020-09-25T11:02:45.030" v="226" actId="26606"/>
          <ac:spMkLst>
            <pc:docMk/>
            <pc:sldMk cId="2666539267" sldId="262"/>
            <ac:spMk id="2" creationId="{97C87474-4C34-41C6-A4A6-B81C6B658E4A}"/>
          </ac:spMkLst>
        </pc:spChg>
        <pc:spChg chg="mod">
          <ac:chgData name="amira amir" userId="9ddb60026d133a05" providerId="LiveId" clId="{A38119E7-03C0-4A6E-AC3D-D61B6B365DC0}" dt="2020-09-25T11:03:21.328" v="234" actId="207"/>
          <ac:spMkLst>
            <pc:docMk/>
            <pc:sldMk cId="2666539267" sldId="262"/>
            <ac:spMk id="3" creationId="{54CC2867-CC95-4CBC-978F-6C99D6B25C2D}"/>
          </ac:spMkLst>
        </pc:spChg>
        <pc:spChg chg="add mod">
          <ac:chgData name="amira amir" userId="9ddb60026d133a05" providerId="LiveId" clId="{A38119E7-03C0-4A6E-AC3D-D61B6B365DC0}" dt="2020-09-25T11:14:06.053" v="316" actId="403"/>
          <ac:spMkLst>
            <pc:docMk/>
            <pc:sldMk cId="2666539267" sldId="262"/>
            <ac:spMk id="5" creationId="{EB29EBE8-D865-4DEA-A892-9C236BBCBA76}"/>
          </ac:spMkLst>
        </pc:spChg>
        <pc:spChg chg="add del">
          <ac:chgData name="amira amir" userId="9ddb60026d133a05" providerId="LiveId" clId="{A38119E7-03C0-4A6E-AC3D-D61B6B365DC0}" dt="2020-09-25T11:02:45.030" v="226" actId="26606"/>
          <ac:spMkLst>
            <pc:docMk/>
            <pc:sldMk cId="2666539267" sldId="262"/>
            <ac:spMk id="9" creationId="{201CC55D-ED54-4C5C-95E6-10947BD1103B}"/>
          </ac:spMkLst>
        </pc:spChg>
        <pc:spChg chg="add del">
          <ac:chgData name="amira amir" userId="9ddb60026d133a05" providerId="LiveId" clId="{A38119E7-03C0-4A6E-AC3D-D61B6B365DC0}" dt="2020-09-25T11:02:45.030" v="226" actId="26606"/>
          <ac:spMkLst>
            <pc:docMk/>
            <pc:sldMk cId="2666539267" sldId="262"/>
            <ac:spMk id="15" creationId="{3873B707-463F-40B0-8227-E8CC6C67EB25}"/>
          </ac:spMkLst>
        </pc:spChg>
        <pc:spChg chg="add del">
          <ac:chgData name="amira amir" userId="9ddb60026d133a05" providerId="LiveId" clId="{A38119E7-03C0-4A6E-AC3D-D61B6B365DC0}" dt="2020-09-25T11:02:45.030" v="226" actId="26606"/>
          <ac:spMkLst>
            <pc:docMk/>
            <pc:sldMk cId="2666539267" sldId="262"/>
            <ac:spMk id="17" creationId="{C13237C8-E62C-4F0D-A318-BD6FB6C2D138}"/>
          </ac:spMkLst>
        </pc:spChg>
        <pc:spChg chg="add del">
          <ac:chgData name="amira amir" userId="9ddb60026d133a05" providerId="LiveId" clId="{A38119E7-03C0-4A6E-AC3D-D61B6B365DC0}" dt="2020-09-25T11:02:45.030" v="226" actId="26606"/>
          <ac:spMkLst>
            <pc:docMk/>
            <pc:sldMk cId="2666539267" sldId="262"/>
            <ac:spMk id="19" creationId="{19C9EAEA-39D0-4B0E-A0EB-51E7B26740B1}"/>
          </ac:spMkLst>
        </pc:spChg>
        <pc:spChg chg="add">
          <ac:chgData name="amira amir" userId="9ddb60026d133a05" providerId="LiveId" clId="{A38119E7-03C0-4A6E-AC3D-D61B6B365DC0}" dt="2020-09-25T11:02:45.030" v="226" actId="26606"/>
          <ac:spMkLst>
            <pc:docMk/>
            <pc:sldMk cId="2666539267" sldId="262"/>
            <ac:spMk id="24" creationId="{49CD2D09-B1BB-4DF5-9E1C-3D21B21EDEFD}"/>
          </ac:spMkLst>
        </pc:spChg>
        <pc:spChg chg="add">
          <ac:chgData name="amira amir" userId="9ddb60026d133a05" providerId="LiveId" clId="{A38119E7-03C0-4A6E-AC3D-D61B6B365DC0}" dt="2020-09-25T11:02:45.030" v="226" actId="26606"/>
          <ac:spMkLst>
            <pc:docMk/>
            <pc:sldMk cId="2666539267" sldId="262"/>
            <ac:spMk id="28" creationId="{967C29FE-FD32-4AFB-AD20-DBDF5864B2D8}"/>
          </ac:spMkLst>
        </pc:spChg>
        <pc:grpChg chg="add del">
          <ac:chgData name="amira amir" userId="9ddb60026d133a05" providerId="LiveId" clId="{A38119E7-03C0-4A6E-AC3D-D61B6B365DC0}" dt="2020-09-25T11:02:45.030" v="226" actId="26606"/>
          <ac:grpSpMkLst>
            <pc:docMk/>
            <pc:sldMk cId="2666539267" sldId="262"/>
            <ac:grpSpMk id="11" creationId="{1DE889C7-FAD6-4397-98E2-05D503484459}"/>
          </ac:grpSpMkLst>
        </pc:grpChg>
        <pc:picChg chg="add mod">
          <ac:chgData name="amira amir" userId="9ddb60026d133a05" providerId="LiveId" clId="{A38119E7-03C0-4A6E-AC3D-D61B6B365DC0}" dt="2020-09-25T11:02:59.855" v="228" actId="14100"/>
          <ac:picMkLst>
            <pc:docMk/>
            <pc:sldMk cId="2666539267" sldId="262"/>
            <ac:picMk id="4" creationId="{74097145-7750-4002-AFE3-4DA8FFDA478C}"/>
          </ac:picMkLst>
        </pc:picChg>
        <pc:picChg chg="add">
          <ac:chgData name="amira amir" userId="9ddb60026d133a05" providerId="LiveId" clId="{A38119E7-03C0-4A6E-AC3D-D61B6B365DC0}" dt="2020-09-25T11:02:45.030" v="226" actId="26606"/>
          <ac:picMkLst>
            <pc:docMk/>
            <pc:sldMk cId="2666539267" sldId="262"/>
            <ac:picMk id="26" creationId="{83355637-BA71-4F63-94C9-E77BF81BDFC0}"/>
          </ac:picMkLst>
        </pc:picChg>
      </pc:sldChg>
      <pc:sldChg chg="addSp delSp modSp new del mod setBg">
        <pc:chgData name="amira amir" userId="9ddb60026d133a05" providerId="LiveId" clId="{A38119E7-03C0-4A6E-AC3D-D61B6B365DC0}" dt="2020-09-25T10:59:45.050" v="212" actId="47"/>
        <pc:sldMkLst>
          <pc:docMk/>
          <pc:sldMk cId="3407851998" sldId="262"/>
        </pc:sldMkLst>
        <pc:spChg chg="mod">
          <ac:chgData name="amira amir" userId="9ddb60026d133a05" providerId="LiveId" clId="{A38119E7-03C0-4A6E-AC3D-D61B6B365DC0}" dt="2020-09-25T10:59:16.181" v="209" actId="403"/>
          <ac:spMkLst>
            <pc:docMk/>
            <pc:sldMk cId="3407851998" sldId="262"/>
            <ac:spMk id="2" creationId="{5DE96E52-DD2A-4573-AFFD-4DB533600530}"/>
          </ac:spMkLst>
        </pc:spChg>
        <pc:spChg chg="mod">
          <ac:chgData name="amira amir" userId="9ddb60026d133a05" providerId="LiveId" clId="{A38119E7-03C0-4A6E-AC3D-D61B6B365DC0}" dt="2020-09-25T10:59:19.401" v="211" actId="403"/>
          <ac:spMkLst>
            <pc:docMk/>
            <pc:sldMk cId="3407851998" sldId="262"/>
            <ac:spMk id="3" creationId="{929D5E7D-E3C8-4842-AB49-3F8B40DF379D}"/>
          </ac:spMkLst>
        </pc:spChg>
        <pc:spChg chg="add del">
          <ac:chgData name="amira amir" userId="9ddb60026d133a05" providerId="LiveId" clId="{A38119E7-03C0-4A6E-AC3D-D61B6B365DC0}" dt="2020-09-25T10:58:58.812" v="203" actId="26606"/>
          <ac:spMkLst>
            <pc:docMk/>
            <pc:sldMk cId="3407851998" sldId="262"/>
            <ac:spMk id="9" creationId="{2B566528-1B12-4246-9431-5C2D7D081168}"/>
          </ac:spMkLst>
        </pc:spChg>
        <pc:spChg chg="add del">
          <ac:chgData name="amira amir" userId="9ddb60026d133a05" providerId="LiveId" clId="{A38119E7-03C0-4A6E-AC3D-D61B6B365DC0}" dt="2020-09-25T10:58:58.812" v="203" actId="26606"/>
          <ac:spMkLst>
            <pc:docMk/>
            <pc:sldMk cId="3407851998" sldId="262"/>
            <ac:spMk id="15" creationId="{D3F51FEB-38FB-4F6C-9F7B-2F2AFAB65463}"/>
          </ac:spMkLst>
        </pc:spChg>
        <pc:spChg chg="add del">
          <ac:chgData name="amira amir" userId="9ddb60026d133a05" providerId="LiveId" clId="{A38119E7-03C0-4A6E-AC3D-D61B6B365DC0}" dt="2020-09-25T10:58:58.812" v="203" actId="26606"/>
          <ac:spMkLst>
            <pc:docMk/>
            <pc:sldMk cId="3407851998" sldId="262"/>
            <ac:spMk id="17" creationId="{1E547BA6-BAE0-43BB-A7CA-60F69CE252F0}"/>
          </ac:spMkLst>
        </pc:spChg>
        <pc:grpChg chg="add del">
          <ac:chgData name="amira amir" userId="9ddb60026d133a05" providerId="LiveId" clId="{A38119E7-03C0-4A6E-AC3D-D61B6B365DC0}" dt="2020-09-25T10:58:58.812" v="203" actId="26606"/>
          <ac:grpSpMkLst>
            <pc:docMk/>
            <pc:sldMk cId="3407851998" sldId="262"/>
            <ac:grpSpMk id="11" creationId="{07EAA094-9CF6-4695-958A-33D9BCAA9474}"/>
          </ac:grpSpMkLst>
        </pc:grpChg>
        <pc:picChg chg="add mod ord">
          <ac:chgData name="amira amir" userId="9ddb60026d133a05" providerId="LiveId" clId="{A38119E7-03C0-4A6E-AC3D-D61B6B365DC0}" dt="2020-09-25T10:59:03.393" v="205" actId="14100"/>
          <ac:picMkLst>
            <pc:docMk/>
            <pc:sldMk cId="3407851998" sldId="262"/>
            <ac:picMk id="4" creationId="{6E22D363-2F23-4E4A-824C-0AEC909C7021}"/>
          </ac:picMkLst>
        </pc:picChg>
        <pc:picChg chg="add">
          <ac:chgData name="amira amir" userId="9ddb60026d133a05" providerId="LiveId" clId="{A38119E7-03C0-4A6E-AC3D-D61B6B365DC0}" dt="2020-09-25T10:58:58.892" v="204" actId="26606"/>
          <ac:picMkLst>
            <pc:docMk/>
            <pc:sldMk cId="3407851998" sldId="262"/>
            <ac:picMk id="19" creationId="{54DDEBDD-D8BD-41A6-8A0D-B00E3768B0F9}"/>
          </ac:picMkLst>
        </pc:picChg>
      </pc:sldChg>
      <pc:sldChg chg="addSp modSp new mod setBg">
        <pc:chgData name="amira amir" userId="9ddb60026d133a05" providerId="LiveId" clId="{A38119E7-03C0-4A6E-AC3D-D61B6B365DC0}" dt="2020-09-25T11:11:03.558" v="249" actId="403"/>
        <pc:sldMkLst>
          <pc:docMk/>
          <pc:sldMk cId="2056154726" sldId="263"/>
        </pc:sldMkLst>
        <pc:spChg chg="mod">
          <ac:chgData name="amira amir" userId="9ddb60026d133a05" providerId="LiveId" clId="{A38119E7-03C0-4A6E-AC3D-D61B6B365DC0}" dt="2020-09-25T11:08:51.185" v="242"/>
          <ac:spMkLst>
            <pc:docMk/>
            <pc:sldMk cId="2056154726" sldId="263"/>
            <ac:spMk id="2" creationId="{34742F94-CD48-4509-A5B0-3885E6459D89}"/>
          </ac:spMkLst>
        </pc:spChg>
        <pc:spChg chg="mod">
          <ac:chgData name="amira amir" userId="9ddb60026d133a05" providerId="LiveId" clId="{A38119E7-03C0-4A6E-AC3D-D61B6B365DC0}" dt="2020-09-25T11:11:03.558" v="249" actId="403"/>
          <ac:spMkLst>
            <pc:docMk/>
            <pc:sldMk cId="2056154726" sldId="263"/>
            <ac:spMk id="3" creationId="{9B783B07-9CEA-4DD1-BCA2-4F9834A1F1D6}"/>
          </ac:spMkLst>
        </pc:spChg>
        <pc:spChg chg="add">
          <ac:chgData name="amira amir" userId="9ddb60026d133a05" providerId="LiveId" clId="{A38119E7-03C0-4A6E-AC3D-D61B6B365DC0}" dt="2020-09-25T11:04:34.544" v="238" actId="26606"/>
          <ac:spMkLst>
            <pc:docMk/>
            <pc:sldMk cId="2056154726" sldId="263"/>
            <ac:spMk id="9" creationId="{F94AA2BD-2E3F-4B1D-8127-5744B8115311}"/>
          </ac:spMkLst>
        </pc:spChg>
        <pc:spChg chg="add">
          <ac:chgData name="amira amir" userId="9ddb60026d133a05" providerId="LiveId" clId="{A38119E7-03C0-4A6E-AC3D-D61B6B365DC0}" dt="2020-09-25T11:04:34.544" v="238" actId="26606"/>
          <ac:spMkLst>
            <pc:docMk/>
            <pc:sldMk cId="2056154726" sldId="263"/>
            <ac:spMk id="11" creationId="{4BD02261-2DC8-4AA8-9E16-7751AE892445}"/>
          </ac:spMkLst>
        </pc:spChg>
        <pc:spChg chg="add">
          <ac:chgData name="amira amir" userId="9ddb60026d133a05" providerId="LiveId" clId="{A38119E7-03C0-4A6E-AC3D-D61B6B365DC0}" dt="2020-09-25T11:04:34.544" v="238" actId="26606"/>
          <ac:spMkLst>
            <pc:docMk/>
            <pc:sldMk cId="2056154726" sldId="263"/>
            <ac:spMk id="13" creationId="{3D752CF2-2291-40B5-B462-C17B174C10BC}"/>
          </ac:spMkLst>
        </pc:spChg>
        <pc:picChg chg="add mod">
          <ac:chgData name="amira amir" userId="9ddb60026d133a05" providerId="LiveId" clId="{A38119E7-03C0-4A6E-AC3D-D61B6B365DC0}" dt="2020-09-25T11:08:49.183" v="240" actId="27614"/>
          <ac:picMkLst>
            <pc:docMk/>
            <pc:sldMk cId="2056154726" sldId="263"/>
            <ac:picMk id="4" creationId="{77C03E4D-2EBE-450C-A8B7-42BC72BAE1EA}"/>
          </ac:picMkLst>
        </pc:picChg>
      </pc:sldChg>
      <pc:sldChg chg="addSp delSp modSp new mod setBg modClrScheme chgLayout">
        <pc:chgData name="amira amir" userId="9ddb60026d133a05" providerId="LiveId" clId="{A38119E7-03C0-4A6E-AC3D-D61B6B365DC0}" dt="2020-09-25T11:11:19.766" v="254" actId="26606"/>
        <pc:sldMkLst>
          <pc:docMk/>
          <pc:sldMk cId="3751573234" sldId="264"/>
        </pc:sldMkLst>
        <pc:spChg chg="del">
          <ac:chgData name="amira amir" userId="9ddb60026d133a05" providerId="LiveId" clId="{A38119E7-03C0-4A6E-AC3D-D61B6B365DC0}" dt="2020-09-25T11:11:15.899" v="253" actId="700"/>
          <ac:spMkLst>
            <pc:docMk/>
            <pc:sldMk cId="3751573234" sldId="264"/>
            <ac:spMk id="2" creationId="{98F61AB6-8100-4EA0-AFEA-C58232CFD909}"/>
          </ac:spMkLst>
        </pc:spChg>
        <pc:spChg chg="del">
          <ac:chgData name="amira amir" userId="9ddb60026d133a05" providerId="LiveId" clId="{A38119E7-03C0-4A6E-AC3D-D61B6B365DC0}" dt="2020-09-25T11:11:10.895" v="252"/>
          <ac:spMkLst>
            <pc:docMk/>
            <pc:sldMk cId="3751573234" sldId="264"/>
            <ac:spMk id="3" creationId="{AEC95934-0147-444F-B5F7-089FB47A5DB0}"/>
          </ac:spMkLst>
        </pc:spChg>
        <pc:spChg chg="add">
          <ac:chgData name="amira amir" userId="9ddb60026d133a05" providerId="LiveId" clId="{A38119E7-03C0-4A6E-AC3D-D61B6B365DC0}" dt="2020-09-25T11:11:19.766" v="254" actId="26606"/>
          <ac:spMkLst>
            <pc:docMk/>
            <pc:sldMk cId="3751573234" sldId="264"/>
            <ac:spMk id="9" creationId="{32BC26D8-82FB-445E-AA49-62A77D7C1EE0}"/>
          </ac:spMkLst>
        </pc:spChg>
        <pc:spChg chg="add">
          <ac:chgData name="amira amir" userId="9ddb60026d133a05" providerId="LiveId" clId="{A38119E7-03C0-4A6E-AC3D-D61B6B365DC0}" dt="2020-09-25T11:11:19.766" v="254" actId="26606"/>
          <ac:spMkLst>
            <pc:docMk/>
            <pc:sldMk cId="3751573234" sldId="264"/>
            <ac:spMk id="11" creationId="{CB44330D-EA18-4254-AA95-EB49948539B8}"/>
          </ac:spMkLst>
        </pc:spChg>
        <pc:picChg chg="add mod ord">
          <ac:chgData name="amira amir" userId="9ddb60026d133a05" providerId="LiveId" clId="{A38119E7-03C0-4A6E-AC3D-D61B6B365DC0}" dt="2020-09-25T11:11:19.766" v="254" actId="26606"/>
          <ac:picMkLst>
            <pc:docMk/>
            <pc:sldMk cId="3751573234" sldId="264"/>
            <ac:picMk id="4" creationId="{ADB93572-BA1E-4F4F-9BB3-A0E8ECCB240E}"/>
          </ac:picMkLst>
        </pc:picChg>
      </pc:sldChg>
      <pc:sldChg chg="addSp delSp modSp new mod setBg modAnim">
        <pc:chgData name="amira amir" userId="9ddb60026d133a05" providerId="LiveId" clId="{A38119E7-03C0-4A6E-AC3D-D61B6B365DC0}" dt="2020-09-25T11:13:24.905" v="305"/>
        <pc:sldMkLst>
          <pc:docMk/>
          <pc:sldMk cId="4180166732" sldId="265"/>
        </pc:sldMkLst>
        <pc:spChg chg="mod">
          <ac:chgData name="amira amir" userId="9ddb60026d133a05" providerId="LiveId" clId="{A38119E7-03C0-4A6E-AC3D-D61B6B365DC0}" dt="2020-09-25T11:13:07.872" v="299" actId="26606"/>
          <ac:spMkLst>
            <pc:docMk/>
            <pc:sldMk cId="4180166732" sldId="265"/>
            <ac:spMk id="2" creationId="{6E9124A9-0773-4830-B1FD-297EB88F0322}"/>
          </ac:spMkLst>
        </pc:spChg>
        <pc:spChg chg="mod">
          <ac:chgData name="amira amir" userId="9ddb60026d133a05" providerId="LiveId" clId="{A38119E7-03C0-4A6E-AC3D-D61B6B365DC0}" dt="2020-09-25T11:13:17.829" v="303" actId="207"/>
          <ac:spMkLst>
            <pc:docMk/>
            <pc:sldMk cId="4180166732" sldId="265"/>
            <ac:spMk id="3" creationId="{198668F5-3A1C-4C18-875A-9025FC11C4E1}"/>
          </ac:spMkLst>
        </pc:spChg>
        <pc:spChg chg="add del mod">
          <ac:chgData name="amira amir" userId="9ddb60026d133a05" providerId="LiveId" clId="{A38119E7-03C0-4A6E-AC3D-D61B6B365DC0}" dt="2020-09-25T11:13:04.535" v="298" actId="478"/>
          <ac:spMkLst>
            <pc:docMk/>
            <pc:sldMk cId="4180166732" sldId="265"/>
            <ac:spMk id="6" creationId="{90CF501D-0C51-4C98-8410-6A3BA2A763EB}"/>
          </ac:spMkLst>
        </pc:spChg>
        <pc:spChg chg="add">
          <ac:chgData name="amira amir" userId="9ddb60026d133a05" providerId="LiveId" clId="{A38119E7-03C0-4A6E-AC3D-D61B6B365DC0}" dt="2020-09-25T11:13:07.872" v="299" actId="26606"/>
          <ac:spMkLst>
            <pc:docMk/>
            <pc:sldMk cId="4180166732" sldId="265"/>
            <ac:spMk id="10" creationId="{3E443FD7-A66B-4AA0-872D-B088B9BC5F17}"/>
          </ac:spMkLst>
        </pc:spChg>
        <pc:spChg chg="add">
          <ac:chgData name="amira amir" userId="9ddb60026d133a05" providerId="LiveId" clId="{A38119E7-03C0-4A6E-AC3D-D61B6B365DC0}" dt="2020-09-25T11:13:07.872" v="299" actId="26606"/>
          <ac:spMkLst>
            <pc:docMk/>
            <pc:sldMk cId="4180166732" sldId="265"/>
            <ac:spMk id="12" creationId="{C04BE0EF-3561-49B4-9A29-F283168A91C7}"/>
          </ac:spMkLst>
        </pc:spChg>
        <pc:picChg chg="add mod">
          <ac:chgData name="amira amir" userId="9ddb60026d133a05" providerId="LiveId" clId="{A38119E7-03C0-4A6E-AC3D-D61B6B365DC0}" dt="2020-09-25T11:13:07.872" v="299" actId="26606"/>
          <ac:picMkLst>
            <pc:docMk/>
            <pc:sldMk cId="4180166732" sldId="265"/>
            <ac:picMk id="5" creationId="{13D00B45-377F-48E7-89B7-1014C0229644}"/>
          </ac:picMkLst>
        </pc:picChg>
      </pc:sldChg>
      <pc:sldChg chg="addSp delSp modSp new mod setBg">
        <pc:chgData name="amira amir" userId="9ddb60026d133a05" providerId="LiveId" clId="{A38119E7-03C0-4A6E-AC3D-D61B6B365DC0}" dt="2020-09-25T14:01:05.519" v="1144" actId="403"/>
        <pc:sldMkLst>
          <pc:docMk/>
          <pc:sldMk cId="389777986" sldId="266"/>
        </pc:sldMkLst>
        <pc:spChg chg="mod">
          <ac:chgData name="amira amir" userId="9ddb60026d133a05" providerId="LiveId" clId="{A38119E7-03C0-4A6E-AC3D-D61B6B365DC0}" dt="2020-09-25T11:25:17.234" v="332" actId="26606"/>
          <ac:spMkLst>
            <pc:docMk/>
            <pc:sldMk cId="389777986" sldId="266"/>
            <ac:spMk id="2" creationId="{7C53F6A7-3006-41A3-9081-6C3AD69DE4A6}"/>
          </ac:spMkLst>
        </pc:spChg>
        <pc:spChg chg="mod ord">
          <ac:chgData name="amira amir" userId="9ddb60026d133a05" providerId="LiveId" clId="{A38119E7-03C0-4A6E-AC3D-D61B6B365DC0}" dt="2020-09-25T11:25:52.591" v="347" actId="207"/>
          <ac:spMkLst>
            <pc:docMk/>
            <pc:sldMk cId="389777986" sldId="266"/>
            <ac:spMk id="3" creationId="{CD394110-3867-44B3-AAF8-BF0995610369}"/>
          </ac:spMkLst>
        </pc:spChg>
        <pc:spChg chg="add del mod">
          <ac:chgData name="amira amir" userId="9ddb60026d133a05" providerId="LiveId" clId="{A38119E7-03C0-4A6E-AC3D-D61B6B365DC0}" dt="2020-09-25T11:25:11.428" v="331" actId="478"/>
          <ac:spMkLst>
            <pc:docMk/>
            <pc:sldMk cId="389777986" sldId="266"/>
            <ac:spMk id="6" creationId="{23BF483B-BF92-4596-A37A-288D7A5750BE}"/>
          </ac:spMkLst>
        </pc:spChg>
        <pc:spChg chg="add mod">
          <ac:chgData name="amira amir" userId="9ddb60026d133a05" providerId="LiveId" clId="{A38119E7-03C0-4A6E-AC3D-D61B6B365DC0}" dt="2020-09-25T14:01:05.519" v="1144" actId="403"/>
          <ac:spMkLst>
            <pc:docMk/>
            <pc:sldMk cId="389777986" sldId="266"/>
            <ac:spMk id="7" creationId="{11153944-1232-4056-BD76-09FF0CA9E64F}"/>
          </ac:spMkLst>
        </pc:spChg>
        <pc:spChg chg="add">
          <ac:chgData name="amira amir" userId="9ddb60026d133a05" providerId="LiveId" clId="{A38119E7-03C0-4A6E-AC3D-D61B6B365DC0}" dt="2020-09-25T11:25:17.234" v="332" actId="26606"/>
          <ac:spMkLst>
            <pc:docMk/>
            <pc:sldMk cId="389777986" sldId="266"/>
            <ac:spMk id="10" creationId="{F56F5174-31D9-4DBB-AAB7-A1FD7BDB1352}"/>
          </ac:spMkLst>
        </pc:spChg>
        <pc:spChg chg="add">
          <ac:chgData name="amira amir" userId="9ddb60026d133a05" providerId="LiveId" clId="{A38119E7-03C0-4A6E-AC3D-D61B6B365DC0}" dt="2020-09-25T11:25:17.234" v="332" actId="26606"/>
          <ac:spMkLst>
            <pc:docMk/>
            <pc:sldMk cId="389777986" sldId="266"/>
            <ac:spMk id="14" creationId="{F9A95BEE-6BB1-4A28-A8E6-A34B2E42EF87}"/>
          </ac:spMkLst>
        </pc:spChg>
        <pc:picChg chg="add mod">
          <ac:chgData name="amira amir" userId="9ddb60026d133a05" providerId="LiveId" clId="{A38119E7-03C0-4A6E-AC3D-D61B6B365DC0}" dt="2020-09-25T11:25:17.234" v="332" actId="26606"/>
          <ac:picMkLst>
            <pc:docMk/>
            <pc:sldMk cId="389777986" sldId="266"/>
            <ac:picMk id="5" creationId="{3EF8A6CB-A025-4BBD-958A-987AE5BB72EF}"/>
          </ac:picMkLst>
        </pc:picChg>
        <pc:picChg chg="add">
          <ac:chgData name="amira amir" userId="9ddb60026d133a05" providerId="LiveId" clId="{A38119E7-03C0-4A6E-AC3D-D61B6B365DC0}" dt="2020-09-25T11:25:17.234" v="332" actId="26606"/>
          <ac:picMkLst>
            <pc:docMk/>
            <pc:sldMk cId="389777986" sldId="266"/>
            <ac:picMk id="12" creationId="{AE113210-7872-481A-ADE6-3A05CCAF5EB2}"/>
          </ac:picMkLst>
        </pc:picChg>
      </pc:sldChg>
      <pc:sldChg chg="addSp delSp modSp new mod setBg">
        <pc:chgData name="amira amir" userId="9ddb60026d133a05" providerId="LiveId" clId="{A38119E7-03C0-4A6E-AC3D-D61B6B365DC0}" dt="2020-09-25T11:48:38.112" v="373" actId="207"/>
        <pc:sldMkLst>
          <pc:docMk/>
          <pc:sldMk cId="107754720" sldId="267"/>
        </pc:sldMkLst>
        <pc:spChg chg="mod">
          <ac:chgData name="amira amir" userId="9ddb60026d133a05" providerId="LiveId" clId="{A38119E7-03C0-4A6E-AC3D-D61B6B365DC0}" dt="2020-09-25T11:48:12.789" v="368" actId="26606"/>
          <ac:spMkLst>
            <pc:docMk/>
            <pc:sldMk cId="107754720" sldId="267"/>
            <ac:spMk id="2" creationId="{7ADC6CBF-A27C-441E-A639-7B55027BCDD8}"/>
          </ac:spMkLst>
        </pc:spChg>
        <pc:spChg chg="mod">
          <ac:chgData name="amira amir" userId="9ddb60026d133a05" providerId="LiveId" clId="{A38119E7-03C0-4A6E-AC3D-D61B6B365DC0}" dt="2020-09-25T11:48:38.112" v="373" actId="207"/>
          <ac:spMkLst>
            <pc:docMk/>
            <pc:sldMk cId="107754720" sldId="267"/>
            <ac:spMk id="3" creationId="{6197C489-F658-46C9-BE2D-D0C892EF52E7}"/>
          </ac:spMkLst>
        </pc:spChg>
        <pc:spChg chg="add del mod ord">
          <ac:chgData name="amira amir" userId="9ddb60026d133a05" providerId="LiveId" clId="{A38119E7-03C0-4A6E-AC3D-D61B6B365DC0}" dt="2020-09-25T11:48:21.390" v="371" actId="478"/>
          <ac:spMkLst>
            <pc:docMk/>
            <pc:sldMk cId="107754720" sldId="267"/>
            <ac:spMk id="6" creationId="{C2EEA390-F169-47B5-9EFC-7C294FDFA8D7}"/>
          </ac:spMkLst>
        </pc:spChg>
        <pc:spChg chg="add del mod">
          <ac:chgData name="amira amir" userId="9ddb60026d133a05" providerId="LiveId" clId="{A38119E7-03C0-4A6E-AC3D-D61B6B365DC0}" dt="2020-09-25T11:48:17.489" v="369" actId="478"/>
          <ac:spMkLst>
            <pc:docMk/>
            <pc:sldMk cId="107754720" sldId="267"/>
            <ac:spMk id="9" creationId="{CA2DF5AC-F840-408F-B7BF-C5DD9F7BD255}"/>
          </ac:spMkLst>
        </pc:spChg>
        <pc:spChg chg="add del">
          <ac:chgData name="amira amir" userId="9ddb60026d133a05" providerId="LiveId" clId="{A38119E7-03C0-4A6E-AC3D-D61B6B365DC0}" dt="2020-09-25T11:48:27.048" v="372" actId="26606"/>
          <ac:spMkLst>
            <pc:docMk/>
            <pc:sldMk cId="107754720" sldId="267"/>
            <ac:spMk id="14" creationId="{D2B783EE-0239-4717-BBEA-8C9EAC61C824}"/>
          </ac:spMkLst>
        </pc:spChg>
        <pc:spChg chg="add del">
          <ac:chgData name="amira amir" userId="9ddb60026d133a05" providerId="LiveId" clId="{A38119E7-03C0-4A6E-AC3D-D61B6B365DC0}" dt="2020-09-25T11:48:27.048" v="372" actId="26606"/>
          <ac:spMkLst>
            <pc:docMk/>
            <pc:sldMk cId="107754720" sldId="267"/>
            <ac:spMk id="16" creationId="{A7B99495-F43F-4D80-A44F-2CB4764EB90B}"/>
          </ac:spMkLst>
        </pc:spChg>
        <pc:spChg chg="add del">
          <ac:chgData name="amira amir" userId="9ddb60026d133a05" providerId="LiveId" clId="{A38119E7-03C0-4A6E-AC3D-D61B6B365DC0}" dt="2020-09-25T11:48:27.048" v="372" actId="26606"/>
          <ac:spMkLst>
            <pc:docMk/>
            <pc:sldMk cId="107754720" sldId="267"/>
            <ac:spMk id="18" creationId="{70BEB1E7-2F88-40BC-B73D-42E5B6F80BFC}"/>
          </ac:spMkLst>
        </pc:spChg>
        <pc:spChg chg="add">
          <ac:chgData name="amira amir" userId="9ddb60026d133a05" providerId="LiveId" clId="{A38119E7-03C0-4A6E-AC3D-D61B6B365DC0}" dt="2020-09-25T11:48:27.048" v="372" actId="26606"/>
          <ac:spMkLst>
            <pc:docMk/>
            <pc:sldMk cId="107754720" sldId="267"/>
            <ac:spMk id="23" creationId="{D2B783EE-0239-4717-BBEA-8C9EAC61C824}"/>
          </ac:spMkLst>
        </pc:spChg>
        <pc:spChg chg="add">
          <ac:chgData name="amira amir" userId="9ddb60026d133a05" providerId="LiveId" clId="{A38119E7-03C0-4A6E-AC3D-D61B6B365DC0}" dt="2020-09-25T11:48:27.048" v="372" actId="26606"/>
          <ac:spMkLst>
            <pc:docMk/>
            <pc:sldMk cId="107754720" sldId="267"/>
            <ac:spMk id="25" creationId="{A7B99495-F43F-4D80-A44F-2CB4764EB90B}"/>
          </ac:spMkLst>
        </pc:spChg>
        <pc:spChg chg="add">
          <ac:chgData name="amira amir" userId="9ddb60026d133a05" providerId="LiveId" clId="{A38119E7-03C0-4A6E-AC3D-D61B6B365DC0}" dt="2020-09-25T11:48:27.048" v="372" actId="26606"/>
          <ac:spMkLst>
            <pc:docMk/>
            <pc:sldMk cId="107754720" sldId="267"/>
            <ac:spMk id="27" creationId="{70BEB1E7-2F88-40BC-B73D-42E5B6F80BFC}"/>
          </ac:spMkLst>
        </pc:spChg>
        <pc:picChg chg="add mod">
          <ac:chgData name="amira amir" userId="9ddb60026d133a05" providerId="LiveId" clId="{A38119E7-03C0-4A6E-AC3D-D61B6B365DC0}" dt="2020-09-25T11:48:12.789" v="368" actId="26606"/>
          <ac:picMkLst>
            <pc:docMk/>
            <pc:sldMk cId="107754720" sldId="267"/>
            <ac:picMk id="5" creationId="{14FA2BE7-09D0-4278-8C54-DD746C36E4A9}"/>
          </ac:picMkLst>
        </pc:picChg>
        <pc:picChg chg="add mod">
          <ac:chgData name="amira amir" userId="9ddb60026d133a05" providerId="LiveId" clId="{A38119E7-03C0-4A6E-AC3D-D61B6B365DC0}" dt="2020-09-25T11:48:12.789" v="368" actId="26606"/>
          <ac:picMkLst>
            <pc:docMk/>
            <pc:sldMk cId="107754720" sldId="267"/>
            <ac:picMk id="8" creationId="{35002EAE-4A5C-496C-8259-37E4D4792603}"/>
          </ac:picMkLst>
        </pc:picChg>
      </pc:sldChg>
      <pc:sldChg chg="addSp delSp modSp new mod setBg">
        <pc:chgData name="amira amir" userId="9ddb60026d133a05" providerId="LiveId" clId="{A38119E7-03C0-4A6E-AC3D-D61B6B365DC0}" dt="2020-09-25T11:52:10.834" v="406" actId="14100"/>
        <pc:sldMkLst>
          <pc:docMk/>
          <pc:sldMk cId="609365798" sldId="268"/>
        </pc:sldMkLst>
        <pc:spChg chg="mod">
          <ac:chgData name="amira amir" userId="9ddb60026d133a05" providerId="LiveId" clId="{A38119E7-03C0-4A6E-AC3D-D61B6B365DC0}" dt="2020-09-25T11:50:59.481" v="384" actId="26606"/>
          <ac:spMkLst>
            <pc:docMk/>
            <pc:sldMk cId="609365798" sldId="268"/>
            <ac:spMk id="2" creationId="{5FBF4D2F-4C02-431C-9CB3-C1D76F3D2487}"/>
          </ac:spMkLst>
        </pc:spChg>
        <pc:spChg chg="del">
          <ac:chgData name="amira amir" userId="9ddb60026d133a05" providerId="LiveId" clId="{A38119E7-03C0-4A6E-AC3D-D61B6B365DC0}" dt="2020-09-25T11:50:03.377" v="375"/>
          <ac:spMkLst>
            <pc:docMk/>
            <pc:sldMk cId="609365798" sldId="268"/>
            <ac:spMk id="3" creationId="{A41474DA-6C91-417D-B15F-424CCFCD2AA1}"/>
          </ac:spMkLst>
        </pc:spChg>
        <pc:spChg chg="add">
          <ac:chgData name="amira amir" userId="9ddb60026d133a05" providerId="LiveId" clId="{A38119E7-03C0-4A6E-AC3D-D61B6B365DC0}" dt="2020-09-25T11:50:59.481" v="384" actId="26606"/>
          <ac:spMkLst>
            <pc:docMk/>
            <pc:sldMk cId="609365798" sldId="268"/>
            <ac:spMk id="6" creationId="{3EEB8ED6-9142-4A11-B029-18DDE98C4952}"/>
          </ac:spMkLst>
        </pc:spChg>
        <pc:spChg chg="add mod">
          <ac:chgData name="amira amir" userId="9ddb60026d133a05" providerId="LiveId" clId="{A38119E7-03C0-4A6E-AC3D-D61B6B365DC0}" dt="2020-09-25T11:52:06.763" v="404" actId="1076"/>
          <ac:spMkLst>
            <pc:docMk/>
            <pc:sldMk cId="609365798" sldId="268"/>
            <ac:spMk id="7" creationId="{AD1300D3-347E-4A7C-A7A7-5059535FD9A8}"/>
          </ac:spMkLst>
        </pc:spChg>
        <pc:spChg chg="add del">
          <ac:chgData name="amira amir" userId="9ddb60026d133a05" providerId="LiveId" clId="{A38119E7-03C0-4A6E-AC3D-D61B6B365DC0}" dt="2020-09-25T11:50:34.498" v="380" actId="26606"/>
          <ac:spMkLst>
            <pc:docMk/>
            <pc:sldMk cId="609365798" sldId="268"/>
            <ac:spMk id="8" creationId="{042B9499-61A4-40A5-B223-737F8BC1A296}"/>
          </ac:spMkLst>
        </pc:spChg>
        <pc:spChg chg="add del">
          <ac:chgData name="amira amir" userId="9ddb60026d133a05" providerId="LiveId" clId="{A38119E7-03C0-4A6E-AC3D-D61B6B365DC0}" dt="2020-09-25T11:50:34.498" v="380" actId="26606"/>
          <ac:spMkLst>
            <pc:docMk/>
            <pc:sldMk cId="609365798" sldId="268"/>
            <ac:spMk id="11" creationId="{80DF40B2-80F7-4E71-B46C-284163F3654A}"/>
          </ac:spMkLst>
        </pc:spChg>
        <pc:spChg chg="add del">
          <ac:chgData name="amira amir" userId="9ddb60026d133a05" providerId="LiveId" clId="{A38119E7-03C0-4A6E-AC3D-D61B6B365DC0}" dt="2020-09-25T11:50:37.570" v="382" actId="26606"/>
          <ac:spMkLst>
            <pc:docMk/>
            <pc:sldMk cId="609365798" sldId="268"/>
            <ac:spMk id="13" creationId="{CEF6118E-44FB-4509-B4D9-129052E4C6EE}"/>
          </ac:spMkLst>
        </pc:spChg>
        <pc:spChg chg="add del">
          <ac:chgData name="amira amir" userId="9ddb60026d133a05" providerId="LiveId" clId="{A38119E7-03C0-4A6E-AC3D-D61B6B365DC0}" dt="2020-09-25T11:50:37.570" v="382" actId="26606"/>
          <ac:spMkLst>
            <pc:docMk/>
            <pc:sldMk cId="609365798" sldId="268"/>
            <ac:spMk id="14" creationId="{EC12758A-ACE5-4794-95FA-4BB8BDBBBBA0}"/>
          </ac:spMkLst>
        </pc:spChg>
        <pc:picChg chg="add del mod">
          <ac:chgData name="amira amir" userId="9ddb60026d133a05" providerId="LiveId" clId="{A38119E7-03C0-4A6E-AC3D-D61B6B365DC0}" dt="2020-09-25T11:51:02.233" v="385" actId="478"/>
          <ac:picMkLst>
            <pc:docMk/>
            <pc:sldMk cId="609365798" sldId="268"/>
            <ac:picMk id="4" creationId="{80302B2C-2473-4929-AB32-211A30C03101}"/>
          </ac:picMkLst>
        </pc:picChg>
        <pc:picChg chg="add mod">
          <ac:chgData name="amira amir" userId="9ddb60026d133a05" providerId="LiveId" clId="{A38119E7-03C0-4A6E-AC3D-D61B6B365DC0}" dt="2020-09-25T11:52:10.834" v="406" actId="14100"/>
          <ac:picMkLst>
            <pc:docMk/>
            <pc:sldMk cId="609365798" sldId="268"/>
            <ac:picMk id="5" creationId="{57935520-012D-4BF0-8F30-8A7B63A11001}"/>
          </ac:picMkLst>
        </pc:picChg>
      </pc:sldChg>
      <pc:sldChg chg="addSp delSp modSp new mod setBg modAnim">
        <pc:chgData name="amira amir" userId="9ddb60026d133a05" providerId="LiveId" clId="{A38119E7-03C0-4A6E-AC3D-D61B6B365DC0}" dt="2020-09-25T11:54:23.550" v="475" actId="478"/>
        <pc:sldMkLst>
          <pc:docMk/>
          <pc:sldMk cId="3792749092" sldId="269"/>
        </pc:sldMkLst>
        <pc:spChg chg="mod">
          <ac:chgData name="amira amir" userId="9ddb60026d133a05" providerId="LiveId" clId="{A38119E7-03C0-4A6E-AC3D-D61B6B365DC0}" dt="2020-09-25T11:53:56.657" v="463" actId="26606"/>
          <ac:spMkLst>
            <pc:docMk/>
            <pc:sldMk cId="3792749092" sldId="269"/>
            <ac:spMk id="2" creationId="{6CC91415-2662-4DDF-A4A8-72EDC1F78671}"/>
          </ac:spMkLst>
        </pc:spChg>
        <pc:spChg chg="mod">
          <ac:chgData name="amira amir" userId="9ddb60026d133a05" providerId="LiveId" clId="{A38119E7-03C0-4A6E-AC3D-D61B6B365DC0}" dt="2020-09-25T11:54:21.898" v="474" actId="207"/>
          <ac:spMkLst>
            <pc:docMk/>
            <pc:sldMk cId="3792749092" sldId="269"/>
            <ac:spMk id="3" creationId="{8E7807B9-6128-4230-8C9D-C94075776346}"/>
          </ac:spMkLst>
        </pc:spChg>
        <pc:spChg chg="add del mod">
          <ac:chgData name="amira amir" userId="9ddb60026d133a05" providerId="LiveId" clId="{A38119E7-03C0-4A6E-AC3D-D61B6B365DC0}" dt="2020-09-25T11:54:23.550" v="475" actId="478"/>
          <ac:spMkLst>
            <pc:docMk/>
            <pc:sldMk cId="3792749092" sldId="269"/>
            <ac:spMk id="6" creationId="{057BBD6F-3689-48C9-B828-91EBB88B7D3E}"/>
          </ac:spMkLst>
        </pc:spChg>
        <pc:spChg chg="add">
          <ac:chgData name="amira amir" userId="9ddb60026d133a05" providerId="LiveId" clId="{A38119E7-03C0-4A6E-AC3D-D61B6B365DC0}" dt="2020-09-25T11:53:56.657" v="463" actId="26606"/>
          <ac:spMkLst>
            <pc:docMk/>
            <pc:sldMk cId="3792749092" sldId="269"/>
            <ac:spMk id="11" creationId="{80DF40B2-80F7-4E71-B46C-284163F3654A}"/>
          </ac:spMkLst>
        </pc:spChg>
        <pc:picChg chg="add del mod">
          <ac:chgData name="amira amir" userId="9ddb60026d133a05" providerId="LiveId" clId="{A38119E7-03C0-4A6E-AC3D-D61B6B365DC0}" dt="2020-09-25T11:54:15.589" v="470" actId="478"/>
          <ac:picMkLst>
            <pc:docMk/>
            <pc:sldMk cId="3792749092" sldId="269"/>
            <ac:picMk id="5" creationId="{737E4A83-371D-46B0-B5D6-205C2DB6C3B8}"/>
          </ac:picMkLst>
        </pc:picChg>
      </pc:sldChg>
      <pc:sldChg chg="addSp delSp modSp new mod setBg">
        <pc:chgData name="amira amir" userId="9ddb60026d133a05" providerId="LiveId" clId="{A38119E7-03C0-4A6E-AC3D-D61B6B365DC0}" dt="2020-09-25T11:57:16.701" v="512" actId="403"/>
        <pc:sldMkLst>
          <pc:docMk/>
          <pc:sldMk cId="1839049801" sldId="270"/>
        </pc:sldMkLst>
        <pc:spChg chg="mod">
          <ac:chgData name="amira amir" userId="9ddb60026d133a05" providerId="LiveId" clId="{A38119E7-03C0-4A6E-AC3D-D61B6B365DC0}" dt="2020-09-25T11:56:40.920" v="504" actId="26606"/>
          <ac:spMkLst>
            <pc:docMk/>
            <pc:sldMk cId="1839049801" sldId="270"/>
            <ac:spMk id="2" creationId="{E0A38FE8-9E3F-412E-B6B2-2CA92CD09206}"/>
          </ac:spMkLst>
        </pc:spChg>
        <pc:spChg chg="mod">
          <ac:chgData name="amira amir" userId="9ddb60026d133a05" providerId="LiveId" clId="{A38119E7-03C0-4A6E-AC3D-D61B6B365DC0}" dt="2020-09-25T11:56:40.920" v="504" actId="26606"/>
          <ac:spMkLst>
            <pc:docMk/>
            <pc:sldMk cId="1839049801" sldId="270"/>
            <ac:spMk id="3" creationId="{E0EB6786-A3E0-4C96-AD46-533118BF3CA2}"/>
          </ac:spMkLst>
        </pc:spChg>
        <pc:spChg chg="add mod">
          <ac:chgData name="amira amir" userId="9ddb60026d133a05" providerId="LiveId" clId="{A38119E7-03C0-4A6E-AC3D-D61B6B365DC0}" dt="2020-09-25T11:57:16.701" v="512" actId="403"/>
          <ac:spMkLst>
            <pc:docMk/>
            <pc:sldMk cId="1839049801" sldId="270"/>
            <ac:spMk id="5" creationId="{E1874B89-AE7C-4543-A413-D9B8628FAFA5}"/>
          </ac:spMkLst>
        </pc:spChg>
        <pc:spChg chg="add">
          <ac:chgData name="amira amir" userId="9ddb60026d133a05" providerId="LiveId" clId="{A38119E7-03C0-4A6E-AC3D-D61B6B365DC0}" dt="2020-09-25T11:56:40.920" v="504" actId="26606"/>
          <ac:spMkLst>
            <pc:docMk/>
            <pc:sldMk cId="1839049801" sldId="270"/>
            <ac:spMk id="8" creationId="{907EF6B7-1338-4443-8C46-6A318D952DFD}"/>
          </ac:spMkLst>
        </pc:spChg>
        <pc:spChg chg="add">
          <ac:chgData name="amira amir" userId="9ddb60026d133a05" providerId="LiveId" clId="{A38119E7-03C0-4A6E-AC3D-D61B6B365DC0}" dt="2020-09-25T11:56:40.920" v="504" actId="26606"/>
          <ac:spMkLst>
            <pc:docMk/>
            <pc:sldMk cId="1839049801" sldId="270"/>
            <ac:spMk id="10" creationId="{DAAE4CDD-124C-4DCF-9584-B6033B545DD5}"/>
          </ac:spMkLst>
        </pc:spChg>
        <pc:spChg chg="add">
          <ac:chgData name="amira amir" userId="9ddb60026d133a05" providerId="LiveId" clId="{A38119E7-03C0-4A6E-AC3D-D61B6B365DC0}" dt="2020-09-25T11:56:40.920" v="504" actId="26606"/>
          <ac:spMkLst>
            <pc:docMk/>
            <pc:sldMk cId="1839049801" sldId="270"/>
            <ac:spMk id="12" creationId="{081E4A58-353D-44AE-B2FC-2A74E2E400F7}"/>
          </ac:spMkLst>
        </pc:spChg>
        <pc:picChg chg="add del">
          <ac:chgData name="amira amir" userId="9ddb60026d133a05" providerId="LiveId" clId="{A38119E7-03C0-4A6E-AC3D-D61B6B365DC0}" dt="2020-09-25T11:56:03.846" v="493" actId="21"/>
          <ac:picMkLst>
            <pc:docMk/>
            <pc:sldMk cId="1839049801" sldId="270"/>
            <ac:picMk id="4" creationId="{E2B6E83B-E63C-489D-B968-DCA156A68D83}"/>
          </ac:picMkLst>
        </pc:picChg>
      </pc:sldChg>
      <pc:sldChg chg="addSp delSp modSp new mod setBg modAnim setClrOvrMap">
        <pc:chgData name="amira amir" userId="9ddb60026d133a05" providerId="LiveId" clId="{A38119E7-03C0-4A6E-AC3D-D61B6B365DC0}" dt="2020-09-25T12:05:02.304" v="655"/>
        <pc:sldMkLst>
          <pc:docMk/>
          <pc:sldMk cId="3195089773" sldId="271"/>
        </pc:sldMkLst>
        <pc:spChg chg="mod ord">
          <ac:chgData name="amira amir" userId="9ddb60026d133a05" providerId="LiveId" clId="{A38119E7-03C0-4A6E-AC3D-D61B6B365DC0}" dt="2020-09-25T12:04:48.630" v="652" actId="14100"/>
          <ac:spMkLst>
            <pc:docMk/>
            <pc:sldMk cId="3195089773" sldId="271"/>
            <ac:spMk id="2" creationId="{89A7BBC5-69A7-4721-88DD-36C7E9626C5E}"/>
          </ac:spMkLst>
        </pc:spChg>
        <pc:spChg chg="del mod">
          <ac:chgData name="amira amir" userId="9ddb60026d133a05" providerId="LiveId" clId="{A38119E7-03C0-4A6E-AC3D-D61B6B365DC0}" dt="2020-09-25T11:56:06.491" v="494" actId="22"/>
          <ac:spMkLst>
            <pc:docMk/>
            <pc:sldMk cId="3195089773" sldId="271"/>
            <ac:spMk id="3" creationId="{50C06B5B-B191-4976-B0DB-FDB1CD85BAC7}"/>
          </ac:spMkLst>
        </pc:spChg>
        <pc:spChg chg="add del">
          <ac:chgData name="amira amir" userId="9ddb60026d133a05" providerId="LiveId" clId="{A38119E7-03C0-4A6E-AC3D-D61B6B365DC0}" dt="2020-09-25T11:56:22.031" v="496" actId="26606"/>
          <ac:spMkLst>
            <pc:docMk/>
            <pc:sldMk cId="3195089773" sldId="271"/>
            <ac:spMk id="10" creationId="{D55CD764-972B-4CA5-A885-53E55C63E174}"/>
          </ac:spMkLst>
        </pc:spChg>
        <pc:spChg chg="add del">
          <ac:chgData name="amira amir" userId="9ddb60026d133a05" providerId="LiveId" clId="{A38119E7-03C0-4A6E-AC3D-D61B6B365DC0}" dt="2020-09-25T11:56:22.031" v="496" actId="26606"/>
          <ac:spMkLst>
            <pc:docMk/>
            <pc:sldMk cId="3195089773" sldId="271"/>
            <ac:spMk id="12" creationId="{34165AB3-7006-4430-BCE3-25476BE13322}"/>
          </ac:spMkLst>
        </pc:spChg>
        <pc:spChg chg="add del">
          <ac:chgData name="amira amir" userId="9ddb60026d133a05" providerId="LiveId" clId="{A38119E7-03C0-4A6E-AC3D-D61B6B365DC0}" dt="2020-09-25T11:56:22.031" v="496" actId="26606"/>
          <ac:spMkLst>
            <pc:docMk/>
            <pc:sldMk cId="3195089773" sldId="271"/>
            <ac:spMk id="36" creationId="{E3E51905-F374-4E1A-97CF-B741584B74D5}"/>
          </ac:spMkLst>
        </pc:spChg>
        <pc:spChg chg="add del">
          <ac:chgData name="amira amir" userId="9ddb60026d133a05" providerId="LiveId" clId="{A38119E7-03C0-4A6E-AC3D-D61B6B365DC0}" dt="2020-09-25T11:56:31.203" v="498" actId="26606"/>
          <ac:spMkLst>
            <pc:docMk/>
            <pc:sldMk cId="3195089773" sldId="271"/>
            <ac:spMk id="38" creationId="{0671A8AE-40A1-4631-A6B8-581AFF065482}"/>
          </ac:spMkLst>
        </pc:spChg>
        <pc:spChg chg="add del">
          <ac:chgData name="amira amir" userId="9ddb60026d133a05" providerId="LiveId" clId="{A38119E7-03C0-4A6E-AC3D-D61B6B365DC0}" dt="2020-09-25T11:56:31.203" v="498" actId="26606"/>
          <ac:spMkLst>
            <pc:docMk/>
            <pc:sldMk cId="3195089773" sldId="271"/>
            <ac:spMk id="39" creationId="{AB58EF07-17C2-48CF-ABB0-EEF1F17CB8F0}"/>
          </ac:spMkLst>
        </pc:spChg>
        <pc:spChg chg="add del">
          <ac:chgData name="amira amir" userId="9ddb60026d133a05" providerId="LiveId" clId="{A38119E7-03C0-4A6E-AC3D-D61B6B365DC0}" dt="2020-09-25T11:56:31.203" v="498" actId="26606"/>
          <ac:spMkLst>
            <pc:docMk/>
            <pc:sldMk cId="3195089773" sldId="271"/>
            <ac:spMk id="40" creationId="{AF2F604E-43BE-4DC3-B983-E071523364F8}"/>
          </ac:spMkLst>
        </pc:spChg>
        <pc:spChg chg="add del">
          <ac:chgData name="amira amir" userId="9ddb60026d133a05" providerId="LiveId" clId="{A38119E7-03C0-4A6E-AC3D-D61B6B365DC0}" dt="2020-09-25T11:56:31.203" v="498" actId="26606"/>
          <ac:spMkLst>
            <pc:docMk/>
            <pc:sldMk cId="3195089773" sldId="271"/>
            <ac:spMk id="41" creationId="{08C9B587-E65E-4B52-B37C-ABEBB6E87928}"/>
          </ac:spMkLst>
        </pc:spChg>
        <pc:spChg chg="add del">
          <ac:chgData name="amira amir" userId="9ddb60026d133a05" providerId="LiveId" clId="{A38119E7-03C0-4A6E-AC3D-D61B6B365DC0}" dt="2020-09-25T11:56:33.298" v="500" actId="26606"/>
          <ac:spMkLst>
            <pc:docMk/>
            <pc:sldMk cId="3195089773" sldId="271"/>
            <ac:spMk id="43" creationId="{D55CD764-972B-4CA5-A885-53E55C63E174}"/>
          </ac:spMkLst>
        </pc:spChg>
        <pc:spChg chg="add del">
          <ac:chgData name="amira amir" userId="9ddb60026d133a05" providerId="LiveId" clId="{A38119E7-03C0-4A6E-AC3D-D61B6B365DC0}" dt="2020-09-25T11:56:33.298" v="500" actId="26606"/>
          <ac:spMkLst>
            <pc:docMk/>
            <pc:sldMk cId="3195089773" sldId="271"/>
            <ac:spMk id="44" creationId="{34165AB3-7006-4430-BCE3-25476BE13322}"/>
          </ac:spMkLst>
        </pc:spChg>
        <pc:spChg chg="add del">
          <ac:chgData name="amira amir" userId="9ddb60026d133a05" providerId="LiveId" clId="{A38119E7-03C0-4A6E-AC3D-D61B6B365DC0}" dt="2020-09-25T11:56:33.298" v="500" actId="26606"/>
          <ac:spMkLst>
            <pc:docMk/>
            <pc:sldMk cId="3195089773" sldId="271"/>
            <ac:spMk id="46" creationId="{E3E51905-F374-4E1A-97CF-B741584B74D5}"/>
          </ac:spMkLst>
        </pc:spChg>
        <pc:spChg chg="add del">
          <ac:chgData name="amira amir" userId="9ddb60026d133a05" providerId="LiveId" clId="{A38119E7-03C0-4A6E-AC3D-D61B6B365DC0}" dt="2020-09-25T11:56:34.206" v="502" actId="26606"/>
          <ac:spMkLst>
            <pc:docMk/>
            <pc:sldMk cId="3195089773" sldId="271"/>
            <ac:spMk id="48" creationId="{5A59F003-E00A-43F9-91DC-CC54E3B87466}"/>
          </ac:spMkLst>
        </pc:spChg>
        <pc:spChg chg="add del">
          <ac:chgData name="amira amir" userId="9ddb60026d133a05" providerId="LiveId" clId="{A38119E7-03C0-4A6E-AC3D-D61B6B365DC0}" dt="2020-09-25T11:56:34.206" v="502" actId="26606"/>
          <ac:spMkLst>
            <pc:docMk/>
            <pc:sldMk cId="3195089773" sldId="271"/>
            <ac:spMk id="49" creationId="{D74A4382-E3AD-430A-9A1F-DFA3E0E77A7D}"/>
          </ac:spMkLst>
        </pc:spChg>
        <pc:spChg chg="add del">
          <ac:chgData name="amira amir" userId="9ddb60026d133a05" providerId="LiveId" clId="{A38119E7-03C0-4A6E-AC3D-D61B6B365DC0}" dt="2020-09-25T11:56:34.206" v="502" actId="26606"/>
          <ac:spMkLst>
            <pc:docMk/>
            <pc:sldMk cId="3195089773" sldId="271"/>
            <ac:spMk id="50" creationId="{79F40191-0F44-4FD1-82CC-ACB507C14BE6}"/>
          </ac:spMkLst>
        </pc:spChg>
        <pc:spChg chg="add del">
          <ac:chgData name="amira amir" userId="9ddb60026d133a05" providerId="LiveId" clId="{A38119E7-03C0-4A6E-AC3D-D61B6B365DC0}" dt="2020-09-25T12:03:31.443" v="526" actId="26606"/>
          <ac:spMkLst>
            <pc:docMk/>
            <pc:sldMk cId="3195089773" sldId="271"/>
            <ac:spMk id="52" creationId="{D55CD764-972B-4CA5-A885-53E55C63E174}"/>
          </ac:spMkLst>
        </pc:spChg>
        <pc:spChg chg="add del">
          <ac:chgData name="amira amir" userId="9ddb60026d133a05" providerId="LiveId" clId="{A38119E7-03C0-4A6E-AC3D-D61B6B365DC0}" dt="2020-09-25T12:03:31.443" v="526" actId="26606"/>
          <ac:spMkLst>
            <pc:docMk/>
            <pc:sldMk cId="3195089773" sldId="271"/>
            <ac:spMk id="53" creationId="{34165AB3-7006-4430-BCE3-25476BE13322}"/>
          </ac:spMkLst>
        </pc:spChg>
        <pc:spChg chg="add del">
          <ac:chgData name="amira amir" userId="9ddb60026d133a05" providerId="LiveId" clId="{A38119E7-03C0-4A6E-AC3D-D61B6B365DC0}" dt="2020-09-25T12:03:31.443" v="526" actId="26606"/>
          <ac:spMkLst>
            <pc:docMk/>
            <pc:sldMk cId="3195089773" sldId="271"/>
            <ac:spMk id="55" creationId="{E3E51905-F374-4E1A-97CF-B741584B74D5}"/>
          </ac:spMkLst>
        </pc:spChg>
        <pc:spChg chg="add mod">
          <ac:chgData name="amira amir" userId="9ddb60026d133a05" providerId="LiveId" clId="{A38119E7-03C0-4A6E-AC3D-D61B6B365DC0}" dt="2020-09-25T12:04:35.419" v="635" actId="403"/>
          <ac:spMkLst>
            <pc:docMk/>
            <pc:sldMk cId="3195089773" sldId="271"/>
            <ac:spMk id="59" creationId="{4F2491AD-72D2-4295-92FB-3A68AE55801B}"/>
          </ac:spMkLst>
        </pc:spChg>
        <pc:spChg chg="add">
          <ac:chgData name="amira amir" userId="9ddb60026d133a05" providerId="LiveId" clId="{A38119E7-03C0-4A6E-AC3D-D61B6B365DC0}" dt="2020-09-25T12:03:31.443" v="526" actId="26606"/>
          <ac:spMkLst>
            <pc:docMk/>
            <pc:sldMk cId="3195089773" sldId="271"/>
            <ac:spMk id="62" creationId="{49CD2D09-B1BB-4DF5-9E1C-3D21B21EDEFD}"/>
          </ac:spMkLst>
        </pc:spChg>
        <pc:spChg chg="add">
          <ac:chgData name="amira amir" userId="9ddb60026d133a05" providerId="LiveId" clId="{A38119E7-03C0-4A6E-AC3D-D61B6B365DC0}" dt="2020-09-25T12:03:31.443" v="526" actId="26606"/>
          <ac:spMkLst>
            <pc:docMk/>
            <pc:sldMk cId="3195089773" sldId="271"/>
            <ac:spMk id="66" creationId="{967C29FE-FD32-4AFB-AD20-DBDF5864B2D8}"/>
          </ac:spMkLst>
        </pc:spChg>
        <pc:grpChg chg="add del">
          <ac:chgData name="amira amir" userId="9ddb60026d133a05" providerId="LiveId" clId="{A38119E7-03C0-4A6E-AC3D-D61B6B365DC0}" dt="2020-09-25T11:56:22.031" v="496" actId="26606"/>
          <ac:grpSpMkLst>
            <pc:docMk/>
            <pc:sldMk cId="3195089773" sldId="271"/>
            <ac:grpSpMk id="14" creationId="{D00B602F-D8C3-4DD5-B8F5-0212B54C65BE}"/>
          </ac:grpSpMkLst>
        </pc:grpChg>
        <pc:grpChg chg="add del">
          <ac:chgData name="amira amir" userId="9ddb60026d133a05" providerId="LiveId" clId="{A38119E7-03C0-4A6E-AC3D-D61B6B365DC0}" dt="2020-09-25T11:56:33.298" v="500" actId="26606"/>
          <ac:grpSpMkLst>
            <pc:docMk/>
            <pc:sldMk cId="3195089773" sldId="271"/>
            <ac:grpSpMk id="45" creationId="{CC260CAB-FCE7-47B7-8B7D-A326A658F634}"/>
          </ac:grpSpMkLst>
        </pc:grpChg>
        <pc:grpChg chg="add del">
          <ac:chgData name="amira amir" userId="9ddb60026d133a05" providerId="LiveId" clId="{A38119E7-03C0-4A6E-AC3D-D61B6B365DC0}" dt="2020-09-25T12:03:31.443" v="526" actId="26606"/>
          <ac:grpSpMkLst>
            <pc:docMk/>
            <pc:sldMk cId="3195089773" sldId="271"/>
            <ac:grpSpMk id="54" creationId="{CC260CAB-FCE7-47B7-8B7D-A326A658F634}"/>
          </ac:grpSpMkLst>
        </pc:grpChg>
        <pc:picChg chg="add mod ord">
          <ac:chgData name="amira amir" userId="9ddb60026d133a05" providerId="LiveId" clId="{A38119E7-03C0-4A6E-AC3D-D61B6B365DC0}" dt="2020-09-25T12:03:31.443" v="526" actId="26606"/>
          <ac:picMkLst>
            <pc:docMk/>
            <pc:sldMk cId="3195089773" sldId="271"/>
            <ac:picMk id="5" creationId="{20BE739D-AA44-45C7-AAF5-67F9A4C81701}"/>
          </ac:picMkLst>
        </pc:picChg>
        <pc:picChg chg="add">
          <ac:chgData name="amira amir" userId="9ddb60026d133a05" providerId="LiveId" clId="{A38119E7-03C0-4A6E-AC3D-D61B6B365DC0}" dt="2020-09-25T12:03:31.443" v="526" actId="26606"/>
          <ac:picMkLst>
            <pc:docMk/>
            <pc:sldMk cId="3195089773" sldId="271"/>
            <ac:picMk id="64" creationId="{83355637-BA71-4F63-94C9-E77BF81BDFC0}"/>
          </ac:picMkLst>
        </pc:picChg>
      </pc:sldChg>
      <pc:sldChg chg="modSp new mod">
        <pc:chgData name="amira amir" userId="9ddb60026d133a05" providerId="LiveId" clId="{A38119E7-03C0-4A6E-AC3D-D61B6B365DC0}" dt="2020-09-25T11:58:01.550" v="523" actId="113"/>
        <pc:sldMkLst>
          <pc:docMk/>
          <pc:sldMk cId="3072467386" sldId="272"/>
        </pc:sldMkLst>
        <pc:spChg chg="mod">
          <ac:chgData name="amira amir" userId="9ddb60026d133a05" providerId="LiveId" clId="{A38119E7-03C0-4A6E-AC3D-D61B6B365DC0}" dt="2020-09-25T11:57:26.293" v="515"/>
          <ac:spMkLst>
            <pc:docMk/>
            <pc:sldMk cId="3072467386" sldId="272"/>
            <ac:spMk id="2" creationId="{58AEC8D2-DE43-4B6E-A1ED-9D792357AD38}"/>
          </ac:spMkLst>
        </pc:spChg>
        <pc:spChg chg="mod">
          <ac:chgData name="amira amir" userId="9ddb60026d133a05" providerId="LiveId" clId="{A38119E7-03C0-4A6E-AC3D-D61B6B365DC0}" dt="2020-09-25T11:58:01.550" v="523" actId="113"/>
          <ac:spMkLst>
            <pc:docMk/>
            <pc:sldMk cId="3072467386" sldId="272"/>
            <ac:spMk id="3" creationId="{F942D9A9-67F6-48AF-841A-8C9E3F95E131}"/>
          </ac:spMkLst>
        </pc:spChg>
      </pc:sldChg>
      <pc:sldChg chg="addSp delSp modSp new mod setBg">
        <pc:chgData name="amira amir" userId="9ddb60026d133a05" providerId="LiveId" clId="{A38119E7-03C0-4A6E-AC3D-D61B6B365DC0}" dt="2020-09-25T12:07:26.327" v="668" actId="403"/>
        <pc:sldMkLst>
          <pc:docMk/>
          <pc:sldMk cId="3245213235" sldId="273"/>
        </pc:sldMkLst>
        <pc:spChg chg="mod">
          <ac:chgData name="amira amir" userId="9ddb60026d133a05" providerId="LiveId" clId="{A38119E7-03C0-4A6E-AC3D-D61B6B365DC0}" dt="2020-09-25T12:07:19.694" v="659" actId="26606"/>
          <ac:spMkLst>
            <pc:docMk/>
            <pc:sldMk cId="3245213235" sldId="273"/>
            <ac:spMk id="2" creationId="{4FA6313E-A119-4185-A2D5-AC92C95EF3E8}"/>
          </ac:spMkLst>
        </pc:spChg>
        <pc:spChg chg="del">
          <ac:chgData name="amira amir" userId="9ddb60026d133a05" providerId="LiveId" clId="{A38119E7-03C0-4A6E-AC3D-D61B6B365DC0}" dt="2020-09-25T12:02:11.787" v="525"/>
          <ac:spMkLst>
            <pc:docMk/>
            <pc:sldMk cId="3245213235" sldId="273"/>
            <ac:spMk id="3" creationId="{612FFD2E-5AD0-46C8-A8AA-3F4059CD7166}"/>
          </ac:spMkLst>
        </pc:spChg>
        <pc:spChg chg="add mod">
          <ac:chgData name="amira amir" userId="9ddb60026d133a05" providerId="LiveId" clId="{A38119E7-03C0-4A6E-AC3D-D61B6B365DC0}" dt="2020-09-25T12:07:26.327" v="668" actId="403"/>
          <ac:spMkLst>
            <pc:docMk/>
            <pc:sldMk cId="3245213235" sldId="273"/>
            <ac:spMk id="8" creationId="{53971B87-055C-438E-8D8C-AE9DE2C2510C}"/>
          </ac:spMkLst>
        </pc:spChg>
        <pc:spChg chg="add">
          <ac:chgData name="amira amir" userId="9ddb60026d133a05" providerId="LiveId" clId="{A38119E7-03C0-4A6E-AC3D-D61B6B365DC0}" dt="2020-09-25T12:07:19.694" v="659" actId="26606"/>
          <ac:spMkLst>
            <pc:docMk/>
            <pc:sldMk cId="3245213235" sldId="273"/>
            <ac:spMk id="11" creationId="{9427AF5F-9A0E-42B7-A252-FD64C9885F9C}"/>
          </ac:spMkLst>
        </pc:spChg>
        <pc:picChg chg="add mod">
          <ac:chgData name="amira amir" userId="9ddb60026d133a05" providerId="LiveId" clId="{A38119E7-03C0-4A6E-AC3D-D61B6B365DC0}" dt="2020-09-25T12:07:23.443" v="661" actId="27614"/>
          <ac:picMkLst>
            <pc:docMk/>
            <pc:sldMk cId="3245213235" sldId="273"/>
            <ac:picMk id="4" creationId="{AE821FB6-6484-466F-B3E2-19151DDA9384}"/>
          </ac:picMkLst>
        </pc:picChg>
      </pc:sldChg>
      <pc:sldChg chg="addSp delSp modSp new mod setBg">
        <pc:chgData name="amira amir" userId="9ddb60026d133a05" providerId="LiveId" clId="{A38119E7-03C0-4A6E-AC3D-D61B6B365DC0}" dt="2020-09-25T13:32:26.344" v="786" actId="403"/>
        <pc:sldMkLst>
          <pc:docMk/>
          <pc:sldMk cId="4204768889" sldId="274"/>
        </pc:sldMkLst>
        <pc:spChg chg="mod ord">
          <ac:chgData name="amira amir" userId="9ddb60026d133a05" providerId="LiveId" clId="{A38119E7-03C0-4A6E-AC3D-D61B6B365DC0}" dt="2020-09-25T12:10:28.984" v="698" actId="26606"/>
          <ac:spMkLst>
            <pc:docMk/>
            <pc:sldMk cId="4204768889" sldId="274"/>
            <ac:spMk id="2" creationId="{27403DF3-7958-423C-BD78-ED56791A60DD}"/>
          </ac:spMkLst>
        </pc:spChg>
        <pc:spChg chg="add del mod">
          <ac:chgData name="amira amir" userId="9ddb60026d133a05" providerId="LiveId" clId="{A38119E7-03C0-4A6E-AC3D-D61B6B365DC0}" dt="2020-09-25T12:10:12.206" v="693" actId="26606"/>
          <ac:spMkLst>
            <pc:docMk/>
            <pc:sldMk cId="4204768889" sldId="274"/>
            <ac:spMk id="3" creationId="{6A953A4E-27E5-4D2D-ADCF-980ED03E753F}"/>
          </ac:spMkLst>
        </pc:spChg>
        <pc:spChg chg="add mod">
          <ac:chgData name="amira amir" userId="9ddb60026d133a05" providerId="LiveId" clId="{A38119E7-03C0-4A6E-AC3D-D61B6B365DC0}" dt="2020-09-25T13:32:26.344" v="786" actId="403"/>
          <ac:spMkLst>
            <pc:docMk/>
            <pc:sldMk cId="4204768889" sldId="274"/>
            <ac:spMk id="4" creationId="{302B728B-1AFF-48EE-9DF0-FD328E75041D}"/>
          </ac:spMkLst>
        </pc:spChg>
        <pc:spChg chg="add del">
          <ac:chgData name="amira amir" userId="9ddb60026d133a05" providerId="LiveId" clId="{A38119E7-03C0-4A6E-AC3D-D61B6B365DC0}" dt="2020-09-25T12:10:05.528" v="690" actId="26606"/>
          <ac:spMkLst>
            <pc:docMk/>
            <pc:sldMk cId="4204768889" sldId="274"/>
            <ac:spMk id="9" creationId="{C5278130-DFE0-457B-8698-88DF69019DDE}"/>
          </ac:spMkLst>
        </pc:spChg>
        <pc:spChg chg="add del">
          <ac:chgData name="amira amir" userId="9ddb60026d133a05" providerId="LiveId" clId="{A38119E7-03C0-4A6E-AC3D-D61B6B365DC0}" dt="2020-09-25T12:10:05.528" v="690" actId="26606"/>
          <ac:spMkLst>
            <pc:docMk/>
            <pc:sldMk cId="4204768889" sldId="274"/>
            <ac:spMk id="11" creationId="{2F99531B-1681-4D6E-BECB-18325B33A618}"/>
          </ac:spMkLst>
        </pc:spChg>
        <pc:spChg chg="add del">
          <ac:chgData name="amira amir" userId="9ddb60026d133a05" providerId="LiveId" clId="{A38119E7-03C0-4A6E-AC3D-D61B6B365DC0}" dt="2020-09-25T12:10:05.528" v="690" actId="26606"/>
          <ac:spMkLst>
            <pc:docMk/>
            <pc:sldMk cId="4204768889" sldId="274"/>
            <ac:spMk id="13" creationId="{20344094-430A-400B-804B-910E696A1A90}"/>
          </ac:spMkLst>
        </pc:spChg>
        <pc:spChg chg="add del">
          <ac:chgData name="amira amir" userId="9ddb60026d133a05" providerId="LiveId" clId="{A38119E7-03C0-4A6E-AC3D-D61B6B365DC0}" dt="2020-09-25T12:10:05.528" v="690" actId="26606"/>
          <ac:spMkLst>
            <pc:docMk/>
            <pc:sldMk cId="4204768889" sldId="274"/>
            <ac:spMk id="15" creationId="{453C67DF-7782-4E57-AB9B-F1B4811AD8FE}"/>
          </ac:spMkLst>
        </pc:spChg>
        <pc:spChg chg="add del">
          <ac:chgData name="amira amir" userId="9ddb60026d133a05" providerId="LiveId" clId="{A38119E7-03C0-4A6E-AC3D-D61B6B365DC0}" dt="2020-09-25T12:10:12.189" v="692" actId="26606"/>
          <ac:spMkLst>
            <pc:docMk/>
            <pc:sldMk cId="4204768889" sldId="274"/>
            <ac:spMk id="21" creationId="{42285737-90EE-47DC-AC80-8AE156B11969}"/>
          </ac:spMkLst>
        </pc:spChg>
        <pc:spChg chg="add del">
          <ac:chgData name="amira amir" userId="9ddb60026d133a05" providerId="LiveId" clId="{A38119E7-03C0-4A6E-AC3D-D61B6B365DC0}" dt="2020-09-25T12:10:28.984" v="698" actId="26606"/>
          <ac:spMkLst>
            <pc:docMk/>
            <pc:sldMk cId="4204768889" sldId="274"/>
            <ac:spMk id="37" creationId="{1AA52812-9878-4523-9C60-2F5A612AE631}"/>
          </ac:spMkLst>
        </pc:spChg>
        <pc:spChg chg="add del">
          <ac:chgData name="amira amir" userId="9ddb60026d133a05" providerId="LiveId" clId="{A38119E7-03C0-4A6E-AC3D-D61B6B365DC0}" dt="2020-09-25T12:10:28.984" v="698" actId="26606"/>
          <ac:spMkLst>
            <pc:docMk/>
            <pc:sldMk cId="4204768889" sldId="274"/>
            <ac:spMk id="38" creationId="{195EE974-56C1-459E-AD9D-5B4D6D30160F}"/>
          </ac:spMkLst>
        </pc:spChg>
        <pc:spChg chg="add del">
          <ac:chgData name="amira amir" userId="9ddb60026d133a05" providerId="LiveId" clId="{A38119E7-03C0-4A6E-AC3D-D61B6B365DC0}" dt="2020-09-25T12:10:28.984" v="698" actId="26606"/>
          <ac:spMkLst>
            <pc:docMk/>
            <pc:sldMk cId="4204768889" sldId="274"/>
            <ac:spMk id="40" creationId="{E7C2E3A0-1FA7-471F-84CE-08ACFAB402AC}"/>
          </ac:spMkLst>
        </pc:spChg>
        <pc:spChg chg="add mod">
          <ac:chgData name="amira amir" userId="9ddb60026d133a05" providerId="LiveId" clId="{A38119E7-03C0-4A6E-AC3D-D61B6B365DC0}" dt="2020-09-25T12:11:36.288" v="723" actId="207"/>
          <ac:spMkLst>
            <pc:docMk/>
            <pc:sldMk cId="4204768889" sldId="274"/>
            <ac:spMk id="49" creationId="{6A953A4E-27E5-4D2D-ADCF-980ED03E753F}"/>
          </ac:spMkLst>
        </pc:spChg>
        <pc:spChg chg="add">
          <ac:chgData name="amira amir" userId="9ddb60026d133a05" providerId="LiveId" clId="{A38119E7-03C0-4A6E-AC3D-D61B6B365DC0}" dt="2020-09-25T12:10:28.984" v="698" actId="26606"/>
          <ac:spMkLst>
            <pc:docMk/>
            <pc:sldMk cId="4204768889" sldId="274"/>
            <ac:spMk id="54" creationId="{2B566528-1B12-4246-9431-5C2D7D081168}"/>
          </ac:spMkLst>
        </pc:spChg>
        <pc:spChg chg="add">
          <ac:chgData name="amira amir" userId="9ddb60026d133a05" providerId="LiveId" clId="{A38119E7-03C0-4A6E-AC3D-D61B6B365DC0}" dt="2020-09-25T12:10:28.984" v="698" actId="26606"/>
          <ac:spMkLst>
            <pc:docMk/>
            <pc:sldMk cId="4204768889" sldId="274"/>
            <ac:spMk id="60" creationId="{D3F51FEB-38FB-4F6C-9F7B-2F2AFAB65463}"/>
          </ac:spMkLst>
        </pc:spChg>
        <pc:spChg chg="add">
          <ac:chgData name="amira amir" userId="9ddb60026d133a05" providerId="LiveId" clId="{A38119E7-03C0-4A6E-AC3D-D61B6B365DC0}" dt="2020-09-25T12:10:28.984" v="698" actId="26606"/>
          <ac:spMkLst>
            <pc:docMk/>
            <pc:sldMk cId="4204768889" sldId="274"/>
            <ac:spMk id="62" creationId="{1E547BA6-BAE0-43BB-A7CA-60F69CE252F0}"/>
          </ac:spMkLst>
        </pc:spChg>
        <pc:grpChg chg="add del">
          <ac:chgData name="amira amir" userId="9ddb60026d133a05" providerId="LiveId" clId="{A38119E7-03C0-4A6E-AC3D-D61B6B365DC0}" dt="2020-09-25T12:10:12.189" v="692" actId="26606"/>
          <ac:grpSpMkLst>
            <pc:docMk/>
            <pc:sldMk cId="4204768889" sldId="274"/>
            <ac:grpSpMk id="22" creationId="{B57BDC17-F1B3-455F-BBF1-680AA1F25C06}"/>
          </ac:grpSpMkLst>
        </pc:grpChg>
        <pc:grpChg chg="add del">
          <ac:chgData name="amira amir" userId="9ddb60026d133a05" providerId="LiveId" clId="{A38119E7-03C0-4A6E-AC3D-D61B6B365DC0}" dt="2020-09-25T12:10:28.984" v="698" actId="26606"/>
          <ac:grpSpMkLst>
            <pc:docMk/>
            <pc:sldMk cId="4204768889" sldId="274"/>
            <ac:grpSpMk id="41" creationId="{597D524D-FD39-44BF-BAD9-417DE3051347}"/>
          </ac:grpSpMkLst>
        </pc:grpChg>
        <pc:grpChg chg="add">
          <ac:chgData name="amira amir" userId="9ddb60026d133a05" providerId="LiveId" clId="{A38119E7-03C0-4A6E-AC3D-D61B6B365DC0}" dt="2020-09-25T12:10:28.984" v="698" actId="26606"/>
          <ac:grpSpMkLst>
            <pc:docMk/>
            <pc:sldMk cId="4204768889" sldId="274"/>
            <ac:grpSpMk id="56" creationId="{07EAA094-9CF6-4695-958A-33D9BCAA9474}"/>
          </ac:grpSpMkLst>
        </pc:grpChg>
        <pc:graphicFrameChg chg="add del">
          <ac:chgData name="amira amir" userId="9ddb60026d133a05" providerId="LiveId" clId="{A38119E7-03C0-4A6E-AC3D-D61B6B365DC0}" dt="2020-09-25T12:10:05.528" v="690" actId="26606"/>
          <ac:graphicFrameMkLst>
            <pc:docMk/>
            <pc:sldMk cId="4204768889" sldId="274"/>
            <ac:graphicFrameMk id="5" creationId="{C48B42D3-A90C-4068-BA64-D7A75689E427}"/>
          </ac:graphicFrameMkLst>
        </pc:graphicFrameChg>
        <pc:graphicFrameChg chg="add del">
          <ac:chgData name="amira amir" userId="9ddb60026d133a05" providerId="LiveId" clId="{A38119E7-03C0-4A6E-AC3D-D61B6B365DC0}" dt="2020-09-25T12:10:12.189" v="692" actId="26606"/>
          <ac:graphicFrameMkLst>
            <pc:docMk/>
            <pc:sldMk cId="4204768889" sldId="274"/>
            <ac:graphicFrameMk id="26" creationId="{6F458CFD-8E02-48F2-A1E0-D10F096948A0}"/>
          </ac:graphicFrameMkLst>
        </pc:graphicFrameChg>
        <pc:picChg chg="add mod">
          <ac:chgData name="amira amir" userId="9ddb60026d133a05" providerId="LiveId" clId="{A38119E7-03C0-4A6E-AC3D-D61B6B365DC0}" dt="2020-09-25T12:10:28.984" v="698" actId="26606"/>
          <ac:picMkLst>
            <pc:docMk/>
            <pc:sldMk cId="4204768889" sldId="274"/>
            <ac:picMk id="39" creationId="{72C2C71A-B05A-45F2-8654-97979C94B186}"/>
          </ac:picMkLst>
        </pc:picChg>
        <pc:cxnChg chg="add del">
          <ac:chgData name="amira amir" userId="9ddb60026d133a05" providerId="LiveId" clId="{A38119E7-03C0-4A6E-AC3D-D61B6B365DC0}" dt="2020-09-25T12:10:05.528" v="690" actId="26606"/>
          <ac:cxnSpMkLst>
            <pc:docMk/>
            <pc:sldMk cId="4204768889" sldId="274"/>
            <ac:cxnSpMk id="17" creationId="{B03A5AE3-BD30-455C-842B-7626C8BEF097}"/>
          </ac:cxnSpMkLst>
        </pc:cxnChg>
        <pc:cxnChg chg="add del">
          <ac:chgData name="amira amir" userId="9ddb60026d133a05" providerId="LiveId" clId="{A38119E7-03C0-4A6E-AC3D-D61B6B365DC0}" dt="2020-09-25T12:10:05.528" v="690" actId="26606"/>
          <ac:cxnSpMkLst>
            <pc:docMk/>
            <pc:sldMk cId="4204768889" sldId="274"/>
            <ac:cxnSpMk id="19" creationId="{2DBECAA5-1F2D-470D-875C-8F2C2CA3E54B}"/>
          </ac:cxnSpMkLst>
        </pc:cxnChg>
      </pc:sldChg>
      <pc:sldChg chg="addSp delSp modSp new mod setBg">
        <pc:chgData name="amira amir" userId="9ddb60026d133a05" providerId="LiveId" clId="{A38119E7-03C0-4A6E-AC3D-D61B6B365DC0}" dt="2020-09-25T13:36:05.427" v="825" actId="403"/>
        <pc:sldMkLst>
          <pc:docMk/>
          <pc:sldMk cId="252296854" sldId="275"/>
        </pc:sldMkLst>
        <pc:spChg chg="mod">
          <ac:chgData name="amira amir" userId="9ddb60026d133a05" providerId="LiveId" clId="{A38119E7-03C0-4A6E-AC3D-D61B6B365DC0}" dt="2020-09-25T13:28:48.826" v="747" actId="26606"/>
          <ac:spMkLst>
            <pc:docMk/>
            <pc:sldMk cId="252296854" sldId="275"/>
            <ac:spMk id="2" creationId="{8A0195F6-237B-4821-ABB4-6DA0865EEB10}"/>
          </ac:spMkLst>
        </pc:spChg>
        <pc:spChg chg="mod">
          <ac:chgData name="amira amir" userId="9ddb60026d133a05" providerId="LiveId" clId="{A38119E7-03C0-4A6E-AC3D-D61B6B365DC0}" dt="2020-09-25T13:29:10.017" v="758" actId="113"/>
          <ac:spMkLst>
            <pc:docMk/>
            <pc:sldMk cId="252296854" sldId="275"/>
            <ac:spMk id="3" creationId="{7E798C0C-20E7-412E-8BBA-BD9DF91F3595}"/>
          </ac:spMkLst>
        </pc:spChg>
        <pc:spChg chg="add del mod">
          <ac:chgData name="amira amir" userId="9ddb60026d133a05" providerId="LiveId" clId="{A38119E7-03C0-4A6E-AC3D-D61B6B365DC0}" dt="2020-09-25T13:28:44.212" v="746" actId="478"/>
          <ac:spMkLst>
            <pc:docMk/>
            <pc:sldMk cId="252296854" sldId="275"/>
            <ac:spMk id="6" creationId="{F14F516C-6D25-4D45-B00E-FB1C35D99C51}"/>
          </ac:spMkLst>
        </pc:spChg>
        <pc:spChg chg="add mod">
          <ac:chgData name="amira amir" userId="9ddb60026d133a05" providerId="LiveId" clId="{A38119E7-03C0-4A6E-AC3D-D61B6B365DC0}" dt="2020-09-25T13:36:05.427" v="825" actId="403"/>
          <ac:spMkLst>
            <pc:docMk/>
            <pc:sldMk cId="252296854" sldId="275"/>
            <ac:spMk id="7" creationId="{C08320DF-32AF-45FD-B178-A566799F3D35}"/>
          </ac:spMkLst>
        </pc:spChg>
        <pc:spChg chg="add">
          <ac:chgData name="amira amir" userId="9ddb60026d133a05" providerId="LiveId" clId="{A38119E7-03C0-4A6E-AC3D-D61B6B365DC0}" dt="2020-09-25T13:28:48.826" v="747" actId="26606"/>
          <ac:spMkLst>
            <pc:docMk/>
            <pc:sldMk cId="252296854" sldId="275"/>
            <ac:spMk id="10" creationId="{2B566528-1B12-4246-9431-5C2D7D081168}"/>
          </ac:spMkLst>
        </pc:spChg>
        <pc:spChg chg="add">
          <ac:chgData name="amira amir" userId="9ddb60026d133a05" providerId="LiveId" clId="{A38119E7-03C0-4A6E-AC3D-D61B6B365DC0}" dt="2020-09-25T13:28:48.826" v="747" actId="26606"/>
          <ac:spMkLst>
            <pc:docMk/>
            <pc:sldMk cId="252296854" sldId="275"/>
            <ac:spMk id="12" creationId="{2E80C965-DB6D-4F81-9E9E-B027384D0BD6}"/>
          </ac:spMkLst>
        </pc:spChg>
        <pc:spChg chg="add">
          <ac:chgData name="amira amir" userId="9ddb60026d133a05" providerId="LiveId" clId="{A38119E7-03C0-4A6E-AC3D-D61B6B365DC0}" dt="2020-09-25T13:28:48.826" v="747" actId="26606"/>
          <ac:spMkLst>
            <pc:docMk/>
            <pc:sldMk cId="252296854" sldId="275"/>
            <ac:spMk id="14" creationId="{A580F890-B085-4E95-96AA-55AEBEC5CE6E}"/>
          </ac:spMkLst>
        </pc:spChg>
        <pc:spChg chg="add">
          <ac:chgData name="amira amir" userId="9ddb60026d133a05" providerId="LiveId" clId="{A38119E7-03C0-4A6E-AC3D-D61B6B365DC0}" dt="2020-09-25T13:28:48.826" v="747" actId="26606"/>
          <ac:spMkLst>
            <pc:docMk/>
            <pc:sldMk cId="252296854" sldId="275"/>
            <ac:spMk id="16" creationId="{D3F51FEB-38FB-4F6C-9F7B-2F2AFAB65463}"/>
          </ac:spMkLst>
        </pc:spChg>
        <pc:spChg chg="add">
          <ac:chgData name="amira amir" userId="9ddb60026d133a05" providerId="LiveId" clId="{A38119E7-03C0-4A6E-AC3D-D61B6B365DC0}" dt="2020-09-25T13:28:48.826" v="747" actId="26606"/>
          <ac:spMkLst>
            <pc:docMk/>
            <pc:sldMk cId="252296854" sldId="275"/>
            <ac:spMk id="18" creationId="{1E547BA6-BAE0-43BB-A7CA-60F69CE252F0}"/>
          </ac:spMkLst>
        </pc:spChg>
        <pc:picChg chg="add mod ord">
          <ac:chgData name="amira amir" userId="9ddb60026d133a05" providerId="LiveId" clId="{A38119E7-03C0-4A6E-AC3D-D61B6B365DC0}" dt="2020-09-25T13:28:48.826" v="747" actId="26606"/>
          <ac:picMkLst>
            <pc:docMk/>
            <pc:sldMk cId="252296854" sldId="275"/>
            <ac:picMk id="5" creationId="{C1DA6808-5C5F-492B-9560-71EB419A3DAD}"/>
          </ac:picMkLst>
        </pc:picChg>
      </pc:sldChg>
      <pc:sldChg chg="addSp modSp new mod setBg">
        <pc:chgData name="amira amir" userId="9ddb60026d133a05" providerId="LiveId" clId="{A38119E7-03C0-4A6E-AC3D-D61B6B365DC0}" dt="2020-09-25T13:37:25.188" v="836" actId="115"/>
        <pc:sldMkLst>
          <pc:docMk/>
          <pc:sldMk cId="408352404" sldId="276"/>
        </pc:sldMkLst>
        <pc:spChg chg="mod">
          <ac:chgData name="amira amir" userId="9ddb60026d133a05" providerId="LiveId" clId="{A38119E7-03C0-4A6E-AC3D-D61B6B365DC0}" dt="2020-09-25T13:37:25.188" v="836" actId="115"/>
          <ac:spMkLst>
            <pc:docMk/>
            <pc:sldMk cId="408352404" sldId="276"/>
            <ac:spMk id="2" creationId="{C0A39B1F-FD91-409D-B6A6-F3754AE21234}"/>
          </ac:spMkLst>
        </pc:spChg>
        <pc:spChg chg="mod ord">
          <ac:chgData name="amira amir" userId="9ddb60026d133a05" providerId="LiveId" clId="{A38119E7-03C0-4A6E-AC3D-D61B6B365DC0}" dt="2020-09-25T13:37:18.063" v="834" actId="403"/>
          <ac:spMkLst>
            <pc:docMk/>
            <pc:sldMk cId="408352404" sldId="276"/>
            <ac:spMk id="3" creationId="{46064F90-6DF8-400B-8343-0ED1B893F584}"/>
          </ac:spMkLst>
        </pc:spChg>
        <pc:picChg chg="add mod">
          <ac:chgData name="amira amir" userId="9ddb60026d133a05" providerId="LiveId" clId="{A38119E7-03C0-4A6E-AC3D-D61B6B365DC0}" dt="2020-09-25T13:37:14.027" v="830" actId="26606"/>
          <ac:picMkLst>
            <pc:docMk/>
            <pc:sldMk cId="408352404" sldId="276"/>
            <ac:picMk id="4" creationId="{3F26E466-DE10-4BEE-BB06-6BB0D71756C4}"/>
          </ac:picMkLst>
        </pc:picChg>
      </pc:sldChg>
      <pc:sldChg chg="addSp modSp new mod setBg">
        <pc:chgData name="amira amir" userId="9ddb60026d133a05" providerId="LiveId" clId="{A38119E7-03C0-4A6E-AC3D-D61B6B365DC0}" dt="2020-09-25T13:31:40.527" v="777" actId="207"/>
        <pc:sldMkLst>
          <pc:docMk/>
          <pc:sldMk cId="1319031670" sldId="277"/>
        </pc:sldMkLst>
        <pc:spChg chg="mod">
          <ac:chgData name="amira amir" userId="9ddb60026d133a05" providerId="LiveId" clId="{A38119E7-03C0-4A6E-AC3D-D61B6B365DC0}" dt="2020-09-25T13:31:33.260" v="773" actId="26606"/>
          <ac:spMkLst>
            <pc:docMk/>
            <pc:sldMk cId="1319031670" sldId="277"/>
            <ac:spMk id="2" creationId="{332AE10E-D4B6-4ADD-9206-165E11FA419E}"/>
          </ac:spMkLst>
        </pc:spChg>
        <pc:spChg chg="mod">
          <ac:chgData name="amira amir" userId="9ddb60026d133a05" providerId="LiveId" clId="{A38119E7-03C0-4A6E-AC3D-D61B6B365DC0}" dt="2020-09-25T13:31:40.527" v="777" actId="207"/>
          <ac:spMkLst>
            <pc:docMk/>
            <pc:sldMk cId="1319031670" sldId="277"/>
            <ac:spMk id="3" creationId="{99460A3E-B4C6-4161-8386-36BC8DE98D3F}"/>
          </ac:spMkLst>
        </pc:spChg>
        <pc:spChg chg="add mod">
          <ac:chgData name="amira amir" userId="9ddb60026d133a05" providerId="LiveId" clId="{A38119E7-03C0-4A6E-AC3D-D61B6B365DC0}" dt="2020-09-25T13:31:33.260" v="773" actId="26606"/>
          <ac:spMkLst>
            <pc:docMk/>
            <pc:sldMk cId="1319031670" sldId="277"/>
            <ac:spMk id="6" creationId="{E0FE37FF-5966-4E1C-B6C3-E2D2DF0F895F}"/>
          </ac:spMkLst>
        </pc:spChg>
        <pc:picChg chg="add mod">
          <ac:chgData name="amira amir" userId="9ddb60026d133a05" providerId="LiveId" clId="{A38119E7-03C0-4A6E-AC3D-D61B6B365DC0}" dt="2020-09-25T13:31:33.260" v="773" actId="26606"/>
          <ac:picMkLst>
            <pc:docMk/>
            <pc:sldMk cId="1319031670" sldId="277"/>
            <ac:picMk id="5" creationId="{B941B402-BA28-4553-85A3-5CF56619DE80}"/>
          </ac:picMkLst>
        </pc:picChg>
        <pc:cxnChg chg="add">
          <ac:chgData name="amira amir" userId="9ddb60026d133a05" providerId="LiveId" clId="{A38119E7-03C0-4A6E-AC3D-D61B6B365DC0}" dt="2020-09-25T13:31:33.260" v="773" actId="26606"/>
          <ac:cxnSpMkLst>
            <pc:docMk/>
            <pc:sldMk cId="1319031670" sldId="277"/>
            <ac:cxnSpMk id="11" creationId="{A7F400EE-A8A5-48AF-B4D6-291B52C6F0B0}"/>
          </ac:cxnSpMkLst>
        </pc:cxnChg>
      </pc:sldChg>
      <pc:sldChg chg="addSp delSp modSp new mod setBg modAnim">
        <pc:chgData name="amira amir" userId="9ddb60026d133a05" providerId="LiveId" clId="{A38119E7-03C0-4A6E-AC3D-D61B6B365DC0}" dt="2020-09-25T13:35:06.651" v="817"/>
        <pc:sldMkLst>
          <pc:docMk/>
          <pc:sldMk cId="4126932262" sldId="278"/>
        </pc:sldMkLst>
        <pc:spChg chg="mod">
          <ac:chgData name="amira amir" userId="9ddb60026d133a05" providerId="LiveId" clId="{A38119E7-03C0-4A6E-AC3D-D61B6B365DC0}" dt="2020-09-25T13:34:55.006" v="811" actId="26606"/>
          <ac:spMkLst>
            <pc:docMk/>
            <pc:sldMk cId="4126932262" sldId="278"/>
            <ac:spMk id="2" creationId="{95A1DCBE-5B9E-4FC6-BB6A-20EC2787F166}"/>
          </ac:spMkLst>
        </pc:spChg>
        <pc:spChg chg="mod">
          <ac:chgData name="amira amir" userId="9ddb60026d133a05" providerId="LiveId" clId="{A38119E7-03C0-4A6E-AC3D-D61B6B365DC0}" dt="2020-09-25T13:34:59.332" v="815" actId="403"/>
          <ac:spMkLst>
            <pc:docMk/>
            <pc:sldMk cId="4126932262" sldId="278"/>
            <ac:spMk id="3" creationId="{7914146E-1B21-40C3-B7BC-C29772D84A2F}"/>
          </ac:spMkLst>
        </pc:spChg>
        <pc:spChg chg="add del mod">
          <ac:chgData name="amira amir" userId="9ddb60026d133a05" providerId="LiveId" clId="{A38119E7-03C0-4A6E-AC3D-D61B6B365DC0}" dt="2020-09-25T13:34:51.540" v="810" actId="478"/>
          <ac:spMkLst>
            <pc:docMk/>
            <pc:sldMk cId="4126932262" sldId="278"/>
            <ac:spMk id="6" creationId="{D0824FD9-0A09-4676-96FF-0499A51D901C}"/>
          </ac:spMkLst>
        </pc:spChg>
        <pc:spChg chg="add">
          <ac:chgData name="amira amir" userId="9ddb60026d133a05" providerId="LiveId" clId="{A38119E7-03C0-4A6E-AC3D-D61B6B365DC0}" dt="2020-09-25T13:34:55.006" v="811" actId="26606"/>
          <ac:spMkLst>
            <pc:docMk/>
            <pc:sldMk cId="4126932262" sldId="278"/>
            <ac:spMk id="10" creationId="{026A84AF-6F58-471A-BF1F-10D8C03511C4}"/>
          </ac:spMkLst>
        </pc:spChg>
        <pc:picChg chg="add mod">
          <ac:chgData name="amira amir" userId="9ddb60026d133a05" providerId="LiveId" clId="{A38119E7-03C0-4A6E-AC3D-D61B6B365DC0}" dt="2020-09-25T13:34:55.006" v="811" actId="26606"/>
          <ac:picMkLst>
            <pc:docMk/>
            <pc:sldMk cId="4126932262" sldId="278"/>
            <ac:picMk id="5" creationId="{B95837C2-77E8-4990-ADB6-11F8CEE760E2}"/>
          </ac:picMkLst>
        </pc:picChg>
      </pc:sldChg>
      <pc:sldChg chg="modSp new mod">
        <pc:chgData name="amira amir" userId="9ddb60026d133a05" providerId="LiveId" clId="{A38119E7-03C0-4A6E-AC3D-D61B6B365DC0}" dt="2020-09-25T13:38:34.423" v="850" actId="27636"/>
        <pc:sldMkLst>
          <pc:docMk/>
          <pc:sldMk cId="3313695163" sldId="279"/>
        </pc:sldMkLst>
        <pc:spChg chg="mod">
          <ac:chgData name="amira amir" userId="9ddb60026d133a05" providerId="LiveId" clId="{A38119E7-03C0-4A6E-AC3D-D61B6B365DC0}" dt="2020-09-25T13:37:49.069" v="841" actId="27636"/>
          <ac:spMkLst>
            <pc:docMk/>
            <pc:sldMk cId="3313695163" sldId="279"/>
            <ac:spMk id="2" creationId="{9A149143-5D63-4014-A2F6-C855248FAF7E}"/>
          </ac:spMkLst>
        </pc:spChg>
        <pc:spChg chg="mod">
          <ac:chgData name="amira amir" userId="9ddb60026d133a05" providerId="LiveId" clId="{A38119E7-03C0-4A6E-AC3D-D61B6B365DC0}" dt="2020-09-25T13:38:34.423" v="850" actId="27636"/>
          <ac:spMkLst>
            <pc:docMk/>
            <pc:sldMk cId="3313695163" sldId="279"/>
            <ac:spMk id="3" creationId="{9D9E2264-0380-4063-9AD2-CE8EC074423A}"/>
          </ac:spMkLst>
        </pc:spChg>
      </pc:sldChg>
      <pc:sldChg chg="addSp delSp modSp new mod setBg">
        <pc:chgData name="amira amir" userId="9ddb60026d133a05" providerId="LiveId" clId="{A38119E7-03C0-4A6E-AC3D-D61B6B365DC0}" dt="2020-09-25T13:39:27.266" v="867" actId="115"/>
        <pc:sldMkLst>
          <pc:docMk/>
          <pc:sldMk cId="3385063066" sldId="280"/>
        </pc:sldMkLst>
        <pc:spChg chg="mod">
          <ac:chgData name="amira amir" userId="9ddb60026d133a05" providerId="LiveId" clId="{A38119E7-03C0-4A6E-AC3D-D61B6B365DC0}" dt="2020-09-25T13:39:27.266" v="867" actId="115"/>
          <ac:spMkLst>
            <pc:docMk/>
            <pc:sldMk cId="3385063066" sldId="280"/>
            <ac:spMk id="2" creationId="{87B3BDD3-028A-4128-ABC7-A50DF393E3E3}"/>
          </ac:spMkLst>
        </pc:spChg>
        <pc:spChg chg="del mod">
          <ac:chgData name="amira amir" userId="9ddb60026d133a05" providerId="LiveId" clId="{A38119E7-03C0-4A6E-AC3D-D61B6B365DC0}" dt="2020-09-25T13:39:08.048" v="857" actId="26606"/>
          <ac:spMkLst>
            <pc:docMk/>
            <pc:sldMk cId="3385063066" sldId="280"/>
            <ac:spMk id="3" creationId="{F11EC7BE-01CE-4538-A1D8-210E8C023669}"/>
          </ac:spMkLst>
        </pc:spChg>
        <pc:spChg chg="add">
          <ac:chgData name="amira amir" userId="9ddb60026d133a05" providerId="LiveId" clId="{A38119E7-03C0-4A6E-AC3D-D61B6B365DC0}" dt="2020-09-25T13:39:08.048" v="857" actId="26606"/>
          <ac:spMkLst>
            <pc:docMk/>
            <pc:sldMk cId="3385063066" sldId="280"/>
            <ac:spMk id="9" creationId="{122F9423-F4B1-45D4-8445-E9991ECCBCCF}"/>
          </ac:spMkLst>
        </pc:spChg>
        <pc:grpChg chg="add">
          <ac:chgData name="amira amir" userId="9ddb60026d133a05" providerId="LiveId" clId="{A38119E7-03C0-4A6E-AC3D-D61B6B365DC0}" dt="2020-09-25T13:39:08.048" v="857" actId="26606"/>
          <ac:grpSpMkLst>
            <pc:docMk/>
            <pc:sldMk cId="3385063066" sldId="280"/>
            <ac:grpSpMk id="11" creationId="{770AE191-D2EA-45C9-A44D-830C188F74CB}"/>
          </ac:grpSpMkLst>
        </pc:grpChg>
        <pc:graphicFrameChg chg="add mod">
          <ac:chgData name="amira amir" userId="9ddb60026d133a05" providerId="LiveId" clId="{A38119E7-03C0-4A6E-AC3D-D61B6B365DC0}" dt="2020-09-25T13:39:23.103" v="866" actId="404"/>
          <ac:graphicFrameMkLst>
            <pc:docMk/>
            <pc:sldMk cId="3385063066" sldId="280"/>
            <ac:graphicFrameMk id="5" creationId="{BE45FAF5-59D4-4FF4-9891-DBA3E970091A}"/>
          </ac:graphicFrameMkLst>
        </pc:graphicFrameChg>
      </pc:sldChg>
      <pc:sldChg chg="addSp modSp new mod setBg">
        <pc:chgData name="amira amir" userId="9ddb60026d133a05" providerId="LiveId" clId="{A38119E7-03C0-4A6E-AC3D-D61B6B365DC0}" dt="2020-09-25T13:40:31.680" v="875" actId="26606"/>
        <pc:sldMkLst>
          <pc:docMk/>
          <pc:sldMk cId="720872858" sldId="281"/>
        </pc:sldMkLst>
        <pc:spChg chg="mod">
          <ac:chgData name="amira amir" userId="9ddb60026d133a05" providerId="LiveId" clId="{A38119E7-03C0-4A6E-AC3D-D61B6B365DC0}" dt="2020-09-25T13:40:31.680" v="875" actId="26606"/>
          <ac:spMkLst>
            <pc:docMk/>
            <pc:sldMk cId="720872858" sldId="281"/>
            <ac:spMk id="2" creationId="{96929CA0-1181-443B-B1C8-714E5C9FBA37}"/>
          </ac:spMkLst>
        </pc:spChg>
        <pc:spChg chg="mod">
          <ac:chgData name="amira amir" userId="9ddb60026d133a05" providerId="LiveId" clId="{A38119E7-03C0-4A6E-AC3D-D61B6B365DC0}" dt="2020-09-25T13:40:31.680" v="875" actId="26606"/>
          <ac:spMkLst>
            <pc:docMk/>
            <pc:sldMk cId="720872858" sldId="281"/>
            <ac:spMk id="3" creationId="{CEB73145-41EB-46EB-9CA1-15046E675777}"/>
          </ac:spMkLst>
        </pc:spChg>
        <pc:picChg chg="add mod">
          <ac:chgData name="amira amir" userId="9ddb60026d133a05" providerId="LiveId" clId="{A38119E7-03C0-4A6E-AC3D-D61B6B365DC0}" dt="2020-09-25T13:40:31.680" v="875" actId="26606"/>
          <ac:picMkLst>
            <pc:docMk/>
            <pc:sldMk cId="720872858" sldId="281"/>
            <ac:picMk id="4" creationId="{EB399D5A-FACE-4BDC-8B71-A387EAB19530}"/>
          </ac:picMkLst>
        </pc:picChg>
        <pc:cxnChg chg="add">
          <ac:chgData name="amira amir" userId="9ddb60026d133a05" providerId="LiveId" clId="{A38119E7-03C0-4A6E-AC3D-D61B6B365DC0}" dt="2020-09-25T13:40:31.680" v="875" actId="26606"/>
          <ac:cxnSpMkLst>
            <pc:docMk/>
            <pc:sldMk cId="720872858" sldId="281"/>
            <ac:cxnSpMk id="9" creationId="{A7F400EE-A8A5-48AF-B4D6-291B52C6F0B0}"/>
          </ac:cxnSpMkLst>
        </pc:cxnChg>
      </pc:sldChg>
      <pc:sldChg chg="addSp delSp modSp new mod setBg modClrScheme chgLayout">
        <pc:chgData name="amira amir" userId="9ddb60026d133a05" providerId="LiveId" clId="{A38119E7-03C0-4A6E-AC3D-D61B6B365DC0}" dt="2020-09-25T13:42:01.205" v="880" actId="26606"/>
        <pc:sldMkLst>
          <pc:docMk/>
          <pc:sldMk cId="182994567" sldId="282"/>
        </pc:sldMkLst>
        <pc:spChg chg="del">
          <ac:chgData name="amira amir" userId="9ddb60026d133a05" providerId="LiveId" clId="{A38119E7-03C0-4A6E-AC3D-D61B6B365DC0}" dt="2020-09-25T13:41:58.814" v="879" actId="700"/>
          <ac:spMkLst>
            <pc:docMk/>
            <pc:sldMk cId="182994567" sldId="282"/>
            <ac:spMk id="2" creationId="{4CDE7E0B-4843-4966-B371-FB475BE110F6}"/>
          </ac:spMkLst>
        </pc:spChg>
        <pc:spChg chg="del">
          <ac:chgData name="amira amir" userId="9ddb60026d133a05" providerId="LiveId" clId="{A38119E7-03C0-4A6E-AC3D-D61B6B365DC0}" dt="2020-09-25T13:41:53.656" v="877"/>
          <ac:spMkLst>
            <pc:docMk/>
            <pc:sldMk cId="182994567" sldId="282"/>
            <ac:spMk id="3" creationId="{6A597521-1E50-4451-B94A-6FE21565D5FC}"/>
          </ac:spMkLst>
        </pc:spChg>
        <pc:spChg chg="add">
          <ac:chgData name="amira amir" userId="9ddb60026d133a05" providerId="LiveId" clId="{A38119E7-03C0-4A6E-AC3D-D61B6B365DC0}" dt="2020-09-25T13:42:01.205" v="880" actId="26606"/>
          <ac:spMkLst>
            <pc:docMk/>
            <pc:sldMk cId="182994567" sldId="282"/>
            <ac:spMk id="9" creationId="{42A4FC2C-047E-45A5-965D-8E1E3BF09BC6}"/>
          </ac:spMkLst>
        </pc:spChg>
        <pc:picChg chg="add mod ord">
          <ac:chgData name="amira amir" userId="9ddb60026d133a05" providerId="LiveId" clId="{A38119E7-03C0-4A6E-AC3D-D61B6B365DC0}" dt="2020-09-25T13:42:01.205" v="880" actId="26606"/>
          <ac:picMkLst>
            <pc:docMk/>
            <pc:sldMk cId="182994567" sldId="282"/>
            <ac:picMk id="4" creationId="{0AA819BE-F32D-4583-A33D-9380AE85B2FE}"/>
          </ac:picMkLst>
        </pc:picChg>
      </pc:sldChg>
      <pc:sldChg chg="addSp modSp new mod">
        <pc:chgData name="amira amir" userId="9ddb60026d133a05" providerId="LiveId" clId="{A38119E7-03C0-4A6E-AC3D-D61B6B365DC0}" dt="2020-09-25T13:50:22.409" v="982" actId="403"/>
        <pc:sldMkLst>
          <pc:docMk/>
          <pc:sldMk cId="3657606580" sldId="283"/>
        </pc:sldMkLst>
        <pc:spChg chg="mod">
          <ac:chgData name="amira amir" userId="9ddb60026d133a05" providerId="LiveId" clId="{A38119E7-03C0-4A6E-AC3D-D61B6B365DC0}" dt="2020-09-25T13:44:14.267" v="916" actId="122"/>
          <ac:spMkLst>
            <pc:docMk/>
            <pc:sldMk cId="3657606580" sldId="283"/>
            <ac:spMk id="2" creationId="{944F75AB-27E2-4AEA-9D43-C844A7F2E571}"/>
          </ac:spMkLst>
        </pc:spChg>
        <pc:spChg chg="mod">
          <ac:chgData name="amira amir" userId="9ddb60026d133a05" providerId="LiveId" clId="{A38119E7-03C0-4A6E-AC3D-D61B6B365DC0}" dt="2020-09-25T13:45:50.956" v="944" actId="20577"/>
          <ac:spMkLst>
            <pc:docMk/>
            <pc:sldMk cId="3657606580" sldId="283"/>
            <ac:spMk id="3" creationId="{23DE0589-8C17-41CE-9DAF-E56A67E21FA0}"/>
          </ac:spMkLst>
        </pc:spChg>
        <pc:spChg chg="add mod">
          <ac:chgData name="amira amir" userId="9ddb60026d133a05" providerId="LiveId" clId="{A38119E7-03C0-4A6E-AC3D-D61B6B365DC0}" dt="2020-09-25T13:50:22.409" v="982" actId="403"/>
          <ac:spMkLst>
            <pc:docMk/>
            <pc:sldMk cId="3657606580" sldId="283"/>
            <ac:spMk id="8" creationId="{167AF1A1-72DA-43BE-BFD2-D5FFD63CD258}"/>
          </ac:spMkLst>
        </pc:spChg>
        <pc:cxnChg chg="add mod">
          <ac:chgData name="amira amir" userId="9ddb60026d133a05" providerId="LiveId" clId="{A38119E7-03C0-4A6E-AC3D-D61B6B365DC0}" dt="2020-09-25T13:45:37.443" v="931" actId="1076"/>
          <ac:cxnSpMkLst>
            <pc:docMk/>
            <pc:sldMk cId="3657606580" sldId="283"/>
            <ac:cxnSpMk id="5" creationId="{EB29782F-5E5D-47E7-B6B8-D2D6B6054265}"/>
          </ac:cxnSpMkLst>
        </pc:cxnChg>
        <pc:cxnChg chg="add mod">
          <ac:chgData name="amira amir" userId="9ddb60026d133a05" providerId="LiveId" clId="{A38119E7-03C0-4A6E-AC3D-D61B6B365DC0}" dt="2020-09-25T13:45:47.199" v="934" actId="14100"/>
          <ac:cxnSpMkLst>
            <pc:docMk/>
            <pc:sldMk cId="3657606580" sldId="283"/>
            <ac:cxnSpMk id="6" creationId="{8EC18480-256B-4233-BACA-D3A57E9FC5E9}"/>
          </ac:cxnSpMkLst>
        </pc:cxnChg>
      </pc:sldChg>
      <pc:sldChg chg="addSp modSp new mod setBg">
        <pc:chgData name="amira amir" userId="9ddb60026d133a05" providerId="LiveId" clId="{A38119E7-03C0-4A6E-AC3D-D61B6B365DC0}" dt="2020-09-25T13:48:13.478" v="964" actId="403"/>
        <pc:sldMkLst>
          <pc:docMk/>
          <pc:sldMk cId="93454331" sldId="284"/>
        </pc:sldMkLst>
        <pc:spChg chg="mod">
          <ac:chgData name="amira amir" userId="9ddb60026d133a05" providerId="LiveId" clId="{A38119E7-03C0-4A6E-AC3D-D61B6B365DC0}" dt="2020-09-25T13:48:02.738" v="962" actId="14100"/>
          <ac:spMkLst>
            <pc:docMk/>
            <pc:sldMk cId="93454331" sldId="284"/>
            <ac:spMk id="2" creationId="{96BBA99A-99FF-4CE0-AF81-DD9C13209DDD}"/>
          </ac:spMkLst>
        </pc:spChg>
        <pc:spChg chg="mod">
          <ac:chgData name="amira amir" userId="9ddb60026d133a05" providerId="LiveId" clId="{A38119E7-03C0-4A6E-AC3D-D61B6B365DC0}" dt="2020-09-25T13:48:13.478" v="964" actId="403"/>
          <ac:spMkLst>
            <pc:docMk/>
            <pc:sldMk cId="93454331" sldId="284"/>
            <ac:spMk id="3" creationId="{B9F5C0C1-3043-4DD8-9344-B17D0B9BA193}"/>
          </ac:spMkLst>
        </pc:spChg>
        <pc:picChg chg="add mod">
          <ac:chgData name="amira amir" userId="9ddb60026d133a05" providerId="LiveId" clId="{A38119E7-03C0-4A6E-AC3D-D61B6B365DC0}" dt="2020-09-25T13:47:21.370" v="951" actId="26606"/>
          <ac:picMkLst>
            <pc:docMk/>
            <pc:sldMk cId="93454331" sldId="284"/>
            <ac:picMk id="4" creationId="{22CFAB96-F1CA-459C-9211-40D054A69EF9}"/>
          </ac:picMkLst>
        </pc:picChg>
        <pc:cxnChg chg="add">
          <ac:chgData name="amira amir" userId="9ddb60026d133a05" providerId="LiveId" clId="{A38119E7-03C0-4A6E-AC3D-D61B6B365DC0}" dt="2020-09-25T13:47:21.370" v="951" actId="26606"/>
          <ac:cxnSpMkLst>
            <pc:docMk/>
            <pc:sldMk cId="93454331" sldId="284"/>
            <ac:cxnSpMk id="9" creationId="{A7F400EE-A8A5-48AF-B4D6-291B52C6F0B0}"/>
          </ac:cxnSpMkLst>
        </pc:cxnChg>
      </pc:sldChg>
      <pc:sldChg chg="addSp delSp modSp new mod setBg modClrScheme chgLayout">
        <pc:chgData name="amira amir" userId="9ddb60026d133a05" providerId="LiveId" clId="{A38119E7-03C0-4A6E-AC3D-D61B6B365DC0}" dt="2020-09-25T13:49:52.273" v="974" actId="14100"/>
        <pc:sldMkLst>
          <pc:docMk/>
          <pc:sldMk cId="2122347991" sldId="285"/>
        </pc:sldMkLst>
        <pc:spChg chg="del">
          <ac:chgData name="amira amir" userId="9ddb60026d133a05" providerId="LiveId" clId="{A38119E7-03C0-4A6E-AC3D-D61B6B365DC0}" dt="2020-09-25T13:49:28.944" v="967" actId="700"/>
          <ac:spMkLst>
            <pc:docMk/>
            <pc:sldMk cId="2122347991" sldId="285"/>
            <ac:spMk id="2" creationId="{878C7948-86FF-4D4D-B1DE-6E2C3446D646}"/>
          </ac:spMkLst>
        </pc:spChg>
        <pc:spChg chg="del">
          <ac:chgData name="amira amir" userId="9ddb60026d133a05" providerId="LiveId" clId="{A38119E7-03C0-4A6E-AC3D-D61B6B365DC0}" dt="2020-09-25T13:49:25.345" v="966"/>
          <ac:spMkLst>
            <pc:docMk/>
            <pc:sldMk cId="2122347991" sldId="285"/>
            <ac:spMk id="3" creationId="{F28E5408-FD7D-4489-8C6E-612563325526}"/>
          </ac:spMkLst>
        </pc:spChg>
        <pc:spChg chg="add">
          <ac:chgData name="amira amir" userId="9ddb60026d133a05" providerId="LiveId" clId="{A38119E7-03C0-4A6E-AC3D-D61B6B365DC0}" dt="2020-09-25T13:49:39.013" v="968" actId="26606"/>
          <ac:spMkLst>
            <pc:docMk/>
            <pc:sldMk cId="2122347991" sldId="285"/>
            <ac:spMk id="9" creationId="{57845966-6EFC-468A-9CC7-BAB4B95854E7}"/>
          </ac:spMkLst>
        </pc:spChg>
        <pc:spChg chg="add">
          <ac:chgData name="amira amir" userId="9ddb60026d133a05" providerId="LiveId" clId="{A38119E7-03C0-4A6E-AC3D-D61B6B365DC0}" dt="2020-09-25T13:49:39.013" v="968" actId="26606"/>
          <ac:spMkLst>
            <pc:docMk/>
            <pc:sldMk cId="2122347991" sldId="285"/>
            <ac:spMk id="13" creationId="{ADAD1991-FFD1-4E94-ABAB-7560D33008E4}"/>
          </ac:spMkLst>
        </pc:spChg>
        <pc:picChg chg="add mod ord">
          <ac:chgData name="amira amir" userId="9ddb60026d133a05" providerId="LiveId" clId="{A38119E7-03C0-4A6E-AC3D-D61B6B365DC0}" dt="2020-09-25T13:49:52.273" v="974" actId="14100"/>
          <ac:picMkLst>
            <pc:docMk/>
            <pc:sldMk cId="2122347991" sldId="285"/>
            <ac:picMk id="4" creationId="{8D3ABA9D-AEAE-447B-8AF2-CEDD63E45A99}"/>
          </ac:picMkLst>
        </pc:picChg>
        <pc:picChg chg="add">
          <ac:chgData name="amira amir" userId="9ddb60026d133a05" providerId="LiveId" clId="{A38119E7-03C0-4A6E-AC3D-D61B6B365DC0}" dt="2020-09-25T13:49:39.013" v="968" actId="26606"/>
          <ac:picMkLst>
            <pc:docMk/>
            <pc:sldMk cId="2122347991" sldId="285"/>
            <ac:picMk id="11" creationId="{75554383-98AF-4A47-BB65-705FAAA4BE6A}"/>
          </ac:picMkLst>
        </pc:picChg>
      </pc:sldChg>
      <pc:sldChg chg="addSp delSp modSp new mod setBg addCm">
        <pc:chgData name="amira amir" userId="9ddb60026d133a05" providerId="LiveId" clId="{A38119E7-03C0-4A6E-AC3D-D61B6B365DC0}" dt="2020-09-25T13:57:34.999" v="1121" actId="26606"/>
        <pc:sldMkLst>
          <pc:docMk/>
          <pc:sldMk cId="1187993768" sldId="286"/>
        </pc:sldMkLst>
        <pc:spChg chg="add del mod">
          <ac:chgData name="amira amir" userId="9ddb60026d133a05" providerId="LiveId" clId="{A38119E7-03C0-4A6E-AC3D-D61B6B365DC0}" dt="2020-09-25T13:57:32.762" v="1120" actId="478"/>
          <ac:spMkLst>
            <pc:docMk/>
            <pc:sldMk cId="1187993768" sldId="286"/>
            <ac:spMk id="6" creationId="{44375CFA-B142-427C-B178-A858B8BF5238}"/>
          </ac:spMkLst>
        </pc:spChg>
        <pc:spChg chg="add">
          <ac:chgData name="amira amir" userId="9ddb60026d133a05" providerId="LiveId" clId="{A38119E7-03C0-4A6E-AC3D-D61B6B365DC0}" dt="2020-09-25T13:57:34.999" v="1121" actId="26606"/>
          <ac:spMkLst>
            <pc:docMk/>
            <pc:sldMk cId="1187993768" sldId="286"/>
            <ac:spMk id="10" creationId="{42A4FC2C-047E-45A5-965D-8E1E3BF09BC6}"/>
          </ac:spMkLst>
        </pc:spChg>
        <pc:picChg chg="add del">
          <ac:chgData name="amira amir" userId="9ddb60026d133a05" providerId="LiveId" clId="{A38119E7-03C0-4A6E-AC3D-D61B6B365DC0}" dt="2020-09-25T13:53:03.674" v="1033" actId="478"/>
          <ac:picMkLst>
            <pc:docMk/>
            <pc:sldMk cId="1187993768" sldId="286"/>
            <ac:picMk id="3" creationId="{3448C773-BCB6-4A49-B6FD-277C0F0FEEE8}"/>
          </ac:picMkLst>
        </pc:picChg>
        <pc:picChg chg="add mod">
          <ac:chgData name="amira amir" userId="9ddb60026d133a05" providerId="LiveId" clId="{A38119E7-03C0-4A6E-AC3D-D61B6B365DC0}" dt="2020-09-25T13:57:34.999" v="1121" actId="26606"/>
          <ac:picMkLst>
            <pc:docMk/>
            <pc:sldMk cId="1187993768" sldId="286"/>
            <ac:picMk id="5" creationId="{5F4B1503-E570-4185-BB23-D5F9095B3264}"/>
          </ac:picMkLst>
        </pc:picChg>
      </pc:sldChg>
      <pc:sldChg chg="addSp delSp modSp new mod ord">
        <pc:chgData name="amira amir" userId="9ddb60026d133a05" providerId="LiveId" clId="{A38119E7-03C0-4A6E-AC3D-D61B6B365DC0}" dt="2020-09-25T13:56:11.143" v="1116" actId="403"/>
        <pc:sldMkLst>
          <pc:docMk/>
          <pc:sldMk cId="688434930" sldId="287"/>
        </pc:sldMkLst>
        <pc:spChg chg="mod">
          <ac:chgData name="amira amir" userId="9ddb60026d133a05" providerId="LiveId" clId="{A38119E7-03C0-4A6E-AC3D-D61B6B365DC0}" dt="2020-09-25T13:51:26.590" v="991"/>
          <ac:spMkLst>
            <pc:docMk/>
            <pc:sldMk cId="688434930" sldId="287"/>
            <ac:spMk id="2" creationId="{99158BC3-6DE3-48AB-B877-EEA461F96086}"/>
          </ac:spMkLst>
        </pc:spChg>
        <pc:spChg chg="mod">
          <ac:chgData name="amira amir" userId="9ddb60026d133a05" providerId="LiveId" clId="{A38119E7-03C0-4A6E-AC3D-D61B6B365DC0}" dt="2020-09-25T13:52:19.279" v="1028" actId="122"/>
          <ac:spMkLst>
            <pc:docMk/>
            <pc:sldMk cId="688434930" sldId="287"/>
            <ac:spMk id="3" creationId="{6295517C-522A-4907-87C4-58AE41505A6D}"/>
          </ac:spMkLst>
        </pc:spChg>
        <pc:spChg chg="add mod">
          <ac:chgData name="amira amir" userId="9ddb60026d133a05" providerId="LiveId" clId="{A38119E7-03C0-4A6E-AC3D-D61B6B365DC0}" dt="2020-09-25T13:56:11.143" v="1116" actId="403"/>
          <ac:spMkLst>
            <pc:docMk/>
            <pc:sldMk cId="688434930" sldId="287"/>
            <ac:spMk id="7" creationId="{72F6C5F4-3FD3-436D-9FC7-9FB4F719EC1D}"/>
          </ac:spMkLst>
        </pc:spChg>
        <pc:picChg chg="add del">
          <ac:chgData name="amira amir" userId="9ddb60026d133a05" providerId="LiveId" clId="{A38119E7-03C0-4A6E-AC3D-D61B6B365DC0}" dt="2020-09-25T13:52:54.144" v="1031" actId="21"/>
          <ac:picMkLst>
            <pc:docMk/>
            <pc:sldMk cId="688434930" sldId="287"/>
            <ac:picMk id="6" creationId="{8330B86A-177B-42E7-AB5A-CF4918BDCD89}"/>
          </ac:picMkLst>
        </pc:picChg>
        <pc:cxnChg chg="add mod">
          <ac:chgData name="amira amir" userId="9ddb60026d133a05" providerId="LiveId" clId="{A38119E7-03C0-4A6E-AC3D-D61B6B365DC0}" dt="2020-09-25T13:52:26.653" v="1029" actId="1076"/>
          <ac:cxnSpMkLst>
            <pc:docMk/>
            <pc:sldMk cId="688434930" sldId="287"/>
            <ac:cxnSpMk id="4" creationId="{84EB2C15-D049-45BB-B275-BA171A27C3F8}"/>
          </ac:cxnSpMkLst>
        </pc:cxnChg>
      </pc:sldChg>
      <pc:sldChg chg="addSp delSp modSp new mod">
        <pc:chgData name="amira amir" userId="9ddb60026d133a05" providerId="LiveId" clId="{A38119E7-03C0-4A6E-AC3D-D61B6B365DC0}" dt="2020-09-25T13:53:28.390" v="1037" actId="27636"/>
        <pc:sldMkLst>
          <pc:docMk/>
          <pc:sldMk cId="547514956" sldId="288"/>
        </pc:sldMkLst>
        <pc:spChg chg="mod">
          <ac:chgData name="amira amir" userId="9ddb60026d133a05" providerId="LiveId" clId="{A38119E7-03C0-4A6E-AC3D-D61B6B365DC0}" dt="2020-09-25T13:53:28.390" v="1037" actId="27636"/>
          <ac:spMkLst>
            <pc:docMk/>
            <pc:sldMk cId="547514956" sldId="288"/>
            <ac:spMk id="2" creationId="{10F79FED-0CBF-4472-A70F-D48D97D37E87}"/>
          </ac:spMkLst>
        </pc:spChg>
        <pc:spChg chg="del">
          <ac:chgData name="amira amir" userId="9ddb60026d133a05" providerId="LiveId" clId="{A38119E7-03C0-4A6E-AC3D-D61B6B365DC0}" dt="2020-09-25T13:53:08.794" v="1035" actId="22"/>
          <ac:spMkLst>
            <pc:docMk/>
            <pc:sldMk cId="547514956" sldId="288"/>
            <ac:spMk id="3" creationId="{42C01F94-1889-4387-A9EE-14B926FE4B95}"/>
          </ac:spMkLst>
        </pc:spChg>
        <pc:picChg chg="add mod ord">
          <ac:chgData name="amira amir" userId="9ddb60026d133a05" providerId="LiveId" clId="{A38119E7-03C0-4A6E-AC3D-D61B6B365DC0}" dt="2020-09-25T13:53:08.794" v="1035" actId="22"/>
          <ac:picMkLst>
            <pc:docMk/>
            <pc:sldMk cId="547514956" sldId="288"/>
            <ac:picMk id="5" creationId="{7BA3B2AA-3756-4E9D-90CC-EFB786013534}"/>
          </ac:picMkLst>
        </pc:picChg>
      </pc:sldChg>
      <pc:sldChg chg="addSp delSp modSp new mod setBg">
        <pc:chgData name="amira amir" userId="9ddb60026d133a05" providerId="LiveId" clId="{A38119E7-03C0-4A6E-AC3D-D61B6B365DC0}" dt="2020-09-25T13:55:44.263" v="1109" actId="207"/>
        <pc:sldMkLst>
          <pc:docMk/>
          <pc:sldMk cId="423223044" sldId="289"/>
        </pc:sldMkLst>
        <pc:spChg chg="mod">
          <ac:chgData name="amira amir" userId="9ddb60026d133a05" providerId="LiveId" clId="{A38119E7-03C0-4A6E-AC3D-D61B6B365DC0}" dt="2020-09-25T13:55:31.008" v="1105" actId="26606"/>
          <ac:spMkLst>
            <pc:docMk/>
            <pc:sldMk cId="423223044" sldId="289"/>
            <ac:spMk id="2" creationId="{90B22D21-7D60-42AF-AC4C-58C24A9C1969}"/>
          </ac:spMkLst>
        </pc:spChg>
        <pc:spChg chg="mod">
          <ac:chgData name="amira amir" userId="9ddb60026d133a05" providerId="LiveId" clId="{A38119E7-03C0-4A6E-AC3D-D61B6B365DC0}" dt="2020-09-25T13:55:44.263" v="1109" actId="207"/>
          <ac:spMkLst>
            <pc:docMk/>
            <pc:sldMk cId="423223044" sldId="289"/>
            <ac:spMk id="3" creationId="{84089943-B586-4746-8C6E-CAAB22A1259A}"/>
          </ac:spMkLst>
        </pc:spChg>
        <pc:spChg chg="add del mod">
          <ac:chgData name="amira amir" userId="9ddb60026d133a05" providerId="LiveId" clId="{A38119E7-03C0-4A6E-AC3D-D61B6B365DC0}" dt="2020-09-25T13:55:22.954" v="1102" actId="478"/>
          <ac:spMkLst>
            <pc:docMk/>
            <pc:sldMk cId="423223044" sldId="289"/>
            <ac:spMk id="6" creationId="{D5EBE49F-084D-418C-9955-625FD419C5AD}"/>
          </ac:spMkLst>
        </pc:spChg>
        <pc:spChg chg="add">
          <ac:chgData name="amira amir" userId="9ddb60026d133a05" providerId="LiveId" clId="{A38119E7-03C0-4A6E-AC3D-D61B6B365DC0}" dt="2020-09-25T13:55:31.008" v="1105" actId="26606"/>
          <ac:spMkLst>
            <pc:docMk/>
            <pc:sldMk cId="423223044" sldId="289"/>
            <ac:spMk id="12" creationId="{097CD68E-23E3-4007-8847-CD0944C4F7BE}"/>
          </ac:spMkLst>
        </pc:spChg>
        <pc:spChg chg="add">
          <ac:chgData name="amira amir" userId="9ddb60026d133a05" providerId="LiveId" clId="{A38119E7-03C0-4A6E-AC3D-D61B6B365DC0}" dt="2020-09-25T13:55:31.008" v="1105" actId="26606"/>
          <ac:spMkLst>
            <pc:docMk/>
            <pc:sldMk cId="423223044" sldId="289"/>
            <ac:spMk id="13" creationId="{E91DC736-0EF8-4F87-9146-EBF1D2EE4D3D}"/>
          </ac:spMkLst>
        </pc:spChg>
        <pc:spChg chg="add">
          <ac:chgData name="amira amir" userId="9ddb60026d133a05" providerId="LiveId" clId="{A38119E7-03C0-4A6E-AC3D-D61B6B365DC0}" dt="2020-09-25T13:55:31.008" v="1105" actId="26606"/>
          <ac:spMkLst>
            <pc:docMk/>
            <pc:sldMk cId="423223044" sldId="289"/>
            <ac:spMk id="14" creationId="{AF2F604E-43BE-4DC3-B983-E071523364F8}"/>
          </ac:spMkLst>
        </pc:spChg>
        <pc:spChg chg="add">
          <ac:chgData name="amira amir" userId="9ddb60026d133a05" providerId="LiveId" clId="{A38119E7-03C0-4A6E-AC3D-D61B6B365DC0}" dt="2020-09-25T13:55:31.008" v="1105" actId="26606"/>
          <ac:spMkLst>
            <pc:docMk/>
            <pc:sldMk cId="423223044" sldId="289"/>
            <ac:spMk id="16" creationId="{08C9B587-E65E-4B52-B37C-ABEBB6E87928}"/>
          </ac:spMkLst>
        </pc:spChg>
        <pc:picChg chg="add mod ord">
          <ac:chgData name="amira amir" userId="9ddb60026d133a05" providerId="LiveId" clId="{A38119E7-03C0-4A6E-AC3D-D61B6B365DC0}" dt="2020-09-25T13:55:31.008" v="1105" actId="26606"/>
          <ac:picMkLst>
            <pc:docMk/>
            <pc:sldMk cId="423223044" sldId="289"/>
            <ac:picMk id="5" creationId="{61AC5158-79F3-4D0D-AD6C-435D1D2DE95E}"/>
          </ac:picMkLst>
        </pc:picChg>
        <pc:cxnChg chg="add del">
          <ac:chgData name="amira amir" userId="9ddb60026d133a05" providerId="LiveId" clId="{A38119E7-03C0-4A6E-AC3D-D61B6B365DC0}" dt="2020-09-25T13:55:30.991" v="1104" actId="26606"/>
          <ac:cxnSpMkLst>
            <pc:docMk/>
            <pc:sldMk cId="423223044" sldId="289"/>
            <ac:cxnSpMk id="10" creationId="{A7F400EE-A8A5-48AF-B4D6-291B52C6F0B0}"/>
          </ac:cxnSpMkLst>
        </pc:cxnChg>
      </pc:sldChg>
      <pc:sldChg chg="addSp delSp modSp new mod setBg modClrScheme chgLayout">
        <pc:chgData name="amira amir" userId="9ddb60026d133a05" providerId="LiveId" clId="{A38119E7-03C0-4A6E-AC3D-D61B6B365DC0}" dt="2020-09-25T13:58:52.816" v="1127" actId="1076"/>
        <pc:sldMkLst>
          <pc:docMk/>
          <pc:sldMk cId="1855448975" sldId="290"/>
        </pc:sldMkLst>
        <pc:spChg chg="del">
          <ac:chgData name="amira amir" userId="9ddb60026d133a05" providerId="LiveId" clId="{A38119E7-03C0-4A6E-AC3D-D61B6B365DC0}" dt="2020-09-25T13:58:32.464" v="1124" actId="700"/>
          <ac:spMkLst>
            <pc:docMk/>
            <pc:sldMk cId="1855448975" sldId="290"/>
            <ac:spMk id="2" creationId="{84F19E94-8626-4190-B368-59492F99203E}"/>
          </ac:spMkLst>
        </pc:spChg>
        <pc:spChg chg="del">
          <ac:chgData name="amira amir" userId="9ddb60026d133a05" providerId="LiveId" clId="{A38119E7-03C0-4A6E-AC3D-D61B6B365DC0}" dt="2020-09-25T13:58:28.625" v="1123"/>
          <ac:spMkLst>
            <pc:docMk/>
            <pc:sldMk cId="1855448975" sldId="290"/>
            <ac:spMk id="3" creationId="{23798AFD-7145-455C-B324-5FC82BF5D7F2}"/>
          </ac:spMkLst>
        </pc:spChg>
        <pc:spChg chg="add">
          <ac:chgData name="amira amir" userId="9ddb60026d133a05" providerId="LiveId" clId="{A38119E7-03C0-4A6E-AC3D-D61B6B365DC0}" dt="2020-09-25T13:58:46.491" v="1125" actId="26606"/>
          <ac:spMkLst>
            <pc:docMk/>
            <pc:sldMk cId="1855448975" sldId="290"/>
            <ac:spMk id="9" creationId="{42A4FC2C-047E-45A5-965D-8E1E3BF09BC6}"/>
          </ac:spMkLst>
        </pc:spChg>
        <pc:picChg chg="add mod ord">
          <ac:chgData name="amira amir" userId="9ddb60026d133a05" providerId="LiveId" clId="{A38119E7-03C0-4A6E-AC3D-D61B6B365DC0}" dt="2020-09-25T13:58:52.816" v="1127" actId="1076"/>
          <ac:picMkLst>
            <pc:docMk/>
            <pc:sldMk cId="1855448975" sldId="290"/>
            <ac:picMk id="4" creationId="{AA7BB1A1-D208-420A-9BDD-04913BF4D1B5}"/>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09-25T16:51:12.452" idx="1">
    <p:pos x="10" y="10"/>
    <p:text/>
    <p:extLst>
      <p:ext uri="{C676402C-5697-4E1C-873F-D02D1690AC5C}">
        <p15:threadingInfo xmlns:p15="http://schemas.microsoft.com/office/powerpoint/2012/main" timeZoneBias="-18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9.png"/></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svg"/><Relationship Id="rId1" Type="http://schemas.openxmlformats.org/officeDocument/2006/relationships/image" Target="../media/image28.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svg"/><Relationship Id="rId1" Type="http://schemas.openxmlformats.org/officeDocument/2006/relationships/image" Target="../media/image2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D721F3-B5C8-44D9-A1E8-5ECAE8EAB876}"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872E1EF-B1F3-4915-A2B8-CFBE774C732B}">
      <dgm:prSet custT="1"/>
      <dgm:spPr/>
      <dgm:t>
        <a:bodyPr/>
        <a:lstStyle/>
        <a:p>
          <a:r>
            <a:rPr lang="en-US" sz="2000" b="0" i="0" dirty="0"/>
            <a:t>For example, chemical energy is transferred from the food you eat to your body. </a:t>
          </a:r>
          <a:endParaRPr lang="en-US" sz="2000" dirty="0"/>
        </a:p>
      </dgm:t>
    </dgm:pt>
    <dgm:pt modelId="{8FCD4FEB-78E5-4DDA-8ABB-F228E6100BD1}" type="parTrans" cxnId="{9231A098-BED9-4F26-A499-9C2AFB04FF92}">
      <dgm:prSet/>
      <dgm:spPr/>
      <dgm:t>
        <a:bodyPr/>
        <a:lstStyle/>
        <a:p>
          <a:endParaRPr lang="en-US"/>
        </a:p>
      </dgm:t>
    </dgm:pt>
    <dgm:pt modelId="{0D364EDC-4D52-4267-96C9-9D22B3D3C232}" type="sibTrans" cxnId="{9231A098-BED9-4F26-A499-9C2AFB04FF92}">
      <dgm:prSet/>
      <dgm:spPr/>
      <dgm:t>
        <a:bodyPr/>
        <a:lstStyle/>
        <a:p>
          <a:endParaRPr lang="en-US"/>
        </a:p>
      </dgm:t>
    </dgm:pt>
    <dgm:pt modelId="{288EDB89-9527-4D87-9ECB-BCAE266C6B01}">
      <dgm:prSet custT="1"/>
      <dgm:spPr/>
      <dgm:t>
        <a:bodyPr/>
        <a:lstStyle/>
        <a:p>
          <a:r>
            <a:rPr lang="en-US" sz="2000" b="0" i="0" dirty="0"/>
            <a:t>Energy from the sun is transferred to Earth in the form of electromagnetic radiation. </a:t>
          </a:r>
          <a:endParaRPr lang="en-US" sz="2000" dirty="0"/>
        </a:p>
      </dgm:t>
    </dgm:pt>
    <dgm:pt modelId="{ACCF73D5-A3DA-465E-8B96-7F45C14C7188}" type="parTrans" cxnId="{D70B53BD-B87A-4FD1-8253-E4639542D02F}">
      <dgm:prSet/>
      <dgm:spPr/>
      <dgm:t>
        <a:bodyPr/>
        <a:lstStyle/>
        <a:p>
          <a:endParaRPr lang="en-US"/>
        </a:p>
      </dgm:t>
    </dgm:pt>
    <dgm:pt modelId="{77F11702-380B-4128-8D95-1FE833256DAF}" type="sibTrans" cxnId="{D70B53BD-B87A-4FD1-8253-E4639542D02F}">
      <dgm:prSet/>
      <dgm:spPr/>
      <dgm:t>
        <a:bodyPr/>
        <a:lstStyle/>
        <a:p>
          <a:endParaRPr lang="en-US"/>
        </a:p>
      </dgm:t>
    </dgm:pt>
    <dgm:pt modelId="{0F600938-F461-4D69-8E3A-FC59469A8D3A}">
      <dgm:prSet custT="1"/>
      <dgm:spPr/>
      <dgm:t>
        <a:bodyPr/>
        <a:lstStyle/>
        <a:p>
          <a:r>
            <a:rPr lang="en-US" sz="2000" b="0" i="0" dirty="0"/>
            <a:t>Energy is not something you can see directly. </a:t>
          </a:r>
          <a:endParaRPr lang="en-US" sz="2000" dirty="0"/>
        </a:p>
      </dgm:t>
    </dgm:pt>
    <dgm:pt modelId="{962E8054-A4C9-4702-A6C2-CE82F7121A5F}" type="parTrans" cxnId="{F8489BDC-B79F-475D-826D-86A1C5430E96}">
      <dgm:prSet/>
      <dgm:spPr/>
      <dgm:t>
        <a:bodyPr/>
        <a:lstStyle/>
        <a:p>
          <a:endParaRPr lang="en-US"/>
        </a:p>
      </dgm:t>
    </dgm:pt>
    <dgm:pt modelId="{30306E0B-5306-492E-8B0B-48D6246A1B6A}" type="sibTrans" cxnId="{F8489BDC-B79F-475D-826D-86A1C5430E96}">
      <dgm:prSet/>
      <dgm:spPr/>
      <dgm:t>
        <a:bodyPr/>
        <a:lstStyle/>
        <a:p>
          <a:endParaRPr lang="en-US"/>
        </a:p>
      </dgm:t>
    </dgm:pt>
    <dgm:pt modelId="{DD4DB109-C47D-484F-A737-9C60BBED1824}">
      <dgm:prSet custT="1"/>
      <dgm:spPr/>
      <dgm:t>
        <a:bodyPr/>
        <a:lstStyle/>
        <a:p>
          <a:r>
            <a:rPr lang="en-US" sz="2000" b="0" i="0" dirty="0"/>
            <a:t>You can, however, observe its effects. </a:t>
          </a:r>
          <a:endParaRPr lang="en-US" sz="2000" dirty="0"/>
        </a:p>
      </dgm:t>
    </dgm:pt>
    <dgm:pt modelId="{0B9313E1-A368-4B60-8FED-8A7C18375D01}" type="parTrans" cxnId="{917C60F9-95FD-4867-B1F4-61637D892FA3}">
      <dgm:prSet/>
      <dgm:spPr/>
      <dgm:t>
        <a:bodyPr/>
        <a:lstStyle/>
        <a:p>
          <a:endParaRPr lang="en-US"/>
        </a:p>
      </dgm:t>
    </dgm:pt>
    <dgm:pt modelId="{D65B7ABB-508F-4609-B881-106ADDB4E16C}" type="sibTrans" cxnId="{917C60F9-95FD-4867-B1F4-61637D892FA3}">
      <dgm:prSet/>
      <dgm:spPr/>
      <dgm:t>
        <a:bodyPr/>
        <a:lstStyle/>
        <a:p>
          <a:endParaRPr lang="en-US"/>
        </a:p>
      </dgm:t>
    </dgm:pt>
    <dgm:pt modelId="{AECC8891-2BBA-490C-93FC-1563406D6445}">
      <dgm:prSet custT="1"/>
      <dgm:spPr/>
      <dgm:t>
        <a:bodyPr/>
        <a:lstStyle/>
        <a:p>
          <a:r>
            <a:rPr lang="en-US" sz="2000" b="0" i="0" dirty="0"/>
            <a:t>When you touch something hot, you don’t see the energy, but you feel the heat. </a:t>
          </a:r>
          <a:endParaRPr lang="en-US" sz="2000" dirty="0"/>
        </a:p>
      </dgm:t>
    </dgm:pt>
    <dgm:pt modelId="{3AFF165C-099D-408D-ADC5-A0306447DAED}" type="parTrans" cxnId="{D2C4AACC-70F3-4F42-BE0E-9F34CC42424C}">
      <dgm:prSet/>
      <dgm:spPr/>
      <dgm:t>
        <a:bodyPr/>
        <a:lstStyle/>
        <a:p>
          <a:endParaRPr lang="en-US"/>
        </a:p>
      </dgm:t>
    </dgm:pt>
    <dgm:pt modelId="{BCD00D49-48BA-4DD3-9D35-D9E46900AD40}" type="sibTrans" cxnId="{D2C4AACC-70F3-4F42-BE0E-9F34CC42424C}">
      <dgm:prSet/>
      <dgm:spPr/>
      <dgm:t>
        <a:bodyPr/>
        <a:lstStyle/>
        <a:p>
          <a:endParaRPr lang="en-US"/>
        </a:p>
      </dgm:t>
    </dgm:pt>
    <dgm:pt modelId="{6C07A33A-3FA7-4743-8A91-A99679EC1518}">
      <dgm:prSet custT="1"/>
      <dgm:spPr/>
      <dgm:t>
        <a:bodyPr/>
        <a:lstStyle/>
        <a:p>
          <a:r>
            <a:rPr lang="en-US" sz="2000" b="0" i="0" dirty="0"/>
            <a:t>You can hear the sound of a bass drum, but you can’t see the sound energy itself.</a:t>
          </a:r>
          <a:endParaRPr lang="en-US" sz="2000" dirty="0"/>
        </a:p>
      </dgm:t>
    </dgm:pt>
    <dgm:pt modelId="{06CAF6E4-8909-4731-8B4E-155F9E2239DA}" type="parTrans" cxnId="{9BC4D895-B7F8-484C-8F0A-9F6D06EA5A12}">
      <dgm:prSet/>
      <dgm:spPr/>
      <dgm:t>
        <a:bodyPr/>
        <a:lstStyle/>
        <a:p>
          <a:endParaRPr lang="en-US"/>
        </a:p>
      </dgm:t>
    </dgm:pt>
    <dgm:pt modelId="{03580B74-E6B4-4138-865D-185907CEB45E}" type="sibTrans" cxnId="{9BC4D895-B7F8-484C-8F0A-9F6D06EA5A12}">
      <dgm:prSet/>
      <dgm:spPr/>
      <dgm:t>
        <a:bodyPr/>
        <a:lstStyle/>
        <a:p>
          <a:endParaRPr lang="en-US"/>
        </a:p>
      </dgm:t>
    </dgm:pt>
    <dgm:pt modelId="{C5F053DF-6F50-4E6F-A8B8-E0B3F5CF193D}" type="pres">
      <dgm:prSet presAssocID="{41D721F3-B5C8-44D9-A1E8-5ECAE8EAB876}" presName="root" presStyleCnt="0">
        <dgm:presLayoutVars>
          <dgm:dir/>
          <dgm:resizeHandles val="exact"/>
        </dgm:presLayoutVars>
      </dgm:prSet>
      <dgm:spPr/>
    </dgm:pt>
    <dgm:pt modelId="{09F29BF4-B48D-49BD-9DE0-24548E553802}" type="pres">
      <dgm:prSet presAssocID="{41D721F3-B5C8-44D9-A1E8-5ECAE8EAB876}" presName="container" presStyleCnt="0">
        <dgm:presLayoutVars>
          <dgm:dir/>
          <dgm:resizeHandles val="exact"/>
        </dgm:presLayoutVars>
      </dgm:prSet>
      <dgm:spPr/>
    </dgm:pt>
    <dgm:pt modelId="{9389012F-285B-4B79-BC8E-488655966A3C}" type="pres">
      <dgm:prSet presAssocID="{D872E1EF-B1F3-4915-A2B8-CFBE774C732B}" presName="compNode" presStyleCnt="0"/>
      <dgm:spPr/>
    </dgm:pt>
    <dgm:pt modelId="{17A82A8F-26CC-411B-AD77-2C9A6D843D15}" type="pres">
      <dgm:prSet presAssocID="{D872E1EF-B1F3-4915-A2B8-CFBE774C732B}" presName="iconBgRect" presStyleLbl="bgShp" presStyleIdx="0" presStyleCnt="6"/>
      <dgm:spPr/>
    </dgm:pt>
    <dgm:pt modelId="{F153C100-6234-491C-B976-613A2BAA0958}" type="pres">
      <dgm:prSet presAssocID="{D872E1EF-B1F3-4915-A2B8-CFBE774C732B}" presName="icon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Scientist"/>
        </a:ext>
      </dgm:extLst>
    </dgm:pt>
    <dgm:pt modelId="{6ED3F2DF-3F0E-484C-BD3A-AC2C9E4187C4}" type="pres">
      <dgm:prSet presAssocID="{D872E1EF-B1F3-4915-A2B8-CFBE774C732B}" presName="spaceRect" presStyleCnt="0"/>
      <dgm:spPr/>
    </dgm:pt>
    <dgm:pt modelId="{19DDED56-454C-4004-B880-5A7EF102E5EF}" type="pres">
      <dgm:prSet presAssocID="{D872E1EF-B1F3-4915-A2B8-CFBE774C732B}" presName="textRect" presStyleLbl="revTx" presStyleIdx="0" presStyleCnt="6">
        <dgm:presLayoutVars>
          <dgm:chMax val="1"/>
          <dgm:chPref val="1"/>
        </dgm:presLayoutVars>
      </dgm:prSet>
      <dgm:spPr/>
    </dgm:pt>
    <dgm:pt modelId="{81DCAF52-CCC8-4061-ADD0-A17F2E4F0BB5}" type="pres">
      <dgm:prSet presAssocID="{0D364EDC-4D52-4267-96C9-9D22B3D3C232}" presName="sibTrans" presStyleLbl="sibTrans2D1" presStyleIdx="0" presStyleCnt="0"/>
      <dgm:spPr/>
    </dgm:pt>
    <dgm:pt modelId="{E109B914-0686-4DD5-9B9A-2A5F9133301A}" type="pres">
      <dgm:prSet presAssocID="{288EDB89-9527-4D87-9ECB-BCAE266C6B01}" presName="compNode" presStyleCnt="0"/>
      <dgm:spPr/>
    </dgm:pt>
    <dgm:pt modelId="{223EBB35-F66F-4C6C-B384-D5836304FA77}" type="pres">
      <dgm:prSet presAssocID="{288EDB89-9527-4D87-9ECB-BCAE266C6B01}" presName="iconBgRect" presStyleLbl="bgShp" presStyleIdx="1" presStyleCnt="6"/>
      <dgm:spPr/>
    </dgm:pt>
    <dgm:pt modelId="{207A309D-0026-4F7A-9004-8452964785CE}" type="pres">
      <dgm:prSet presAssocID="{288EDB89-9527-4D87-9ECB-BCAE266C6B01}" presName="icon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Radioactive"/>
        </a:ext>
      </dgm:extLst>
    </dgm:pt>
    <dgm:pt modelId="{664CF2FC-6569-412B-AA98-757530A13110}" type="pres">
      <dgm:prSet presAssocID="{288EDB89-9527-4D87-9ECB-BCAE266C6B01}" presName="spaceRect" presStyleCnt="0"/>
      <dgm:spPr/>
    </dgm:pt>
    <dgm:pt modelId="{C8CA9290-6718-4B8C-BD22-6E6A02D847E8}" type="pres">
      <dgm:prSet presAssocID="{288EDB89-9527-4D87-9ECB-BCAE266C6B01}" presName="textRect" presStyleLbl="revTx" presStyleIdx="1" presStyleCnt="6">
        <dgm:presLayoutVars>
          <dgm:chMax val="1"/>
          <dgm:chPref val="1"/>
        </dgm:presLayoutVars>
      </dgm:prSet>
      <dgm:spPr/>
    </dgm:pt>
    <dgm:pt modelId="{B2CEE7B4-E121-420B-A2E5-D7FDF6D5AD01}" type="pres">
      <dgm:prSet presAssocID="{77F11702-380B-4128-8D95-1FE833256DAF}" presName="sibTrans" presStyleLbl="sibTrans2D1" presStyleIdx="0" presStyleCnt="0"/>
      <dgm:spPr/>
    </dgm:pt>
    <dgm:pt modelId="{25BE2F0E-1376-495A-A51C-599816228712}" type="pres">
      <dgm:prSet presAssocID="{0F600938-F461-4D69-8E3A-FC59469A8D3A}" presName="compNode" presStyleCnt="0"/>
      <dgm:spPr/>
    </dgm:pt>
    <dgm:pt modelId="{4A69E476-7BBB-45CB-9B60-6EC8B6C253D1}" type="pres">
      <dgm:prSet presAssocID="{0F600938-F461-4D69-8E3A-FC59469A8D3A}" presName="iconBgRect" presStyleLbl="bgShp" presStyleIdx="2" presStyleCnt="6"/>
      <dgm:spPr/>
    </dgm:pt>
    <dgm:pt modelId="{8784D56C-9461-4B48-A3EA-CD39CB5B6E01}" type="pres">
      <dgm:prSet presAssocID="{0F600938-F461-4D69-8E3A-FC59469A8D3A}" presName="icon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Atom"/>
        </a:ext>
      </dgm:extLst>
    </dgm:pt>
    <dgm:pt modelId="{BD8E8638-5447-4950-B92F-7DD634382E15}" type="pres">
      <dgm:prSet presAssocID="{0F600938-F461-4D69-8E3A-FC59469A8D3A}" presName="spaceRect" presStyleCnt="0"/>
      <dgm:spPr/>
    </dgm:pt>
    <dgm:pt modelId="{630CE34D-B5BB-4DDA-8233-1245171CFE2C}" type="pres">
      <dgm:prSet presAssocID="{0F600938-F461-4D69-8E3A-FC59469A8D3A}" presName="textRect" presStyleLbl="revTx" presStyleIdx="2" presStyleCnt="6">
        <dgm:presLayoutVars>
          <dgm:chMax val="1"/>
          <dgm:chPref val="1"/>
        </dgm:presLayoutVars>
      </dgm:prSet>
      <dgm:spPr/>
    </dgm:pt>
    <dgm:pt modelId="{1532FE17-46CA-4DB7-8AFB-4FA2E0DDEFB1}" type="pres">
      <dgm:prSet presAssocID="{30306E0B-5306-492E-8B0B-48D6246A1B6A}" presName="sibTrans" presStyleLbl="sibTrans2D1" presStyleIdx="0" presStyleCnt="0"/>
      <dgm:spPr/>
    </dgm:pt>
    <dgm:pt modelId="{7BF44B3E-3DDC-4570-AB80-3F3CA12D2C0F}" type="pres">
      <dgm:prSet presAssocID="{DD4DB109-C47D-484F-A737-9C60BBED1824}" presName="compNode" presStyleCnt="0"/>
      <dgm:spPr/>
    </dgm:pt>
    <dgm:pt modelId="{7A5C3A85-0C67-40F0-A53C-DD1C12A9F5B5}" type="pres">
      <dgm:prSet presAssocID="{DD4DB109-C47D-484F-A737-9C60BBED1824}" presName="iconBgRect" presStyleLbl="bgShp" presStyleIdx="3" presStyleCnt="6"/>
      <dgm:spPr/>
    </dgm:pt>
    <dgm:pt modelId="{55259F50-F4DB-44B0-9686-8D40795F84C5}" type="pres">
      <dgm:prSet presAssocID="{DD4DB109-C47D-484F-A737-9C60BBED1824}" presName="iconRect" presStyleLbl="node1" presStyleIdx="3" presStyleCnt="6"/>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Eye"/>
        </a:ext>
      </dgm:extLst>
    </dgm:pt>
    <dgm:pt modelId="{4951E3A1-98CF-43CC-91BD-0375941383D1}" type="pres">
      <dgm:prSet presAssocID="{DD4DB109-C47D-484F-A737-9C60BBED1824}" presName="spaceRect" presStyleCnt="0"/>
      <dgm:spPr/>
    </dgm:pt>
    <dgm:pt modelId="{2783A3A2-4DF6-4EBA-B852-EE2F49B749BA}" type="pres">
      <dgm:prSet presAssocID="{DD4DB109-C47D-484F-A737-9C60BBED1824}" presName="textRect" presStyleLbl="revTx" presStyleIdx="3" presStyleCnt="6">
        <dgm:presLayoutVars>
          <dgm:chMax val="1"/>
          <dgm:chPref val="1"/>
        </dgm:presLayoutVars>
      </dgm:prSet>
      <dgm:spPr/>
    </dgm:pt>
    <dgm:pt modelId="{24D3747B-155F-4E31-A2CB-8295A56E5069}" type="pres">
      <dgm:prSet presAssocID="{D65B7ABB-508F-4609-B881-106ADDB4E16C}" presName="sibTrans" presStyleLbl="sibTrans2D1" presStyleIdx="0" presStyleCnt="0"/>
      <dgm:spPr/>
    </dgm:pt>
    <dgm:pt modelId="{638F0BC2-DFF1-46B9-9C72-CE85906718AE}" type="pres">
      <dgm:prSet presAssocID="{AECC8891-2BBA-490C-93FC-1563406D6445}" presName="compNode" presStyleCnt="0"/>
      <dgm:spPr/>
    </dgm:pt>
    <dgm:pt modelId="{D7C86068-2389-441C-9040-C6954640C713}" type="pres">
      <dgm:prSet presAssocID="{AECC8891-2BBA-490C-93FC-1563406D6445}" presName="iconBgRect" presStyleLbl="bgShp" presStyleIdx="4" presStyleCnt="6"/>
      <dgm:spPr/>
    </dgm:pt>
    <dgm:pt modelId="{BD50EA52-7EC1-4BA5-9404-6F990AD00EC5}" type="pres">
      <dgm:prSet presAssocID="{AECC8891-2BBA-490C-93FC-1563406D6445}"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id="0" name="" descr="Fire"/>
        </a:ext>
      </dgm:extLst>
    </dgm:pt>
    <dgm:pt modelId="{5584EEF3-59F7-499B-B1DC-2AB8137BAB7B}" type="pres">
      <dgm:prSet presAssocID="{AECC8891-2BBA-490C-93FC-1563406D6445}" presName="spaceRect" presStyleCnt="0"/>
      <dgm:spPr/>
    </dgm:pt>
    <dgm:pt modelId="{18B1AD4F-27DE-44AE-BC1C-7CC382F88A0C}" type="pres">
      <dgm:prSet presAssocID="{AECC8891-2BBA-490C-93FC-1563406D6445}" presName="textRect" presStyleLbl="revTx" presStyleIdx="4" presStyleCnt="6">
        <dgm:presLayoutVars>
          <dgm:chMax val="1"/>
          <dgm:chPref val="1"/>
        </dgm:presLayoutVars>
      </dgm:prSet>
      <dgm:spPr/>
    </dgm:pt>
    <dgm:pt modelId="{2072682F-7882-4460-BC1F-280566C7F66C}" type="pres">
      <dgm:prSet presAssocID="{BCD00D49-48BA-4DD3-9D35-D9E46900AD40}" presName="sibTrans" presStyleLbl="sibTrans2D1" presStyleIdx="0" presStyleCnt="0"/>
      <dgm:spPr/>
    </dgm:pt>
    <dgm:pt modelId="{145BA18F-D9D2-40A6-896C-B6518C799114}" type="pres">
      <dgm:prSet presAssocID="{6C07A33A-3FA7-4743-8A91-A99679EC1518}" presName="compNode" presStyleCnt="0"/>
      <dgm:spPr/>
    </dgm:pt>
    <dgm:pt modelId="{B9B3F0CF-177C-4EA9-AE85-552593F39799}" type="pres">
      <dgm:prSet presAssocID="{6C07A33A-3FA7-4743-8A91-A99679EC1518}" presName="iconBgRect" presStyleLbl="bgShp" presStyleIdx="5" presStyleCnt="6"/>
      <dgm:spPr/>
    </dgm:pt>
    <dgm:pt modelId="{AEAAA4A2-E4B6-4231-B9E2-DB314EF2C654}" type="pres">
      <dgm:prSet presAssocID="{6C07A33A-3FA7-4743-8A91-A99679EC1518}" presName="iconRect" presStyleLbl="node1" presStyleIdx="5" presStyleCnt="6"/>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extLst>
        <a:ext uri="{E40237B7-FDA0-4F09-8148-C483321AD2D9}">
          <dgm14:cNvPr xmlns:dgm14="http://schemas.microsoft.com/office/drawing/2010/diagram" id="0" name="" descr="Bass clef"/>
        </a:ext>
      </dgm:extLst>
    </dgm:pt>
    <dgm:pt modelId="{C8B2B743-1D8A-4C12-B32B-89EFBB706ED9}" type="pres">
      <dgm:prSet presAssocID="{6C07A33A-3FA7-4743-8A91-A99679EC1518}" presName="spaceRect" presStyleCnt="0"/>
      <dgm:spPr/>
    </dgm:pt>
    <dgm:pt modelId="{A54FB1D0-7C2B-4736-9EC0-9139FD4A1475}" type="pres">
      <dgm:prSet presAssocID="{6C07A33A-3FA7-4743-8A91-A99679EC1518}" presName="textRect" presStyleLbl="revTx" presStyleIdx="5" presStyleCnt="6">
        <dgm:presLayoutVars>
          <dgm:chMax val="1"/>
          <dgm:chPref val="1"/>
        </dgm:presLayoutVars>
      </dgm:prSet>
      <dgm:spPr/>
    </dgm:pt>
  </dgm:ptLst>
  <dgm:cxnLst>
    <dgm:cxn modelId="{D57A5FA6-B36D-4802-ABD4-105201D4E094}" type="presOf" srcId="{AECC8891-2BBA-490C-93FC-1563406D6445}" destId="{18B1AD4F-27DE-44AE-BC1C-7CC382F88A0C}" srcOrd="0" destOrd="0" presId="urn:microsoft.com/office/officeart/2018/2/layout/IconCircleList"/>
    <dgm:cxn modelId="{D70B53BD-B87A-4FD1-8253-E4639542D02F}" srcId="{41D721F3-B5C8-44D9-A1E8-5ECAE8EAB876}" destId="{288EDB89-9527-4D87-9ECB-BCAE266C6B01}" srcOrd="1" destOrd="0" parTransId="{ACCF73D5-A3DA-465E-8B96-7F45C14C7188}" sibTransId="{77F11702-380B-4128-8D95-1FE833256DAF}"/>
    <dgm:cxn modelId="{302703A9-1FF5-4290-B44C-7544942F911E}" type="presOf" srcId="{DD4DB109-C47D-484F-A737-9C60BBED1824}" destId="{2783A3A2-4DF6-4EBA-B852-EE2F49B749BA}" srcOrd="0" destOrd="0" presId="urn:microsoft.com/office/officeart/2018/2/layout/IconCircleList"/>
    <dgm:cxn modelId="{953338F6-3383-4478-8D68-2F50B84336F7}" type="presOf" srcId="{0F600938-F461-4D69-8E3A-FC59469A8D3A}" destId="{630CE34D-B5BB-4DDA-8233-1245171CFE2C}" srcOrd="0" destOrd="0" presId="urn:microsoft.com/office/officeart/2018/2/layout/IconCircleList"/>
    <dgm:cxn modelId="{81DE8163-E78E-4B4B-B1A5-74910533C439}" type="presOf" srcId="{77F11702-380B-4128-8D95-1FE833256DAF}" destId="{B2CEE7B4-E121-420B-A2E5-D7FDF6D5AD01}" srcOrd="0" destOrd="0" presId="urn:microsoft.com/office/officeart/2018/2/layout/IconCircleList"/>
    <dgm:cxn modelId="{094C2987-DF4F-4222-8D9B-2404360FB97B}" type="presOf" srcId="{288EDB89-9527-4D87-9ECB-BCAE266C6B01}" destId="{C8CA9290-6718-4B8C-BD22-6E6A02D847E8}" srcOrd="0" destOrd="0" presId="urn:microsoft.com/office/officeart/2018/2/layout/IconCircleList"/>
    <dgm:cxn modelId="{917C60F9-95FD-4867-B1F4-61637D892FA3}" srcId="{41D721F3-B5C8-44D9-A1E8-5ECAE8EAB876}" destId="{DD4DB109-C47D-484F-A737-9C60BBED1824}" srcOrd="3" destOrd="0" parTransId="{0B9313E1-A368-4B60-8FED-8A7C18375D01}" sibTransId="{D65B7ABB-508F-4609-B881-106ADDB4E16C}"/>
    <dgm:cxn modelId="{9231A098-BED9-4F26-A499-9C2AFB04FF92}" srcId="{41D721F3-B5C8-44D9-A1E8-5ECAE8EAB876}" destId="{D872E1EF-B1F3-4915-A2B8-CFBE774C732B}" srcOrd="0" destOrd="0" parTransId="{8FCD4FEB-78E5-4DDA-8ABB-F228E6100BD1}" sibTransId="{0D364EDC-4D52-4267-96C9-9D22B3D3C232}"/>
    <dgm:cxn modelId="{CF9E9D74-3B33-4878-8253-3C242351908E}" type="presOf" srcId="{D872E1EF-B1F3-4915-A2B8-CFBE774C732B}" destId="{19DDED56-454C-4004-B880-5A7EF102E5EF}" srcOrd="0" destOrd="0" presId="urn:microsoft.com/office/officeart/2018/2/layout/IconCircleList"/>
    <dgm:cxn modelId="{B048C4D6-CFA5-478D-A212-38CF803A350C}" type="presOf" srcId="{D65B7ABB-508F-4609-B881-106ADDB4E16C}" destId="{24D3747B-155F-4E31-A2CB-8295A56E5069}" srcOrd="0" destOrd="0" presId="urn:microsoft.com/office/officeart/2018/2/layout/IconCircleList"/>
    <dgm:cxn modelId="{F8489BDC-B79F-475D-826D-86A1C5430E96}" srcId="{41D721F3-B5C8-44D9-A1E8-5ECAE8EAB876}" destId="{0F600938-F461-4D69-8E3A-FC59469A8D3A}" srcOrd="2" destOrd="0" parTransId="{962E8054-A4C9-4702-A6C2-CE82F7121A5F}" sibTransId="{30306E0B-5306-492E-8B0B-48D6246A1B6A}"/>
    <dgm:cxn modelId="{2D24A5F2-61B8-4B41-8FC0-B849C66962A8}" type="presOf" srcId="{30306E0B-5306-492E-8B0B-48D6246A1B6A}" destId="{1532FE17-46CA-4DB7-8AFB-4FA2E0DDEFB1}" srcOrd="0" destOrd="0" presId="urn:microsoft.com/office/officeart/2018/2/layout/IconCircleList"/>
    <dgm:cxn modelId="{7AA0720D-5251-4ECE-8C3A-51AC6407D7CD}" type="presOf" srcId="{41D721F3-B5C8-44D9-A1E8-5ECAE8EAB876}" destId="{C5F053DF-6F50-4E6F-A8B8-E0B3F5CF193D}" srcOrd="0" destOrd="0" presId="urn:microsoft.com/office/officeart/2018/2/layout/IconCircleList"/>
    <dgm:cxn modelId="{D2C4AACC-70F3-4F42-BE0E-9F34CC42424C}" srcId="{41D721F3-B5C8-44D9-A1E8-5ECAE8EAB876}" destId="{AECC8891-2BBA-490C-93FC-1563406D6445}" srcOrd="4" destOrd="0" parTransId="{3AFF165C-099D-408D-ADC5-A0306447DAED}" sibTransId="{BCD00D49-48BA-4DD3-9D35-D9E46900AD40}"/>
    <dgm:cxn modelId="{839D3E6C-3EF7-43E9-9714-AC1334B19089}" type="presOf" srcId="{BCD00D49-48BA-4DD3-9D35-D9E46900AD40}" destId="{2072682F-7882-4460-BC1F-280566C7F66C}" srcOrd="0" destOrd="0" presId="urn:microsoft.com/office/officeart/2018/2/layout/IconCircleList"/>
    <dgm:cxn modelId="{9BC4D895-B7F8-484C-8F0A-9F6D06EA5A12}" srcId="{41D721F3-B5C8-44D9-A1E8-5ECAE8EAB876}" destId="{6C07A33A-3FA7-4743-8A91-A99679EC1518}" srcOrd="5" destOrd="0" parTransId="{06CAF6E4-8909-4731-8B4E-155F9E2239DA}" sibTransId="{03580B74-E6B4-4138-865D-185907CEB45E}"/>
    <dgm:cxn modelId="{6911E99E-D9F3-4DD6-825C-690EB58FDE98}" type="presOf" srcId="{0D364EDC-4D52-4267-96C9-9D22B3D3C232}" destId="{81DCAF52-CCC8-4061-ADD0-A17F2E4F0BB5}" srcOrd="0" destOrd="0" presId="urn:microsoft.com/office/officeart/2018/2/layout/IconCircleList"/>
    <dgm:cxn modelId="{031CCACF-3A66-409A-AD8F-CAB10AF221E8}" type="presOf" srcId="{6C07A33A-3FA7-4743-8A91-A99679EC1518}" destId="{A54FB1D0-7C2B-4736-9EC0-9139FD4A1475}" srcOrd="0" destOrd="0" presId="urn:microsoft.com/office/officeart/2018/2/layout/IconCircleList"/>
    <dgm:cxn modelId="{222659C0-ADA8-41F3-8848-5CC4D016209E}" type="presParOf" srcId="{C5F053DF-6F50-4E6F-A8B8-E0B3F5CF193D}" destId="{09F29BF4-B48D-49BD-9DE0-24548E553802}" srcOrd="0" destOrd="0" presId="urn:microsoft.com/office/officeart/2018/2/layout/IconCircleList"/>
    <dgm:cxn modelId="{4CBED533-C668-4E4E-B357-14BE71850E79}" type="presParOf" srcId="{09F29BF4-B48D-49BD-9DE0-24548E553802}" destId="{9389012F-285B-4B79-BC8E-488655966A3C}" srcOrd="0" destOrd="0" presId="urn:microsoft.com/office/officeart/2018/2/layout/IconCircleList"/>
    <dgm:cxn modelId="{4396C92C-12F5-40B9-8B82-D2B114D82850}" type="presParOf" srcId="{9389012F-285B-4B79-BC8E-488655966A3C}" destId="{17A82A8F-26CC-411B-AD77-2C9A6D843D15}" srcOrd="0" destOrd="0" presId="urn:microsoft.com/office/officeart/2018/2/layout/IconCircleList"/>
    <dgm:cxn modelId="{D40F6273-CFE1-477B-82A5-2F6458821795}" type="presParOf" srcId="{9389012F-285B-4B79-BC8E-488655966A3C}" destId="{F153C100-6234-491C-B976-613A2BAA0958}" srcOrd="1" destOrd="0" presId="urn:microsoft.com/office/officeart/2018/2/layout/IconCircleList"/>
    <dgm:cxn modelId="{601AB595-9FF0-40FF-B852-5AC07E227209}" type="presParOf" srcId="{9389012F-285B-4B79-BC8E-488655966A3C}" destId="{6ED3F2DF-3F0E-484C-BD3A-AC2C9E4187C4}" srcOrd="2" destOrd="0" presId="urn:microsoft.com/office/officeart/2018/2/layout/IconCircleList"/>
    <dgm:cxn modelId="{8EF32256-18C9-4925-BCDE-549EFCB6D7BB}" type="presParOf" srcId="{9389012F-285B-4B79-BC8E-488655966A3C}" destId="{19DDED56-454C-4004-B880-5A7EF102E5EF}" srcOrd="3" destOrd="0" presId="urn:microsoft.com/office/officeart/2018/2/layout/IconCircleList"/>
    <dgm:cxn modelId="{51EF28B9-61C1-4731-921F-E4EE06AE9841}" type="presParOf" srcId="{09F29BF4-B48D-49BD-9DE0-24548E553802}" destId="{81DCAF52-CCC8-4061-ADD0-A17F2E4F0BB5}" srcOrd="1" destOrd="0" presId="urn:microsoft.com/office/officeart/2018/2/layout/IconCircleList"/>
    <dgm:cxn modelId="{0CFE0AFC-DD82-4A30-8CD2-16928C755039}" type="presParOf" srcId="{09F29BF4-B48D-49BD-9DE0-24548E553802}" destId="{E109B914-0686-4DD5-9B9A-2A5F9133301A}" srcOrd="2" destOrd="0" presId="urn:microsoft.com/office/officeart/2018/2/layout/IconCircleList"/>
    <dgm:cxn modelId="{114EB5A8-7EE4-445B-A290-23806128B77B}" type="presParOf" srcId="{E109B914-0686-4DD5-9B9A-2A5F9133301A}" destId="{223EBB35-F66F-4C6C-B384-D5836304FA77}" srcOrd="0" destOrd="0" presId="urn:microsoft.com/office/officeart/2018/2/layout/IconCircleList"/>
    <dgm:cxn modelId="{E3636B34-A083-41BB-B0DF-3BF09ED1720C}" type="presParOf" srcId="{E109B914-0686-4DD5-9B9A-2A5F9133301A}" destId="{207A309D-0026-4F7A-9004-8452964785CE}" srcOrd="1" destOrd="0" presId="urn:microsoft.com/office/officeart/2018/2/layout/IconCircleList"/>
    <dgm:cxn modelId="{57A707CA-A3AD-4F68-ADB6-46F2292E20D9}" type="presParOf" srcId="{E109B914-0686-4DD5-9B9A-2A5F9133301A}" destId="{664CF2FC-6569-412B-AA98-757530A13110}" srcOrd="2" destOrd="0" presId="urn:microsoft.com/office/officeart/2018/2/layout/IconCircleList"/>
    <dgm:cxn modelId="{55222BA6-623B-405D-B44E-11E55A883991}" type="presParOf" srcId="{E109B914-0686-4DD5-9B9A-2A5F9133301A}" destId="{C8CA9290-6718-4B8C-BD22-6E6A02D847E8}" srcOrd="3" destOrd="0" presId="urn:microsoft.com/office/officeart/2018/2/layout/IconCircleList"/>
    <dgm:cxn modelId="{8C30DC26-CDC5-4D52-B830-CCB9F5C237DC}" type="presParOf" srcId="{09F29BF4-B48D-49BD-9DE0-24548E553802}" destId="{B2CEE7B4-E121-420B-A2E5-D7FDF6D5AD01}" srcOrd="3" destOrd="0" presId="urn:microsoft.com/office/officeart/2018/2/layout/IconCircleList"/>
    <dgm:cxn modelId="{803F104B-47E9-45CE-B2DA-F85ECB927500}" type="presParOf" srcId="{09F29BF4-B48D-49BD-9DE0-24548E553802}" destId="{25BE2F0E-1376-495A-A51C-599816228712}" srcOrd="4" destOrd="0" presId="urn:microsoft.com/office/officeart/2018/2/layout/IconCircleList"/>
    <dgm:cxn modelId="{75869BB1-F268-41A4-BCA8-62273F7A9B9F}" type="presParOf" srcId="{25BE2F0E-1376-495A-A51C-599816228712}" destId="{4A69E476-7BBB-45CB-9B60-6EC8B6C253D1}" srcOrd="0" destOrd="0" presId="urn:microsoft.com/office/officeart/2018/2/layout/IconCircleList"/>
    <dgm:cxn modelId="{658EEA93-853B-446B-8D65-70B4B26AF156}" type="presParOf" srcId="{25BE2F0E-1376-495A-A51C-599816228712}" destId="{8784D56C-9461-4B48-A3EA-CD39CB5B6E01}" srcOrd="1" destOrd="0" presId="urn:microsoft.com/office/officeart/2018/2/layout/IconCircleList"/>
    <dgm:cxn modelId="{F6851C3C-AE79-4F02-8154-CDD8713C1DA1}" type="presParOf" srcId="{25BE2F0E-1376-495A-A51C-599816228712}" destId="{BD8E8638-5447-4950-B92F-7DD634382E15}" srcOrd="2" destOrd="0" presId="urn:microsoft.com/office/officeart/2018/2/layout/IconCircleList"/>
    <dgm:cxn modelId="{3D76C688-DAEE-47A8-8EDC-9C23F4D46FC3}" type="presParOf" srcId="{25BE2F0E-1376-495A-A51C-599816228712}" destId="{630CE34D-B5BB-4DDA-8233-1245171CFE2C}" srcOrd="3" destOrd="0" presId="urn:microsoft.com/office/officeart/2018/2/layout/IconCircleList"/>
    <dgm:cxn modelId="{4B8CC512-98AE-48BE-A7C4-4CB93CAD268A}" type="presParOf" srcId="{09F29BF4-B48D-49BD-9DE0-24548E553802}" destId="{1532FE17-46CA-4DB7-8AFB-4FA2E0DDEFB1}" srcOrd="5" destOrd="0" presId="urn:microsoft.com/office/officeart/2018/2/layout/IconCircleList"/>
    <dgm:cxn modelId="{4B608305-EACB-4D9E-8B24-AB310B43B7CE}" type="presParOf" srcId="{09F29BF4-B48D-49BD-9DE0-24548E553802}" destId="{7BF44B3E-3DDC-4570-AB80-3F3CA12D2C0F}" srcOrd="6" destOrd="0" presId="urn:microsoft.com/office/officeart/2018/2/layout/IconCircleList"/>
    <dgm:cxn modelId="{C80E3190-9A11-4BF6-B158-E5865C89D010}" type="presParOf" srcId="{7BF44B3E-3DDC-4570-AB80-3F3CA12D2C0F}" destId="{7A5C3A85-0C67-40F0-A53C-DD1C12A9F5B5}" srcOrd="0" destOrd="0" presId="urn:microsoft.com/office/officeart/2018/2/layout/IconCircleList"/>
    <dgm:cxn modelId="{81DB58BE-B506-4857-8B8B-5B851AB59AF7}" type="presParOf" srcId="{7BF44B3E-3DDC-4570-AB80-3F3CA12D2C0F}" destId="{55259F50-F4DB-44B0-9686-8D40795F84C5}" srcOrd="1" destOrd="0" presId="urn:microsoft.com/office/officeart/2018/2/layout/IconCircleList"/>
    <dgm:cxn modelId="{5439C6A3-73A9-4C20-8A56-190B43138D9D}" type="presParOf" srcId="{7BF44B3E-3DDC-4570-AB80-3F3CA12D2C0F}" destId="{4951E3A1-98CF-43CC-91BD-0375941383D1}" srcOrd="2" destOrd="0" presId="urn:microsoft.com/office/officeart/2018/2/layout/IconCircleList"/>
    <dgm:cxn modelId="{31FF249F-374D-43E5-ABE5-5BA3B09DF9F0}" type="presParOf" srcId="{7BF44B3E-3DDC-4570-AB80-3F3CA12D2C0F}" destId="{2783A3A2-4DF6-4EBA-B852-EE2F49B749BA}" srcOrd="3" destOrd="0" presId="urn:microsoft.com/office/officeart/2018/2/layout/IconCircleList"/>
    <dgm:cxn modelId="{AC210D6F-17C4-4605-9F19-75C556DE2528}" type="presParOf" srcId="{09F29BF4-B48D-49BD-9DE0-24548E553802}" destId="{24D3747B-155F-4E31-A2CB-8295A56E5069}" srcOrd="7" destOrd="0" presId="urn:microsoft.com/office/officeart/2018/2/layout/IconCircleList"/>
    <dgm:cxn modelId="{ED742255-644A-43A4-BA91-A5A03F779E87}" type="presParOf" srcId="{09F29BF4-B48D-49BD-9DE0-24548E553802}" destId="{638F0BC2-DFF1-46B9-9C72-CE85906718AE}" srcOrd="8" destOrd="0" presId="urn:microsoft.com/office/officeart/2018/2/layout/IconCircleList"/>
    <dgm:cxn modelId="{0F77632A-DD62-4A94-B4A4-CEBEB120F37E}" type="presParOf" srcId="{638F0BC2-DFF1-46B9-9C72-CE85906718AE}" destId="{D7C86068-2389-441C-9040-C6954640C713}" srcOrd="0" destOrd="0" presId="urn:microsoft.com/office/officeart/2018/2/layout/IconCircleList"/>
    <dgm:cxn modelId="{B252B4C2-F611-4242-9A85-08212114BD52}" type="presParOf" srcId="{638F0BC2-DFF1-46B9-9C72-CE85906718AE}" destId="{BD50EA52-7EC1-4BA5-9404-6F990AD00EC5}" srcOrd="1" destOrd="0" presId="urn:microsoft.com/office/officeart/2018/2/layout/IconCircleList"/>
    <dgm:cxn modelId="{EE4432BF-D3DE-4233-A419-E66167B6EA63}" type="presParOf" srcId="{638F0BC2-DFF1-46B9-9C72-CE85906718AE}" destId="{5584EEF3-59F7-499B-B1DC-2AB8137BAB7B}" srcOrd="2" destOrd="0" presId="urn:microsoft.com/office/officeart/2018/2/layout/IconCircleList"/>
    <dgm:cxn modelId="{E5AFCDD9-67F1-4A7D-AD4C-3C7BFA3E6DEB}" type="presParOf" srcId="{638F0BC2-DFF1-46B9-9C72-CE85906718AE}" destId="{18B1AD4F-27DE-44AE-BC1C-7CC382F88A0C}" srcOrd="3" destOrd="0" presId="urn:microsoft.com/office/officeart/2018/2/layout/IconCircleList"/>
    <dgm:cxn modelId="{1DD426F9-8B0B-4F4F-B46E-F24103AB8181}" type="presParOf" srcId="{09F29BF4-B48D-49BD-9DE0-24548E553802}" destId="{2072682F-7882-4460-BC1F-280566C7F66C}" srcOrd="9" destOrd="0" presId="urn:microsoft.com/office/officeart/2018/2/layout/IconCircleList"/>
    <dgm:cxn modelId="{105F033A-4C69-4CC8-873C-7B66E99135E9}" type="presParOf" srcId="{09F29BF4-B48D-49BD-9DE0-24548E553802}" destId="{145BA18F-D9D2-40A6-896C-B6518C799114}" srcOrd="10" destOrd="0" presId="urn:microsoft.com/office/officeart/2018/2/layout/IconCircleList"/>
    <dgm:cxn modelId="{5A715BF8-A30E-4FDE-9B50-8EA53F5A963A}" type="presParOf" srcId="{145BA18F-D9D2-40A6-896C-B6518C799114}" destId="{B9B3F0CF-177C-4EA9-AE85-552593F39799}" srcOrd="0" destOrd="0" presId="urn:microsoft.com/office/officeart/2018/2/layout/IconCircleList"/>
    <dgm:cxn modelId="{0D218450-0D94-4965-8E30-79305036D130}" type="presParOf" srcId="{145BA18F-D9D2-40A6-896C-B6518C799114}" destId="{AEAAA4A2-E4B6-4231-B9E2-DB314EF2C654}" srcOrd="1" destOrd="0" presId="urn:microsoft.com/office/officeart/2018/2/layout/IconCircleList"/>
    <dgm:cxn modelId="{54CA23D7-D8A4-4521-906C-E7D562CF6C29}" type="presParOf" srcId="{145BA18F-D9D2-40A6-896C-B6518C799114}" destId="{C8B2B743-1D8A-4C12-B32B-89EFBB706ED9}" srcOrd="2" destOrd="0" presId="urn:microsoft.com/office/officeart/2018/2/layout/IconCircleList"/>
    <dgm:cxn modelId="{BCCF71ED-6782-4C80-93A6-7C96F8B91E68}" type="presParOf" srcId="{145BA18F-D9D2-40A6-896C-B6518C799114}" destId="{A54FB1D0-7C2B-4736-9EC0-9139FD4A1475}"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5442C5-CEFB-4493-9919-29848C7CB116}"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96EBD3C-CF0D-4610-9A3D-AC2E5DB07FB2}">
      <dgm:prSet custT="1"/>
      <dgm:spPr/>
      <dgm:t>
        <a:bodyPr/>
        <a:lstStyle/>
        <a:p>
          <a:pPr>
            <a:defRPr cap="all"/>
          </a:pPr>
          <a:r>
            <a:rPr lang="en-US" sz="2000" b="0" i="0" dirty="0"/>
            <a:t>An object that has more power than another object does more work in the same amount of time. </a:t>
          </a:r>
          <a:endParaRPr lang="en-US" sz="2000" dirty="0"/>
        </a:p>
      </dgm:t>
    </dgm:pt>
    <dgm:pt modelId="{EAC9280C-D2E3-49B9-8F0D-224BF2426668}" type="parTrans" cxnId="{94D83BF4-18D2-4313-873E-B37E6C2D00AA}">
      <dgm:prSet/>
      <dgm:spPr/>
      <dgm:t>
        <a:bodyPr/>
        <a:lstStyle/>
        <a:p>
          <a:endParaRPr lang="en-US"/>
        </a:p>
      </dgm:t>
    </dgm:pt>
    <dgm:pt modelId="{590D7080-77C1-4DA2-BF60-0B5310BDE197}" type="sibTrans" cxnId="{94D83BF4-18D2-4313-873E-B37E6C2D00AA}">
      <dgm:prSet/>
      <dgm:spPr/>
      <dgm:t>
        <a:bodyPr/>
        <a:lstStyle/>
        <a:p>
          <a:endParaRPr lang="en-US"/>
        </a:p>
      </dgm:t>
    </dgm:pt>
    <dgm:pt modelId="{57C03733-506D-4EC8-BCA0-06CDF7952BDD}">
      <dgm:prSet custT="1"/>
      <dgm:spPr/>
      <dgm:t>
        <a:bodyPr/>
        <a:lstStyle/>
        <a:p>
          <a:pPr>
            <a:defRPr cap="all"/>
          </a:pPr>
          <a:r>
            <a:rPr lang="en-US" sz="2400" b="0" i="0" dirty="0"/>
            <a:t>It can also mean doing the same amount of work in less time. </a:t>
          </a:r>
          <a:endParaRPr lang="en-US" sz="2400" dirty="0"/>
        </a:p>
      </dgm:t>
    </dgm:pt>
    <dgm:pt modelId="{77FEED6B-67FC-406D-92E5-A6DCB86A59C4}" type="parTrans" cxnId="{D12D8AEC-DCAC-4AB6-8969-A73645CC0D38}">
      <dgm:prSet/>
      <dgm:spPr/>
      <dgm:t>
        <a:bodyPr/>
        <a:lstStyle/>
        <a:p>
          <a:endParaRPr lang="en-US"/>
        </a:p>
      </dgm:t>
    </dgm:pt>
    <dgm:pt modelId="{4FCC3C03-7076-41EF-83A6-02A4D1D676DE}" type="sibTrans" cxnId="{D12D8AEC-DCAC-4AB6-8969-A73645CC0D38}">
      <dgm:prSet/>
      <dgm:spPr/>
      <dgm:t>
        <a:bodyPr/>
        <a:lstStyle/>
        <a:p>
          <a:endParaRPr lang="en-US"/>
        </a:p>
      </dgm:t>
    </dgm:pt>
    <dgm:pt modelId="{1FA7B88D-BE8B-4665-9FE1-AD1A1EF0F428}" type="pres">
      <dgm:prSet presAssocID="{AF5442C5-CEFB-4493-9919-29848C7CB116}" presName="root" presStyleCnt="0">
        <dgm:presLayoutVars>
          <dgm:dir/>
          <dgm:resizeHandles val="exact"/>
        </dgm:presLayoutVars>
      </dgm:prSet>
      <dgm:spPr/>
    </dgm:pt>
    <dgm:pt modelId="{11A1FB71-F71E-4797-8A01-994322A62E4C}" type="pres">
      <dgm:prSet presAssocID="{196EBD3C-CF0D-4610-9A3D-AC2E5DB07FB2}" presName="compNode" presStyleCnt="0"/>
      <dgm:spPr/>
    </dgm:pt>
    <dgm:pt modelId="{300A9DBF-F53D-49DE-A751-424F585DE9A8}" type="pres">
      <dgm:prSet presAssocID="{196EBD3C-CF0D-4610-9A3D-AC2E5DB07FB2}" presName="iconBgRect" presStyleLbl="bgShp" presStyleIdx="0" presStyleCnt="2"/>
      <dgm:spPr/>
    </dgm:pt>
    <dgm:pt modelId="{FD73612D-728D-40D4-B32C-04BE9614E42C}" type="pres">
      <dgm:prSet presAssocID="{196EBD3C-CF0D-4610-9A3D-AC2E5DB07FB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Light Bulb and Gear"/>
        </a:ext>
      </dgm:extLst>
    </dgm:pt>
    <dgm:pt modelId="{B8D28DAF-234B-428F-9E4E-72B06BE2260B}" type="pres">
      <dgm:prSet presAssocID="{196EBD3C-CF0D-4610-9A3D-AC2E5DB07FB2}" presName="spaceRect" presStyleCnt="0"/>
      <dgm:spPr/>
    </dgm:pt>
    <dgm:pt modelId="{D978E77D-FFB5-4446-965A-21FDB5FDB53B}" type="pres">
      <dgm:prSet presAssocID="{196EBD3C-CF0D-4610-9A3D-AC2E5DB07FB2}" presName="textRect" presStyleLbl="revTx" presStyleIdx="0" presStyleCnt="2">
        <dgm:presLayoutVars>
          <dgm:chMax val="1"/>
          <dgm:chPref val="1"/>
        </dgm:presLayoutVars>
      </dgm:prSet>
      <dgm:spPr/>
    </dgm:pt>
    <dgm:pt modelId="{26139D2D-B006-4501-A9DF-4F5ED1F28875}" type="pres">
      <dgm:prSet presAssocID="{590D7080-77C1-4DA2-BF60-0B5310BDE197}" presName="sibTrans" presStyleCnt="0"/>
      <dgm:spPr/>
    </dgm:pt>
    <dgm:pt modelId="{9E5B6CD7-D0F5-46A3-9563-C4170ACFFFAA}" type="pres">
      <dgm:prSet presAssocID="{57C03733-506D-4EC8-BCA0-06CDF7952BDD}" presName="compNode" presStyleCnt="0"/>
      <dgm:spPr/>
    </dgm:pt>
    <dgm:pt modelId="{D71D8668-8875-434C-BCA9-5909094CFA17}" type="pres">
      <dgm:prSet presAssocID="{57C03733-506D-4EC8-BCA0-06CDF7952BDD}" presName="iconBgRect" presStyleLbl="bgShp" presStyleIdx="1" presStyleCnt="2"/>
      <dgm:spPr/>
    </dgm:pt>
    <dgm:pt modelId="{875CD90E-23E4-408D-99E0-B15CB8A2B6C1}" type="pres">
      <dgm:prSet presAssocID="{57C03733-506D-4EC8-BCA0-06CDF7952BD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Rupee"/>
        </a:ext>
      </dgm:extLst>
    </dgm:pt>
    <dgm:pt modelId="{8D2961F3-0576-42EE-B89A-875884316FDC}" type="pres">
      <dgm:prSet presAssocID="{57C03733-506D-4EC8-BCA0-06CDF7952BDD}" presName="spaceRect" presStyleCnt="0"/>
      <dgm:spPr/>
    </dgm:pt>
    <dgm:pt modelId="{94BACDB7-95B2-4F2A-BA2C-60E4F11611F8}" type="pres">
      <dgm:prSet presAssocID="{57C03733-506D-4EC8-BCA0-06CDF7952BDD}" presName="textRect" presStyleLbl="revTx" presStyleIdx="1" presStyleCnt="2">
        <dgm:presLayoutVars>
          <dgm:chMax val="1"/>
          <dgm:chPref val="1"/>
        </dgm:presLayoutVars>
      </dgm:prSet>
      <dgm:spPr/>
    </dgm:pt>
  </dgm:ptLst>
  <dgm:cxnLst>
    <dgm:cxn modelId="{A5E69D20-7FC8-447A-A9D6-EB22C53023A5}" type="presOf" srcId="{57C03733-506D-4EC8-BCA0-06CDF7952BDD}" destId="{94BACDB7-95B2-4F2A-BA2C-60E4F11611F8}" srcOrd="0" destOrd="0" presId="urn:microsoft.com/office/officeart/2018/5/layout/IconCircleLabelList"/>
    <dgm:cxn modelId="{D12D8AEC-DCAC-4AB6-8969-A73645CC0D38}" srcId="{AF5442C5-CEFB-4493-9919-29848C7CB116}" destId="{57C03733-506D-4EC8-BCA0-06CDF7952BDD}" srcOrd="1" destOrd="0" parTransId="{77FEED6B-67FC-406D-92E5-A6DCB86A59C4}" sibTransId="{4FCC3C03-7076-41EF-83A6-02A4D1D676DE}"/>
    <dgm:cxn modelId="{94D83BF4-18D2-4313-873E-B37E6C2D00AA}" srcId="{AF5442C5-CEFB-4493-9919-29848C7CB116}" destId="{196EBD3C-CF0D-4610-9A3D-AC2E5DB07FB2}" srcOrd="0" destOrd="0" parTransId="{EAC9280C-D2E3-49B9-8F0D-224BF2426668}" sibTransId="{590D7080-77C1-4DA2-BF60-0B5310BDE197}"/>
    <dgm:cxn modelId="{0A9CF258-6E6B-4FD0-80EF-ECD442F7B9A5}" type="presOf" srcId="{AF5442C5-CEFB-4493-9919-29848C7CB116}" destId="{1FA7B88D-BE8B-4665-9FE1-AD1A1EF0F428}" srcOrd="0" destOrd="0" presId="urn:microsoft.com/office/officeart/2018/5/layout/IconCircleLabelList"/>
    <dgm:cxn modelId="{6B2B4A33-6F9D-4FE9-903F-04A0168D6901}" type="presOf" srcId="{196EBD3C-CF0D-4610-9A3D-AC2E5DB07FB2}" destId="{D978E77D-FFB5-4446-965A-21FDB5FDB53B}" srcOrd="0" destOrd="0" presId="urn:microsoft.com/office/officeart/2018/5/layout/IconCircleLabelList"/>
    <dgm:cxn modelId="{8690C620-60FA-4D56-9A26-CDCD708E284A}" type="presParOf" srcId="{1FA7B88D-BE8B-4665-9FE1-AD1A1EF0F428}" destId="{11A1FB71-F71E-4797-8A01-994322A62E4C}" srcOrd="0" destOrd="0" presId="urn:microsoft.com/office/officeart/2018/5/layout/IconCircleLabelList"/>
    <dgm:cxn modelId="{2A7B3FBB-B40A-49C9-8F9F-B712192C9A31}" type="presParOf" srcId="{11A1FB71-F71E-4797-8A01-994322A62E4C}" destId="{300A9DBF-F53D-49DE-A751-424F585DE9A8}" srcOrd="0" destOrd="0" presId="urn:microsoft.com/office/officeart/2018/5/layout/IconCircleLabelList"/>
    <dgm:cxn modelId="{1F51C109-C822-427A-BBB8-AE3129E09312}" type="presParOf" srcId="{11A1FB71-F71E-4797-8A01-994322A62E4C}" destId="{FD73612D-728D-40D4-B32C-04BE9614E42C}" srcOrd="1" destOrd="0" presId="urn:microsoft.com/office/officeart/2018/5/layout/IconCircleLabelList"/>
    <dgm:cxn modelId="{A8010C53-CBBF-4E24-AD24-A015225C1ED5}" type="presParOf" srcId="{11A1FB71-F71E-4797-8A01-994322A62E4C}" destId="{B8D28DAF-234B-428F-9E4E-72B06BE2260B}" srcOrd="2" destOrd="0" presId="urn:microsoft.com/office/officeart/2018/5/layout/IconCircleLabelList"/>
    <dgm:cxn modelId="{3FA6D8BE-2D12-435C-A797-5A7728D8B74C}" type="presParOf" srcId="{11A1FB71-F71E-4797-8A01-994322A62E4C}" destId="{D978E77D-FFB5-4446-965A-21FDB5FDB53B}" srcOrd="3" destOrd="0" presId="urn:microsoft.com/office/officeart/2018/5/layout/IconCircleLabelList"/>
    <dgm:cxn modelId="{E08FCC73-1C2C-4F1B-878A-BC00DBE602D4}" type="presParOf" srcId="{1FA7B88D-BE8B-4665-9FE1-AD1A1EF0F428}" destId="{26139D2D-B006-4501-A9DF-4F5ED1F28875}" srcOrd="1" destOrd="0" presId="urn:microsoft.com/office/officeart/2018/5/layout/IconCircleLabelList"/>
    <dgm:cxn modelId="{F394A264-A539-4698-8A49-93D57D3D0EDE}" type="presParOf" srcId="{1FA7B88D-BE8B-4665-9FE1-AD1A1EF0F428}" destId="{9E5B6CD7-D0F5-46A3-9563-C4170ACFFFAA}" srcOrd="2" destOrd="0" presId="urn:microsoft.com/office/officeart/2018/5/layout/IconCircleLabelList"/>
    <dgm:cxn modelId="{AE9D37B5-1CD6-401F-89C3-B6E9C07AD0DC}" type="presParOf" srcId="{9E5B6CD7-D0F5-46A3-9563-C4170ACFFFAA}" destId="{D71D8668-8875-434C-BCA9-5909094CFA17}" srcOrd="0" destOrd="0" presId="urn:microsoft.com/office/officeart/2018/5/layout/IconCircleLabelList"/>
    <dgm:cxn modelId="{5E2C9BE3-401E-4270-B59B-859917D43756}" type="presParOf" srcId="{9E5B6CD7-D0F5-46A3-9563-C4170ACFFFAA}" destId="{875CD90E-23E4-408D-99E0-B15CB8A2B6C1}" srcOrd="1" destOrd="0" presId="urn:microsoft.com/office/officeart/2018/5/layout/IconCircleLabelList"/>
    <dgm:cxn modelId="{FC94F6D1-0F0E-464B-A797-624AA2E43220}" type="presParOf" srcId="{9E5B6CD7-D0F5-46A3-9563-C4170ACFFFAA}" destId="{8D2961F3-0576-42EE-B89A-875884316FDC}" srcOrd="2" destOrd="0" presId="urn:microsoft.com/office/officeart/2018/5/layout/IconCircleLabelList"/>
    <dgm:cxn modelId="{83F94634-A08C-4A66-946D-7A644F2C9937}" type="presParOf" srcId="{9E5B6CD7-D0F5-46A3-9563-C4170ACFFFAA}" destId="{94BACDB7-95B2-4F2A-BA2C-60E4F11611F8}"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82A8F-26CC-411B-AD77-2C9A6D843D15}">
      <dsp:nvSpPr>
        <dsp:cNvPr id="0" name=""/>
        <dsp:cNvSpPr/>
      </dsp:nvSpPr>
      <dsp:spPr>
        <a:xfrm>
          <a:off x="348507" y="877343"/>
          <a:ext cx="928462" cy="9284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53C100-6234-491C-B976-613A2BAA0958}">
      <dsp:nvSpPr>
        <dsp:cNvPr id="0" name=""/>
        <dsp:cNvSpPr/>
      </dsp:nvSpPr>
      <dsp:spPr>
        <a:xfrm>
          <a:off x="543484" y="1072320"/>
          <a:ext cx="538507" cy="53850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DDED56-454C-4004-B880-5A7EF102E5EF}">
      <dsp:nvSpPr>
        <dsp:cNvPr id="0" name=""/>
        <dsp:cNvSpPr/>
      </dsp:nvSpPr>
      <dsp:spPr>
        <a:xfrm>
          <a:off x="1475925" y="877343"/>
          <a:ext cx="2188517" cy="928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0" i="0" kern="1200" dirty="0"/>
            <a:t>For example, chemical energy is transferred from the food you eat to your body. </a:t>
          </a:r>
          <a:endParaRPr lang="en-US" sz="2000" kern="1200" dirty="0"/>
        </a:p>
      </dsp:txBody>
      <dsp:txXfrm>
        <a:off x="1475925" y="877343"/>
        <a:ext cx="2188517" cy="928462"/>
      </dsp:txXfrm>
    </dsp:sp>
    <dsp:sp modelId="{223EBB35-F66F-4C6C-B384-D5836304FA77}">
      <dsp:nvSpPr>
        <dsp:cNvPr id="0" name=""/>
        <dsp:cNvSpPr/>
      </dsp:nvSpPr>
      <dsp:spPr>
        <a:xfrm>
          <a:off x="4045775" y="877343"/>
          <a:ext cx="928462" cy="9284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7A309D-0026-4F7A-9004-8452964785CE}">
      <dsp:nvSpPr>
        <dsp:cNvPr id="0" name=""/>
        <dsp:cNvSpPr/>
      </dsp:nvSpPr>
      <dsp:spPr>
        <a:xfrm>
          <a:off x="4240752" y="1072320"/>
          <a:ext cx="538507" cy="53850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CA9290-6718-4B8C-BD22-6E6A02D847E8}">
      <dsp:nvSpPr>
        <dsp:cNvPr id="0" name=""/>
        <dsp:cNvSpPr/>
      </dsp:nvSpPr>
      <dsp:spPr>
        <a:xfrm>
          <a:off x="5173193" y="877343"/>
          <a:ext cx="2188517" cy="928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0" i="0" kern="1200" dirty="0"/>
            <a:t>Energy from the sun is transferred to Earth in the form of electromagnetic radiation. </a:t>
          </a:r>
          <a:endParaRPr lang="en-US" sz="2000" kern="1200" dirty="0"/>
        </a:p>
      </dsp:txBody>
      <dsp:txXfrm>
        <a:off x="5173193" y="877343"/>
        <a:ext cx="2188517" cy="928462"/>
      </dsp:txXfrm>
    </dsp:sp>
    <dsp:sp modelId="{4A69E476-7BBB-45CB-9B60-6EC8B6C253D1}">
      <dsp:nvSpPr>
        <dsp:cNvPr id="0" name=""/>
        <dsp:cNvSpPr/>
      </dsp:nvSpPr>
      <dsp:spPr>
        <a:xfrm>
          <a:off x="7743044" y="877343"/>
          <a:ext cx="928462" cy="9284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84D56C-9461-4B48-A3EA-CD39CB5B6E01}">
      <dsp:nvSpPr>
        <dsp:cNvPr id="0" name=""/>
        <dsp:cNvSpPr/>
      </dsp:nvSpPr>
      <dsp:spPr>
        <a:xfrm>
          <a:off x="7938021" y="1072320"/>
          <a:ext cx="538507" cy="53850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0CE34D-B5BB-4DDA-8233-1245171CFE2C}">
      <dsp:nvSpPr>
        <dsp:cNvPr id="0" name=""/>
        <dsp:cNvSpPr/>
      </dsp:nvSpPr>
      <dsp:spPr>
        <a:xfrm>
          <a:off x="8870462" y="877343"/>
          <a:ext cx="2188517" cy="928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0" i="0" kern="1200" dirty="0"/>
            <a:t>Energy is not something you can see directly. </a:t>
          </a:r>
          <a:endParaRPr lang="en-US" sz="2000" kern="1200" dirty="0"/>
        </a:p>
      </dsp:txBody>
      <dsp:txXfrm>
        <a:off x="8870462" y="877343"/>
        <a:ext cx="2188517" cy="928462"/>
      </dsp:txXfrm>
    </dsp:sp>
    <dsp:sp modelId="{7A5C3A85-0C67-40F0-A53C-DD1C12A9F5B5}">
      <dsp:nvSpPr>
        <dsp:cNvPr id="0" name=""/>
        <dsp:cNvSpPr/>
      </dsp:nvSpPr>
      <dsp:spPr>
        <a:xfrm>
          <a:off x="348507" y="2545532"/>
          <a:ext cx="928462" cy="92846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259F50-F4DB-44B0-9686-8D40795F84C5}">
      <dsp:nvSpPr>
        <dsp:cNvPr id="0" name=""/>
        <dsp:cNvSpPr/>
      </dsp:nvSpPr>
      <dsp:spPr>
        <a:xfrm>
          <a:off x="543484" y="2740509"/>
          <a:ext cx="538507" cy="538507"/>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83A3A2-4DF6-4EBA-B852-EE2F49B749BA}">
      <dsp:nvSpPr>
        <dsp:cNvPr id="0" name=""/>
        <dsp:cNvSpPr/>
      </dsp:nvSpPr>
      <dsp:spPr>
        <a:xfrm>
          <a:off x="1475925" y="2545532"/>
          <a:ext cx="2188517" cy="928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0" i="0" kern="1200" dirty="0"/>
            <a:t>You can, however, observe its effects. </a:t>
          </a:r>
          <a:endParaRPr lang="en-US" sz="2000" kern="1200" dirty="0"/>
        </a:p>
      </dsp:txBody>
      <dsp:txXfrm>
        <a:off x="1475925" y="2545532"/>
        <a:ext cx="2188517" cy="928462"/>
      </dsp:txXfrm>
    </dsp:sp>
    <dsp:sp modelId="{D7C86068-2389-441C-9040-C6954640C713}">
      <dsp:nvSpPr>
        <dsp:cNvPr id="0" name=""/>
        <dsp:cNvSpPr/>
      </dsp:nvSpPr>
      <dsp:spPr>
        <a:xfrm>
          <a:off x="4045775" y="2545532"/>
          <a:ext cx="928462" cy="928462"/>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50EA52-7EC1-4BA5-9404-6F990AD00EC5}">
      <dsp:nvSpPr>
        <dsp:cNvPr id="0" name=""/>
        <dsp:cNvSpPr/>
      </dsp:nvSpPr>
      <dsp:spPr>
        <a:xfrm>
          <a:off x="4240752" y="2740509"/>
          <a:ext cx="538507" cy="538507"/>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B1AD4F-27DE-44AE-BC1C-7CC382F88A0C}">
      <dsp:nvSpPr>
        <dsp:cNvPr id="0" name=""/>
        <dsp:cNvSpPr/>
      </dsp:nvSpPr>
      <dsp:spPr>
        <a:xfrm>
          <a:off x="5173193" y="2545532"/>
          <a:ext cx="2188517" cy="928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0" i="0" kern="1200" dirty="0"/>
            <a:t>When you touch something hot, you don’t see the energy, but you feel the heat. </a:t>
          </a:r>
          <a:endParaRPr lang="en-US" sz="2000" kern="1200" dirty="0"/>
        </a:p>
      </dsp:txBody>
      <dsp:txXfrm>
        <a:off x="5173193" y="2545532"/>
        <a:ext cx="2188517" cy="928462"/>
      </dsp:txXfrm>
    </dsp:sp>
    <dsp:sp modelId="{B9B3F0CF-177C-4EA9-AE85-552593F39799}">
      <dsp:nvSpPr>
        <dsp:cNvPr id="0" name=""/>
        <dsp:cNvSpPr/>
      </dsp:nvSpPr>
      <dsp:spPr>
        <a:xfrm>
          <a:off x="7743044" y="2545532"/>
          <a:ext cx="928462" cy="9284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AAA4A2-E4B6-4231-B9E2-DB314EF2C654}">
      <dsp:nvSpPr>
        <dsp:cNvPr id="0" name=""/>
        <dsp:cNvSpPr/>
      </dsp:nvSpPr>
      <dsp:spPr>
        <a:xfrm>
          <a:off x="7938021" y="2740509"/>
          <a:ext cx="538507" cy="538507"/>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4FB1D0-7C2B-4736-9EC0-9139FD4A1475}">
      <dsp:nvSpPr>
        <dsp:cNvPr id="0" name=""/>
        <dsp:cNvSpPr/>
      </dsp:nvSpPr>
      <dsp:spPr>
        <a:xfrm>
          <a:off x="8870462" y="2545532"/>
          <a:ext cx="2188517" cy="928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0" i="0" kern="1200" dirty="0"/>
            <a:t>You can hear the sound of a bass drum, but you can’t see the sound energy itself.</a:t>
          </a:r>
          <a:endParaRPr lang="en-US" sz="2000" kern="1200" dirty="0"/>
        </a:p>
      </dsp:txBody>
      <dsp:txXfrm>
        <a:off x="8870462" y="2545532"/>
        <a:ext cx="2188517" cy="9284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0A9DBF-F53D-49DE-A751-424F585DE9A8}">
      <dsp:nvSpPr>
        <dsp:cNvPr id="0" name=""/>
        <dsp:cNvSpPr/>
      </dsp:nvSpPr>
      <dsp:spPr>
        <a:xfrm>
          <a:off x="2240745" y="44961"/>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73612D-728D-40D4-B32C-04BE9614E42C}">
      <dsp:nvSpPr>
        <dsp:cNvPr id="0" name=""/>
        <dsp:cNvSpPr/>
      </dsp:nvSpPr>
      <dsp:spPr>
        <a:xfrm>
          <a:off x="2708745" y="512961"/>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78E77D-FFB5-4446-965A-21FDB5FDB53B}">
      <dsp:nvSpPr>
        <dsp:cNvPr id="0" name=""/>
        <dsp:cNvSpPr/>
      </dsp:nvSpPr>
      <dsp:spPr>
        <a:xfrm>
          <a:off x="1538745" y="2924961"/>
          <a:ext cx="360000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b="0" i="0" kern="1200" dirty="0"/>
            <a:t>An object that has more power than another object does more work in the same amount of time. </a:t>
          </a:r>
          <a:endParaRPr lang="en-US" sz="2000" kern="1200" dirty="0"/>
        </a:p>
      </dsp:txBody>
      <dsp:txXfrm>
        <a:off x="1538745" y="2924961"/>
        <a:ext cx="3600000" cy="1125000"/>
      </dsp:txXfrm>
    </dsp:sp>
    <dsp:sp modelId="{D71D8668-8875-434C-BCA9-5909094CFA17}">
      <dsp:nvSpPr>
        <dsp:cNvPr id="0" name=""/>
        <dsp:cNvSpPr/>
      </dsp:nvSpPr>
      <dsp:spPr>
        <a:xfrm>
          <a:off x="6470745" y="44961"/>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5CD90E-23E4-408D-99E0-B15CB8A2B6C1}">
      <dsp:nvSpPr>
        <dsp:cNvPr id="0" name=""/>
        <dsp:cNvSpPr/>
      </dsp:nvSpPr>
      <dsp:spPr>
        <a:xfrm>
          <a:off x="6938745" y="512961"/>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BACDB7-95B2-4F2A-BA2C-60E4F11611F8}">
      <dsp:nvSpPr>
        <dsp:cNvPr id="0" name=""/>
        <dsp:cNvSpPr/>
      </dsp:nvSpPr>
      <dsp:spPr>
        <a:xfrm>
          <a:off x="5768745" y="2924961"/>
          <a:ext cx="360000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0" i="0" kern="1200" dirty="0"/>
            <a:t>It can also mean doing the same amount of work in less time. </a:t>
          </a:r>
          <a:endParaRPr lang="en-US" sz="2400" kern="1200" dirty="0"/>
        </a:p>
      </dsp:txBody>
      <dsp:txXfrm>
        <a:off x="5768745" y="2924961"/>
        <a:ext cx="3600000" cy="112500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B352B-D42A-4424-94BE-CC825B8BD393}" type="datetimeFigureOut">
              <a:rPr lang="en-US" smtClean="0"/>
              <a:t>10/31/2021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700C9C-4B4A-47D4-91B3-5D3AD2C2CACB}" type="slidenum">
              <a:rPr lang="en-US" smtClean="0"/>
              <a:t>‹#›</a:t>
            </a:fld>
            <a:endParaRPr lang="en-US"/>
          </a:p>
        </p:txBody>
      </p:sp>
    </p:spTree>
    <p:extLst>
      <p:ext uri="{BB962C8B-B14F-4D97-AF65-F5344CB8AC3E}">
        <p14:creationId xmlns:p14="http://schemas.microsoft.com/office/powerpoint/2010/main" val="2266848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00C9C-4B4A-47D4-91B3-5D3AD2C2CACB}" type="slidenum">
              <a:rPr lang="en-US" smtClean="0"/>
              <a:t>29</a:t>
            </a:fld>
            <a:endParaRPr lang="en-US"/>
          </a:p>
        </p:txBody>
      </p:sp>
    </p:spTree>
    <p:extLst>
      <p:ext uri="{BB962C8B-B14F-4D97-AF65-F5344CB8AC3E}">
        <p14:creationId xmlns:p14="http://schemas.microsoft.com/office/powerpoint/2010/main" val="3358944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17657-5653-4FA7-942A-55B31F0A00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2D7986-0D61-4AEE-8BC7-31CD20EA58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50BA3A-9AED-4249-A05F-411E625D70E3}"/>
              </a:ext>
            </a:extLst>
          </p:cNvPr>
          <p:cNvSpPr>
            <a:spLocks noGrp="1"/>
          </p:cNvSpPr>
          <p:nvPr>
            <p:ph type="dt" sz="half" idx="10"/>
          </p:nvPr>
        </p:nvSpPr>
        <p:spPr/>
        <p:txBody>
          <a:bodyPr/>
          <a:lstStyle/>
          <a:p>
            <a:fld id="{81072C74-4E80-45B5-98D9-22D091FCB347}" type="datetimeFigureOut">
              <a:rPr lang="en-US" smtClean="0"/>
              <a:t>10/31/2021</a:t>
            </a:fld>
            <a:endParaRPr lang="en-US"/>
          </a:p>
        </p:txBody>
      </p:sp>
      <p:sp>
        <p:nvSpPr>
          <p:cNvPr id="5" name="Footer Placeholder 4">
            <a:extLst>
              <a:ext uri="{FF2B5EF4-FFF2-40B4-BE49-F238E27FC236}">
                <a16:creationId xmlns:a16="http://schemas.microsoft.com/office/drawing/2014/main" id="{69B9E85A-ACDE-4C8D-A1FE-6FA64157C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05DF2-7E9E-446D-BF49-CCC51ABAB4EA}"/>
              </a:ext>
            </a:extLst>
          </p:cNvPr>
          <p:cNvSpPr>
            <a:spLocks noGrp="1"/>
          </p:cNvSpPr>
          <p:nvPr>
            <p:ph type="sldNum" sz="quarter" idx="12"/>
          </p:nvPr>
        </p:nvSpPr>
        <p:spPr/>
        <p:txBody>
          <a:bodyPr/>
          <a:lstStyle/>
          <a:p>
            <a:fld id="{2D96B692-1D93-47A6-B6D5-BD8EF3369937}" type="slidenum">
              <a:rPr lang="en-US" smtClean="0"/>
              <a:t>‹#›</a:t>
            </a:fld>
            <a:endParaRPr lang="en-US"/>
          </a:p>
        </p:txBody>
      </p:sp>
    </p:spTree>
    <p:extLst>
      <p:ext uri="{BB962C8B-B14F-4D97-AF65-F5344CB8AC3E}">
        <p14:creationId xmlns:p14="http://schemas.microsoft.com/office/powerpoint/2010/main" val="2158700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1805E-183F-4433-863E-59E565E49A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9388D2-F501-401B-8F62-FC1D862A2B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799B4-CEFA-4641-8B75-B450B487AF63}"/>
              </a:ext>
            </a:extLst>
          </p:cNvPr>
          <p:cNvSpPr>
            <a:spLocks noGrp="1"/>
          </p:cNvSpPr>
          <p:nvPr>
            <p:ph type="dt" sz="half" idx="10"/>
          </p:nvPr>
        </p:nvSpPr>
        <p:spPr/>
        <p:txBody>
          <a:bodyPr/>
          <a:lstStyle/>
          <a:p>
            <a:fld id="{81072C74-4E80-45B5-98D9-22D091FCB347}" type="datetimeFigureOut">
              <a:rPr lang="en-US" smtClean="0"/>
              <a:t>10/31/2021</a:t>
            </a:fld>
            <a:endParaRPr lang="en-US"/>
          </a:p>
        </p:txBody>
      </p:sp>
      <p:sp>
        <p:nvSpPr>
          <p:cNvPr id="5" name="Footer Placeholder 4">
            <a:extLst>
              <a:ext uri="{FF2B5EF4-FFF2-40B4-BE49-F238E27FC236}">
                <a16:creationId xmlns:a16="http://schemas.microsoft.com/office/drawing/2014/main" id="{47A79634-1C24-4BE0-B1C5-FF7FA0594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03E711-72A1-4FF7-A24C-F713605AFF4C}"/>
              </a:ext>
            </a:extLst>
          </p:cNvPr>
          <p:cNvSpPr>
            <a:spLocks noGrp="1"/>
          </p:cNvSpPr>
          <p:nvPr>
            <p:ph type="sldNum" sz="quarter" idx="12"/>
          </p:nvPr>
        </p:nvSpPr>
        <p:spPr/>
        <p:txBody>
          <a:bodyPr/>
          <a:lstStyle/>
          <a:p>
            <a:fld id="{2D96B692-1D93-47A6-B6D5-BD8EF3369937}" type="slidenum">
              <a:rPr lang="en-US" smtClean="0"/>
              <a:t>‹#›</a:t>
            </a:fld>
            <a:endParaRPr lang="en-US"/>
          </a:p>
        </p:txBody>
      </p:sp>
    </p:spTree>
    <p:extLst>
      <p:ext uri="{BB962C8B-B14F-4D97-AF65-F5344CB8AC3E}">
        <p14:creationId xmlns:p14="http://schemas.microsoft.com/office/powerpoint/2010/main" val="481809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C313BC-6B2A-43C2-A92E-A1E84887A4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50FDE8-666D-4751-842C-1DA6B22F68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34757-948B-419A-BF59-95285649150F}"/>
              </a:ext>
            </a:extLst>
          </p:cNvPr>
          <p:cNvSpPr>
            <a:spLocks noGrp="1"/>
          </p:cNvSpPr>
          <p:nvPr>
            <p:ph type="dt" sz="half" idx="10"/>
          </p:nvPr>
        </p:nvSpPr>
        <p:spPr/>
        <p:txBody>
          <a:bodyPr/>
          <a:lstStyle/>
          <a:p>
            <a:fld id="{81072C74-4E80-45B5-98D9-22D091FCB347}" type="datetimeFigureOut">
              <a:rPr lang="en-US" smtClean="0"/>
              <a:t>10/31/2021</a:t>
            </a:fld>
            <a:endParaRPr lang="en-US"/>
          </a:p>
        </p:txBody>
      </p:sp>
      <p:sp>
        <p:nvSpPr>
          <p:cNvPr id="5" name="Footer Placeholder 4">
            <a:extLst>
              <a:ext uri="{FF2B5EF4-FFF2-40B4-BE49-F238E27FC236}">
                <a16:creationId xmlns:a16="http://schemas.microsoft.com/office/drawing/2014/main" id="{C304CCF1-CDC3-43DB-A902-4966AB266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6FF95-B652-4EE9-8863-B308B90B9D77}"/>
              </a:ext>
            </a:extLst>
          </p:cNvPr>
          <p:cNvSpPr>
            <a:spLocks noGrp="1"/>
          </p:cNvSpPr>
          <p:nvPr>
            <p:ph type="sldNum" sz="quarter" idx="12"/>
          </p:nvPr>
        </p:nvSpPr>
        <p:spPr/>
        <p:txBody>
          <a:bodyPr/>
          <a:lstStyle/>
          <a:p>
            <a:fld id="{2D96B692-1D93-47A6-B6D5-BD8EF3369937}" type="slidenum">
              <a:rPr lang="en-US" smtClean="0"/>
              <a:t>‹#›</a:t>
            </a:fld>
            <a:endParaRPr lang="en-US"/>
          </a:p>
        </p:txBody>
      </p:sp>
    </p:spTree>
    <p:extLst>
      <p:ext uri="{BB962C8B-B14F-4D97-AF65-F5344CB8AC3E}">
        <p14:creationId xmlns:p14="http://schemas.microsoft.com/office/powerpoint/2010/main" val="3403886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49974-9095-4F09-A3E0-516098D621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48BB1E-BC7A-44D0-9EA2-4120AAD6A7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985EAD-2777-4D89-930A-886D8ACE781F}"/>
              </a:ext>
            </a:extLst>
          </p:cNvPr>
          <p:cNvSpPr>
            <a:spLocks noGrp="1"/>
          </p:cNvSpPr>
          <p:nvPr>
            <p:ph type="dt" sz="half" idx="10"/>
          </p:nvPr>
        </p:nvSpPr>
        <p:spPr/>
        <p:txBody>
          <a:bodyPr/>
          <a:lstStyle/>
          <a:p>
            <a:fld id="{81072C74-4E80-45B5-98D9-22D091FCB347}" type="datetimeFigureOut">
              <a:rPr lang="en-US" smtClean="0"/>
              <a:t>10/31/2021</a:t>
            </a:fld>
            <a:endParaRPr lang="en-US"/>
          </a:p>
        </p:txBody>
      </p:sp>
      <p:sp>
        <p:nvSpPr>
          <p:cNvPr id="5" name="Footer Placeholder 4">
            <a:extLst>
              <a:ext uri="{FF2B5EF4-FFF2-40B4-BE49-F238E27FC236}">
                <a16:creationId xmlns:a16="http://schemas.microsoft.com/office/drawing/2014/main" id="{F206EC0F-BF28-4A94-A6A1-809510212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D1AFE5-03C1-466E-9620-0B7054FC6E66}"/>
              </a:ext>
            </a:extLst>
          </p:cNvPr>
          <p:cNvSpPr>
            <a:spLocks noGrp="1"/>
          </p:cNvSpPr>
          <p:nvPr>
            <p:ph type="sldNum" sz="quarter" idx="12"/>
          </p:nvPr>
        </p:nvSpPr>
        <p:spPr/>
        <p:txBody>
          <a:bodyPr/>
          <a:lstStyle/>
          <a:p>
            <a:fld id="{2D96B692-1D93-47A6-B6D5-BD8EF3369937}" type="slidenum">
              <a:rPr lang="en-US" smtClean="0"/>
              <a:t>‹#›</a:t>
            </a:fld>
            <a:endParaRPr lang="en-US"/>
          </a:p>
        </p:txBody>
      </p:sp>
    </p:spTree>
    <p:extLst>
      <p:ext uri="{BB962C8B-B14F-4D97-AF65-F5344CB8AC3E}">
        <p14:creationId xmlns:p14="http://schemas.microsoft.com/office/powerpoint/2010/main" val="1049728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ED05-FF04-4965-A8DF-F3906095F9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E4A4E9-9367-4707-A079-B7C46E14AC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67B3B1-D2C0-484A-A94E-8C7D4CCF7611}"/>
              </a:ext>
            </a:extLst>
          </p:cNvPr>
          <p:cNvSpPr>
            <a:spLocks noGrp="1"/>
          </p:cNvSpPr>
          <p:nvPr>
            <p:ph type="dt" sz="half" idx="10"/>
          </p:nvPr>
        </p:nvSpPr>
        <p:spPr/>
        <p:txBody>
          <a:bodyPr/>
          <a:lstStyle/>
          <a:p>
            <a:fld id="{81072C74-4E80-45B5-98D9-22D091FCB347}" type="datetimeFigureOut">
              <a:rPr lang="en-US" smtClean="0"/>
              <a:t>10/31/2021</a:t>
            </a:fld>
            <a:endParaRPr lang="en-US"/>
          </a:p>
        </p:txBody>
      </p:sp>
      <p:sp>
        <p:nvSpPr>
          <p:cNvPr id="5" name="Footer Placeholder 4">
            <a:extLst>
              <a:ext uri="{FF2B5EF4-FFF2-40B4-BE49-F238E27FC236}">
                <a16:creationId xmlns:a16="http://schemas.microsoft.com/office/drawing/2014/main" id="{631EAF40-181D-4EFC-9B79-D3B2389045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6CED90-E4A7-435E-BBD8-A720A59B8664}"/>
              </a:ext>
            </a:extLst>
          </p:cNvPr>
          <p:cNvSpPr>
            <a:spLocks noGrp="1"/>
          </p:cNvSpPr>
          <p:nvPr>
            <p:ph type="sldNum" sz="quarter" idx="12"/>
          </p:nvPr>
        </p:nvSpPr>
        <p:spPr/>
        <p:txBody>
          <a:bodyPr/>
          <a:lstStyle/>
          <a:p>
            <a:fld id="{2D96B692-1D93-47A6-B6D5-BD8EF3369937}" type="slidenum">
              <a:rPr lang="en-US" smtClean="0"/>
              <a:t>‹#›</a:t>
            </a:fld>
            <a:endParaRPr lang="en-US"/>
          </a:p>
        </p:txBody>
      </p:sp>
    </p:spTree>
    <p:extLst>
      <p:ext uri="{BB962C8B-B14F-4D97-AF65-F5344CB8AC3E}">
        <p14:creationId xmlns:p14="http://schemas.microsoft.com/office/powerpoint/2010/main" val="714945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1521-A61C-4B91-B733-1629CC6E37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CD71F7-9FB6-4C6A-8D67-1B4949BB1D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6E88A0-E500-4E6A-AA0A-E965D0F5D3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B36619-EEA1-4488-B77E-B16B9CDBE60B}"/>
              </a:ext>
            </a:extLst>
          </p:cNvPr>
          <p:cNvSpPr>
            <a:spLocks noGrp="1"/>
          </p:cNvSpPr>
          <p:nvPr>
            <p:ph type="dt" sz="half" idx="10"/>
          </p:nvPr>
        </p:nvSpPr>
        <p:spPr/>
        <p:txBody>
          <a:bodyPr/>
          <a:lstStyle/>
          <a:p>
            <a:fld id="{81072C74-4E80-45B5-98D9-22D091FCB347}" type="datetimeFigureOut">
              <a:rPr lang="en-US" smtClean="0"/>
              <a:t>10/31/2021</a:t>
            </a:fld>
            <a:endParaRPr lang="en-US"/>
          </a:p>
        </p:txBody>
      </p:sp>
      <p:sp>
        <p:nvSpPr>
          <p:cNvPr id="6" name="Footer Placeholder 5">
            <a:extLst>
              <a:ext uri="{FF2B5EF4-FFF2-40B4-BE49-F238E27FC236}">
                <a16:creationId xmlns:a16="http://schemas.microsoft.com/office/drawing/2014/main" id="{AAC95466-332E-4061-A722-6ACCA28624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1FB715-A2DA-4BF4-A2F7-33615039A87D}"/>
              </a:ext>
            </a:extLst>
          </p:cNvPr>
          <p:cNvSpPr>
            <a:spLocks noGrp="1"/>
          </p:cNvSpPr>
          <p:nvPr>
            <p:ph type="sldNum" sz="quarter" idx="12"/>
          </p:nvPr>
        </p:nvSpPr>
        <p:spPr/>
        <p:txBody>
          <a:bodyPr/>
          <a:lstStyle/>
          <a:p>
            <a:fld id="{2D96B692-1D93-47A6-B6D5-BD8EF3369937}" type="slidenum">
              <a:rPr lang="en-US" smtClean="0"/>
              <a:t>‹#›</a:t>
            </a:fld>
            <a:endParaRPr lang="en-US"/>
          </a:p>
        </p:txBody>
      </p:sp>
    </p:spTree>
    <p:extLst>
      <p:ext uri="{BB962C8B-B14F-4D97-AF65-F5344CB8AC3E}">
        <p14:creationId xmlns:p14="http://schemas.microsoft.com/office/powerpoint/2010/main" val="4063444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A9096-287A-4649-982B-50EE8BB95F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C677D9-EC63-44E8-B81A-416617B75C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E7DC44-1271-4E30-847B-94AE39A372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387497-27AA-43F5-8FCF-06ECACC245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CFD4C0-C4B4-435A-923E-474842CE47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573B3F-6BBC-4A76-860F-E6AC823209BE}"/>
              </a:ext>
            </a:extLst>
          </p:cNvPr>
          <p:cNvSpPr>
            <a:spLocks noGrp="1"/>
          </p:cNvSpPr>
          <p:nvPr>
            <p:ph type="dt" sz="half" idx="10"/>
          </p:nvPr>
        </p:nvSpPr>
        <p:spPr/>
        <p:txBody>
          <a:bodyPr/>
          <a:lstStyle/>
          <a:p>
            <a:fld id="{81072C74-4E80-45B5-98D9-22D091FCB347}" type="datetimeFigureOut">
              <a:rPr lang="en-US" smtClean="0"/>
              <a:t>10/31/2021</a:t>
            </a:fld>
            <a:endParaRPr lang="en-US"/>
          </a:p>
        </p:txBody>
      </p:sp>
      <p:sp>
        <p:nvSpPr>
          <p:cNvPr id="8" name="Footer Placeholder 7">
            <a:extLst>
              <a:ext uri="{FF2B5EF4-FFF2-40B4-BE49-F238E27FC236}">
                <a16:creationId xmlns:a16="http://schemas.microsoft.com/office/drawing/2014/main" id="{1564FEF4-D09A-42AC-987A-452D673B71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B757D6-2DCA-4D2E-921D-5EFF56A798CD}"/>
              </a:ext>
            </a:extLst>
          </p:cNvPr>
          <p:cNvSpPr>
            <a:spLocks noGrp="1"/>
          </p:cNvSpPr>
          <p:nvPr>
            <p:ph type="sldNum" sz="quarter" idx="12"/>
          </p:nvPr>
        </p:nvSpPr>
        <p:spPr/>
        <p:txBody>
          <a:bodyPr/>
          <a:lstStyle/>
          <a:p>
            <a:fld id="{2D96B692-1D93-47A6-B6D5-BD8EF3369937}" type="slidenum">
              <a:rPr lang="en-US" smtClean="0"/>
              <a:t>‹#›</a:t>
            </a:fld>
            <a:endParaRPr lang="en-US"/>
          </a:p>
        </p:txBody>
      </p:sp>
    </p:spTree>
    <p:extLst>
      <p:ext uri="{BB962C8B-B14F-4D97-AF65-F5344CB8AC3E}">
        <p14:creationId xmlns:p14="http://schemas.microsoft.com/office/powerpoint/2010/main" val="2266023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04A9A-21C3-41E4-9CCD-91C60D6884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D6D7C7-F9D4-4BB2-8198-854C638C9053}"/>
              </a:ext>
            </a:extLst>
          </p:cNvPr>
          <p:cNvSpPr>
            <a:spLocks noGrp="1"/>
          </p:cNvSpPr>
          <p:nvPr>
            <p:ph type="dt" sz="half" idx="10"/>
          </p:nvPr>
        </p:nvSpPr>
        <p:spPr/>
        <p:txBody>
          <a:bodyPr/>
          <a:lstStyle/>
          <a:p>
            <a:fld id="{81072C74-4E80-45B5-98D9-22D091FCB347}" type="datetimeFigureOut">
              <a:rPr lang="en-US" smtClean="0"/>
              <a:t>10/31/2021</a:t>
            </a:fld>
            <a:endParaRPr lang="en-US"/>
          </a:p>
        </p:txBody>
      </p:sp>
      <p:sp>
        <p:nvSpPr>
          <p:cNvPr id="4" name="Footer Placeholder 3">
            <a:extLst>
              <a:ext uri="{FF2B5EF4-FFF2-40B4-BE49-F238E27FC236}">
                <a16:creationId xmlns:a16="http://schemas.microsoft.com/office/drawing/2014/main" id="{E31B2149-1FD3-453D-96F7-D96F2AFCDD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A32323-30A5-4C64-8B42-1F9235D8D4E3}"/>
              </a:ext>
            </a:extLst>
          </p:cNvPr>
          <p:cNvSpPr>
            <a:spLocks noGrp="1"/>
          </p:cNvSpPr>
          <p:nvPr>
            <p:ph type="sldNum" sz="quarter" idx="12"/>
          </p:nvPr>
        </p:nvSpPr>
        <p:spPr/>
        <p:txBody>
          <a:bodyPr/>
          <a:lstStyle/>
          <a:p>
            <a:fld id="{2D96B692-1D93-47A6-B6D5-BD8EF3369937}" type="slidenum">
              <a:rPr lang="en-US" smtClean="0"/>
              <a:t>‹#›</a:t>
            </a:fld>
            <a:endParaRPr lang="en-US"/>
          </a:p>
        </p:txBody>
      </p:sp>
    </p:spTree>
    <p:extLst>
      <p:ext uri="{BB962C8B-B14F-4D97-AF65-F5344CB8AC3E}">
        <p14:creationId xmlns:p14="http://schemas.microsoft.com/office/powerpoint/2010/main" val="4050537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44E572-91E6-40F4-A1F1-F1104F56024E}"/>
              </a:ext>
            </a:extLst>
          </p:cNvPr>
          <p:cNvSpPr>
            <a:spLocks noGrp="1"/>
          </p:cNvSpPr>
          <p:nvPr>
            <p:ph type="dt" sz="half" idx="10"/>
          </p:nvPr>
        </p:nvSpPr>
        <p:spPr/>
        <p:txBody>
          <a:bodyPr/>
          <a:lstStyle/>
          <a:p>
            <a:fld id="{81072C74-4E80-45B5-98D9-22D091FCB347}" type="datetimeFigureOut">
              <a:rPr lang="en-US" smtClean="0"/>
              <a:t>10/31/2021</a:t>
            </a:fld>
            <a:endParaRPr lang="en-US"/>
          </a:p>
        </p:txBody>
      </p:sp>
      <p:sp>
        <p:nvSpPr>
          <p:cNvPr id="3" name="Footer Placeholder 2">
            <a:extLst>
              <a:ext uri="{FF2B5EF4-FFF2-40B4-BE49-F238E27FC236}">
                <a16:creationId xmlns:a16="http://schemas.microsoft.com/office/drawing/2014/main" id="{539E4C9D-20E4-441B-AE21-D198E8566D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7D6F0B-F2A9-4903-8BB6-89AB5877804A}"/>
              </a:ext>
            </a:extLst>
          </p:cNvPr>
          <p:cNvSpPr>
            <a:spLocks noGrp="1"/>
          </p:cNvSpPr>
          <p:nvPr>
            <p:ph type="sldNum" sz="quarter" idx="12"/>
          </p:nvPr>
        </p:nvSpPr>
        <p:spPr/>
        <p:txBody>
          <a:bodyPr/>
          <a:lstStyle/>
          <a:p>
            <a:fld id="{2D96B692-1D93-47A6-B6D5-BD8EF3369937}" type="slidenum">
              <a:rPr lang="en-US" smtClean="0"/>
              <a:t>‹#›</a:t>
            </a:fld>
            <a:endParaRPr lang="en-US"/>
          </a:p>
        </p:txBody>
      </p:sp>
    </p:spTree>
    <p:extLst>
      <p:ext uri="{BB962C8B-B14F-4D97-AF65-F5344CB8AC3E}">
        <p14:creationId xmlns:p14="http://schemas.microsoft.com/office/powerpoint/2010/main" val="3089085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79BC1-E0DD-401B-B9D3-5B3D0BCAD9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4AE927-0429-44FB-8E1E-6CA40EF3DC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78B823-4504-4870-B48D-DB9C668BA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DF83CF-D020-4495-99E2-47A3A84DBD7A}"/>
              </a:ext>
            </a:extLst>
          </p:cNvPr>
          <p:cNvSpPr>
            <a:spLocks noGrp="1"/>
          </p:cNvSpPr>
          <p:nvPr>
            <p:ph type="dt" sz="half" idx="10"/>
          </p:nvPr>
        </p:nvSpPr>
        <p:spPr/>
        <p:txBody>
          <a:bodyPr/>
          <a:lstStyle/>
          <a:p>
            <a:fld id="{81072C74-4E80-45B5-98D9-22D091FCB347}" type="datetimeFigureOut">
              <a:rPr lang="en-US" smtClean="0"/>
              <a:t>10/31/2021</a:t>
            </a:fld>
            <a:endParaRPr lang="en-US"/>
          </a:p>
        </p:txBody>
      </p:sp>
      <p:sp>
        <p:nvSpPr>
          <p:cNvPr id="6" name="Footer Placeholder 5">
            <a:extLst>
              <a:ext uri="{FF2B5EF4-FFF2-40B4-BE49-F238E27FC236}">
                <a16:creationId xmlns:a16="http://schemas.microsoft.com/office/drawing/2014/main" id="{386B50DB-E579-492D-BD20-88E7B5B152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35EFD-AF86-4E3E-953B-0B4433EC1934}"/>
              </a:ext>
            </a:extLst>
          </p:cNvPr>
          <p:cNvSpPr>
            <a:spLocks noGrp="1"/>
          </p:cNvSpPr>
          <p:nvPr>
            <p:ph type="sldNum" sz="quarter" idx="12"/>
          </p:nvPr>
        </p:nvSpPr>
        <p:spPr/>
        <p:txBody>
          <a:bodyPr/>
          <a:lstStyle/>
          <a:p>
            <a:fld id="{2D96B692-1D93-47A6-B6D5-BD8EF3369937}" type="slidenum">
              <a:rPr lang="en-US" smtClean="0"/>
              <a:t>‹#›</a:t>
            </a:fld>
            <a:endParaRPr lang="en-US"/>
          </a:p>
        </p:txBody>
      </p:sp>
    </p:spTree>
    <p:extLst>
      <p:ext uri="{BB962C8B-B14F-4D97-AF65-F5344CB8AC3E}">
        <p14:creationId xmlns:p14="http://schemas.microsoft.com/office/powerpoint/2010/main" val="53860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52D04-0F80-40F9-A8F4-357DAFB81E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90CD14-F3BC-4A06-8532-1C8512A6B5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F1A177-B579-4CAC-95BC-2CE12E94A6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CCFB4-6316-4FAB-8A35-260FD92FD50B}"/>
              </a:ext>
            </a:extLst>
          </p:cNvPr>
          <p:cNvSpPr>
            <a:spLocks noGrp="1"/>
          </p:cNvSpPr>
          <p:nvPr>
            <p:ph type="dt" sz="half" idx="10"/>
          </p:nvPr>
        </p:nvSpPr>
        <p:spPr/>
        <p:txBody>
          <a:bodyPr/>
          <a:lstStyle/>
          <a:p>
            <a:fld id="{81072C74-4E80-45B5-98D9-22D091FCB347}" type="datetimeFigureOut">
              <a:rPr lang="en-US" smtClean="0"/>
              <a:t>10/31/2021</a:t>
            </a:fld>
            <a:endParaRPr lang="en-US"/>
          </a:p>
        </p:txBody>
      </p:sp>
      <p:sp>
        <p:nvSpPr>
          <p:cNvPr id="6" name="Footer Placeholder 5">
            <a:extLst>
              <a:ext uri="{FF2B5EF4-FFF2-40B4-BE49-F238E27FC236}">
                <a16:creationId xmlns:a16="http://schemas.microsoft.com/office/drawing/2014/main" id="{600D898B-D826-4C8D-99A2-64A6F903C3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ED41A6-10C5-4C79-8F1D-A8F373C54C77}"/>
              </a:ext>
            </a:extLst>
          </p:cNvPr>
          <p:cNvSpPr>
            <a:spLocks noGrp="1"/>
          </p:cNvSpPr>
          <p:nvPr>
            <p:ph type="sldNum" sz="quarter" idx="12"/>
          </p:nvPr>
        </p:nvSpPr>
        <p:spPr/>
        <p:txBody>
          <a:bodyPr/>
          <a:lstStyle/>
          <a:p>
            <a:fld id="{2D96B692-1D93-47A6-B6D5-BD8EF3369937}" type="slidenum">
              <a:rPr lang="en-US" smtClean="0"/>
              <a:t>‹#›</a:t>
            </a:fld>
            <a:endParaRPr lang="en-US"/>
          </a:p>
        </p:txBody>
      </p:sp>
    </p:spTree>
    <p:extLst>
      <p:ext uri="{BB962C8B-B14F-4D97-AF65-F5344CB8AC3E}">
        <p14:creationId xmlns:p14="http://schemas.microsoft.com/office/powerpoint/2010/main" val="3389829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DF4850-9F9B-4909-A5E2-CD136283BF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6368DD-C65B-4AFD-B942-657DD4D853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EEB9E6-CD28-4AE9-8752-030644E9BD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072C74-4E80-45B5-98D9-22D091FCB347}" type="datetimeFigureOut">
              <a:rPr lang="en-US" smtClean="0"/>
              <a:t>10/31/2021</a:t>
            </a:fld>
            <a:endParaRPr lang="en-US"/>
          </a:p>
        </p:txBody>
      </p:sp>
      <p:sp>
        <p:nvSpPr>
          <p:cNvPr id="5" name="Footer Placeholder 4">
            <a:extLst>
              <a:ext uri="{FF2B5EF4-FFF2-40B4-BE49-F238E27FC236}">
                <a16:creationId xmlns:a16="http://schemas.microsoft.com/office/drawing/2014/main" id="{CC556F1C-0DA8-4042-83EF-6DDC0F0B6B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F066E5-3BA1-4FAA-9049-4C2A90FDAE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96B692-1D93-47A6-B6D5-BD8EF3369937}" type="slidenum">
              <a:rPr lang="en-US" smtClean="0"/>
              <a:t>‹#›</a:t>
            </a:fld>
            <a:endParaRPr lang="en-US"/>
          </a:p>
        </p:txBody>
      </p:sp>
    </p:spTree>
    <p:extLst>
      <p:ext uri="{BB962C8B-B14F-4D97-AF65-F5344CB8AC3E}">
        <p14:creationId xmlns:p14="http://schemas.microsoft.com/office/powerpoint/2010/main" val="2448156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disparibus.wordpress.com/2011/08/03/meditacion-intrascendente/" TargetMode="External"/><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hyperlink" Target="https://content-delivery-service.savvasrealize.com/content-delivery-service/eps/prod-realize-reader/api/item/a1f44774-14b5-4190-b1c5-2b63f32e8993/1/file/NA_Grade_6/OPS/xhtml/glossary.xhtml#P7001014501000000000000000044FD7" TargetMode="External"/><Relationship Id="rId4" Type="http://schemas.openxmlformats.org/officeDocument/2006/relationships/hyperlink" Target="http://www.pngall.com/team-work-pn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abookbutcher.blogspot.com/2011/09/10-ways-to-stick-it-to-your-librarian.html" TargetMode="External"/><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hyperlink" Target="http://www.feelingfictional.com/2013/01/random-house-book-blogger-brunch-people.html"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content-delivery-service.savvasrealize.com/content-delivery-service/eps/prod-realize-reader/api/item/a1f44774-14b5-4190-b1c5-2b63f32e8993/1/file/NA_Grade_6/OPS/xhtml/glossary.xhtml#P700101450100000000000080030AE5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commons.wikimedia.org/wiki/File:Emoji_u1f913.svg"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s://content-delivery-service.savvasrealize.com/content-delivery-service/eps/prod-realize-reader/api/item/a1f44774-14b5-4190-b1c5-2b63f32e8993/1/file/NA_Grade_6/OPS/xhtml/glossary.xhtml#P7001014501000000000000000044639" TargetMode="External"/><Relationship Id="rId1" Type="http://schemas.openxmlformats.org/officeDocument/2006/relationships/slideLayout" Target="../slideLayouts/slideLayout2.xml"/><Relationship Id="rId4" Type="http://schemas.openxmlformats.org/officeDocument/2006/relationships/hyperlink" Target="http://thinkingmachine.pbworks.com/"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etmooc.org/hub/tag/animated-gif/"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thecollaboratory.wikidot.com/2013-philosophy-of-thought-logic"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vimeo.com/channels/sollylabs/36756009"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content-delivery-service.savvasrealize.com/content-delivery-service/eps/prod-realize-reader/api/item/a1f44774-14b5-4190-b1c5-2b63f32e8993/1/file/NA_Grade_6/OPS/xhtml/glossary.xhtml#P7001014501000000000000000044B89"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peoplemattersglobal.com/article/techhr17/leveraging-design-thinking-for-enhancing-employee-engagement-15993" TargetMode="External"/><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inspiringsocsci.pressbooks.com/front-matter/a-huge-thank-you/" TargetMode="External"/><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hyperlink" Target="https://content-delivery-service.savvasrealize.com/content-delivery-service/eps/prod-realize-reader/api/item/a1f44774-14b5-4190-b1c5-2b63f32e8993/1/file/NA_Grade_6/OPS/xhtml/glossary.xhtml#P70010145010000000000000000449DB"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ontent-delivery-service.savvasrealize.com/content-delivery-service/eps/prod-realize-reader/api/item/a1f44774-14b5-4190-b1c5-2b63f32e8993/1/file/NA_Grade_6/OPS/xhtml/glossary.xhtml#P70010145010000000000000000446C6"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472D0F-3139-4510-B77F-924BC1FE8445}"/>
              </a:ext>
            </a:extLst>
          </p:cNvPr>
          <p:cNvPicPr>
            <a:picLocks noChangeAspect="1"/>
          </p:cNvPicPr>
          <p:nvPr/>
        </p:nvPicPr>
        <p:blipFill rotWithShape="1">
          <a:blip r:embed="rId2"/>
          <a:srcRect t="8536"/>
          <a:stretch/>
        </p:blipFill>
        <p:spPr>
          <a:xfrm>
            <a:off x="20" y="-22"/>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A6E530-7975-4375-9DBC-FAA36CA0C6D0}"/>
              </a:ext>
            </a:extLst>
          </p:cNvPr>
          <p:cNvSpPr>
            <a:spLocks noGrp="1"/>
          </p:cNvSpPr>
          <p:nvPr>
            <p:ph type="ctrTitle"/>
          </p:nvPr>
        </p:nvSpPr>
        <p:spPr>
          <a:xfrm>
            <a:off x="643466" y="643467"/>
            <a:ext cx="5452529" cy="3569242"/>
          </a:xfrm>
        </p:spPr>
        <p:txBody>
          <a:bodyPr anchor="t">
            <a:normAutofit/>
          </a:bodyPr>
          <a:lstStyle/>
          <a:p>
            <a:pPr algn="l"/>
            <a:r>
              <a:rPr lang="en-US" sz="5200" dirty="0">
                <a:solidFill>
                  <a:srgbClr val="FFFFFF"/>
                </a:solidFill>
              </a:rPr>
              <a:t>Topic 3</a:t>
            </a:r>
            <a:br>
              <a:rPr lang="en-US" sz="5200" dirty="0">
                <a:solidFill>
                  <a:srgbClr val="FFFFFF"/>
                </a:solidFill>
              </a:rPr>
            </a:br>
            <a:r>
              <a:rPr lang="en-US" sz="5200" dirty="0">
                <a:solidFill>
                  <a:srgbClr val="FFFFFF"/>
                </a:solidFill>
              </a:rPr>
              <a:t>Lesson 1</a:t>
            </a:r>
          </a:p>
        </p:txBody>
      </p:sp>
      <p:sp>
        <p:nvSpPr>
          <p:cNvPr id="3" name="Subtitle 2">
            <a:extLst>
              <a:ext uri="{FF2B5EF4-FFF2-40B4-BE49-F238E27FC236}">
                <a16:creationId xmlns:a16="http://schemas.microsoft.com/office/drawing/2014/main" id="{FBAEA260-1A55-4483-85E1-5434ABA1F34D}"/>
              </a:ext>
            </a:extLst>
          </p:cNvPr>
          <p:cNvSpPr>
            <a:spLocks noGrp="1"/>
          </p:cNvSpPr>
          <p:nvPr>
            <p:ph type="subTitle" idx="1"/>
          </p:nvPr>
        </p:nvSpPr>
        <p:spPr>
          <a:xfrm>
            <a:off x="242774" y="3051010"/>
            <a:ext cx="6723105" cy="1578054"/>
          </a:xfrm>
        </p:spPr>
        <p:txBody>
          <a:bodyPr anchor="b">
            <a:normAutofit/>
          </a:bodyPr>
          <a:lstStyle/>
          <a:p>
            <a:pPr algn="l"/>
            <a:r>
              <a:rPr lang="en-US" sz="3600" b="1" i="0" dirty="0">
                <a:solidFill>
                  <a:srgbClr val="FFFFFF"/>
                </a:solidFill>
                <a:effectLst/>
                <a:latin typeface="AvenirLTW01"/>
              </a:rPr>
              <a:t>Energy, Motion, Force, and Work</a:t>
            </a:r>
          </a:p>
          <a:p>
            <a:pPr algn="l"/>
            <a:endParaRPr lang="en-US" dirty="0">
              <a:solidFill>
                <a:srgbClr val="FFFFFF"/>
              </a:solidFill>
            </a:endParaRP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8880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E443FD7-A66B-4AA0-872D-B088B9BC5F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9124A9-0773-4830-B1FD-297EB88F0322}"/>
              </a:ext>
            </a:extLst>
          </p:cNvPr>
          <p:cNvSpPr>
            <a:spLocks noGrp="1"/>
          </p:cNvSpPr>
          <p:nvPr>
            <p:ph type="title"/>
          </p:nvPr>
        </p:nvSpPr>
        <p:spPr>
          <a:xfrm>
            <a:off x="1094095" y="851517"/>
            <a:ext cx="5238466" cy="2991416"/>
          </a:xfrm>
        </p:spPr>
        <p:txBody>
          <a:bodyPr vert="horz" lIns="91440" tIns="45720" rIns="91440" bIns="45720" rtlCol="0" anchor="b">
            <a:normAutofit/>
          </a:bodyPr>
          <a:lstStyle/>
          <a:p>
            <a:r>
              <a:rPr lang="en-US" sz="5600" b="1" i="0" kern="1200" dirty="0">
                <a:solidFill>
                  <a:schemeClr val="tx1"/>
                </a:solidFill>
                <a:effectLst/>
                <a:latin typeface="+mj-lt"/>
                <a:ea typeface="+mj-ea"/>
                <a:cs typeface="+mj-cs"/>
              </a:rPr>
              <a:t>Explain</a:t>
            </a:r>
            <a:r>
              <a:rPr lang="en-US" sz="5600" b="0" i="0" kern="1200" dirty="0">
                <a:solidFill>
                  <a:schemeClr val="tx1"/>
                </a:solidFill>
                <a:effectLst/>
                <a:latin typeface="+mj-lt"/>
                <a:ea typeface="+mj-ea"/>
                <a:cs typeface="+mj-cs"/>
              </a:rPr>
              <a:t> How would you describe a force?</a:t>
            </a:r>
            <a:endParaRPr lang="en-US" sz="56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198668F5-3A1C-4C18-875A-9025FC11C4E1}"/>
              </a:ext>
            </a:extLst>
          </p:cNvPr>
          <p:cNvSpPr>
            <a:spLocks noGrp="1"/>
          </p:cNvSpPr>
          <p:nvPr>
            <p:ph idx="1"/>
          </p:nvPr>
        </p:nvSpPr>
        <p:spPr>
          <a:xfrm>
            <a:off x="1094096" y="3842932"/>
            <a:ext cx="4167115" cy="2163551"/>
          </a:xfrm>
        </p:spPr>
        <p:txBody>
          <a:bodyPr vert="horz" lIns="91440" tIns="45720" rIns="91440" bIns="45720" rtlCol="0" anchor="t">
            <a:normAutofit/>
          </a:bodyPr>
          <a:lstStyle/>
          <a:p>
            <a:pPr marL="0" indent="0">
              <a:buNone/>
            </a:pPr>
            <a:r>
              <a:rPr lang="en-US" sz="3600" kern="1200" dirty="0">
                <a:solidFill>
                  <a:srgbClr val="C00000"/>
                </a:solidFill>
                <a:latin typeface="+mn-lt"/>
                <a:ea typeface="+mn-ea"/>
                <a:cs typeface="+mn-cs"/>
              </a:rPr>
              <a:t>A force is a push or pull on an object.</a:t>
            </a:r>
          </a:p>
        </p:txBody>
      </p:sp>
      <p:sp>
        <p:nvSpPr>
          <p:cNvPr id="12" name="Freeform: Shape 11">
            <a:extLst>
              <a:ext uri="{FF2B5EF4-FFF2-40B4-BE49-F238E27FC236}">
                <a16:creationId xmlns:a16="http://schemas.microsoft.com/office/drawing/2014/main" id="{C04BE0EF-3561-49B4-9A29-F283168A9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person, holding, person, person&#10;&#10;Description automatically generated">
            <a:extLst>
              <a:ext uri="{FF2B5EF4-FFF2-40B4-BE49-F238E27FC236}">
                <a16:creationId xmlns:a16="http://schemas.microsoft.com/office/drawing/2014/main" id="{13D00B45-377F-48E7-89B7-1014C022964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7531503" y="2129307"/>
            <a:ext cx="3217333" cy="3217333"/>
          </a:xfrm>
          <a:prstGeom prst="rect">
            <a:avLst/>
          </a:prstGeom>
        </p:spPr>
      </p:pic>
    </p:spTree>
    <p:extLst>
      <p:ext uri="{BB962C8B-B14F-4D97-AF65-F5344CB8AC3E}">
        <p14:creationId xmlns:p14="http://schemas.microsoft.com/office/powerpoint/2010/main" val="418016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53F6A7-3006-41A3-9081-6C3AD69DE4A6}"/>
              </a:ext>
            </a:extLst>
          </p:cNvPr>
          <p:cNvSpPr>
            <a:spLocks noGrp="1"/>
          </p:cNvSpPr>
          <p:nvPr>
            <p:ph type="title"/>
          </p:nvPr>
        </p:nvSpPr>
        <p:spPr>
          <a:xfrm>
            <a:off x="6094105" y="802955"/>
            <a:ext cx="4977976" cy="1454051"/>
          </a:xfrm>
        </p:spPr>
        <p:txBody>
          <a:bodyPr>
            <a:normAutofit/>
          </a:bodyPr>
          <a:lstStyle/>
          <a:p>
            <a:r>
              <a:rPr lang="en-US" b="1">
                <a:solidFill>
                  <a:srgbClr val="000000"/>
                </a:solidFill>
                <a:effectLst/>
              </a:rPr>
              <a:t>Force and Work</a:t>
            </a:r>
            <a:br>
              <a:rPr lang="en-US" b="1">
                <a:solidFill>
                  <a:srgbClr val="000000"/>
                </a:solidFill>
                <a:effectLst/>
              </a:rPr>
            </a:br>
            <a:endParaRPr lang="en-US">
              <a:solidFill>
                <a:srgbClr val="000000"/>
              </a:solidFill>
            </a:endParaRPr>
          </a:p>
        </p:txBody>
      </p:sp>
      <p:sp>
        <p:nvSpPr>
          <p:cNvPr id="1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EF8A6CB-A025-4BBD-958A-987AE5BB72EF}"/>
              </a:ext>
            </a:extLst>
          </p:cNvPr>
          <p:cNvPicPr>
            <a:picLocks noChangeAspect="1"/>
          </p:cNvPicPr>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19864" r="1644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CD394110-3867-44B3-AAF8-BF0995610369}"/>
              </a:ext>
            </a:extLst>
          </p:cNvPr>
          <p:cNvSpPr>
            <a:spLocks noGrp="1"/>
          </p:cNvSpPr>
          <p:nvPr>
            <p:ph idx="1"/>
          </p:nvPr>
        </p:nvSpPr>
        <p:spPr>
          <a:xfrm>
            <a:off x="6094105" y="1674688"/>
            <a:ext cx="5614874" cy="4993240"/>
          </a:xfrm>
        </p:spPr>
        <p:txBody>
          <a:bodyPr anchor="ctr">
            <a:normAutofit fontScale="92500" lnSpcReduction="20000"/>
          </a:bodyPr>
          <a:lstStyle/>
          <a:p>
            <a:pPr fontAlgn="base"/>
            <a:r>
              <a:rPr lang="en-US" dirty="0">
                <a:solidFill>
                  <a:srgbClr val="000000"/>
                </a:solidFill>
              </a:rPr>
              <a:t>You might think of “work” as a job, such as teaching, being a doctor, or bagging groceries at the local supermarket. </a:t>
            </a:r>
          </a:p>
          <a:p>
            <a:pPr fontAlgn="base"/>
            <a:r>
              <a:rPr lang="en-US" dirty="0">
                <a:solidFill>
                  <a:srgbClr val="000000"/>
                </a:solidFill>
              </a:rPr>
              <a:t>But the scientific meaning of work is much broader than that. </a:t>
            </a:r>
          </a:p>
          <a:p>
            <a:pPr fontAlgn="base"/>
            <a:r>
              <a:rPr lang="en-US" b="1" u="sng" dirty="0">
                <a:solidFill>
                  <a:srgbClr val="C00000"/>
                </a:solidFill>
              </a:rPr>
              <a:t>In scientific terms, you do </a:t>
            </a:r>
            <a:r>
              <a:rPr lang="en-US" b="1" u="sng" dirty="0">
                <a:solidFill>
                  <a:srgbClr val="7030A0"/>
                </a:solidFill>
                <a:hlinkClick r:id="rId5">
                  <a:extLst>
                    <a:ext uri="{A12FA001-AC4F-418D-AE19-62706E023703}">
                      <ahyp:hlinkClr xmlns:ahyp="http://schemas.microsoft.com/office/drawing/2018/hyperlinkcolor" xmlns="" val="tx"/>
                    </a:ext>
                  </a:extLst>
                </a:hlinkClick>
              </a:rPr>
              <a:t>work</a:t>
            </a:r>
            <a:r>
              <a:rPr lang="en-US" b="1" u="sng" dirty="0">
                <a:solidFill>
                  <a:srgbClr val="C00000"/>
                </a:solidFill>
              </a:rPr>
              <a:t> any time you exert a force on an object that causes the object to change its motion in the same direction in which you exert the force. </a:t>
            </a:r>
          </a:p>
          <a:p>
            <a:pPr fontAlgn="base"/>
            <a:r>
              <a:rPr lang="en-US" dirty="0">
                <a:solidFill>
                  <a:srgbClr val="000000"/>
                </a:solidFill>
              </a:rPr>
              <a:t>All of the machines on the previous page show work being done because the forces are being applied in the same direction as the motion shown.</a:t>
            </a:r>
          </a:p>
          <a:p>
            <a:endParaRPr lang="en-US" sz="1700" dirty="0">
              <a:solidFill>
                <a:srgbClr val="000000"/>
              </a:solidFill>
            </a:endParaRPr>
          </a:p>
        </p:txBody>
      </p:sp>
      <p:sp>
        <p:nvSpPr>
          <p:cNvPr id="7" name="TextBox 6">
            <a:extLst>
              <a:ext uri="{FF2B5EF4-FFF2-40B4-BE49-F238E27FC236}">
                <a16:creationId xmlns:a16="http://schemas.microsoft.com/office/drawing/2014/main" id="{11153944-1232-4056-BD76-09FF0CA9E64F}"/>
              </a:ext>
            </a:extLst>
          </p:cNvPr>
          <p:cNvSpPr txBox="1"/>
          <p:nvPr/>
        </p:nvSpPr>
        <p:spPr>
          <a:xfrm>
            <a:off x="955497" y="6119381"/>
            <a:ext cx="1551397" cy="523220"/>
          </a:xfrm>
          <a:prstGeom prst="rect">
            <a:avLst/>
          </a:prstGeom>
          <a:noFill/>
        </p:spPr>
        <p:txBody>
          <a:bodyPr wrap="square" rtlCol="0">
            <a:spAutoFit/>
          </a:bodyPr>
          <a:lstStyle/>
          <a:p>
            <a:r>
              <a:rPr lang="en-US" sz="2800" dirty="0"/>
              <a:t>P.93</a:t>
            </a:r>
          </a:p>
        </p:txBody>
      </p:sp>
    </p:spTree>
    <p:extLst>
      <p:ext uri="{BB962C8B-B14F-4D97-AF65-F5344CB8AC3E}">
        <p14:creationId xmlns:p14="http://schemas.microsoft.com/office/powerpoint/2010/main" val="389777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2B783EE-0239-4717-BBEA-8C9EAC61C8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DC6CBF-A27C-441E-A639-7B55027BCDD8}"/>
              </a:ext>
            </a:extLst>
          </p:cNvPr>
          <p:cNvSpPr>
            <a:spLocks noGrp="1"/>
          </p:cNvSpPr>
          <p:nvPr>
            <p:ph type="title"/>
          </p:nvPr>
        </p:nvSpPr>
        <p:spPr>
          <a:xfrm>
            <a:off x="838201" y="345810"/>
            <a:ext cx="5120561" cy="1325563"/>
          </a:xfrm>
        </p:spPr>
        <p:txBody>
          <a:bodyPr>
            <a:normAutofit/>
          </a:bodyPr>
          <a:lstStyle/>
          <a:p>
            <a:r>
              <a:rPr lang="en-US" sz="2800" b="0" i="0">
                <a:effectLst/>
                <a:latin typeface="AvenirLTW01"/>
              </a:rPr>
              <a:t>You probably carry your books from one class to another every school day.</a:t>
            </a:r>
            <a:endParaRPr lang="en-US" sz="2800"/>
          </a:p>
        </p:txBody>
      </p:sp>
      <p:sp>
        <p:nvSpPr>
          <p:cNvPr id="3" name="Content Placeholder 2">
            <a:extLst>
              <a:ext uri="{FF2B5EF4-FFF2-40B4-BE49-F238E27FC236}">
                <a16:creationId xmlns:a16="http://schemas.microsoft.com/office/drawing/2014/main" id="{6197C489-F658-46C9-BE2D-D0C892EF52E7}"/>
              </a:ext>
            </a:extLst>
          </p:cNvPr>
          <p:cNvSpPr>
            <a:spLocks noGrp="1"/>
          </p:cNvSpPr>
          <p:nvPr>
            <p:ph idx="1"/>
          </p:nvPr>
        </p:nvSpPr>
        <p:spPr>
          <a:xfrm>
            <a:off x="838201" y="1825625"/>
            <a:ext cx="5092194" cy="4351338"/>
          </a:xfrm>
        </p:spPr>
        <p:txBody>
          <a:bodyPr>
            <a:normAutofit/>
          </a:bodyPr>
          <a:lstStyle/>
          <a:p>
            <a:r>
              <a:rPr lang="en-US" sz="2400" b="0" i="0" dirty="0">
                <a:effectLst/>
                <a:latin typeface="AvenirLTW01"/>
              </a:rPr>
              <a:t>You know that you exert a force on the books as you carry them. However, you do very little work on them because of the direction of the force exerted. </a:t>
            </a:r>
          </a:p>
          <a:p>
            <a:r>
              <a:rPr lang="en-US" sz="2400" b="0" i="0" u="sng" dirty="0">
                <a:effectLst/>
                <a:latin typeface="AvenirLTW01"/>
              </a:rPr>
              <a:t>When you carry an object while walking at constant speed in a straight line, you exert an upward force on the object</a:t>
            </a:r>
            <a:r>
              <a:rPr lang="en-US" sz="2400" b="0" i="0" dirty="0">
                <a:effectLst/>
                <a:latin typeface="AvenirLTW01"/>
              </a:rPr>
              <a:t>. </a:t>
            </a:r>
          </a:p>
          <a:p>
            <a:r>
              <a:rPr lang="en-US" sz="2400" b="0" i="0" dirty="0">
                <a:solidFill>
                  <a:srgbClr val="FF0000"/>
                </a:solidFill>
                <a:effectLst/>
                <a:latin typeface="AvenirLTW01"/>
              </a:rPr>
              <a:t>Because the force is vertical and the motion is horizontal, you don’t do any work on the object itself</a:t>
            </a:r>
            <a:r>
              <a:rPr lang="en-US" sz="2400" b="0" i="0" dirty="0">
                <a:effectLst/>
                <a:latin typeface="AvenirLTW01"/>
              </a:rPr>
              <a:t>.</a:t>
            </a:r>
            <a:endParaRPr lang="en-US" sz="2400" dirty="0"/>
          </a:p>
        </p:txBody>
      </p:sp>
      <p:sp>
        <p:nvSpPr>
          <p:cNvPr id="25" name="Oval 24">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picture containing person, book, holding, sitting&#10;&#10;Description automatically generated">
            <a:extLst>
              <a:ext uri="{FF2B5EF4-FFF2-40B4-BE49-F238E27FC236}">
                <a16:creationId xmlns:a16="http://schemas.microsoft.com/office/drawing/2014/main" id="{14FA2BE7-09D0-4278-8C54-DD746C36E4A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14711" r="-3" b="1309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7" name="Arc 26">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Picture 7" descr="A picture containing drawing&#10;&#10;Description automatically generated">
            <a:extLst>
              <a:ext uri="{FF2B5EF4-FFF2-40B4-BE49-F238E27FC236}">
                <a16:creationId xmlns:a16="http://schemas.microsoft.com/office/drawing/2014/main" id="{35002EAE-4A5C-496C-8259-37E4D4792603}"/>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t="8217" r="1" b="6315"/>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107754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10">
            <a:extLst>
              <a:ext uri="{FF2B5EF4-FFF2-40B4-BE49-F238E27FC236}">
                <a16:creationId xmlns:a16="http://schemas.microsoft.com/office/drawing/2014/main" id="{3EEB8ED6-9142-4A11-B029-18DDE98C49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BF4D2F-4C02-431C-9CB3-C1D76F3D2487}"/>
              </a:ext>
            </a:extLst>
          </p:cNvPr>
          <p:cNvSpPr>
            <a:spLocks noGrp="1"/>
          </p:cNvSpPr>
          <p:nvPr>
            <p:ph type="title"/>
          </p:nvPr>
        </p:nvSpPr>
        <p:spPr>
          <a:xfrm>
            <a:off x="838200" y="365126"/>
            <a:ext cx="10515600" cy="1288784"/>
          </a:xfrm>
        </p:spPr>
        <p:txBody>
          <a:bodyPr>
            <a:normAutofit fontScale="90000"/>
          </a:bodyPr>
          <a:lstStyle/>
          <a:p>
            <a:r>
              <a:rPr lang="en-US" sz="2200" b="1" i="0" u="none" strike="noStrike">
                <a:effectLst/>
                <a:latin typeface="AvenirLTW01"/>
              </a:rPr>
              <a:t>Figure 3</a:t>
            </a:r>
            <a:r>
              <a:rPr lang="en-US" sz="2200" b="0" i="0">
                <a:effectLst/>
                <a:latin typeface="AvenirLTW01"/>
              </a:rPr>
              <a:t> shows three different ways to move a tool bin. The weight of the bin is the same in each situation, but the amount of work varies. For a given force, the </a:t>
            </a:r>
            <a:r>
              <a:rPr lang="en-US" sz="2200" b="1" i="0" u="sng">
                <a:effectLst/>
                <a:latin typeface="AvenirLTW01"/>
                <a:hlinkClick r:id="rId2"/>
              </a:rPr>
              <a:t>maximum</a:t>
            </a:r>
            <a:r>
              <a:rPr lang="en-US" sz="2200" b="0" i="0">
                <a:effectLst/>
                <a:latin typeface="AvenirLTW01"/>
              </a:rPr>
              <a:t> amount of work is done when both the movement and the force are in the same direction.</a:t>
            </a:r>
            <a:endParaRPr lang="en-US" sz="2200"/>
          </a:p>
        </p:txBody>
      </p:sp>
      <p:sp>
        <p:nvSpPr>
          <p:cNvPr id="7" name="Content Placeholder 7">
            <a:extLst>
              <a:ext uri="{FF2B5EF4-FFF2-40B4-BE49-F238E27FC236}">
                <a16:creationId xmlns:a16="http://schemas.microsoft.com/office/drawing/2014/main" id="{AD1300D3-347E-4A7C-A7A7-5059535FD9A8}"/>
              </a:ext>
            </a:extLst>
          </p:cNvPr>
          <p:cNvSpPr>
            <a:spLocks noGrp="1"/>
          </p:cNvSpPr>
          <p:nvPr>
            <p:ph idx="1"/>
          </p:nvPr>
        </p:nvSpPr>
        <p:spPr>
          <a:xfrm>
            <a:off x="1140430" y="5189760"/>
            <a:ext cx="7890553" cy="1536541"/>
          </a:xfrm>
        </p:spPr>
        <p:txBody>
          <a:bodyPr>
            <a:normAutofit lnSpcReduction="10000"/>
          </a:bodyPr>
          <a:lstStyle/>
          <a:p>
            <a:pPr fontAlgn="base"/>
            <a:r>
              <a:rPr lang="en-US" sz="2000" b="1" dirty="0">
                <a:solidFill>
                  <a:srgbClr val="1D42A5"/>
                </a:solidFill>
                <a:effectLst/>
                <a:latin typeface="inherit"/>
              </a:rPr>
              <a:t>Force, Motion, and Work</a:t>
            </a:r>
            <a:r>
              <a:rPr lang="en-US" sz="2000" b="1" dirty="0">
                <a:effectLst/>
              </a:rPr>
              <a:t> </a:t>
            </a:r>
            <a:r>
              <a:rPr lang="en-US" sz="2000" b="1" dirty="0">
                <a:effectLst/>
                <a:latin typeface="inherit"/>
              </a:rPr>
              <a:t>Figure 3</a:t>
            </a:r>
            <a:endParaRPr lang="en-US" sz="2000" b="1" dirty="0">
              <a:effectLst/>
            </a:endParaRPr>
          </a:p>
          <a:p>
            <a:pPr algn="l" fontAlgn="base"/>
            <a:r>
              <a:rPr lang="en-US" sz="2000" b="0" i="0" dirty="0">
                <a:solidFill>
                  <a:srgbClr val="000000"/>
                </a:solidFill>
                <a:effectLst/>
                <a:latin typeface="inherit"/>
              </a:rPr>
              <a:t>The amount of work that you do on something depends on the direction of the applied force and the object’s motion. In the second and third pictures, label each arrow with “motion” or “force.”</a:t>
            </a:r>
          </a:p>
          <a:p>
            <a:endParaRPr lang="en-US" sz="2000" dirty="0"/>
          </a:p>
        </p:txBody>
      </p:sp>
      <p:pic>
        <p:nvPicPr>
          <p:cNvPr id="5" name="Picture 4">
            <a:extLst>
              <a:ext uri="{FF2B5EF4-FFF2-40B4-BE49-F238E27FC236}">
                <a16:creationId xmlns:a16="http://schemas.microsoft.com/office/drawing/2014/main" id="{57935520-012D-4BF0-8F30-8A7B63A11001}"/>
              </a:ext>
            </a:extLst>
          </p:cNvPr>
          <p:cNvPicPr>
            <a:picLocks noChangeAspect="1"/>
          </p:cNvPicPr>
          <p:nvPr/>
        </p:nvPicPr>
        <p:blipFill>
          <a:blip r:embed="rId3"/>
          <a:stretch>
            <a:fillRect/>
          </a:stretch>
        </p:blipFill>
        <p:spPr>
          <a:xfrm>
            <a:off x="838199" y="1668240"/>
            <a:ext cx="9374313" cy="3521520"/>
          </a:xfrm>
          <a:prstGeom prst="rect">
            <a:avLst/>
          </a:prstGeom>
        </p:spPr>
      </p:pic>
    </p:spTree>
    <p:extLst>
      <p:ext uri="{BB962C8B-B14F-4D97-AF65-F5344CB8AC3E}">
        <p14:creationId xmlns:p14="http://schemas.microsoft.com/office/powerpoint/2010/main" val="609365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C91415-2662-4DDF-A4A8-72EDC1F78671}"/>
              </a:ext>
            </a:extLst>
          </p:cNvPr>
          <p:cNvSpPr>
            <a:spLocks noGrp="1"/>
          </p:cNvSpPr>
          <p:nvPr>
            <p:ph type="title"/>
          </p:nvPr>
        </p:nvSpPr>
        <p:spPr>
          <a:xfrm>
            <a:off x="838199" y="548464"/>
            <a:ext cx="3807187" cy="2228074"/>
          </a:xfrm>
        </p:spPr>
        <p:txBody>
          <a:bodyPr>
            <a:normAutofit/>
          </a:bodyPr>
          <a:lstStyle/>
          <a:p>
            <a:r>
              <a:rPr lang="en-US" sz="4000"/>
              <a:t>Write a synonym for maximum.</a:t>
            </a:r>
          </a:p>
        </p:txBody>
      </p:sp>
      <p:sp>
        <p:nvSpPr>
          <p:cNvPr id="3" name="Content Placeholder 2">
            <a:extLst>
              <a:ext uri="{FF2B5EF4-FFF2-40B4-BE49-F238E27FC236}">
                <a16:creationId xmlns:a16="http://schemas.microsoft.com/office/drawing/2014/main" id="{8E7807B9-6128-4230-8C9D-C94075776346}"/>
              </a:ext>
            </a:extLst>
          </p:cNvPr>
          <p:cNvSpPr>
            <a:spLocks noGrp="1"/>
          </p:cNvSpPr>
          <p:nvPr>
            <p:ph idx="1"/>
          </p:nvPr>
        </p:nvSpPr>
        <p:spPr>
          <a:xfrm>
            <a:off x="838201" y="2962279"/>
            <a:ext cx="3799425" cy="3143241"/>
          </a:xfrm>
        </p:spPr>
        <p:txBody>
          <a:bodyPr>
            <a:normAutofit/>
          </a:bodyPr>
          <a:lstStyle/>
          <a:p>
            <a:r>
              <a:rPr lang="en-US" sz="3200" dirty="0">
                <a:solidFill>
                  <a:srgbClr val="FF0000"/>
                </a:solidFill>
              </a:rPr>
              <a:t>Greatest, most.</a:t>
            </a:r>
          </a:p>
        </p:txBody>
      </p:sp>
      <p:pic>
        <p:nvPicPr>
          <p:cNvPr id="5" name="Picture 4" descr="Icon&#10;&#10;Description automatically generated">
            <a:extLst>
              <a:ext uri="{FF2B5EF4-FFF2-40B4-BE49-F238E27FC236}">
                <a16:creationId xmlns:a16="http://schemas.microsoft.com/office/drawing/2014/main" id="{737E4A83-371D-46B0-B5D6-205C2DB6C3B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b="4506"/>
          <a:stretch/>
        </p:blipFill>
        <p:spPr>
          <a:xfrm>
            <a:off x="5010386" y="10"/>
            <a:ext cx="7181613" cy="5784341"/>
          </a:xfrm>
          <a:prstGeom prst="rect">
            <a:avLst/>
          </a:prstGeom>
          <a:effectLst/>
        </p:spPr>
      </p:pic>
    </p:spTree>
    <p:extLst>
      <p:ext uri="{BB962C8B-B14F-4D97-AF65-F5344CB8AC3E}">
        <p14:creationId xmlns:p14="http://schemas.microsoft.com/office/powerpoint/2010/main" val="379274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A38FE8-9E3F-412E-B6B2-2CA92CD09206}"/>
              </a:ext>
            </a:extLst>
          </p:cNvPr>
          <p:cNvSpPr>
            <a:spLocks noGrp="1"/>
          </p:cNvSpPr>
          <p:nvPr>
            <p:ph type="title"/>
          </p:nvPr>
        </p:nvSpPr>
        <p:spPr>
          <a:xfrm>
            <a:off x="686834" y="1153572"/>
            <a:ext cx="3200400" cy="4461163"/>
          </a:xfrm>
        </p:spPr>
        <p:txBody>
          <a:bodyPr>
            <a:normAutofit/>
          </a:bodyPr>
          <a:lstStyle/>
          <a:p>
            <a:r>
              <a:rPr lang="en-US" b="1">
                <a:solidFill>
                  <a:srgbClr val="FFFFFF"/>
                </a:solidFill>
                <a:effectLst/>
              </a:rPr>
              <a:t>Work Requires Motion</a:t>
            </a:r>
            <a:br>
              <a:rPr lang="en-US" b="1">
                <a:solidFill>
                  <a:srgbClr val="FFFFFF"/>
                </a:solidFill>
                <a:effectLst/>
              </a:rPr>
            </a:b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0EB6786-A3E0-4C96-AD46-533118BF3CA2}"/>
              </a:ext>
            </a:extLst>
          </p:cNvPr>
          <p:cNvSpPr>
            <a:spLocks noGrp="1"/>
          </p:cNvSpPr>
          <p:nvPr>
            <p:ph idx="1"/>
          </p:nvPr>
        </p:nvSpPr>
        <p:spPr>
          <a:xfrm>
            <a:off x="4447308" y="591344"/>
            <a:ext cx="6906491" cy="5585619"/>
          </a:xfrm>
        </p:spPr>
        <p:txBody>
          <a:bodyPr anchor="ctr">
            <a:normAutofit/>
          </a:bodyPr>
          <a:lstStyle/>
          <a:p>
            <a:pPr fontAlgn="base"/>
            <a:r>
              <a:rPr lang="en-US" b="0" i="0" dirty="0">
                <a:effectLst/>
                <a:latin typeface="AvenirLTW01"/>
              </a:rPr>
              <a:t> Imagine that you are trying to open a jar, and the lid is stuck. </a:t>
            </a:r>
          </a:p>
          <a:p>
            <a:pPr fontAlgn="base"/>
            <a:r>
              <a:rPr lang="en-US" b="0" i="0" dirty="0">
                <a:effectLst/>
                <a:latin typeface="AvenirLTW01"/>
              </a:rPr>
              <a:t>You exert a lot of force on the lid, but it doesn’t move. </a:t>
            </a:r>
          </a:p>
          <a:p>
            <a:pPr fontAlgn="base"/>
            <a:r>
              <a:rPr lang="en-US" b="0" i="0" dirty="0">
                <a:effectLst/>
                <a:latin typeface="AvenirLTW01"/>
              </a:rPr>
              <a:t>Are you doing work? </a:t>
            </a:r>
          </a:p>
          <a:p>
            <a:pPr fontAlgn="base"/>
            <a:r>
              <a:rPr lang="en-US" b="0" i="0" dirty="0">
                <a:effectLst/>
                <a:latin typeface="AvenirLTW01"/>
              </a:rPr>
              <a:t>No. No matter how much force you exert, you don’t do any work if the lid does not move.</a:t>
            </a:r>
          </a:p>
          <a:p>
            <a:endParaRPr lang="en-US" dirty="0"/>
          </a:p>
        </p:txBody>
      </p:sp>
      <p:sp>
        <p:nvSpPr>
          <p:cNvPr id="5" name="TextBox 4">
            <a:extLst>
              <a:ext uri="{FF2B5EF4-FFF2-40B4-BE49-F238E27FC236}">
                <a16:creationId xmlns:a16="http://schemas.microsoft.com/office/drawing/2014/main" id="{E1874B89-AE7C-4543-A413-D9B8628FAFA5}"/>
              </a:ext>
            </a:extLst>
          </p:cNvPr>
          <p:cNvSpPr txBox="1"/>
          <p:nvPr/>
        </p:nvSpPr>
        <p:spPr>
          <a:xfrm>
            <a:off x="9133726" y="5322013"/>
            <a:ext cx="1366463" cy="461665"/>
          </a:xfrm>
          <a:prstGeom prst="rect">
            <a:avLst/>
          </a:prstGeom>
          <a:noFill/>
        </p:spPr>
        <p:txBody>
          <a:bodyPr wrap="square" rtlCol="0">
            <a:spAutoFit/>
          </a:bodyPr>
          <a:lstStyle/>
          <a:p>
            <a:r>
              <a:rPr lang="en-US" sz="2400" dirty="0"/>
              <a:t>P.94</a:t>
            </a:r>
          </a:p>
        </p:txBody>
      </p:sp>
    </p:spTree>
    <p:extLst>
      <p:ext uri="{BB962C8B-B14F-4D97-AF65-F5344CB8AC3E}">
        <p14:creationId xmlns:p14="http://schemas.microsoft.com/office/powerpoint/2010/main" val="1839049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49CD2D09-B1BB-4DF5-9E1C-3D21B21EDE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83355637-BA71-4F63-94C9-E77BF81BDFC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89A7BBC5-69A7-4721-88DD-36C7E9626C5E}"/>
              </a:ext>
            </a:extLst>
          </p:cNvPr>
          <p:cNvSpPr>
            <a:spLocks noGrp="1"/>
          </p:cNvSpPr>
          <p:nvPr>
            <p:ph type="title"/>
          </p:nvPr>
        </p:nvSpPr>
        <p:spPr>
          <a:xfrm>
            <a:off x="912480" y="1188863"/>
            <a:ext cx="5183520" cy="1852288"/>
          </a:xfrm>
        </p:spPr>
        <p:txBody>
          <a:bodyPr vert="horz" lIns="91440" tIns="45720" rIns="91440" bIns="45720" rtlCol="0">
            <a:normAutofit fontScale="90000"/>
          </a:bodyPr>
          <a:lstStyle/>
          <a:p>
            <a:pPr fontAlgn="base"/>
            <a:r>
              <a:rPr lang="en-US" sz="1800" dirty="0">
                <a:solidFill>
                  <a:srgbClr val="000000"/>
                </a:solidFill>
                <a:effectLst/>
              </a:rPr>
              <a:t> </a:t>
            </a:r>
            <a:r>
              <a:rPr lang="en-US" sz="3100" b="1" dirty="0">
                <a:solidFill>
                  <a:srgbClr val="000000"/>
                </a:solidFill>
                <a:effectLst/>
              </a:rPr>
              <a:t>Figure 4</a:t>
            </a:r>
            <a:br>
              <a:rPr lang="en-US" sz="3100" b="1" dirty="0">
                <a:solidFill>
                  <a:srgbClr val="000000"/>
                </a:solidFill>
                <a:effectLst/>
              </a:rPr>
            </a:br>
            <a:r>
              <a:rPr lang="en-US" sz="3100" b="1" i="0" dirty="0">
                <a:solidFill>
                  <a:srgbClr val="000000"/>
                </a:solidFill>
                <a:effectLst/>
              </a:rPr>
              <a:t>A girl struggles to open a jar, but the lid does not budge.</a:t>
            </a:r>
            <a:br>
              <a:rPr lang="en-US" sz="3100" b="1" i="0" dirty="0">
                <a:solidFill>
                  <a:srgbClr val="000000"/>
                </a:solidFill>
                <a:effectLst/>
              </a:rPr>
            </a:br>
            <a:r>
              <a:rPr lang="en-US" sz="3100" b="1" i="0" dirty="0">
                <a:solidFill>
                  <a:srgbClr val="000000"/>
                </a:solidFill>
                <a:effectLst/>
              </a:rPr>
              <a:t>Is the girl doing work?</a:t>
            </a:r>
            <a:br>
              <a:rPr lang="en-US" sz="1800" i="0" dirty="0">
                <a:solidFill>
                  <a:srgbClr val="000000"/>
                </a:solidFill>
                <a:effectLst/>
              </a:rPr>
            </a:br>
            <a:endParaRPr lang="en-US" sz="1800" dirty="0">
              <a:solidFill>
                <a:srgbClr val="000000"/>
              </a:solidFill>
            </a:endParaRPr>
          </a:p>
        </p:txBody>
      </p:sp>
      <p:sp>
        <p:nvSpPr>
          <p:cNvPr id="59" name="Content Placeholder 58">
            <a:extLst>
              <a:ext uri="{FF2B5EF4-FFF2-40B4-BE49-F238E27FC236}">
                <a16:creationId xmlns:a16="http://schemas.microsoft.com/office/drawing/2014/main" id="{4F2491AD-72D2-4295-92FB-3A68AE55801B}"/>
              </a:ext>
            </a:extLst>
          </p:cNvPr>
          <p:cNvSpPr>
            <a:spLocks noGrp="1"/>
          </p:cNvSpPr>
          <p:nvPr>
            <p:ph idx="1"/>
          </p:nvPr>
        </p:nvSpPr>
        <p:spPr>
          <a:xfrm>
            <a:off x="804997" y="2272143"/>
            <a:ext cx="4706803" cy="3788830"/>
          </a:xfrm>
        </p:spPr>
        <p:txBody>
          <a:bodyPr anchor="ctr">
            <a:normAutofit/>
          </a:bodyPr>
          <a:lstStyle/>
          <a:p>
            <a:r>
              <a:rPr lang="en-US" sz="2400" dirty="0">
                <a:solidFill>
                  <a:srgbClr val="FF0000"/>
                </a:solidFill>
              </a:rPr>
              <a:t>Because work requires that a force moves something a certain distance, the girl is not doing work here.</a:t>
            </a:r>
          </a:p>
        </p:txBody>
      </p:sp>
      <p:sp>
        <p:nvSpPr>
          <p:cNvPr id="66"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20BE739D-AA44-45C7-AAF5-67F9A4C81701}"/>
              </a:ext>
            </a:extLst>
          </p:cNvPr>
          <p:cNvPicPr>
            <a:picLocks noChangeAspect="1"/>
          </p:cNvPicPr>
          <p:nvPr/>
        </p:nvPicPr>
        <p:blipFill rotWithShape="1">
          <a:blip r:embed="rId3"/>
          <a:srcRect l="7997" r="33998"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319508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9">
                                            <p:txEl>
                                              <p:pRg st="0" end="0"/>
                                            </p:txEl>
                                          </p:spTgt>
                                        </p:tgtEl>
                                        <p:attrNameLst>
                                          <p:attrName>style.visibility</p:attrName>
                                        </p:attrNameLst>
                                      </p:cBhvr>
                                      <p:to>
                                        <p:strVal val="visible"/>
                                      </p:to>
                                    </p:set>
                                    <p:animEffect transition="in" filter="fade">
                                      <p:cBhvr>
                                        <p:cTn id="14" dur="1000"/>
                                        <p:tgtEl>
                                          <p:spTgt spid="59">
                                            <p:txEl>
                                              <p:pRg st="0" end="0"/>
                                            </p:txEl>
                                          </p:spTgt>
                                        </p:tgtEl>
                                      </p:cBhvr>
                                    </p:animEffect>
                                    <p:anim calcmode="lin" valueType="num">
                                      <p:cBhvr>
                                        <p:cTn id="15" dur="10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C8D2-DE43-4B6E-A1ED-9D792357AD38}"/>
              </a:ext>
            </a:extLst>
          </p:cNvPr>
          <p:cNvSpPr>
            <a:spLocks noGrp="1"/>
          </p:cNvSpPr>
          <p:nvPr>
            <p:ph type="title"/>
          </p:nvPr>
        </p:nvSpPr>
        <p:spPr/>
        <p:txBody>
          <a:bodyPr/>
          <a:lstStyle/>
          <a:p>
            <a:r>
              <a:rPr lang="en-US" b="1" dirty="0">
                <a:effectLst/>
              </a:rPr>
              <a:t>Calculating Work</a:t>
            </a:r>
            <a:br>
              <a:rPr lang="en-US" b="1" dirty="0">
                <a:effectLst/>
              </a:rPr>
            </a:br>
            <a:endParaRPr lang="en-US" dirty="0"/>
          </a:p>
        </p:txBody>
      </p:sp>
      <p:sp>
        <p:nvSpPr>
          <p:cNvPr id="3" name="Content Placeholder 2">
            <a:extLst>
              <a:ext uri="{FF2B5EF4-FFF2-40B4-BE49-F238E27FC236}">
                <a16:creationId xmlns:a16="http://schemas.microsoft.com/office/drawing/2014/main" id="{F942D9A9-67F6-48AF-841A-8C9E3F95E131}"/>
              </a:ext>
            </a:extLst>
          </p:cNvPr>
          <p:cNvSpPr>
            <a:spLocks noGrp="1"/>
          </p:cNvSpPr>
          <p:nvPr>
            <p:ph idx="1"/>
          </p:nvPr>
        </p:nvSpPr>
        <p:spPr/>
        <p:txBody>
          <a:bodyPr>
            <a:normAutofit lnSpcReduction="10000"/>
          </a:bodyPr>
          <a:lstStyle/>
          <a:p>
            <a:pPr algn="l" fontAlgn="base"/>
            <a:r>
              <a:rPr lang="en-US" b="0" i="0" dirty="0">
                <a:solidFill>
                  <a:srgbClr val="000000"/>
                </a:solidFill>
                <a:effectLst/>
                <a:latin typeface="AvenirLTW01"/>
              </a:rPr>
              <a:t> Suppose you bought a new painting for your room. </a:t>
            </a:r>
          </a:p>
          <a:p>
            <a:pPr algn="l" fontAlgn="base"/>
            <a:r>
              <a:rPr lang="en-US" b="0" i="0" dirty="0">
                <a:solidFill>
                  <a:srgbClr val="000000"/>
                </a:solidFill>
                <a:effectLst/>
                <a:latin typeface="AvenirLTW01"/>
              </a:rPr>
              <a:t>You have to carry the painting up four porch steps to the first floor and then up another flight of 12 steps to the second floor. (See </a:t>
            </a:r>
            <a:r>
              <a:rPr lang="en-US" b="1" i="0" u="none" strike="noStrike" dirty="0">
                <a:solidFill>
                  <a:srgbClr val="000000"/>
                </a:solidFill>
                <a:effectLst/>
                <a:latin typeface="inherit"/>
              </a:rPr>
              <a:t>Figure 5</a:t>
            </a:r>
            <a:r>
              <a:rPr lang="en-US" b="0" i="0" dirty="0">
                <a:solidFill>
                  <a:srgbClr val="000000"/>
                </a:solidFill>
                <a:effectLst/>
                <a:latin typeface="AvenirLTW01"/>
              </a:rPr>
              <a:t>.) </a:t>
            </a:r>
          </a:p>
          <a:p>
            <a:pPr algn="l" fontAlgn="base"/>
            <a:r>
              <a:rPr lang="en-US" b="0" i="0" dirty="0">
                <a:solidFill>
                  <a:srgbClr val="000000"/>
                </a:solidFill>
                <a:effectLst/>
                <a:latin typeface="AvenirLTW01"/>
              </a:rPr>
              <a:t>Is it more work to lift the painting up 12 steps than four steps? </a:t>
            </a:r>
          </a:p>
          <a:p>
            <a:pPr algn="l" fontAlgn="base"/>
            <a:r>
              <a:rPr lang="en-US" b="0" i="0" dirty="0">
                <a:solidFill>
                  <a:srgbClr val="000000"/>
                </a:solidFill>
                <a:effectLst/>
                <a:latin typeface="AvenirLTW01"/>
              </a:rPr>
              <a:t>As you might guess, </a:t>
            </a:r>
            <a:r>
              <a:rPr lang="en-US" b="0" i="0" dirty="0">
                <a:solidFill>
                  <a:srgbClr val="FF0000"/>
                </a:solidFill>
                <a:effectLst/>
                <a:latin typeface="AvenirLTW01"/>
              </a:rPr>
              <a:t>moving an object a greater distance requires more work than moving the same object a shorter distance. </a:t>
            </a:r>
          </a:p>
          <a:p>
            <a:pPr algn="l" fontAlgn="base"/>
            <a:r>
              <a:rPr lang="en-US" b="1" i="0" u="sng" dirty="0">
                <a:solidFill>
                  <a:srgbClr val="FF0000"/>
                </a:solidFill>
                <a:effectLst/>
                <a:latin typeface="AvenirLTW01"/>
              </a:rPr>
              <a:t>The amount of work you do depends on both the amount of force you exert and the distance the object moves.</a:t>
            </a:r>
          </a:p>
          <a:p>
            <a:endParaRPr lang="en-US" dirty="0"/>
          </a:p>
        </p:txBody>
      </p:sp>
    </p:spTree>
    <p:extLst>
      <p:ext uri="{BB962C8B-B14F-4D97-AF65-F5344CB8AC3E}">
        <p14:creationId xmlns:p14="http://schemas.microsoft.com/office/powerpoint/2010/main" val="3072467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427AF5F-9A0E-42B7-A252-FD64C9885F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A6313E-A119-4185-A2D5-AC92C95EF3E8}"/>
              </a:ext>
            </a:extLst>
          </p:cNvPr>
          <p:cNvSpPr>
            <a:spLocks noGrp="1"/>
          </p:cNvSpPr>
          <p:nvPr>
            <p:ph type="title"/>
          </p:nvPr>
        </p:nvSpPr>
        <p:spPr>
          <a:xfrm>
            <a:off x="838200" y="365125"/>
            <a:ext cx="10515600" cy="1306443"/>
          </a:xfrm>
        </p:spPr>
        <p:txBody>
          <a:bodyPr>
            <a:normAutofit/>
          </a:bodyPr>
          <a:lstStyle/>
          <a:p>
            <a:pPr fontAlgn="base"/>
            <a:r>
              <a:rPr lang="en-US" sz="2800" b="1">
                <a:effectLst/>
                <a:latin typeface="inherit"/>
              </a:rPr>
              <a:t>Figure 5</a:t>
            </a:r>
            <a:br>
              <a:rPr lang="en-US" sz="2800" b="1">
                <a:effectLst/>
              </a:rPr>
            </a:br>
            <a:r>
              <a:rPr lang="en-US" sz="2800" b="0" i="0">
                <a:effectLst/>
                <a:latin typeface="inherit"/>
              </a:rPr>
              <a:t>This person carries a painting up two sets of steps.</a:t>
            </a:r>
            <a:br>
              <a:rPr lang="en-US" sz="2800" b="0" i="0">
                <a:effectLst/>
                <a:latin typeface="inherit"/>
              </a:rPr>
            </a:br>
            <a:endParaRPr lang="en-US" sz="2800"/>
          </a:p>
        </p:txBody>
      </p:sp>
      <p:sp>
        <p:nvSpPr>
          <p:cNvPr id="8" name="Content Placeholder 7">
            <a:extLst>
              <a:ext uri="{FF2B5EF4-FFF2-40B4-BE49-F238E27FC236}">
                <a16:creationId xmlns:a16="http://schemas.microsoft.com/office/drawing/2014/main" id="{53971B87-055C-438E-8D8C-AE9DE2C2510C}"/>
              </a:ext>
            </a:extLst>
          </p:cNvPr>
          <p:cNvSpPr>
            <a:spLocks noGrp="1"/>
          </p:cNvSpPr>
          <p:nvPr>
            <p:ph idx="1"/>
          </p:nvPr>
        </p:nvSpPr>
        <p:spPr>
          <a:xfrm>
            <a:off x="838200" y="1825625"/>
            <a:ext cx="4152774" cy="4303464"/>
          </a:xfrm>
        </p:spPr>
        <p:txBody>
          <a:bodyPr>
            <a:normAutofit/>
          </a:bodyPr>
          <a:lstStyle/>
          <a:p>
            <a:r>
              <a:rPr lang="en-US" sz="3200" dirty="0"/>
              <a:t>Predict Circle the image in which you think the person does more work.</a:t>
            </a:r>
            <a:endParaRPr lang="en-US" sz="4400" dirty="0"/>
          </a:p>
        </p:txBody>
      </p:sp>
      <p:pic>
        <p:nvPicPr>
          <p:cNvPr id="4" name="Content Placeholder 3" descr="A picture containing person, young, person, riding&#10;&#10;Description automatically generated">
            <a:extLst>
              <a:ext uri="{FF2B5EF4-FFF2-40B4-BE49-F238E27FC236}">
                <a16:creationId xmlns:a16="http://schemas.microsoft.com/office/drawing/2014/main" id="{AE821FB6-6484-466F-B3E2-19151DDA9384}"/>
              </a:ext>
            </a:extLst>
          </p:cNvPr>
          <p:cNvPicPr>
            <a:picLocks noChangeAspect="1"/>
          </p:cNvPicPr>
          <p:nvPr/>
        </p:nvPicPr>
        <p:blipFill rotWithShape="1">
          <a:blip r:embed="rId2"/>
          <a:srcRect t="6525" r="2" b="2"/>
          <a:stretch/>
        </p:blipFill>
        <p:spPr>
          <a:xfrm>
            <a:off x="5183500" y="1904282"/>
            <a:ext cx="6170299" cy="4224808"/>
          </a:xfrm>
          <a:prstGeom prst="rect">
            <a:avLst/>
          </a:prstGeom>
        </p:spPr>
      </p:pic>
    </p:spTree>
    <p:extLst>
      <p:ext uri="{BB962C8B-B14F-4D97-AF65-F5344CB8AC3E}">
        <p14:creationId xmlns:p14="http://schemas.microsoft.com/office/powerpoint/2010/main" val="3245213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 name="Picture 4">
            <a:extLst>
              <a:ext uri="{FF2B5EF4-FFF2-40B4-BE49-F238E27FC236}">
                <a16:creationId xmlns:a16="http://schemas.microsoft.com/office/drawing/2014/main" id="{72C2C71A-B05A-45F2-8654-97979C94B186}"/>
              </a:ext>
            </a:extLst>
          </p:cNvPr>
          <p:cNvPicPr>
            <a:picLocks noChangeAspect="1"/>
          </p:cNvPicPr>
          <p:nvPr/>
        </p:nvPicPr>
        <p:blipFill rotWithShape="1">
          <a:blip r:embed="rId2"/>
          <a:srcRect t="15730"/>
          <a:stretch/>
        </p:blipFill>
        <p:spPr>
          <a:xfrm>
            <a:off x="20" y="10"/>
            <a:ext cx="12191981" cy="6857990"/>
          </a:xfrm>
          <a:prstGeom prst="rect">
            <a:avLst/>
          </a:prstGeom>
        </p:spPr>
      </p:pic>
      <p:sp>
        <p:nvSpPr>
          <p:cNvPr id="54" name="Rectangle 53">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403DF3-7958-423C-BD78-ED56791A60DD}"/>
              </a:ext>
            </a:extLst>
          </p:cNvPr>
          <p:cNvSpPr>
            <a:spLocks noGrp="1"/>
          </p:cNvSpPr>
          <p:nvPr>
            <p:ph type="title"/>
          </p:nvPr>
        </p:nvSpPr>
        <p:spPr>
          <a:xfrm>
            <a:off x="643467" y="321734"/>
            <a:ext cx="6891186" cy="1135737"/>
          </a:xfrm>
        </p:spPr>
        <p:txBody>
          <a:bodyPr>
            <a:normAutofit/>
          </a:bodyPr>
          <a:lstStyle/>
          <a:p>
            <a:r>
              <a:rPr lang="en-US" sz="3600" b="1">
                <a:effectLst/>
              </a:rPr>
              <a:t>Calculating Work (cont.)</a:t>
            </a:r>
            <a:br>
              <a:rPr lang="en-US" sz="3600" b="1">
                <a:effectLst/>
              </a:rPr>
            </a:br>
            <a:endParaRPr lang="en-US" sz="3600"/>
          </a:p>
        </p:txBody>
      </p:sp>
      <p:sp>
        <p:nvSpPr>
          <p:cNvPr id="49" name="Content Placeholder 2">
            <a:extLst>
              <a:ext uri="{FF2B5EF4-FFF2-40B4-BE49-F238E27FC236}">
                <a16:creationId xmlns:a16="http://schemas.microsoft.com/office/drawing/2014/main" id="{6A953A4E-27E5-4D2D-ADCF-980ED03E753F}"/>
              </a:ext>
            </a:extLst>
          </p:cNvPr>
          <p:cNvSpPr>
            <a:spLocks noGrp="1"/>
          </p:cNvSpPr>
          <p:nvPr>
            <p:ph idx="1"/>
          </p:nvPr>
        </p:nvSpPr>
        <p:spPr>
          <a:xfrm>
            <a:off x="643467" y="1782981"/>
            <a:ext cx="6891187" cy="4836096"/>
          </a:xfrm>
        </p:spPr>
        <p:txBody>
          <a:bodyPr>
            <a:normAutofit fontScale="85000" lnSpcReduction="20000"/>
          </a:bodyPr>
          <a:lstStyle/>
          <a:p>
            <a:pPr fontAlgn="base"/>
            <a:r>
              <a:rPr lang="en-US" sz="3500" b="1" i="0" u="sng" dirty="0">
                <a:solidFill>
                  <a:schemeClr val="accent2">
                    <a:lumMod val="75000"/>
                  </a:schemeClr>
                </a:solidFill>
                <a:effectLst/>
                <a:latin typeface="AvenirLTW01"/>
              </a:rPr>
              <a:t>The amount of work </a:t>
            </a:r>
            <a:r>
              <a:rPr lang="en-US" sz="3500" b="0" i="0" dirty="0">
                <a:solidFill>
                  <a:schemeClr val="accent2">
                    <a:lumMod val="75000"/>
                  </a:schemeClr>
                </a:solidFill>
                <a:effectLst/>
                <a:latin typeface="AvenirLTW01"/>
              </a:rPr>
              <a:t>done on an object is calculated by multiplying force times distance. </a:t>
            </a:r>
          </a:p>
          <a:p>
            <a:pPr fontAlgn="base"/>
            <a:r>
              <a:rPr lang="en-US" sz="3500" b="0" i="0" dirty="0">
                <a:effectLst/>
                <a:latin typeface="AvenirLTW01"/>
              </a:rPr>
              <a:t>When force is measured in newtons and distance in meters, </a:t>
            </a:r>
            <a:r>
              <a:rPr lang="en-US" sz="3500" b="1" i="0" u="sng" dirty="0">
                <a:effectLst/>
                <a:latin typeface="AvenirLTW01"/>
              </a:rPr>
              <a:t>the SI unit of work </a:t>
            </a:r>
            <a:r>
              <a:rPr lang="en-US" sz="3500" b="0" i="0" dirty="0">
                <a:effectLst/>
                <a:latin typeface="AvenirLTW01"/>
              </a:rPr>
              <a:t>is the newton-meter (N-m). </a:t>
            </a:r>
          </a:p>
          <a:p>
            <a:pPr fontAlgn="base"/>
            <a:r>
              <a:rPr lang="en-US" sz="3500" b="0" i="0" dirty="0">
                <a:effectLst/>
                <a:latin typeface="AvenirLTW01"/>
              </a:rPr>
              <a:t>This unit is also called a </a:t>
            </a:r>
            <a:r>
              <a:rPr lang="en-US" sz="3500" b="1" i="0" u="sng" dirty="0">
                <a:solidFill>
                  <a:srgbClr val="7030A0"/>
                </a:solidFill>
                <a:effectLst/>
                <a:latin typeface="AvenirLTW01"/>
              </a:rPr>
              <a:t>joule (J). </a:t>
            </a:r>
          </a:p>
          <a:p>
            <a:pPr fontAlgn="base"/>
            <a:r>
              <a:rPr lang="en-US" sz="3500" b="0" i="0" u="sng" dirty="0">
                <a:effectLst/>
                <a:latin typeface="AvenirLTW01"/>
              </a:rPr>
              <a:t>One joule is the amount of work you do when you exert a force of 1 newton to move an object a distance of 1 meter.</a:t>
            </a:r>
          </a:p>
          <a:p>
            <a:pPr algn="ctr"/>
            <a:r>
              <a:rPr lang="en-US" sz="3500" b="0" i="0" u="none" strike="noStrike" dirty="0">
                <a:solidFill>
                  <a:srgbClr val="FF0000"/>
                </a:solidFill>
                <a:effectLst/>
                <a:latin typeface="MathJax_Main-bold"/>
              </a:rPr>
              <a:t>Work=</a:t>
            </a:r>
            <a:r>
              <a:rPr lang="en-US" sz="3500" b="0" i="0" u="none" strike="noStrike" dirty="0" err="1">
                <a:solidFill>
                  <a:srgbClr val="FF0000"/>
                </a:solidFill>
                <a:effectLst/>
                <a:latin typeface="MathJax_Main-bold"/>
              </a:rPr>
              <a:t>Force×Distance</a:t>
            </a:r>
            <a:br>
              <a:rPr lang="en-US" sz="2000" dirty="0"/>
            </a:br>
            <a:br>
              <a:rPr lang="en-US" sz="2000" dirty="0"/>
            </a:br>
            <a:endParaRPr lang="en-US" sz="2000" dirty="0"/>
          </a:p>
        </p:txBody>
      </p:sp>
      <p:grpSp>
        <p:nvGrpSpPr>
          <p:cNvPr id="56" name="Group 55">
            <a:extLst>
              <a:ext uri="{FF2B5EF4-FFF2-40B4-BE49-F238E27FC236}">
                <a16:creationId xmlns:a16="http://schemas.microsoft.com/office/drawing/2014/main" id="{07EAA094-9CF6-4695-958A-33D9BCAA94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57" name="Rectangle 56">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0" name="Isosceles Triangle 59">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02B728B-1AFF-48EE-9DF0-FD328E75041D}"/>
              </a:ext>
            </a:extLst>
          </p:cNvPr>
          <p:cNvSpPr txBox="1"/>
          <p:nvPr/>
        </p:nvSpPr>
        <p:spPr>
          <a:xfrm>
            <a:off x="7080743" y="6276959"/>
            <a:ext cx="1503042" cy="523220"/>
          </a:xfrm>
          <a:prstGeom prst="rect">
            <a:avLst/>
          </a:prstGeom>
          <a:noFill/>
        </p:spPr>
        <p:txBody>
          <a:bodyPr wrap="square" rtlCol="0">
            <a:spAutoFit/>
          </a:bodyPr>
          <a:lstStyle/>
          <a:p>
            <a:r>
              <a:rPr lang="en-US" sz="2800" dirty="0"/>
              <a:t>P.95</a:t>
            </a:r>
          </a:p>
        </p:txBody>
      </p:sp>
    </p:spTree>
    <p:extLst>
      <p:ext uri="{BB962C8B-B14F-4D97-AF65-F5344CB8AC3E}">
        <p14:creationId xmlns:p14="http://schemas.microsoft.com/office/powerpoint/2010/main" val="4204768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2D12-06BC-4603-B765-5E10185AC76B}"/>
              </a:ext>
            </a:extLst>
          </p:cNvPr>
          <p:cNvSpPr>
            <a:spLocks noGrp="1"/>
          </p:cNvSpPr>
          <p:nvPr>
            <p:ph type="title"/>
          </p:nvPr>
        </p:nvSpPr>
        <p:spPr>
          <a:xfrm>
            <a:off x="1136428" y="627564"/>
            <a:ext cx="7474172" cy="1325563"/>
          </a:xfrm>
        </p:spPr>
        <p:txBody>
          <a:bodyPr>
            <a:normAutofit/>
          </a:bodyPr>
          <a:lstStyle/>
          <a:p>
            <a:r>
              <a:rPr lang="en-US" dirty="0"/>
              <a:t>What is Energy?</a:t>
            </a:r>
          </a:p>
        </p:txBody>
      </p:sp>
      <p:sp>
        <p:nvSpPr>
          <p:cNvPr id="3" name="Content Placeholder 2">
            <a:extLst>
              <a:ext uri="{FF2B5EF4-FFF2-40B4-BE49-F238E27FC236}">
                <a16:creationId xmlns:a16="http://schemas.microsoft.com/office/drawing/2014/main" id="{6C63D1B8-BB4F-4835-ACA7-DCA9CEF50D0E}"/>
              </a:ext>
            </a:extLst>
          </p:cNvPr>
          <p:cNvSpPr>
            <a:spLocks noGrp="1"/>
          </p:cNvSpPr>
          <p:nvPr>
            <p:ph idx="1"/>
          </p:nvPr>
        </p:nvSpPr>
        <p:spPr>
          <a:xfrm>
            <a:off x="1136429" y="2278173"/>
            <a:ext cx="6467867" cy="3450613"/>
          </a:xfrm>
        </p:spPr>
        <p:txBody>
          <a:bodyPr anchor="ctr">
            <a:normAutofit/>
          </a:bodyPr>
          <a:lstStyle/>
          <a:p>
            <a:r>
              <a:rPr lang="en-US" sz="3200" b="1" i="0" u="sng" dirty="0">
                <a:effectLst/>
                <a:latin typeface="AvenirLTW01"/>
                <a:hlinkClick r:id="rId2"/>
              </a:rPr>
              <a:t>Energy</a:t>
            </a:r>
            <a:r>
              <a:rPr lang="en-US" sz="3200" b="0" i="0" dirty="0">
                <a:effectLst/>
                <a:latin typeface="AvenirLTW01"/>
              </a:rPr>
              <a:t> is the ability to do work or cause change. </a:t>
            </a:r>
          </a:p>
          <a:p>
            <a:r>
              <a:rPr lang="en-US" sz="3200" b="0" i="0" dirty="0">
                <a:effectLst/>
                <a:latin typeface="AvenirLTW01"/>
              </a:rPr>
              <a:t>You do work when you pick up your backpack. </a:t>
            </a:r>
          </a:p>
        </p:txBody>
      </p:sp>
      <p:sp>
        <p:nvSpPr>
          <p:cNvPr id="13" name="Rectangle 12">
            <a:extLst>
              <a:ext uri="{FF2B5EF4-FFF2-40B4-BE49-F238E27FC236}">
                <a16:creationId xmlns:a16="http://schemas.microsoft.com/office/drawing/2014/main" id="{59A309A7-1751-4ABE-A3C1-EEC40366AD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67D8EB6-EAE1-4F9C-B398-83321E2872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ock, drawing&#10;&#10;Description automatically generated">
            <a:extLst>
              <a:ext uri="{FF2B5EF4-FFF2-40B4-BE49-F238E27FC236}">
                <a16:creationId xmlns:a16="http://schemas.microsoft.com/office/drawing/2014/main" id="{E042DB32-B2D8-4ADB-BE9C-6E9E4F15451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9595442" y="2857501"/>
            <a:ext cx="780087" cy="1142998"/>
          </a:xfrm>
          <a:prstGeom prst="rect">
            <a:avLst/>
          </a:prstGeom>
        </p:spPr>
      </p:pic>
      <p:sp>
        <p:nvSpPr>
          <p:cNvPr id="10" name="TextBox 9">
            <a:extLst>
              <a:ext uri="{FF2B5EF4-FFF2-40B4-BE49-F238E27FC236}">
                <a16:creationId xmlns:a16="http://schemas.microsoft.com/office/drawing/2014/main" id="{948A3BF7-6831-488B-9E90-0AA5C91D6C10}"/>
              </a:ext>
            </a:extLst>
          </p:cNvPr>
          <p:cNvSpPr txBox="1"/>
          <p:nvPr/>
        </p:nvSpPr>
        <p:spPr>
          <a:xfrm>
            <a:off x="8915400" y="6308333"/>
            <a:ext cx="1173480" cy="400110"/>
          </a:xfrm>
          <a:prstGeom prst="rect">
            <a:avLst/>
          </a:prstGeom>
          <a:noFill/>
        </p:spPr>
        <p:txBody>
          <a:bodyPr wrap="square" rtlCol="0">
            <a:spAutoFit/>
          </a:bodyPr>
          <a:lstStyle/>
          <a:p>
            <a:r>
              <a:rPr lang="en-US" sz="2000" dirty="0"/>
              <a:t>P.91</a:t>
            </a:r>
          </a:p>
        </p:txBody>
      </p:sp>
    </p:spTree>
    <p:extLst>
      <p:ext uri="{BB962C8B-B14F-4D97-AF65-F5344CB8AC3E}">
        <p14:creationId xmlns:p14="http://schemas.microsoft.com/office/powerpoint/2010/main" val="182471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6A84AF-6F58-471A-BF1F-10D8C03511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A1DCBE-5B9E-4FC6-BB6A-20EC2787F166}"/>
              </a:ext>
            </a:extLst>
          </p:cNvPr>
          <p:cNvSpPr>
            <a:spLocks noGrp="1"/>
          </p:cNvSpPr>
          <p:nvPr>
            <p:ph type="title"/>
          </p:nvPr>
        </p:nvSpPr>
        <p:spPr>
          <a:xfrm>
            <a:off x="838200" y="728662"/>
            <a:ext cx="3785513" cy="3728853"/>
          </a:xfrm>
          <a:noFill/>
        </p:spPr>
        <p:txBody>
          <a:bodyPr vert="horz" lIns="91440" tIns="45720" rIns="91440" bIns="45720" rtlCol="0" anchor="b">
            <a:normAutofit/>
          </a:bodyPr>
          <a:lstStyle/>
          <a:p>
            <a:r>
              <a:rPr lang="en-US" b="0" i="0" dirty="0">
                <a:effectLst/>
              </a:rPr>
              <a:t>What two factors affect how much work is done in any given action?</a:t>
            </a:r>
            <a:endParaRPr lang="en-US" dirty="0"/>
          </a:p>
        </p:txBody>
      </p:sp>
      <p:sp>
        <p:nvSpPr>
          <p:cNvPr id="3" name="Content Placeholder 2">
            <a:extLst>
              <a:ext uri="{FF2B5EF4-FFF2-40B4-BE49-F238E27FC236}">
                <a16:creationId xmlns:a16="http://schemas.microsoft.com/office/drawing/2014/main" id="{7914146E-1B21-40C3-B7BC-C29772D84A2F}"/>
              </a:ext>
            </a:extLst>
          </p:cNvPr>
          <p:cNvSpPr>
            <a:spLocks noGrp="1"/>
          </p:cNvSpPr>
          <p:nvPr>
            <p:ph idx="1"/>
          </p:nvPr>
        </p:nvSpPr>
        <p:spPr>
          <a:xfrm>
            <a:off x="838200" y="4629235"/>
            <a:ext cx="3785514" cy="1680298"/>
          </a:xfrm>
          <a:noFill/>
        </p:spPr>
        <p:txBody>
          <a:bodyPr vert="horz" lIns="91440" tIns="45720" rIns="91440" bIns="45720" rtlCol="0">
            <a:normAutofit/>
          </a:bodyPr>
          <a:lstStyle/>
          <a:p>
            <a:pPr marL="0" indent="0">
              <a:buNone/>
            </a:pPr>
            <a:r>
              <a:rPr lang="en-US" sz="3600" dirty="0">
                <a:solidFill>
                  <a:srgbClr val="FF0000"/>
                </a:solidFill>
              </a:rPr>
              <a:t>Force and Distance</a:t>
            </a:r>
          </a:p>
        </p:txBody>
      </p:sp>
      <p:pic>
        <p:nvPicPr>
          <p:cNvPr id="5" name="Picture 4" descr="A picture containing drawing&#10;&#10;Description automatically generated">
            <a:extLst>
              <a:ext uri="{FF2B5EF4-FFF2-40B4-BE49-F238E27FC236}">
                <a16:creationId xmlns:a16="http://schemas.microsoft.com/office/drawing/2014/main" id="{B95837C2-77E8-4990-ADB6-11F8CEE760E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r="-1" b="2319"/>
          <a:stretch/>
        </p:blipFill>
        <p:spPr>
          <a:xfrm>
            <a:off x="5009505" y="10"/>
            <a:ext cx="7182495" cy="6857990"/>
          </a:xfrm>
          <a:prstGeom prst="rect">
            <a:avLst/>
          </a:prstGeom>
        </p:spPr>
      </p:pic>
    </p:spTree>
    <p:extLst>
      <p:ext uri="{BB962C8B-B14F-4D97-AF65-F5344CB8AC3E}">
        <p14:creationId xmlns:p14="http://schemas.microsoft.com/office/powerpoint/2010/main" val="412693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AE10E-D4B6-4ADD-9206-165E11FA419E}"/>
              </a:ext>
            </a:extLst>
          </p:cNvPr>
          <p:cNvSpPr>
            <a:spLocks noGrp="1"/>
          </p:cNvSpPr>
          <p:nvPr>
            <p:ph type="title"/>
          </p:nvPr>
        </p:nvSpPr>
        <p:spPr>
          <a:xfrm>
            <a:off x="4965430" y="629268"/>
            <a:ext cx="6586491" cy="1286160"/>
          </a:xfrm>
        </p:spPr>
        <p:txBody>
          <a:bodyPr anchor="b">
            <a:normAutofit/>
          </a:bodyPr>
          <a:lstStyle/>
          <a:p>
            <a:r>
              <a:rPr lang="en-US" sz="4100" b="0" i="0">
                <a:effectLst/>
                <a:latin typeface="AvenirLTPro-Roman"/>
              </a:rPr>
              <a:t>How are force and work related? </a:t>
            </a:r>
            <a:endParaRPr lang="en-US" sz="4100"/>
          </a:p>
        </p:txBody>
      </p:sp>
      <p:sp>
        <p:nvSpPr>
          <p:cNvPr id="3" name="Content Placeholder 2">
            <a:extLst>
              <a:ext uri="{FF2B5EF4-FFF2-40B4-BE49-F238E27FC236}">
                <a16:creationId xmlns:a16="http://schemas.microsoft.com/office/drawing/2014/main" id="{99460A3E-B4C6-4161-8386-36BC8DE98D3F}"/>
              </a:ext>
            </a:extLst>
          </p:cNvPr>
          <p:cNvSpPr>
            <a:spLocks noGrp="1"/>
          </p:cNvSpPr>
          <p:nvPr>
            <p:ph idx="1"/>
          </p:nvPr>
        </p:nvSpPr>
        <p:spPr>
          <a:xfrm>
            <a:off x="4965431" y="2438400"/>
            <a:ext cx="6586489" cy="3785419"/>
          </a:xfrm>
        </p:spPr>
        <p:txBody>
          <a:bodyPr>
            <a:normAutofit/>
          </a:bodyPr>
          <a:lstStyle/>
          <a:p>
            <a:pPr marL="0" indent="0">
              <a:buNone/>
            </a:pPr>
            <a:r>
              <a:rPr lang="en-US" sz="3200" b="0" i="0" dirty="0">
                <a:solidFill>
                  <a:srgbClr val="FF0000"/>
                </a:solidFill>
                <a:effectLst/>
                <a:latin typeface="AvenirLTPro-Oblique"/>
              </a:rPr>
              <a:t>Force</a:t>
            </a:r>
            <a:r>
              <a:rPr lang="en-US" sz="3200" dirty="0">
                <a:solidFill>
                  <a:srgbClr val="FF0000"/>
                </a:solidFill>
                <a:latin typeface="AvenirLTPro-Black"/>
              </a:rPr>
              <a:t> </a:t>
            </a:r>
            <a:r>
              <a:rPr lang="en-US" sz="3200" b="0" i="0" dirty="0">
                <a:solidFill>
                  <a:srgbClr val="FF0000"/>
                </a:solidFill>
                <a:effectLst/>
                <a:latin typeface="AvenirLTPro-Oblique"/>
              </a:rPr>
              <a:t>can result in motion, which is required to do work.</a:t>
            </a:r>
          </a:p>
          <a:p>
            <a:endParaRPr lang="en-US" sz="2000" dirty="0"/>
          </a:p>
        </p:txBody>
      </p:sp>
      <p:pic>
        <p:nvPicPr>
          <p:cNvPr id="5" name="Picture 4" descr="A picture containing outdoor, clock, tower, looking&#10;&#10;Description automatically generated">
            <a:extLst>
              <a:ext uri="{FF2B5EF4-FFF2-40B4-BE49-F238E27FC236}">
                <a16:creationId xmlns:a16="http://schemas.microsoft.com/office/drawing/2014/main" id="{B941B402-BA28-4553-85A3-5CF56619DE80}"/>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1784" r="2062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155B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0FE37FF-5966-4E1C-B6C3-E2D2DF0F895F}"/>
              </a:ext>
            </a:extLst>
          </p:cNvPr>
          <p:cNvSpPr txBox="1"/>
          <p:nvPr/>
        </p:nvSpPr>
        <p:spPr>
          <a:xfrm>
            <a:off x="2328549"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thecollaboratory.wikidot.com/2013-philosophy-of-thought-logic">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xmlns="" val="tx"/>
                    </a:ext>
                  </a:extLst>
                </a:hlinkClick>
              </a:rPr>
              <a:t>CC BY-SA</a:t>
            </a:r>
            <a:endParaRPr lang="en-US" sz="700">
              <a:solidFill>
                <a:srgbClr val="FFFFFF"/>
              </a:solidFill>
            </a:endParaRPr>
          </a:p>
        </p:txBody>
      </p:sp>
    </p:spTree>
    <p:extLst>
      <p:ext uri="{BB962C8B-B14F-4D97-AF65-F5344CB8AC3E}">
        <p14:creationId xmlns:p14="http://schemas.microsoft.com/office/powerpoint/2010/main" val="1319031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room, bed&#10;&#10;Description automatically generated">
            <a:extLst>
              <a:ext uri="{FF2B5EF4-FFF2-40B4-BE49-F238E27FC236}">
                <a16:creationId xmlns:a16="http://schemas.microsoft.com/office/drawing/2014/main" id="{C1DA6808-5C5F-492B-9560-71EB419A3DAD}"/>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35" r="1" b="1"/>
          <a:stretch/>
        </p:blipFill>
        <p:spPr>
          <a:xfrm>
            <a:off x="-4243" y="10"/>
            <a:ext cx="12196243" cy="6857990"/>
          </a:xfrm>
          <a:prstGeom prst="rect">
            <a:avLst/>
          </a:prstGeom>
        </p:spPr>
      </p:pic>
      <p:sp>
        <p:nvSpPr>
          <p:cNvPr id="2" name="Title 1">
            <a:extLst>
              <a:ext uri="{FF2B5EF4-FFF2-40B4-BE49-F238E27FC236}">
                <a16:creationId xmlns:a16="http://schemas.microsoft.com/office/drawing/2014/main" id="{8A0195F6-237B-4821-ABB4-6DA0865EEB10}"/>
              </a:ext>
            </a:extLst>
          </p:cNvPr>
          <p:cNvSpPr>
            <a:spLocks noGrp="1"/>
          </p:cNvSpPr>
          <p:nvPr>
            <p:ph type="title"/>
          </p:nvPr>
        </p:nvSpPr>
        <p:spPr>
          <a:xfrm>
            <a:off x="643467" y="321734"/>
            <a:ext cx="10905066" cy="1135737"/>
          </a:xfrm>
        </p:spPr>
        <p:txBody>
          <a:bodyPr>
            <a:normAutofit/>
          </a:bodyPr>
          <a:lstStyle/>
          <a:p>
            <a:r>
              <a:rPr lang="en-US" sz="3600" b="1">
                <a:effectLst/>
              </a:rPr>
              <a:t>Work Related to Energy and Power</a:t>
            </a:r>
            <a:br>
              <a:rPr lang="en-US" sz="3600" b="1">
                <a:effectLst/>
              </a:rPr>
            </a:br>
            <a:endParaRPr lang="en-US" sz="3600"/>
          </a:p>
        </p:txBody>
      </p:sp>
      <p:sp>
        <p:nvSpPr>
          <p:cNvPr id="3" name="Content Placeholder 2">
            <a:extLst>
              <a:ext uri="{FF2B5EF4-FFF2-40B4-BE49-F238E27FC236}">
                <a16:creationId xmlns:a16="http://schemas.microsoft.com/office/drawing/2014/main" id="{7E798C0C-20E7-412E-8BBA-BD9DF91F3595}"/>
              </a:ext>
            </a:extLst>
          </p:cNvPr>
          <p:cNvSpPr>
            <a:spLocks noGrp="1"/>
          </p:cNvSpPr>
          <p:nvPr>
            <p:ph idx="1"/>
          </p:nvPr>
        </p:nvSpPr>
        <p:spPr>
          <a:xfrm>
            <a:off x="643467" y="1782981"/>
            <a:ext cx="10905066" cy="4393982"/>
          </a:xfrm>
        </p:spPr>
        <p:txBody>
          <a:bodyPr>
            <a:normAutofit lnSpcReduction="10000"/>
          </a:bodyPr>
          <a:lstStyle/>
          <a:p>
            <a:pPr fontAlgn="base"/>
            <a:r>
              <a:rPr lang="en-US" sz="3200" b="0" i="0" dirty="0">
                <a:effectLst/>
                <a:latin typeface="AvenirLTW01"/>
              </a:rPr>
              <a:t>Did you pull your shoes from the closet this morning? </a:t>
            </a:r>
          </a:p>
          <a:p>
            <a:pPr fontAlgn="base"/>
            <a:r>
              <a:rPr lang="en-US" sz="3200" b="0" i="0" dirty="0">
                <a:effectLst/>
                <a:latin typeface="AvenirLTW01"/>
              </a:rPr>
              <a:t>If so, then you did work on the shoes. </a:t>
            </a:r>
          </a:p>
          <a:p>
            <a:pPr fontAlgn="base"/>
            <a:r>
              <a:rPr lang="en-US" sz="3200" b="0" i="0" dirty="0">
                <a:effectLst/>
                <a:latin typeface="AvenirLTW01"/>
              </a:rPr>
              <a:t>As you have read, </a:t>
            </a:r>
            <a:r>
              <a:rPr lang="en-US" sz="3200" b="0" i="0" u="sng" dirty="0">
                <a:effectLst/>
                <a:latin typeface="AvenirLTW01"/>
              </a:rPr>
              <a:t>work is done when a force moves an object in the direction of the force.</a:t>
            </a:r>
            <a:r>
              <a:rPr lang="en-US" sz="3200" b="0" i="0" dirty="0">
                <a:effectLst/>
                <a:latin typeface="AvenirLTW01"/>
              </a:rPr>
              <a:t> </a:t>
            </a:r>
          </a:p>
          <a:p>
            <a:pPr fontAlgn="base"/>
            <a:r>
              <a:rPr lang="en-US" sz="3200" b="0" i="0" dirty="0">
                <a:effectLst/>
                <a:latin typeface="AvenirLTW01"/>
              </a:rPr>
              <a:t>When an object moves, its position changes. </a:t>
            </a:r>
          </a:p>
          <a:p>
            <a:pPr fontAlgn="base"/>
            <a:r>
              <a:rPr lang="en-US" sz="3200" b="0" i="0" dirty="0">
                <a:effectLst/>
                <a:latin typeface="AvenirLTW01"/>
              </a:rPr>
              <a:t>What causes change? </a:t>
            </a:r>
          </a:p>
          <a:p>
            <a:pPr fontAlgn="base"/>
            <a:r>
              <a:rPr lang="en-US" sz="3200" b="0" i="0" dirty="0">
                <a:effectLst/>
                <a:latin typeface="AvenirLTW01"/>
              </a:rPr>
              <a:t>Recall that </a:t>
            </a:r>
            <a:r>
              <a:rPr lang="en-US" sz="3200" b="1" dirty="0">
                <a:solidFill>
                  <a:srgbClr val="FF0000"/>
                </a:solidFill>
                <a:effectLst/>
                <a:latin typeface="AvenirLTW01"/>
              </a:rPr>
              <a:t>the ability to do work or cause change is called energy</a:t>
            </a:r>
            <a:r>
              <a:rPr lang="en-US" sz="3200" b="0" i="0" dirty="0">
                <a:effectLst/>
                <a:latin typeface="AvenirLTW01"/>
              </a:rPr>
              <a:t>. </a:t>
            </a:r>
          </a:p>
          <a:p>
            <a:pPr fontAlgn="base"/>
            <a:r>
              <a:rPr lang="en-US" sz="3200" b="1" i="0" dirty="0">
                <a:solidFill>
                  <a:srgbClr val="00B050"/>
                </a:solidFill>
                <a:effectLst/>
                <a:latin typeface="AvenirLTW01"/>
              </a:rPr>
              <a:t>Energy is measured in joules</a:t>
            </a:r>
            <a:r>
              <a:rPr lang="en-US" sz="3200" b="0" i="0" dirty="0">
                <a:effectLst/>
                <a:latin typeface="AvenirLTW01"/>
              </a:rPr>
              <a:t>—the same units as work.</a:t>
            </a:r>
          </a:p>
          <a:p>
            <a:endParaRPr lang="en-US" sz="2000" dirty="0"/>
          </a:p>
        </p:txBody>
      </p:sp>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8320DF-32AF-45FD-B178-A566799F3D35}"/>
              </a:ext>
            </a:extLst>
          </p:cNvPr>
          <p:cNvSpPr txBox="1"/>
          <p:nvPr/>
        </p:nvSpPr>
        <p:spPr>
          <a:xfrm>
            <a:off x="10212512" y="6176963"/>
            <a:ext cx="1469205" cy="523220"/>
          </a:xfrm>
          <a:prstGeom prst="rect">
            <a:avLst/>
          </a:prstGeom>
          <a:noFill/>
        </p:spPr>
        <p:txBody>
          <a:bodyPr wrap="square" rtlCol="0">
            <a:spAutoFit/>
          </a:bodyPr>
          <a:lstStyle/>
          <a:p>
            <a:r>
              <a:rPr lang="en-US" sz="2800" dirty="0"/>
              <a:t>P.96</a:t>
            </a:r>
          </a:p>
        </p:txBody>
      </p:sp>
    </p:spTree>
    <p:extLst>
      <p:ext uri="{BB962C8B-B14F-4D97-AF65-F5344CB8AC3E}">
        <p14:creationId xmlns:p14="http://schemas.microsoft.com/office/powerpoint/2010/main" val="252296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39B1F-FD91-409D-B6A6-F3754AE21234}"/>
              </a:ext>
            </a:extLst>
          </p:cNvPr>
          <p:cNvSpPr>
            <a:spLocks noGrp="1"/>
          </p:cNvSpPr>
          <p:nvPr>
            <p:ph type="title"/>
          </p:nvPr>
        </p:nvSpPr>
        <p:spPr>
          <a:xfrm>
            <a:off x="481013" y="3752849"/>
            <a:ext cx="3290887" cy="2452687"/>
          </a:xfrm>
        </p:spPr>
        <p:txBody>
          <a:bodyPr anchor="ctr">
            <a:normAutofit fontScale="90000"/>
          </a:bodyPr>
          <a:lstStyle/>
          <a:p>
            <a:r>
              <a:rPr lang="en-US" sz="3100" b="0" i="0" u="sng" dirty="0">
                <a:solidFill>
                  <a:srgbClr val="FF0000"/>
                </a:solidFill>
                <a:effectLst/>
                <a:latin typeface="AvenirLTW01"/>
              </a:rPr>
              <a:t>When you do work on an object, some of your energy is transferred to that object. </a:t>
            </a:r>
            <a:endParaRPr lang="en-US" sz="3100" u="sng" dirty="0">
              <a:solidFill>
                <a:srgbClr val="FF0000"/>
              </a:solidFill>
            </a:endParaRPr>
          </a:p>
        </p:txBody>
      </p:sp>
      <p:pic>
        <p:nvPicPr>
          <p:cNvPr id="4" name="Picture 3">
            <a:extLst>
              <a:ext uri="{FF2B5EF4-FFF2-40B4-BE49-F238E27FC236}">
                <a16:creationId xmlns:a16="http://schemas.microsoft.com/office/drawing/2014/main" id="{3F26E466-DE10-4BEE-BB06-6BB0D71756C4}"/>
              </a:ext>
            </a:extLst>
          </p:cNvPr>
          <p:cNvPicPr>
            <a:picLocks noChangeAspect="1"/>
          </p:cNvPicPr>
          <p:nvPr/>
        </p:nvPicPr>
        <p:blipFill rotWithShape="1">
          <a:blip r:embed="rId2"/>
          <a:srcRect t="14915" b="1630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46064F90-6DF8-400B-8343-0ED1B893F584}"/>
              </a:ext>
            </a:extLst>
          </p:cNvPr>
          <p:cNvSpPr>
            <a:spLocks noGrp="1"/>
          </p:cNvSpPr>
          <p:nvPr>
            <p:ph idx="1"/>
          </p:nvPr>
        </p:nvSpPr>
        <p:spPr>
          <a:xfrm>
            <a:off x="4223982" y="3752850"/>
            <a:ext cx="7485413" cy="2452687"/>
          </a:xfrm>
        </p:spPr>
        <p:txBody>
          <a:bodyPr anchor="ctr">
            <a:normAutofit/>
          </a:bodyPr>
          <a:lstStyle/>
          <a:p>
            <a:r>
              <a:rPr lang="en-US" sz="3200" b="0" i="0" dirty="0">
                <a:effectLst/>
                <a:latin typeface="AvenirLTW01"/>
              </a:rPr>
              <a:t>Think about the plant shown in the Math Toolbox. When the gardener lifted the plant to the high shelf, she transferred energy to the plant.</a:t>
            </a:r>
            <a:endParaRPr lang="en-US" sz="3200" dirty="0"/>
          </a:p>
        </p:txBody>
      </p:sp>
    </p:spTree>
    <p:extLst>
      <p:ext uri="{BB962C8B-B14F-4D97-AF65-F5344CB8AC3E}">
        <p14:creationId xmlns:p14="http://schemas.microsoft.com/office/powerpoint/2010/main" val="408352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49143-5D63-4014-A2F6-C855248FAF7E}"/>
              </a:ext>
            </a:extLst>
          </p:cNvPr>
          <p:cNvSpPr>
            <a:spLocks noGrp="1"/>
          </p:cNvSpPr>
          <p:nvPr>
            <p:ph type="title"/>
          </p:nvPr>
        </p:nvSpPr>
        <p:spPr/>
        <p:txBody>
          <a:bodyPr>
            <a:normAutofit fontScale="90000"/>
          </a:bodyPr>
          <a:lstStyle/>
          <a:p>
            <a:r>
              <a:rPr lang="en-US" b="0" i="0" dirty="0">
                <a:solidFill>
                  <a:srgbClr val="000000"/>
                </a:solidFill>
                <a:effectLst/>
                <a:latin typeface="AvenirLTW01"/>
              </a:rPr>
              <a:t>If you carry a bag of groceries up a flight of stairs, the work you do is the same whether you walk or run.</a:t>
            </a:r>
            <a:endParaRPr lang="en-US" dirty="0"/>
          </a:p>
        </p:txBody>
      </p:sp>
      <p:sp>
        <p:nvSpPr>
          <p:cNvPr id="3" name="Content Placeholder 2">
            <a:extLst>
              <a:ext uri="{FF2B5EF4-FFF2-40B4-BE49-F238E27FC236}">
                <a16:creationId xmlns:a16="http://schemas.microsoft.com/office/drawing/2014/main" id="{9D9E2264-0380-4063-9AD2-CE8EC074423A}"/>
              </a:ext>
            </a:extLst>
          </p:cNvPr>
          <p:cNvSpPr>
            <a:spLocks noGrp="1"/>
          </p:cNvSpPr>
          <p:nvPr>
            <p:ph idx="1"/>
          </p:nvPr>
        </p:nvSpPr>
        <p:spPr/>
        <p:txBody>
          <a:bodyPr>
            <a:normAutofit/>
          </a:bodyPr>
          <a:lstStyle/>
          <a:p>
            <a:r>
              <a:rPr lang="en-US" b="0" i="0" dirty="0">
                <a:solidFill>
                  <a:srgbClr val="000000"/>
                </a:solidFill>
                <a:effectLst/>
                <a:latin typeface="AvenirLTW01"/>
              </a:rPr>
              <a:t>The time it takes to do the work does not affect the amount of work you do on an object. </a:t>
            </a:r>
          </a:p>
          <a:p>
            <a:r>
              <a:rPr lang="en-US" b="0" i="0" dirty="0">
                <a:solidFill>
                  <a:srgbClr val="000000"/>
                </a:solidFill>
                <a:effectLst/>
                <a:latin typeface="AvenirLTW01"/>
              </a:rPr>
              <a:t>But something else—power—is affected. </a:t>
            </a:r>
          </a:p>
          <a:p>
            <a:r>
              <a:rPr lang="en-US" b="1" i="0" u="sng" dirty="0">
                <a:solidFill>
                  <a:srgbClr val="02659C"/>
                </a:solidFill>
                <a:effectLst/>
                <a:latin typeface="AvenirLTW01"/>
                <a:hlinkClick r:id="rId2"/>
              </a:rPr>
              <a:t>Power</a:t>
            </a:r>
            <a:r>
              <a:rPr lang="en-US" b="0" i="0" dirty="0">
                <a:solidFill>
                  <a:srgbClr val="000000"/>
                </a:solidFill>
                <a:effectLst/>
                <a:latin typeface="AvenirLTW01"/>
              </a:rPr>
              <a:t> </a:t>
            </a:r>
            <a:r>
              <a:rPr lang="en-US" b="0" i="0" u="sng" dirty="0">
                <a:solidFill>
                  <a:srgbClr val="FF0000"/>
                </a:solidFill>
                <a:effectLst/>
                <a:latin typeface="AvenirLTW01"/>
              </a:rPr>
              <a:t>is the rate at which work is done, and it equals the amount of work done on an object in a unit of times. </a:t>
            </a:r>
          </a:p>
        </p:txBody>
      </p:sp>
    </p:spTree>
    <p:extLst>
      <p:ext uri="{BB962C8B-B14F-4D97-AF65-F5344CB8AC3E}">
        <p14:creationId xmlns:p14="http://schemas.microsoft.com/office/powerpoint/2010/main" val="3313695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2F9423-F4B1-45D4-8445-E9991ECCBC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B3BDD3-028A-4128-ABC7-A50DF393E3E3}"/>
              </a:ext>
            </a:extLst>
          </p:cNvPr>
          <p:cNvSpPr>
            <a:spLocks noGrp="1"/>
          </p:cNvSpPr>
          <p:nvPr>
            <p:ph type="title"/>
          </p:nvPr>
        </p:nvSpPr>
        <p:spPr>
          <a:xfrm>
            <a:off x="1812897" y="518649"/>
            <a:ext cx="9882278" cy="1067634"/>
          </a:xfrm>
        </p:spPr>
        <p:txBody>
          <a:bodyPr anchor="ctr">
            <a:normAutofit/>
          </a:bodyPr>
          <a:lstStyle/>
          <a:p>
            <a:r>
              <a:rPr lang="en-US" sz="3400" b="0" i="0" u="sng" dirty="0">
                <a:effectLst/>
                <a:latin typeface="AvenirLTW01"/>
              </a:rPr>
              <a:t>You can think of power in two main ways. </a:t>
            </a:r>
            <a:br>
              <a:rPr lang="en-US" sz="3400" b="0" i="0" u="sng" dirty="0">
                <a:effectLst/>
                <a:latin typeface="AvenirLTW01"/>
              </a:rPr>
            </a:br>
            <a:endParaRPr lang="en-US" sz="3400" u="sng" dirty="0"/>
          </a:p>
        </p:txBody>
      </p:sp>
      <p:grpSp>
        <p:nvGrpSpPr>
          <p:cNvPr id="11" name="Group 10">
            <a:extLst>
              <a:ext uri="{FF2B5EF4-FFF2-40B4-BE49-F238E27FC236}">
                <a16:creationId xmlns:a16="http://schemas.microsoft.com/office/drawing/2014/main" id="{770AE191-D2EA-45C9-A44D-830C188F74C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12"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5" name="Content Placeholder 2">
            <a:extLst>
              <a:ext uri="{FF2B5EF4-FFF2-40B4-BE49-F238E27FC236}">
                <a16:creationId xmlns:a16="http://schemas.microsoft.com/office/drawing/2014/main" id="{BE45FAF5-59D4-4FF4-9891-DBA3E970091A}"/>
              </a:ext>
            </a:extLst>
          </p:cNvPr>
          <p:cNvGraphicFramePr>
            <a:graphicFrameLocks noGrp="1"/>
          </p:cNvGraphicFramePr>
          <p:nvPr>
            <p:ph idx="1"/>
            <p:extLst>
              <p:ext uri="{D42A27DB-BD31-4B8C-83A1-F6EECF244321}">
                <p14:modId xmlns:p14="http://schemas.microsoft.com/office/powerpoint/2010/main" val="3708435489"/>
              </p:ext>
            </p:extLst>
          </p:nvPr>
        </p:nvGraphicFramePr>
        <p:xfrm>
          <a:off x="629854" y="1860604"/>
          <a:ext cx="10907490" cy="4094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5063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29CA0-1181-443B-B1C8-714E5C9FBA37}"/>
              </a:ext>
            </a:extLst>
          </p:cNvPr>
          <p:cNvSpPr>
            <a:spLocks noGrp="1"/>
          </p:cNvSpPr>
          <p:nvPr>
            <p:ph type="title"/>
          </p:nvPr>
        </p:nvSpPr>
        <p:spPr>
          <a:xfrm>
            <a:off x="4965430" y="629268"/>
            <a:ext cx="6586491" cy="1286160"/>
          </a:xfrm>
        </p:spPr>
        <p:txBody>
          <a:bodyPr anchor="b">
            <a:normAutofit/>
          </a:bodyPr>
          <a:lstStyle/>
          <a:p>
            <a:r>
              <a:rPr lang="en-US" sz="2800" b="0" i="0">
                <a:effectLst/>
                <a:latin typeface="AvenirLTW01"/>
              </a:rPr>
              <a:t>Look at </a:t>
            </a:r>
            <a:r>
              <a:rPr lang="en-US" sz="2800" b="1" i="0" u="none" strike="noStrike">
                <a:effectLst/>
                <a:latin typeface="AvenirLTW01"/>
              </a:rPr>
              <a:t>Figure 6</a:t>
            </a:r>
            <a:r>
              <a:rPr lang="en-US" sz="2800" b="0" i="0">
                <a:effectLst/>
                <a:latin typeface="AvenirLTW01"/>
              </a:rPr>
              <a:t> for other examples that compare power.</a:t>
            </a:r>
            <a:br>
              <a:rPr lang="en-US" sz="2800"/>
            </a:br>
            <a:endParaRPr lang="en-US" sz="2800"/>
          </a:p>
        </p:txBody>
      </p:sp>
      <p:sp>
        <p:nvSpPr>
          <p:cNvPr id="3" name="Content Placeholder 2">
            <a:extLst>
              <a:ext uri="{FF2B5EF4-FFF2-40B4-BE49-F238E27FC236}">
                <a16:creationId xmlns:a16="http://schemas.microsoft.com/office/drawing/2014/main" id="{CEB73145-41EB-46EB-9CA1-15046E675777}"/>
              </a:ext>
            </a:extLst>
          </p:cNvPr>
          <p:cNvSpPr>
            <a:spLocks noGrp="1"/>
          </p:cNvSpPr>
          <p:nvPr>
            <p:ph idx="1"/>
          </p:nvPr>
        </p:nvSpPr>
        <p:spPr>
          <a:xfrm>
            <a:off x="4965431" y="2438400"/>
            <a:ext cx="6586489" cy="3785419"/>
          </a:xfrm>
        </p:spPr>
        <p:txBody>
          <a:bodyPr>
            <a:normAutofit/>
          </a:bodyPr>
          <a:lstStyle/>
          <a:p>
            <a:pPr fontAlgn="base"/>
            <a:r>
              <a:rPr lang="en-US" sz="2000" b="1">
                <a:effectLst/>
                <a:latin typeface="inherit"/>
              </a:rPr>
              <a:t>Work and Power</a:t>
            </a:r>
            <a:r>
              <a:rPr lang="en-US" sz="2000" b="1">
                <a:effectLst/>
              </a:rPr>
              <a:t> </a:t>
            </a:r>
            <a:r>
              <a:rPr lang="en-US" sz="2000" b="1">
                <a:effectLst/>
                <a:latin typeface="inherit"/>
              </a:rPr>
              <a:t>Figure 6</a:t>
            </a:r>
            <a:endParaRPr lang="en-US" sz="2000" b="1">
              <a:effectLst/>
            </a:endParaRPr>
          </a:p>
          <a:p>
            <a:pPr fontAlgn="base"/>
            <a:r>
              <a:rPr lang="en-US" sz="2000" b="0" i="0">
                <a:effectLst/>
                <a:latin typeface="inherit"/>
              </a:rPr>
              <a:t>In each of these images, work is being done. For each image, give two examples of ways the people shown can increase the power being used.</a:t>
            </a:r>
          </a:p>
          <a:p>
            <a:endParaRPr lang="en-US" sz="2000"/>
          </a:p>
        </p:txBody>
      </p:sp>
      <p:pic>
        <p:nvPicPr>
          <p:cNvPr id="4" name="Picture 3">
            <a:extLst>
              <a:ext uri="{FF2B5EF4-FFF2-40B4-BE49-F238E27FC236}">
                <a16:creationId xmlns:a16="http://schemas.microsoft.com/office/drawing/2014/main" id="{EB399D5A-FACE-4BDC-8B71-A387EAB19530}"/>
              </a:ext>
            </a:extLst>
          </p:cNvPr>
          <p:cNvPicPr>
            <a:picLocks noChangeAspect="1"/>
          </p:cNvPicPr>
          <p:nvPr/>
        </p:nvPicPr>
        <p:blipFill rotWithShape="1">
          <a:blip r:embed="rId2"/>
          <a:srcRect l="8359" r="2994"/>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9B6C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872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0AA819BE-F32D-4583-A33D-9380AE85B2FE}"/>
              </a:ext>
            </a:extLst>
          </p:cNvPr>
          <p:cNvPicPr>
            <a:picLocks noGrp="1" noChangeAspect="1"/>
          </p:cNvPicPr>
          <p:nvPr>
            <p:ph idx="4294967295"/>
          </p:nvPr>
        </p:nvPicPr>
        <p:blipFill rotWithShape="1">
          <a:blip r:embed="rId2"/>
          <a:srcRect t="1669" b="8348"/>
          <a:stretch/>
        </p:blipFill>
        <p:spPr>
          <a:xfrm>
            <a:off x="20" y="1282"/>
            <a:ext cx="12191980" cy="6856718"/>
          </a:xfrm>
          <a:prstGeom prst="rect">
            <a:avLst/>
          </a:prstGeom>
        </p:spPr>
      </p:pic>
    </p:spTree>
    <p:extLst>
      <p:ext uri="{BB962C8B-B14F-4D97-AF65-F5344CB8AC3E}">
        <p14:creationId xmlns:p14="http://schemas.microsoft.com/office/powerpoint/2010/main" val="182994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F75AB-27E2-4AEA-9D43-C844A7F2E571}"/>
              </a:ext>
            </a:extLst>
          </p:cNvPr>
          <p:cNvSpPr>
            <a:spLocks noGrp="1"/>
          </p:cNvSpPr>
          <p:nvPr>
            <p:ph type="title"/>
          </p:nvPr>
        </p:nvSpPr>
        <p:spPr/>
        <p:txBody>
          <a:bodyPr/>
          <a:lstStyle/>
          <a:p>
            <a:pPr algn="ctr"/>
            <a:r>
              <a:rPr lang="en-US" b="1" dirty="0">
                <a:effectLst/>
              </a:rPr>
              <a:t>Calculating Power</a:t>
            </a:r>
            <a:br>
              <a:rPr lang="en-US" b="1" dirty="0">
                <a:effectLst/>
              </a:rPr>
            </a:br>
            <a:endParaRPr lang="en-US" dirty="0"/>
          </a:p>
        </p:txBody>
      </p:sp>
      <p:sp>
        <p:nvSpPr>
          <p:cNvPr id="3" name="Content Placeholder 2">
            <a:extLst>
              <a:ext uri="{FF2B5EF4-FFF2-40B4-BE49-F238E27FC236}">
                <a16:creationId xmlns:a16="http://schemas.microsoft.com/office/drawing/2014/main" id="{23DE0589-8C17-41CE-9DAF-E56A67E21FA0}"/>
              </a:ext>
            </a:extLst>
          </p:cNvPr>
          <p:cNvSpPr>
            <a:spLocks noGrp="1"/>
          </p:cNvSpPr>
          <p:nvPr>
            <p:ph idx="1"/>
          </p:nvPr>
        </p:nvSpPr>
        <p:spPr/>
        <p:txBody>
          <a:bodyPr>
            <a:normAutofit fontScale="92500" lnSpcReduction="10000"/>
          </a:bodyPr>
          <a:lstStyle/>
          <a:p>
            <a:pPr algn="l" fontAlgn="base"/>
            <a:r>
              <a:rPr lang="en-US" b="1" i="0" u="sng" dirty="0">
                <a:solidFill>
                  <a:srgbClr val="000000"/>
                </a:solidFill>
                <a:effectLst/>
                <a:latin typeface="AvenirLTW01"/>
              </a:rPr>
              <a:t> All you need to know to calculate power is how much and how quickly work is being done. </a:t>
            </a:r>
          </a:p>
          <a:p>
            <a:pPr algn="l" fontAlgn="base"/>
            <a:r>
              <a:rPr lang="en-US" b="0" i="0" dirty="0">
                <a:solidFill>
                  <a:srgbClr val="000000"/>
                </a:solidFill>
                <a:effectLst/>
                <a:latin typeface="AvenirLTW01"/>
              </a:rPr>
              <a:t>Power is calculated by dividing the amount of work done by the amount of time it takes to do the work. This can be written as the following formula:</a:t>
            </a:r>
          </a:p>
          <a:p>
            <a:pPr algn="ctr" fontAlgn="base"/>
            <a:r>
              <a:rPr lang="en-US" b="1" i="0" dirty="0">
                <a:solidFill>
                  <a:srgbClr val="6950A2"/>
                </a:solidFill>
                <a:effectLst/>
                <a:latin typeface="inherit"/>
              </a:rPr>
              <a:t>Power</a:t>
            </a:r>
            <a:r>
              <a:rPr lang="en-US" b="1" i="0" dirty="0">
                <a:solidFill>
                  <a:srgbClr val="000000"/>
                </a:solidFill>
                <a:effectLst/>
                <a:latin typeface="inherit"/>
              </a:rPr>
              <a:t>= </a:t>
            </a:r>
            <a:r>
              <a:rPr lang="en-US" b="1" i="0" dirty="0">
                <a:solidFill>
                  <a:srgbClr val="666666"/>
                </a:solidFill>
                <a:effectLst/>
                <a:latin typeface="inherit"/>
              </a:rPr>
              <a:t>Work</a:t>
            </a:r>
          </a:p>
          <a:p>
            <a:pPr marL="0" indent="0" algn="ctr" fontAlgn="base">
              <a:buNone/>
            </a:pPr>
            <a:r>
              <a:rPr lang="en-US" b="1" i="0" dirty="0">
                <a:solidFill>
                  <a:srgbClr val="008000"/>
                </a:solidFill>
                <a:effectLst/>
                <a:latin typeface="inherit"/>
              </a:rPr>
              <a:t>                  Time</a:t>
            </a:r>
            <a:endParaRPr lang="en-US" b="0" i="0" dirty="0">
              <a:solidFill>
                <a:srgbClr val="000000"/>
              </a:solidFill>
              <a:effectLst/>
              <a:latin typeface="AvenirLTW01"/>
            </a:endParaRPr>
          </a:p>
          <a:p>
            <a:pPr algn="l" fontAlgn="base"/>
            <a:r>
              <a:rPr lang="en-US" b="0" i="0" dirty="0">
                <a:solidFill>
                  <a:srgbClr val="000000"/>
                </a:solidFill>
                <a:effectLst/>
                <a:latin typeface="AvenirLTW01"/>
              </a:rPr>
              <a:t>Because work is equal to force times distance, you can rewrite the equation for power as follows:</a:t>
            </a:r>
          </a:p>
          <a:p>
            <a:pPr marL="0" indent="0" algn="ctr" fontAlgn="base">
              <a:buNone/>
            </a:pPr>
            <a:r>
              <a:rPr lang="en-US" b="1" i="0" dirty="0">
                <a:solidFill>
                  <a:srgbClr val="6950A2"/>
                </a:solidFill>
                <a:effectLst/>
                <a:latin typeface="inherit"/>
              </a:rPr>
              <a:t>Power</a:t>
            </a:r>
            <a:r>
              <a:rPr lang="en-US" b="1" i="0" dirty="0">
                <a:solidFill>
                  <a:srgbClr val="000000"/>
                </a:solidFill>
                <a:effectLst/>
                <a:latin typeface="inherit"/>
              </a:rPr>
              <a:t>=</a:t>
            </a:r>
            <a:r>
              <a:rPr lang="en-US" b="1" i="0" dirty="0">
                <a:solidFill>
                  <a:srgbClr val="3165DD"/>
                </a:solidFill>
                <a:effectLst/>
                <a:latin typeface="inherit"/>
              </a:rPr>
              <a:t>Force </a:t>
            </a:r>
            <a:r>
              <a:rPr lang="en-US" b="1" i="0" dirty="0">
                <a:solidFill>
                  <a:srgbClr val="000000"/>
                </a:solidFill>
                <a:effectLst/>
                <a:latin typeface="inherit"/>
              </a:rPr>
              <a:t>× </a:t>
            </a:r>
            <a:r>
              <a:rPr lang="en-US" b="1" i="0" dirty="0">
                <a:solidFill>
                  <a:srgbClr val="D5008B"/>
                </a:solidFill>
                <a:effectLst/>
                <a:latin typeface="inherit"/>
              </a:rPr>
              <a:t>Distance</a:t>
            </a:r>
          </a:p>
          <a:p>
            <a:pPr marL="0" indent="0" algn="ctr" fontAlgn="base">
              <a:buNone/>
            </a:pPr>
            <a:r>
              <a:rPr lang="en-US" b="1" i="0" dirty="0">
                <a:solidFill>
                  <a:srgbClr val="008000"/>
                </a:solidFill>
                <a:effectLst/>
                <a:latin typeface="inherit"/>
              </a:rPr>
              <a:t>          Time</a:t>
            </a:r>
            <a:endParaRPr lang="en-US" b="0" i="0" dirty="0">
              <a:solidFill>
                <a:srgbClr val="000000"/>
              </a:solidFill>
              <a:effectLst/>
              <a:latin typeface="AvenirLTW01"/>
            </a:endParaRPr>
          </a:p>
          <a:p>
            <a:endParaRPr lang="en-US" dirty="0"/>
          </a:p>
        </p:txBody>
      </p:sp>
      <p:cxnSp>
        <p:nvCxnSpPr>
          <p:cNvPr id="5" name="Straight Connector 4">
            <a:extLst>
              <a:ext uri="{FF2B5EF4-FFF2-40B4-BE49-F238E27FC236}">
                <a16:creationId xmlns:a16="http://schemas.microsoft.com/office/drawing/2014/main" id="{EB29782F-5E5D-47E7-B6B8-D2D6B6054265}"/>
              </a:ext>
            </a:extLst>
          </p:cNvPr>
          <p:cNvCxnSpPr/>
          <p:nvPr/>
        </p:nvCxnSpPr>
        <p:spPr>
          <a:xfrm>
            <a:off x="6391576" y="4041014"/>
            <a:ext cx="101714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EC18480-256B-4233-BACA-D3A57E9FC5E9}"/>
              </a:ext>
            </a:extLst>
          </p:cNvPr>
          <p:cNvCxnSpPr>
            <a:cxnSpLocks/>
          </p:cNvCxnSpPr>
          <p:nvPr/>
        </p:nvCxnSpPr>
        <p:spPr>
          <a:xfrm>
            <a:off x="5541545" y="5794625"/>
            <a:ext cx="227743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67AF1A1-72DA-43BE-BFD2-D5FFD63CD258}"/>
              </a:ext>
            </a:extLst>
          </p:cNvPr>
          <p:cNvSpPr txBox="1"/>
          <p:nvPr/>
        </p:nvSpPr>
        <p:spPr>
          <a:xfrm>
            <a:off x="10346076" y="5794625"/>
            <a:ext cx="1325367" cy="461665"/>
          </a:xfrm>
          <a:prstGeom prst="rect">
            <a:avLst/>
          </a:prstGeom>
          <a:noFill/>
        </p:spPr>
        <p:txBody>
          <a:bodyPr wrap="square" rtlCol="0">
            <a:spAutoFit/>
          </a:bodyPr>
          <a:lstStyle/>
          <a:p>
            <a:r>
              <a:rPr lang="en-US" sz="2400" dirty="0"/>
              <a:t>P.97</a:t>
            </a:r>
          </a:p>
        </p:txBody>
      </p:sp>
    </p:spTree>
    <p:extLst>
      <p:ext uri="{BB962C8B-B14F-4D97-AF65-F5344CB8AC3E}">
        <p14:creationId xmlns:p14="http://schemas.microsoft.com/office/powerpoint/2010/main" val="3657606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A99A-99FF-4CE0-AF81-DD9C13209DDD}"/>
              </a:ext>
            </a:extLst>
          </p:cNvPr>
          <p:cNvSpPr>
            <a:spLocks noGrp="1"/>
          </p:cNvSpPr>
          <p:nvPr>
            <p:ph type="title"/>
          </p:nvPr>
        </p:nvSpPr>
        <p:spPr>
          <a:xfrm>
            <a:off x="4965430" y="629267"/>
            <a:ext cx="6586491" cy="1723515"/>
          </a:xfrm>
        </p:spPr>
        <p:txBody>
          <a:bodyPr anchor="b">
            <a:normAutofit fontScale="90000"/>
          </a:bodyPr>
          <a:lstStyle/>
          <a:p>
            <a:r>
              <a:rPr lang="en-US" sz="2700" b="0" i="0" u="sng" dirty="0">
                <a:solidFill>
                  <a:srgbClr val="FF0000"/>
                </a:solidFill>
                <a:effectLst/>
                <a:latin typeface="AvenirLTW01"/>
              </a:rPr>
              <a:t>When work is measured in joules and time in seconds, the SI unit of power is the </a:t>
            </a:r>
            <a:r>
              <a:rPr lang="en-US" sz="2700" b="1" i="0" u="sng" dirty="0">
                <a:solidFill>
                  <a:srgbClr val="C00000"/>
                </a:solidFill>
                <a:effectLst/>
                <a:latin typeface="AvenirLTW01"/>
              </a:rPr>
              <a:t>watt (W)</a:t>
            </a:r>
            <a:r>
              <a:rPr lang="en-US" sz="2700" b="0" i="0" u="sng" dirty="0">
                <a:solidFill>
                  <a:srgbClr val="FF0000"/>
                </a:solidFill>
                <a:effectLst/>
                <a:latin typeface="AvenirLTW01"/>
              </a:rPr>
              <a:t>. </a:t>
            </a:r>
            <a:br>
              <a:rPr lang="en-US" sz="2700" b="0" i="0" u="sng" dirty="0">
                <a:solidFill>
                  <a:srgbClr val="FF0000"/>
                </a:solidFill>
                <a:effectLst/>
                <a:latin typeface="AvenirLTW01"/>
              </a:rPr>
            </a:br>
            <a:r>
              <a:rPr lang="en-US" sz="2700" b="0" i="0" dirty="0">
                <a:effectLst/>
                <a:latin typeface="AvenirLTW01"/>
              </a:rPr>
              <a:t>One watt equals one joule per second             (1 W = 1 J/s). Examine </a:t>
            </a:r>
            <a:r>
              <a:rPr lang="en-US" sz="2700" b="1" i="0" u="none" strike="noStrike" dirty="0">
                <a:effectLst/>
                <a:latin typeface="inherit"/>
              </a:rPr>
              <a:t>Figure 7</a:t>
            </a:r>
            <a:r>
              <a:rPr lang="en-US" sz="2700" b="0" i="0" dirty="0">
                <a:effectLst/>
                <a:latin typeface="AvenirLTW01"/>
              </a:rPr>
              <a:t> to learn more about calculating power.</a:t>
            </a:r>
            <a:br>
              <a:rPr lang="en-US" sz="1800" b="0" i="0" dirty="0">
                <a:effectLst/>
                <a:latin typeface="AvenirLTW01"/>
              </a:rPr>
            </a:br>
            <a:endParaRPr lang="en-US" sz="1800" dirty="0"/>
          </a:p>
        </p:txBody>
      </p:sp>
      <p:sp>
        <p:nvSpPr>
          <p:cNvPr id="3" name="Content Placeholder 2">
            <a:extLst>
              <a:ext uri="{FF2B5EF4-FFF2-40B4-BE49-F238E27FC236}">
                <a16:creationId xmlns:a16="http://schemas.microsoft.com/office/drawing/2014/main" id="{B9F5C0C1-3043-4DD8-9344-B17D0B9BA193}"/>
              </a:ext>
            </a:extLst>
          </p:cNvPr>
          <p:cNvSpPr>
            <a:spLocks noGrp="1"/>
          </p:cNvSpPr>
          <p:nvPr>
            <p:ph idx="1"/>
          </p:nvPr>
        </p:nvSpPr>
        <p:spPr>
          <a:xfrm>
            <a:off x="4965431" y="2438400"/>
            <a:ext cx="6586489" cy="3785419"/>
          </a:xfrm>
        </p:spPr>
        <p:txBody>
          <a:bodyPr>
            <a:normAutofit lnSpcReduction="10000"/>
          </a:bodyPr>
          <a:lstStyle/>
          <a:p>
            <a:pPr fontAlgn="base"/>
            <a:r>
              <a:rPr lang="en-US" sz="2400" b="1" dirty="0">
                <a:effectLst/>
                <a:latin typeface="inherit"/>
              </a:rPr>
              <a:t>Power</a:t>
            </a:r>
            <a:r>
              <a:rPr lang="en-US" sz="2400" b="1" dirty="0">
                <a:effectLst/>
              </a:rPr>
              <a:t> </a:t>
            </a:r>
            <a:r>
              <a:rPr lang="en-US" sz="2400" b="1" dirty="0">
                <a:effectLst/>
                <a:latin typeface="inherit"/>
              </a:rPr>
              <a:t>Figure 7</a:t>
            </a:r>
            <a:endParaRPr lang="en-US" sz="2400" b="1" dirty="0">
              <a:effectLst/>
            </a:endParaRPr>
          </a:p>
          <a:p>
            <a:pPr fontAlgn="base"/>
            <a:r>
              <a:rPr lang="en-US" sz="2400" b="0" i="0" dirty="0">
                <a:effectLst/>
                <a:latin typeface="inherit"/>
              </a:rPr>
              <a:t>Most climbers of the Himalayan Mountains would not make it to the peaks without the help of Sherpas.</a:t>
            </a:r>
          </a:p>
          <a:p>
            <a:pPr fontAlgn="base"/>
            <a:r>
              <a:rPr lang="en-US" sz="2400" b="1" i="0" dirty="0">
                <a:effectLst/>
                <a:latin typeface="inherit"/>
              </a:rPr>
              <a:t>SEP Use Mathematics</a:t>
            </a:r>
            <a:r>
              <a:rPr lang="en-US" sz="2400" b="0" i="0" dirty="0">
                <a:effectLst/>
                <a:latin typeface="inherit"/>
              </a:rPr>
              <a:t> Sherpas are natives of Nepal, and they carry heavy loads of equipment up the mountains for the climbers. Suppose one Sherpa uses a force of 980 N to move a load of equipment to a height of 20 meters in 25 seconds. How much power is used?</a:t>
            </a:r>
          </a:p>
          <a:p>
            <a:endParaRPr lang="en-US" sz="2000" dirty="0"/>
          </a:p>
        </p:txBody>
      </p:sp>
      <p:pic>
        <p:nvPicPr>
          <p:cNvPr id="4" name="Picture 3">
            <a:extLst>
              <a:ext uri="{FF2B5EF4-FFF2-40B4-BE49-F238E27FC236}">
                <a16:creationId xmlns:a16="http://schemas.microsoft.com/office/drawing/2014/main" id="{22CFAB96-F1CA-459C-9211-40D054A69EF9}"/>
              </a:ext>
            </a:extLst>
          </p:cNvPr>
          <p:cNvPicPr>
            <a:picLocks noChangeAspect="1"/>
          </p:cNvPicPr>
          <p:nvPr/>
        </p:nvPicPr>
        <p:blipFill rotWithShape="1">
          <a:blip r:embed="rId3"/>
          <a:srcRect r="1" b="879"/>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B56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54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A523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413F3F-9C2B-408A-AA36-DA006533EA70}"/>
              </a:ext>
            </a:extLst>
          </p:cNvPr>
          <p:cNvSpPr>
            <a:spLocks noGrp="1"/>
          </p:cNvSpPr>
          <p:nvPr>
            <p:ph type="title"/>
          </p:nvPr>
        </p:nvSpPr>
        <p:spPr>
          <a:xfrm>
            <a:off x="524256" y="491260"/>
            <a:ext cx="6594189" cy="1625210"/>
          </a:xfrm>
        </p:spPr>
        <p:txBody>
          <a:bodyPr>
            <a:normAutofit fontScale="90000"/>
          </a:bodyPr>
          <a:lstStyle/>
          <a:p>
            <a:r>
              <a:rPr lang="en-US" b="0" i="0">
                <a:solidFill>
                  <a:srgbClr val="FFFFFF"/>
                </a:solidFill>
                <a:effectLst/>
                <a:latin typeface="AvenirLTW01"/>
              </a:rPr>
              <a:t>Motorcycles do work during a race, as in </a:t>
            </a:r>
            <a:r>
              <a:rPr lang="en-US" b="1" i="0" u="none" strike="noStrike">
                <a:solidFill>
                  <a:srgbClr val="FFFFFF"/>
                </a:solidFill>
                <a:effectLst/>
                <a:latin typeface="AvenirLTW01"/>
              </a:rPr>
              <a:t>Figure 1</a:t>
            </a:r>
            <a:r>
              <a:rPr lang="en-US" b="0" i="0">
                <a:solidFill>
                  <a:srgbClr val="FFFFFF"/>
                </a:solidFill>
                <a:effectLst/>
                <a:latin typeface="AvenirLTW01"/>
              </a:rPr>
              <a:t>.</a:t>
            </a:r>
            <a:endParaRPr lang="en-US">
              <a:solidFill>
                <a:srgbClr val="FFFFFF"/>
              </a:solidFill>
            </a:endParaRPr>
          </a:p>
        </p:txBody>
      </p:sp>
      <p:pic>
        <p:nvPicPr>
          <p:cNvPr id="4" name="Picture 3">
            <a:extLst>
              <a:ext uri="{FF2B5EF4-FFF2-40B4-BE49-F238E27FC236}">
                <a16:creationId xmlns:a16="http://schemas.microsoft.com/office/drawing/2014/main" id="{05358B21-0275-4A02-9EE1-4435E5BE6971}"/>
              </a:ext>
            </a:extLst>
          </p:cNvPr>
          <p:cNvPicPr>
            <a:picLocks noChangeAspect="1"/>
          </p:cNvPicPr>
          <p:nvPr/>
        </p:nvPicPr>
        <p:blipFill rotWithShape="1">
          <a:blip r:embed="rId2"/>
          <a:srcRect r="1" b="4055"/>
          <a:stretch/>
        </p:blipFill>
        <p:spPr>
          <a:xfrm>
            <a:off x="327547" y="2382984"/>
            <a:ext cx="7058306"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0178DD4-157A-4688-A74C-1C8B232D51AD}"/>
              </a:ext>
            </a:extLst>
          </p:cNvPr>
          <p:cNvSpPr>
            <a:spLocks noGrp="1"/>
          </p:cNvSpPr>
          <p:nvPr>
            <p:ph idx="1"/>
          </p:nvPr>
        </p:nvSpPr>
        <p:spPr>
          <a:xfrm>
            <a:off x="8029319" y="917725"/>
            <a:ext cx="3424739" cy="4852362"/>
          </a:xfrm>
        </p:spPr>
        <p:txBody>
          <a:bodyPr anchor="ctr">
            <a:normAutofit/>
          </a:bodyPr>
          <a:lstStyle/>
          <a:p>
            <a:r>
              <a:rPr lang="en-US" sz="2000" b="0" i="0">
                <a:solidFill>
                  <a:srgbClr val="FFFFFF"/>
                </a:solidFill>
                <a:effectLst/>
                <a:latin typeface="AvenirLTW01"/>
              </a:rPr>
              <a:t>The energy to do this work comes from fuel. As the fuel burns, it changes into other substances and releases energy.</a:t>
            </a:r>
            <a:endParaRPr lang="en-US" sz="2000">
              <a:solidFill>
                <a:srgbClr val="FFFFFF"/>
              </a:solidFill>
            </a:endParaRPr>
          </a:p>
          <a:p>
            <a:endParaRPr lang="en-US" sz="2000">
              <a:solidFill>
                <a:srgbClr val="FFFFFF"/>
              </a:solidFill>
            </a:endParaRPr>
          </a:p>
        </p:txBody>
      </p:sp>
      <p:sp>
        <p:nvSpPr>
          <p:cNvPr id="5" name="TextBox 4">
            <a:extLst>
              <a:ext uri="{FF2B5EF4-FFF2-40B4-BE49-F238E27FC236}">
                <a16:creationId xmlns:a16="http://schemas.microsoft.com/office/drawing/2014/main" id="{3558356E-8B5A-4408-85EA-817EB8775A2C}"/>
              </a:ext>
            </a:extLst>
          </p:cNvPr>
          <p:cNvSpPr txBox="1"/>
          <p:nvPr/>
        </p:nvSpPr>
        <p:spPr>
          <a:xfrm>
            <a:off x="524256" y="5770087"/>
            <a:ext cx="6749847" cy="646331"/>
          </a:xfrm>
          <a:prstGeom prst="rect">
            <a:avLst/>
          </a:prstGeom>
          <a:noFill/>
        </p:spPr>
        <p:txBody>
          <a:bodyPr wrap="square" rtlCol="0">
            <a:spAutoFit/>
          </a:bodyPr>
          <a:lstStyle/>
          <a:p>
            <a:pPr fontAlgn="base"/>
            <a:r>
              <a:rPr lang="en-US" b="1" dirty="0">
                <a:solidFill>
                  <a:srgbClr val="1D42A5"/>
                </a:solidFill>
                <a:effectLst/>
                <a:latin typeface="inherit"/>
              </a:rPr>
              <a:t>Racing Around the Track</a:t>
            </a:r>
            <a:r>
              <a:rPr lang="en-US" b="1" dirty="0">
                <a:effectLst/>
              </a:rPr>
              <a:t> </a:t>
            </a:r>
            <a:r>
              <a:rPr lang="en-US" b="1" dirty="0">
                <a:effectLst/>
                <a:latin typeface="inherit"/>
              </a:rPr>
              <a:t>Figure 1</a:t>
            </a:r>
            <a:endParaRPr lang="en-US" b="1" dirty="0">
              <a:effectLst/>
            </a:endParaRPr>
          </a:p>
          <a:p>
            <a:pPr algn="l" fontAlgn="base"/>
            <a:r>
              <a:rPr lang="en-US" b="0" i="0" dirty="0">
                <a:solidFill>
                  <a:srgbClr val="000000"/>
                </a:solidFill>
                <a:effectLst/>
                <a:latin typeface="inherit"/>
              </a:rPr>
              <a:t>Energy, motion, force, and work are all involved in a motorcycle race.</a:t>
            </a:r>
          </a:p>
        </p:txBody>
      </p:sp>
    </p:spTree>
    <p:extLst>
      <p:ext uri="{BB962C8B-B14F-4D97-AF65-F5344CB8AC3E}">
        <p14:creationId xmlns:p14="http://schemas.microsoft.com/office/powerpoint/2010/main" val="16403089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845966-6EFC-468A-9CC7-BAB4B95854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D4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5554383-98AF-4A47-BB65-705FAAA4BE6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ADAD1991-FFD1-4E94-ABAB-7560D33008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8D3ABA9D-AEAE-447B-8AF2-CEDD63E45A99}"/>
              </a:ext>
            </a:extLst>
          </p:cNvPr>
          <p:cNvPicPr>
            <a:picLocks noGrp="1" noChangeAspect="1"/>
          </p:cNvPicPr>
          <p:nvPr>
            <p:ph idx="4294967295"/>
          </p:nvPr>
        </p:nvPicPr>
        <p:blipFill>
          <a:blip r:embed="rId3"/>
          <a:stretch>
            <a:fillRect/>
          </a:stretch>
        </p:blipFill>
        <p:spPr>
          <a:xfrm>
            <a:off x="3339101" y="786374"/>
            <a:ext cx="5486400" cy="5326750"/>
          </a:xfrm>
          <a:prstGeom prst="rect">
            <a:avLst/>
          </a:prstGeom>
        </p:spPr>
      </p:pic>
    </p:spTree>
    <p:extLst>
      <p:ext uri="{BB962C8B-B14F-4D97-AF65-F5344CB8AC3E}">
        <p14:creationId xmlns:p14="http://schemas.microsoft.com/office/powerpoint/2010/main" val="2122347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58BC3-6DE3-48AB-B877-EEA461F96086}"/>
              </a:ext>
            </a:extLst>
          </p:cNvPr>
          <p:cNvSpPr>
            <a:spLocks noGrp="1"/>
          </p:cNvSpPr>
          <p:nvPr>
            <p:ph type="title"/>
          </p:nvPr>
        </p:nvSpPr>
        <p:spPr/>
        <p:txBody>
          <a:bodyPr/>
          <a:lstStyle/>
          <a:p>
            <a:r>
              <a:rPr lang="en-US" b="1" dirty="0">
                <a:effectLst/>
              </a:rPr>
              <a:t>Power and Energy</a:t>
            </a:r>
            <a:br>
              <a:rPr lang="en-US" b="1" dirty="0">
                <a:effectLst/>
              </a:rPr>
            </a:br>
            <a:endParaRPr lang="en-US" dirty="0"/>
          </a:p>
        </p:txBody>
      </p:sp>
      <p:sp>
        <p:nvSpPr>
          <p:cNvPr id="3" name="Content Placeholder 2">
            <a:extLst>
              <a:ext uri="{FF2B5EF4-FFF2-40B4-BE49-F238E27FC236}">
                <a16:creationId xmlns:a16="http://schemas.microsoft.com/office/drawing/2014/main" id="{6295517C-522A-4907-87C4-58AE41505A6D}"/>
              </a:ext>
            </a:extLst>
          </p:cNvPr>
          <p:cNvSpPr>
            <a:spLocks noGrp="1"/>
          </p:cNvSpPr>
          <p:nvPr>
            <p:ph idx="1"/>
          </p:nvPr>
        </p:nvSpPr>
        <p:spPr/>
        <p:txBody>
          <a:bodyPr>
            <a:normAutofit fontScale="77500" lnSpcReduction="20000"/>
          </a:bodyPr>
          <a:lstStyle/>
          <a:p>
            <a:pPr algn="l" fontAlgn="base"/>
            <a:r>
              <a:rPr lang="en-US" b="0" i="0" dirty="0">
                <a:solidFill>
                  <a:srgbClr val="000000"/>
                </a:solidFill>
                <a:effectLst/>
                <a:latin typeface="AvenirLTW01"/>
              </a:rPr>
              <a:t> Recall that power is the rate at which work is done. Power is also the rate at which energy is transferred, or the amount of energy transferred in a unit of time.</a:t>
            </a:r>
          </a:p>
          <a:p>
            <a:pPr algn="ctr" fontAlgn="base"/>
            <a:r>
              <a:rPr lang="en-US" b="1" i="0" dirty="0">
                <a:solidFill>
                  <a:srgbClr val="6950A2"/>
                </a:solidFill>
                <a:effectLst/>
                <a:latin typeface="inherit"/>
              </a:rPr>
              <a:t>Power</a:t>
            </a:r>
            <a:r>
              <a:rPr lang="en-US" b="1" i="0" dirty="0">
                <a:solidFill>
                  <a:srgbClr val="000000"/>
                </a:solidFill>
                <a:effectLst/>
                <a:latin typeface="inherit"/>
              </a:rPr>
              <a:t>=</a:t>
            </a:r>
            <a:r>
              <a:rPr lang="en-US" b="1" i="0" dirty="0">
                <a:solidFill>
                  <a:srgbClr val="666666"/>
                </a:solidFill>
                <a:effectLst/>
                <a:latin typeface="inherit"/>
              </a:rPr>
              <a:t>Energy transferred</a:t>
            </a:r>
          </a:p>
          <a:p>
            <a:pPr marL="0" indent="0" algn="ctr" fontAlgn="base">
              <a:buNone/>
            </a:pPr>
            <a:r>
              <a:rPr lang="en-US" b="1" i="0" dirty="0">
                <a:solidFill>
                  <a:srgbClr val="008000"/>
                </a:solidFill>
                <a:effectLst/>
                <a:latin typeface="inherit"/>
              </a:rPr>
              <a:t>                       Time</a:t>
            </a:r>
            <a:endParaRPr lang="en-US" b="0" i="0" dirty="0">
              <a:solidFill>
                <a:srgbClr val="000000"/>
              </a:solidFill>
              <a:effectLst/>
              <a:latin typeface="AvenirLTW01"/>
            </a:endParaRPr>
          </a:p>
          <a:p>
            <a:pPr algn="l" fontAlgn="base"/>
            <a:r>
              <a:rPr lang="en-US" b="0" i="0" dirty="0">
                <a:solidFill>
                  <a:srgbClr val="000000"/>
                </a:solidFill>
                <a:effectLst/>
                <a:latin typeface="AvenirLTW01"/>
              </a:rPr>
              <a:t>For example, a 60-watt lightbulb transfers 60 joules of energy per second. Different machines have different amounts of power. </a:t>
            </a:r>
          </a:p>
          <a:p>
            <a:pPr algn="l" fontAlgn="base"/>
            <a:r>
              <a:rPr lang="en-US" b="0" i="0" dirty="0">
                <a:solidFill>
                  <a:srgbClr val="000000"/>
                </a:solidFill>
                <a:effectLst/>
                <a:latin typeface="AvenirLTW01"/>
              </a:rPr>
              <a:t>For instance, you can use either a rake or a leaf blower to remove leaves from your lawn (see </a:t>
            </a:r>
            <a:r>
              <a:rPr lang="en-US" b="1" i="0" u="none" strike="noStrike" dirty="0">
                <a:solidFill>
                  <a:srgbClr val="000000"/>
                </a:solidFill>
                <a:effectLst/>
                <a:latin typeface="inherit"/>
              </a:rPr>
              <a:t>Figure 8</a:t>
            </a:r>
            <a:r>
              <a:rPr lang="en-US" b="0" i="0" dirty="0">
                <a:solidFill>
                  <a:srgbClr val="000000"/>
                </a:solidFill>
                <a:effectLst/>
                <a:latin typeface="AvenirLTW01"/>
              </a:rPr>
              <a:t>). </a:t>
            </a:r>
          </a:p>
          <a:p>
            <a:pPr algn="l" fontAlgn="base"/>
            <a:r>
              <a:rPr lang="en-US" b="0" i="0" dirty="0">
                <a:solidFill>
                  <a:srgbClr val="000000"/>
                </a:solidFill>
                <a:effectLst/>
                <a:latin typeface="AvenirLTW01"/>
              </a:rPr>
              <a:t>Each tool transfers the same amount of energy to the leaves when it moves leaves the same distance. </a:t>
            </a:r>
          </a:p>
          <a:p>
            <a:pPr algn="l" fontAlgn="base"/>
            <a:r>
              <a:rPr lang="en-US" b="0" i="0" dirty="0">
                <a:solidFill>
                  <a:srgbClr val="000000"/>
                </a:solidFill>
                <a:effectLst/>
                <a:latin typeface="AvenirLTW01"/>
              </a:rPr>
              <a:t>However, the leaf blower moves leaves faster than the rake. </a:t>
            </a:r>
          </a:p>
          <a:p>
            <a:pPr algn="l" fontAlgn="base"/>
            <a:r>
              <a:rPr lang="en-US" b="0" i="0" dirty="0">
                <a:solidFill>
                  <a:srgbClr val="000000"/>
                </a:solidFill>
                <a:effectLst/>
                <a:latin typeface="AvenirLTW01"/>
              </a:rPr>
              <a:t>The leaf blower has more power because it transfers the same amount of energy to the leaves in less time.</a:t>
            </a:r>
          </a:p>
          <a:p>
            <a:endParaRPr lang="en-US" dirty="0"/>
          </a:p>
        </p:txBody>
      </p:sp>
      <p:cxnSp>
        <p:nvCxnSpPr>
          <p:cNvPr id="4" name="Straight Connector 3">
            <a:extLst>
              <a:ext uri="{FF2B5EF4-FFF2-40B4-BE49-F238E27FC236}">
                <a16:creationId xmlns:a16="http://schemas.microsoft.com/office/drawing/2014/main" id="{84EB2C15-D049-45BB-B275-BA171A27C3F8}"/>
              </a:ext>
            </a:extLst>
          </p:cNvPr>
          <p:cNvCxnSpPr>
            <a:cxnSpLocks/>
          </p:cNvCxnSpPr>
          <p:nvPr/>
        </p:nvCxnSpPr>
        <p:spPr>
          <a:xfrm>
            <a:off x="5304890" y="2804845"/>
            <a:ext cx="262675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2F6C5F4-3FD3-436D-9FC7-9FB4F719EC1D}"/>
              </a:ext>
            </a:extLst>
          </p:cNvPr>
          <p:cNvSpPr txBox="1"/>
          <p:nvPr/>
        </p:nvSpPr>
        <p:spPr>
          <a:xfrm>
            <a:off x="10469366" y="6082301"/>
            <a:ext cx="1500027" cy="461665"/>
          </a:xfrm>
          <a:prstGeom prst="rect">
            <a:avLst/>
          </a:prstGeom>
          <a:noFill/>
        </p:spPr>
        <p:txBody>
          <a:bodyPr wrap="square" rtlCol="0">
            <a:spAutoFit/>
          </a:bodyPr>
          <a:lstStyle/>
          <a:p>
            <a:r>
              <a:rPr lang="en-US" sz="2400" dirty="0"/>
              <a:t>P.98</a:t>
            </a:r>
          </a:p>
        </p:txBody>
      </p:sp>
    </p:spTree>
    <p:extLst>
      <p:ext uri="{BB962C8B-B14F-4D97-AF65-F5344CB8AC3E}">
        <p14:creationId xmlns:p14="http://schemas.microsoft.com/office/powerpoint/2010/main" val="688434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79FED-0CBF-4472-A70F-D48D97D37E87}"/>
              </a:ext>
            </a:extLst>
          </p:cNvPr>
          <p:cNvSpPr>
            <a:spLocks noGrp="1"/>
          </p:cNvSpPr>
          <p:nvPr>
            <p:ph type="title"/>
          </p:nvPr>
        </p:nvSpPr>
        <p:spPr/>
        <p:txBody>
          <a:bodyPr>
            <a:normAutofit fontScale="90000"/>
          </a:bodyPr>
          <a:lstStyle/>
          <a:p>
            <a:pPr fontAlgn="base"/>
            <a:r>
              <a:rPr lang="en-US" b="1" dirty="0">
                <a:solidFill>
                  <a:srgbClr val="1D42A5"/>
                </a:solidFill>
                <a:effectLst/>
                <a:latin typeface="inherit"/>
              </a:rPr>
              <a:t>Different Types of Power</a:t>
            </a:r>
            <a:r>
              <a:rPr lang="en-US" b="1" dirty="0">
                <a:effectLst/>
              </a:rPr>
              <a:t> </a:t>
            </a:r>
            <a:r>
              <a:rPr lang="en-US" b="1" dirty="0">
                <a:effectLst/>
                <a:latin typeface="inherit"/>
              </a:rPr>
              <a:t>Figure 8</a:t>
            </a:r>
            <a:br>
              <a:rPr lang="en-US" b="1" dirty="0">
                <a:effectLst/>
              </a:rPr>
            </a:br>
            <a:r>
              <a:rPr lang="en-US" b="0" i="0" dirty="0">
                <a:solidFill>
                  <a:srgbClr val="000000"/>
                </a:solidFill>
                <a:effectLst/>
                <a:latin typeface="inherit"/>
              </a:rPr>
              <a:t>Leaf blowers require gasoline for power, while rakes require power from your body.</a:t>
            </a:r>
            <a:br>
              <a:rPr lang="en-US" b="0" i="0" dirty="0">
                <a:solidFill>
                  <a:srgbClr val="000000"/>
                </a:solidFill>
                <a:effectLst/>
                <a:latin typeface="inherit"/>
              </a:rPr>
            </a:br>
            <a:endParaRPr lang="en-US" dirty="0"/>
          </a:p>
        </p:txBody>
      </p:sp>
      <p:pic>
        <p:nvPicPr>
          <p:cNvPr id="5" name="Content Placeholder 4">
            <a:extLst>
              <a:ext uri="{FF2B5EF4-FFF2-40B4-BE49-F238E27FC236}">
                <a16:creationId xmlns:a16="http://schemas.microsoft.com/office/drawing/2014/main" id="{7BA3B2AA-3756-4E9D-90CC-EFB786013534}"/>
              </a:ext>
            </a:extLst>
          </p:cNvPr>
          <p:cNvPicPr>
            <a:picLocks noGrp="1" noChangeAspect="1"/>
          </p:cNvPicPr>
          <p:nvPr>
            <p:ph idx="1"/>
          </p:nvPr>
        </p:nvPicPr>
        <p:blipFill>
          <a:blip r:embed="rId2"/>
          <a:stretch>
            <a:fillRect/>
          </a:stretch>
        </p:blipFill>
        <p:spPr>
          <a:xfrm>
            <a:off x="1402000" y="1825625"/>
            <a:ext cx="9387999" cy="4351338"/>
          </a:xfrm>
        </p:spPr>
      </p:pic>
    </p:spTree>
    <p:extLst>
      <p:ext uri="{BB962C8B-B14F-4D97-AF65-F5344CB8AC3E}">
        <p14:creationId xmlns:p14="http://schemas.microsoft.com/office/powerpoint/2010/main" val="547514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food, drawing&#10;&#10;Description automatically generated">
            <a:extLst>
              <a:ext uri="{FF2B5EF4-FFF2-40B4-BE49-F238E27FC236}">
                <a16:creationId xmlns:a16="http://schemas.microsoft.com/office/drawing/2014/main" id="{61AC5158-79F3-4D0D-AD6C-435D1D2DE95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610" r="26290"/>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0B22D21-7D60-42AF-AC4C-58C24A9C196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b="0" i="0">
                <a:effectLst/>
              </a:rPr>
              <a:t>What is the difference in power between a 60-watt lightbulb and a 100-watt lightbulb?</a:t>
            </a:r>
            <a:endParaRPr lang="en-US" sz="3700"/>
          </a:p>
        </p:txBody>
      </p:sp>
      <p:sp>
        <p:nvSpPr>
          <p:cNvPr id="3" name="Content Placeholder 2">
            <a:extLst>
              <a:ext uri="{FF2B5EF4-FFF2-40B4-BE49-F238E27FC236}">
                <a16:creationId xmlns:a16="http://schemas.microsoft.com/office/drawing/2014/main" id="{84089943-B586-4746-8C6E-CAAB22A1259A}"/>
              </a:ext>
            </a:extLst>
          </p:cNvPr>
          <p:cNvSpPr>
            <a:spLocks noGrp="1"/>
          </p:cNvSpPr>
          <p:nvPr>
            <p:ph idx="1"/>
          </p:nvPr>
        </p:nvSpPr>
        <p:spPr>
          <a:xfrm>
            <a:off x="477980" y="4872922"/>
            <a:ext cx="4023359" cy="1208141"/>
          </a:xfrm>
        </p:spPr>
        <p:txBody>
          <a:bodyPr vert="horz" lIns="91440" tIns="45720" rIns="91440" bIns="45720" rtlCol="0">
            <a:normAutofit lnSpcReduction="10000"/>
          </a:bodyPr>
          <a:lstStyle/>
          <a:p>
            <a:pPr marL="0" indent="0">
              <a:buNone/>
            </a:pPr>
            <a:r>
              <a:rPr lang="en-US" dirty="0">
                <a:solidFill>
                  <a:srgbClr val="C00000"/>
                </a:solidFill>
              </a:rPr>
              <a:t>The 60-watt bulb transfers less energy per unit of time.</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23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AA7BB1A1-D208-420A-9BDD-04913BF4D1B5}"/>
              </a:ext>
            </a:extLst>
          </p:cNvPr>
          <p:cNvPicPr>
            <a:picLocks noGrp="1" noChangeAspect="1"/>
          </p:cNvPicPr>
          <p:nvPr>
            <p:ph idx="4294967295"/>
          </p:nvPr>
        </p:nvPicPr>
        <p:blipFill rotWithShape="1">
          <a:blip r:embed="rId2"/>
          <a:srcRect t="12166" b="13591"/>
          <a:stretch/>
        </p:blipFill>
        <p:spPr>
          <a:xfrm>
            <a:off x="-82173" y="0"/>
            <a:ext cx="12191980" cy="6856718"/>
          </a:xfrm>
          <a:prstGeom prst="rect">
            <a:avLst/>
          </a:prstGeom>
        </p:spPr>
      </p:pic>
    </p:spTree>
    <p:extLst>
      <p:ext uri="{BB962C8B-B14F-4D97-AF65-F5344CB8AC3E}">
        <p14:creationId xmlns:p14="http://schemas.microsoft.com/office/powerpoint/2010/main" val="1855448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59169" y="177511"/>
            <a:ext cx="7058025" cy="5276850"/>
          </a:xfrm>
          <a:prstGeom prst="rect">
            <a:avLst/>
          </a:prstGeom>
        </p:spPr>
      </p:pic>
      <p:pic>
        <p:nvPicPr>
          <p:cNvPr id="3" name="Picture 2"/>
          <p:cNvPicPr>
            <a:picLocks noChangeAspect="1"/>
          </p:cNvPicPr>
          <p:nvPr/>
        </p:nvPicPr>
        <p:blipFill>
          <a:blip r:embed="rId3"/>
          <a:stretch>
            <a:fillRect/>
          </a:stretch>
        </p:blipFill>
        <p:spPr>
          <a:xfrm>
            <a:off x="6226319" y="5356080"/>
            <a:ext cx="3190875" cy="1362075"/>
          </a:xfrm>
          <a:prstGeom prst="rect">
            <a:avLst/>
          </a:prstGeom>
        </p:spPr>
      </p:pic>
    </p:spTree>
    <p:extLst>
      <p:ext uri="{BB962C8B-B14F-4D97-AF65-F5344CB8AC3E}">
        <p14:creationId xmlns:p14="http://schemas.microsoft.com/office/powerpoint/2010/main" val="1398787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5F4B1503-E570-4185-BB23-D5F9095B326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1187993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7097C-089D-40E9-A9CE-C911190A33D3}"/>
              </a:ext>
            </a:extLst>
          </p:cNvPr>
          <p:cNvSpPr>
            <a:spLocks noGrp="1"/>
          </p:cNvSpPr>
          <p:nvPr>
            <p:ph type="title"/>
          </p:nvPr>
        </p:nvSpPr>
        <p:spPr>
          <a:xfrm>
            <a:off x="481013" y="3752849"/>
            <a:ext cx="3290887" cy="2452687"/>
          </a:xfrm>
        </p:spPr>
        <p:txBody>
          <a:bodyPr anchor="ctr">
            <a:normAutofit/>
          </a:bodyPr>
          <a:lstStyle/>
          <a:p>
            <a:r>
              <a:rPr lang="en-US" sz="3600" dirty="0"/>
              <a:t>What are the different forms of Energy?</a:t>
            </a:r>
          </a:p>
        </p:txBody>
      </p:sp>
      <p:pic>
        <p:nvPicPr>
          <p:cNvPr id="6" name="Picture 4">
            <a:extLst>
              <a:ext uri="{FF2B5EF4-FFF2-40B4-BE49-F238E27FC236}">
                <a16:creationId xmlns:a16="http://schemas.microsoft.com/office/drawing/2014/main" id="{DB324EA7-A3DD-45BB-9D09-23428DBFAFD2}"/>
              </a:ext>
            </a:extLst>
          </p:cNvPr>
          <p:cNvPicPr>
            <a:picLocks noChangeAspect="1"/>
          </p:cNvPicPr>
          <p:nvPr/>
        </p:nvPicPr>
        <p:blipFill rotWithShape="1">
          <a:blip r:embed="rId2"/>
          <a:srcRect t="27594" b="3182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38A847C4-3F09-4C08-BC62-9911DB85AFE9}"/>
              </a:ext>
            </a:extLst>
          </p:cNvPr>
          <p:cNvSpPr>
            <a:spLocks noGrp="1"/>
          </p:cNvSpPr>
          <p:nvPr>
            <p:ph idx="1"/>
          </p:nvPr>
        </p:nvSpPr>
        <p:spPr>
          <a:xfrm>
            <a:off x="4223982" y="3752850"/>
            <a:ext cx="7485413" cy="2452687"/>
          </a:xfrm>
        </p:spPr>
        <p:txBody>
          <a:bodyPr anchor="ctr">
            <a:normAutofit/>
          </a:bodyPr>
          <a:lstStyle/>
          <a:p>
            <a:r>
              <a:rPr lang="en-US" sz="3200" b="1" i="0" dirty="0">
                <a:effectLst/>
                <a:latin typeface="AvenirLTW01"/>
              </a:rPr>
              <a:t>Energy comes in many forms. </a:t>
            </a:r>
          </a:p>
          <a:p>
            <a:r>
              <a:rPr lang="en-US" sz="3200" b="1" i="0" u="sng" dirty="0">
                <a:solidFill>
                  <a:srgbClr val="FF0000"/>
                </a:solidFill>
                <a:effectLst/>
                <a:latin typeface="AvenirLTW01"/>
              </a:rPr>
              <a:t>Light, sound, and electricity are all forms of energy. </a:t>
            </a:r>
            <a:endParaRPr lang="en-US" sz="3200" b="1" u="sng" dirty="0">
              <a:solidFill>
                <a:srgbClr val="FF0000"/>
              </a:solidFill>
            </a:endParaRPr>
          </a:p>
        </p:txBody>
      </p:sp>
    </p:spTree>
    <p:extLst>
      <p:ext uri="{BB962C8B-B14F-4D97-AF65-F5344CB8AC3E}">
        <p14:creationId xmlns:p14="http://schemas.microsoft.com/office/powerpoint/2010/main" val="97376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A7494-9E0E-4882-8904-83A29266FD49}"/>
              </a:ext>
            </a:extLst>
          </p:cNvPr>
          <p:cNvSpPr>
            <a:spLocks noGrp="1"/>
          </p:cNvSpPr>
          <p:nvPr>
            <p:ph type="title"/>
          </p:nvPr>
        </p:nvSpPr>
        <p:spPr>
          <a:xfrm>
            <a:off x="396573" y="320675"/>
            <a:ext cx="11407487" cy="1325563"/>
          </a:xfrm>
        </p:spPr>
        <p:txBody>
          <a:bodyPr>
            <a:normAutofit/>
          </a:bodyPr>
          <a:lstStyle/>
          <a:p>
            <a:r>
              <a:rPr lang="en-US" sz="4200" b="0" i="0">
                <a:effectLst/>
                <a:latin typeface="AvenirLTW01"/>
              </a:rPr>
              <a:t>Energy can also be transferred from place to place.</a:t>
            </a:r>
            <a:endParaRPr lang="en-US" sz="4200"/>
          </a:p>
        </p:txBody>
      </p:sp>
      <p:sp>
        <p:nvSpPr>
          <p:cNvPr id="9" name="Rectangle 8">
            <a:extLst>
              <a:ext uri="{FF2B5EF4-FFF2-40B4-BE49-F238E27FC236}">
                <a16:creationId xmlns:a16="http://schemas.microsoft.com/office/drawing/2014/main" id="{37E32B78-23DD-4E77-8B9C-7779E3BF20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C3972425-5C03-499B-92A2-0D96B4418259}"/>
              </a:ext>
            </a:extLst>
          </p:cNvPr>
          <p:cNvGraphicFramePr>
            <a:graphicFrameLocks noGrp="1"/>
          </p:cNvGraphicFramePr>
          <p:nvPr>
            <p:ph idx="1"/>
            <p:extLst>
              <p:ext uri="{D42A27DB-BD31-4B8C-83A1-F6EECF244321}">
                <p14:modId xmlns:p14="http://schemas.microsoft.com/office/powerpoint/2010/main" val="2534203100"/>
              </p:ext>
            </p:extLst>
          </p:nvPr>
        </p:nvGraphicFramePr>
        <p:xfrm>
          <a:off x="396574" y="1825625"/>
          <a:ext cx="114074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0834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D74822-163E-4162-9C36-76BB78C8926B}"/>
              </a:ext>
            </a:extLst>
          </p:cNvPr>
          <p:cNvPicPr>
            <a:picLocks noChangeAspect="1"/>
          </p:cNvPicPr>
          <p:nvPr/>
        </p:nvPicPr>
        <p:blipFill rotWithShape="1">
          <a:blip r:embed="rId2"/>
          <a:srcRect b="6639"/>
          <a:stretch/>
        </p:blipFill>
        <p:spPr>
          <a:xfrm>
            <a:off x="20" y="10"/>
            <a:ext cx="12191981" cy="6857990"/>
          </a:xfrm>
          <a:prstGeom prst="rect">
            <a:avLst/>
          </a:prstGeom>
        </p:spPr>
      </p:pic>
      <p:sp>
        <p:nvSpPr>
          <p:cNvPr id="18"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76721B-EB4E-4800-981B-90BDA138F4D3}"/>
              </a:ext>
            </a:extLst>
          </p:cNvPr>
          <p:cNvSpPr>
            <a:spLocks noGrp="1"/>
          </p:cNvSpPr>
          <p:nvPr>
            <p:ph type="title"/>
          </p:nvPr>
        </p:nvSpPr>
        <p:spPr>
          <a:xfrm>
            <a:off x="643467" y="321734"/>
            <a:ext cx="6891186" cy="1135737"/>
          </a:xfrm>
        </p:spPr>
        <p:txBody>
          <a:bodyPr>
            <a:normAutofit/>
          </a:bodyPr>
          <a:lstStyle/>
          <a:p>
            <a:r>
              <a:rPr lang="en-US" sz="3600" b="1">
                <a:effectLst/>
              </a:rPr>
              <a:t>Energy and Motion</a:t>
            </a:r>
            <a:br>
              <a:rPr lang="en-US" sz="3600" b="1">
                <a:effectLst/>
              </a:rPr>
            </a:br>
            <a:endParaRPr lang="en-US" sz="3600"/>
          </a:p>
        </p:txBody>
      </p:sp>
      <p:sp>
        <p:nvSpPr>
          <p:cNvPr id="3" name="Content Placeholder 2">
            <a:extLst>
              <a:ext uri="{FF2B5EF4-FFF2-40B4-BE49-F238E27FC236}">
                <a16:creationId xmlns:a16="http://schemas.microsoft.com/office/drawing/2014/main" id="{E0BE57EB-3E88-45CA-A506-B4332D720994}"/>
              </a:ext>
            </a:extLst>
          </p:cNvPr>
          <p:cNvSpPr>
            <a:spLocks noGrp="1"/>
          </p:cNvSpPr>
          <p:nvPr>
            <p:ph idx="1"/>
          </p:nvPr>
        </p:nvSpPr>
        <p:spPr>
          <a:xfrm>
            <a:off x="643467" y="1782981"/>
            <a:ext cx="6891187" cy="4393982"/>
          </a:xfrm>
        </p:spPr>
        <p:txBody>
          <a:bodyPr>
            <a:normAutofit fontScale="92500" lnSpcReduction="20000"/>
          </a:bodyPr>
          <a:lstStyle/>
          <a:p>
            <a:pPr fontAlgn="base"/>
            <a:r>
              <a:rPr lang="en-US" b="0" i="0" dirty="0">
                <a:effectLst/>
                <a:latin typeface="AvenirLTW01"/>
              </a:rPr>
              <a:t> It takes energy for motion to occur. </a:t>
            </a:r>
          </a:p>
          <a:p>
            <a:pPr fontAlgn="base"/>
            <a:r>
              <a:rPr lang="en-US" b="0" i="0" dirty="0">
                <a:solidFill>
                  <a:srgbClr val="FF0000"/>
                </a:solidFill>
                <a:effectLst/>
                <a:latin typeface="AvenirLTW01"/>
              </a:rPr>
              <a:t>An object is in </a:t>
            </a:r>
            <a:r>
              <a:rPr lang="en-US" b="1" i="0" u="sng" dirty="0">
                <a:solidFill>
                  <a:schemeClr val="accent1">
                    <a:lumMod val="75000"/>
                  </a:schemeClr>
                </a:solidFill>
                <a:effectLst/>
                <a:latin typeface="inherit"/>
                <a:hlinkClick r:id="rId3">
                  <a:extLst>
                    <a:ext uri="{A12FA001-AC4F-418D-AE19-62706E023703}">
                      <ahyp:hlinkClr xmlns:ahyp="http://schemas.microsoft.com/office/drawing/2018/hyperlinkcolor" xmlns="" val="tx"/>
                    </a:ext>
                  </a:extLst>
                </a:hlinkClick>
              </a:rPr>
              <a:t>motion</a:t>
            </a:r>
            <a:r>
              <a:rPr lang="en-US" b="0" i="0" dirty="0">
                <a:solidFill>
                  <a:srgbClr val="FF0000"/>
                </a:solidFill>
                <a:effectLst/>
                <a:latin typeface="AvenirLTW01"/>
              </a:rPr>
              <a:t> if its position changes relative to another object. </a:t>
            </a:r>
          </a:p>
          <a:p>
            <a:pPr fontAlgn="base"/>
            <a:r>
              <a:rPr lang="en-US" b="0" i="0" dirty="0">
                <a:effectLst/>
                <a:latin typeface="AvenirLTW01"/>
              </a:rPr>
              <a:t>A pitched ball would not speed toward home plate without energy supplied by the pitcher. </a:t>
            </a:r>
          </a:p>
          <a:p>
            <a:pPr fontAlgn="base"/>
            <a:r>
              <a:rPr lang="en-US" b="0" i="0" dirty="0">
                <a:effectLst/>
                <a:latin typeface="AvenirLTW01"/>
              </a:rPr>
              <a:t>Energy supplied by food enables a racehorse to run around a track.</a:t>
            </a:r>
          </a:p>
          <a:p>
            <a:pPr fontAlgn="base"/>
            <a:r>
              <a:rPr lang="en-US" b="0" i="0" dirty="0">
                <a:effectLst/>
                <a:latin typeface="AvenirLTW01"/>
              </a:rPr>
              <a:t>Energy stored in gasoline allows the motorcycles in </a:t>
            </a:r>
            <a:r>
              <a:rPr lang="en-US" b="1" i="0" u="none" strike="noStrike" dirty="0">
                <a:effectLst/>
                <a:latin typeface="inherit"/>
              </a:rPr>
              <a:t>Figure 1</a:t>
            </a:r>
            <a:r>
              <a:rPr lang="en-US" b="0" i="0" dirty="0">
                <a:effectLst/>
                <a:latin typeface="AvenirLTW01"/>
              </a:rPr>
              <a:t> to move at high speeds. </a:t>
            </a:r>
          </a:p>
          <a:p>
            <a:pPr fontAlgn="base"/>
            <a:r>
              <a:rPr lang="en-US" b="0" i="0" dirty="0">
                <a:effectLst/>
                <a:latin typeface="AvenirLTW01"/>
              </a:rPr>
              <a:t>In each of these examples, </a:t>
            </a:r>
            <a:r>
              <a:rPr lang="en-US" b="0" i="0" u="sng" dirty="0">
                <a:solidFill>
                  <a:srgbClr val="7030A0"/>
                </a:solidFill>
                <a:effectLst/>
                <a:latin typeface="AvenirLTW01"/>
              </a:rPr>
              <a:t>the more energy that is used, the faster the object can move.</a:t>
            </a:r>
          </a:p>
          <a:p>
            <a:endParaRPr lang="en-US" sz="2000" dirty="0"/>
          </a:p>
        </p:txBody>
      </p:sp>
      <p:grpSp>
        <p:nvGrpSpPr>
          <p:cNvPr id="19" name="Group 10">
            <a:extLst>
              <a:ext uri="{FF2B5EF4-FFF2-40B4-BE49-F238E27FC236}">
                <a16:creationId xmlns:a16="http://schemas.microsoft.com/office/drawing/2014/main" id="{07EAA094-9CF6-4695-958A-33D9BCAA94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9466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9CD2D09-B1BB-4DF5-9E1C-3D21B21EDE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83355637-BA71-4F63-94C9-E77BF81BDFC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97C87474-4C34-41C6-A4A6-B81C6B658E4A}"/>
              </a:ext>
            </a:extLst>
          </p:cNvPr>
          <p:cNvSpPr>
            <a:spLocks noGrp="1"/>
          </p:cNvSpPr>
          <p:nvPr>
            <p:ph type="title"/>
          </p:nvPr>
        </p:nvSpPr>
        <p:spPr>
          <a:xfrm>
            <a:off x="804998" y="798445"/>
            <a:ext cx="4803636" cy="1311664"/>
          </a:xfrm>
        </p:spPr>
        <p:txBody>
          <a:bodyPr>
            <a:normAutofit/>
          </a:bodyPr>
          <a:lstStyle/>
          <a:p>
            <a:r>
              <a:rPr lang="en-US" b="1" dirty="0">
                <a:solidFill>
                  <a:srgbClr val="000000"/>
                </a:solidFill>
                <a:effectLst/>
              </a:rPr>
              <a:t>Energy and Force</a:t>
            </a:r>
            <a:br>
              <a:rPr lang="en-US" b="1" dirty="0">
                <a:solidFill>
                  <a:srgbClr val="000000"/>
                </a:solidFill>
                <a:effectLst/>
              </a:rPr>
            </a:br>
            <a:endParaRPr lang="en-US" dirty="0">
              <a:solidFill>
                <a:srgbClr val="000000"/>
              </a:solidFill>
            </a:endParaRPr>
          </a:p>
        </p:txBody>
      </p:sp>
      <p:sp>
        <p:nvSpPr>
          <p:cNvPr id="3" name="Content Placeholder 2">
            <a:extLst>
              <a:ext uri="{FF2B5EF4-FFF2-40B4-BE49-F238E27FC236}">
                <a16:creationId xmlns:a16="http://schemas.microsoft.com/office/drawing/2014/main" id="{54CC2867-CC95-4CBC-978F-6C99D6B25C2D}"/>
              </a:ext>
            </a:extLst>
          </p:cNvPr>
          <p:cNvSpPr>
            <a:spLocks noGrp="1"/>
          </p:cNvSpPr>
          <p:nvPr>
            <p:ph idx="1"/>
          </p:nvPr>
        </p:nvSpPr>
        <p:spPr>
          <a:xfrm>
            <a:off x="804997" y="2272143"/>
            <a:ext cx="4706803" cy="3788830"/>
          </a:xfrm>
        </p:spPr>
        <p:txBody>
          <a:bodyPr anchor="ctr">
            <a:normAutofit fontScale="92500" lnSpcReduction="20000"/>
          </a:bodyPr>
          <a:lstStyle/>
          <a:p>
            <a:pPr fontAlgn="base"/>
            <a:r>
              <a:rPr lang="en-US" b="0" i="0" dirty="0">
                <a:solidFill>
                  <a:srgbClr val="000000"/>
                </a:solidFill>
                <a:effectLst/>
                <a:latin typeface="AvenirLTW01"/>
              </a:rPr>
              <a:t> The relationship between energy and motion also involves forces. </a:t>
            </a:r>
          </a:p>
          <a:p>
            <a:pPr fontAlgn="base"/>
            <a:r>
              <a:rPr lang="en-US" b="0" i="0" dirty="0">
                <a:solidFill>
                  <a:srgbClr val="C00000"/>
                </a:solidFill>
                <a:effectLst/>
                <a:latin typeface="AvenirLTW01"/>
              </a:rPr>
              <a:t>A </a:t>
            </a:r>
            <a:r>
              <a:rPr lang="en-US" b="1" i="0" u="sng" dirty="0">
                <a:solidFill>
                  <a:srgbClr val="C00000"/>
                </a:solidFill>
                <a:effectLst/>
                <a:latin typeface="inherit"/>
                <a:hlinkClick r:id="rId3">
                  <a:extLst>
                    <a:ext uri="{A12FA001-AC4F-418D-AE19-62706E023703}">
                      <ahyp:hlinkClr xmlns:ahyp="http://schemas.microsoft.com/office/drawing/2018/hyperlinkcolor" xmlns="" val="tx"/>
                    </a:ext>
                  </a:extLst>
                </a:hlinkClick>
              </a:rPr>
              <a:t>force</a:t>
            </a:r>
            <a:r>
              <a:rPr lang="en-US" b="0" i="0" dirty="0">
                <a:solidFill>
                  <a:srgbClr val="C00000"/>
                </a:solidFill>
                <a:effectLst/>
                <a:latin typeface="AvenirLTW01"/>
              </a:rPr>
              <a:t> is a push or pull</a:t>
            </a:r>
            <a:r>
              <a:rPr lang="en-US" b="0" i="0" dirty="0">
                <a:solidFill>
                  <a:srgbClr val="000000"/>
                </a:solidFill>
                <a:effectLst/>
                <a:latin typeface="AvenirLTW01"/>
              </a:rPr>
              <a:t>. </a:t>
            </a:r>
          </a:p>
          <a:p>
            <a:pPr fontAlgn="base"/>
            <a:r>
              <a:rPr lang="en-US" b="0" i="0" dirty="0">
                <a:solidFill>
                  <a:srgbClr val="000000"/>
                </a:solidFill>
                <a:effectLst/>
                <a:latin typeface="AvenirLTW01"/>
              </a:rPr>
              <a:t>You can see many examples of this relationship on a construction site. Look at </a:t>
            </a:r>
            <a:r>
              <a:rPr lang="en-US" b="1" i="0" u="none" strike="noStrike" dirty="0">
                <a:solidFill>
                  <a:srgbClr val="000000"/>
                </a:solidFill>
                <a:effectLst/>
                <a:latin typeface="inherit"/>
              </a:rPr>
              <a:t>Figure 2</a:t>
            </a:r>
            <a:r>
              <a:rPr lang="en-US" b="0" i="0" dirty="0">
                <a:solidFill>
                  <a:srgbClr val="000000"/>
                </a:solidFill>
                <a:effectLst/>
                <a:latin typeface="AvenirLTW01"/>
              </a:rPr>
              <a:t> and study the examples of how energy is used to apply a force that causes motion.</a:t>
            </a:r>
          </a:p>
          <a:p>
            <a:endParaRPr lang="en-US" sz="2000" dirty="0">
              <a:solidFill>
                <a:srgbClr val="000000"/>
              </a:solidFill>
            </a:endParaRPr>
          </a:p>
        </p:txBody>
      </p:sp>
      <p:sp>
        <p:nvSpPr>
          <p:cNvPr id="28"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74097145-7750-4002-AFE3-4DA8FFDA478C}"/>
              </a:ext>
            </a:extLst>
          </p:cNvPr>
          <p:cNvPicPr>
            <a:picLocks noChangeAspect="1"/>
          </p:cNvPicPr>
          <p:nvPr/>
        </p:nvPicPr>
        <p:blipFill rotWithShape="1">
          <a:blip r:embed="rId4"/>
          <a:srcRect r="13102" b="3"/>
          <a:stretch/>
        </p:blipFill>
        <p:spPr>
          <a:xfrm>
            <a:off x="6534364" y="400692"/>
            <a:ext cx="5657637" cy="6466783"/>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5" name="TextBox 4">
            <a:extLst>
              <a:ext uri="{FF2B5EF4-FFF2-40B4-BE49-F238E27FC236}">
                <a16:creationId xmlns:a16="http://schemas.microsoft.com/office/drawing/2014/main" id="{EB29EBE8-D865-4DEA-A892-9C236BBCBA76}"/>
              </a:ext>
            </a:extLst>
          </p:cNvPr>
          <p:cNvSpPr txBox="1"/>
          <p:nvPr/>
        </p:nvSpPr>
        <p:spPr>
          <a:xfrm>
            <a:off x="347797" y="6274820"/>
            <a:ext cx="914400" cy="461665"/>
          </a:xfrm>
          <a:prstGeom prst="rect">
            <a:avLst/>
          </a:prstGeom>
          <a:noFill/>
        </p:spPr>
        <p:txBody>
          <a:bodyPr wrap="square" rtlCol="0">
            <a:spAutoFit/>
          </a:bodyPr>
          <a:lstStyle/>
          <a:p>
            <a:r>
              <a:rPr lang="en-US" sz="2400" dirty="0"/>
              <a:t>P.92</a:t>
            </a:r>
          </a:p>
        </p:txBody>
      </p:sp>
    </p:spTree>
    <p:extLst>
      <p:ext uri="{BB962C8B-B14F-4D97-AF65-F5344CB8AC3E}">
        <p14:creationId xmlns:p14="http://schemas.microsoft.com/office/powerpoint/2010/main" val="2666539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742F94-CD48-4509-A5B0-3885E6459D89}"/>
              </a:ext>
            </a:extLst>
          </p:cNvPr>
          <p:cNvSpPr>
            <a:spLocks noGrp="1"/>
          </p:cNvSpPr>
          <p:nvPr>
            <p:ph type="title"/>
          </p:nvPr>
        </p:nvSpPr>
        <p:spPr>
          <a:xfrm>
            <a:off x="411480" y="987552"/>
            <a:ext cx="4485861" cy="1088136"/>
          </a:xfrm>
        </p:spPr>
        <p:txBody>
          <a:bodyPr anchor="b">
            <a:normAutofit/>
          </a:bodyPr>
          <a:lstStyle/>
          <a:p>
            <a:r>
              <a:rPr lang="en-US" sz="3600" b="1" dirty="0">
                <a:effectLst/>
                <a:latin typeface="inherit"/>
              </a:rPr>
              <a:t>Force</a:t>
            </a:r>
            <a:r>
              <a:rPr lang="en-US" sz="3600" b="1" dirty="0">
                <a:effectLst/>
              </a:rPr>
              <a:t> </a:t>
            </a:r>
            <a:r>
              <a:rPr lang="en-US" sz="3600" b="1" dirty="0">
                <a:effectLst/>
                <a:latin typeface="inherit"/>
              </a:rPr>
              <a:t>Figure 2</a:t>
            </a:r>
            <a:br>
              <a:rPr lang="en-US" sz="3600" b="1" dirty="0">
                <a:effectLst/>
              </a:rPr>
            </a:br>
            <a:endParaRPr lang="en-US" sz="3400" dirty="0"/>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9B783B07-9CEA-4DD1-BCA2-4F9834A1F1D6}"/>
              </a:ext>
            </a:extLst>
          </p:cNvPr>
          <p:cNvSpPr>
            <a:spLocks noGrp="1"/>
          </p:cNvSpPr>
          <p:nvPr>
            <p:ph idx="1"/>
          </p:nvPr>
        </p:nvSpPr>
        <p:spPr>
          <a:xfrm>
            <a:off x="411479" y="2688336"/>
            <a:ext cx="4498848" cy="3584448"/>
          </a:xfrm>
        </p:spPr>
        <p:txBody>
          <a:bodyPr anchor="t">
            <a:normAutofit/>
          </a:bodyPr>
          <a:lstStyle/>
          <a:p>
            <a:pPr fontAlgn="base"/>
            <a:r>
              <a:rPr lang="en-US" sz="2400" b="0" i="0" dirty="0">
                <a:effectLst/>
                <a:latin typeface="inherit"/>
              </a:rPr>
              <a:t>When energy is used to apply force, objects can move.</a:t>
            </a:r>
          </a:p>
          <a:p>
            <a:pPr marL="0" indent="0" fontAlgn="base">
              <a:buNone/>
            </a:pPr>
            <a:r>
              <a:rPr lang="en-US" sz="2400" b="1" i="0" dirty="0">
                <a:effectLst/>
                <a:latin typeface="inherit"/>
              </a:rPr>
              <a:t>CCC Energy and Matter</a:t>
            </a:r>
            <a:r>
              <a:rPr lang="en-US" sz="2400" b="0" i="0" dirty="0">
                <a:effectLst/>
                <a:latin typeface="inherit"/>
              </a:rPr>
              <a:t> Draw an arrow on each numbered picture to show the direction of the force being applied. </a:t>
            </a:r>
          </a:p>
          <a:p>
            <a:pPr marL="0" indent="0" fontAlgn="base">
              <a:buNone/>
            </a:pPr>
            <a:r>
              <a:rPr lang="en-US" sz="2400" b="0" i="0" dirty="0">
                <a:effectLst/>
                <a:latin typeface="inherit"/>
              </a:rPr>
              <a:t>Then label each arrow with “push” or “pull” to identify the type of force being applied.</a:t>
            </a:r>
          </a:p>
        </p:txBody>
      </p:sp>
      <p:pic>
        <p:nvPicPr>
          <p:cNvPr id="4" name="Picture 3" descr="Diagram&#10;&#10;Description automatically generated">
            <a:extLst>
              <a:ext uri="{FF2B5EF4-FFF2-40B4-BE49-F238E27FC236}">
                <a16:creationId xmlns:a16="http://schemas.microsoft.com/office/drawing/2014/main" id="{77C03E4D-2EBE-450C-A8B7-42BC72BAE1EA}"/>
              </a:ext>
            </a:extLst>
          </p:cNvPr>
          <p:cNvPicPr>
            <a:picLocks noChangeAspect="1"/>
          </p:cNvPicPr>
          <p:nvPr/>
        </p:nvPicPr>
        <p:blipFill rotWithShape="1">
          <a:blip r:embed="rId2"/>
          <a:srcRect t="377" r="1"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056154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4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DB93572-BA1E-4F4F-9BB3-A0E8ECCB240E}"/>
              </a:ext>
            </a:extLst>
          </p:cNvPr>
          <p:cNvPicPr>
            <a:picLocks noGrp="1" noChangeAspect="1"/>
          </p:cNvPicPr>
          <p:nvPr>
            <p:ph idx="4294967295"/>
          </p:nvPr>
        </p:nvPicPr>
        <p:blipFill>
          <a:blip r:embed="rId2"/>
          <a:stretch>
            <a:fillRect/>
          </a:stretch>
        </p:blipFill>
        <p:spPr>
          <a:xfrm>
            <a:off x="2442842" y="643467"/>
            <a:ext cx="7306316" cy="5571066"/>
          </a:xfrm>
          <a:prstGeom prst="rect">
            <a:avLst/>
          </a:prstGeom>
        </p:spPr>
      </p:pic>
    </p:spTree>
    <p:extLst>
      <p:ext uri="{BB962C8B-B14F-4D97-AF65-F5344CB8AC3E}">
        <p14:creationId xmlns:p14="http://schemas.microsoft.com/office/powerpoint/2010/main" val="3751573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789</Words>
  <Application>Microsoft Office PowerPoint</Application>
  <PresentationFormat>Widescreen</PresentationFormat>
  <Paragraphs>129</Paragraphs>
  <Slides>36</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AvenirLTPro-Black</vt:lpstr>
      <vt:lpstr>AvenirLTPro-Oblique</vt:lpstr>
      <vt:lpstr>AvenirLTPro-Roman</vt:lpstr>
      <vt:lpstr>AvenirLTW01</vt:lpstr>
      <vt:lpstr>Calibri</vt:lpstr>
      <vt:lpstr>Calibri Light</vt:lpstr>
      <vt:lpstr>inherit</vt:lpstr>
      <vt:lpstr>MathJax_Main-bold</vt:lpstr>
      <vt:lpstr>Office Theme</vt:lpstr>
      <vt:lpstr>Topic 3 Lesson 1</vt:lpstr>
      <vt:lpstr>What is Energy?</vt:lpstr>
      <vt:lpstr>Motorcycles do work during a race, as in Figure 1.</vt:lpstr>
      <vt:lpstr>What are the different forms of Energy?</vt:lpstr>
      <vt:lpstr>Energy can also be transferred from place to place.</vt:lpstr>
      <vt:lpstr>Energy and Motion </vt:lpstr>
      <vt:lpstr>Energy and Force </vt:lpstr>
      <vt:lpstr>Force Figure 2 </vt:lpstr>
      <vt:lpstr>PowerPoint Presentation</vt:lpstr>
      <vt:lpstr>Explain How would you describe a force?</vt:lpstr>
      <vt:lpstr>Force and Work </vt:lpstr>
      <vt:lpstr>You probably carry your books from one class to another every school day.</vt:lpstr>
      <vt:lpstr>Figure 3 shows three different ways to move a tool bin. The weight of the bin is the same in each situation, but the amount of work varies. For a given force, the maximum amount of work is done when both the movement and the force are in the same direction.</vt:lpstr>
      <vt:lpstr>Write a synonym for maximum.</vt:lpstr>
      <vt:lpstr>Work Requires Motion </vt:lpstr>
      <vt:lpstr> Figure 4 A girl struggles to open a jar, but the lid does not budge. Is the girl doing work? </vt:lpstr>
      <vt:lpstr>Calculating Work </vt:lpstr>
      <vt:lpstr>Figure 5 This person carries a painting up two sets of steps. </vt:lpstr>
      <vt:lpstr>Calculating Work (cont.) </vt:lpstr>
      <vt:lpstr>What two factors affect how much work is done in any given action?</vt:lpstr>
      <vt:lpstr>How are force and work related? </vt:lpstr>
      <vt:lpstr>Work Related to Energy and Power </vt:lpstr>
      <vt:lpstr>When you do work on an object, some of your energy is transferred to that object. </vt:lpstr>
      <vt:lpstr>If you carry a bag of groceries up a flight of stairs, the work you do is the same whether you walk or run.</vt:lpstr>
      <vt:lpstr>You can think of power in two main ways.  </vt:lpstr>
      <vt:lpstr>Look at Figure 6 for other examples that compare power. </vt:lpstr>
      <vt:lpstr>PowerPoint Presentation</vt:lpstr>
      <vt:lpstr>Calculating Power </vt:lpstr>
      <vt:lpstr>When work is measured in joules and time in seconds, the SI unit of power is the watt (W).  One watt equals one joule per second             (1 W = 1 J/s). Examine Figure 7 to learn more about calculating power. </vt:lpstr>
      <vt:lpstr>PowerPoint Presentation</vt:lpstr>
      <vt:lpstr>Power and Energy </vt:lpstr>
      <vt:lpstr>Different Types of Power Figure 8 Leaf blowers require gasoline for power, while rakes require power from your body. </vt:lpstr>
      <vt:lpstr>What is the difference in power between a 60-watt lightbulb and a 100-watt lightbulb?</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3 Lesson 1</dc:title>
  <dc:creator>amira amir</dc:creator>
  <cp:lastModifiedBy>HK TECH</cp:lastModifiedBy>
  <cp:revision>4</cp:revision>
  <dcterms:created xsi:type="dcterms:W3CDTF">2020-09-25T14:00:13Z</dcterms:created>
  <dcterms:modified xsi:type="dcterms:W3CDTF">2021-10-31T17:05:32Z</dcterms:modified>
</cp:coreProperties>
</file>