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8" r:id="rId11"/>
    <p:sldId id="269" r:id="rId12"/>
    <p:sldId id="270" r:id="rId13"/>
    <p:sldId id="271" r:id="rId14"/>
    <p:sldId id="267" r:id="rId15"/>
    <p:sldId id="272" r:id="rId16"/>
    <p:sldId id="273" r:id="rId17"/>
    <p:sldId id="265" r:id="rId18"/>
    <p:sldId id="266" r:id="rId19"/>
    <p:sldId id="274" r:id="rId20"/>
    <p:sldId id="276" r:id="rId21"/>
    <p:sldId id="275" r:id="rId22"/>
    <p:sldId id="277" r:id="rId23"/>
    <p:sldId id="278" r:id="rId24"/>
    <p:sldId id="279" r:id="rId25"/>
    <p:sldId id="282" r:id="rId26"/>
    <p:sldId id="280" r:id="rId27"/>
    <p:sldId id="281" r:id="rId28"/>
    <p:sldId id="283" r:id="rId29"/>
    <p:sldId id="284" r:id="rId30"/>
    <p:sldId id="285" r:id="rId31"/>
    <p:sldId id="286" r:id="rId32"/>
    <p:sldId id="287" r:id="rId33"/>
    <p:sldId id="289" r:id="rId34"/>
    <p:sldId id="412" r:id="rId35"/>
    <p:sldId id="413"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C496EE-A428-4765-BA8B-9AA83D2AAD48}" v="66" dt="2020-09-11T23:01:27.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4" autoAdjust="0"/>
    <p:restoredTop sz="94660"/>
  </p:normalViewPr>
  <p:slideViewPr>
    <p:cSldViewPr snapToGrid="0">
      <p:cViewPr varScale="1">
        <p:scale>
          <a:sx n="79" d="100"/>
          <a:sy n="79" d="100"/>
        </p:scale>
        <p:origin x="84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ira amir" userId="9ddb60026d133a05" providerId="LiveId" clId="{8BC496EE-A428-4765-BA8B-9AA83D2AAD48}"/>
    <pc:docChg chg="undo redo custSel mod addSld delSld modSld sldOrd modMainMaster">
      <pc:chgData name="amira amir" userId="9ddb60026d133a05" providerId="LiveId" clId="{8BC496EE-A428-4765-BA8B-9AA83D2AAD48}" dt="2020-09-11T23:01:40.581" v="771" actId="1076"/>
      <pc:docMkLst>
        <pc:docMk/>
      </pc:docMkLst>
      <pc:sldChg chg="addSp modSp new mod setBg setClrOvrMap">
        <pc:chgData name="amira amir" userId="9ddb60026d133a05" providerId="LiveId" clId="{8BC496EE-A428-4765-BA8B-9AA83D2AAD48}" dt="2020-09-11T22:54:12.163" v="740" actId="113"/>
        <pc:sldMkLst>
          <pc:docMk/>
          <pc:sldMk cId="2557151431" sldId="256"/>
        </pc:sldMkLst>
        <pc:spChg chg="mod">
          <ac:chgData name="amira amir" userId="9ddb60026d133a05" providerId="LiveId" clId="{8BC496EE-A428-4765-BA8B-9AA83D2AAD48}" dt="2020-09-11T22:54:06.799" v="738" actId="26606"/>
          <ac:spMkLst>
            <pc:docMk/>
            <pc:sldMk cId="2557151431" sldId="256"/>
            <ac:spMk id="2" creationId="{7050FB0E-BA8E-4BFE-85C7-63C4F3C9AC2A}"/>
          </ac:spMkLst>
        </pc:spChg>
        <pc:spChg chg="mod">
          <ac:chgData name="amira amir" userId="9ddb60026d133a05" providerId="LiveId" clId="{8BC496EE-A428-4765-BA8B-9AA83D2AAD48}" dt="2020-09-11T22:54:12.163" v="740" actId="113"/>
          <ac:spMkLst>
            <pc:docMk/>
            <pc:sldMk cId="2557151431" sldId="256"/>
            <ac:spMk id="3" creationId="{E2D209C2-1B49-4EE8-8C05-E402A527634C}"/>
          </ac:spMkLst>
        </pc:spChg>
        <pc:spChg chg="add">
          <ac:chgData name="amira amir" userId="9ddb60026d133a05" providerId="LiveId" clId="{8BC496EE-A428-4765-BA8B-9AA83D2AAD48}" dt="2020-09-11T22:54:06.799" v="738" actId="26606"/>
          <ac:spMkLst>
            <pc:docMk/>
            <pc:sldMk cId="2557151431" sldId="256"/>
            <ac:spMk id="10" creationId="{71B2258F-86CA-4D4D-8270-BC05FCDEBFB3}"/>
          </ac:spMkLst>
        </pc:spChg>
        <pc:picChg chg="add mod ord">
          <ac:chgData name="amira amir" userId="9ddb60026d133a05" providerId="LiveId" clId="{8BC496EE-A428-4765-BA8B-9AA83D2AAD48}" dt="2020-09-11T22:54:06.799" v="738" actId="26606"/>
          <ac:picMkLst>
            <pc:docMk/>
            <pc:sldMk cId="2557151431" sldId="256"/>
            <ac:picMk id="5" creationId="{14485AF4-E23F-4A6E-BD7D-888740BF5545}"/>
          </ac:picMkLst>
        </pc:picChg>
      </pc:sldChg>
      <pc:sldChg chg="addSp delSp modSp new mod setBg">
        <pc:chgData name="amira amir" userId="9ddb60026d133a05" providerId="LiveId" clId="{8BC496EE-A428-4765-BA8B-9AA83D2AAD48}" dt="2020-09-11T22:52:30.012" v="696" actId="26606"/>
        <pc:sldMkLst>
          <pc:docMk/>
          <pc:sldMk cId="3298435880" sldId="257"/>
        </pc:sldMkLst>
        <pc:spChg chg="mod">
          <ac:chgData name="amira amir" userId="9ddb60026d133a05" providerId="LiveId" clId="{8BC496EE-A428-4765-BA8B-9AA83D2AAD48}" dt="2020-09-11T22:52:30.012" v="696" actId="26606"/>
          <ac:spMkLst>
            <pc:docMk/>
            <pc:sldMk cId="3298435880" sldId="257"/>
            <ac:spMk id="2" creationId="{2043C6A6-C742-44AB-8211-D364E227B6DD}"/>
          </ac:spMkLst>
        </pc:spChg>
        <pc:spChg chg="mod">
          <ac:chgData name="amira amir" userId="9ddb60026d133a05" providerId="LiveId" clId="{8BC496EE-A428-4765-BA8B-9AA83D2AAD48}" dt="2020-09-11T22:52:30.012" v="696" actId="26606"/>
          <ac:spMkLst>
            <pc:docMk/>
            <pc:sldMk cId="3298435880" sldId="257"/>
            <ac:spMk id="3" creationId="{F1E326AF-7168-43F9-9F33-B9F99DDC27E0}"/>
          </ac:spMkLst>
        </pc:spChg>
        <pc:spChg chg="add del mod">
          <ac:chgData name="amira amir" userId="9ddb60026d133a05" providerId="LiveId" clId="{8BC496EE-A428-4765-BA8B-9AA83D2AAD48}" dt="2020-09-11T19:33:18.546" v="23" actId="478"/>
          <ac:spMkLst>
            <pc:docMk/>
            <pc:sldMk cId="3298435880" sldId="257"/>
            <ac:spMk id="7" creationId="{37FD8EAC-0835-4E8D-B4AB-34B07A167B95}"/>
          </ac:spMkLst>
        </pc:spChg>
        <pc:spChg chg="add mod">
          <ac:chgData name="amira amir" userId="9ddb60026d133a05" providerId="LiveId" clId="{8BC496EE-A428-4765-BA8B-9AA83D2AAD48}" dt="2020-09-11T22:52:30.012" v="696" actId="26606"/>
          <ac:spMkLst>
            <pc:docMk/>
            <pc:sldMk cId="3298435880" sldId="257"/>
            <ac:spMk id="8" creationId="{8AA37D4B-C326-482A-A422-053BE13447CC}"/>
          </ac:spMkLst>
        </pc:spChg>
        <pc:spChg chg="add del">
          <ac:chgData name="amira amir" userId="9ddb60026d133a05" providerId="LiveId" clId="{8BC496EE-A428-4765-BA8B-9AA83D2AAD48}" dt="2020-09-11T19:34:47.120" v="36" actId="26606"/>
          <ac:spMkLst>
            <pc:docMk/>
            <pc:sldMk cId="3298435880" sldId="257"/>
            <ac:spMk id="11" creationId="{03AF1C04-3FEF-41BD-BB84-2F263765BEBC}"/>
          </ac:spMkLst>
        </pc:spChg>
        <pc:spChg chg="add del">
          <ac:chgData name="amira amir" userId="9ddb60026d133a05" providerId="LiveId" clId="{8BC496EE-A428-4765-BA8B-9AA83D2AAD48}" dt="2020-09-11T22:52:30.012" v="696" actId="26606"/>
          <ac:spMkLst>
            <pc:docMk/>
            <pc:sldMk cId="3298435880" sldId="257"/>
            <ac:spMk id="33" creationId="{03AF1C04-3FEF-41BD-BB84-2F263765BEBC}"/>
          </ac:spMkLst>
        </pc:spChg>
        <pc:spChg chg="add del">
          <ac:chgData name="amira amir" userId="9ddb60026d133a05" providerId="LiveId" clId="{8BC496EE-A428-4765-BA8B-9AA83D2AAD48}" dt="2020-09-11T22:52:30.005" v="695" actId="26606"/>
          <ac:spMkLst>
            <pc:docMk/>
            <pc:sldMk cId="3298435880" sldId="257"/>
            <ac:spMk id="55" creationId="{1F40F483-2008-4A79-B173-4A9DA0AC3E4E}"/>
          </ac:spMkLst>
        </pc:spChg>
        <pc:spChg chg="add del">
          <ac:chgData name="amira amir" userId="9ddb60026d133a05" providerId="LiveId" clId="{8BC496EE-A428-4765-BA8B-9AA83D2AAD48}" dt="2020-09-11T22:52:30.005" v="695" actId="26606"/>
          <ac:spMkLst>
            <pc:docMk/>
            <pc:sldMk cId="3298435880" sldId="257"/>
            <ac:spMk id="57" creationId="{D0446FEB-8296-4C58-A416-FE66BF9333A2}"/>
          </ac:spMkLst>
        </pc:spChg>
        <pc:spChg chg="add del">
          <ac:chgData name="amira amir" userId="9ddb60026d133a05" providerId="LiveId" clId="{8BC496EE-A428-4765-BA8B-9AA83D2AAD48}" dt="2020-09-11T22:52:30.005" v="695" actId="26606"/>
          <ac:spMkLst>
            <pc:docMk/>
            <pc:sldMk cId="3298435880" sldId="257"/>
            <ac:spMk id="59" creationId="{B14F32D1-131A-4E26-9F16-AF1A8F488DC0}"/>
          </ac:spMkLst>
        </pc:spChg>
        <pc:spChg chg="add del">
          <ac:chgData name="amira amir" userId="9ddb60026d133a05" providerId="LiveId" clId="{8BC496EE-A428-4765-BA8B-9AA83D2AAD48}" dt="2020-09-11T22:52:30.005" v="695" actId="26606"/>
          <ac:spMkLst>
            <pc:docMk/>
            <pc:sldMk cId="3298435880" sldId="257"/>
            <ac:spMk id="61" creationId="{1ABC2BC2-F576-4967-9EDA-93DBDDD8D1C4}"/>
          </ac:spMkLst>
        </pc:spChg>
        <pc:spChg chg="add del">
          <ac:chgData name="amira amir" userId="9ddb60026d133a05" providerId="LiveId" clId="{8BC496EE-A428-4765-BA8B-9AA83D2AAD48}" dt="2020-09-11T22:52:30.005" v="695" actId="26606"/>
          <ac:spMkLst>
            <pc:docMk/>
            <pc:sldMk cId="3298435880" sldId="257"/>
            <ac:spMk id="63" creationId="{C1ED7A15-93F4-4241-81AA-1F6EDAE94F88}"/>
          </ac:spMkLst>
        </pc:spChg>
        <pc:spChg chg="add">
          <ac:chgData name="amira amir" userId="9ddb60026d133a05" providerId="LiveId" clId="{8BC496EE-A428-4765-BA8B-9AA83D2AAD48}" dt="2020-09-11T22:52:30.012" v="696" actId="26606"/>
          <ac:spMkLst>
            <pc:docMk/>
            <pc:sldMk cId="3298435880" sldId="257"/>
            <ac:spMk id="65" creationId="{46F7435D-E3DB-47B1-BA61-B00ACC83A9DE}"/>
          </ac:spMkLst>
        </pc:spChg>
        <pc:spChg chg="add">
          <ac:chgData name="amira amir" userId="9ddb60026d133a05" providerId="LiveId" clId="{8BC496EE-A428-4765-BA8B-9AA83D2AAD48}" dt="2020-09-11T22:52:30.012" v="696" actId="26606"/>
          <ac:spMkLst>
            <pc:docMk/>
            <pc:sldMk cId="3298435880" sldId="257"/>
            <ac:spMk id="66" creationId="{F263A0B5-F8C4-4116-809F-78A768EA79A6}"/>
          </ac:spMkLst>
        </pc:spChg>
        <pc:grpChg chg="add del">
          <ac:chgData name="amira amir" userId="9ddb60026d133a05" providerId="LiveId" clId="{8BC496EE-A428-4765-BA8B-9AA83D2AAD48}" dt="2020-09-11T19:34:47.120" v="36" actId="26606"/>
          <ac:grpSpMkLst>
            <pc:docMk/>
            <pc:sldMk cId="3298435880" sldId="257"/>
            <ac:grpSpMk id="13" creationId="{2DD5E267-EB6F-47DF-ABEF-2C1BED44DAC6}"/>
          </ac:grpSpMkLst>
        </pc:grpChg>
        <pc:grpChg chg="add del">
          <ac:chgData name="amira amir" userId="9ddb60026d133a05" providerId="LiveId" clId="{8BC496EE-A428-4765-BA8B-9AA83D2AAD48}" dt="2020-09-11T19:34:47.120" v="36" actId="26606"/>
          <ac:grpSpMkLst>
            <pc:docMk/>
            <pc:sldMk cId="3298435880" sldId="257"/>
            <ac:grpSpMk id="17" creationId="{66828D02-A05D-412B-9F20-B68E970B9FC2}"/>
          </ac:grpSpMkLst>
        </pc:grpChg>
        <pc:grpChg chg="add del">
          <ac:chgData name="amira amir" userId="9ddb60026d133a05" providerId="LiveId" clId="{8BC496EE-A428-4765-BA8B-9AA83D2AAD48}" dt="2020-09-11T19:34:47.120" v="36" actId="26606"/>
          <ac:grpSpMkLst>
            <pc:docMk/>
            <pc:sldMk cId="3298435880" sldId="257"/>
            <ac:grpSpMk id="21" creationId="{E27AF472-EAE3-4572-AB69-B92BD10DBC6D}"/>
          </ac:grpSpMkLst>
        </pc:grpChg>
        <pc:grpChg chg="add del">
          <ac:chgData name="amira amir" userId="9ddb60026d133a05" providerId="LiveId" clId="{8BC496EE-A428-4765-BA8B-9AA83D2AAD48}" dt="2020-09-11T22:52:30.012" v="696" actId="26606"/>
          <ac:grpSpMkLst>
            <pc:docMk/>
            <pc:sldMk cId="3298435880" sldId="257"/>
            <ac:grpSpMk id="35" creationId="{2DD5E267-EB6F-47DF-ABEF-2C1BED44DAC6}"/>
          </ac:grpSpMkLst>
        </pc:grpChg>
        <pc:grpChg chg="add del">
          <ac:chgData name="amira amir" userId="9ddb60026d133a05" providerId="LiveId" clId="{8BC496EE-A428-4765-BA8B-9AA83D2AAD48}" dt="2020-09-11T22:52:30.012" v="696" actId="26606"/>
          <ac:grpSpMkLst>
            <pc:docMk/>
            <pc:sldMk cId="3298435880" sldId="257"/>
            <ac:grpSpMk id="39" creationId="{66828D02-A05D-412B-9F20-B68E970B9FC2}"/>
          </ac:grpSpMkLst>
        </pc:grpChg>
        <pc:grpChg chg="add del">
          <ac:chgData name="amira amir" userId="9ddb60026d133a05" providerId="LiveId" clId="{8BC496EE-A428-4765-BA8B-9AA83D2AAD48}" dt="2020-09-11T22:52:30.012" v="696" actId="26606"/>
          <ac:grpSpMkLst>
            <pc:docMk/>
            <pc:sldMk cId="3298435880" sldId="257"/>
            <ac:grpSpMk id="43" creationId="{E27AF472-EAE3-4572-AB69-B92BD10DBC6D}"/>
          </ac:grpSpMkLst>
        </pc:grpChg>
        <pc:picChg chg="add del">
          <ac:chgData name="amira amir" userId="9ddb60026d133a05" providerId="LiveId" clId="{8BC496EE-A428-4765-BA8B-9AA83D2AAD48}" dt="2020-09-11T19:20:00.731" v="3"/>
          <ac:picMkLst>
            <pc:docMk/>
            <pc:sldMk cId="3298435880" sldId="257"/>
            <ac:picMk id="4" creationId="{B5561052-8A2D-41C7-A219-F90038A1C659}"/>
          </ac:picMkLst>
        </pc:picChg>
        <pc:picChg chg="add mod ord">
          <ac:chgData name="amira amir" userId="9ddb60026d133a05" providerId="LiveId" clId="{8BC496EE-A428-4765-BA8B-9AA83D2AAD48}" dt="2020-09-11T22:52:30.012" v="696" actId="26606"/>
          <ac:picMkLst>
            <pc:docMk/>
            <pc:sldMk cId="3298435880" sldId="257"/>
            <ac:picMk id="6" creationId="{80AA8044-AE84-4F5B-B96F-573190F1770A}"/>
          </ac:picMkLst>
        </pc:picChg>
      </pc:sldChg>
      <pc:sldChg chg="addSp delSp modSp new mod ord setBg">
        <pc:chgData name="amira amir" userId="9ddb60026d133a05" providerId="LiveId" clId="{8BC496EE-A428-4765-BA8B-9AA83D2AAD48}" dt="2020-09-11T19:35:18.798" v="39"/>
        <pc:sldMkLst>
          <pc:docMk/>
          <pc:sldMk cId="2715157551" sldId="258"/>
        </pc:sldMkLst>
        <pc:spChg chg="mod">
          <ac:chgData name="amira amir" userId="9ddb60026d133a05" providerId="LiveId" clId="{8BC496EE-A428-4765-BA8B-9AA83D2AAD48}" dt="2020-09-11T19:34:13.423" v="34" actId="26606"/>
          <ac:spMkLst>
            <pc:docMk/>
            <pc:sldMk cId="2715157551" sldId="258"/>
            <ac:spMk id="2" creationId="{630A3759-2F54-4BA2-8220-06650F2831D6}"/>
          </ac:spMkLst>
        </pc:spChg>
        <pc:spChg chg="mod ord">
          <ac:chgData name="amira amir" userId="9ddb60026d133a05" providerId="LiveId" clId="{8BC496EE-A428-4765-BA8B-9AA83D2AAD48}" dt="2020-09-11T19:34:13.423" v="34" actId="26606"/>
          <ac:spMkLst>
            <pc:docMk/>
            <pc:sldMk cId="2715157551" sldId="258"/>
            <ac:spMk id="3" creationId="{8EDB88B5-DE0A-474F-B391-0C1267B8420F}"/>
          </ac:spMkLst>
        </pc:spChg>
        <pc:spChg chg="add del mod">
          <ac:chgData name="amira amir" userId="9ddb60026d133a05" providerId="LiveId" clId="{8BC496EE-A428-4765-BA8B-9AA83D2AAD48}" dt="2020-09-11T19:34:11.140" v="33" actId="478"/>
          <ac:spMkLst>
            <pc:docMk/>
            <pc:sldMk cId="2715157551" sldId="258"/>
            <ac:spMk id="6" creationId="{F1873E1C-609A-4DC1-8F2D-D61E27073F7A}"/>
          </ac:spMkLst>
        </pc:spChg>
        <pc:spChg chg="add">
          <ac:chgData name="amira amir" userId="9ddb60026d133a05" providerId="LiveId" clId="{8BC496EE-A428-4765-BA8B-9AA83D2AAD48}" dt="2020-09-11T19:34:13.423" v="34" actId="26606"/>
          <ac:spMkLst>
            <pc:docMk/>
            <pc:sldMk cId="2715157551" sldId="258"/>
            <ac:spMk id="10" creationId="{F56F5174-31D9-4DBB-AAB7-A1FD7BDB1352}"/>
          </ac:spMkLst>
        </pc:spChg>
        <pc:spChg chg="add">
          <ac:chgData name="amira amir" userId="9ddb60026d133a05" providerId="LiveId" clId="{8BC496EE-A428-4765-BA8B-9AA83D2AAD48}" dt="2020-09-11T19:34:13.423" v="34" actId="26606"/>
          <ac:spMkLst>
            <pc:docMk/>
            <pc:sldMk cId="2715157551" sldId="258"/>
            <ac:spMk id="14" creationId="{F9A95BEE-6BB1-4A28-A8E6-A34B2E42EF87}"/>
          </ac:spMkLst>
        </pc:spChg>
        <pc:picChg chg="add mod">
          <ac:chgData name="amira amir" userId="9ddb60026d133a05" providerId="LiveId" clId="{8BC496EE-A428-4765-BA8B-9AA83D2AAD48}" dt="2020-09-11T19:34:13.423" v="34" actId="26606"/>
          <ac:picMkLst>
            <pc:docMk/>
            <pc:sldMk cId="2715157551" sldId="258"/>
            <ac:picMk id="5" creationId="{187744A3-01AF-4CE0-9B29-47EC05BAB347}"/>
          </ac:picMkLst>
        </pc:picChg>
        <pc:picChg chg="add">
          <ac:chgData name="amira amir" userId="9ddb60026d133a05" providerId="LiveId" clId="{8BC496EE-A428-4765-BA8B-9AA83D2AAD48}" dt="2020-09-11T19:34:13.423" v="34" actId="26606"/>
          <ac:picMkLst>
            <pc:docMk/>
            <pc:sldMk cId="2715157551" sldId="258"/>
            <ac:picMk id="12" creationId="{AE113210-7872-481A-ADE6-3A05CCAF5EB2}"/>
          </ac:picMkLst>
        </pc:picChg>
      </pc:sldChg>
      <pc:sldChg chg="addSp delSp modSp new mod setBg">
        <pc:chgData name="amira amir" userId="9ddb60026d133a05" providerId="LiveId" clId="{8BC496EE-A428-4765-BA8B-9AA83D2AAD48}" dt="2020-09-11T19:38:07.207" v="69" actId="27636"/>
        <pc:sldMkLst>
          <pc:docMk/>
          <pc:sldMk cId="3758256500" sldId="259"/>
        </pc:sldMkLst>
        <pc:spChg chg="mod">
          <ac:chgData name="amira amir" userId="9ddb60026d133a05" providerId="LiveId" clId="{8BC496EE-A428-4765-BA8B-9AA83D2AAD48}" dt="2020-09-11T19:37:21.059" v="58" actId="26606"/>
          <ac:spMkLst>
            <pc:docMk/>
            <pc:sldMk cId="3758256500" sldId="259"/>
            <ac:spMk id="2" creationId="{AC54AC34-F673-4017-9134-DC5C00E05E68}"/>
          </ac:spMkLst>
        </pc:spChg>
        <pc:spChg chg="mod">
          <ac:chgData name="amira amir" userId="9ddb60026d133a05" providerId="LiveId" clId="{8BC496EE-A428-4765-BA8B-9AA83D2AAD48}" dt="2020-09-11T19:38:07.207" v="69" actId="27636"/>
          <ac:spMkLst>
            <pc:docMk/>
            <pc:sldMk cId="3758256500" sldId="259"/>
            <ac:spMk id="3" creationId="{0375B203-C2BF-468E-8B87-D1ACAC7F459B}"/>
          </ac:spMkLst>
        </pc:spChg>
        <pc:spChg chg="add del mod">
          <ac:chgData name="amira amir" userId="9ddb60026d133a05" providerId="LiveId" clId="{8BC496EE-A428-4765-BA8B-9AA83D2AAD48}" dt="2020-09-11T19:37:17.150" v="57" actId="478"/>
          <ac:spMkLst>
            <pc:docMk/>
            <pc:sldMk cId="3758256500" sldId="259"/>
            <ac:spMk id="6" creationId="{973B6C9D-985D-4074-BFFA-9CA6D897F462}"/>
          </ac:spMkLst>
        </pc:spChg>
        <pc:spChg chg="add">
          <ac:chgData name="amira amir" userId="9ddb60026d133a05" providerId="LiveId" clId="{8BC496EE-A428-4765-BA8B-9AA83D2AAD48}" dt="2020-09-11T19:37:21.059" v="58" actId="26606"/>
          <ac:spMkLst>
            <pc:docMk/>
            <pc:sldMk cId="3758256500" sldId="259"/>
            <ac:spMk id="10" creationId="{F4C0B10B-D2C4-4A54-AFAD-3D27DF88BB37}"/>
          </ac:spMkLst>
        </pc:spChg>
        <pc:grpChg chg="add">
          <ac:chgData name="amira amir" userId="9ddb60026d133a05" providerId="LiveId" clId="{8BC496EE-A428-4765-BA8B-9AA83D2AAD48}" dt="2020-09-11T19:37:21.059" v="58" actId="26606"/>
          <ac:grpSpMkLst>
            <pc:docMk/>
            <pc:sldMk cId="3758256500" sldId="259"/>
            <ac:grpSpMk id="12" creationId="{B6BADB90-C74B-40D6-86DC-503F65FCE8DC}"/>
          </ac:grpSpMkLst>
        </pc:grpChg>
        <pc:picChg chg="add del mod">
          <ac:chgData name="amira amir" userId="9ddb60026d133a05" providerId="LiveId" clId="{8BC496EE-A428-4765-BA8B-9AA83D2AAD48}" dt="2020-09-11T19:37:21.059" v="58" actId="26606"/>
          <ac:picMkLst>
            <pc:docMk/>
            <pc:sldMk cId="3758256500" sldId="259"/>
            <ac:picMk id="5" creationId="{131C4E1F-C014-4AB4-BF54-CE313ADDB54D}"/>
          </ac:picMkLst>
        </pc:picChg>
      </pc:sldChg>
      <pc:sldChg chg="addSp modSp new mod setBg">
        <pc:chgData name="amira amir" userId="9ddb60026d133a05" providerId="LiveId" clId="{8BC496EE-A428-4765-BA8B-9AA83D2AAD48}" dt="2020-09-11T19:39:23.835" v="78" actId="26606"/>
        <pc:sldMkLst>
          <pc:docMk/>
          <pc:sldMk cId="747069368" sldId="260"/>
        </pc:sldMkLst>
        <pc:spChg chg="mod">
          <ac:chgData name="amira amir" userId="9ddb60026d133a05" providerId="LiveId" clId="{8BC496EE-A428-4765-BA8B-9AA83D2AAD48}" dt="2020-09-11T19:39:23.835" v="78" actId="26606"/>
          <ac:spMkLst>
            <pc:docMk/>
            <pc:sldMk cId="747069368" sldId="260"/>
            <ac:spMk id="2" creationId="{15620DD3-94C1-45CB-8DED-748E7E43FC45}"/>
          </ac:spMkLst>
        </pc:spChg>
        <pc:spChg chg="mod">
          <ac:chgData name="amira amir" userId="9ddb60026d133a05" providerId="LiveId" clId="{8BC496EE-A428-4765-BA8B-9AA83D2AAD48}" dt="2020-09-11T19:39:23.835" v="78" actId="26606"/>
          <ac:spMkLst>
            <pc:docMk/>
            <pc:sldMk cId="747069368" sldId="260"/>
            <ac:spMk id="3" creationId="{D13C56ED-E0B0-424A-A647-898DA7982817}"/>
          </ac:spMkLst>
        </pc:spChg>
        <pc:spChg chg="add">
          <ac:chgData name="amira amir" userId="9ddb60026d133a05" providerId="LiveId" clId="{8BC496EE-A428-4765-BA8B-9AA83D2AAD48}" dt="2020-09-11T19:39:23.835" v="78" actId="26606"/>
          <ac:spMkLst>
            <pc:docMk/>
            <pc:sldMk cId="747069368" sldId="260"/>
            <ac:spMk id="9" creationId="{F4C0B10B-D2C4-4A54-AFAD-3D27DF88BB37}"/>
          </ac:spMkLst>
        </pc:spChg>
        <pc:grpChg chg="add">
          <ac:chgData name="amira amir" userId="9ddb60026d133a05" providerId="LiveId" clId="{8BC496EE-A428-4765-BA8B-9AA83D2AAD48}" dt="2020-09-11T19:39:23.835" v="78" actId="26606"/>
          <ac:grpSpMkLst>
            <pc:docMk/>
            <pc:sldMk cId="747069368" sldId="260"/>
            <ac:grpSpMk id="11" creationId="{B6BADB90-C74B-40D6-86DC-503F65FCE8DC}"/>
          </ac:grpSpMkLst>
        </pc:grpChg>
        <pc:picChg chg="add mod">
          <ac:chgData name="amira amir" userId="9ddb60026d133a05" providerId="LiveId" clId="{8BC496EE-A428-4765-BA8B-9AA83D2AAD48}" dt="2020-09-11T19:39:23.835" v="78" actId="26606"/>
          <ac:picMkLst>
            <pc:docMk/>
            <pc:sldMk cId="747069368" sldId="260"/>
            <ac:picMk id="4" creationId="{AC957C01-334E-4A9D-8C20-7C7CC310FF7F}"/>
          </ac:picMkLst>
        </pc:picChg>
      </pc:sldChg>
      <pc:sldChg chg="addSp delSp modSp new mod setBg">
        <pc:chgData name="amira amir" userId="9ddb60026d133a05" providerId="LiveId" clId="{8BC496EE-A428-4765-BA8B-9AA83D2AAD48}" dt="2020-09-11T19:42:16.012" v="97" actId="13926"/>
        <pc:sldMkLst>
          <pc:docMk/>
          <pc:sldMk cId="3597727075" sldId="261"/>
        </pc:sldMkLst>
        <pc:spChg chg="mod">
          <ac:chgData name="amira amir" userId="9ddb60026d133a05" providerId="LiveId" clId="{8BC496EE-A428-4765-BA8B-9AA83D2AAD48}" dt="2020-09-11T19:41:50.450" v="92" actId="26606"/>
          <ac:spMkLst>
            <pc:docMk/>
            <pc:sldMk cId="3597727075" sldId="261"/>
            <ac:spMk id="2" creationId="{9CBFE3A5-B4D0-46C5-803D-D1EDE86D4A04}"/>
          </ac:spMkLst>
        </pc:spChg>
        <pc:spChg chg="mod">
          <ac:chgData name="amira amir" userId="9ddb60026d133a05" providerId="LiveId" clId="{8BC496EE-A428-4765-BA8B-9AA83D2AAD48}" dt="2020-09-11T19:42:16.012" v="97" actId="13926"/>
          <ac:spMkLst>
            <pc:docMk/>
            <pc:sldMk cId="3597727075" sldId="261"/>
            <ac:spMk id="3" creationId="{3CA7F68B-DB54-4D31-BE63-8984AC82F368}"/>
          </ac:spMkLst>
        </pc:spChg>
        <pc:spChg chg="add del mod">
          <ac:chgData name="amira amir" userId="9ddb60026d133a05" providerId="LiveId" clId="{8BC496EE-A428-4765-BA8B-9AA83D2AAD48}" dt="2020-09-11T19:41:25.471" v="91" actId="478"/>
          <ac:spMkLst>
            <pc:docMk/>
            <pc:sldMk cId="3597727075" sldId="261"/>
            <ac:spMk id="6" creationId="{33807280-6782-474A-ABEC-53A35F1A8BDB}"/>
          </ac:spMkLst>
        </pc:spChg>
        <pc:spChg chg="add del">
          <ac:chgData name="amira amir" userId="9ddb60026d133a05" providerId="LiveId" clId="{8BC496EE-A428-4765-BA8B-9AA83D2AAD48}" dt="2020-09-11T19:40:56.983" v="86" actId="26606"/>
          <ac:spMkLst>
            <pc:docMk/>
            <pc:sldMk cId="3597727075" sldId="261"/>
            <ac:spMk id="8" creationId="{7CB4857B-ED7C-444D-9F04-2F885114A1C2}"/>
          </ac:spMkLst>
        </pc:spChg>
        <pc:spChg chg="add del">
          <ac:chgData name="amira amir" userId="9ddb60026d133a05" providerId="LiveId" clId="{8BC496EE-A428-4765-BA8B-9AA83D2AAD48}" dt="2020-09-11T19:40:56.983" v="86" actId="26606"/>
          <ac:spMkLst>
            <pc:docMk/>
            <pc:sldMk cId="3597727075" sldId="261"/>
            <ac:spMk id="10" creationId="{D18046FB-44EA-4FD8-A585-EA09A319B2D0}"/>
          </ac:spMkLst>
        </pc:spChg>
        <pc:spChg chg="add del">
          <ac:chgData name="amira amir" userId="9ddb60026d133a05" providerId="LiveId" clId="{8BC496EE-A428-4765-BA8B-9AA83D2AAD48}" dt="2020-09-11T19:40:56.983" v="86" actId="26606"/>
          <ac:spMkLst>
            <pc:docMk/>
            <pc:sldMk cId="3597727075" sldId="261"/>
            <ac:spMk id="12" creationId="{479F5F2B-8B58-4140-AE6A-51F6C67B18D9}"/>
          </ac:spMkLst>
        </pc:spChg>
        <pc:spChg chg="add del">
          <ac:chgData name="amira amir" userId="9ddb60026d133a05" providerId="LiveId" clId="{8BC496EE-A428-4765-BA8B-9AA83D2AAD48}" dt="2020-09-11T19:41:50.450" v="92" actId="26606"/>
          <ac:spMkLst>
            <pc:docMk/>
            <pc:sldMk cId="3597727075" sldId="261"/>
            <ac:spMk id="14" creationId="{472E3A19-F5D5-48FC-BB9C-48C2F68F598B}"/>
          </ac:spMkLst>
        </pc:spChg>
        <pc:spChg chg="add del">
          <ac:chgData name="amira amir" userId="9ddb60026d133a05" providerId="LiveId" clId="{8BC496EE-A428-4765-BA8B-9AA83D2AAD48}" dt="2020-09-11T19:41:50.450" v="92" actId="26606"/>
          <ac:spMkLst>
            <pc:docMk/>
            <pc:sldMk cId="3597727075" sldId="261"/>
            <ac:spMk id="15" creationId="{827B839B-9ADE-406B-8590-F1CAEDED45A1}"/>
          </ac:spMkLst>
        </pc:spChg>
        <pc:spChg chg="add del">
          <ac:chgData name="amira amir" userId="9ddb60026d133a05" providerId="LiveId" clId="{8BC496EE-A428-4765-BA8B-9AA83D2AAD48}" dt="2020-09-11T19:41:50.450" v="92" actId="26606"/>
          <ac:spMkLst>
            <pc:docMk/>
            <pc:sldMk cId="3597727075" sldId="261"/>
            <ac:spMk id="16" creationId="{7A62E32F-BB65-43A8-8EB5-92346890E549}"/>
          </ac:spMkLst>
        </pc:spChg>
        <pc:spChg chg="add del">
          <ac:chgData name="amira amir" userId="9ddb60026d133a05" providerId="LiveId" clId="{8BC496EE-A428-4765-BA8B-9AA83D2AAD48}" dt="2020-09-11T19:41:50.450" v="92" actId="26606"/>
          <ac:spMkLst>
            <pc:docMk/>
            <pc:sldMk cId="3597727075" sldId="261"/>
            <ac:spMk id="17" creationId="{CFE45BF0-46DB-408C-B5F7-7B11716805D4}"/>
          </ac:spMkLst>
        </pc:spChg>
        <pc:spChg chg="add del">
          <ac:chgData name="amira amir" userId="9ddb60026d133a05" providerId="LiveId" clId="{8BC496EE-A428-4765-BA8B-9AA83D2AAD48}" dt="2020-09-11T19:41:50.450" v="92" actId="26606"/>
          <ac:spMkLst>
            <pc:docMk/>
            <pc:sldMk cId="3597727075" sldId="261"/>
            <ac:spMk id="18" creationId="{14E91B64-9FCC-451E-AFB4-A827D6329367}"/>
          </ac:spMkLst>
        </pc:spChg>
        <pc:spChg chg="add del">
          <ac:chgData name="amira amir" userId="9ddb60026d133a05" providerId="LiveId" clId="{8BC496EE-A428-4765-BA8B-9AA83D2AAD48}" dt="2020-09-11T19:41:50.450" v="92" actId="26606"/>
          <ac:spMkLst>
            <pc:docMk/>
            <pc:sldMk cId="3597727075" sldId="261"/>
            <ac:spMk id="19" creationId="{2AEBC8F2-97B1-41B4-93F1-2D289E197FBA}"/>
          </ac:spMkLst>
        </pc:spChg>
        <pc:spChg chg="add">
          <ac:chgData name="amira amir" userId="9ddb60026d133a05" providerId="LiveId" clId="{8BC496EE-A428-4765-BA8B-9AA83D2AAD48}" dt="2020-09-11T19:41:50.450" v="92" actId="26606"/>
          <ac:spMkLst>
            <pc:docMk/>
            <pc:sldMk cId="3597727075" sldId="261"/>
            <ac:spMk id="24" creationId="{11C59EDF-5A1E-404D-B55D-8AEA5D8D6D62}"/>
          </ac:spMkLst>
        </pc:spChg>
        <pc:spChg chg="add">
          <ac:chgData name="amira amir" userId="9ddb60026d133a05" providerId="LiveId" clId="{8BC496EE-A428-4765-BA8B-9AA83D2AAD48}" dt="2020-09-11T19:41:50.450" v="92" actId="26606"/>
          <ac:spMkLst>
            <pc:docMk/>
            <pc:sldMk cId="3597727075" sldId="261"/>
            <ac:spMk id="26" creationId="{FEE0385D-4151-43AA-9C6B-0365E103172D}"/>
          </ac:spMkLst>
        </pc:spChg>
        <pc:picChg chg="add mod">
          <ac:chgData name="amira amir" userId="9ddb60026d133a05" providerId="LiveId" clId="{8BC496EE-A428-4765-BA8B-9AA83D2AAD48}" dt="2020-09-11T19:41:50.450" v="92" actId="26606"/>
          <ac:picMkLst>
            <pc:docMk/>
            <pc:sldMk cId="3597727075" sldId="261"/>
            <ac:picMk id="5" creationId="{F8CD4EED-874C-4F56-9688-BA13172B43F4}"/>
          </ac:picMkLst>
        </pc:picChg>
      </pc:sldChg>
      <pc:sldChg chg="addSp delSp modSp new mod setBg">
        <pc:chgData name="amira amir" userId="9ddb60026d133a05" providerId="LiveId" clId="{8BC496EE-A428-4765-BA8B-9AA83D2AAD48}" dt="2020-09-11T19:46:21.376" v="128" actId="26606"/>
        <pc:sldMkLst>
          <pc:docMk/>
          <pc:sldMk cId="854266355" sldId="262"/>
        </pc:sldMkLst>
        <pc:spChg chg="mod">
          <ac:chgData name="amira amir" userId="9ddb60026d133a05" providerId="LiveId" clId="{8BC496EE-A428-4765-BA8B-9AA83D2AAD48}" dt="2020-09-11T19:46:21.376" v="128" actId="26606"/>
          <ac:spMkLst>
            <pc:docMk/>
            <pc:sldMk cId="854266355" sldId="262"/>
            <ac:spMk id="2" creationId="{8232D62F-8F98-402E-A2A2-AB4C7479AF04}"/>
          </ac:spMkLst>
        </pc:spChg>
        <pc:spChg chg="mod">
          <ac:chgData name="amira amir" userId="9ddb60026d133a05" providerId="LiveId" clId="{8BC496EE-A428-4765-BA8B-9AA83D2AAD48}" dt="2020-09-11T19:46:21.376" v="128" actId="26606"/>
          <ac:spMkLst>
            <pc:docMk/>
            <pc:sldMk cId="854266355" sldId="262"/>
            <ac:spMk id="3" creationId="{73DEB265-5F31-457E-A819-EC0A91D4CD15}"/>
          </ac:spMkLst>
        </pc:spChg>
        <pc:spChg chg="add del">
          <ac:chgData name="amira amir" userId="9ddb60026d133a05" providerId="LiveId" clId="{8BC496EE-A428-4765-BA8B-9AA83D2AAD48}" dt="2020-09-11T19:46:21.376" v="128" actId="26606"/>
          <ac:spMkLst>
            <pc:docMk/>
            <pc:sldMk cId="854266355" sldId="262"/>
            <ac:spMk id="10" creationId="{E91DC736-0EF8-4F87-9146-EBF1D2EE4D3D}"/>
          </ac:spMkLst>
        </pc:spChg>
        <pc:spChg chg="add del">
          <ac:chgData name="amira amir" userId="9ddb60026d133a05" providerId="LiveId" clId="{8BC496EE-A428-4765-BA8B-9AA83D2AAD48}" dt="2020-09-11T19:46:21.376" v="128" actId="26606"/>
          <ac:spMkLst>
            <pc:docMk/>
            <pc:sldMk cId="854266355" sldId="262"/>
            <ac:spMk id="12" creationId="{097CD68E-23E3-4007-8847-CD0944C4F7BE}"/>
          </ac:spMkLst>
        </pc:spChg>
        <pc:spChg chg="add del">
          <ac:chgData name="amira amir" userId="9ddb60026d133a05" providerId="LiveId" clId="{8BC496EE-A428-4765-BA8B-9AA83D2AAD48}" dt="2020-09-11T19:46:21.376" v="128" actId="26606"/>
          <ac:spMkLst>
            <pc:docMk/>
            <pc:sldMk cId="854266355" sldId="262"/>
            <ac:spMk id="14" creationId="{AF2F604E-43BE-4DC3-B983-E071523364F8}"/>
          </ac:spMkLst>
        </pc:spChg>
        <pc:spChg chg="add del">
          <ac:chgData name="amira amir" userId="9ddb60026d133a05" providerId="LiveId" clId="{8BC496EE-A428-4765-BA8B-9AA83D2AAD48}" dt="2020-09-11T19:46:21.376" v="128" actId="26606"/>
          <ac:spMkLst>
            <pc:docMk/>
            <pc:sldMk cId="854266355" sldId="262"/>
            <ac:spMk id="16" creationId="{08C9B587-E65E-4B52-B37C-ABEBB6E87928}"/>
          </ac:spMkLst>
        </pc:spChg>
        <pc:spChg chg="add">
          <ac:chgData name="amira amir" userId="9ddb60026d133a05" providerId="LiveId" clId="{8BC496EE-A428-4765-BA8B-9AA83D2AAD48}" dt="2020-09-11T19:46:21.376" v="128" actId="26606"/>
          <ac:spMkLst>
            <pc:docMk/>
            <pc:sldMk cId="854266355" sldId="262"/>
            <ac:spMk id="21" creationId="{6CCA5F87-1D1E-45CB-8D83-FC7EEFAD9935}"/>
          </ac:spMkLst>
        </pc:spChg>
        <pc:spChg chg="add">
          <ac:chgData name="amira amir" userId="9ddb60026d133a05" providerId="LiveId" clId="{8BC496EE-A428-4765-BA8B-9AA83D2AAD48}" dt="2020-09-11T19:46:21.376" v="128" actId="26606"/>
          <ac:spMkLst>
            <pc:docMk/>
            <pc:sldMk cId="854266355" sldId="262"/>
            <ac:spMk id="23" creationId="{7CCFC2C6-6238-4A2F-93DE-2ADF74AF635E}"/>
          </ac:spMkLst>
        </pc:spChg>
        <pc:spChg chg="add">
          <ac:chgData name="amira amir" userId="9ddb60026d133a05" providerId="LiveId" clId="{8BC496EE-A428-4765-BA8B-9AA83D2AAD48}" dt="2020-09-11T19:46:21.376" v="128" actId="26606"/>
          <ac:spMkLst>
            <pc:docMk/>
            <pc:sldMk cId="854266355" sldId="262"/>
            <ac:spMk id="25" creationId="{AF2F604E-43BE-4DC3-B983-E071523364F8}"/>
          </ac:spMkLst>
        </pc:spChg>
        <pc:spChg chg="add">
          <ac:chgData name="amira amir" userId="9ddb60026d133a05" providerId="LiveId" clId="{8BC496EE-A428-4765-BA8B-9AA83D2AAD48}" dt="2020-09-11T19:46:21.376" v="128" actId="26606"/>
          <ac:spMkLst>
            <pc:docMk/>
            <pc:sldMk cId="854266355" sldId="262"/>
            <ac:spMk id="27" creationId="{08C9B587-E65E-4B52-B37C-ABEBB6E87928}"/>
          </ac:spMkLst>
        </pc:spChg>
        <pc:picChg chg="add mod ord">
          <ac:chgData name="amira amir" userId="9ddb60026d133a05" providerId="LiveId" clId="{8BC496EE-A428-4765-BA8B-9AA83D2AAD48}" dt="2020-09-11T19:46:21.376" v="128" actId="26606"/>
          <ac:picMkLst>
            <pc:docMk/>
            <pc:sldMk cId="854266355" sldId="262"/>
            <ac:picMk id="5" creationId="{FE6837AA-E1F0-47B7-BB4E-84DAE6A629E2}"/>
          </ac:picMkLst>
        </pc:picChg>
      </pc:sldChg>
      <pc:sldChg chg="addSp delSp modSp new mod setBg modAnim">
        <pc:chgData name="amira amir" userId="9ddb60026d133a05" providerId="LiveId" clId="{8BC496EE-A428-4765-BA8B-9AA83D2AAD48}" dt="2020-09-11T19:46:42.170" v="130" actId="20577"/>
        <pc:sldMkLst>
          <pc:docMk/>
          <pc:sldMk cId="4233972502" sldId="263"/>
        </pc:sldMkLst>
        <pc:spChg chg="mod">
          <ac:chgData name="amira amir" userId="9ddb60026d133a05" providerId="LiveId" clId="{8BC496EE-A428-4765-BA8B-9AA83D2AAD48}" dt="2020-09-11T19:45:16.830" v="119" actId="26606"/>
          <ac:spMkLst>
            <pc:docMk/>
            <pc:sldMk cId="4233972502" sldId="263"/>
            <ac:spMk id="2" creationId="{81CDF546-2FB7-4924-AC04-F05D10173680}"/>
          </ac:spMkLst>
        </pc:spChg>
        <pc:spChg chg="mod ord">
          <ac:chgData name="amira amir" userId="9ddb60026d133a05" providerId="LiveId" clId="{8BC496EE-A428-4765-BA8B-9AA83D2AAD48}" dt="2020-09-11T19:46:42.170" v="130" actId="20577"/>
          <ac:spMkLst>
            <pc:docMk/>
            <pc:sldMk cId="4233972502" sldId="263"/>
            <ac:spMk id="3" creationId="{E4D074AC-FC83-4477-9A33-B35C58A3B230}"/>
          </ac:spMkLst>
        </pc:spChg>
        <pc:spChg chg="add del">
          <ac:chgData name="amira amir" userId="9ddb60026d133a05" providerId="LiveId" clId="{8BC496EE-A428-4765-BA8B-9AA83D2AAD48}" dt="2020-09-11T19:45:06.950" v="116" actId="26606"/>
          <ac:spMkLst>
            <pc:docMk/>
            <pc:sldMk cId="4233972502" sldId="263"/>
            <ac:spMk id="9" creationId="{F4C0B10B-D2C4-4A54-AFAD-3D27DF88BB37}"/>
          </ac:spMkLst>
        </pc:spChg>
        <pc:spChg chg="add">
          <ac:chgData name="amira amir" userId="9ddb60026d133a05" providerId="LiveId" clId="{8BC496EE-A428-4765-BA8B-9AA83D2AAD48}" dt="2020-09-11T19:45:16.830" v="119" actId="26606"/>
          <ac:spMkLst>
            <pc:docMk/>
            <pc:sldMk cId="4233972502" sldId="263"/>
            <ac:spMk id="13" creationId="{55A52C45-1FCB-4636-A80F-2849B8226C01}"/>
          </ac:spMkLst>
        </pc:spChg>
        <pc:spChg chg="add">
          <ac:chgData name="amira amir" userId="9ddb60026d133a05" providerId="LiveId" clId="{8BC496EE-A428-4765-BA8B-9AA83D2AAD48}" dt="2020-09-11T19:45:16.830" v="119" actId="26606"/>
          <ac:spMkLst>
            <pc:docMk/>
            <pc:sldMk cId="4233972502" sldId="263"/>
            <ac:spMk id="15" creationId="{768EB4DD-3704-43AD-92B3-C4E0C6EA92CB}"/>
          </ac:spMkLst>
        </pc:spChg>
        <pc:spChg chg="add del">
          <ac:chgData name="amira amir" userId="9ddb60026d133a05" providerId="LiveId" clId="{8BC496EE-A428-4765-BA8B-9AA83D2AAD48}" dt="2020-09-11T19:45:16.821" v="118" actId="26606"/>
          <ac:spMkLst>
            <pc:docMk/>
            <pc:sldMk cId="4233972502" sldId="263"/>
            <ac:spMk id="18" creationId="{8FC9BE17-9A7B-462D-AE50-3D8777387304}"/>
          </ac:spMkLst>
        </pc:spChg>
        <pc:spChg chg="add del">
          <ac:chgData name="amira amir" userId="9ddb60026d133a05" providerId="LiveId" clId="{8BC496EE-A428-4765-BA8B-9AA83D2AAD48}" dt="2020-09-11T19:45:16.821" v="118" actId="26606"/>
          <ac:spMkLst>
            <pc:docMk/>
            <pc:sldMk cId="4233972502" sldId="263"/>
            <ac:spMk id="19" creationId="{3EBE8569-6AEC-4B8C-8D53-2DE337CDBA65}"/>
          </ac:spMkLst>
        </pc:spChg>
        <pc:spChg chg="add del">
          <ac:chgData name="amira amir" userId="9ddb60026d133a05" providerId="LiveId" clId="{8BC496EE-A428-4765-BA8B-9AA83D2AAD48}" dt="2020-09-11T19:45:16.821" v="118" actId="26606"/>
          <ac:spMkLst>
            <pc:docMk/>
            <pc:sldMk cId="4233972502" sldId="263"/>
            <ac:spMk id="20" creationId="{55D4142C-5077-457F-A6AD-3FECFDB39685}"/>
          </ac:spMkLst>
        </pc:spChg>
        <pc:spChg chg="add del">
          <ac:chgData name="amira amir" userId="9ddb60026d133a05" providerId="LiveId" clId="{8BC496EE-A428-4765-BA8B-9AA83D2AAD48}" dt="2020-09-11T19:45:16.821" v="118" actId="26606"/>
          <ac:spMkLst>
            <pc:docMk/>
            <pc:sldMk cId="4233972502" sldId="263"/>
            <ac:spMk id="21" creationId="{7A5F0580-5EE9-419F-96EE-B6529EF6E7D0}"/>
          </ac:spMkLst>
        </pc:spChg>
        <pc:spChg chg="add">
          <ac:chgData name="amira amir" userId="9ddb60026d133a05" providerId="LiveId" clId="{8BC496EE-A428-4765-BA8B-9AA83D2AAD48}" dt="2020-09-11T19:45:16.830" v="119" actId="26606"/>
          <ac:spMkLst>
            <pc:docMk/>
            <pc:sldMk cId="4233972502" sldId="263"/>
            <ac:spMk id="23" creationId="{84ECDE7A-6944-466D-8FFE-149A29BA6BAE}"/>
          </ac:spMkLst>
        </pc:spChg>
        <pc:spChg chg="add">
          <ac:chgData name="amira amir" userId="9ddb60026d133a05" providerId="LiveId" clId="{8BC496EE-A428-4765-BA8B-9AA83D2AAD48}" dt="2020-09-11T19:45:16.830" v="119" actId="26606"/>
          <ac:spMkLst>
            <pc:docMk/>
            <pc:sldMk cId="4233972502" sldId="263"/>
            <ac:spMk id="24" creationId="{B3420082-9415-44EC-802E-C77D71D59C57}"/>
          </ac:spMkLst>
        </pc:spChg>
        <pc:grpChg chg="add del">
          <ac:chgData name="amira amir" userId="9ddb60026d133a05" providerId="LiveId" clId="{8BC496EE-A428-4765-BA8B-9AA83D2AAD48}" dt="2020-09-11T19:45:06.950" v="116" actId="26606"/>
          <ac:grpSpMkLst>
            <pc:docMk/>
            <pc:sldMk cId="4233972502" sldId="263"/>
            <ac:grpSpMk id="11" creationId="{B6BADB90-C74B-40D6-86DC-503F65FCE8DC}"/>
          </ac:grpSpMkLst>
        </pc:grpChg>
        <pc:picChg chg="add mod ord">
          <ac:chgData name="amira amir" userId="9ddb60026d133a05" providerId="LiveId" clId="{8BC496EE-A428-4765-BA8B-9AA83D2AAD48}" dt="2020-09-11T19:45:16.830" v="119" actId="26606"/>
          <ac:picMkLst>
            <pc:docMk/>
            <pc:sldMk cId="4233972502" sldId="263"/>
            <ac:picMk id="4" creationId="{3C648BE3-A603-49E2-B780-8934EFAC9F59}"/>
          </ac:picMkLst>
        </pc:picChg>
      </pc:sldChg>
      <pc:sldChg chg="addSp delSp modSp new mod setBg">
        <pc:chgData name="amira amir" userId="9ddb60026d133a05" providerId="LiveId" clId="{8BC496EE-A428-4765-BA8B-9AA83D2AAD48}" dt="2020-09-11T21:14:47.673" v="165" actId="26606"/>
        <pc:sldMkLst>
          <pc:docMk/>
          <pc:sldMk cId="1495380983" sldId="264"/>
        </pc:sldMkLst>
        <pc:spChg chg="mod ord">
          <ac:chgData name="amira amir" userId="9ddb60026d133a05" providerId="LiveId" clId="{8BC496EE-A428-4765-BA8B-9AA83D2AAD48}" dt="2020-09-11T21:14:47.673" v="165" actId="26606"/>
          <ac:spMkLst>
            <pc:docMk/>
            <pc:sldMk cId="1495380983" sldId="264"/>
            <ac:spMk id="2" creationId="{349F3CE0-EC34-445B-B19C-E1D17FB3BE34}"/>
          </ac:spMkLst>
        </pc:spChg>
        <pc:spChg chg="del mod">
          <ac:chgData name="amira amir" userId="9ddb60026d133a05" providerId="LiveId" clId="{8BC496EE-A428-4765-BA8B-9AA83D2AAD48}" dt="2020-09-11T21:13:20.419" v="139" actId="22"/>
          <ac:spMkLst>
            <pc:docMk/>
            <pc:sldMk cId="1495380983" sldId="264"/>
            <ac:spMk id="3" creationId="{C9EF0104-CD4E-4CEA-9808-796C0F9EE82D}"/>
          </ac:spMkLst>
        </pc:spChg>
        <pc:spChg chg="add del">
          <ac:chgData name="amira amir" userId="9ddb60026d133a05" providerId="LiveId" clId="{8BC496EE-A428-4765-BA8B-9AA83D2AAD48}" dt="2020-09-11T21:14:47.664" v="164" actId="26606"/>
          <ac:spMkLst>
            <pc:docMk/>
            <pc:sldMk cId="1495380983" sldId="264"/>
            <ac:spMk id="12" creationId="{37C89E4B-3C9F-44B9-8B86-D9E3D112D8EC}"/>
          </ac:spMkLst>
        </pc:spChg>
        <pc:spChg chg="add">
          <ac:chgData name="amira amir" userId="9ddb60026d133a05" providerId="LiveId" clId="{8BC496EE-A428-4765-BA8B-9AA83D2AAD48}" dt="2020-09-11T21:14:47.673" v="165" actId="26606"/>
          <ac:spMkLst>
            <pc:docMk/>
            <pc:sldMk cId="1495380983" sldId="264"/>
            <ac:spMk id="18" creationId="{AF2F604E-43BE-4DC3-B983-E071523364F8}"/>
          </ac:spMkLst>
        </pc:spChg>
        <pc:spChg chg="add">
          <ac:chgData name="amira amir" userId="9ddb60026d133a05" providerId="LiveId" clId="{8BC496EE-A428-4765-BA8B-9AA83D2AAD48}" dt="2020-09-11T21:14:47.673" v="165" actId="26606"/>
          <ac:spMkLst>
            <pc:docMk/>
            <pc:sldMk cId="1495380983" sldId="264"/>
            <ac:spMk id="19" creationId="{55666830-9A19-4E01-8505-D6C7F9AC5665}"/>
          </ac:spMkLst>
        </pc:spChg>
        <pc:spChg chg="add">
          <ac:chgData name="amira amir" userId="9ddb60026d133a05" providerId="LiveId" clId="{8BC496EE-A428-4765-BA8B-9AA83D2AAD48}" dt="2020-09-11T21:14:47.673" v="165" actId="26606"/>
          <ac:spMkLst>
            <pc:docMk/>
            <pc:sldMk cId="1495380983" sldId="264"/>
            <ac:spMk id="20" creationId="{08C9B587-E65E-4B52-B37C-ABEBB6E87928}"/>
          </ac:spMkLst>
        </pc:spChg>
        <pc:spChg chg="add">
          <ac:chgData name="amira amir" userId="9ddb60026d133a05" providerId="LiveId" clId="{8BC496EE-A428-4765-BA8B-9AA83D2AAD48}" dt="2020-09-11T21:14:47.673" v="165" actId="26606"/>
          <ac:spMkLst>
            <pc:docMk/>
            <pc:sldMk cId="1495380983" sldId="264"/>
            <ac:spMk id="21" creationId="{AE9FC877-7FB6-4D22-9988-35420644E202}"/>
          </ac:spMkLst>
        </pc:spChg>
        <pc:spChg chg="add">
          <ac:chgData name="amira amir" userId="9ddb60026d133a05" providerId="LiveId" clId="{8BC496EE-A428-4765-BA8B-9AA83D2AAD48}" dt="2020-09-11T21:14:47.673" v="165" actId="26606"/>
          <ac:spMkLst>
            <pc:docMk/>
            <pc:sldMk cId="1495380983" sldId="264"/>
            <ac:spMk id="22" creationId="{E41809D1-F12E-46BB-B804-5F209D325E8B}"/>
          </ac:spMkLst>
        </pc:spChg>
        <pc:picChg chg="add del mod">
          <ac:chgData name="amira amir" userId="9ddb60026d133a05" providerId="LiveId" clId="{8BC496EE-A428-4765-BA8B-9AA83D2AAD48}" dt="2020-09-11T21:13:18.229" v="138" actId="21"/>
          <ac:picMkLst>
            <pc:docMk/>
            <pc:sldMk cId="1495380983" sldId="264"/>
            <ac:picMk id="5" creationId="{29B6921A-02B3-4799-B96D-E62CAF3EFE96}"/>
          </ac:picMkLst>
        </pc:picChg>
        <pc:picChg chg="add mod ord">
          <ac:chgData name="amira amir" userId="9ddb60026d133a05" providerId="LiveId" clId="{8BC496EE-A428-4765-BA8B-9AA83D2AAD48}" dt="2020-09-11T21:14:47.673" v="165" actId="26606"/>
          <ac:picMkLst>
            <pc:docMk/>
            <pc:sldMk cId="1495380983" sldId="264"/>
            <ac:picMk id="7" creationId="{9B67DED8-08D4-4896-BC14-3A2B4BFD2DE3}"/>
          </ac:picMkLst>
        </pc:picChg>
        <pc:cxnChg chg="add del">
          <ac:chgData name="amira amir" userId="9ddb60026d133a05" providerId="LiveId" clId="{8BC496EE-A428-4765-BA8B-9AA83D2AAD48}" dt="2020-09-11T21:14:47.664" v="164" actId="26606"/>
          <ac:cxnSpMkLst>
            <pc:docMk/>
            <pc:sldMk cId="1495380983" sldId="264"/>
            <ac:cxnSpMk id="14" creationId="{AA2EAA10-076F-46BD-8F0F-B9A2FB77A85C}"/>
          </ac:cxnSpMkLst>
        </pc:cxnChg>
        <pc:cxnChg chg="add del">
          <ac:chgData name="amira amir" userId="9ddb60026d133a05" providerId="LiveId" clId="{8BC496EE-A428-4765-BA8B-9AA83D2AAD48}" dt="2020-09-11T21:14:47.664" v="164" actId="26606"/>
          <ac:cxnSpMkLst>
            <pc:docMk/>
            <pc:sldMk cId="1495380983" sldId="264"/>
            <ac:cxnSpMk id="16" creationId="{D891E407-403B-4764-86C9-33A56D3BCAA3}"/>
          </ac:cxnSpMkLst>
        </pc:cxnChg>
      </pc:sldChg>
      <pc:sldChg chg="addSp delSp modSp new mod setBg">
        <pc:chgData name="amira amir" userId="9ddb60026d133a05" providerId="LiveId" clId="{8BC496EE-A428-4765-BA8B-9AA83D2AAD48}" dt="2020-09-11T22:13:15.027" v="331" actId="1076"/>
        <pc:sldMkLst>
          <pc:docMk/>
          <pc:sldMk cId="123736919" sldId="265"/>
        </pc:sldMkLst>
        <pc:spChg chg="mod">
          <ac:chgData name="amira amir" userId="9ddb60026d133a05" providerId="LiveId" clId="{8BC496EE-A428-4765-BA8B-9AA83D2AAD48}" dt="2020-09-11T21:21:28.945" v="175" actId="113"/>
          <ac:spMkLst>
            <pc:docMk/>
            <pc:sldMk cId="123736919" sldId="265"/>
            <ac:spMk id="2" creationId="{425243B3-4ED7-498B-A06A-FE929AF71A7A}"/>
          </ac:spMkLst>
        </pc:spChg>
        <pc:spChg chg="mod ord">
          <ac:chgData name="amira amir" userId="9ddb60026d133a05" providerId="LiveId" clId="{8BC496EE-A428-4765-BA8B-9AA83D2AAD48}" dt="2020-09-11T21:21:35.625" v="178" actId="27636"/>
          <ac:spMkLst>
            <pc:docMk/>
            <pc:sldMk cId="123736919" sldId="265"/>
            <ac:spMk id="3" creationId="{D5F310AE-2C57-4A48-BD1D-79F1244D3FB8}"/>
          </ac:spMkLst>
        </pc:spChg>
        <pc:spChg chg="add del mod">
          <ac:chgData name="amira amir" userId="9ddb60026d133a05" providerId="LiveId" clId="{8BC496EE-A428-4765-BA8B-9AA83D2AAD48}" dt="2020-09-11T21:21:20.429" v="173" actId="478"/>
          <ac:spMkLst>
            <pc:docMk/>
            <pc:sldMk cId="123736919" sldId="265"/>
            <ac:spMk id="6" creationId="{686A71FF-D36F-4443-A968-AAA3B1DB11EB}"/>
          </ac:spMkLst>
        </pc:spChg>
        <pc:spChg chg="add mod">
          <ac:chgData name="amira amir" userId="9ddb60026d133a05" providerId="LiveId" clId="{8BC496EE-A428-4765-BA8B-9AA83D2AAD48}" dt="2020-09-11T22:13:15.027" v="331" actId="1076"/>
          <ac:spMkLst>
            <pc:docMk/>
            <pc:sldMk cId="123736919" sldId="265"/>
            <ac:spMk id="7" creationId="{8EF77C19-138E-4E73-A601-6D639F278B7F}"/>
          </ac:spMkLst>
        </pc:spChg>
        <pc:spChg chg="add">
          <ac:chgData name="amira amir" userId="9ddb60026d133a05" providerId="LiveId" clId="{8BC496EE-A428-4765-BA8B-9AA83D2AAD48}" dt="2020-09-11T21:21:25.685" v="174" actId="26606"/>
          <ac:spMkLst>
            <pc:docMk/>
            <pc:sldMk cId="123736919" sldId="265"/>
            <ac:spMk id="10" creationId="{427D15F9-FBA9-45B6-A1EE-7E2610907483}"/>
          </ac:spMkLst>
        </pc:spChg>
        <pc:grpChg chg="add">
          <ac:chgData name="amira amir" userId="9ddb60026d133a05" providerId="LiveId" clId="{8BC496EE-A428-4765-BA8B-9AA83D2AAD48}" dt="2020-09-11T21:21:25.685" v="174" actId="26606"/>
          <ac:grpSpMkLst>
            <pc:docMk/>
            <pc:sldMk cId="123736919" sldId="265"/>
            <ac:grpSpMk id="12" creationId="{549D845D-9A57-49AC-9523-BB0D6DA6FECA}"/>
          </ac:grpSpMkLst>
        </pc:grpChg>
        <pc:picChg chg="add mod">
          <ac:chgData name="amira amir" userId="9ddb60026d133a05" providerId="LiveId" clId="{8BC496EE-A428-4765-BA8B-9AA83D2AAD48}" dt="2020-09-11T21:21:25.685" v="174" actId="26606"/>
          <ac:picMkLst>
            <pc:docMk/>
            <pc:sldMk cId="123736919" sldId="265"/>
            <ac:picMk id="5" creationId="{96F6CE9F-19ED-4238-897B-38A277A3FCDB}"/>
          </ac:picMkLst>
        </pc:picChg>
      </pc:sldChg>
      <pc:sldChg chg="addSp delSp modSp new mod setBg">
        <pc:chgData name="amira amir" userId="9ddb60026d133a05" providerId="LiveId" clId="{8BC496EE-A428-4765-BA8B-9AA83D2AAD48}" dt="2020-09-11T22:22:12.815" v="428" actId="20577"/>
        <pc:sldMkLst>
          <pc:docMk/>
          <pc:sldMk cId="1867707380" sldId="266"/>
        </pc:sldMkLst>
        <pc:spChg chg="mod">
          <ac:chgData name="amira amir" userId="9ddb60026d133a05" providerId="LiveId" clId="{8BC496EE-A428-4765-BA8B-9AA83D2AAD48}" dt="2020-09-11T22:20:47.834" v="349" actId="26606"/>
          <ac:spMkLst>
            <pc:docMk/>
            <pc:sldMk cId="1867707380" sldId="266"/>
            <ac:spMk id="2" creationId="{87E9CB42-B612-473A-89D2-E09150754159}"/>
          </ac:spMkLst>
        </pc:spChg>
        <pc:spChg chg="mod">
          <ac:chgData name="amira amir" userId="9ddb60026d133a05" providerId="LiveId" clId="{8BC496EE-A428-4765-BA8B-9AA83D2AAD48}" dt="2020-09-11T22:22:12.815" v="428" actId="20577"/>
          <ac:spMkLst>
            <pc:docMk/>
            <pc:sldMk cId="1867707380" sldId="266"/>
            <ac:spMk id="3" creationId="{167A1DCC-097E-4D44-BDAC-DB23D392B411}"/>
          </ac:spMkLst>
        </pc:spChg>
        <pc:spChg chg="add del">
          <ac:chgData name="amira amir" userId="9ddb60026d133a05" providerId="LiveId" clId="{8BC496EE-A428-4765-BA8B-9AA83D2AAD48}" dt="2020-09-11T22:20:47.834" v="349" actId="26606"/>
          <ac:spMkLst>
            <pc:docMk/>
            <pc:sldMk cId="1867707380" sldId="266"/>
            <ac:spMk id="10" creationId="{AFA67CD3-AB4E-4A7A-BEB8-53C445D8C44E}"/>
          </ac:spMkLst>
        </pc:spChg>
        <pc:spChg chg="add del">
          <ac:chgData name="amira amir" userId="9ddb60026d133a05" providerId="LiveId" clId="{8BC496EE-A428-4765-BA8B-9AA83D2AAD48}" dt="2020-09-11T22:20:47.834" v="349" actId="26606"/>
          <ac:spMkLst>
            <pc:docMk/>
            <pc:sldMk cId="1867707380" sldId="266"/>
            <ac:spMk id="14" creationId="{339C8D78-A644-462F-B674-F440635E5353}"/>
          </ac:spMkLst>
        </pc:spChg>
        <pc:spChg chg="add">
          <ac:chgData name="amira amir" userId="9ddb60026d133a05" providerId="LiveId" clId="{8BC496EE-A428-4765-BA8B-9AA83D2AAD48}" dt="2020-09-11T22:20:47.834" v="349" actId="26606"/>
          <ac:spMkLst>
            <pc:docMk/>
            <pc:sldMk cId="1867707380" sldId="266"/>
            <ac:spMk id="19" creationId="{427D15F9-FBA9-45B6-A1EE-7E2610907483}"/>
          </ac:spMkLst>
        </pc:spChg>
        <pc:grpChg chg="add">
          <ac:chgData name="amira amir" userId="9ddb60026d133a05" providerId="LiveId" clId="{8BC496EE-A428-4765-BA8B-9AA83D2AAD48}" dt="2020-09-11T22:20:47.834" v="349" actId="26606"/>
          <ac:grpSpMkLst>
            <pc:docMk/>
            <pc:sldMk cId="1867707380" sldId="266"/>
            <ac:grpSpMk id="21" creationId="{549D845D-9A57-49AC-9523-BB0D6DA6FECA}"/>
          </ac:grpSpMkLst>
        </pc:grpChg>
        <pc:picChg chg="add mod">
          <ac:chgData name="amira amir" userId="9ddb60026d133a05" providerId="LiveId" clId="{8BC496EE-A428-4765-BA8B-9AA83D2AAD48}" dt="2020-09-11T22:20:47.834" v="349" actId="26606"/>
          <ac:picMkLst>
            <pc:docMk/>
            <pc:sldMk cId="1867707380" sldId="266"/>
            <ac:picMk id="7" creationId="{BA6EC530-2326-4C2F-8A74-328D0553F4EC}"/>
          </ac:picMkLst>
        </pc:picChg>
        <pc:picChg chg="add del">
          <ac:chgData name="amira amir" userId="9ddb60026d133a05" providerId="LiveId" clId="{8BC496EE-A428-4765-BA8B-9AA83D2AAD48}" dt="2020-09-11T22:20:47.834" v="349" actId="26606"/>
          <ac:picMkLst>
            <pc:docMk/>
            <pc:sldMk cId="1867707380" sldId="266"/>
            <ac:picMk id="12" creationId="{07CF545F-9C2E-4446-97CD-AD92990C2B68}"/>
          </ac:picMkLst>
        </pc:picChg>
        <pc:cxnChg chg="add mod">
          <ac:chgData name="amira amir" userId="9ddb60026d133a05" providerId="LiveId" clId="{8BC496EE-A428-4765-BA8B-9AA83D2AAD48}" dt="2020-09-11T22:22:00.001" v="422" actId="1076"/>
          <ac:cxnSpMkLst>
            <pc:docMk/>
            <pc:sldMk cId="1867707380" sldId="266"/>
            <ac:cxnSpMk id="5" creationId="{7C95AA42-084A-4F6A-90E2-8A2AA8538FF1}"/>
          </ac:cxnSpMkLst>
        </pc:cxnChg>
        <pc:cxnChg chg="add mod">
          <ac:chgData name="amira amir" userId="9ddb60026d133a05" providerId="LiveId" clId="{8BC496EE-A428-4765-BA8B-9AA83D2AAD48}" dt="2020-09-11T22:22:02.435" v="423" actId="1076"/>
          <ac:cxnSpMkLst>
            <pc:docMk/>
            <pc:sldMk cId="1867707380" sldId="266"/>
            <ac:cxnSpMk id="17" creationId="{19A45FFF-70EE-43A3-9D40-E784BBF63851}"/>
          </ac:cxnSpMkLst>
        </pc:cxnChg>
      </pc:sldChg>
      <pc:sldChg chg="addSp delSp modSp new mod setBg">
        <pc:chgData name="amira amir" userId="9ddb60026d133a05" providerId="LiveId" clId="{8BC496EE-A428-4765-BA8B-9AA83D2AAD48}" dt="2020-09-11T22:58:28.254" v="759" actId="1076"/>
        <pc:sldMkLst>
          <pc:docMk/>
          <pc:sldMk cId="3303591058" sldId="267"/>
        </pc:sldMkLst>
        <pc:spChg chg="mod">
          <ac:chgData name="amira amir" userId="9ddb60026d133a05" providerId="LiveId" clId="{8BC496EE-A428-4765-BA8B-9AA83D2AAD48}" dt="2020-09-11T21:58:19.022" v="306" actId="26606"/>
          <ac:spMkLst>
            <pc:docMk/>
            <pc:sldMk cId="3303591058" sldId="267"/>
            <ac:spMk id="2" creationId="{352E237F-02F5-4993-9E43-61D548305EC7}"/>
          </ac:spMkLst>
        </pc:spChg>
        <pc:spChg chg="mod ord">
          <ac:chgData name="amira amir" userId="9ddb60026d133a05" providerId="LiveId" clId="{8BC496EE-A428-4765-BA8B-9AA83D2AAD48}" dt="2020-09-11T21:58:52.622" v="311" actId="14100"/>
          <ac:spMkLst>
            <pc:docMk/>
            <pc:sldMk cId="3303591058" sldId="267"/>
            <ac:spMk id="3" creationId="{76598EE6-C107-48D9-A98B-7D111237B8B0}"/>
          </ac:spMkLst>
        </pc:spChg>
        <pc:spChg chg="add mod">
          <ac:chgData name="amira amir" userId="9ddb60026d133a05" providerId="LiveId" clId="{8BC496EE-A428-4765-BA8B-9AA83D2AAD48}" dt="2020-09-11T22:58:28.254" v="759" actId="1076"/>
          <ac:spMkLst>
            <pc:docMk/>
            <pc:sldMk cId="3303591058" sldId="267"/>
            <ac:spMk id="6" creationId="{37D5A338-6F58-4F50-87A0-DE8EDB9304FB}"/>
          </ac:spMkLst>
        </pc:spChg>
        <pc:spChg chg="add del">
          <ac:chgData name="amira amir" userId="9ddb60026d133a05" providerId="LiveId" clId="{8BC496EE-A428-4765-BA8B-9AA83D2AAD48}" dt="2020-09-11T21:58:18.978" v="305" actId="26606"/>
          <ac:spMkLst>
            <pc:docMk/>
            <pc:sldMk cId="3303591058" sldId="267"/>
            <ac:spMk id="10" creationId="{6B5E2835-4E47-45B3-9CFE-732FF7B05472}"/>
          </ac:spMkLst>
        </pc:spChg>
        <pc:spChg chg="add del">
          <ac:chgData name="amira amir" userId="9ddb60026d133a05" providerId="LiveId" clId="{8BC496EE-A428-4765-BA8B-9AA83D2AAD48}" dt="2020-09-11T21:58:18.978" v="305" actId="26606"/>
          <ac:spMkLst>
            <pc:docMk/>
            <pc:sldMk cId="3303591058" sldId="267"/>
            <ac:spMk id="12" creationId="{5B45AD5D-AA52-4F7B-9362-576A39AD9E09}"/>
          </ac:spMkLst>
        </pc:spChg>
        <pc:spChg chg="add del">
          <ac:chgData name="amira amir" userId="9ddb60026d133a05" providerId="LiveId" clId="{8BC496EE-A428-4765-BA8B-9AA83D2AAD48}" dt="2020-09-11T21:58:18.978" v="305" actId="26606"/>
          <ac:spMkLst>
            <pc:docMk/>
            <pc:sldMk cId="3303591058" sldId="267"/>
            <ac:spMk id="14" creationId="{AEDD7960-4866-4399-BEF6-DD1431AB4E34}"/>
          </ac:spMkLst>
        </pc:spChg>
        <pc:spChg chg="add del">
          <ac:chgData name="amira amir" userId="9ddb60026d133a05" providerId="LiveId" clId="{8BC496EE-A428-4765-BA8B-9AA83D2AAD48}" dt="2020-09-11T21:58:18.978" v="305" actId="26606"/>
          <ac:spMkLst>
            <pc:docMk/>
            <pc:sldMk cId="3303591058" sldId="267"/>
            <ac:spMk id="16" creationId="{55D4142C-5077-457F-A6AD-3FECFDB39685}"/>
          </ac:spMkLst>
        </pc:spChg>
        <pc:spChg chg="add del">
          <ac:chgData name="amira amir" userId="9ddb60026d133a05" providerId="LiveId" clId="{8BC496EE-A428-4765-BA8B-9AA83D2AAD48}" dt="2020-09-11T21:58:18.978" v="305" actId="26606"/>
          <ac:spMkLst>
            <pc:docMk/>
            <pc:sldMk cId="3303591058" sldId="267"/>
            <ac:spMk id="18" creationId="{7A5F0580-5EE9-419F-96EE-B6529EF6E7D0}"/>
          </ac:spMkLst>
        </pc:spChg>
        <pc:picChg chg="add mod ord">
          <ac:chgData name="amira amir" userId="9ddb60026d133a05" providerId="LiveId" clId="{8BC496EE-A428-4765-BA8B-9AA83D2AAD48}" dt="2020-09-11T21:58:19.022" v="306" actId="26606"/>
          <ac:picMkLst>
            <pc:docMk/>
            <pc:sldMk cId="3303591058" sldId="267"/>
            <ac:picMk id="5" creationId="{6C10DAFA-E8D8-48B7-BD1B-466488423210}"/>
          </ac:picMkLst>
        </pc:picChg>
        <pc:cxnChg chg="add">
          <ac:chgData name="amira amir" userId="9ddb60026d133a05" providerId="LiveId" clId="{8BC496EE-A428-4765-BA8B-9AA83D2AAD48}" dt="2020-09-11T21:58:19.022" v="306" actId="26606"/>
          <ac:cxnSpMkLst>
            <pc:docMk/>
            <pc:sldMk cId="3303591058" sldId="267"/>
            <ac:cxnSpMk id="20" creationId="{A7F400EE-A8A5-48AF-B4D6-291B52C6F0B0}"/>
          </ac:cxnSpMkLst>
        </pc:cxnChg>
      </pc:sldChg>
      <pc:sldChg chg="addSp delSp modSp new mod setBg modAnim">
        <pc:chgData name="amira amir" userId="9ddb60026d133a05" providerId="LiveId" clId="{8BC496EE-A428-4765-BA8B-9AA83D2AAD48}" dt="2020-09-11T22:57:28.171" v="753" actId="20577"/>
        <pc:sldMkLst>
          <pc:docMk/>
          <pc:sldMk cId="1785218421" sldId="268"/>
        </pc:sldMkLst>
        <pc:spChg chg="mod">
          <ac:chgData name="amira amir" userId="9ddb60026d133a05" providerId="LiveId" clId="{8BC496EE-A428-4765-BA8B-9AA83D2AAD48}" dt="2020-09-11T21:28:36.864" v="213" actId="122"/>
          <ac:spMkLst>
            <pc:docMk/>
            <pc:sldMk cId="1785218421" sldId="268"/>
            <ac:spMk id="2" creationId="{F0C2C628-E29D-4D8C-9DB7-F302C349D186}"/>
          </ac:spMkLst>
        </pc:spChg>
        <pc:spChg chg="mod">
          <ac:chgData name="amira amir" userId="9ddb60026d133a05" providerId="LiveId" clId="{8BC496EE-A428-4765-BA8B-9AA83D2AAD48}" dt="2020-09-11T21:28:46.620" v="215" actId="403"/>
          <ac:spMkLst>
            <pc:docMk/>
            <pc:sldMk cId="1785218421" sldId="268"/>
            <ac:spMk id="3" creationId="{BFC3A587-D7A3-4EB0-9C7C-B6740C6025DB}"/>
          </ac:spMkLst>
        </pc:spChg>
        <pc:spChg chg="add del mod">
          <ac:chgData name="amira amir" userId="9ddb60026d133a05" providerId="LiveId" clId="{8BC496EE-A428-4765-BA8B-9AA83D2AAD48}" dt="2020-09-11T21:26:08.560" v="191" actId="478"/>
          <ac:spMkLst>
            <pc:docMk/>
            <pc:sldMk cId="1785218421" sldId="268"/>
            <ac:spMk id="5" creationId="{96F29BB7-ECE1-426C-AE76-8EB05266EC8B}"/>
          </ac:spMkLst>
        </pc:spChg>
        <pc:spChg chg="add del mod">
          <ac:chgData name="amira amir" userId="9ddb60026d133a05" providerId="LiveId" clId="{8BC496EE-A428-4765-BA8B-9AA83D2AAD48}" dt="2020-09-11T21:28:20.835" v="205" actId="478"/>
          <ac:spMkLst>
            <pc:docMk/>
            <pc:sldMk cId="1785218421" sldId="268"/>
            <ac:spMk id="8" creationId="{5A8AC00A-3C0D-4209-8E54-CF20ABC17C94}"/>
          </ac:spMkLst>
        </pc:spChg>
        <pc:spChg chg="add del mod">
          <ac:chgData name="amira amir" userId="9ddb60026d133a05" providerId="LiveId" clId="{8BC496EE-A428-4765-BA8B-9AA83D2AAD48}" dt="2020-09-11T21:28:24.731" v="206" actId="478"/>
          <ac:spMkLst>
            <pc:docMk/>
            <pc:sldMk cId="1785218421" sldId="268"/>
            <ac:spMk id="11" creationId="{10256837-6FB5-43CB-AEF2-0B8CA4E31E7E}"/>
          </ac:spMkLst>
        </pc:spChg>
        <pc:spChg chg="add mod">
          <ac:chgData name="amira amir" userId="9ddb60026d133a05" providerId="LiveId" clId="{8BC496EE-A428-4765-BA8B-9AA83D2AAD48}" dt="2020-09-11T22:57:28.171" v="753" actId="20577"/>
          <ac:spMkLst>
            <pc:docMk/>
            <pc:sldMk cId="1785218421" sldId="268"/>
            <ac:spMk id="12" creationId="{BA64C6A0-6A83-47B4-9EDA-4619CB4E29A0}"/>
          </ac:spMkLst>
        </pc:spChg>
        <pc:spChg chg="add">
          <ac:chgData name="amira amir" userId="9ddb60026d133a05" providerId="LiveId" clId="{8BC496EE-A428-4765-BA8B-9AA83D2AAD48}" dt="2020-09-11T21:28:27.837" v="207" actId="26606"/>
          <ac:spMkLst>
            <pc:docMk/>
            <pc:sldMk cId="1785218421" sldId="268"/>
            <ac:spMk id="15" creationId="{231BF440-39FA-4087-84CC-2EEC0BBDAF29}"/>
          </ac:spMkLst>
        </pc:spChg>
        <pc:spChg chg="add">
          <ac:chgData name="amira amir" userId="9ddb60026d133a05" providerId="LiveId" clId="{8BC496EE-A428-4765-BA8B-9AA83D2AAD48}" dt="2020-09-11T21:28:27.837" v="207" actId="26606"/>
          <ac:spMkLst>
            <pc:docMk/>
            <pc:sldMk cId="1785218421" sldId="268"/>
            <ac:spMk id="17" creationId="{F04E4CBA-303B-48BD-8451-C2701CB0EEBF}"/>
          </ac:spMkLst>
        </pc:spChg>
        <pc:spChg chg="add">
          <ac:chgData name="amira amir" userId="9ddb60026d133a05" providerId="LiveId" clId="{8BC496EE-A428-4765-BA8B-9AA83D2AAD48}" dt="2020-09-11T21:28:27.837" v="207" actId="26606"/>
          <ac:spMkLst>
            <pc:docMk/>
            <pc:sldMk cId="1785218421" sldId="268"/>
            <ac:spMk id="19" creationId="{F6CA58B3-AFCC-4A40-9882-50D5080879B0}"/>
          </ac:spMkLst>
        </pc:spChg>
        <pc:spChg chg="add">
          <ac:chgData name="amira amir" userId="9ddb60026d133a05" providerId="LiveId" clId="{8BC496EE-A428-4765-BA8B-9AA83D2AAD48}" dt="2020-09-11T21:28:27.837" v="207" actId="26606"/>
          <ac:spMkLst>
            <pc:docMk/>
            <pc:sldMk cId="1785218421" sldId="268"/>
            <ac:spMk id="21" creationId="{75C56826-D4E5-42ED-8529-079651CB3005}"/>
          </ac:spMkLst>
        </pc:spChg>
        <pc:spChg chg="add">
          <ac:chgData name="amira amir" userId="9ddb60026d133a05" providerId="LiveId" clId="{8BC496EE-A428-4765-BA8B-9AA83D2AAD48}" dt="2020-09-11T21:28:27.837" v="207" actId="26606"/>
          <ac:spMkLst>
            <pc:docMk/>
            <pc:sldMk cId="1785218421" sldId="268"/>
            <ac:spMk id="23" creationId="{82095FCE-EF05-4443-B97A-85DEE3A5CA17}"/>
          </ac:spMkLst>
        </pc:spChg>
        <pc:spChg chg="add">
          <ac:chgData name="amira amir" userId="9ddb60026d133a05" providerId="LiveId" clId="{8BC496EE-A428-4765-BA8B-9AA83D2AAD48}" dt="2020-09-11T21:28:27.837" v="207" actId="26606"/>
          <ac:spMkLst>
            <pc:docMk/>
            <pc:sldMk cId="1785218421" sldId="268"/>
            <ac:spMk id="25" creationId="{CA00AE6B-AA30-4CF8-BA6F-339B780AD76C}"/>
          </ac:spMkLst>
        </pc:spChg>
        <pc:picChg chg="add mod ord">
          <ac:chgData name="amira amir" userId="9ddb60026d133a05" providerId="LiveId" clId="{8BC496EE-A428-4765-BA8B-9AA83D2AAD48}" dt="2020-09-11T21:28:27.837" v="207" actId="26606"/>
          <ac:picMkLst>
            <pc:docMk/>
            <pc:sldMk cId="1785218421" sldId="268"/>
            <ac:picMk id="7" creationId="{8AABD7D0-5565-4FF1-AAE2-E294635868C0}"/>
          </ac:picMkLst>
        </pc:picChg>
        <pc:picChg chg="add mod ord">
          <ac:chgData name="amira amir" userId="9ddb60026d133a05" providerId="LiveId" clId="{8BC496EE-A428-4765-BA8B-9AA83D2AAD48}" dt="2020-09-11T21:28:27.837" v="207" actId="26606"/>
          <ac:picMkLst>
            <pc:docMk/>
            <pc:sldMk cId="1785218421" sldId="268"/>
            <ac:picMk id="10" creationId="{45C17600-3FA3-4959-B8ED-31EFA2B7A7FA}"/>
          </ac:picMkLst>
        </pc:picChg>
      </pc:sldChg>
      <pc:sldChg chg="addSp delSp modSp new mod setBg">
        <pc:chgData name="amira amir" userId="9ddb60026d133a05" providerId="LiveId" clId="{8BC496EE-A428-4765-BA8B-9AA83D2AAD48}" dt="2020-09-11T21:35:56.940" v="256" actId="115"/>
        <pc:sldMkLst>
          <pc:docMk/>
          <pc:sldMk cId="2640076875" sldId="269"/>
        </pc:sldMkLst>
        <pc:spChg chg="mod">
          <ac:chgData name="amira amir" userId="9ddb60026d133a05" providerId="LiveId" clId="{8BC496EE-A428-4765-BA8B-9AA83D2AAD48}" dt="2020-09-11T21:31:17.294" v="238" actId="26606"/>
          <ac:spMkLst>
            <pc:docMk/>
            <pc:sldMk cId="2640076875" sldId="269"/>
            <ac:spMk id="2" creationId="{E58CAD1D-A3B9-4F36-9B39-A6BC1AAFFC93}"/>
          </ac:spMkLst>
        </pc:spChg>
        <pc:spChg chg="mod">
          <ac:chgData name="amira amir" userId="9ddb60026d133a05" providerId="LiveId" clId="{8BC496EE-A428-4765-BA8B-9AA83D2AAD48}" dt="2020-09-11T21:35:56.940" v="256" actId="115"/>
          <ac:spMkLst>
            <pc:docMk/>
            <pc:sldMk cId="2640076875" sldId="269"/>
            <ac:spMk id="3" creationId="{35B3CDAA-DA5C-402C-8BC9-B46121913F75}"/>
          </ac:spMkLst>
        </pc:spChg>
        <pc:spChg chg="add del mod">
          <ac:chgData name="amira amir" userId="9ddb60026d133a05" providerId="LiveId" clId="{8BC496EE-A428-4765-BA8B-9AA83D2AAD48}" dt="2020-09-11T21:30:33.862" v="226" actId="478"/>
          <ac:spMkLst>
            <pc:docMk/>
            <pc:sldMk cId="2640076875" sldId="269"/>
            <ac:spMk id="6" creationId="{15340CB5-3A5D-41D3-A499-E19C9434CDC5}"/>
          </ac:spMkLst>
        </pc:spChg>
        <pc:spChg chg="add del mod">
          <ac:chgData name="amira amir" userId="9ddb60026d133a05" providerId="LiveId" clId="{8BC496EE-A428-4765-BA8B-9AA83D2AAD48}" dt="2020-09-11T21:31:06.299" v="233" actId="478"/>
          <ac:spMkLst>
            <pc:docMk/>
            <pc:sldMk cId="2640076875" sldId="269"/>
            <ac:spMk id="9" creationId="{E3598DCD-C96F-4483-8594-D105AC3E6642}"/>
          </ac:spMkLst>
        </pc:spChg>
        <pc:spChg chg="add del">
          <ac:chgData name="amira amir" userId="9ddb60026d133a05" providerId="LiveId" clId="{8BC496EE-A428-4765-BA8B-9AA83D2AAD48}" dt="2020-09-11T21:31:10.352" v="235" actId="26606"/>
          <ac:spMkLst>
            <pc:docMk/>
            <pc:sldMk cId="2640076875" sldId="269"/>
            <ac:spMk id="13" creationId="{81AEB8A9-B768-4E30-BA55-D919E6687343}"/>
          </ac:spMkLst>
        </pc:spChg>
        <pc:spChg chg="add del">
          <ac:chgData name="amira amir" userId="9ddb60026d133a05" providerId="LiveId" clId="{8BC496EE-A428-4765-BA8B-9AA83D2AAD48}" dt="2020-09-11T21:31:17.289" v="237" actId="26606"/>
          <ac:spMkLst>
            <pc:docMk/>
            <pc:sldMk cId="2640076875" sldId="269"/>
            <ac:spMk id="21" creationId="{F4C0B10B-D2C4-4A54-AFAD-3D27DF88BB37}"/>
          </ac:spMkLst>
        </pc:spChg>
        <pc:spChg chg="add">
          <ac:chgData name="amira amir" userId="9ddb60026d133a05" providerId="LiveId" clId="{8BC496EE-A428-4765-BA8B-9AA83D2AAD48}" dt="2020-09-11T21:31:17.294" v="238" actId="26606"/>
          <ac:spMkLst>
            <pc:docMk/>
            <pc:sldMk cId="2640076875" sldId="269"/>
            <ac:spMk id="23" creationId="{81AEB8A9-B768-4E30-BA55-D919E6687343}"/>
          </ac:spMkLst>
        </pc:spChg>
        <pc:grpChg chg="add del">
          <ac:chgData name="amira amir" userId="9ddb60026d133a05" providerId="LiveId" clId="{8BC496EE-A428-4765-BA8B-9AA83D2AAD48}" dt="2020-09-11T21:31:17.289" v="237" actId="26606"/>
          <ac:grpSpMkLst>
            <pc:docMk/>
            <pc:sldMk cId="2640076875" sldId="269"/>
            <ac:grpSpMk id="15" creationId="{B6BADB90-C74B-40D6-86DC-503F65FCE8DC}"/>
          </ac:grpSpMkLst>
        </pc:grpChg>
        <pc:picChg chg="add del mod">
          <ac:chgData name="amira amir" userId="9ddb60026d133a05" providerId="LiveId" clId="{8BC496EE-A428-4765-BA8B-9AA83D2AAD48}" dt="2020-09-11T21:30:33.862" v="226" actId="478"/>
          <ac:picMkLst>
            <pc:docMk/>
            <pc:sldMk cId="2640076875" sldId="269"/>
            <ac:picMk id="5" creationId="{8803CC04-20C7-4B9A-8BB3-15681B320D4B}"/>
          </ac:picMkLst>
        </pc:picChg>
        <pc:picChg chg="add del mod">
          <ac:chgData name="amira amir" userId="9ddb60026d133a05" providerId="LiveId" clId="{8BC496EE-A428-4765-BA8B-9AA83D2AAD48}" dt="2020-09-11T21:32:03.216" v="244" actId="1076"/>
          <ac:picMkLst>
            <pc:docMk/>
            <pc:sldMk cId="2640076875" sldId="269"/>
            <ac:picMk id="8" creationId="{BF84A25B-199C-41FF-9BD2-C00C12604E21}"/>
          </ac:picMkLst>
        </pc:picChg>
      </pc:sldChg>
      <pc:sldChg chg="addSp modSp new mod setBg">
        <pc:chgData name="amira amir" userId="9ddb60026d133a05" providerId="LiveId" clId="{8BC496EE-A428-4765-BA8B-9AA83D2AAD48}" dt="2020-09-11T21:43:17.522" v="274" actId="27636"/>
        <pc:sldMkLst>
          <pc:docMk/>
          <pc:sldMk cId="3851727993" sldId="270"/>
        </pc:sldMkLst>
        <pc:spChg chg="mod">
          <ac:chgData name="amira amir" userId="9ddb60026d133a05" providerId="LiveId" clId="{8BC496EE-A428-4765-BA8B-9AA83D2AAD48}" dt="2020-09-11T21:43:00.468" v="270" actId="207"/>
          <ac:spMkLst>
            <pc:docMk/>
            <pc:sldMk cId="3851727993" sldId="270"/>
            <ac:spMk id="2" creationId="{A0C239EB-D464-428C-88E7-3BF0C90C35FB}"/>
          </ac:spMkLst>
        </pc:spChg>
        <pc:spChg chg="mod">
          <ac:chgData name="amira amir" userId="9ddb60026d133a05" providerId="LiveId" clId="{8BC496EE-A428-4765-BA8B-9AA83D2AAD48}" dt="2020-09-11T21:43:17.522" v="274" actId="27636"/>
          <ac:spMkLst>
            <pc:docMk/>
            <pc:sldMk cId="3851727993" sldId="270"/>
            <ac:spMk id="3" creationId="{1554D151-8C45-4902-ABBD-CE7A42EE4D36}"/>
          </ac:spMkLst>
        </pc:spChg>
        <pc:spChg chg="add">
          <ac:chgData name="amira amir" userId="9ddb60026d133a05" providerId="LiveId" clId="{8BC496EE-A428-4765-BA8B-9AA83D2AAD48}" dt="2020-09-11T21:42:55.816" v="269" actId="26606"/>
          <ac:spMkLst>
            <pc:docMk/>
            <pc:sldMk cId="3851727993" sldId="270"/>
            <ac:spMk id="8" creationId="{827B839B-9ADE-406B-8590-F1CAEDED45A1}"/>
          </ac:spMkLst>
        </pc:spChg>
        <pc:spChg chg="add">
          <ac:chgData name="amira amir" userId="9ddb60026d133a05" providerId="LiveId" clId="{8BC496EE-A428-4765-BA8B-9AA83D2AAD48}" dt="2020-09-11T21:42:55.816" v="269" actId="26606"/>
          <ac:spMkLst>
            <pc:docMk/>
            <pc:sldMk cId="3851727993" sldId="270"/>
            <ac:spMk id="10" creationId="{CFE45BF0-46DB-408C-B5F7-7B11716805D4}"/>
          </ac:spMkLst>
        </pc:spChg>
        <pc:spChg chg="add">
          <ac:chgData name="amira amir" userId="9ddb60026d133a05" providerId="LiveId" clId="{8BC496EE-A428-4765-BA8B-9AA83D2AAD48}" dt="2020-09-11T21:42:55.816" v="269" actId="26606"/>
          <ac:spMkLst>
            <pc:docMk/>
            <pc:sldMk cId="3851727993" sldId="270"/>
            <ac:spMk id="12" creationId="{2AEBC8F2-97B1-41B4-93F1-2D289E197FBA}"/>
          </ac:spMkLst>
        </pc:spChg>
        <pc:spChg chg="add">
          <ac:chgData name="amira amir" userId="9ddb60026d133a05" providerId="LiveId" clId="{8BC496EE-A428-4765-BA8B-9AA83D2AAD48}" dt="2020-09-11T21:42:55.816" v="269" actId="26606"/>
          <ac:spMkLst>
            <pc:docMk/>
            <pc:sldMk cId="3851727993" sldId="270"/>
            <ac:spMk id="14" creationId="{472E3A19-F5D5-48FC-BB9C-48C2F68F598B}"/>
          </ac:spMkLst>
        </pc:spChg>
        <pc:spChg chg="add">
          <ac:chgData name="amira amir" userId="9ddb60026d133a05" providerId="LiveId" clId="{8BC496EE-A428-4765-BA8B-9AA83D2AAD48}" dt="2020-09-11T21:42:55.816" v="269" actId="26606"/>
          <ac:spMkLst>
            <pc:docMk/>
            <pc:sldMk cId="3851727993" sldId="270"/>
            <ac:spMk id="16" creationId="{7A62E32F-BB65-43A8-8EB5-92346890E549}"/>
          </ac:spMkLst>
        </pc:spChg>
        <pc:spChg chg="add">
          <ac:chgData name="amira amir" userId="9ddb60026d133a05" providerId="LiveId" clId="{8BC496EE-A428-4765-BA8B-9AA83D2AAD48}" dt="2020-09-11T21:42:55.816" v="269" actId="26606"/>
          <ac:spMkLst>
            <pc:docMk/>
            <pc:sldMk cId="3851727993" sldId="270"/>
            <ac:spMk id="18" creationId="{14E91B64-9FCC-451E-AFB4-A827D6329367}"/>
          </ac:spMkLst>
        </pc:spChg>
      </pc:sldChg>
      <pc:sldChg chg="addSp delSp modSp new mod setBg">
        <pc:chgData name="amira amir" userId="9ddb60026d133a05" providerId="LiveId" clId="{8BC496EE-A428-4765-BA8B-9AA83D2AAD48}" dt="2020-09-11T21:41:11.990" v="268" actId="26606"/>
        <pc:sldMkLst>
          <pc:docMk/>
          <pc:sldMk cId="2954686887" sldId="271"/>
        </pc:sldMkLst>
        <pc:spChg chg="add del">
          <ac:chgData name="amira amir" userId="9ddb60026d133a05" providerId="LiveId" clId="{8BC496EE-A428-4765-BA8B-9AA83D2AAD48}" dt="2020-09-11T21:41:11.990" v="268" actId="26606"/>
          <ac:spMkLst>
            <pc:docMk/>
            <pc:sldMk cId="2954686887" sldId="271"/>
            <ac:spMk id="2" creationId="{8196BC47-F6F3-444A-9CFD-AAD5A5692058}"/>
          </ac:spMkLst>
        </pc:spChg>
        <pc:spChg chg="del">
          <ac:chgData name="amira amir" userId="9ddb60026d133a05" providerId="LiveId" clId="{8BC496EE-A428-4765-BA8B-9AA83D2AAD48}" dt="2020-09-11T21:39:56.097" v="265"/>
          <ac:spMkLst>
            <pc:docMk/>
            <pc:sldMk cId="2954686887" sldId="271"/>
            <ac:spMk id="3" creationId="{33AA6192-1D97-454F-9301-7FC4F53050A9}"/>
          </ac:spMkLst>
        </pc:spChg>
        <pc:spChg chg="add del">
          <ac:chgData name="amira amir" userId="9ddb60026d133a05" providerId="LiveId" clId="{8BC496EE-A428-4765-BA8B-9AA83D2AAD48}" dt="2020-09-11T21:41:11.988" v="267" actId="26606"/>
          <ac:spMkLst>
            <pc:docMk/>
            <pc:sldMk cId="2954686887" sldId="271"/>
            <ac:spMk id="9" creationId="{46D6306C-ED4F-4AAE-B4A5-EEA6AFAD726E}"/>
          </ac:spMkLst>
        </pc:spChg>
        <pc:spChg chg="add del">
          <ac:chgData name="amira amir" userId="9ddb60026d133a05" providerId="LiveId" clId="{8BC496EE-A428-4765-BA8B-9AA83D2AAD48}" dt="2020-09-11T21:41:11.988" v="267" actId="26606"/>
          <ac:spMkLst>
            <pc:docMk/>
            <pc:sldMk cId="2954686887" sldId="271"/>
            <ac:spMk id="11" creationId="{0EC5361D-F897-4856-B945-0455A365EB24}"/>
          </ac:spMkLst>
        </pc:spChg>
        <pc:spChg chg="add del">
          <ac:chgData name="amira amir" userId="9ddb60026d133a05" providerId="LiveId" clId="{8BC496EE-A428-4765-BA8B-9AA83D2AAD48}" dt="2020-09-11T21:41:11.988" v="267" actId="26606"/>
          <ac:spMkLst>
            <pc:docMk/>
            <pc:sldMk cId="2954686887" sldId="271"/>
            <ac:spMk id="13" creationId="{4508C0C5-2268-42B5-B3C8-4D0899E05F8C}"/>
          </ac:spMkLst>
        </pc:spChg>
        <pc:spChg chg="add del">
          <ac:chgData name="amira amir" userId="9ddb60026d133a05" providerId="LiveId" clId="{8BC496EE-A428-4765-BA8B-9AA83D2AAD48}" dt="2020-09-11T21:41:11.988" v="267" actId="26606"/>
          <ac:spMkLst>
            <pc:docMk/>
            <pc:sldMk cId="2954686887" sldId="271"/>
            <ac:spMk id="15" creationId="{141ACBDB-38F8-4B34-8183-BD95B4E55A62}"/>
          </ac:spMkLst>
        </pc:spChg>
        <pc:spChg chg="add del">
          <ac:chgData name="amira amir" userId="9ddb60026d133a05" providerId="LiveId" clId="{8BC496EE-A428-4765-BA8B-9AA83D2AAD48}" dt="2020-09-11T21:41:11.988" v="267" actId="26606"/>
          <ac:spMkLst>
            <pc:docMk/>
            <pc:sldMk cId="2954686887" sldId="271"/>
            <ac:spMk id="17" creationId="{DE00DB52-3455-4E2F-867B-A6D0516E175B}"/>
          </ac:spMkLst>
        </pc:spChg>
        <pc:spChg chg="add del">
          <ac:chgData name="amira amir" userId="9ddb60026d133a05" providerId="LiveId" clId="{8BC496EE-A428-4765-BA8B-9AA83D2AAD48}" dt="2020-09-11T21:41:11.988" v="267" actId="26606"/>
          <ac:spMkLst>
            <pc:docMk/>
            <pc:sldMk cId="2954686887" sldId="271"/>
            <ac:spMk id="19" creationId="{9E914C83-E0D8-4953-92D5-169D28CB43AE}"/>
          </ac:spMkLst>
        </pc:spChg>
        <pc:spChg chg="add del">
          <ac:chgData name="amira amir" userId="9ddb60026d133a05" providerId="LiveId" clId="{8BC496EE-A428-4765-BA8B-9AA83D2AAD48}" dt="2020-09-11T21:41:11.988" v="267" actId="26606"/>
          <ac:spMkLst>
            <pc:docMk/>
            <pc:sldMk cId="2954686887" sldId="271"/>
            <ac:spMk id="21" creationId="{3512E083-F550-46AF-8490-767ECFD00CB7}"/>
          </ac:spMkLst>
        </pc:spChg>
        <pc:spChg chg="add">
          <ac:chgData name="amira amir" userId="9ddb60026d133a05" providerId="LiveId" clId="{8BC496EE-A428-4765-BA8B-9AA83D2AAD48}" dt="2020-09-11T21:41:11.990" v="268" actId="26606"/>
          <ac:spMkLst>
            <pc:docMk/>
            <pc:sldMk cId="2954686887" sldId="271"/>
            <ac:spMk id="23" creationId="{42A4FC2C-047E-45A5-965D-8E1E3BF09BC6}"/>
          </ac:spMkLst>
        </pc:spChg>
        <pc:picChg chg="add mod">
          <ac:chgData name="amira amir" userId="9ddb60026d133a05" providerId="LiveId" clId="{8BC496EE-A428-4765-BA8B-9AA83D2AAD48}" dt="2020-09-11T21:41:11.990" v="268" actId="26606"/>
          <ac:picMkLst>
            <pc:docMk/>
            <pc:sldMk cId="2954686887" sldId="271"/>
            <ac:picMk id="4" creationId="{481E57CB-49CF-4FEA-A4D8-8874FF06D008}"/>
          </ac:picMkLst>
        </pc:picChg>
      </pc:sldChg>
      <pc:sldChg chg="addSp modSp new mod setBg">
        <pc:chgData name="amira amir" userId="9ddb60026d133a05" providerId="LiveId" clId="{8BC496EE-A428-4765-BA8B-9AA83D2AAD48}" dt="2020-09-11T21:59:20.809" v="316" actId="403"/>
        <pc:sldMkLst>
          <pc:docMk/>
          <pc:sldMk cId="4244395387" sldId="272"/>
        </pc:sldMkLst>
        <pc:spChg chg="mod">
          <ac:chgData name="amira amir" userId="9ddb60026d133a05" providerId="LiveId" clId="{8BC496EE-A428-4765-BA8B-9AA83D2AAD48}" dt="2020-09-11T21:59:10.793" v="312" actId="26606"/>
          <ac:spMkLst>
            <pc:docMk/>
            <pc:sldMk cId="4244395387" sldId="272"/>
            <ac:spMk id="2" creationId="{7711BEBE-5970-4367-B595-E0BE473E5868}"/>
          </ac:spMkLst>
        </pc:spChg>
        <pc:spChg chg="mod">
          <ac:chgData name="amira amir" userId="9ddb60026d133a05" providerId="LiveId" clId="{8BC496EE-A428-4765-BA8B-9AA83D2AAD48}" dt="2020-09-11T21:59:20.809" v="316" actId="403"/>
          <ac:spMkLst>
            <pc:docMk/>
            <pc:sldMk cId="4244395387" sldId="272"/>
            <ac:spMk id="3" creationId="{7D94EB54-8C72-4C08-B42A-A87F629F3A4D}"/>
          </ac:spMkLst>
        </pc:spChg>
        <pc:spChg chg="add">
          <ac:chgData name="amira amir" userId="9ddb60026d133a05" providerId="LiveId" clId="{8BC496EE-A428-4765-BA8B-9AA83D2AAD48}" dt="2020-09-11T21:59:10.793" v="312" actId="26606"/>
          <ac:spMkLst>
            <pc:docMk/>
            <pc:sldMk cId="4244395387" sldId="272"/>
            <ac:spMk id="8" creationId="{827B839B-9ADE-406B-8590-F1CAEDED45A1}"/>
          </ac:spMkLst>
        </pc:spChg>
        <pc:spChg chg="add">
          <ac:chgData name="amira amir" userId="9ddb60026d133a05" providerId="LiveId" clId="{8BC496EE-A428-4765-BA8B-9AA83D2AAD48}" dt="2020-09-11T21:59:10.793" v="312" actId="26606"/>
          <ac:spMkLst>
            <pc:docMk/>
            <pc:sldMk cId="4244395387" sldId="272"/>
            <ac:spMk id="10" creationId="{CFE45BF0-46DB-408C-B5F7-7B11716805D4}"/>
          </ac:spMkLst>
        </pc:spChg>
        <pc:spChg chg="add">
          <ac:chgData name="amira amir" userId="9ddb60026d133a05" providerId="LiveId" clId="{8BC496EE-A428-4765-BA8B-9AA83D2AAD48}" dt="2020-09-11T21:59:10.793" v="312" actId="26606"/>
          <ac:spMkLst>
            <pc:docMk/>
            <pc:sldMk cId="4244395387" sldId="272"/>
            <ac:spMk id="12" creationId="{2AEBC8F2-97B1-41B4-93F1-2D289E197FBA}"/>
          </ac:spMkLst>
        </pc:spChg>
        <pc:spChg chg="add">
          <ac:chgData name="amira amir" userId="9ddb60026d133a05" providerId="LiveId" clId="{8BC496EE-A428-4765-BA8B-9AA83D2AAD48}" dt="2020-09-11T21:59:10.793" v="312" actId="26606"/>
          <ac:spMkLst>
            <pc:docMk/>
            <pc:sldMk cId="4244395387" sldId="272"/>
            <ac:spMk id="14" creationId="{472E3A19-F5D5-48FC-BB9C-48C2F68F598B}"/>
          </ac:spMkLst>
        </pc:spChg>
        <pc:spChg chg="add">
          <ac:chgData name="amira amir" userId="9ddb60026d133a05" providerId="LiveId" clId="{8BC496EE-A428-4765-BA8B-9AA83D2AAD48}" dt="2020-09-11T21:59:10.793" v="312" actId="26606"/>
          <ac:spMkLst>
            <pc:docMk/>
            <pc:sldMk cId="4244395387" sldId="272"/>
            <ac:spMk id="16" creationId="{7A62E32F-BB65-43A8-8EB5-92346890E549}"/>
          </ac:spMkLst>
        </pc:spChg>
        <pc:spChg chg="add">
          <ac:chgData name="amira amir" userId="9ddb60026d133a05" providerId="LiveId" clId="{8BC496EE-A428-4765-BA8B-9AA83D2AAD48}" dt="2020-09-11T21:59:10.793" v="312" actId="26606"/>
          <ac:spMkLst>
            <pc:docMk/>
            <pc:sldMk cId="4244395387" sldId="272"/>
            <ac:spMk id="18" creationId="{14E91B64-9FCC-451E-AFB4-A827D6329367}"/>
          </ac:spMkLst>
        </pc:spChg>
      </pc:sldChg>
      <pc:sldChg chg="addSp delSp modSp new mod setBg">
        <pc:chgData name="amira amir" userId="9ddb60026d133a05" providerId="LiveId" clId="{8BC496EE-A428-4765-BA8B-9AA83D2AAD48}" dt="2020-09-11T22:01:33.024" v="325" actId="207"/>
        <pc:sldMkLst>
          <pc:docMk/>
          <pc:sldMk cId="2526939941" sldId="273"/>
        </pc:sldMkLst>
        <pc:spChg chg="mod">
          <ac:chgData name="amira amir" userId="9ddb60026d133a05" providerId="LiveId" clId="{8BC496EE-A428-4765-BA8B-9AA83D2AAD48}" dt="2020-09-11T22:01:33.024" v="325" actId="207"/>
          <ac:spMkLst>
            <pc:docMk/>
            <pc:sldMk cId="2526939941" sldId="273"/>
            <ac:spMk id="2" creationId="{5156D542-B1B4-4EBD-811C-E533DB763E0A}"/>
          </ac:spMkLst>
        </pc:spChg>
        <pc:spChg chg="mod">
          <ac:chgData name="amira amir" userId="9ddb60026d133a05" providerId="LiveId" clId="{8BC496EE-A428-4765-BA8B-9AA83D2AAD48}" dt="2020-09-11T22:01:22.322" v="324" actId="26606"/>
          <ac:spMkLst>
            <pc:docMk/>
            <pc:sldMk cId="2526939941" sldId="273"/>
            <ac:spMk id="3" creationId="{6C2B8E8F-6AD6-4DBA-8813-3FF9092C97BC}"/>
          </ac:spMkLst>
        </pc:spChg>
        <pc:spChg chg="add del">
          <ac:chgData name="amira amir" userId="9ddb60026d133a05" providerId="LiveId" clId="{8BC496EE-A428-4765-BA8B-9AA83D2AAD48}" dt="2020-09-11T22:01:22.313" v="323" actId="26606"/>
          <ac:spMkLst>
            <pc:docMk/>
            <pc:sldMk cId="2526939941" sldId="273"/>
            <ac:spMk id="8" creationId="{85016AEC-0320-4ED0-8ECB-FE11DDDFE17A}"/>
          </ac:spMkLst>
        </pc:spChg>
        <pc:spChg chg="add del">
          <ac:chgData name="amira amir" userId="9ddb60026d133a05" providerId="LiveId" clId="{8BC496EE-A428-4765-BA8B-9AA83D2AAD48}" dt="2020-09-11T22:01:22.313" v="323" actId="26606"/>
          <ac:spMkLst>
            <pc:docMk/>
            <pc:sldMk cId="2526939941" sldId="273"/>
            <ac:spMk id="10" creationId="{D3CDB30C-1F82-41E6-A067-831D6E89184F}"/>
          </ac:spMkLst>
        </pc:spChg>
        <pc:spChg chg="add del">
          <ac:chgData name="amira amir" userId="9ddb60026d133a05" providerId="LiveId" clId="{8BC496EE-A428-4765-BA8B-9AA83D2AAD48}" dt="2020-09-11T22:01:22.313" v="323" actId="26606"/>
          <ac:spMkLst>
            <pc:docMk/>
            <pc:sldMk cId="2526939941" sldId="273"/>
            <ac:spMk id="12" creationId="{2DDA86DD-F997-4F66-A87C-5B58AB6D19EC}"/>
          </ac:spMkLst>
        </pc:spChg>
        <pc:spChg chg="add del">
          <ac:chgData name="amira amir" userId="9ddb60026d133a05" providerId="LiveId" clId="{8BC496EE-A428-4765-BA8B-9AA83D2AAD48}" dt="2020-09-11T22:01:22.313" v="323" actId="26606"/>
          <ac:spMkLst>
            <pc:docMk/>
            <pc:sldMk cId="2526939941" sldId="273"/>
            <ac:spMk id="14" creationId="{D241B827-437E-40A3-A732-669230D6A5BC}"/>
          </ac:spMkLst>
        </pc:spChg>
        <pc:spChg chg="add">
          <ac:chgData name="amira amir" userId="9ddb60026d133a05" providerId="LiveId" clId="{8BC496EE-A428-4765-BA8B-9AA83D2AAD48}" dt="2020-09-11T22:01:22.322" v="324" actId="26606"/>
          <ac:spMkLst>
            <pc:docMk/>
            <pc:sldMk cId="2526939941" sldId="273"/>
            <ac:spMk id="16" creationId="{7A62E32F-BB65-43A8-8EB5-92346890E549}"/>
          </ac:spMkLst>
        </pc:spChg>
        <pc:spChg chg="add">
          <ac:chgData name="amira amir" userId="9ddb60026d133a05" providerId="LiveId" clId="{8BC496EE-A428-4765-BA8B-9AA83D2AAD48}" dt="2020-09-11T22:01:22.322" v="324" actId="26606"/>
          <ac:spMkLst>
            <pc:docMk/>
            <pc:sldMk cId="2526939941" sldId="273"/>
            <ac:spMk id="17" creationId="{827B839B-9ADE-406B-8590-F1CAEDED45A1}"/>
          </ac:spMkLst>
        </pc:spChg>
        <pc:spChg chg="add">
          <ac:chgData name="amira amir" userId="9ddb60026d133a05" providerId="LiveId" clId="{8BC496EE-A428-4765-BA8B-9AA83D2AAD48}" dt="2020-09-11T22:01:22.322" v="324" actId="26606"/>
          <ac:spMkLst>
            <pc:docMk/>
            <pc:sldMk cId="2526939941" sldId="273"/>
            <ac:spMk id="18" creationId="{14E91B64-9FCC-451E-AFB4-A827D6329367}"/>
          </ac:spMkLst>
        </pc:spChg>
        <pc:spChg chg="add">
          <ac:chgData name="amira amir" userId="9ddb60026d133a05" providerId="LiveId" clId="{8BC496EE-A428-4765-BA8B-9AA83D2AAD48}" dt="2020-09-11T22:01:22.322" v="324" actId="26606"/>
          <ac:spMkLst>
            <pc:docMk/>
            <pc:sldMk cId="2526939941" sldId="273"/>
            <ac:spMk id="19" creationId="{CFE45BF0-46DB-408C-B5F7-7B11716805D4}"/>
          </ac:spMkLst>
        </pc:spChg>
        <pc:spChg chg="add">
          <ac:chgData name="amira amir" userId="9ddb60026d133a05" providerId="LiveId" clId="{8BC496EE-A428-4765-BA8B-9AA83D2AAD48}" dt="2020-09-11T22:01:22.322" v="324" actId="26606"/>
          <ac:spMkLst>
            <pc:docMk/>
            <pc:sldMk cId="2526939941" sldId="273"/>
            <ac:spMk id="20" creationId="{2AEBC8F2-97B1-41B4-93F1-2D289E197FBA}"/>
          </ac:spMkLst>
        </pc:spChg>
        <pc:spChg chg="add">
          <ac:chgData name="amira amir" userId="9ddb60026d133a05" providerId="LiveId" clId="{8BC496EE-A428-4765-BA8B-9AA83D2AAD48}" dt="2020-09-11T22:01:22.322" v="324" actId="26606"/>
          <ac:spMkLst>
            <pc:docMk/>
            <pc:sldMk cId="2526939941" sldId="273"/>
            <ac:spMk id="21" creationId="{472E3A19-F5D5-48FC-BB9C-48C2F68F598B}"/>
          </ac:spMkLst>
        </pc:spChg>
      </pc:sldChg>
      <pc:sldChg chg="addSp modSp new mod setBg">
        <pc:chgData name="amira amir" userId="9ddb60026d133a05" providerId="LiveId" clId="{8BC496EE-A428-4765-BA8B-9AA83D2AAD48}" dt="2020-09-11T22:27:02.811" v="451" actId="1076"/>
        <pc:sldMkLst>
          <pc:docMk/>
          <pc:sldMk cId="2288685070" sldId="274"/>
        </pc:sldMkLst>
        <pc:spChg chg="mod">
          <ac:chgData name="amira amir" userId="9ddb60026d133a05" providerId="LiveId" clId="{8BC496EE-A428-4765-BA8B-9AA83D2AAD48}" dt="2020-09-11T22:26:48.248" v="442" actId="14100"/>
          <ac:spMkLst>
            <pc:docMk/>
            <pc:sldMk cId="2288685070" sldId="274"/>
            <ac:spMk id="2" creationId="{495822A1-1DBF-4B91-8363-6054AF64BFEB}"/>
          </ac:spMkLst>
        </pc:spChg>
        <pc:spChg chg="mod ord">
          <ac:chgData name="amira amir" userId="9ddb60026d133a05" providerId="LiveId" clId="{8BC496EE-A428-4765-BA8B-9AA83D2AAD48}" dt="2020-09-11T22:27:02.811" v="451" actId="1076"/>
          <ac:spMkLst>
            <pc:docMk/>
            <pc:sldMk cId="2288685070" sldId="274"/>
            <ac:spMk id="3" creationId="{AF9BB467-250D-45D2-872F-CDCD5A790229}"/>
          </ac:spMkLst>
        </pc:spChg>
        <pc:picChg chg="add mod">
          <ac:chgData name="amira amir" userId="9ddb60026d133a05" providerId="LiveId" clId="{8BC496EE-A428-4765-BA8B-9AA83D2AAD48}" dt="2020-09-11T22:26:41.089" v="440" actId="14100"/>
          <ac:picMkLst>
            <pc:docMk/>
            <pc:sldMk cId="2288685070" sldId="274"/>
            <ac:picMk id="4" creationId="{4D4AA3D3-A1BF-4605-BCBF-DBB6A86075CB}"/>
          </ac:picMkLst>
        </pc:picChg>
      </pc:sldChg>
      <pc:sldChg chg="addSp delSp modSp new mod setBg">
        <pc:chgData name="amira amir" userId="9ddb60026d133a05" providerId="LiveId" clId="{8BC496EE-A428-4765-BA8B-9AA83D2AAD48}" dt="2020-09-11T22:35:07.496" v="505" actId="403"/>
        <pc:sldMkLst>
          <pc:docMk/>
          <pc:sldMk cId="1459456639" sldId="275"/>
        </pc:sldMkLst>
        <pc:spChg chg="mod">
          <ac:chgData name="amira amir" userId="9ddb60026d133a05" providerId="LiveId" clId="{8BC496EE-A428-4765-BA8B-9AA83D2AAD48}" dt="2020-09-11T22:33:43.276" v="496" actId="26606"/>
          <ac:spMkLst>
            <pc:docMk/>
            <pc:sldMk cId="1459456639" sldId="275"/>
            <ac:spMk id="2" creationId="{E781BC1F-DB6A-4ADF-A82D-E2E75B544010}"/>
          </ac:spMkLst>
        </pc:spChg>
        <pc:spChg chg="mod">
          <ac:chgData name="amira amir" userId="9ddb60026d133a05" providerId="LiveId" clId="{8BC496EE-A428-4765-BA8B-9AA83D2AAD48}" dt="2020-09-11T22:35:07.496" v="505" actId="403"/>
          <ac:spMkLst>
            <pc:docMk/>
            <pc:sldMk cId="1459456639" sldId="275"/>
            <ac:spMk id="3" creationId="{A139CB60-F5D1-4A73-9A12-9227E195C5B7}"/>
          </ac:spMkLst>
        </pc:spChg>
        <pc:spChg chg="add del mod">
          <ac:chgData name="amira amir" userId="9ddb60026d133a05" providerId="LiveId" clId="{8BC496EE-A428-4765-BA8B-9AA83D2AAD48}" dt="2020-09-11T22:33:38.754" v="495" actId="478"/>
          <ac:spMkLst>
            <pc:docMk/>
            <pc:sldMk cId="1459456639" sldId="275"/>
            <ac:spMk id="7" creationId="{6760DAF4-BC39-48AB-9B2D-4F35D63A6EA9}"/>
          </ac:spMkLst>
        </pc:spChg>
        <pc:spChg chg="add">
          <ac:chgData name="amira amir" userId="9ddb60026d133a05" providerId="LiveId" clId="{8BC496EE-A428-4765-BA8B-9AA83D2AAD48}" dt="2020-09-11T22:33:43.276" v="496" actId="26606"/>
          <ac:spMkLst>
            <pc:docMk/>
            <pc:sldMk cId="1459456639" sldId="275"/>
            <ac:spMk id="11" creationId="{9427AF5F-9A0E-42B7-A252-FD64C9885F9C}"/>
          </ac:spMkLst>
        </pc:spChg>
        <pc:picChg chg="add del">
          <ac:chgData name="amira amir" userId="9ddb60026d133a05" providerId="LiveId" clId="{8BC496EE-A428-4765-BA8B-9AA83D2AAD48}" dt="2020-09-11T22:33:15.244" v="491" actId="26606"/>
          <ac:picMkLst>
            <pc:docMk/>
            <pc:sldMk cId="1459456639" sldId="275"/>
            <ac:picMk id="5" creationId="{97000E86-3A93-4A95-8201-CBADF5C044C6}"/>
          </ac:picMkLst>
        </pc:picChg>
        <pc:picChg chg="add mod">
          <ac:chgData name="amira amir" userId="9ddb60026d133a05" providerId="LiveId" clId="{8BC496EE-A428-4765-BA8B-9AA83D2AAD48}" dt="2020-09-11T22:33:43.276" v="496" actId="26606"/>
          <ac:picMkLst>
            <pc:docMk/>
            <pc:sldMk cId="1459456639" sldId="275"/>
            <ac:picMk id="6" creationId="{559FC2A7-7654-4BA4-8885-9D5840B84890}"/>
          </ac:picMkLst>
        </pc:picChg>
        <pc:cxnChg chg="add del">
          <ac:chgData name="amira amir" userId="9ddb60026d133a05" providerId="LiveId" clId="{8BC496EE-A428-4765-BA8B-9AA83D2AAD48}" dt="2020-09-11T22:33:15.244" v="491" actId="26606"/>
          <ac:cxnSpMkLst>
            <pc:docMk/>
            <pc:sldMk cId="1459456639" sldId="275"/>
            <ac:cxnSpMk id="9" creationId="{A7F400EE-A8A5-48AF-B4D6-291B52C6F0B0}"/>
          </ac:cxnSpMkLst>
        </pc:cxnChg>
      </pc:sldChg>
      <pc:sldChg chg="addSp delSp modSp new mod ord setBg">
        <pc:chgData name="amira amir" userId="9ddb60026d133a05" providerId="LiveId" clId="{8BC496EE-A428-4765-BA8B-9AA83D2AAD48}" dt="2020-09-11T22:29:28.607" v="473"/>
        <pc:sldMkLst>
          <pc:docMk/>
          <pc:sldMk cId="3462747387" sldId="276"/>
        </pc:sldMkLst>
        <pc:spChg chg="mod">
          <ac:chgData name="amira amir" userId="9ddb60026d133a05" providerId="LiveId" clId="{8BC496EE-A428-4765-BA8B-9AA83D2AAD48}" dt="2020-09-11T22:29:03.083" v="471" actId="26606"/>
          <ac:spMkLst>
            <pc:docMk/>
            <pc:sldMk cId="3462747387" sldId="276"/>
            <ac:spMk id="2" creationId="{EBE1C117-4809-4C4E-ADF7-CDCA45A8818C}"/>
          </ac:spMkLst>
        </pc:spChg>
        <pc:spChg chg="del">
          <ac:chgData name="amira amir" userId="9ddb60026d133a05" providerId="LiveId" clId="{8BC496EE-A428-4765-BA8B-9AA83D2AAD48}" dt="2020-09-11T22:28:22.641" v="459" actId="22"/>
          <ac:spMkLst>
            <pc:docMk/>
            <pc:sldMk cId="3462747387" sldId="276"/>
            <ac:spMk id="3" creationId="{21011923-5478-4F7C-A1CC-3BB06AB3E65D}"/>
          </ac:spMkLst>
        </pc:spChg>
        <pc:spChg chg="add del">
          <ac:chgData name="amira amir" userId="9ddb60026d133a05" providerId="LiveId" clId="{8BC496EE-A428-4765-BA8B-9AA83D2AAD48}" dt="2020-09-11T22:29:03.083" v="471" actId="26606"/>
          <ac:spMkLst>
            <pc:docMk/>
            <pc:sldMk cId="3462747387" sldId="276"/>
            <ac:spMk id="9" creationId="{5FEFD9B1-29D9-4507-95ED-F462C21259B4}"/>
          </ac:spMkLst>
        </pc:spChg>
        <pc:spChg chg="add del">
          <ac:chgData name="amira amir" userId="9ddb60026d133a05" providerId="LiveId" clId="{8BC496EE-A428-4765-BA8B-9AA83D2AAD48}" dt="2020-09-11T22:29:03.083" v="471" actId="26606"/>
          <ac:spMkLst>
            <pc:docMk/>
            <pc:sldMk cId="3462747387" sldId="276"/>
            <ac:spMk id="12" creationId="{91CC89A3-857A-4D53-ADCB-0A14B4B404F8}"/>
          </ac:spMkLst>
        </pc:spChg>
        <pc:picChg chg="add mod ord">
          <ac:chgData name="amira amir" userId="9ddb60026d133a05" providerId="LiveId" clId="{8BC496EE-A428-4765-BA8B-9AA83D2AAD48}" dt="2020-09-11T22:29:03.083" v="471" actId="26606"/>
          <ac:picMkLst>
            <pc:docMk/>
            <pc:sldMk cId="3462747387" sldId="276"/>
            <ac:picMk id="5" creationId="{E7D2AA03-DDF5-4210-A343-F46ABF40D91A}"/>
          </ac:picMkLst>
        </pc:picChg>
      </pc:sldChg>
      <pc:sldChg chg="addSp delSp modSp new mod setBg">
        <pc:chgData name="amira amir" userId="9ddb60026d133a05" providerId="LiveId" clId="{8BC496EE-A428-4765-BA8B-9AA83D2AAD48}" dt="2020-09-11T22:32:59.463" v="489" actId="113"/>
        <pc:sldMkLst>
          <pc:docMk/>
          <pc:sldMk cId="1500034230" sldId="277"/>
        </pc:sldMkLst>
        <pc:spChg chg="mod">
          <ac:chgData name="amira amir" userId="9ddb60026d133a05" providerId="LiveId" clId="{8BC496EE-A428-4765-BA8B-9AA83D2AAD48}" dt="2020-09-11T22:32:59.463" v="489" actId="113"/>
          <ac:spMkLst>
            <pc:docMk/>
            <pc:sldMk cId="1500034230" sldId="277"/>
            <ac:spMk id="2" creationId="{077E01A7-415D-415E-9070-BCDDB73492DB}"/>
          </ac:spMkLst>
        </pc:spChg>
        <pc:spChg chg="del mod">
          <ac:chgData name="amira amir" userId="9ddb60026d133a05" providerId="LiveId" clId="{8BC496EE-A428-4765-BA8B-9AA83D2AAD48}" dt="2020-09-11T22:32:50.414" v="486" actId="26606"/>
          <ac:spMkLst>
            <pc:docMk/>
            <pc:sldMk cId="1500034230" sldId="277"/>
            <ac:spMk id="3" creationId="{1F13B3AB-A49E-45C8-B7BD-BEAF8274169F}"/>
          </ac:spMkLst>
        </pc:spChg>
        <pc:spChg chg="add">
          <ac:chgData name="amira amir" userId="9ddb60026d133a05" providerId="LiveId" clId="{8BC496EE-A428-4765-BA8B-9AA83D2AAD48}" dt="2020-09-11T22:32:50.414" v="486" actId="26606"/>
          <ac:spMkLst>
            <pc:docMk/>
            <pc:sldMk cId="1500034230" sldId="277"/>
            <ac:spMk id="9" creationId="{AD2F5602-6586-46E4-8645-2CDA442ABFEC}"/>
          </ac:spMkLst>
        </pc:spChg>
        <pc:spChg chg="add">
          <ac:chgData name="amira amir" userId="9ddb60026d133a05" providerId="LiveId" clId="{8BC496EE-A428-4765-BA8B-9AA83D2AAD48}" dt="2020-09-11T22:32:50.414" v="486" actId="26606"/>
          <ac:spMkLst>
            <pc:docMk/>
            <pc:sldMk cId="1500034230" sldId="277"/>
            <ac:spMk id="11" creationId="{99434B85-DB0D-4010-A6A1-147F28D47D3B}"/>
          </ac:spMkLst>
        </pc:spChg>
        <pc:grpChg chg="add">
          <ac:chgData name="amira amir" userId="9ddb60026d133a05" providerId="LiveId" clId="{8BC496EE-A428-4765-BA8B-9AA83D2AAD48}" dt="2020-09-11T22:32:50.414" v="486" actId="26606"/>
          <ac:grpSpMkLst>
            <pc:docMk/>
            <pc:sldMk cId="1500034230" sldId="277"/>
            <ac:grpSpMk id="13" creationId="{F2E5F4F0-80C0-49F3-84A2-453DE42F2074}"/>
          </ac:grpSpMkLst>
        </pc:grpChg>
        <pc:graphicFrameChg chg="add">
          <ac:chgData name="amira amir" userId="9ddb60026d133a05" providerId="LiveId" clId="{8BC496EE-A428-4765-BA8B-9AA83D2AAD48}" dt="2020-09-11T22:32:50.414" v="486" actId="26606"/>
          <ac:graphicFrameMkLst>
            <pc:docMk/>
            <pc:sldMk cId="1500034230" sldId="277"/>
            <ac:graphicFrameMk id="5" creationId="{DB532FEF-B208-4835-8C42-9D6796F56B1A}"/>
          </ac:graphicFrameMkLst>
        </pc:graphicFrameChg>
      </pc:sldChg>
      <pc:sldChg chg="addSp delSp new del">
        <pc:chgData name="amira amir" userId="9ddb60026d133a05" providerId="LiveId" clId="{8BC496EE-A428-4765-BA8B-9AA83D2AAD48}" dt="2020-09-11T22:35:06.976" v="504" actId="680"/>
        <pc:sldMkLst>
          <pc:docMk/>
          <pc:sldMk cId="309340981" sldId="278"/>
        </pc:sldMkLst>
        <pc:spChg chg="add del">
          <ac:chgData name="amira amir" userId="9ddb60026d133a05" providerId="LiveId" clId="{8BC496EE-A428-4765-BA8B-9AA83D2AAD48}" dt="2020-09-11T22:35:03.076" v="503"/>
          <ac:spMkLst>
            <pc:docMk/>
            <pc:sldMk cId="309340981" sldId="278"/>
            <ac:spMk id="4" creationId="{208B8202-9B9D-4C76-948F-DF70E30AD941}"/>
          </ac:spMkLst>
        </pc:spChg>
        <pc:picChg chg="add del">
          <ac:chgData name="amira amir" userId="9ddb60026d133a05" providerId="LiveId" clId="{8BC496EE-A428-4765-BA8B-9AA83D2AAD48}" dt="2020-09-11T22:35:03.076" v="503"/>
          <ac:picMkLst>
            <pc:docMk/>
            <pc:sldMk cId="309340981" sldId="278"/>
            <ac:picMk id="1026" creationId="{51C872D0-1330-4629-B8DB-D122089FBF35}"/>
          </ac:picMkLst>
        </pc:picChg>
      </pc:sldChg>
      <pc:sldChg chg="addSp delSp modSp new add del mod setBg">
        <pc:chgData name="amira amir" userId="9ddb60026d133a05" providerId="LiveId" clId="{8BC496EE-A428-4765-BA8B-9AA83D2AAD48}" dt="2020-09-11T22:44:15.265" v="602" actId="20577"/>
        <pc:sldMkLst>
          <pc:docMk/>
          <pc:sldMk cId="2223399337" sldId="278"/>
        </pc:sldMkLst>
        <pc:spChg chg="mod">
          <ac:chgData name="amira amir" userId="9ddb60026d133a05" providerId="LiveId" clId="{8BC496EE-A428-4765-BA8B-9AA83D2AAD48}" dt="2020-09-11T22:37:22.533" v="540" actId="26606"/>
          <ac:spMkLst>
            <pc:docMk/>
            <pc:sldMk cId="2223399337" sldId="278"/>
            <ac:spMk id="2" creationId="{A8F78096-E508-4C4B-859A-AFBC6E87D87D}"/>
          </ac:spMkLst>
        </pc:spChg>
        <pc:spChg chg="mod">
          <ac:chgData name="amira amir" userId="9ddb60026d133a05" providerId="LiveId" clId="{8BC496EE-A428-4765-BA8B-9AA83D2AAD48}" dt="2020-09-11T22:37:30.961" v="541" actId="207"/>
          <ac:spMkLst>
            <pc:docMk/>
            <pc:sldMk cId="2223399337" sldId="278"/>
            <ac:spMk id="3" creationId="{C79B2C2F-0E54-4F79-8121-FFC75C1C01E1}"/>
          </ac:spMkLst>
        </pc:spChg>
        <pc:spChg chg="add del">
          <ac:chgData name="amira amir" userId="9ddb60026d133a05" providerId="LiveId" clId="{8BC496EE-A428-4765-BA8B-9AA83D2AAD48}" dt="2020-09-11T22:35:38.550" v="510"/>
          <ac:spMkLst>
            <pc:docMk/>
            <pc:sldMk cId="2223399337" sldId="278"/>
            <ac:spMk id="4" creationId="{9106CC6B-DE1B-4A35-8CAC-67404B5C6C3A}"/>
          </ac:spMkLst>
        </pc:spChg>
        <pc:spChg chg="add del mod">
          <ac:chgData name="amira amir" userId="9ddb60026d133a05" providerId="LiveId" clId="{8BC496EE-A428-4765-BA8B-9AA83D2AAD48}" dt="2020-09-11T22:37:14.252" v="539" actId="478"/>
          <ac:spMkLst>
            <pc:docMk/>
            <pc:sldMk cId="2223399337" sldId="278"/>
            <ac:spMk id="7" creationId="{432FE5F0-BF55-4031-91A9-E074E8B619A0}"/>
          </ac:spMkLst>
        </pc:spChg>
        <pc:spChg chg="add mod">
          <ac:chgData name="amira amir" userId="9ddb60026d133a05" providerId="LiveId" clId="{8BC496EE-A428-4765-BA8B-9AA83D2AAD48}" dt="2020-09-11T22:44:15.265" v="602" actId="20577"/>
          <ac:spMkLst>
            <pc:docMk/>
            <pc:sldMk cId="2223399337" sldId="278"/>
            <ac:spMk id="8" creationId="{C3F787DF-E853-4170-AC54-C6A0A3F494C9}"/>
          </ac:spMkLst>
        </pc:spChg>
        <pc:spChg chg="add">
          <ac:chgData name="amira amir" userId="9ddb60026d133a05" providerId="LiveId" clId="{8BC496EE-A428-4765-BA8B-9AA83D2AAD48}" dt="2020-09-11T22:37:22.533" v="540" actId="26606"/>
          <ac:spMkLst>
            <pc:docMk/>
            <pc:sldMk cId="2223399337" sldId="278"/>
            <ac:spMk id="11" creationId="{F4C0B10B-D2C4-4A54-AFAD-3D27DF88BB37}"/>
          </ac:spMkLst>
        </pc:spChg>
        <pc:grpChg chg="add">
          <ac:chgData name="amira amir" userId="9ddb60026d133a05" providerId="LiveId" clId="{8BC496EE-A428-4765-BA8B-9AA83D2AAD48}" dt="2020-09-11T22:37:22.533" v="540" actId="26606"/>
          <ac:grpSpMkLst>
            <pc:docMk/>
            <pc:sldMk cId="2223399337" sldId="278"/>
            <ac:grpSpMk id="13" creationId="{B6BADB90-C74B-40D6-86DC-503F65FCE8DC}"/>
          </ac:grpSpMkLst>
        </pc:grpChg>
        <pc:picChg chg="add mod">
          <ac:chgData name="amira amir" userId="9ddb60026d133a05" providerId="LiveId" clId="{8BC496EE-A428-4765-BA8B-9AA83D2AAD48}" dt="2020-09-11T22:37:22.533" v="540" actId="26606"/>
          <ac:picMkLst>
            <pc:docMk/>
            <pc:sldMk cId="2223399337" sldId="278"/>
            <ac:picMk id="6" creationId="{D8C6917D-690D-4A1F-BB0E-C5E164C59829}"/>
          </ac:picMkLst>
        </pc:picChg>
      </pc:sldChg>
      <pc:sldChg chg="addSp modSp new mod setBg">
        <pc:chgData name="amira amir" userId="9ddb60026d133a05" providerId="LiveId" clId="{8BC496EE-A428-4765-BA8B-9AA83D2AAD48}" dt="2020-09-11T22:38:48.901" v="561" actId="113"/>
        <pc:sldMkLst>
          <pc:docMk/>
          <pc:sldMk cId="4055099825" sldId="279"/>
        </pc:sldMkLst>
        <pc:spChg chg="mod">
          <ac:chgData name="amira amir" userId="9ddb60026d133a05" providerId="LiveId" clId="{8BC496EE-A428-4765-BA8B-9AA83D2AAD48}" dt="2020-09-11T22:38:23.931" v="548" actId="26606"/>
          <ac:spMkLst>
            <pc:docMk/>
            <pc:sldMk cId="4055099825" sldId="279"/>
            <ac:spMk id="2" creationId="{C254F9FD-CC91-409C-9808-161608496740}"/>
          </ac:spMkLst>
        </pc:spChg>
        <pc:spChg chg="mod ord">
          <ac:chgData name="amira amir" userId="9ddb60026d133a05" providerId="LiveId" clId="{8BC496EE-A428-4765-BA8B-9AA83D2AAD48}" dt="2020-09-11T22:38:48.901" v="561" actId="113"/>
          <ac:spMkLst>
            <pc:docMk/>
            <pc:sldMk cId="4055099825" sldId="279"/>
            <ac:spMk id="3" creationId="{ED3A74B5-7EDD-41FC-842F-72C71DBC6B34}"/>
          </ac:spMkLst>
        </pc:spChg>
        <pc:picChg chg="add mod">
          <ac:chgData name="amira amir" userId="9ddb60026d133a05" providerId="LiveId" clId="{8BC496EE-A428-4765-BA8B-9AA83D2AAD48}" dt="2020-09-11T22:38:23.931" v="548" actId="26606"/>
          <ac:picMkLst>
            <pc:docMk/>
            <pc:sldMk cId="4055099825" sldId="279"/>
            <ac:picMk id="4" creationId="{011E1245-D5E9-4A00-AF78-8A8240D5EDC9}"/>
          </ac:picMkLst>
        </pc:picChg>
      </pc:sldChg>
      <pc:sldChg chg="addSp delSp modSp new mod setBg">
        <pc:chgData name="amira amir" userId="9ddb60026d133a05" providerId="LiveId" clId="{8BC496EE-A428-4765-BA8B-9AA83D2AAD48}" dt="2020-09-11T22:42:27.464" v="582" actId="26606"/>
        <pc:sldMkLst>
          <pc:docMk/>
          <pc:sldMk cId="1957347000" sldId="280"/>
        </pc:sldMkLst>
        <pc:spChg chg="mod">
          <ac:chgData name="amira amir" userId="9ddb60026d133a05" providerId="LiveId" clId="{8BC496EE-A428-4765-BA8B-9AA83D2AAD48}" dt="2020-09-11T22:42:27.464" v="582" actId="26606"/>
          <ac:spMkLst>
            <pc:docMk/>
            <pc:sldMk cId="1957347000" sldId="280"/>
            <ac:spMk id="2" creationId="{742074E7-41EA-464F-A8C3-E688A3ADCA43}"/>
          </ac:spMkLst>
        </pc:spChg>
        <pc:spChg chg="mod">
          <ac:chgData name="amira amir" userId="9ddb60026d133a05" providerId="LiveId" clId="{8BC496EE-A428-4765-BA8B-9AA83D2AAD48}" dt="2020-09-11T22:42:27.464" v="582" actId="26606"/>
          <ac:spMkLst>
            <pc:docMk/>
            <pc:sldMk cId="1957347000" sldId="280"/>
            <ac:spMk id="3" creationId="{B150F7E8-2076-4FC3-BA9F-545019D17FF8}"/>
          </ac:spMkLst>
        </pc:spChg>
        <pc:spChg chg="add del mod">
          <ac:chgData name="amira amir" userId="9ddb60026d133a05" providerId="LiveId" clId="{8BC496EE-A428-4765-BA8B-9AA83D2AAD48}" dt="2020-09-11T22:42:25.228" v="581" actId="478"/>
          <ac:spMkLst>
            <pc:docMk/>
            <pc:sldMk cId="1957347000" sldId="280"/>
            <ac:spMk id="6" creationId="{4783ED1D-5D1E-4619-827A-BD0F2A5A56A1}"/>
          </ac:spMkLst>
        </pc:spChg>
        <pc:spChg chg="add">
          <ac:chgData name="amira amir" userId="9ddb60026d133a05" providerId="LiveId" clId="{8BC496EE-A428-4765-BA8B-9AA83D2AAD48}" dt="2020-09-11T22:42:27.464" v="582" actId="26606"/>
          <ac:spMkLst>
            <pc:docMk/>
            <pc:sldMk cId="1957347000" sldId="280"/>
            <ac:spMk id="10" creationId="{F4C0B10B-D2C4-4A54-AFAD-3D27DF88BB37}"/>
          </ac:spMkLst>
        </pc:spChg>
        <pc:grpChg chg="add">
          <ac:chgData name="amira amir" userId="9ddb60026d133a05" providerId="LiveId" clId="{8BC496EE-A428-4765-BA8B-9AA83D2AAD48}" dt="2020-09-11T22:42:27.464" v="582" actId="26606"/>
          <ac:grpSpMkLst>
            <pc:docMk/>
            <pc:sldMk cId="1957347000" sldId="280"/>
            <ac:grpSpMk id="12" creationId="{B6BADB90-C74B-40D6-86DC-503F65FCE8DC}"/>
          </ac:grpSpMkLst>
        </pc:grpChg>
        <pc:picChg chg="add mod">
          <ac:chgData name="amira amir" userId="9ddb60026d133a05" providerId="LiveId" clId="{8BC496EE-A428-4765-BA8B-9AA83D2AAD48}" dt="2020-09-11T22:42:27.464" v="582" actId="26606"/>
          <ac:picMkLst>
            <pc:docMk/>
            <pc:sldMk cId="1957347000" sldId="280"/>
            <ac:picMk id="5" creationId="{0B3C97D7-C1C1-4815-8D48-082AA892E9F4}"/>
          </ac:picMkLst>
        </pc:picChg>
      </pc:sldChg>
      <pc:sldChg chg="addSp delSp modSp new mod setBg">
        <pc:chgData name="amira amir" userId="9ddb60026d133a05" providerId="LiveId" clId="{8BC496EE-A428-4765-BA8B-9AA83D2AAD48}" dt="2020-09-11T22:43:41.845" v="596" actId="27636"/>
        <pc:sldMkLst>
          <pc:docMk/>
          <pc:sldMk cId="690188520" sldId="281"/>
        </pc:sldMkLst>
        <pc:spChg chg="del mod">
          <ac:chgData name="amira amir" userId="9ddb60026d133a05" providerId="LiveId" clId="{8BC496EE-A428-4765-BA8B-9AA83D2AAD48}" dt="2020-09-11T22:43:24.646" v="588" actId="478"/>
          <ac:spMkLst>
            <pc:docMk/>
            <pc:sldMk cId="690188520" sldId="281"/>
            <ac:spMk id="2" creationId="{ACEAAD92-172D-4C86-A604-68BB83A2B34F}"/>
          </ac:spMkLst>
        </pc:spChg>
        <pc:spChg chg="mod ord">
          <ac:chgData name="amira amir" userId="9ddb60026d133a05" providerId="LiveId" clId="{8BC496EE-A428-4765-BA8B-9AA83D2AAD48}" dt="2020-09-11T22:43:41.845" v="596" actId="27636"/>
          <ac:spMkLst>
            <pc:docMk/>
            <pc:sldMk cId="690188520" sldId="281"/>
            <ac:spMk id="3" creationId="{B6344634-EF40-4680-9DD9-4AF12EBF33B1}"/>
          </ac:spMkLst>
        </pc:spChg>
        <pc:spChg chg="add del mod">
          <ac:chgData name="amira amir" userId="9ddb60026d133a05" providerId="LiveId" clId="{8BC496EE-A428-4765-BA8B-9AA83D2AAD48}" dt="2020-09-11T22:43:18.334" v="586" actId="478"/>
          <ac:spMkLst>
            <pc:docMk/>
            <pc:sldMk cId="690188520" sldId="281"/>
            <ac:spMk id="6" creationId="{066F2C8E-7E2E-4B8C-9A6A-83FC97E79E71}"/>
          </ac:spMkLst>
        </pc:spChg>
        <pc:picChg chg="add mod">
          <ac:chgData name="amira amir" userId="9ddb60026d133a05" providerId="LiveId" clId="{8BC496EE-A428-4765-BA8B-9AA83D2AAD48}" dt="2020-09-11T22:43:21.646" v="587" actId="26606"/>
          <ac:picMkLst>
            <pc:docMk/>
            <pc:sldMk cId="690188520" sldId="281"/>
            <ac:picMk id="5" creationId="{8080A383-D559-4C77-BDF1-BBEFAFECDEBE}"/>
          </ac:picMkLst>
        </pc:picChg>
      </pc:sldChg>
      <pc:sldChg chg="addSp delSp modSp new mod setBg">
        <pc:chgData name="amira amir" userId="9ddb60026d133a05" providerId="LiveId" clId="{8BC496EE-A428-4765-BA8B-9AA83D2AAD48}" dt="2020-09-11T22:41:47.655" v="574" actId="26606"/>
        <pc:sldMkLst>
          <pc:docMk/>
          <pc:sldMk cId="157061004" sldId="282"/>
        </pc:sldMkLst>
        <pc:spChg chg="mod">
          <ac:chgData name="amira amir" userId="9ddb60026d133a05" providerId="LiveId" clId="{8BC496EE-A428-4765-BA8B-9AA83D2AAD48}" dt="2020-09-11T22:41:47.655" v="574" actId="26606"/>
          <ac:spMkLst>
            <pc:docMk/>
            <pc:sldMk cId="157061004" sldId="282"/>
            <ac:spMk id="2" creationId="{70B9FB6A-51D9-4C2D-B43E-AA73F5395665}"/>
          </ac:spMkLst>
        </pc:spChg>
        <pc:spChg chg="del">
          <ac:chgData name="amira amir" userId="9ddb60026d133a05" providerId="LiveId" clId="{8BC496EE-A428-4765-BA8B-9AA83D2AAD48}" dt="2020-09-11T22:40:57.238" v="569" actId="22"/>
          <ac:spMkLst>
            <pc:docMk/>
            <pc:sldMk cId="157061004" sldId="282"/>
            <ac:spMk id="3" creationId="{EB1487ED-842B-4F19-BBB5-FB429811C0A5}"/>
          </ac:spMkLst>
        </pc:spChg>
        <pc:spChg chg="add">
          <ac:chgData name="amira amir" userId="9ddb60026d133a05" providerId="LiveId" clId="{8BC496EE-A428-4765-BA8B-9AA83D2AAD48}" dt="2020-09-11T22:41:47.655" v="574" actId="26606"/>
          <ac:spMkLst>
            <pc:docMk/>
            <pc:sldMk cId="157061004" sldId="282"/>
            <ac:spMk id="10" creationId="{74426AB7-D619-4515-962A-BC83909EC015}"/>
          </ac:spMkLst>
        </pc:spChg>
        <pc:spChg chg="add">
          <ac:chgData name="amira amir" userId="9ddb60026d133a05" providerId="LiveId" clId="{8BC496EE-A428-4765-BA8B-9AA83D2AAD48}" dt="2020-09-11T22:41:47.655" v="574" actId="26606"/>
          <ac:spMkLst>
            <pc:docMk/>
            <pc:sldMk cId="157061004" sldId="282"/>
            <ac:spMk id="12" creationId="{DE47DF98-723F-4AAC-ABCF-CACBC438F78F}"/>
          </ac:spMkLst>
        </pc:spChg>
        <pc:picChg chg="add mod ord">
          <ac:chgData name="amira amir" userId="9ddb60026d133a05" providerId="LiveId" clId="{8BC496EE-A428-4765-BA8B-9AA83D2AAD48}" dt="2020-09-11T22:41:47.655" v="574" actId="26606"/>
          <ac:picMkLst>
            <pc:docMk/>
            <pc:sldMk cId="157061004" sldId="282"/>
            <ac:picMk id="5" creationId="{1892271A-6E20-4BBC-AE2D-DE60BF695EAC}"/>
          </ac:picMkLst>
        </pc:picChg>
        <pc:picChg chg="add del">
          <ac:chgData name="amira amir" userId="9ddb60026d133a05" providerId="LiveId" clId="{8BC496EE-A428-4765-BA8B-9AA83D2AAD48}" dt="2020-09-11T22:41:21.746" v="571" actId="22"/>
          <ac:picMkLst>
            <pc:docMk/>
            <pc:sldMk cId="157061004" sldId="282"/>
            <ac:picMk id="7" creationId="{67C5A1F1-52C4-469E-948A-40C1236E01CE}"/>
          </ac:picMkLst>
        </pc:picChg>
        <pc:cxnChg chg="add">
          <ac:chgData name="amira amir" userId="9ddb60026d133a05" providerId="LiveId" clId="{8BC496EE-A428-4765-BA8B-9AA83D2AAD48}" dt="2020-09-11T22:41:47.655" v="574" actId="26606"/>
          <ac:cxnSpMkLst>
            <pc:docMk/>
            <pc:sldMk cId="157061004" sldId="282"/>
            <ac:cxnSpMk id="14" creationId="{EA29FC7C-9308-4FDE-8DCA-405668055B0F}"/>
          </ac:cxnSpMkLst>
        </pc:cxnChg>
      </pc:sldChg>
      <pc:sldChg chg="addSp modSp new mod setBg">
        <pc:chgData name="amira amir" userId="9ddb60026d133a05" providerId="LiveId" clId="{8BC496EE-A428-4765-BA8B-9AA83D2AAD48}" dt="2020-09-11T22:48:28.013" v="652" actId="20577"/>
        <pc:sldMkLst>
          <pc:docMk/>
          <pc:sldMk cId="4129885067" sldId="283"/>
        </pc:sldMkLst>
        <pc:spChg chg="mod">
          <ac:chgData name="amira amir" userId="9ddb60026d133a05" providerId="LiveId" clId="{8BC496EE-A428-4765-BA8B-9AA83D2AAD48}" dt="2020-09-11T22:45:32.991" v="613" actId="26606"/>
          <ac:spMkLst>
            <pc:docMk/>
            <pc:sldMk cId="4129885067" sldId="283"/>
            <ac:spMk id="2" creationId="{3D1769B3-5A32-4F64-9765-B144C3C645C3}"/>
          </ac:spMkLst>
        </pc:spChg>
        <pc:spChg chg="mod">
          <ac:chgData name="amira amir" userId="9ddb60026d133a05" providerId="LiveId" clId="{8BC496EE-A428-4765-BA8B-9AA83D2AAD48}" dt="2020-09-11T22:46:00.799" v="628" actId="27636"/>
          <ac:spMkLst>
            <pc:docMk/>
            <pc:sldMk cId="4129885067" sldId="283"/>
            <ac:spMk id="3" creationId="{7623D127-1FD0-409D-897D-BE42335416E0}"/>
          </ac:spMkLst>
        </pc:spChg>
        <pc:spChg chg="add mod">
          <ac:chgData name="amira amir" userId="9ddb60026d133a05" providerId="LiveId" clId="{8BC496EE-A428-4765-BA8B-9AA83D2AAD48}" dt="2020-09-11T22:48:28.013" v="652" actId="20577"/>
          <ac:spMkLst>
            <pc:docMk/>
            <pc:sldMk cId="4129885067" sldId="283"/>
            <ac:spMk id="5" creationId="{47C3B79E-1086-466C-B87C-5072A038368B}"/>
          </ac:spMkLst>
        </pc:spChg>
        <pc:spChg chg="add">
          <ac:chgData name="amira amir" userId="9ddb60026d133a05" providerId="LiveId" clId="{8BC496EE-A428-4765-BA8B-9AA83D2AAD48}" dt="2020-09-11T22:45:32.991" v="613" actId="26606"/>
          <ac:spMkLst>
            <pc:docMk/>
            <pc:sldMk cId="4129885067" sldId="283"/>
            <ac:spMk id="9" creationId="{F4C0B10B-D2C4-4A54-AFAD-3D27DF88BB37}"/>
          </ac:spMkLst>
        </pc:spChg>
        <pc:grpChg chg="add">
          <ac:chgData name="amira amir" userId="9ddb60026d133a05" providerId="LiveId" clId="{8BC496EE-A428-4765-BA8B-9AA83D2AAD48}" dt="2020-09-11T22:45:32.991" v="613" actId="26606"/>
          <ac:grpSpMkLst>
            <pc:docMk/>
            <pc:sldMk cId="4129885067" sldId="283"/>
            <ac:grpSpMk id="11" creationId="{B6BADB90-C74B-40D6-86DC-503F65FCE8DC}"/>
          </ac:grpSpMkLst>
        </pc:grpChg>
        <pc:picChg chg="add mod">
          <ac:chgData name="amira amir" userId="9ddb60026d133a05" providerId="LiveId" clId="{8BC496EE-A428-4765-BA8B-9AA83D2AAD48}" dt="2020-09-11T22:45:53.291" v="624" actId="14100"/>
          <ac:picMkLst>
            <pc:docMk/>
            <pc:sldMk cId="4129885067" sldId="283"/>
            <ac:picMk id="4" creationId="{34AE021D-5DC6-44EE-8907-C10D65AD82AC}"/>
          </ac:picMkLst>
        </pc:picChg>
      </pc:sldChg>
      <pc:sldChg chg="addSp modSp new mod setBg">
        <pc:chgData name="amira amir" userId="9ddb60026d133a05" providerId="LiveId" clId="{8BC496EE-A428-4765-BA8B-9AA83D2AAD48}" dt="2020-09-11T22:47:21.696" v="644" actId="27636"/>
        <pc:sldMkLst>
          <pc:docMk/>
          <pc:sldMk cId="69538011" sldId="284"/>
        </pc:sldMkLst>
        <pc:spChg chg="mod">
          <ac:chgData name="amira amir" userId="9ddb60026d133a05" providerId="LiveId" clId="{8BC496EE-A428-4765-BA8B-9AA83D2AAD48}" dt="2020-09-11T22:47:06.196" v="637" actId="26606"/>
          <ac:spMkLst>
            <pc:docMk/>
            <pc:sldMk cId="69538011" sldId="284"/>
            <ac:spMk id="2" creationId="{23CB0860-4F7B-43FB-BC41-E983C31140AC}"/>
          </ac:spMkLst>
        </pc:spChg>
        <pc:spChg chg="mod">
          <ac:chgData name="amira amir" userId="9ddb60026d133a05" providerId="LiveId" clId="{8BC496EE-A428-4765-BA8B-9AA83D2AAD48}" dt="2020-09-11T22:47:21.696" v="644" actId="27636"/>
          <ac:spMkLst>
            <pc:docMk/>
            <pc:sldMk cId="69538011" sldId="284"/>
            <ac:spMk id="3" creationId="{0080CC76-6A4A-4539-998C-64B16FCD1283}"/>
          </ac:spMkLst>
        </pc:spChg>
        <pc:spChg chg="add">
          <ac:chgData name="amira amir" userId="9ddb60026d133a05" providerId="LiveId" clId="{8BC496EE-A428-4765-BA8B-9AA83D2AAD48}" dt="2020-09-11T22:47:06.196" v="637" actId="26606"/>
          <ac:spMkLst>
            <pc:docMk/>
            <pc:sldMk cId="69538011" sldId="284"/>
            <ac:spMk id="9" creationId="{F4C0B10B-D2C4-4A54-AFAD-3D27DF88BB37}"/>
          </ac:spMkLst>
        </pc:spChg>
        <pc:grpChg chg="add">
          <ac:chgData name="amira amir" userId="9ddb60026d133a05" providerId="LiveId" clId="{8BC496EE-A428-4765-BA8B-9AA83D2AAD48}" dt="2020-09-11T22:47:06.196" v="637" actId="26606"/>
          <ac:grpSpMkLst>
            <pc:docMk/>
            <pc:sldMk cId="69538011" sldId="284"/>
            <ac:grpSpMk id="11" creationId="{B6BADB90-C74B-40D6-86DC-503F65FCE8DC}"/>
          </ac:grpSpMkLst>
        </pc:grpChg>
        <pc:picChg chg="add mod">
          <ac:chgData name="amira amir" userId="9ddb60026d133a05" providerId="LiveId" clId="{8BC496EE-A428-4765-BA8B-9AA83D2AAD48}" dt="2020-09-11T22:47:12.260" v="638" actId="14100"/>
          <ac:picMkLst>
            <pc:docMk/>
            <pc:sldMk cId="69538011" sldId="284"/>
            <ac:picMk id="4" creationId="{9DB15D3C-4C05-4D5C-B67C-5EAD6B395402}"/>
          </ac:picMkLst>
        </pc:picChg>
      </pc:sldChg>
      <pc:sldChg chg="addSp modSp new mod setBg">
        <pc:chgData name="amira amir" userId="9ddb60026d133a05" providerId="LiveId" clId="{8BC496EE-A428-4765-BA8B-9AA83D2AAD48}" dt="2020-09-11T23:01:40.581" v="771" actId="1076"/>
        <pc:sldMkLst>
          <pc:docMk/>
          <pc:sldMk cId="3435281327" sldId="285"/>
        </pc:sldMkLst>
        <pc:spChg chg="mod">
          <ac:chgData name="amira amir" userId="9ddb60026d133a05" providerId="LiveId" clId="{8BC496EE-A428-4765-BA8B-9AA83D2AAD48}" dt="2020-09-11T23:01:12.606" v="760" actId="26606"/>
          <ac:spMkLst>
            <pc:docMk/>
            <pc:sldMk cId="3435281327" sldId="285"/>
            <ac:spMk id="2" creationId="{42036779-BE72-4465-BFD5-92DBD8F92410}"/>
          </ac:spMkLst>
        </pc:spChg>
        <pc:spChg chg="mod">
          <ac:chgData name="amira amir" userId="9ddb60026d133a05" providerId="LiveId" clId="{8BC496EE-A428-4765-BA8B-9AA83D2AAD48}" dt="2020-09-11T23:01:21.967" v="765" actId="27636"/>
          <ac:spMkLst>
            <pc:docMk/>
            <pc:sldMk cId="3435281327" sldId="285"/>
            <ac:spMk id="3" creationId="{8778E99A-448F-4A34-BB66-71C6AE07387C}"/>
          </ac:spMkLst>
        </pc:spChg>
        <pc:spChg chg="add mod">
          <ac:chgData name="amira amir" userId="9ddb60026d133a05" providerId="LiveId" clId="{8BC496EE-A428-4765-BA8B-9AA83D2AAD48}" dt="2020-09-11T23:01:40.581" v="771" actId="1076"/>
          <ac:spMkLst>
            <pc:docMk/>
            <pc:sldMk cId="3435281327" sldId="285"/>
            <ac:spMk id="4" creationId="{46A81261-0A5E-4E21-83B5-9EACF3E4E8C8}"/>
          </ac:spMkLst>
        </pc:spChg>
        <pc:picChg chg="add">
          <ac:chgData name="amira amir" userId="9ddb60026d133a05" providerId="LiveId" clId="{8BC496EE-A428-4765-BA8B-9AA83D2AAD48}" dt="2020-09-11T23:01:12.606" v="760" actId="26606"/>
          <ac:picMkLst>
            <pc:docMk/>
            <pc:sldMk cId="3435281327" sldId="285"/>
            <ac:picMk id="5" creationId="{30FDF289-D654-4811-A309-309BAB2222A7}"/>
          </ac:picMkLst>
        </pc:picChg>
        <pc:cxnChg chg="add">
          <ac:chgData name="amira amir" userId="9ddb60026d133a05" providerId="LiveId" clId="{8BC496EE-A428-4765-BA8B-9AA83D2AAD48}" dt="2020-09-11T23:01:12.606" v="760" actId="26606"/>
          <ac:cxnSpMkLst>
            <pc:docMk/>
            <pc:sldMk cId="3435281327" sldId="285"/>
            <ac:cxnSpMk id="9" creationId="{A7F400EE-A8A5-48AF-B4D6-291B52C6F0B0}"/>
          </ac:cxnSpMkLst>
        </pc:cxnChg>
      </pc:sldChg>
      <pc:sldChg chg="addSp modSp new mod setBg">
        <pc:chgData name="amira amir" userId="9ddb60026d133a05" providerId="LiveId" clId="{8BC496EE-A428-4765-BA8B-9AA83D2AAD48}" dt="2020-09-11T22:50:32.602" v="675" actId="26606"/>
        <pc:sldMkLst>
          <pc:docMk/>
          <pc:sldMk cId="867884604" sldId="286"/>
        </pc:sldMkLst>
        <pc:spChg chg="mod">
          <ac:chgData name="amira amir" userId="9ddb60026d133a05" providerId="LiveId" clId="{8BC496EE-A428-4765-BA8B-9AA83D2AAD48}" dt="2020-09-11T22:50:32.602" v="675" actId="26606"/>
          <ac:spMkLst>
            <pc:docMk/>
            <pc:sldMk cId="867884604" sldId="286"/>
            <ac:spMk id="2" creationId="{3EDDBC7F-0723-452B-BD3E-BB18452A57A0}"/>
          </ac:spMkLst>
        </pc:spChg>
        <pc:spChg chg="mod">
          <ac:chgData name="amira amir" userId="9ddb60026d133a05" providerId="LiveId" clId="{8BC496EE-A428-4765-BA8B-9AA83D2AAD48}" dt="2020-09-11T22:50:32.602" v="675" actId="26606"/>
          <ac:spMkLst>
            <pc:docMk/>
            <pc:sldMk cId="867884604" sldId="286"/>
            <ac:spMk id="3" creationId="{28CDDC76-294D-47F0-A43F-FBCD26162E07}"/>
          </ac:spMkLst>
        </pc:spChg>
        <pc:picChg chg="add mod">
          <ac:chgData name="amira amir" userId="9ddb60026d133a05" providerId="LiveId" clId="{8BC496EE-A428-4765-BA8B-9AA83D2AAD48}" dt="2020-09-11T22:50:32.602" v="675" actId="26606"/>
          <ac:picMkLst>
            <pc:docMk/>
            <pc:sldMk cId="867884604" sldId="286"/>
            <ac:picMk id="4" creationId="{B20E8278-3B8F-49D8-ADC4-C5509E69384D}"/>
          </ac:picMkLst>
        </pc:picChg>
        <pc:cxnChg chg="add">
          <ac:chgData name="amira amir" userId="9ddb60026d133a05" providerId="LiveId" clId="{8BC496EE-A428-4765-BA8B-9AA83D2AAD48}" dt="2020-09-11T22:50:32.602" v="675" actId="26606"/>
          <ac:cxnSpMkLst>
            <pc:docMk/>
            <pc:sldMk cId="867884604" sldId="286"/>
            <ac:cxnSpMk id="9" creationId="{E4A809D5-3600-46D4-A466-67F2349A54FB}"/>
          </ac:cxnSpMkLst>
        </pc:cxnChg>
      </pc:sldChg>
      <pc:sldChg chg="addSp delSp modSp new mod setBg">
        <pc:chgData name="amira amir" userId="9ddb60026d133a05" providerId="LiveId" clId="{8BC496EE-A428-4765-BA8B-9AA83D2AAD48}" dt="2020-09-11T22:52:02.915" v="693" actId="403"/>
        <pc:sldMkLst>
          <pc:docMk/>
          <pc:sldMk cId="1900757082" sldId="287"/>
        </pc:sldMkLst>
        <pc:spChg chg="mod">
          <ac:chgData name="amira amir" userId="9ddb60026d133a05" providerId="LiveId" clId="{8BC496EE-A428-4765-BA8B-9AA83D2AAD48}" dt="2020-09-11T22:51:55.790" v="690" actId="26606"/>
          <ac:spMkLst>
            <pc:docMk/>
            <pc:sldMk cId="1900757082" sldId="287"/>
            <ac:spMk id="2" creationId="{6ACDD387-50C8-4785-87DE-B44052BBC3A8}"/>
          </ac:spMkLst>
        </pc:spChg>
        <pc:spChg chg="mod ord">
          <ac:chgData name="amira amir" userId="9ddb60026d133a05" providerId="LiveId" clId="{8BC496EE-A428-4765-BA8B-9AA83D2AAD48}" dt="2020-09-11T22:52:02.915" v="693" actId="403"/>
          <ac:spMkLst>
            <pc:docMk/>
            <pc:sldMk cId="1900757082" sldId="287"/>
            <ac:spMk id="3" creationId="{EDA0EA73-D239-4F70-806C-0279374F2EE3}"/>
          </ac:spMkLst>
        </pc:spChg>
        <pc:spChg chg="add del mod">
          <ac:chgData name="amira amir" userId="9ddb60026d133a05" providerId="LiveId" clId="{8BC496EE-A428-4765-BA8B-9AA83D2AAD48}" dt="2020-09-11T22:51:23.561" v="683" actId="931"/>
          <ac:spMkLst>
            <pc:docMk/>
            <pc:sldMk cId="1900757082" sldId="287"/>
            <ac:spMk id="6" creationId="{55E18C75-3E56-42E2-9F37-8030392D4ADE}"/>
          </ac:spMkLst>
        </pc:spChg>
        <pc:spChg chg="add del mod">
          <ac:chgData name="amira amir" userId="9ddb60026d133a05" providerId="LiveId" clId="{8BC496EE-A428-4765-BA8B-9AA83D2AAD48}" dt="2020-09-11T22:51:45.821" v="687" actId="478"/>
          <ac:spMkLst>
            <pc:docMk/>
            <pc:sldMk cId="1900757082" sldId="287"/>
            <ac:spMk id="9" creationId="{164912A3-F6E2-43E9-9A45-E7B37114DB59}"/>
          </ac:spMkLst>
        </pc:spChg>
        <pc:spChg chg="add del">
          <ac:chgData name="amira amir" userId="9ddb60026d133a05" providerId="LiveId" clId="{8BC496EE-A428-4765-BA8B-9AA83D2AAD48}" dt="2020-09-11T22:51:55.782" v="689" actId="26606"/>
          <ac:spMkLst>
            <pc:docMk/>
            <pc:sldMk cId="1900757082" sldId="287"/>
            <ac:spMk id="13" creationId="{C0DB9C61-90E0-484F-8602-02F49EDC1B70}"/>
          </ac:spMkLst>
        </pc:spChg>
        <pc:spChg chg="add del">
          <ac:chgData name="amira amir" userId="9ddb60026d133a05" providerId="LiveId" clId="{8BC496EE-A428-4765-BA8B-9AA83D2AAD48}" dt="2020-09-11T22:51:55.782" v="689" actId="26606"/>
          <ac:spMkLst>
            <pc:docMk/>
            <pc:sldMk cId="1900757082" sldId="287"/>
            <ac:spMk id="15" creationId="{3F7ED563-E5DB-4937-BF78-7893C4DC92A0}"/>
          </ac:spMkLst>
        </pc:spChg>
        <pc:spChg chg="add del">
          <ac:chgData name="amira amir" userId="9ddb60026d133a05" providerId="LiveId" clId="{8BC496EE-A428-4765-BA8B-9AA83D2AAD48}" dt="2020-09-11T22:51:55.782" v="689" actId="26606"/>
          <ac:spMkLst>
            <pc:docMk/>
            <pc:sldMk cId="1900757082" sldId="287"/>
            <ac:spMk id="17" creationId="{2306B647-FE95-4550-8350-3D2180C62211}"/>
          </ac:spMkLst>
        </pc:spChg>
        <pc:spChg chg="add">
          <ac:chgData name="amira amir" userId="9ddb60026d133a05" providerId="LiveId" clId="{8BC496EE-A428-4765-BA8B-9AA83D2AAD48}" dt="2020-09-11T22:51:55.790" v="690" actId="26606"/>
          <ac:spMkLst>
            <pc:docMk/>
            <pc:sldMk cId="1900757082" sldId="287"/>
            <ac:spMk id="19" creationId="{F56F5174-31D9-4DBB-AAB7-A1FD7BDB1352}"/>
          </ac:spMkLst>
        </pc:spChg>
        <pc:spChg chg="add">
          <ac:chgData name="amira amir" userId="9ddb60026d133a05" providerId="LiveId" clId="{8BC496EE-A428-4765-BA8B-9AA83D2AAD48}" dt="2020-09-11T22:51:55.790" v="690" actId="26606"/>
          <ac:spMkLst>
            <pc:docMk/>
            <pc:sldMk cId="1900757082" sldId="287"/>
            <ac:spMk id="21" creationId="{F9A95BEE-6BB1-4A28-A8E6-A34B2E42EF87}"/>
          </ac:spMkLst>
        </pc:spChg>
        <pc:picChg chg="add del mod">
          <ac:chgData name="amira amir" userId="9ddb60026d133a05" providerId="LiveId" clId="{8BC496EE-A428-4765-BA8B-9AA83D2AAD48}" dt="2020-09-11T22:51:23.561" v="683" actId="931"/>
          <ac:picMkLst>
            <pc:docMk/>
            <pc:sldMk cId="1900757082" sldId="287"/>
            <ac:picMk id="5" creationId="{C556242F-0AE5-4927-8051-5DDB1D854AFB}"/>
          </ac:picMkLst>
        </pc:picChg>
        <pc:picChg chg="add mod">
          <ac:chgData name="amira amir" userId="9ddb60026d133a05" providerId="LiveId" clId="{8BC496EE-A428-4765-BA8B-9AA83D2AAD48}" dt="2020-09-11T22:51:55.790" v="690" actId="26606"/>
          <ac:picMkLst>
            <pc:docMk/>
            <pc:sldMk cId="1900757082" sldId="287"/>
            <ac:picMk id="8" creationId="{FAF15F85-49DA-4280-9D0D-C59D9F2F0ED0}"/>
          </ac:picMkLst>
        </pc:picChg>
        <pc:picChg chg="add">
          <ac:chgData name="amira amir" userId="9ddb60026d133a05" providerId="LiveId" clId="{8BC496EE-A428-4765-BA8B-9AA83D2AAD48}" dt="2020-09-11T22:51:55.790" v="690" actId="26606"/>
          <ac:picMkLst>
            <pc:docMk/>
            <pc:sldMk cId="1900757082" sldId="287"/>
            <ac:picMk id="20" creationId="{AE113210-7872-481A-ADE6-3A05CCAF5EB2}"/>
          </ac:picMkLst>
        </pc:picChg>
      </pc:sldChg>
      <pc:sldChg chg="addSp delSp modSp new mod setBg modClrScheme chgLayout">
        <pc:chgData name="amira amir" userId="9ddb60026d133a05" providerId="LiveId" clId="{8BC496EE-A428-4765-BA8B-9AA83D2AAD48}" dt="2020-09-11T22:56:08.211" v="748" actId="26606"/>
        <pc:sldMkLst>
          <pc:docMk/>
          <pc:sldMk cId="2644907681" sldId="288"/>
        </pc:sldMkLst>
        <pc:spChg chg="del">
          <ac:chgData name="amira amir" userId="9ddb60026d133a05" providerId="LiveId" clId="{8BC496EE-A428-4765-BA8B-9AA83D2AAD48}" dt="2020-09-11T22:55:44.841" v="742" actId="700"/>
          <ac:spMkLst>
            <pc:docMk/>
            <pc:sldMk cId="2644907681" sldId="288"/>
            <ac:spMk id="2" creationId="{BEBF3AC0-BFE2-435D-9C04-F98D31008F16}"/>
          </ac:spMkLst>
        </pc:spChg>
        <pc:spChg chg="del">
          <ac:chgData name="amira amir" userId="9ddb60026d133a05" providerId="LiveId" clId="{8BC496EE-A428-4765-BA8B-9AA83D2AAD48}" dt="2020-09-11T22:55:44.841" v="742" actId="700"/>
          <ac:spMkLst>
            <pc:docMk/>
            <pc:sldMk cId="2644907681" sldId="288"/>
            <ac:spMk id="3" creationId="{5D382AD3-A1C2-4305-9938-23292BDB3808}"/>
          </ac:spMkLst>
        </pc:spChg>
        <pc:spChg chg="add del mod">
          <ac:chgData name="amira amir" userId="9ddb60026d133a05" providerId="LiveId" clId="{8BC496EE-A428-4765-BA8B-9AA83D2AAD48}" dt="2020-09-11T22:56:06.394" v="747" actId="478"/>
          <ac:spMkLst>
            <pc:docMk/>
            <pc:sldMk cId="2644907681" sldId="288"/>
            <ac:spMk id="6" creationId="{F682CD97-A14E-4185-935C-C4507E1AF447}"/>
          </ac:spMkLst>
        </pc:spChg>
        <pc:spChg chg="add">
          <ac:chgData name="amira amir" userId="9ddb60026d133a05" providerId="LiveId" clId="{8BC496EE-A428-4765-BA8B-9AA83D2AAD48}" dt="2020-09-11T22:56:08.211" v="748" actId="26606"/>
          <ac:spMkLst>
            <pc:docMk/>
            <pc:sldMk cId="2644907681" sldId="288"/>
            <ac:spMk id="10" creationId="{42A4FC2C-047E-45A5-965D-8E1E3BF09BC6}"/>
          </ac:spMkLst>
        </pc:spChg>
        <pc:picChg chg="add mod">
          <ac:chgData name="amira amir" userId="9ddb60026d133a05" providerId="LiveId" clId="{8BC496EE-A428-4765-BA8B-9AA83D2AAD48}" dt="2020-09-11T22:56:08.211" v="748" actId="26606"/>
          <ac:picMkLst>
            <pc:docMk/>
            <pc:sldMk cId="2644907681" sldId="288"/>
            <ac:picMk id="5" creationId="{AFA4C59C-E478-4A6E-A76D-1255E4894FD7}"/>
          </ac:picMkLst>
        </pc:picChg>
      </pc:sldChg>
      <pc:sldMasterChg chg="setBg modSldLayout">
        <pc:chgData name="amira amir" userId="9ddb60026d133a05" providerId="LiveId" clId="{8BC496EE-A428-4765-BA8B-9AA83D2AAD48}" dt="2020-09-11T19:34:45.443" v="35"/>
        <pc:sldMasterMkLst>
          <pc:docMk/>
          <pc:sldMasterMk cId="2526102131" sldId="2147483648"/>
        </pc:sldMasterMkLst>
        <pc:sldLayoutChg chg="setBg">
          <pc:chgData name="amira amir" userId="9ddb60026d133a05" providerId="LiveId" clId="{8BC496EE-A428-4765-BA8B-9AA83D2AAD48}" dt="2020-09-11T19:34:45.443" v="35"/>
          <pc:sldLayoutMkLst>
            <pc:docMk/>
            <pc:sldMasterMk cId="2526102131" sldId="2147483648"/>
            <pc:sldLayoutMk cId="1534306570" sldId="2147483649"/>
          </pc:sldLayoutMkLst>
        </pc:sldLayoutChg>
        <pc:sldLayoutChg chg="setBg">
          <pc:chgData name="amira amir" userId="9ddb60026d133a05" providerId="LiveId" clId="{8BC496EE-A428-4765-BA8B-9AA83D2AAD48}" dt="2020-09-11T19:34:45.443" v="35"/>
          <pc:sldLayoutMkLst>
            <pc:docMk/>
            <pc:sldMasterMk cId="2526102131" sldId="2147483648"/>
            <pc:sldLayoutMk cId="3029932277" sldId="2147483650"/>
          </pc:sldLayoutMkLst>
        </pc:sldLayoutChg>
        <pc:sldLayoutChg chg="setBg">
          <pc:chgData name="amira amir" userId="9ddb60026d133a05" providerId="LiveId" clId="{8BC496EE-A428-4765-BA8B-9AA83D2AAD48}" dt="2020-09-11T19:34:45.443" v="35"/>
          <pc:sldLayoutMkLst>
            <pc:docMk/>
            <pc:sldMasterMk cId="2526102131" sldId="2147483648"/>
            <pc:sldLayoutMk cId="225189765" sldId="2147483651"/>
          </pc:sldLayoutMkLst>
        </pc:sldLayoutChg>
        <pc:sldLayoutChg chg="setBg">
          <pc:chgData name="amira amir" userId="9ddb60026d133a05" providerId="LiveId" clId="{8BC496EE-A428-4765-BA8B-9AA83D2AAD48}" dt="2020-09-11T19:34:45.443" v="35"/>
          <pc:sldLayoutMkLst>
            <pc:docMk/>
            <pc:sldMasterMk cId="2526102131" sldId="2147483648"/>
            <pc:sldLayoutMk cId="3728140281" sldId="2147483652"/>
          </pc:sldLayoutMkLst>
        </pc:sldLayoutChg>
        <pc:sldLayoutChg chg="setBg">
          <pc:chgData name="amira amir" userId="9ddb60026d133a05" providerId="LiveId" clId="{8BC496EE-A428-4765-BA8B-9AA83D2AAD48}" dt="2020-09-11T19:34:45.443" v="35"/>
          <pc:sldLayoutMkLst>
            <pc:docMk/>
            <pc:sldMasterMk cId="2526102131" sldId="2147483648"/>
            <pc:sldLayoutMk cId="2800084342" sldId="2147483653"/>
          </pc:sldLayoutMkLst>
        </pc:sldLayoutChg>
        <pc:sldLayoutChg chg="setBg">
          <pc:chgData name="amira amir" userId="9ddb60026d133a05" providerId="LiveId" clId="{8BC496EE-A428-4765-BA8B-9AA83D2AAD48}" dt="2020-09-11T19:34:45.443" v="35"/>
          <pc:sldLayoutMkLst>
            <pc:docMk/>
            <pc:sldMasterMk cId="2526102131" sldId="2147483648"/>
            <pc:sldLayoutMk cId="3136801367" sldId="2147483654"/>
          </pc:sldLayoutMkLst>
        </pc:sldLayoutChg>
        <pc:sldLayoutChg chg="setBg">
          <pc:chgData name="amira amir" userId="9ddb60026d133a05" providerId="LiveId" clId="{8BC496EE-A428-4765-BA8B-9AA83D2AAD48}" dt="2020-09-11T19:34:45.443" v="35"/>
          <pc:sldLayoutMkLst>
            <pc:docMk/>
            <pc:sldMasterMk cId="2526102131" sldId="2147483648"/>
            <pc:sldLayoutMk cId="218598905" sldId="2147483655"/>
          </pc:sldLayoutMkLst>
        </pc:sldLayoutChg>
        <pc:sldLayoutChg chg="setBg">
          <pc:chgData name="amira amir" userId="9ddb60026d133a05" providerId="LiveId" clId="{8BC496EE-A428-4765-BA8B-9AA83D2AAD48}" dt="2020-09-11T19:34:45.443" v="35"/>
          <pc:sldLayoutMkLst>
            <pc:docMk/>
            <pc:sldMasterMk cId="2526102131" sldId="2147483648"/>
            <pc:sldLayoutMk cId="645949905" sldId="2147483656"/>
          </pc:sldLayoutMkLst>
        </pc:sldLayoutChg>
        <pc:sldLayoutChg chg="setBg">
          <pc:chgData name="amira amir" userId="9ddb60026d133a05" providerId="LiveId" clId="{8BC496EE-A428-4765-BA8B-9AA83D2AAD48}" dt="2020-09-11T19:34:45.443" v="35"/>
          <pc:sldLayoutMkLst>
            <pc:docMk/>
            <pc:sldMasterMk cId="2526102131" sldId="2147483648"/>
            <pc:sldLayoutMk cId="307310411" sldId="2147483657"/>
          </pc:sldLayoutMkLst>
        </pc:sldLayoutChg>
        <pc:sldLayoutChg chg="setBg">
          <pc:chgData name="amira amir" userId="9ddb60026d133a05" providerId="LiveId" clId="{8BC496EE-A428-4765-BA8B-9AA83D2AAD48}" dt="2020-09-11T19:34:45.443" v="35"/>
          <pc:sldLayoutMkLst>
            <pc:docMk/>
            <pc:sldMasterMk cId="2526102131" sldId="2147483648"/>
            <pc:sldLayoutMk cId="1496030544" sldId="2147483658"/>
          </pc:sldLayoutMkLst>
        </pc:sldLayoutChg>
        <pc:sldLayoutChg chg="setBg">
          <pc:chgData name="amira amir" userId="9ddb60026d133a05" providerId="LiveId" clId="{8BC496EE-A428-4765-BA8B-9AA83D2AAD48}" dt="2020-09-11T19:34:45.443" v="35"/>
          <pc:sldLayoutMkLst>
            <pc:docMk/>
            <pc:sldMasterMk cId="2526102131" sldId="2147483648"/>
            <pc:sldLayoutMk cId="1718771142" sldId="214748365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633F72-33CB-4436-832A-3170CAD410CE}"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C660530-A2E0-479F-B156-2F2F2D7B9213}">
      <dgm:prSet/>
      <dgm:spPr/>
      <dgm:t>
        <a:bodyPr/>
        <a:lstStyle/>
        <a:p>
          <a:r>
            <a:rPr lang="en-US"/>
            <a:t>The process continues until all of the particles evaporate and the puddle is gone. </a:t>
          </a:r>
        </a:p>
      </dgm:t>
    </dgm:pt>
    <dgm:pt modelId="{E145CB7F-DD68-4BCA-BCCE-206A037FBAF8}" type="parTrans" cxnId="{E29D07E7-FFE7-45A5-A413-2F54F8475160}">
      <dgm:prSet/>
      <dgm:spPr/>
      <dgm:t>
        <a:bodyPr/>
        <a:lstStyle/>
        <a:p>
          <a:endParaRPr lang="en-US"/>
        </a:p>
      </dgm:t>
    </dgm:pt>
    <dgm:pt modelId="{847AAD39-8B34-4F67-894E-53CDA0A18918}" type="sibTrans" cxnId="{E29D07E7-FFE7-45A5-A413-2F54F8475160}">
      <dgm:prSet/>
      <dgm:spPr/>
      <dgm:t>
        <a:bodyPr/>
        <a:lstStyle/>
        <a:p>
          <a:endParaRPr lang="en-US"/>
        </a:p>
      </dgm:t>
    </dgm:pt>
    <dgm:pt modelId="{BE019A4F-A5C9-4474-A3B7-E4A0742DFBC7}">
      <dgm:prSet/>
      <dgm:spPr/>
      <dgm:t>
        <a:bodyPr/>
        <a:lstStyle/>
        <a:p>
          <a:r>
            <a:rPr lang="en-US"/>
            <a:t>While boiling occurs only at one temperature, evaporation can occur at all temperatures.</a:t>
          </a:r>
        </a:p>
      </dgm:t>
    </dgm:pt>
    <dgm:pt modelId="{CD57EC53-B46F-484B-9AD1-D428D216B88F}" type="parTrans" cxnId="{AE55A8AF-9EC7-471F-813A-7F09073ADD0C}">
      <dgm:prSet/>
      <dgm:spPr/>
      <dgm:t>
        <a:bodyPr/>
        <a:lstStyle/>
        <a:p>
          <a:endParaRPr lang="en-US"/>
        </a:p>
      </dgm:t>
    </dgm:pt>
    <dgm:pt modelId="{25713115-A8AF-4232-84B0-A026677301B7}" type="sibTrans" cxnId="{AE55A8AF-9EC7-471F-813A-7F09073ADD0C}">
      <dgm:prSet/>
      <dgm:spPr/>
      <dgm:t>
        <a:bodyPr/>
        <a:lstStyle/>
        <a:p>
          <a:endParaRPr lang="en-US"/>
        </a:p>
      </dgm:t>
    </dgm:pt>
    <dgm:pt modelId="{CA9289DF-7DED-4438-A3C8-80128F07D90F}" type="pres">
      <dgm:prSet presAssocID="{33633F72-33CB-4436-832A-3170CAD410CE}" presName="hierChild1" presStyleCnt="0">
        <dgm:presLayoutVars>
          <dgm:chPref val="1"/>
          <dgm:dir/>
          <dgm:animOne val="branch"/>
          <dgm:animLvl val="lvl"/>
          <dgm:resizeHandles/>
        </dgm:presLayoutVars>
      </dgm:prSet>
      <dgm:spPr/>
    </dgm:pt>
    <dgm:pt modelId="{4A8C9AE5-4F56-4526-A0E7-99F199499750}" type="pres">
      <dgm:prSet presAssocID="{4C660530-A2E0-479F-B156-2F2F2D7B9213}" presName="hierRoot1" presStyleCnt="0"/>
      <dgm:spPr/>
    </dgm:pt>
    <dgm:pt modelId="{D5CA537F-1A9E-402E-8987-39DD4BE3826C}" type="pres">
      <dgm:prSet presAssocID="{4C660530-A2E0-479F-B156-2F2F2D7B9213}" presName="composite" presStyleCnt="0"/>
      <dgm:spPr/>
    </dgm:pt>
    <dgm:pt modelId="{45D55465-B10A-403C-9471-D62714DAA432}" type="pres">
      <dgm:prSet presAssocID="{4C660530-A2E0-479F-B156-2F2F2D7B9213}" presName="background" presStyleLbl="node0" presStyleIdx="0" presStyleCnt="2"/>
      <dgm:spPr/>
    </dgm:pt>
    <dgm:pt modelId="{5B0A6C2F-FE17-40D2-A63F-467DD61AE396}" type="pres">
      <dgm:prSet presAssocID="{4C660530-A2E0-479F-B156-2F2F2D7B9213}" presName="text" presStyleLbl="fgAcc0" presStyleIdx="0" presStyleCnt="2">
        <dgm:presLayoutVars>
          <dgm:chPref val="3"/>
        </dgm:presLayoutVars>
      </dgm:prSet>
      <dgm:spPr/>
    </dgm:pt>
    <dgm:pt modelId="{D0A08794-90D0-4E0D-AE2B-B036F8CD5502}" type="pres">
      <dgm:prSet presAssocID="{4C660530-A2E0-479F-B156-2F2F2D7B9213}" presName="hierChild2" presStyleCnt="0"/>
      <dgm:spPr/>
    </dgm:pt>
    <dgm:pt modelId="{15B03B94-0252-4CDE-9086-F7731A1CD7EE}" type="pres">
      <dgm:prSet presAssocID="{BE019A4F-A5C9-4474-A3B7-E4A0742DFBC7}" presName="hierRoot1" presStyleCnt="0"/>
      <dgm:spPr/>
    </dgm:pt>
    <dgm:pt modelId="{2306F399-A478-4897-8F3C-F03392A145E7}" type="pres">
      <dgm:prSet presAssocID="{BE019A4F-A5C9-4474-A3B7-E4A0742DFBC7}" presName="composite" presStyleCnt="0"/>
      <dgm:spPr/>
    </dgm:pt>
    <dgm:pt modelId="{80E11B8A-6B26-45A1-B0C6-6B6FAD97E550}" type="pres">
      <dgm:prSet presAssocID="{BE019A4F-A5C9-4474-A3B7-E4A0742DFBC7}" presName="background" presStyleLbl="node0" presStyleIdx="1" presStyleCnt="2"/>
      <dgm:spPr/>
    </dgm:pt>
    <dgm:pt modelId="{3D6B1793-B4FB-49EA-B6ED-EC2B8CA7E890}" type="pres">
      <dgm:prSet presAssocID="{BE019A4F-A5C9-4474-A3B7-E4A0742DFBC7}" presName="text" presStyleLbl="fgAcc0" presStyleIdx="1" presStyleCnt="2">
        <dgm:presLayoutVars>
          <dgm:chPref val="3"/>
        </dgm:presLayoutVars>
      </dgm:prSet>
      <dgm:spPr/>
    </dgm:pt>
    <dgm:pt modelId="{1E5F99C8-2839-428C-930F-4B8A8B387FF8}" type="pres">
      <dgm:prSet presAssocID="{BE019A4F-A5C9-4474-A3B7-E4A0742DFBC7}" presName="hierChild2" presStyleCnt="0"/>
      <dgm:spPr/>
    </dgm:pt>
  </dgm:ptLst>
  <dgm:cxnLst>
    <dgm:cxn modelId="{DD31BE4F-ADC6-4399-92FB-09BB8389D587}" type="presOf" srcId="{BE019A4F-A5C9-4474-A3B7-E4A0742DFBC7}" destId="{3D6B1793-B4FB-49EA-B6ED-EC2B8CA7E890}" srcOrd="0" destOrd="0" presId="urn:microsoft.com/office/officeart/2005/8/layout/hierarchy1"/>
    <dgm:cxn modelId="{16EE5791-F4BB-4EA1-A487-7F9C53F3BAD1}" type="presOf" srcId="{33633F72-33CB-4436-832A-3170CAD410CE}" destId="{CA9289DF-7DED-4438-A3C8-80128F07D90F}" srcOrd="0" destOrd="0" presId="urn:microsoft.com/office/officeart/2005/8/layout/hierarchy1"/>
    <dgm:cxn modelId="{AE55A8AF-9EC7-471F-813A-7F09073ADD0C}" srcId="{33633F72-33CB-4436-832A-3170CAD410CE}" destId="{BE019A4F-A5C9-4474-A3B7-E4A0742DFBC7}" srcOrd="1" destOrd="0" parTransId="{CD57EC53-B46F-484B-9AD1-D428D216B88F}" sibTransId="{25713115-A8AF-4232-84B0-A026677301B7}"/>
    <dgm:cxn modelId="{97C7EFD4-81A5-4282-899A-C283AB49E9E4}" type="presOf" srcId="{4C660530-A2E0-479F-B156-2F2F2D7B9213}" destId="{5B0A6C2F-FE17-40D2-A63F-467DD61AE396}" srcOrd="0" destOrd="0" presId="urn:microsoft.com/office/officeart/2005/8/layout/hierarchy1"/>
    <dgm:cxn modelId="{E29D07E7-FFE7-45A5-A413-2F54F8475160}" srcId="{33633F72-33CB-4436-832A-3170CAD410CE}" destId="{4C660530-A2E0-479F-B156-2F2F2D7B9213}" srcOrd="0" destOrd="0" parTransId="{E145CB7F-DD68-4BCA-BCCE-206A037FBAF8}" sibTransId="{847AAD39-8B34-4F67-894E-53CDA0A18918}"/>
    <dgm:cxn modelId="{639796AC-87CE-4EAB-A31F-A537789A6626}" type="presParOf" srcId="{CA9289DF-7DED-4438-A3C8-80128F07D90F}" destId="{4A8C9AE5-4F56-4526-A0E7-99F199499750}" srcOrd="0" destOrd="0" presId="urn:microsoft.com/office/officeart/2005/8/layout/hierarchy1"/>
    <dgm:cxn modelId="{A5FEBF13-C55E-4F87-B1B6-348425019280}" type="presParOf" srcId="{4A8C9AE5-4F56-4526-A0E7-99F199499750}" destId="{D5CA537F-1A9E-402E-8987-39DD4BE3826C}" srcOrd="0" destOrd="0" presId="urn:microsoft.com/office/officeart/2005/8/layout/hierarchy1"/>
    <dgm:cxn modelId="{080303C7-EC84-407A-B75D-A3F632048419}" type="presParOf" srcId="{D5CA537F-1A9E-402E-8987-39DD4BE3826C}" destId="{45D55465-B10A-403C-9471-D62714DAA432}" srcOrd="0" destOrd="0" presId="urn:microsoft.com/office/officeart/2005/8/layout/hierarchy1"/>
    <dgm:cxn modelId="{B582D847-ED24-4D90-BD59-6D00DBB2DBC3}" type="presParOf" srcId="{D5CA537F-1A9E-402E-8987-39DD4BE3826C}" destId="{5B0A6C2F-FE17-40D2-A63F-467DD61AE396}" srcOrd="1" destOrd="0" presId="urn:microsoft.com/office/officeart/2005/8/layout/hierarchy1"/>
    <dgm:cxn modelId="{068CCCAB-83C1-4127-AA22-69132464AB4B}" type="presParOf" srcId="{4A8C9AE5-4F56-4526-A0E7-99F199499750}" destId="{D0A08794-90D0-4E0D-AE2B-B036F8CD5502}" srcOrd="1" destOrd="0" presId="urn:microsoft.com/office/officeart/2005/8/layout/hierarchy1"/>
    <dgm:cxn modelId="{6A5BE136-6279-417A-8355-16FBA163FB7A}" type="presParOf" srcId="{CA9289DF-7DED-4438-A3C8-80128F07D90F}" destId="{15B03B94-0252-4CDE-9086-F7731A1CD7EE}" srcOrd="1" destOrd="0" presId="urn:microsoft.com/office/officeart/2005/8/layout/hierarchy1"/>
    <dgm:cxn modelId="{A2517793-6F3A-4CC7-A16A-11FA331EEBDD}" type="presParOf" srcId="{15B03B94-0252-4CDE-9086-F7731A1CD7EE}" destId="{2306F399-A478-4897-8F3C-F03392A145E7}" srcOrd="0" destOrd="0" presId="urn:microsoft.com/office/officeart/2005/8/layout/hierarchy1"/>
    <dgm:cxn modelId="{BA47876F-59BF-462A-8C7E-AD623F0D61B0}" type="presParOf" srcId="{2306F399-A478-4897-8F3C-F03392A145E7}" destId="{80E11B8A-6B26-45A1-B0C6-6B6FAD97E550}" srcOrd="0" destOrd="0" presId="urn:microsoft.com/office/officeart/2005/8/layout/hierarchy1"/>
    <dgm:cxn modelId="{6EFB134C-6884-4DDB-8192-6C981C1C1B3A}" type="presParOf" srcId="{2306F399-A478-4897-8F3C-F03392A145E7}" destId="{3D6B1793-B4FB-49EA-B6ED-EC2B8CA7E890}" srcOrd="1" destOrd="0" presId="urn:microsoft.com/office/officeart/2005/8/layout/hierarchy1"/>
    <dgm:cxn modelId="{10E55969-9606-4616-A23D-7679CEB68F84}" type="presParOf" srcId="{15B03B94-0252-4CDE-9086-F7731A1CD7EE}" destId="{1E5F99C8-2839-428C-930F-4B8A8B387FF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55465-B10A-403C-9471-D62714DAA432}">
      <dsp:nvSpPr>
        <dsp:cNvPr id="0" name=""/>
        <dsp:cNvSpPr/>
      </dsp:nvSpPr>
      <dsp:spPr>
        <a:xfrm>
          <a:off x="130938" y="1393"/>
          <a:ext cx="4224635" cy="2682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A6C2F-FE17-40D2-A63F-467DD61AE396}">
      <dsp:nvSpPr>
        <dsp:cNvPr id="0" name=""/>
        <dsp:cNvSpPr/>
      </dsp:nvSpPr>
      <dsp:spPr>
        <a:xfrm>
          <a:off x="600342" y="447327"/>
          <a:ext cx="4224635" cy="2682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The process continues until all of the particles evaporate and the puddle is gone. </a:t>
          </a:r>
        </a:p>
      </dsp:txBody>
      <dsp:txXfrm>
        <a:off x="678914" y="525899"/>
        <a:ext cx="4067491" cy="2525499"/>
      </dsp:txXfrm>
    </dsp:sp>
    <dsp:sp modelId="{80E11B8A-6B26-45A1-B0C6-6B6FAD97E550}">
      <dsp:nvSpPr>
        <dsp:cNvPr id="0" name=""/>
        <dsp:cNvSpPr/>
      </dsp:nvSpPr>
      <dsp:spPr>
        <a:xfrm>
          <a:off x="5294381" y="1393"/>
          <a:ext cx="4224635" cy="2682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6B1793-B4FB-49EA-B6ED-EC2B8CA7E890}">
      <dsp:nvSpPr>
        <dsp:cNvPr id="0" name=""/>
        <dsp:cNvSpPr/>
      </dsp:nvSpPr>
      <dsp:spPr>
        <a:xfrm>
          <a:off x="5763785" y="447327"/>
          <a:ext cx="4224635" cy="2682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While boiling occurs only at one temperature, evaporation can occur at all temperatures.</a:t>
          </a:r>
        </a:p>
      </dsp:txBody>
      <dsp:txXfrm>
        <a:off x="5842357" y="525899"/>
        <a:ext cx="4067491" cy="25254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EE806-CBD4-4F29-ADC0-E25CB0282947}"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EB7D0-20FE-4D35-B5CB-FE878CC785EF}" type="slidenum">
              <a:rPr lang="en-US" smtClean="0"/>
              <a:t>‹#›</a:t>
            </a:fld>
            <a:endParaRPr lang="en-US"/>
          </a:p>
        </p:txBody>
      </p:sp>
    </p:spTree>
    <p:extLst>
      <p:ext uri="{BB962C8B-B14F-4D97-AF65-F5344CB8AC3E}">
        <p14:creationId xmlns:p14="http://schemas.microsoft.com/office/powerpoint/2010/main" val="376316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1EB7D0-20FE-4D35-B5CB-FE878CC785EF}" type="slidenum">
              <a:rPr lang="en-US" smtClean="0"/>
              <a:t>10</a:t>
            </a:fld>
            <a:endParaRPr lang="en-US"/>
          </a:p>
        </p:txBody>
      </p:sp>
    </p:spTree>
    <p:extLst>
      <p:ext uri="{BB962C8B-B14F-4D97-AF65-F5344CB8AC3E}">
        <p14:creationId xmlns:p14="http://schemas.microsoft.com/office/powerpoint/2010/main" val="131944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28B99-FC79-4F38-B55F-42773985AF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97C82C-AE22-45C4-8AE4-B3C7F1012D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F54CC8-56D2-4FE0-851E-4EEC9EEA46AA}"/>
              </a:ext>
            </a:extLst>
          </p:cNvPr>
          <p:cNvSpPr>
            <a:spLocks noGrp="1"/>
          </p:cNvSpPr>
          <p:nvPr>
            <p:ph type="dt" sz="half" idx="10"/>
          </p:nvPr>
        </p:nvSpPr>
        <p:spPr/>
        <p:txBody>
          <a:bodyPr/>
          <a:lstStyle/>
          <a:p>
            <a:fld id="{A36C4FB7-00F4-48C0-A47E-32AD4D23692C}" type="datetimeFigureOut">
              <a:rPr lang="en-US" smtClean="0"/>
              <a:t>9/19/2024</a:t>
            </a:fld>
            <a:endParaRPr lang="en-US"/>
          </a:p>
        </p:txBody>
      </p:sp>
      <p:sp>
        <p:nvSpPr>
          <p:cNvPr id="5" name="Footer Placeholder 4">
            <a:extLst>
              <a:ext uri="{FF2B5EF4-FFF2-40B4-BE49-F238E27FC236}">
                <a16:creationId xmlns:a16="http://schemas.microsoft.com/office/drawing/2014/main" id="{92D0F119-31BE-42DB-852B-7E04B2388E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D40D5-F2F0-4E94-9224-2D6FA070DEC8}"/>
              </a:ext>
            </a:extLst>
          </p:cNvPr>
          <p:cNvSpPr>
            <a:spLocks noGrp="1"/>
          </p:cNvSpPr>
          <p:nvPr>
            <p:ph type="sldNum" sz="quarter" idx="12"/>
          </p:nvPr>
        </p:nvSpPr>
        <p:spPr/>
        <p:txBody>
          <a:bodyPr/>
          <a:lstStyle/>
          <a:p>
            <a:fld id="{C75D9244-DDEE-42A5-AC89-99BE92E015D5}" type="slidenum">
              <a:rPr lang="en-US" smtClean="0"/>
              <a:t>‹#›</a:t>
            </a:fld>
            <a:endParaRPr lang="en-US"/>
          </a:p>
        </p:txBody>
      </p:sp>
    </p:spTree>
    <p:extLst>
      <p:ext uri="{BB962C8B-B14F-4D97-AF65-F5344CB8AC3E}">
        <p14:creationId xmlns:p14="http://schemas.microsoft.com/office/powerpoint/2010/main" val="153430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84EB-E519-4F40-B72E-D61276C659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DA1F52-A049-4396-8367-C145AEC13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21D90C-7ED8-4F1A-84BC-0FEE8BD0F55E}"/>
              </a:ext>
            </a:extLst>
          </p:cNvPr>
          <p:cNvSpPr>
            <a:spLocks noGrp="1"/>
          </p:cNvSpPr>
          <p:nvPr>
            <p:ph type="dt" sz="half" idx="10"/>
          </p:nvPr>
        </p:nvSpPr>
        <p:spPr/>
        <p:txBody>
          <a:bodyPr/>
          <a:lstStyle/>
          <a:p>
            <a:fld id="{A36C4FB7-00F4-48C0-A47E-32AD4D23692C}" type="datetimeFigureOut">
              <a:rPr lang="en-US" smtClean="0"/>
              <a:t>9/19/2024</a:t>
            </a:fld>
            <a:endParaRPr lang="en-US"/>
          </a:p>
        </p:txBody>
      </p:sp>
      <p:sp>
        <p:nvSpPr>
          <p:cNvPr id="5" name="Footer Placeholder 4">
            <a:extLst>
              <a:ext uri="{FF2B5EF4-FFF2-40B4-BE49-F238E27FC236}">
                <a16:creationId xmlns:a16="http://schemas.microsoft.com/office/drawing/2014/main" id="{51F7CFBE-A07C-4EFB-A4A6-CDB31EECC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B26B8-63FC-43E5-86C8-D506C61E034C}"/>
              </a:ext>
            </a:extLst>
          </p:cNvPr>
          <p:cNvSpPr>
            <a:spLocks noGrp="1"/>
          </p:cNvSpPr>
          <p:nvPr>
            <p:ph type="sldNum" sz="quarter" idx="12"/>
          </p:nvPr>
        </p:nvSpPr>
        <p:spPr/>
        <p:txBody>
          <a:bodyPr/>
          <a:lstStyle/>
          <a:p>
            <a:fld id="{C75D9244-DDEE-42A5-AC89-99BE92E015D5}" type="slidenum">
              <a:rPr lang="en-US" smtClean="0"/>
              <a:t>‹#›</a:t>
            </a:fld>
            <a:endParaRPr lang="en-US"/>
          </a:p>
        </p:txBody>
      </p:sp>
    </p:spTree>
    <p:extLst>
      <p:ext uri="{BB962C8B-B14F-4D97-AF65-F5344CB8AC3E}">
        <p14:creationId xmlns:p14="http://schemas.microsoft.com/office/powerpoint/2010/main" val="1496030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6C30F-19C7-41C5-874E-4FBE26FFE0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936AC4-9C51-48D1-B214-21DCE84973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C3B1A4-865E-4B28-B593-B8A72489C1B8}"/>
              </a:ext>
            </a:extLst>
          </p:cNvPr>
          <p:cNvSpPr>
            <a:spLocks noGrp="1"/>
          </p:cNvSpPr>
          <p:nvPr>
            <p:ph type="dt" sz="half" idx="10"/>
          </p:nvPr>
        </p:nvSpPr>
        <p:spPr/>
        <p:txBody>
          <a:bodyPr/>
          <a:lstStyle/>
          <a:p>
            <a:fld id="{A36C4FB7-00F4-48C0-A47E-32AD4D23692C}" type="datetimeFigureOut">
              <a:rPr lang="en-US" smtClean="0"/>
              <a:t>9/19/2024</a:t>
            </a:fld>
            <a:endParaRPr lang="en-US"/>
          </a:p>
        </p:txBody>
      </p:sp>
      <p:sp>
        <p:nvSpPr>
          <p:cNvPr id="5" name="Footer Placeholder 4">
            <a:extLst>
              <a:ext uri="{FF2B5EF4-FFF2-40B4-BE49-F238E27FC236}">
                <a16:creationId xmlns:a16="http://schemas.microsoft.com/office/drawing/2014/main" id="{13B398B4-3A68-44D8-B8AF-24E2578C6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132DD-E1A6-42D4-8804-B4372A0303B5}"/>
              </a:ext>
            </a:extLst>
          </p:cNvPr>
          <p:cNvSpPr>
            <a:spLocks noGrp="1"/>
          </p:cNvSpPr>
          <p:nvPr>
            <p:ph type="sldNum" sz="quarter" idx="12"/>
          </p:nvPr>
        </p:nvSpPr>
        <p:spPr/>
        <p:txBody>
          <a:bodyPr/>
          <a:lstStyle/>
          <a:p>
            <a:fld id="{C75D9244-DDEE-42A5-AC89-99BE92E015D5}" type="slidenum">
              <a:rPr lang="en-US" smtClean="0"/>
              <a:t>‹#›</a:t>
            </a:fld>
            <a:endParaRPr lang="en-US"/>
          </a:p>
        </p:txBody>
      </p:sp>
    </p:spTree>
    <p:extLst>
      <p:ext uri="{BB962C8B-B14F-4D97-AF65-F5344CB8AC3E}">
        <p14:creationId xmlns:p14="http://schemas.microsoft.com/office/powerpoint/2010/main" val="1718771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9"/>
        <p:cNvGrpSpPr/>
        <p:nvPr/>
      </p:nvGrpSpPr>
      <p:grpSpPr>
        <a:xfrm>
          <a:off x="0" y="0"/>
          <a:ext cx="0" cy="0"/>
          <a:chOff x="0" y="0"/>
          <a:chExt cx="0" cy="0"/>
        </a:xfrm>
      </p:grpSpPr>
      <p:sp>
        <p:nvSpPr>
          <p:cNvPr id="320" name="Google Shape;320;p35"/>
          <p:cNvSpPr/>
          <p:nvPr/>
        </p:nvSpPr>
        <p:spPr>
          <a:xfrm>
            <a:off x="-3379967" y="5547128"/>
            <a:ext cx="5532000" cy="5532000"/>
          </a:xfrm>
          <a:prstGeom prst="ellipse">
            <a:avLst/>
          </a:prstGeom>
          <a:solidFill>
            <a:schemeClr val="accent2"/>
          </a:solidFill>
          <a:ln w="76200"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35"/>
          <p:cNvSpPr/>
          <p:nvPr/>
        </p:nvSpPr>
        <p:spPr>
          <a:xfrm>
            <a:off x="9410267" y="-4272005"/>
            <a:ext cx="5532000" cy="5532000"/>
          </a:xfrm>
          <a:prstGeom prst="ellipse">
            <a:avLst/>
          </a:prstGeom>
          <a:solidFill>
            <a:schemeClr val="lt2"/>
          </a:solidFill>
          <a:ln w="76200"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 name="Google Shape;322;p35"/>
          <p:cNvGrpSpPr/>
          <p:nvPr/>
        </p:nvGrpSpPr>
        <p:grpSpPr>
          <a:xfrm>
            <a:off x="7739902" y="5654851"/>
            <a:ext cx="735767" cy="336300"/>
            <a:chOff x="5467075" y="3559100"/>
            <a:chExt cx="551825" cy="252225"/>
          </a:xfrm>
        </p:grpSpPr>
        <p:sp>
          <p:nvSpPr>
            <p:cNvPr id="323" name="Google Shape;323;p35"/>
            <p:cNvSpPr/>
            <p:nvPr/>
          </p:nvSpPr>
          <p:spPr>
            <a:xfrm>
              <a:off x="5467075" y="3648800"/>
              <a:ext cx="179450" cy="162525"/>
            </a:xfrm>
            <a:custGeom>
              <a:avLst/>
              <a:gdLst/>
              <a:ahLst/>
              <a:cxnLst/>
              <a:rect l="l" t="t" r="r" b="b"/>
              <a:pathLst>
                <a:path w="7178" h="6501" extrusionOk="0">
                  <a:moveTo>
                    <a:pt x="4672" y="1"/>
                  </a:moveTo>
                  <a:lnTo>
                    <a:pt x="4401" y="136"/>
                  </a:lnTo>
                  <a:lnTo>
                    <a:pt x="4266" y="407"/>
                  </a:lnTo>
                  <a:lnTo>
                    <a:pt x="3453" y="2438"/>
                  </a:lnTo>
                  <a:lnTo>
                    <a:pt x="1084" y="1016"/>
                  </a:lnTo>
                  <a:lnTo>
                    <a:pt x="813" y="881"/>
                  </a:lnTo>
                  <a:lnTo>
                    <a:pt x="542" y="948"/>
                  </a:lnTo>
                  <a:lnTo>
                    <a:pt x="339" y="1016"/>
                  </a:lnTo>
                  <a:lnTo>
                    <a:pt x="136" y="1219"/>
                  </a:lnTo>
                  <a:lnTo>
                    <a:pt x="68" y="1422"/>
                  </a:lnTo>
                  <a:lnTo>
                    <a:pt x="0" y="1625"/>
                  </a:lnTo>
                  <a:lnTo>
                    <a:pt x="68" y="1896"/>
                  </a:lnTo>
                  <a:lnTo>
                    <a:pt x="271" y="2099"/>
                  </a:lnTo>
                  <a:lnTo>
                    <a:pt x="2912" y="3724"/>
                  </a:lnTo>
                  <a:lnTo>
                    <a:pt x="2167" y="5552"/>
                  </a:lnTo>
                  <a:lnTo>
                    <a:pt x="2167" y="5891"/>
                  </a:lnTo>
                  <a:lnTo>
                    <a:pt x="2235" y="6094"/>
                  </a:lnTo>
                  <a:lnTo>
                    <a:pt x="2370" y="6297"/>
                  </a:lnTo>
                  <a:lnTo>
                    <a:pt x="2573" y="6433"/>
                  </a:lnTo>
                  <a:lnTo>
                    <a:pt x="2844" y="6500"/>
                  </a:lnTo>
                  <a:lnTo>
                    <a:pt x="3047" y="6433"/>
                  </a:lnTo>
                  <a:lnTo>
                    <a:pt x="3250" y="6297"/>
                  </a:lnTo>
                  <a:lnTo>
                    <a:pt x="3453" y="6094"/>
                  </a:lnTo>
                  <a:lnTo>
                    <a:pt x="4130" y="4401"/>
                  </a:lnTo>
                  <a:lnTo>
                    <a:pt x="6297" y="5620"/>
                  </a:lnTo>
                  <a:lnTo>
                    <a:pt x="6568" y="5688"/>
                  </a:lnTo>
                  <a:lnTo>
                    <a:pt x="6839" y="5620"/>
                  </a:lnTo>
                  <a:lnTo>
                    <a:pt x="6974" y="5485"/>
                  </a:lnTo>
                  <a:lnTo>
                    <a:pt x="7109" y="5282"/>
                  </a:lnTo>
                  <a:lnTo>
                    <a:pt x="7177" y="5011"/>
                  </a:lnTo>
                  <a:lnTo>
                    <a:pt x="7177" y="4740"/>
                  </a:lnTo>
                  <a:lnTo>
                    <a:pt x="7042" y="4537"/>
                  </a:lnTo>
                  <a:lnTo>
                    <a:pt x="6771" y="4334"/>
                  </a:lnTo>
                  <a:lnTo>
                    <a:pt x="4604" y="3115"/>
                  </a:lnTo>
                  <a:lnTo>
                    <a:pt x="5485" y="881"/>
                  </a:lnTo>
                  <a:lnTo>
                    <a:pt x="5552" y="610"/>
                  </a:lnTo>
                  <a:lnTo>
                    <a:pt x="5485" y="339"/>
                  </a:lnTo>
                  <a:lnTo>
                    <a:pt x="5349" y="136"/>
                  </a:lnTo>
                  <a:lnTo>
                    <a:pt x="5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5"/>
            <p:cNvSpPr/>
            <p:nvPr/>
          </p:nvSpPr>
          <p:spPr>
            <a:xfrm>
              <a:off x="5682025" y="3606475"/>
              <a:ext cx="154075" cy="149000"/>
            </a:xfrm>
            <a:custGeom>
              <a:avLst/>
              <a:gdLst/>
              <a:ahLst/>
              <a:cxnLst/>
              <a:rect l="l" t="t" r="r" b="b"/>
              <a:pathLst>
                <a:path w="6163" h="5960" extrusionOk="0">
                  <a:moveTo>
                    <a:pt x="1964" y="1"/>
                  </a:moveTo>
                  <a:lnTo>
                    <a:pt x="1761" y="69"/>
                  </a:lnTo>
                  <a:lnTo>
                    <a:pt x="1558" y="204"/>
                  </a:lnTo>
                  <a:lnTo>
                    <a:pt x="1490" y="407"/>
                  </a:lnTo>
                  <a:lnTo>
                    <a:pt x="1490" y="678"/>
                  </a:lnTo>
                  <a:lnTo>
                    <a:pt x="1829" y="1964"/>
                  </a:lnTo>
                  <a:lnTo>
                    <a:pt x="475" y="2235"/>
                  </a:lnTo>
                  <a:lnTo>
                    <a:pt x="272" y="2371"/>
                  </a:lnTo>
                  <a:lnTo>
                    <a:pt x="69" y="2574"/>
                  </a:lnTo>
                  <a:lnTo>
                    <a:pt x="1" y="2777"/>
                  </a:lnTo>
                  <a:lnTo>
                    <a:pt x="1" y="3048"/>
                  </a:lnTo>
                  <a:lnTo>
                    <a:pt x="69" y="3251"/>
                  </a:lnTo>
                  <a:lnTo>
                    <a:pt x="204" y="3454"/>
                  </a:lnTo>
                  <a:lnTo>
                    <a:pt x="407" y="3589"/>
                  </a:lnTo>
                  <a:lnTo>
                    <a:pt x="678" y="3589"/>
                  </a:lnTo>
                  <a:lnTo>
                    <a:pt x="2168" y="3251"/>
                  </a:lnTo>
                  <a:lnTo>
                    <a:pt x="2709" y="5417"/>
                  </a:lnTo>
                  <a:lnTo>
                    <a:pt x="2845" y="5688"/>
                  </a:lnTo>
                  <a:lnTo>
                    <a:pt x="3048" y="5891"/>
                  </a:lnTo>
                  <a:lnTo>
                    <a:pt x="3251" y="5959"/>
                  </a:lnTo>
                  <a:lnTo>
                    <a:pt x="3522" y="5959"/>
                  </a:lnTo>
                  <a:lnTo>
                    <a:pt x="3725" y="5891"/>
                  </a:lnTo>
                  <a:lnTo>
                    <a:pt x="3928" y="5756"/>
                  </a:lnTo>
                  <a:lnTo>
                    <a:pt x="4063" y="5553"/>
                  </a:lnTo>
                  <a:lnTo>
                    <a:pt x="3996" y="5214"/>
                  </a:lnTo>
                  <a:lnTo>
                    <a:pt x="3454" y="3048"/>
                  </a:lnTo>
                  <a:lnTo>
                    <a:pt x="5621" y="2574"/>
                  </a:lnTo>
                  <a:lnTo>
                    <a:pt x="5891" y="2438"/>
                  </a:lnTo>
                  <a:lnTo>
                    <a:pt x="6094" y="2235"/>
                  </a:lnTo>
                  <a:lnTo>
                    <a:pt x="6162" y="2032"/>
                  </a:lnTo>
                  <a:lnTo>
                    <a:pt x="6162" y="1761"/>
                  </a:lnTo>
                  <a:lnTo>
                    <a:pt x="6094" y="1558"/>
                  </a:lnTo>
                  <a:lnTo>
                    <a:pt x="5959" y="1355"/>
                  </a:lnTo>
                  <a:lnTo>
                    <a:pt x="5756" y="1220"/>
                  </a:lnTo>
                  <a:lnTo>
                    <a:pt x="5485" y="1220"/>
                  </a:lnTo>
                  <a:lnTo>
                    <a:pt x="3115" y="1694"/>
                  </a:lnTo>
                  <a:lnTo>
                    <a:pt x="2777" y="543"/>
                  </a:lnTo>
                  <a:lnTo>
                    <a:pt x="2641" y="272"/>
                  </a:lnTo>
                  <a:lnTo>
                    <a:pt x="2506" y="69"/>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5"/>
            <p:cNvSpPr/>
            <p:nvPr/>
          </p:nvSpPr>
          <p:spPr>
            <a:xfrm>
              <a:off x="5868225" y="3559100"/>
              <a:ext cx="150675" cy="214975"/>
            </a:xfrm>
            <a:custGeom>
              <a:avLst/>
              <a:gdLst/>
              <a:ahLst/>
              <a:cxnLst/>
              <a:rect l="l" t="t" r="r" b="b"/>
              <a:pathLst>
                <a:path w="6027" h="8599" extrusionOk="0">
                  <a:moveTo>
                    <a:pt x="3928" y="0"/>
                  </a:moveTo>
                  <a:lnTo>
                    <a:pt x="3657" y="136"/>
                  </a:lnTo>
                  <a:lnTo>
                    <a:pt x="3521" y="271"/>
                  </a:lnTo>
                  <a:lnTo>
                    <a:pt x="3386" y="474"/>
                  </a:lnTo>
                  <a:lnTo>
                    <a:pt x="3318" y="677"/>
                  </a:lnTo>
                  <a:lnTo>
                    <a:pt x="3386" y="948"/>
                  </a:lnTo>
                  <a:lnTo>
                    <a:pt x="3521" y="1151"/>
                  </a:lnTo>
                  <a:lnTo>
                    <a:pt x="3589" y="1490"/>
                  </a:lnTo>
                  <a:lnTo>
                    <a:pt x="3589" y="1760"/>
                  </a:lnTo>
                  <a:lnTo>
                    <a:pt x="3454" y="1964"/>
                  </a:lnTo>
                  <a:lnTo>
                    <a:pt x="3318" y="2167"/>
                  </a:lnTo>
                  <a:lnTo>
                    <a:pt x="3047" y="2234"/>
                  </a:lnTo>
                  <a:lnTo>
                    <a:pt x="2777" y="2302"/>
                  </a:lnTo>
                  <a:lnTo>
                    <a:pt x="2370" y="2302"/>
                  </a:lnTo>
                  <a:lnTo>
                    <a:pt x="1896" y="2234"/>
                  </a:lnTo>
                  <a:lnTo>
                    <a:pt x="1558" y="1557"/>
                  </a:lnTo>
                  <a:lnTo>
                    <a:pt x="1355" y="880"/>
                  </a:lnTo>
                  <a:lnTo>
                    <a:pt x="1219" y="609"/>
                  </a:lnTo>
                  <a:lnTo>
                    <a:pt x="1016" y="406"/>
                  </a:lnTo>
                  <a:lnTo>
                    <a:pt x="745" y="339"/>
                  </a:lnTo>
                  <a:lnTo>
                    <a:pt x="542" y="339"/>
                  </a:lnTo>
                  <a:lnTo>
                    <a:pt x="271" y="406"/>
                  </a:lnTo>
                  <a:lnTo>
                    <a:pt x="136" y="542"/>
                  </a:lnTo>
                  <a:lnTo>
                    <a:pt x="1" y="745"/>
                  </a:lnTo>
                  <a:lnTo>
                    <a:pt x="1" y="1016"/>
                  </a:lnTo>
                  <a:lnTo>
                    <a:pt x="204" y="1625"/>
                  </a:lnTo>
                  <a:lnTo>
                    <a:pt x="407" y="2167"/>
                  </a:lnTo>
                  <a:lnTo>
                    <a:pt x="678" y="2708"/>
                  </a:lnTo>
                  <a:lnTo>
                    <a:pt x="1016" y="3250"/>
                  </a:lnTo>
                  <a:lnTo>
                    <a:pt x="1422" y="3656"/>
                  </a:lnTo>
                  <a:lnTo>
                    <a:pt x="1693" y="3792"/>
                  </a:lnTo>
                  <a:lnTo>
                    <a:pt x="1896" y="3927"/>
                  </a:lnTo>
                  <a:lnTo>
                    <a:pt x="2167" y="3995"/>
                  </a:lnTo>
                  <a:lnTo>
                    <a:pt x="2777" y="3995"/>
                  </a:lnTo>
                  <a:lnTo>
                    <a:pt x="3115" y="3927"/>
                  </a:lnTo>
                  <a:lnTo>
                    <a:pt x="3521" y="3792"/>
                  </a:lnTo>
                  <a:lnTo>
                    <a:pt x="3792" y="3589"/>
                  </a:lnTo>
                  <a:lnTo>
                    <a:pt x="4131" y="3385"/>
                  </a:lnTo>
                  <a:lnTo>
                    <a:pt x="4334" y="3115"/>
                  </a:lnTo>
                  <a:lnTo>
                    <a:pt x="4537" y="3724"/>
                  </a:lnTo>
                  <a:lnTo>
                    <a:pt x="4672" y="4401"/>
                  </a:lnTo>
                  <a:lnTo>
                    <a:pt x="4740" y="5010"/>
                  </a:lnTo>
                  <a:lnTo>
                    <a:pt x="4672" y="5552"/>
                  </a:lnTo>
                  <a:lnTo>
                    <a:pt x="4537" y="6094"/>
                  </a:lnTo>
                  <a:lnTo>
                    <a:pt x="4334" y="6568"/>
                  </a:lnTo>
                  <a:lnTo>
                    <a:pt x="4131" y="6771"/>
                  </a:lnTo>
                  <a:lnTo>
                    <a:pt x="3928" y="6974"/>
                  </a:lnTo>
                  <a:lnTo>
                    <a:pt x="3657" y="7177"/>
                  </a:lnTo>
                  <a:lnTo>
                    <a:pt x="3318" y="7312"/>
                  </a:lnTo>
                  <a:lnTo>
                    <a:pt x="3115" y="7448"/>
                  </a:lnTo>
                  <a:lnTo>
                    <a:pt x="2980" y="7651"/>
                  </a:lnTo>
                  <a:lnTo>
                    <a:pt x="2912" y="7922"/>
                  </a:lnTo>
                  <a:lnTo>
                    <a:pt x="2980" y="8125"/>
                  </a:lnTo>
                  <a:lnTo>
                    <a:pt x="3115" y="8328"/>
                  </a:lnTo>
                  <a:lnTo>
                    <a:pt x="3318" y="8531"/>
                  </a:lnTo>
                  <a:lnTo>
                    <a:pt x="3589" y="8599"/>
                  </a:lnTo>
                  <a:lnTo>
                    <a:pt x="3860" y="8531"/>
                  </a:lnTo>
                  <a:lnTo>
                    <a:pt x="4469" y="8260"/>
                  </a:lnTo>
                  <a:lnTo>
                    <a:pt x="4943" y="7922"/>
                  </a:lnTo>
                  <a:lnTo>
                    <a:pt x="5282" y="7515"/>
                  </a:lnTo>
                  <a:lnTo>
                    <a:pt x="5552" y="7042"/>
                  </a:lnTo>
                  <a:lnTo>
                    <a:pt x="5823" y="6568"/>
                  </a:lnTo>
                  <a:lnTo>
                    <a:pt x="5959" y="6094"/>
                  </a:lnTo>
                  <a:lnTo>
                    <a:pt x="5959" y="5552"/>
                  </a:lnTo>
                  <a:lnTo>
                    <a:pt x="6026" y="4943"/>
                  </a:lnTo>
                  <a:lnTo>
                    <a:pt x="5959" y="4401"/>
                  </a:lnTo>
                  <a:lnTo>
                    <a:pt x="5823" y="3792"/>
                  </a:lnTo>
                  <a:lnTo>
                    <a:pt x="5552" y="2641"/>
                  </a:lnTo>
                  <a:lnTo>
                    <a:pt x="5146" y="1557"/>
                  </a:lnTo>
                  <a:lnTo>
                    <a:pt x="4672" y="542"/>
                  </a:lnTo>
                  <a:lnTo>
                    <a:pt x="4672" y="406"/>
                  </a:lnTo>
                  <a:lnTo>
                    <a:pt x="4605" y="406"/>
                  </a:lnTo>
                  <a:lnTo>
                    <a:pt x="4537" y="271"/>
                  </a:lnTo>
                  <a:lnTo>
                    <a:pt x="4334" y="68"/>
                  </a:lnTo>
                  <a:lnTo>
                    <a:pt x="4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35"/>
          <p:cNvGrpSpPr/>
          <p:nvPr/>
        </p:nvGrpSpPr>
        <p:grpSpPr>
          <a:xfrm>
            <a:off x="3081535" y="5657117"/>
            <a:ext cx="376933" cy="331800"/>
            <a:chOff x="5741275" y="4107500"/>
            <a:chExt cx="282700" cy="248850"/>
          </a:xfrm>
        </p:grpSpPr>
        <p:sp>
          <p:nvSpPr>
            <p:cNvPr id="327" name="Google Shape;327;p35"/>
            <p:cNvSpPr/>
            <p:nvPr/>
          </p:nvSpPr>
          <p:spPr>
            <a:xfrm>
              <a:off x="5741275" y="4126125"/>
              <a:ext cx="148975" cy="230225"/>
            </a:xfrm>
            <a:custGeom>
              <a:avLst/>
              <a:gdLst/>
              <a:ahLst/>
              <a:cxnLst/>
              <a:rect l="l" t="t" r="r" b="b"/>
              <a:pathLst>
                <a:path w="5959" h="9209" extrusionOk="0">
                  <a:moveTo>
                    <a:pt x="2573" y="1"/>
                  </a:moveTo>
                  <a:lnTo>
                    <a:pt x="2235" y="68"/>
                  </a:lnTo>
                  <a:lnTo>
                    <a:pt x="1896" y="204"/>
                  </a:lnTo>
                  <a:lnTo>
                    <a:pt x="1558" y="339"/>
                  </a:lnTo>
                  <a:lnTo>
                    <a:pt x="1219" y="542"/>
                  </a:lnTo>
                  <a:lnTo>
                    <a:pt x="949" y="813"/>
                  </a:lnTo>
                  <a:lnTo>
                    <a:pt x="678" y="1084"/>
                  </a:lnTo>
                  <a:lnTo>
                    <a:pt x="475" y="1422"/>
                  </a:lnTo>
                  <a:lnTo>
                    <a:pt x="339" y="1829"/>
                  </a:lnTo>
                  <a:lnTo>
                    <a:pt x="204" y="2235"/>
                  </a:lnTo>
                  <a:lnTo>
                    <a:pt x="204" y="2506"/>
                  </a:lnTo>
                  <a:lnTo>
                    <a:pt x="339" y="2777"/>
                  </a:lnTo>
                  <a:lnTo>
                    <a:pt x="542" y="2912"/>
                  </a:lnTo>
                  <a:lnTo>
                    <a:pt x="745" y="2980"/>
                  </a:lnTo>
                  <a:lnTo>
                    <a:pt x="1016" y="2980"/>
                  </a:lnTo>
                  <a:lnTo>
                    <a:pt x="1287" y="2844"/>
                  </a:lnTo>
                  <a:lnTo>
                    <a:pt x="1422" y="2709"/>
                  </a:lnTo>
                  <a:lnTo>
                    <a:pt x="1558" y="2438"/>
                  </a:lnTo>
                  <a:lnTo>
                    <a:pt x="1693" y="2032"/>
                  </a:lnTo>
                  <a:lnTo>
                    <a:pt x="1896" y="1761"/>
                  </a:lnTo>
                  <a:lnTo>
                    <a:pt x="2167" y="1490"/>
                  </a:lnTo>
                  <a:lnTo>
                    <a:pt x="2438" y="1355"/>
                  </a:lnTo>
                  <a:lnTo>
                    <a:pt x="2777" y="1287"/>
                  </a:lnTo>
                  <a:lnTo>
                    <a:pt x="3115" y="1355"/>
                  </a:lnTo>
                  <a:lnTo>
                    <a:pt x="3454" y="1558"/>
                  </a:lnTo>
                  <a:lnTo>
                    <a:pt x="3792" y="1829"/>
                  </a:lnTo>
                  <a:lnTo>
                    <a:pt x="3928" y="2100"/>
                  </a:lnTo>
                  <a:lnTo>
                    <a:pt x="4063" y="2438"/>
                  </a:lnTo>
                  <a:lnTo>
                    <a:pt x="4063" y="2709"/>
                  </a:lnTo>
                  <a:lnTo>
                    <a:pt x="4063" y="3047"/>
                  </a:lnTo>
                  <a:lnTo>
                    <a:pt x="3995" y="3318"/>
                  </a:lnTo>
                  <a:lnTo>
                    <a:pt x="3928" y="3657"/>
                  </a:lnTo>
                  <a:lnTo>
                    <a:pt x="3589" y="4198"/>
                  </a:lnTo>
                  <a:lnTo>
                    <a:pt x="3318" y="4672"/>
                  </a:lnTo>
                  <a:lnTo>
                    <a:pt x="2980" y="5011"/>
                  </a:lnTo>
                  <a:lnTo>
                    <a:pt x="2573" y="5349"/>
                  </a:lnTo>
                  <a:lnTo>
                    <a:pt x="2100" y="5688"/>
                  </a:lnTo>
                  <a:lnTo>
                    <a:pt x="1219" y="6230"/>
                  </a:lnTo>
                  <a:lnTo>
                    <a:pt x="339" y="6771"/>
                  </a:lnTo>
                  <a:lnTo>
                    <a:pt x="136" y="6907"/>
                  </a:lnTo>
                  <a:lnTo>
                    <a:pt x="68" y="7042"/>
                  </a:lnTo>
                  <a:lnTo>
                    <a:pt x="1" y="7245"/>
                  </a:lnTo>
                  <a:lnTo>
                    <a:pt x="68" y="7448"/>
                  </a:lnTo>
                  <a:lnTo>
                    <a:pt x="136" y="7584"/>
                  </a:lnTo>
                  <a:lnTo>
                    <a:pt x="271" y="7719"/>
                  </a:lnTo>
                  <a:lnTo>
                    <a:pt x="475" y="7855"/>
                  </a:lnTo>
                  <a:lnTo>
                    <a:pt x="610" y="7922"/>
                  </a:lnTo>
                  <a:lnTo>
                    <a:pt x="2844" y="8464"/>
                  </a:lnTo>
                  <a:lnTo>
                    <a:pt x="5011" y="9209"/>
                  </a:lnTo>
                  <a:lnTo>
                    <a:pt x="5282" y="9209"/>
                  </a:lnTo>
                  <a:lnTo>
                    <a:pt x="5553" y="9141"/>
                  </a:lnTo>
                  <a:lnTo>
                    <a:pt x="5756" y="9006"/>
                  </a:lnTo>
                  <a:lnTo>
                    <a:pt x="5891" y="8802"/>
                  </a:lnTo>
                  <a:lnTo>
                    <a:pt x="5959" y="8532"/>
                  </a:lnTo>
                  <a:lnTo>
                    <a:pt x="5891" y="8328"/>
                  </a:lnTo>
                  <a:lnTo>
                    <a:pt x="5756" y="8125"/>
                  </a:lnTo>
                  <a:lnTo>
                    <a:pt x="5553" y="7922"/>
                  </a:lnTo>
                  <a:lnTo>
                    <a:pt x="3995" y="7448"/>
                  </a:lnTo>
                  <a:lnTo>
                    <a:pt x="2370" y="7042"/>
                  </a:lnTo>
                  <a:lnTo>
                    <a:pt x="3183" y="6500"/>
                  </a:lnTo>
                  <a:lnTo>
                    <a:pt x="3860" y="5891"/>
                  </a:lnTo>
                  <a:lnTo>
                    <a:pt x="4469" y="5214"/>
                  </a:lnTo>
                  <a:lnTo>
                    <a:pt x="5011" y="4469"/>
                  </a:lnTo>
                  <a:lnTo>
                    <a:pt x="5214" y="4131"/>
                  </a:lnTo>
                  <a:lnTo>
                    <a:pt x="5349" y="3724"/>
                  </a:lnTo>
                  <a:lnTo>
                    <a:pt x="5417" y="3318"/>
                  </a:lnTo>
                  <a:lnTo>
                    <a:pt x="5485" y="2912"/>
                  </a:lnTo>
                  <a:lnTo>
                    <a:pt x="5417" y="2506"/>
                  </a:lnTo>
                  <a:lnTo>
                    <a:pt x="5349" y="2100"/>
                  </a:lnTo>
                  <a:lnTo>
                    <a:pt x="5146" y="1626"/>
                  </a:lnTo>
                  <a:lnTo>
                    <a:pt x="4943" y="1152"/>
                  </a:lnTo>
                  <a:lnTo>
                    <a:pt x="4672" y="813"/>
                  </a:lnTo>
                  <a:lnTo>
                    <a:pt x="4334" y="542"/>
                  </a:lnTo>
                  <a:lnTo>
                    <a:pt x="4063" y="271"/>
                  </a:lnTo>
                  <a:lnTo>
                    <a:pt x="3724" y="136"/>
                  </a:lnTo>
                  <a:lnTo>
                    <a:pt x="3318" y="68"/>
                  </a:lnTo>
                  <a:lnTo>
                    <a:pt x="29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5"/>
            <p:cNvSpPr/>
            <p:nvPr/>
          </p:nvSpPr>
          <p:spPr>
            <a:xfrm>
              <a:off x="5905475" y="4107500"/>
              <a:ext cx="118500" cy="142225"/>
            </a:xfrm>
            <a:custGeom>
              <a:avLst/>
              <a:gdLst/>
              <a:ahLst/>
              <a:cxnLst/>
              <a:rect l="l" t="t" r="r" b="b"/>
              <a:pathLst>
                <a:path w="4740" h="5689" extrusionOk="0">
                  <a:moveTo>
                    <a:pt x="542" y="1"/>
                  </a:moveTo>
                  <a:lnTo>
                    <a:pt x="339" y="136"/>
                  </a:lnTo>
                  <a:lnTo>
                    <a:pt x="136" y="339"/>
                  </a:lnTo>
                  <a:lnTo>
                    <a:pt x="68" y="543"/>
                  </a:lnTo>
                  <a:lnTo>
                    <a:pt x="0" y="813"/>
                  </a:lnTo>
                  <a:lnTo>
                    <a:pt x="136" y="1084"/>
                  </a:lnTo>
                  <a:lnTo>
                    <a:pt x="1151" y="2506"/>
                  </a:lnTo>
                  <a:lnTo>
                    <a:pt x="948" y="2709"/>
                  </a:lnTo>
                  <a:lnTo>
                    <a:pt x="745" y="2845"/>
                  </a:lnTo>
                  <a:lnTo>
                    <a:pt x="609" y="3115"/>
                  </a:lnTo>
                  <a:lnTo>
                    <a:pt x="677" y="3318"/>
                  </a:lnTo>
                  <a:lnTo>
                    <a:pt x="745" y="3522"/>
                  </a:lnTo>
                  <a:lnTo>
                    <a:pt x="948" y="3725"/>
                  </a:lnTo>
                  <a:lnTo>
                    <a:pt x="1219" y="3792"/>
                  </a:lnTo>
                  <a:lnTo>
                    <a:pt x="1422" y="3860"/>
                  </a:lnTo>
                  <a:lnTo>
                    <a:pt x="1760" y="3725"/>
                  </a:lnTo>
                  <a:lnTo>
                    <a:pt x="1964" y="3589"/>
                  </a:lnTo>
                  <a:lnTo>
                    <a:pt x="2708" y="4537"/>
                  </a:lnTo>
                  <a:lnTo>
                    <a:pt x="3521" y="5417"/>
                  </a:lnTo>
                  <a:lnTo>
                    <a:pt x="3724" y="5620"/>
                  </a:lnTo>
                  <a:lnTo>
                    <a:pt x="3995" y="5688"/>
                  </a:lnTo>
                  <a:lnTo>
                    <a:pt x="4266" y="5620"/>
                  </a:lnTo>
                  <a:lnTo>
                    <a:pt x="4469" y="5485"/>
                  </a:lnTo>
                  <a:lnTo>
                    <a:pt x="4672" y="5350"/>
                  </a:lnTo>
                  <a:lnTo>
                    <a:pt x="4740" y="5079"/>
                  </a:lnTo>
                  <a:lnTo>
                    <a:pt x="4740" y="4876"/>
                  </a:lnTo>
                  <a:lnTo>
                    <a:pt x="4604" y="4605"/>
                  </a:lnTo>
                  <a:lnTo>
                    <a:pt x="3792" y="3725"/>
                  </a:lnTo>
                  <a:lnTo>
                    <a:pt x="2979" y="2777"/>
                  </a:lnTo>
                  <a:lnTo>
                    <a:pt x="3385" y="2371"/>
                  </a:lnTo>
                  <a:lnTo>
                    <a:pt x="3656" y="1964"/>
                  </a:lnTo>
                  <a:lnTo>
                    <a:pt x="3995" y="1490"/>
                  </a:lnTo>
                  <a:lnTo>
                    <a:pt x="4266" y="1016"/>
                  </a:lnTo>
                  <a:lnTo>
                    <a:pt x="4333" y="746"/>
                  </a:lnTo>
                  <a:lnTo>
                    <a:pt x="4266" y="543"/>
                  </a:lnTo>
                  <a:lnTo>
                    <a:pt x="4130" y="339"/>
                  </a:lnTo>
                  <a:lnTo>
                    <a:pt x="3927" y="204"/>
                  </a:lnTo>
                  <a:lnTo>
                    <a:pt x="3656" y="136"/>
                  </a:lnTo>
                  <a:lnTo>
                    <a:pt x="3453" y="136"/>
                  </a:lnTo>
                  <a:lnTo>
                    <a:pt x="3182" y="272"/>
                  </a:lnTo>
                  <a:lnTo>
                    <a:pt x="3047" y="543"/>
                  </a:lnTo>
                  <a:lnTo>
                    <a:pt x="2641" y="1152"/>
                  </a:lnTo>
                  <a:lnTo>
                    <a:pt x="2167" y="1694"/>
                  </a:lnTo>
                  <a:lnTo>
                    <a:pt x="1219" y="272"/>
                  </a:lnTo>
                  <a:lnTo>
                    <a:pt x="1016" y="69"/>
                  </a:lnTo>
                  <a:lnTo>
                    <a:pt x="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35"/>
          <p:cNvGrpSpPr/>
          <p:nvPr/>
        </p:nvGrpSpPr>
        <p:grpSpPr>
          <a:xfrm>
            <a:off x="1790135" y="784485"/>
            <a:ext cx="735767" cy="336300"/>
            <a:chOff x="5467075" y="3559100"/>
            <a:chExt cx="551825" cy="252225"/>
          </a:xfrm>
        </p:grpSpPr>
        <p:sp>
          <p:nvSpPr>
            <p:cNvPr id="330" name="Google Shape;330;p35"/>
            <p:cNvSpPr/>
            <p:nvPr/>
          </p:nvSpPr>
          <p:spPr>
            <a:xfrm>
              <a:off x="5467075" y="3648800"/>
              <a:ext cx="179450" cy="162525"/>
            </a:xfrm>
            <a:custGeom>
              <a:avLst/>
              <a:gdLst/>
              <a:ahLst/>
              <a:cxnLst/>
              <a:rect l="l" t="t" r="r" b="b"/>
              <a:pathLst>
                <a:path w="7178" h="6501" extrusionOk="0">
                  <a:moveTo>
                    <a:pt x="4672" y="1"/>
                  </a:moveTo>
                  <a:lnTo>
                    <a:pt x="4401" y="136"/>
                  </a:lnTo>
                  <a:lnTo>
                    <a:pt x="4266" y="407"/>
                  </a:lnTo>
                  <a:lnTo>
                    <a:pt x="3453" y="2438"/>
                  </a:lnTo>
                  <a:lnTo>
                    <a:pt x="1084" y="1016"/>
                  </a:lnTo>
                  <a:lnTo>
                    <a:pt x="813" y="881"/>
                  </a:lnTo>
                  <a:lnTo>
                    <a:pt x="542" y="948"/>
                  </a:lnTo>
                  <a:lnTo>
                    <a:pt x="339" y="1016"/>
                  </a:lnTo>
                  <a:lnTo>
                    <a:pt x="136" y="1219"/>
                  </a:lnTo>
                  <a:lnTo>
                    <a:pt x="68" y="1422"/>
                  </a:lnTo>
                  <a:lnTo>
                    <a:pt x="0" y="1625"/>
                  </a:lnTo>
                  <a:lnTo>
                    <a:pt x="68" y="1896"/>
                  </a:lnTo>
                  <a:lnTo>
                    <a:pt x="271" y="2099"/>
                  </a:lnTo>
                  <a:lnTo>
                    <a:pt x="2912" y="3724"/>
                  </a:lnTo>
                  <a:lnTo>
                    <a:pt x="2167" y="5552"/>
                  </a:lnTo>
                  <a:lnTo>
                    <a:pt x="2167" y="5891"/>
                  </a:lnTo>
                  <a:lnTo>
                    <a:pt x="2235" y="6094"/>
                  </a:lnTo>
                  <a:lnTo>
                    <a:pt x="2370" y="6297"/>
                  </a:lnTo>
                  <a:lnTo>
                    <a:pt x="2573" y="6433"/>
                  </a:lnTo>
                  <a:lnTo>
                    <a:pt x="2844" y="6500"/>
                  </a:lnTo>
                  <a:lnTo>
                    <a:pt x="3047" y="6433"/>
                  </a:lnTo>
                  <a:lnTo>
                    <a:pt x="3250" y="6297"/>
                  </a:lnTo>
                  <a:lnTo>
                    <a:pt x="3453" y="6094"/>
                  </a:lnTo>
                  <a:lnTo>
                    <a:pt x="4130" y="4401"/>
                  </a:lnTo>
                  <a:lnTo>
                    <a:pt x="6297" y="5620"/>
                  </a:lnTo>
                  <a:lnTo>
                    <a:pt x="6568" y="5688"/>
                  </a:lnTo>
                  <a:lnTo>
                    <a:pt x="6839" y="5620"/>
                  </a:lnTo>
                  <a:lnTo>
                    <a:pt x="6974" y="5485"/>
                  </a:lnTo>
                  <a:lnTo>
                    <a:pt x="7109" y="5282"/>
                  </a:lnTo>
                  <a:lnTo>
                    <a:pt x="7177" y="5011"/>
                  </a:lnTo>
                  <a:lnTo>
                    <a:pt x="7177" y="4740"/>
                  </a:lnTo>
                  <a:lnTo>
                    <a:pt x="7042" y="4537"/>
                  </a:lnTo>
                  <a:lnTo>
                    <a:pt x="6771" y="4334"/>
                  </a:lnTo>
                  <a:lnTo>
                    <a:pt x="4604" y="3115"/>
                  </a:lnTo>
                  <a:lnTo>
                    <a:pt x="5485" y="881"/>
                  </a:lnTo>
                  <a:lnTo>
                    <a:pt x="5552" y="610"/>
                  </a:lnTo>
                  <a:lnTo>
                    <a:pt x="5485" y="339"/>
                  </a:lnTo>
                  <a:lnTo>
                    <a:pt x="5349" y="136"/>
                  </a:lnTo>
                  <a:lnTo>
                    <a:pt x="5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5"/>
            <p:cNvSpPr/>
            <p:nvPr/>
          </p:nvSpPr>
          <p:spPr>
            <a:xfrm>
              <a:off x="5682025" y="3606475"/>
              <a:ext cx="154075" cy="149000"/>
            </a:xfrm>
            <a:custGeom>
              <a:avLst/>
              <a:gdLst/>
              <a:ahLst/>
              <a:cxnLst/>
              <a:rect l="l" t="t" r="r" b="b"/>
              <a:pathLst>
                <a:path w="6163" h="5960" extrusionOk="0">
                  <a:moveTo>
                    <a:pt x="1964" y="1"/>
                  </a:moveTo>
                  <a:lnTo>
                    <a:pt x="1761" y="69"/>
                  </a:lnTo>
                  <a:lnTo>
                    <a:pt x="1558" y="204"/>
                  </a:lnTo>
                  <a:lnTo>
                    <a:pt x="1490" y="407"/>
                  </a:lnTo>
                  <a:lnTo>
                    <a:pt x="1490" y="678"/>
                  </a:lnTo>
                  <a:lnTo>
                    <a:pt x="1829" y="1964"/>
                  </a:lnTo>
                  <a:lnTo>
                    <a:pt x="475" y="2235"/>
                  </a:lnTo>
                  <a:lnTo>
                    <a:pt x="272" y="2371"/>
                  </a:lnTo>
                  <a:lnTo>
                    <a:pt x="69" y="2574"/>
                  </a:lnTo>
                  <a:lnTo>
                    <a:pt x="1" y="2777"/>
                  </a:lnTo>
                  <a:lnTo>
                    <a:pt x="1" y="3048"/>
                  </a:lnTo>
                  <a:lnTo>
                    <a:pt x="69" y="3251"/>
                  </a:lnTo>
                  <a:lnTo>
                    <a:pt x="204" y="3454"/>
                  </a:lnTo>
                  <a:lnTo>
                    <a:pt x="407" y="3589"/>
                  </a:lnTo>
                  <a:lnTo>
                    <a:pt x="678" y="3589"/>
                  </a:lnTo>
                  <a:lnTo>
                    <a:pt x="2168" y="3251"/>
                  </a:lnTo>
                  <a:lnTo>
                    <a:pt x="2709" y="5417"/>
                  </a:lnTo>
                  <a:lnTo>
                    <a:pt x="2845" y="5688"/>
                  </a:lnTo>
                  <a:lnTo>
                    <a:pt x="3048" y="5891"/>
                  </a:lnTo>
                  <a:lnTo>
                    <a:pt x="3251" y="5959"/>
                  </a:lnTo>
                  <a:lnTo>
                    <a:pt x="3522" y="5959"/>
                  </a:lnTo>
                  <a:lnTo>
                    <a:pt x="3725" y="5891"/>
                  </a:lnTo>
                  <a:lnTo>
                    <a:pt x="3928" y="5756"/>
                  </a:lnTo>
                  <a:lnTo>
                    <a:pt x="4063" y="5553"/>
                  </a:lnTo>
                  <a:lnTo>
                    <a:pt x="3996" y="5214"/>
                  </a:lnTo>
                  <a:lnTo>
                    <a:pt x="3454" y="3048"/>
                  </a:lnTo>
                  <a:lnTo>
                    <a:pt x="5621" y="2574"/>
                  </a:lnTo>
                  <a:lnTo>
                    <a:pt x="5891" y="2438"/>
                  </a:lnTo>
                  <a:lnTo>
                    <a:pt x="6094" y="2235"/>
                  </a:lnTo>
                  <a:lnTo>
                    <a:pt x="6162" y="2032"/>
                  </a:lnTo>
                  <a:lnTo>
                    <a:pt x="6162" y="1761"/>
                  </a:lnTo>
                  <a:lnTo>
                    <a:pt x="6094" y="1558"/>
                  </a:lnTo>
                  <a:lnTo>
                    <a:pt x="5959" y="1355"/>
                  </a:lnTo>
                  <a:lnTo>
                    <a:pt x="5756" y="1220"/>
                  </a:lnTo>
                  <a:lnTo>
                    <a:pt x="5485" y="1220"/>
                  </a:lnTo>
                  <a:lnTo>
                    <a:pt x="3115" y="1694"/>
                  </a:lnTo>
                  <a:lnTo>
                    <a:pt x="2777" y="543"/>
                  </a:lnTo>
                  <a:lnTo>
                    <a:pt x="2641" y="272"/>
                  </a:lnTo>
                  <a:lnTo>
                    <a:pt x="2506" y="69"/>
                  </a:lnTo>
                  <a:lnTo>
                    <a:pt x="22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5"/>
            <p:cNvSpPr/>
            <p:nvPr/>
          </p:nvSpPr>
          <p:spPr>
            <a:xfrm>
              <a:off x="5868225" y="3559100"/>
              <a:ext cx="150675" cy="214975"/>
            </a:xfrm>
            <a:custGeom>
              <a:avLst/>
              <a:gdLst/>
              <a:ahLst/>
              <a:cxnLst/>
              <a:rect l="l" t="t" r="r" b="b"/>
              <a:pathLst>
                <a:path w="6027" h="8599" extrusionOk="0">
                  <a:moveTo>
                    <a:pt x="3928" y="0"/>
                  </a:moveTo>
                  <a:lnTo>
                    <a:pt x="3657" y="136"/>
                  </a:lnTo>
                  <a:lnTo>
                    <a:pt x="3521" y="271"/>
                  </a:lnTo>
                  <a:lnTo>
                    <a:pt x="3386" y="474"/>
                  </a:lnTo>
                  <a:lnTo>
                    <a:pt x="3318" y="677"/>
                  </a:lnTo>
                  <a:lnTo>
                    <a:pt x="3386" y="948"/>
                  </a:lnTo>
                  <a:lnTo>
                    <a:pt x="3521" y="1151"/>
                  </a:lnTo>
                  <a:lnTo>
                    <a:pt x="3589" y="1490"/>
                  </a:lnTo>
                  <a:lnTo>
                    <a:pt x="3589" y="1760"/>
                  </a:lnTo>
                  <a:lnTo>
                    <a:pt x="3454" y="1964"/>
                  </a:lnTo>
                  <a:lnTo>
                    <a:pt x="3318" y="2167"/>
                  </a:lnTo>
                  <a:lnTo>
                    <a:pt x="3047" y="2234"/>
                  </a:lnTo>
                  <a:lnTo>
                    <a:pt x="2777" y="2302"/>
                  </a:lnTo>
                  <a:lnTo>
                    <a:pt x="2370" y="2302"/>
                  </a:lnTo>
                  <a:lnTo>
                    <a:pt x="1896" y="2234"/>
                  </a:lnTo>
                  <a:lnTo>
                    <a:pt x="1558" y="1557"/>
                  </a:lnTo>
                  <a:lnTo>
                    <a:pt x="1355" y="880"/>
                  </a:lnTo>
                  <a:lnTo>
                    <a:pt x="1219" y="609"/>
                  </a:lnTo>
                  <a:lnTo>
                    <a:pt x="1016" y="406"/>
                  </a:lnTo>
                  <a:lnTo>
                    <a:pt x="745" y="339"/>
                  </a:lnTo>
                  <a:lnTo>
                    <a:pt x="542" y="339"/>
                  </a:lnTo>
                  <a:lnTo>
                    <a:pt x="271" y="406"/>
                  </a:lnTo>
                  <a:lnTo>
                    <a:pt x="136" y="542"/>
                  </a:lnTo>
                  <a:lnTo>
                    <a:pt x="1" y="745"/>
                  </a:lnTo>
                  <a:lnTo>
                    <a:pt x="1" y="1016"/>
                  </a:lnTo>
                  <a:lnTo>
                    <a:pt x="204" y="1625"/>
                  </a:lnTo>
                  <a:lnTo>
                    <a:pt x="407" y="2167"/>
                  </a:lnTo>
                  <a:lnTo>
                    <a:pt x="678" y="2708"/>
                  </a:lnTo>
                  <a:lnTo>
                    <a:pt x="1016" y="3250"/>
                  </a:lnTo>
                  <a:lnTo>
                    <a:pt x="1422" y="3656"/>
                  </a:lnTo>
                  <a:lnTo>
                    <a:pt x="1693" y="3792"/>
                  </a:lnTo>
                  <a:lnTo>
                    <a:pt x="1896" y="3927"/>
                  </a:lnTo>
                  <a:lnTo>
                    <a:pt x="2167" y="3995"/>
                  </a:lnTo>
                  <a:lnTo>
                    <a:pt x="2777" y="3995"/>
                  </a:lnTo>
                  <a:lnTo>
                    <a:pt x="3115" y="3927"/>
                  </a:lnTo>
                  <a:lnTo>
                    <a:pt x="3521" y="3792"/>
                  </a:lnTo>
                  <a:lnTo>
                    <a:pt x="3792" y="3589"/>
                  </a:lnTo>
                  <a:lnTo>
                    <a:pt x="4131" y="3385"/>
                  </a:lnTo>
                  <a:lnTo>
                    <a:pt x="4334" y="3115"/>
                  </a:lnTo>
                  <a:lnTo>
                    <a:pt x="4537" y="3724"/>
                  </a:lnTo>
                  <a:lnTo>
                    <a:pt x="4672" y="4401"/>
                  </a:lnTo>
                  <a:lnTo>
                    <a:pt x="4740" y="5010"/>
                  </a:lnTo>
                  <a:lnTo>
                    <a:pt x="4672" y="5552"/>
                  </a:lnTo>
                  <a:lnTo>
                    <a:pt x="4537" y="6094"/>
                  </a:lnTo>
                  <a:lnTo>
                    <a:pt x="4334" y="6568"/>
                  </a:lnTo>
                  <a:lnTo>
                    <a:pt x="4131" y="6771"/>
                  </a:lnTo>
                  <a:lnTo>
                    <a:pt x="3928" y="6974"/>
                  </a:lnTo>
                  <a:lnTo>
                    <a:pt x="3657" y="7177"/>
                  </a:lnTo>
                  <a:lnTo>
                    <a:pt x="3318" y="7312"/>
                  </a:lnTo>
                  <a:lnTo>
                    <a:pt x="3115" y="7448"/>
                  </a:lnTo>
                  <a:lnTo>
                    <a:pt x="2980" y="7651"/>
                  </a:lnTo>
                  <a:lnTo>
                    <a:pt x="2912" y="7922"/>
                  </a:lnTo>
                  <a:lnTo>
                    <a:pt x="2980" y="8125"/>
                  </a:lnTo>
                  <a:lnTo>
                    <a:pt x="3115" y="8328"/>
                  </a:lnTo>
                  <a:lnTo>
                    <a:pt x="3318" y="8531"/>
                  </a:lnTo>
                  <a:lnTo>
                    <a:pt x="3589" y="8599"/>
                  </a:lnTo>
                  <a:lnTo>
                    <a:pt x="3860" y="8531"/>
                  </a:lnTo>
                  <a:lnTo>
                    <a:pt x="4469" y="8260"/>
                  </a:lnTo>
                  <a:lnTo>
                    <a:pt x="4943" y="7922"/>
                  </a:lnTo>
                  <a:lnTo>
                    <a:pt x="5282" y="7515"/>
                  </a:lnTo>
                  <a:lnTo>
                    <a:pt x="5552" y="7042"/>
                  </a:lnTo>
                  <a:lnTo>
                    <a:pt x="5823" y="6568"/>
                  </a:lnTo>
                  <a:lnTo>
                    <a:pt x="5959" y="6094"/>
                  </a:lnTo>
                  <a:lnTo>
                    <a:pt x="5959" y="5552"/>
                  </a:lnTo>
                  <a:lnTo>
                    <a:pt x="6026" y="4943"/>
                  </a:lnTo>
                  <a:lnTo>
                    <a:pt x="5959" y="4401"/>
                  </a:lnTo>
                  <a:lnTo>
                    <a:pt x="5823" y="3792"/>
                  </a:lnTo>
                  <a:lnTo>
                    <a:pt x="5552" y="2641"/>
                  </a:lnTo>
                  <a:lnTo>
                    <a:pt x="5146" y="1557"/>
                  </a:lnTo>
                  <a:lnTo>
                    <a:pt x="4672" y="542"/>
                  </a:lnTo>
                  <a:lnTo>
                    <a:pt x="4672" y="406"/>
                  </a:lnTo>
                  <a:lnTo>
                    <a:pt x="4605" y="406"/>
                  </a:lnTo>
                  <a:lnTo>
                    <a:pt x="4537" y="271"/>
                  </a:lnTo>
                  <a:lnTo>
                    <a:pt x="4334" y="68"/>
                  </a:lnTo>
                  <a:lnTo>
                    <a:pt x="41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3" name="Google Shape;333;p35"/>
          <p:cNvGrpSpPr/>
          <p:nvPr/>
        </p:nvGrpSpPr>
        <p:grpSpPr>
          <a:xfrm>
            <a:off x="8886468" y="674084"/>
            <a:ext cx="376933" cy="331800"/>
            <a:chOff x="5741275" y="4107500"/>
            <a:chExt cx="282700" cy="248850"/>
          </a:xfrm>
        </p:grpSpPr>
        <p:sp>
          <p:nvSpPr>
            <p:cNvPr id="334" name="Google Shape;334;p35"/>
            <p:cNvSpPr/>
            <p:nvPr/>
          </p:nvSpPr>
          <p:spPr>
            <a:xfrm>
              <a:off x="5741275" y="4126125"/>
              <a:ext cx="148975" cy="230225"/>
            </a:xfrm>
            <a:custGeom>
              <a:avLst/>
              <a:gdLst/>
              <a:ahLst/>
              <a:cxnLst/>
              <a:rect l="l" t="t" r="r" b="b"/>
              <a:pathLst>
                <a:path w="5959" h="9209" extrusionOk="0">
                  <a:moveTo>
                    <a:pt x="2573" y="1"/>
                  </a:moveTo>
                  <a:lnTo>
                    <a:pt x="2235" y="68"/>
                  </a:lnTo>
                  <a:lnTo>
                    <a:pt x="1896" y="204"/>
                  </a:lnTo>
                  <a:lnTo>
                    <a:pt x="1558" y="339"/>
                  </a:lnTo>
                  <a:lnTo>
                    <a:pt x="1219" y="542"/>
                  </a:lnTo>
                  <a:lnTo>
                    <a:pt x="949" y="813"/>
                  </a:lnTo>
                  <a:lnTo>
                    <a:pt x="678" y="1084"/>
                  </a:lnTo>
                  <a:lnTo>
                    <a:pt x="475" y="1422"/>
                  </a:lnTo>
                  <a:lnTo>
                    <a:pt x="339" y="1829"/>
                  </a:lnTo>
                  <a:lnTo>
                    <a:pt x="204" y="2235"/>
                  </a:lnTo>
                  <a:lnTo>
                    <a:pt x="204" y="2506"/>
                  </a:lnTo>
                  <a:lnTo>
                    <a:pt x="339" y="2777"/>
                  </a:lnTo>
                  <a:lnTo>
                    <a:pt x="542" y="2912"/>
                  </a:lnTo>
                  <a:lnTo>
                    <a:pt x="745" y="2980"/>
                  </a:lnTo>
                  <a:lnTo>
                    <a:pt x="1016" y="2980"/>
                  </a:lnTo>
                  <a:lnTo>
                    <a:pt x="1287" y="2844"/>
                  </a:lnTo>
                  <a:lnTo>
                    <a:pt x="1422" y="2709"/>
                  </a:lnTo>
                  <a:lnTo>
                    <a:pt x="1558" y="2438"/>
                  </a:lnTo>
                  <a:lnTo>
                    <a:pt x="1693" y="2032"/>
                  </a:lnTo>
                  <a:lnTo>
                    <a:pt x="1896" y="1761"/>
                  </a:lnTo>
                  <a:lnTo>
                    <a:pt x="2167" y="1490"/>
                  </a:lnTo>
                  <a:lnTo>
                    <a:pt x="2438" y="1355"/>
                  </a:lnTo>
                  <a:lnTo>
                    <a:pt x="2777" y="1287"/>
                  </a:lnTo>
                  <a:lnTo>
                    <a:pt x="3115" y="1355"/>
                  </a:lnTo>
                  <a:lnTo>
                    <a:pt x="3454" y="1558"/>
                  </a:lnTo>
                  <a:lnTo>
                    <a:pt x="3792" y="1829"/>
                  </a:lnTo>
                  <a:lnTo>
                    <a:pt x="3928" y="2100"/>
                  </a:lnTo>
                  <a:lnTo>
                    <a:pt x="4063" y="2438"/>
                  </a:lnTo>
                  <a:lnTo>
                    <a:pt x="4063" y="2709"/>
                  </a:lnTo>
                  <a:lnTo>
                    <a:pt x="4063" y="3047"/>
                  </a:lnTo>
                  <a:lnTo>
                    <a:pt x="3995" y="3318"/>
                  </a:lnTo>
                  <a:lnTo>
                    <a:pt x="3928" y="3657"/>
                  </a:lnTo>
                  <a:lnTo>
                    <a:pt x="3589" y="4198"/>
                  </a:lnTo>
                  <a:lnTo>
                    <a:pt x="3318" y="4672"/>
                  </a:lnTo>
                  <a:lnTo>
                    <a:pt x="2980" y="5011"/>
                  </a:lnTo>
                  <a:lnTo>
                    <a:pt x="2573" y="5349"/>
                  </a:lnTo>
                  <a:lnTo>
                    <a:pt x="2100" y="5688"/>
                  </a:lnTo>
                  <a:lnTo>
                    <a:pt x="1219" y="6230"/>
                  </a:lnTo>
                  <a:lnTo>
                    <a:pt x="339" y="6771"/>
                  </a:lnTo>
                  <a:lnTo>
                    <a:pt x="136" y="6907"/>
                  </a:lnTo>
                  <a:lnTo>
                    <a:pt x="68" y="7042"/>
                  </a:lnTo>
                  <a:lnTo>
                    <a:pt x="1" y="7245"/>
                  </a:lnTo>
                  <a:lnTo>
                    <a:pt x="68" y="7448"/>
                  </a:lnTo>
                  <a:lnTo>
                    <a:pt x="136" y="7584"/>
                  </a:lnTo>
                  <a:lnTo>
                    <a:pt x="271" y="7719"/>
                  </a:lnTo>
                  <a:lnTo>
                    <a:pt x="475" y="7855"/>
                  </a:lnTo>
                  <a:lnTo>
                    <a:pt x="610" y="7922"/>
                  </a:lnTo>
                  <a:lnTo>
                    <a:pt x="2844" y="8464"/>
                  </a:lnTo>
                  <a:lnTo>
                    <a:pt x="5011" y="9209"/>
                  </a:lnTo>
                  <a:lnTo>
                    <a:pt x="5282" y="9209"/>
                  </a:lnTo>
                  <a:lnTo>
                    <a:pt x="5553" y="9141"/>
                  </a:lnTo>
                  <a:lnTo>
                    <a:pt x="5756" y="9006"/>
                  </a:lnTo>
                  <a:lnTo>
                    <a:pt x="5891" y="8802"/>
                  </a:lnTo>
                  <a:lnTo>
                    <a:pt x="5959" y="8532"/>
                  </a:lnTo>
                  <a:lnTo>
                    <a:pt x="5891" y="8328"/>
                  </a:lnTo>
                  <a:lnTo>
                    <a:pt x="5756" y="8125"/>
                  </a:lnTo>
                  <a:lnTo>
                    <a:pt x="5553" y="7922"/>
                  </a:lnTo>
                  <a:lnTo>
                    <a:pt x="3995" y="7448"/>
                  </a:lnTo>
                  <a:lnTo>
                    <a:pt x="2370" y="7042"/>
                  </a:lnTo>
                  <a:lnTo>
                    <a:pt x="3183" y="6500"/>
                  </a:lnTo>
                  <a:lnTo>
                    <a:pt x="3860" y="5891"/>
                  </a:lnTo>
                  <a:lnTo>
                    <a:pt x="4469" y="5214"/>
                  </a:lnTo>
                  <a:lnTo>
                    <a:pt x="5011" y="4469"/>
                  </a:lnTo>
                  <a:lnTo>
                    <a:pt x="5214" y="4131"/>
                  </a:lnTo>
                  <a:lnTo>
                    <a:pt x="5349" y="3724"/>
                  </a:lnTo>
                  <a:lnTo>
                    <a:pt x="5417" y="3318"/>
                  </a:lnTo>
                  <a:lnTo>
                    <a:pt x="5485" y="2912"/>
                  </a:lnTo>
                  <a:lnTo>
                    <a:pt x="5417" y="2506"/>
                  </a:lnTo>
                  <a:lnTo>
                    <a:pt x="5349" y="2100"/>
                  </a:lnTo>
                  <a:lnTo>
                    <a:pt x="5146" y="1626"/>
                  </a:lnTo>
                  <a:lnTo>
                    <a:pt x="4943" y="1152"/>
                  </a:lnTo>
                  <a:lnTo>
                    <a:pt x="4672" y="813"/>
                  </a:lnTo>
                  <a:lnTo>
                    <a:pt x="4334" y="542"/>
                  </a:lnTo>
                  <a:lnTo>
                    <a:pt x="4063" y="271"/>
                  </a:lnTo>
                  <a:lnTo>
                    <a:pt x="3724" y="136"/>
                  </a:lnTo>
                  <a:lnTo>
                    <a:pt x="3318" y="68"/>
                  </a:lnTo>
                  <a:lnTo>
                    <a:pt x="29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5"/>
            <p:cNvSpPr/>
            <p:nvPr/>
          </p:nvSpPr>
          <p:spPr>
            <a:xfrm>
              <a:off x="5905475" y="4107500"/>
              <a:ext cx="118500" cy="142225"/>
            </a:xfrm>
            <a:custGeom>
              <a:avLst/>
              <a:gdLst/>
              <a:ahLst/>
              <a:cxnLst/>
              <a:rect l="l" t="t" r="r" b="b"/>
              <a:pathLst>
                <a:path w="4740" h="5689" extrusionOk="0">
                  <a:moveTo>
                    <a:pt x="542" y="1"/>
                  </a:moveTo>
                  <a:lnTo>
                    <a:pt x="339" y="136"/>
                  </a:lnTo>
                  <a:lnTo>
                    <a:pt x="136" y="339"/>
                  </a:lnTo>
                  <a:lnTo>
                    <a:pt x="68" y="543"/>
                  </a:lnTo>
                  <a:lnTo>
                    <a:pt x="0" y="813"/>
                  </a:lnTo>
                  <a:lnTo>
                    <a:pt x="136" y="1084"/>
                  </a:lnTo>
                  <a:lnTo>
                    <a:pt x="1151" y="2506"/>
                  </a:lnTo>
                  <a:lnTo>
                    <a:pt x="948" y="2709"/>
                  </a:lnTo>
                  <a:lnTo>
                    <a:pt x="745" y="2845"/>
                  </a:lnTo>
                  <a:lnTo>
                    <a:pt x="609" y="3115"/>
                  </a:lnTo>
                  <a:lnTo>
                    <a:pt x="677" y="3318"/>
                  </a:lnTo>
                  <a:lnTo>
                    <a:pt x="745" y="3522"/>
                  </a:lnTo>
                  <a:lnTo>
                    <a:pt x="948" y="3725"/>
                  </a:lnTo>
                  <a:lnTo>
                    <a:pt x="1219" y="3792"/>
                  </a:lnTo>
                  <a:lnTo>
                    <a:pt x="1422" y="3860"/>
                  </a:lnTo>
                  <a:lnTo>
                    <a:pt x="1760" y="3725"/>
                  </a:lnTo>
                  <a:lnTo>
                    <a:pt x="1964" y="3589"/>
                  </a:lnTo>
                  <a:lnTo>
                    <a:pt x="2708" y="4537"/>
                  </a:lnTo>
                  <a:lnTo>
                    <a:pt x="3521" y="5417"/>
                  </a:lnTo>
                  <a:lnTo>
                    <a:pt x="3724" y="5620"/>
                  </a:lnTo>
                  <a:lnTo>
                    <a:pt x="3995" y="5688"/>
                  </a:lnTo>
                  <a:lnTo>
                    <a:pt x="4266" y="5620"/>
                  </a:lnTo>
                  <a:lnTo>
                    <a:pt x="4469" y="5485"/>
                  </a:lnTo>
                  <a:lnTo>
                    <a:pt x="4672" y="5350"/>
                  </a:lnTo>
                  <a:lnTo>
                    <a:pt x="4740" y="5079"/>
                  </a:lnTo>
                  <a:lnTo>
                    <a:pt x="4740" y="4876"/>
                  </a:lnTo>
                  <a:lnTo>
                    <a:pt x="4604" y="4605"/>
                  </a:lnTo>
                  <a:lnTo>
                    <a:pt x="3792" y="3725"/>
                  </a:lnTo>
                  <a:lnTo>
                    <a:pt x="2979" y="2777"/>
                  </a:lnTo>
                  <a:lnTo>
                    <a:pt x="3385" y="2371"/>
                  </a:lnTo>
                  <a:lnTo>
                    <a:pt x="3656" y="1964"/>
                  </a:lnTo>
                  <a:lnTo>
                    <a:pt x="3995" y="1490"/>
                  </a:lnTo>
                  <a:lnTo>
                    <a:pt x="4266" y="1016"/>
                  </a:lnTo>
                  <a:lnTo>
                    <a:pt x="4333" y="746"/>
                  </a:lnTo>
                  <a:lnTo>
                    <a:pt x="4266" y="543"/>
                  </a:lnTo>
                  <a:lnTo>
                    <a:pt x="4130" y="339"/>
                  </a:lnTo>
                  <a:lnTo>
                    <a:pt x="3927" y="204"/>
                  </a:lnTo>
                  <a:lnTo>
                    <a:pt x="3656" y="136"/>
                  </a:lnTo>
                  <a:lnTo>
                    <a:pt x="3453" y="136"/>
                  </a:lnTo>
                  <a:lnTo>
                    <a:pt x="3182" y="272"/>
                  </a:lnTo>
                  <a:lnTo>
                    <a:pt x="3047" y="543"/>
                  </a:lnTo>
                  <a:lnTo>
                    <a:pt x="2641" y="1152"/>
                  </a:lnTo>
                  <a:lnTo>
                    <a:pt x="2167" y="1694"/>
                  </a:lnTo>
                  <a:lnTo>
                    <a:pt x="1219" y="272"/>
                  </a:lnTo>
                  <a:lnTo>
                    <a:pt x="1016" y="69"/>
                  </a:lnTo>
                  <a:lnTo>
                    <a:pt x="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0710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DFCA-3F8C-43EF-B63D-3E4F3068B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63CA79-A36D-4FF2-A63F-718B66141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0FBAB-3E59-418C-9484-553651EE5172}"/>
              </a:ext>
            </a:extLst>
          </p:cNvPr>
          <p:cNvSpPr>
            <a:spLocks noGrp="1"/>
          </p:cNvSpPr>
          <p:nvPr>
            <p:ph type="dt" sz="half" idx="10"/>
          </p:nvPr>
        </p:nvSpPr>
        <p:spPr/>
        <p:txBody>
          <a:bodyPr/>
          <a:lstStyle/>
          <a:p>
            <a:fld id="{A36C4FB7-00F4-48C0-A47E-32AD4D23692C}" type="datetimeFigureOut">
              <a:rPr lang="en-US" smtClean="0"/>
              <a:t>9/19/2024</a:t>
            </a:fld>
            <a:endParaRPr lang="en-US"/>
          </a:p>
        </p:txBody>
      </p:sp>
      <p:sp>
        <p:nvSpPr>
          <p:cNvPr id="5" name="Footer Placeholder 4">
            <a:extLst>
              <a:ext uri="{FF2B5EF4-FFF2-40B4-BE49-F238E27FC236}">
                <a16:creationId xmlns:a16="http://schemas.microsoft.com/office/drawing/2014/main" id="{9B4F3302-70AD-42FA-8ADA-D16BE1309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4E16E-E297-4B6A-BFBC-43AA0699CAD5}"/>
              </a:ext>
            </a:extLst>
          </p:cNvPr>
          <p:cNvSpPr>
            <a:spLocks noGrp="1"/>
          </p:cNvSpPr>
          <p:nvPr>
            <p:ph type="sldNum" sz="quarter" idx="12"/>
          </p:nvPr>
        </p:nvSpPr>
        <p:spPr/>
        <p:txBody>
          <a:bodyPr/>
          <a:lstStyle/>
          <a:p>
            <a:fld id="{C75D9244-DDEE-42A5-AC89-99BE92E015D5}" type="slidenum">
              <a:rPr lang="en-US" smtClean="0"/>
              <a:t>‹#›</a:t>
            </a:fld>
            <a:endParaRPr lang="en-US"/>
          </a:p>
        </p:txBody>
      </p:sp>
    </p:spTree>
    <p:extLst>
      <p:ext uri="{BB962C8B-B14F-4D97-AF65-F5344CB8AC3E}">
        <p14:creationId xmlns:p14="http://schemas.microsoft.com/office/powerpoint/2010/main" val="3029932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250E-BB01-4907-B56D-C9289B2EF7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7130A3-6A52-42DF-8D17-ED6D3A4C5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9325A7-B5FD-4A63-8C14-76D97ADD6AD5}"/>
              </a:ext>
            </a:extLst>
          </p:cNvPr>
          <p:cNvSpPr>
            <a:spLocks noGrp="1"/>
          </p:cNvSpPr>
          <p:nvPr>
            <p:ph type="dt" sz="half" idx="10"/>
          </p:nvPr>
        </p:nvSpPr>
        <p:spPr/>
        <p:txBody>
          <a:bodyPr/>
          <a:lstStyle/>
          <a:p>
            <a:fld id="{A36C4FB7-00F4-48C0-A47E-32AD4D23692C}" type="datetimeFigureOut">
              <a:rPr lang="en-US" smtClean="0"/>
              <a:t>9/19/2024</a:t>
            </a:fld>
            <a:endParaRPr lang="en-US"/>
          </a:p>
        </p:txBody>
      </p:sp>
      <p:sp>
        <p:nvSpPr>
          <p:cNvPr id="5" name="Footer Placeholder 4">
            <a:extLst>
              <a:ext uri="{FF2B5EF4-FFF2-40B4-BE49-F238E27FC236}">
                <a16:creationId xmlns:a16="http://schemas.microsoft.com/office/drawing/2014/main" id="{AF039706-FF53-4272-9382-AD0A27A7C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00E95-88AB-4B44-8132-D4A0F350A51E}"/>
              </a:ext>
            </a:extLst>
          </p:cNvPr>
          <p:cNvSpPr>
            <a:spLocks noGrp="1"/>
          </p:cNvSpPr>
          <p:nvPr>
            <p:ph type="sldNum" sz="quarter" idx="12"/>
          </p:nvPr>
        </p:nvSpPr>
        <p:spPr/>
        <p:txBody>
          <a:bodyPr/>
          <a:lstStyle/>
          <a:p>
            <a:fld id="{C75D9244-DDEE-42A5-AC89-99BE92E015D5}" type="slidenum">
              <a:rPr lang="en-US" smtClean="0"/>
              <a:t>‹#›</a:t>
            </a:fld>
            <a:endParaRPr lang="en-US"/>
          </a:p>
        </p:txBody>
      </p:sp>
    </p:spTree>
    <p:extLst>
      <p:ext uri="{BB962C8B-B14F-4D97-AF65-F5344CB8AC3E}">
        <p14:creationId xmlns:p14="http://schemas.microsoft.com/office/powerpoint/2010/main" val="225189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BE506-096E-4B95-94DD-CE9AC0C36D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6F884-FE59-4164-A252-BADE553F1F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903AC9-A21B-4E32-9322-70CE5A5836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A7684-6423-43BF-9ACE-F0176BB21A60}"/>
              </a:ext>
            </a:extLst>
          </p:cNvPr>
          <p:cNvSpPr>
            <a:spLocks noGrp="1"/>
          </p:cNvSpPr>
          <p:nvPr>
            <p:ph type="dt" sz="half" idx="10"/>
          </p:nvPr>
        </p:nvSpPr>
        <p:spPr/>
        <p:txBody>
          <a:bodyPr/>
          <a:lstStyle/>
          <a:p>
            <a:fld id="{A36C4FB7-00F4-48C0-A47E-32AD4D23692C}" type="datetimeFigureOut">
              <a:rPr lang="en-US" smtClean="0"/>
              <a:t>9/19/2024</a:t>
            </a:fld>
            <a:endParaRPr lang="en-US"/>
          </a:p>
        </p:txBody>
      </p:sp>
      <p:sp>
        <p:nvSpPr>
          <p:cNvPr id="6" name="Footer Placeholder 5">
            <a:extLst>
              <a:ext uri="{FF2B5EF4-FFF2-40B4-BE49-F238E27FC236}">
                <a16:creationId xmlns:a16="http://schemas.microsoft.com/office/drawing/2014/main" id="{443C2F1C-1A3D-4AA9-B17B-71785982F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6DCD3-69A3-4184-9FC0-93D5B0C0FFBC}"/>
              </a:ext>
            </a:extLst>
          </p:cNvPr>
          <p:cNvSpPr>
            <a:spLocks noGrp="1"/>
          </p:cNvSpPr>
          <p:nvPr>
            <p:ph type="sldNum" sz="quarter" idx="12"/>
          </p:nvPr>
        </p:nvSpPr>
        <p:spPr/>
        <p:txBody>
          <a:bodyPr/>
          <a:lstStyle/>
          <a:p>
            <a:fld id="{C75D9244-DDEE-42A5-AC89-99BE92E015D5}" type="slidenum">
              <a:rPr lang="en-US" smtClean="0"/>
              <a:t>‹#›</a:t>
            </a:fld>
            <a:endParaRPr lang="en-US"/>
          </a:p>
        </p:txBody>
      </p:sp>
    </p:spTree>
    <p:extLst>
      <p:ext uri="{BB962C8B-B14F-4D97-AF65-F5344CB8AC3E}">
        <p14:creationId xmlns:p14="http://schemas.microsoft.com/office/powerpoint/2010/main" val="3728140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433F-4842-4FE8-8F83-CEBE3034CC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A15D1C-9E86-4EB9-8E16-4E90853316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3E27D8-2B21-48EC-9EB5-7482097DC6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5AFB18-5FE2-42DE-8DCF-76650972E5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9EFD67-9FB0-4C91-9715-6B17EFD4FD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13A6C8-C7D9-4CBD-A7E1-9266CB29AB6E}"/>
              </a:ext>
            </a:extLst>
          </p:cNvPr>
          <p:cNvSpPr>
            <a:spLocks noGrp="1"/>
          </p:cNvSpPr>
          <p:nvPr>
            <p:ph type="dt" sz="half" idx="10"/>
          </p:nvPr>
        </p:nvSpPr>
        <p:spPr/>
        <p:txBody>
          <a:bodyPr/>
          <a:lstStyle/>
          <a:p>
            <a:fld id="{A36C4FB7-00F4-48C0-A47E-32AD4D23692C}" type="datetimeFigureOut">
              <a:rPr lang="en-US" smtClean="0"/>
              <a:t>9/19/2024</a:t>
            </a:fld>
            <a:endParaRPr lang="en-US"/>
          </a:p>
        </p:txBody>
      </p:sp>
      <p:sp>
        <p:nvSpPr>
          <p:cNvPr id="8" name="Footer Placeholder 7">
            <a:extLst>
              <a:ext uri="{FF2B5EF4-FFF2-40B4-BE49-F238E27FC236}">
                <a16:creationId xmlns:a16="http://schemas.microsoft.com/office/drawing/2014/main" id="{25D71BAB-4D13-4146-ACE4-E47B072DC8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AD4678-8F66-4CD9-A097-A1B4AF49AA32}"/>
              </a:ext>
            </a:extLst>
          </p:cNvPr>
          <p:cNvSpPr>
            <a:spLocks noGrp="1"/>
          </p:cNvSpPr>
          <p:nvPr>
            <p:ph type="sldNum" sz="quarter" idx="12"/>
          </p:nvPr>
        </p:nvSpPr>
        <p:spPr/>
        <p:txBody>
          <a:bodyPr/>
          <a:lstStyle/>
          <a:p>
            <a:fld id="{C75D9244-DDEE-42A5-AC89-99BE92E015D5}" type="slidenum">
              <a:rPr lang="en-US" smtClean="0"/>
              <a:t>‹#›</a:t>
            </a:fld>
            <a:endParaRPr lang="en-US"/>
          </a:p>
        </p:txBody>
      </p:sp>
    </p:spTree>
    <p:extLst>
      <p:ext uri="{BB962C8B-B14F-4D97-AF65-F5344CB8AC3E}">
        <p14:creationId xmlns:p14="http://schemas.microsoft.com/office/powerpoint/2010/main" val="2800084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29061-F7C8-44FC-9970-F464DA0E9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9795F8-1D0D-410D-895C-6490C029CB28}"/>
              </a:ext>
            </a:extLst>
          </p:cNvPr>
          <p:cNvSpPr>
            <a:spLocks noGrp="1"/>
          </p:cNvSpPr>
          <p:nvPr>
            <p:ph type="dt" sz="half" idx="10"/>
          </p:nvPr>
        </p:nvSpPr>
        <p:spPr/>
        <p:txBody>
          <a:bodyPr/>
          <a:lstStyle/>
          <a:p>
            <a:fld id="{A36C4FB7-00F4-48C0-A47E-32AD4D23692C}" type="datetimeFigureOut">
              <a:rPr lang="en-US" smtClean="0"/>
              <a:t>9/19/2024</a:t>
            </a:fld>
            <a:endParaRPr lang="en-US"/>
          </a:p>
        </p:txBody>
      </p:sp>
      <p:sp>
        <p:nvSpPr>
          <p:cNvPr id="4" name="Footer Placeholder 3">
            <a:extLst>
              <a:ext uri="{FF2B5EF4-FFF2-40B4-BE49-F238E27FC236}">
                <a16:creationId xmlns:a16="http://schemas.microsoft.com/office/drawing/2014/main" id="{E47B74E2-0868-4E7C-B440-D7BC51F4A6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54BC0B-AF3E-40C0-A783-810BC35F6535}"/>
              </a:ext>
            </a:extLst>
          </p:cNvPr>
          <p:cNvSpPr>
            <a:spLocks noGrp="1"/>
          </p:cNvSpPr>
          <p:nvPr>
            <p:ph type="sldNum" sz="quarter" idx="12"/>
          </p:nvPr>
        </p:nvSpPr>
        <p:spPr/>
        <p:txBody>
          <a:bodyPr/>
          <a:lstStyle/>
          <a:p>
            <a:fld id="{C75D9244-DDEE-42A5-AC89-99BE92E015D5}" type="slidenum">
              <a:rPr lang="en-US" smtClean="0"/>
              <a:t>‹#›</a:t>
            </a:fld>
            <a:endParaRPr lang="en-US"/>
          </a:p>
        </p:txBody>
      </p:sp>
    </p:spTree>
    <p:extLst>
      <p:ext uri="{BB962C8B-B14F-4D97-AF65-F5344CB8AC3E}">
        <p14:creationId xmlns:p14="http://schemas.microsoft.com/office/powerpoint/2010/main" val="3136801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F6F82-AF0F-4098-8DF3-2304B3642E91}"/>
              </a:ext>
            </a:extLst>
          </p:cNvPr>
          <p:cNvSpPr>
            <a:spLocks noGrp="1"/>
          </p:cNvSpPr>
          <p:nvPr>
            <p:ph type="dt" sz="half" idx="10"/>
          </p:nvPr>
        </p:nvSpPr>
        <p:spPr/>
        <p:txBody>
          <a:bodyPr/>
          <a:lstStyle/>
          <a:p>
            <a:fld id="{A36C4FB7-00F4-48C0-A47E-32AD4D23692C}" type="datetimeFigureOut">
              <a:rPr lang="en-US" smtClean="0"/>
              <a:t>9/19/2024</a:t>
            </a:fld>
            <a:endParaRPr lang="en-US"/>
          </a:p>
        </p:txBody>
      </p:sp>
      <p:sp>
        <p:nvSpPr>
          <p:cNvPr id="3" name="Footer Placeholder 2">
            <a:extLst>
              <a:ext uri="{FF2B5EF4-FFF2-40B4-BE49-F238E27FC236}">
                <a16:creationId xmlns:a16="http://schemas.microsoft.com/office/drawing/2014/main" id="{EDBF0EB9-32EA-41E5-8CCA-0C309D9415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C138DC-2F79-487F-867E-2A9FB05EA0FC}"/>
              </a:ext>
            </a:extLst>
          </p:cNvPr>
          <p:cNvSpPr>
            <a:spLocks noGrp="1"/>
          </p:cNvSpPr>
          <p:nvPr>
            <p:ph type="sldNum" sz="quarter" idx="12"/>
          </p:nvPr>
        </p:nvSpPr>
        <p:spPr/>
        <p:txBody>
          <a:bodyPr/>
          <a:lstStyle/>
          <a:p>
            <a:fld id="{C75D9244-DDEE-42A5-AC89-99BE92E015D5}" type="slidenum">
              <a:rPr lang="en-US" smtClean="0"/>
              <a:t>‹#›</a:t>
            </a:fld>
            <a:endParaRPr lang="en-US"/>
          </a:p>
        </p:txBody>
      </p:sp>
    </p:spTree>
    <p:extLst>
      <p:ext uri="{BB962C8B-B14F-4D97-AF65-F5344CB8AC3E}">
        <p14:creationId xmlns:p14="http://schemas.microsoft.com/office/powerpoint/2010/main" val="218598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BB4E-F360-4F0B-AC2F-D5480299BD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12B2CA-6F9B-4563-91F6-394835911E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402364-11D8-43B1-96F6-7793665418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FF649-748E-4813-8D91-1C3315B9BB2E}"/>
              </a:ext>
            </a:extLst>
          </p:cNvPr>
          <p:cNvSpPr>
            <a:spLocks noGrp="1"/>
          </p:cNvSpPr>
          <p:nvPr>
            <p:ph type="dt" sz="half" idx="10"/>
          </p:nvPr>
        </p:nvSpPr>
        <p:spPr/>
        <p:txBody>
          <a:bodyPr/>
          <a:lstStyle/>
          <a:p>
            <a:fld id="{A36C4FB7-00F4-48C0-A47E-32AD4D23692C}" type="datetimeFigureOut">
              <a:rPr lang="en-US" smtClean="0"/>
              <a:t>9/19/2024</a:t>
            </a:fld>
            <a:endParaRPr lang="en-US"/>
          </a:p>
        </p:txBody>
      </p:sp>
      <p:sp>
        <p:nvSpPr>
          <p:cNvPr id="6" name="Footer Placeholder 5">
            <a:extLst>
              <a:ext uri="{FF2B5EF4-FFF2-40B4-BE49-F238E27FC236}">
                <a16:creationId xmlns:a16="http://schemas.microsoft.com/office/drawing/2014/main" id="{E64A308A-3EE0-4C6B-8F6B-A4B8AB54D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961EB-A8ED-4E9E-947B-3D5B0816E68F}"/>
              </a:ext>
            </a:extLst>
          </p:cNvPr>
          <p:cNvSpPr>
            <a:spLocks noGrp="1"/>
          </p:cNvSpPr>
          <p:nvPr>
            <p:ph type="sldNum" sz="quarter" idx="12"/>
          </p:nvPr>
        </p:nvSpPr>
        <p:spPr/>
        <p:txBody>
          <a:bodyPr/>
          <a:lstStyle/>
          <a:p>
            <a:fld id="{C75D9244-DDEE-42A5-AC89-99BE92E015D5}" type="slidenum">
              <a:rPr lang="en-US" smtClean="0"/>
              <a:t>‹#›</a:t>
            </a:fld>
            <a:endParaRPr lang="en-US"/>
          </a:p>
        </p:txBody>
      </p:sp>
    </p:spTree>
    <p:extLst>
      <p:ext uri="{BB962C8B-B14F-4D97-AF65-F5344CB8AC3E}">
        <p14:creationId xmlns:p14="http://schemas.microsoft.com/office/powerpoint/2010/main" val="64594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75D06-43AC-4452-ADC4-CEFD91D00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3942E3-6786-44A5-8DED-B1A8F5E199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971C45-CA1D-42EA-9F53-AC867F5ED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599630-8400-4546-82D9-8F9D94F4C9A8}"/>
              </a:ext>
            </a:extLst>
          </p:cNvPr>
          <p:cNvSpPr>
            <a:spLocks noGrp="1"/>
          </p:cNvSpPr>
          <p:nvPr>
            <p:ph type="dt" sz="half" idx="10"/>
          </p:nvPr>
        </p:nvSpPr>
        <p:spPr/>
        <p:txBody>
          <a:bodyPr/>
          <a:lstStyle/>
          <a:p>
            <a:fld id="{A36C4FB7-00F4-48C0-A47E-32AD4D23692C}" type="datetimeFigureOut">
              <a:rPr lang="en-US" smtClean="0"/>
              <a:t>9/19/2024</a:t>
            </a:fld>
            <a:endParaRPr lang="en-US"/>
          </a:p>
        </p:txBody>
      </p:sp>
      <p:sp>
        <p:nvSpPr>
          <p:cNvPr id="6" name="Footer Placeholder 5">
            <a:extLst>
              <a:ext uri="{FF2B5EF4-FFF2-40B4-BE49-F238E27FC236}">
                <a16:creationId xmlns:a16="http://schemas.microsoft.com/office/drawing/2014/main" id="{CE2383B7-5627-479A-92DC-AEB5D8F98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AFC892-90DD-40B4-A93A-22C230950CC5}"/>
              </a:ext>
            </a:extLst>
          </p:cNvPr>
          <p:cNvSpPr>
            <a:spLocks noGrp="1"/>
          </p:cNvSpPr>
          <p:nvPr>
            <p:ph type="sldNum" sz="quarter" idx="12"/>
          </p:nvPr>
        </p:nvSpPr>
        <p:spPr/>
        <p:txBody>
          <a:bodyPr/>
          <a:lstStyle/>
          <a:p>
            <a:fld id="{C75D9244-DDEE-42A5-AC89-99BE92E015D5}" type="slidenum">
              <a:rPr lang="en-US" smtClean="0"/>
              <a:t>‹#›</a:t>
            </a:fld>
            <a:endParaRPr lang="en-US"/>
          </a:p>
        </p:txBody>
      </p:sp>
    </p:spTree>
    <p:extLst>
      <p:ext uri="{BB962C8B-B14F-4D97-AF65-F5344CB8AC3E}">
        <p14:creationId xmlns:p14="http://schemas.microsoft.com/office/powerpoint/2010/main" val="307310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8CF3D6-48D6-4BF5-A3E5-3D9AC8E4CC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EB50B-C0C5-49B8-B4CE-F13C9C82A6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D408D-513E-4056-AEF3-D10CBE5F3E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C4FB7-00F4-48C0-A47E-32AD4D23692C}" type="datetimeFigureOut">
              <a:rPr lang="en-US" smtClean="0"/>
              <a:t>9/19/2024</a:t>
            </a:fld>
            <a:endParaRPr lang="en-US"/>
          </a:p>
        </p:txBody>
      </p:sp>
      <p:sp>
        <p:nvSpPr>
          <p:cNvPr id="5" name="Footer Placeholder 4">
            <a:extLst>
              <a:ext uri="{FF2B5EF4-FFF2-40B4-BE49-F238E27FC236}">
                <a16:creationId xmlns:a16="http://schemas.microsoft.com/office/drawing/2014/main" id="{4B732366-30DB-43CC-A792-0413A48C78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5D375E-EF23-43C5-8CFD-82858A1585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D9244-DDEE-42A5-AC89-99BE92E015D5}" type="slidenum">
              <a:rPr lang="en-US" smtClean="0"/>
              <a:t>‹#›</a:t>
            </a:fld>
            <a:endParaRPr lang="en-US"/>
          </a:p>
        </p:txBody>
      </p:sp>
    </p:spTree>
    <p:extLst>
      <p:ext uri="{BB962C8B-B14F-4D97-AF65-F5344CB8AC3E}">
        <p14:creationId xmlns:p14="http://schemas.microsoft.com/office/powerpoint/2010/main" val="2526102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en/photo/989883"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en.wikipedia.org/wiki/Cadbury_Dairy_Milk" TargetMode="External"/><Relationship Id="rId5" Type="http://schemas.openxmlformats.org/officeDocument/2006/relationships/image" Target="../media/image13.jpg"/><Relationship Id="rId4" Type="http://schemas.openxmlformats.org/officeDocument/2006/relationships/hyperlink" Target="http://www.flickr.com/photos/24013072@N05/5026442276/"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en.wikiversity.org/wiki/File:Phases_of_matter.sv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6E7B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xhere.com/en/photo/744192"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6D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insauga.com/inrecipes-bucatini-all-ubriaco-made-with-magnotta-wine" TargetMode="External"/><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arthscience.stackexchange.com/questions/15857/is-it-possible-to-create-ice-in-poles" TargetMode="External"/><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Puddle"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hyperlink" Target="https://pressbooks.bccampus.ca/collegephysics/chapter/work-the-scientific-definition/"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Spaghetti"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Silicon_Mountain_(Denver)"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473"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56E09"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etmooc.org/hub/tag/animated-gi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E05"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en.wikipedia.org/wiki/Fog_machin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phoenixajournal.wordpress.com/2012/02/23/thank-you/" TargetMode="External"/><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books.org/wiki/Wikijunior:Particles/Three_states_of_matter"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Temperature_up.sv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xhere.com/en/photo/714240"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smoke&#10;&#10;Description automatically generated">
            <a:extLst>
              <a:ext uri="{FF2B5EF4-FFF2-40B4-BE49-F238E27FC236}">
                <a16:creationId xmlns:a16="http://schemas.microsoft.com/office/drawing/2014/main" id="{14485AF4-E23F-4A6E-BD7D-888740BF5545}"/>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87" b="12927"/>
          <a:stretch/>
        </p:blipFill>
        <p:spPr>
          <a:xfrm>
            <a:off x="20" y="1"/>
            <a:ext cx="12191980" cy="6857999"/>
          </a:xfrm>
          <a:prstGeom prst="rect">
            <a:avLst/>
          </a:prstGeom>
        </p:spPr>
      </p:pic>
      <p:sp>
        <p:nvSpPr>
          <p:cNvPr id="2" name="Title 1">
            <a:extLst>
              <a:ext uri="{FF2B5EF4-FFF2-40B4-BE49-F238E27FC236}">
                <a16:creationId xmlns:a16="http://schemas.microsoft.com/office/drawing/2014/main" id="{7050FB0E-BA8E-4BFE-85C7-63C4F3C9AC2A}"/>
              </a:ext>
            </a:extLst>
          </p:cNvPr>
          <p:cNvSpPr>
            <a:spLocks noGrp="1"/>
          </p:cNvSpPr>
          <p:nvPr>
            <p:ph type="ctrTitle"/>
          </p:nvPr>
        </p:nvSpPr>
        <p:spPr>
          <a:xfrm>
            <a:off x="1524000" y="1122362"/>
            <a:ext cx="9144000" cy="2900518"/>
          </a:xfrm>
        </p:spPr>
        <p:txBody>
          <a:bodyPr>
            <a:normAutofit/>
          </a:bodyPr>
          <a:lstStyle/>
          <a:p>
            <a:r>
              <a:rPr lang="en-US">
                <a:solidFill>
                  <a:srgbClr val="FFFFFF"/>
                </a:solidFill>
              </a:rPr>
              <a:t>Topic 2</a:t>
            </a:r>
            <a:br>
              <a:rPr lang="en-US">
                <a:solidFill>
                  <a:srgbClr val="FFFFFF"/>
                </a:solidFill>
              </a:rPr>
            </a:br>
            <a:r>
              <a:rPr lang="en-US">
                <a:solidFill>
                  <a:srgbClr val="FFFFFF"/>
                </a:solidFill>
              </a:rPr>
              <a:t>Lesson 2</a:t>
            </a:r>
          </a:p>
        </p:txBody>
      </p:sp>
      <p:sp>
        <p:nvSpPr>
          <p:cNvPr id="3" name="Subtitle 2">
            <a:extLst>
              <a:ext uri="{FF2B5EF4-FFF2-40B4-BE49-F238E27FC236}">
                <a16:creationId xmlns:a16="http://schemas.microsoft.com/office/drawing/2014/main" id="{E2D209C2-1B49-4EE8-8C05-E402A527634C}"/>
              </a:ext>
            </a:extLst>
          </p:cNvPr>
          <p:cNvSpPr>
            <a:spLocks noGrp="1"/>
          </p:cNvSpPr>
          <p:nvPr>
            <p:ph type="subTitle" idx="1"/>
          </p:nvPr>
        </p:nvSpPr>
        <p:spPr>
          <a:xfrm>
            <a:off x="1524000" y="4159404"/>
            <a:ext cx="9144000" cy="1098395"/>
          </a:xfrm>
        </p:spPr>
        <p:txBody>
          <a:bodyPr>
            <a:normAutofit/>
          </a:bodyPr>
          <a:lstStyle/>
          <a:p>
            <a:r>
              <a:rPr lang="en-US" sz="2800" b="1" dirty="0">
                <a:solidFill>
                  <a:srgbClr val="FFFFFF"/>
                </a:solidFill>
              </a:rPr>
              <a:t>Changes of State</a:t>
            </a:r>
          </a:p>
        </p:txBody>
      </p:sp>
    </p:spTree>
    <p:extLst>
      <p:ext uri="{BB962C8B-B14F-4D97-AF65-F5344CB8AC3E}">
        <p14:creationId xmlns:p14="http://schemas.microsoft.com/office/powerpoint/2010/main" val="255715143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up, food, table, coffee&#10;&#10;Description automatically generated">
            <a:extLst>
              <a:ext uri="{FF2B5EF4-FFF2-40B4-BE49-F238E27FC236}">
                <a16:creationId xmlns:a16="http://schemas.microsoft.com/office/drawing/2014/main" id="{45C17600-3FA3-4959-B8ED-31EFA2B7A7F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131" r="-2" b="2448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A close up of a piece of paper&#10;&#10;Description automatically generated">
            <a:extLst>
              <a:ext uri="{FF2B5EF4-FFF2-40B4-BE49-F238E27FC236}">
                <a16:creationId xmlns:a16="http://schemas.microsoft.com/office/drawing/2014/main" id="{8AABD7D0-5565-4FF1-AAE2-E294635868C0}"/>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9543" r="-2" b="712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0C2C628-E29D-4D8C-9DB7-F302C349D186}"/>
              </a:ext>
            </a:extLst>
          </p:cNvPr>
          <p:cNvSpPr>
            <a:spLocks noGrp="1"/>
          </p:cNvSpPr>
          <p:nvPr>
            <p:ph type="title"/>
          </p:nvPr>
        </p:nvSpPr>
        <p:spPr>
          <a:xfrm>
            <a:off x="448056" y="859536"/>
            <a:ext cx="4832802" cy="1243584"/>
          </a:xfrm>
        </p:spPr>
        <p:txBody>
          <a:bodyPr>
            <a:noAutofit/>
          </a:bodyPr>
          <a:lstStyle/>
          <a:p>
            <a:pPr algn="ctr"/>
            <a:r>
              <a:rPr lang="en-US" sz="3600" b="1" dirty="0">
                <a:effectLst/>
              </a:rPr>
              <a:t>Changes of State Between Solid and Liquid</a:t>
            </a:r>
            <a:br>
              <a:rPr lang="en-US" sz="3600" b="1" dirty="0">
                <a:effectLst/>
              </a:rPr>
            </a:br>
            <a:endParaRPr lang="en-US" sz="3600" b="1" dirty="0"/>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FC3A587-D7A3-4EB0-9C7C-B6740C6025DB}"/>
              </a:ext>
            </a:extLst>
          </p:cNvPr>
          <p:cNvSpPr>
            <a:spLocks noGrp="1"/>
          </p:cNvSpPr>
          <p:nvPr>
            <p:ph idx="1"/>
          </p:nvPr>
        </p:nvSpPr>
        <p:spPr>
          <a:xfrm>
            <a:off x="448056" y="2512611"/>
            <a:ext cx="4832803" cy="3664351"/>
          </a:xfrm>
        </p:spPr>
        <p:txBody>
          <a:bodyPr>
            <a:normAutofit/>
          </a:bodyPr>
          <a:lstStyle/>
          <a:p>
            <a:r>
              <a:rPr lang="en-US" b="0" i="0" dirty="0">
                <a:effectLst/>
                <a:latin typeface="AvenirLTW01"/>
              </a:rPr>
              <a:t>Have you ever let a bar of chocolate sit in a car too long on a hot day?</a:t>
            </a:r>
          </a:p>
          <a:p>
            <a:r>
              <a:rPr lang="en-US" b="0" i="0" dirty="0">
                <a:effectLst/>
                <a:latin typeface="AvenirLTW01"/>
              </a:rPr>
              <a:t> If so, you know what it looks like when the chocolate melts. </a:t>
            </a:r>
          </a:p>
          <a:p>
            <a:r>
              <a:rPr lang="en-US" b="0" i="0" dirty="0">
                <a:effectLst/>
                <a:latin typeface="AvenirLTW01"/>
              </a:rPr>
              <a:t>Some of the solid bar changes to liquid.</a:t>
            </a:r>
          </a:p>
          <a:p>
            <a:endParaRPr lang="en-US" sz="2000" dirty="0"/>
          </a:p>
        </p:txBody>
      </p:sp>
      <p:sp>
        <p:nvSpPr>
          <p:cNvPr id="12" name="TextBox 11">
            <a:extLst>
              <a:ext uri="{FF2B5EF4-FFF2-40B4-BE49-F238E27FC236}">
                <a16:creationId xmlns:a16="http://schemas.microsoft.com/office/drawing/2014/main" id="{BA64C6A0-6A83-47B4-9EDA-4619CB4E29A0}"/>
              </a:ext>
            </a:extLst>
          </p:cNvPr>
          <p:cNvSpPr txBox="1"/>
          <p:nvPr/>
        </p:nvSpPr>
        <p:spPr>
          <a:xfrm>
            <a:off x="10092267" y="6239933"/>
            <a:ext cx="1109133" cy="369332"/>
          </a:xfrm>
          <a:prstGeom prst="rect">
            <a:avLst/>
          </a:prstGeom>
          <a:noFill/>
        </p:spPr>
        <p:txBody>
          <a:bodyPr wrap="square" rtlCol="0">
            <a:spAutoFit/>
          </a:bodyPr>
          <a:lstStyle/>
          <a:p>
            <a:r>
              <a:rPr lang="en-US" dirty="0"/>
              <a:t>P.58</a:t>
            </a:r>
          </a:p>
        </p:txBody>
      </p:sp>
    </p:spTree>
    <p:extLst>
      <p:ext uri="{BB962C8B-B14F-4D97-AF65-F5344CB8AC3E}">
        <p14:creationId xmlns:p14="http://schemas.microsoft.com/office/powerpoint/2010/main" val="178521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2">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8CAD1D-A3B9-4F36-9B39-A6BC1AAFFC93}"/>
              </a:ext>
            </a:extLst>
          </p:cNvPr>
          <p:cNvSpPr>
            <a:spLocks noGrp="1"/>
          </p:cNvSpPr>
          <p:nvPr>
            <p:ph type="title"/>
          </p:nvPr>
        </p:nvSpPr>
        <p:spPr>
          <a:xfrm>
            <a:off x="643467" y="640080"/>
            <a:ext cx="3096427" cy="5613236"/>
          </a:xfrm>
        </p:spPr>
        <p:txBody>
          <a:bodyPr anchor="ctr">
            <a:normAutofit/>
          </a:bodyPr>
          <a:lstStyle/>
          <a:p>
            <a:r>
              <a:rPr lang="en-US" b="1">
                <a:solidFill>
                  <a:srgbClr val="FFFFFF"/>
                </a:solidFill>
                <a:effectLst/>
              </a:rPr>
              <a:t>Melting</a:t>
            </a:r>
            <a:br>
              <a:rPr lang="en-US" b="1">
                <a:solidFill>
                  <a:srgbClr val="FFFFFF"/>
                </a:solidFill>
                <a:effectLst/>
              </a:rPr>
            </a:br>
            <a:endParaRPr lang="en-US">
              <a:solidFill>
                <a:srgbClr val="FFFFFF"/>
              </a:solidFill>
            </a:endParaRPr>
          </a:p>
        </p:txBody>
      </p:sp>
      <p:sp>
        <p:nvSpPr>
          <p:cNvPr id="3" name="Content Placeholder 2">
            <a:extLst>
              <a:ext uri="{FF2B5EF4-FFF2-40B4-BE49-F238E27FC236}">
                <a16:creationId xmlns:a16="http://schemas.microsoft.com/office/drawing/2014/main" id="{35B3CDAA-DA5C-402C-8BC9-B46121913F75}"/>
              </a:ext>
            </a:extLst>
          </p:cNvPr>
          <p:cNvSpPr>
            <a:spLocks noGrp="1"/>
          </p:cNvSpPr>
          <p:nvPr>
            <p:ph idx="1"/>
          </p:nvPr>
        </p:nvSpPr>
        <p:spPr>
          <a:xfrm>
            <a:off x="4699818" y="640080"/>
            <a:ext cx="6848715" cy="3677920"/>
          </a:xfrm>
        </p:spPr>
        <p:txBody>
          <a:bodyPr anchor="ctr">
            <a:normAutofit lnSpcReduction="10000"/>
          </a:bodyPr>
          <a:lstStyle/>
          <a:p>
            <a:pPr fontAlgn="base"/>
            <a:r>
              <a:rPr lang="en-US" sz="2600" dirty="0"/>
              <a:t> </a:t>
            </a:r>
            <a:r>
              <a:rPr lang="en-US" sz="2600" dirty="0">
                <a:effectLst/>
                <a:latin typeface="inherit"/>
              </a:rPr>
              <a:t>When the temperature of most solids increase enough, they change to liquid. </a:t>
            </a:r>
          </a:p>
          <a:p>
            <a:pPr fontAlgn="base"/>
            <a:r>
              <a:rPr lang="en-US" sz="2600" u="sng" dirty="0">
                <a:effectLst/>
                <a:latin typeface="inherit"/>
              </a:rPr>
              <a:t>The change in state from a solid to a liquid is called </a:t>
            </a:r>
            <a:r>
              <a:rPr lang="en-US" sz="2600" u="sng" dirty="0">
                <a:solidFill>
                  <a:srgbClr val="FF0000"/>
                </a:solidFill>
                <a:effectLst/>
                <a:latin typeface="inherit"/>
              </a:rPr>
              <a:t>melting</a:t>
            </a:r>
            <a:r>
              <a:rPr lang="en-US" sz="2600" dirty="0">
                <a:effectLst/>
                <a:latin typeface="inherit"/>
              </a:rPr>
              <a:t>. </a:t>
            </a:r>
          </a:p>
          <a:p>
            <a:pPr fontAlgn="base"/>
            <a:r>
              <a:rPr lang="en-US" sz="2600" dirty="0">
                <a:effectLst/>
                <a:latin typeface="inherit"/>
              </a:rPr>
              <a:t>This change of state involves an </a:t>
            </a:r>
            <a:r>
              <a:rPr lang="en-US" sz="2600" u="sng" dirty="0">
                <a:latin typeface="inherit"/>
              </a:rPr>
              <a:t>increase in thermal energy</a:t>
            </a:r>
            <a:r>
              <a:rPr lang="en-US" sz="2600" dirty="0">
                <a:effectLst/>
                <a:latin typeface="inherit"/>
              </a:rPr>
              <a:t>. </a:t>
            </a:r>
          </a:p>
          <a:p>
            <a:pPr fontAlgn="base"/>
            <a:r>
              <a:rPr lang="en-US" sz="2600" dirty="0">
                <a:effectLst/>
                <a:latin typeface="inherit"/>
              </a:rPr>
              <a:t>In general, particles of a liquid have more thermal energy than particles of the same substance in solid form.</a:t>
            </a:r>
          </a:p>
          <a:p>
            <a:endParaRPr lang="en-US" sz="2000" dirty="0"/>
          </a:p>
        </p:txBody>
      </p:sp>
      <p:pic>
        <p:nvPicPr>
          <p:cNvPr id="8" name="Picture 7" descr="A picture containing abacus&#10;&#10;Description automatically generated">
            <a:extLst>
              <a:ext uri="{FF2B5EF4-FFF2-40B4-BE49-F238E27FC236}">
                <a16:creationId xmlns:a16="http://schemas.microsoft.com/office/drawing/2014/main" id="{BF84A25B-199C-41FF-9BD2-C00C12604E2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89620" y="4217165"/>
            <a:ext cx="6069110" cy="2488335"/>
          </a:xfrm>
          <a:prstGeom prst="rect">
            <a:avLst/>
          </a:prstGeom>
        </p:spPr>
      </p:pic>
    </p:spTree>
    <p:extLst>
      <p:ext uri="{BB962C8B-B14F-4D97-AF65-F5344CB8AC3E}">
        <p14:creationId xmlns:p14="http://schemas.microsoft.com/office/powerpoint/2010/main" val="264007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0C239EB-D464-428C-88E7-3BF0C90C35FB}"/>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effectLst/>
                <a:latin typeface="inherit"/>
              </a:rPr>
              <a:t>In pure, crystalline solids, melting occurs at a specific temperature, called the </a:t>
            </a:r>
            <a:r>
              <a:rPr lang="en-US" sz="4000" b="1" u="sng" dirty="0">
                <a:solidFill>
                  <a:srgbClr val="FF0000"/>
                </a:solidFill>
                <a:effectLst/>
                <a:latin typeface="inherit"/>
                <a:hlinkClick r:id="rId2">
                  <a:extLst>
                    <a:ext uri="{A12FA001-AC4F-418D-AE19-62706E023703}">
                      <ahyp:hlinkClr xmlns:ahyp="http://schemas.microsoft.com/office/drawing/2018/hyperlinkcolor" val="tx"/>
                    </a:ext>
                  </a:extLst>
                </a:hlinkClick>
              </a:rPr>
              <a:t>melting point</a:t>
            </a:r>
            <a:r>
              <a:rPr lang="en-US" sz="4000" dirty="0">
                <a:solidFill>
                  <a:srgbClr val="FFFFFF"/>
                </a:solidFill>
                <a:effectLst/>
                <a:latin typeface="inherit"/>
              </a:rPr>
              <a:t>. </a:t>
            </a:r>
            <a:endParaRPr lang="en-US" sz="4000" dirty="0">
              <a:solidFill>
                <a:srgbClr val="FFFFFF"/>
              </a:solidFill>
            </a:endParaRPr>
          </a:p>
        </p:txBody>
      </p:sp>
      <p:sp>
        <p:nvSpPr>
          <p:cNvPr id="3" name="Content Placeholder 2">
            <a:extLst>
              <a:ext uri="{FF2B5EF4-FFF2-40B4-BE49-F238E27FC236}">
                <a16:creationId xmlns:a16="http://schemas.microsoft.com/office/drawing/2014/main" id="{1554D151-8C45-4902-ABBD-CE7A42EE4D36}"/>
              </a:ext>
            </a:extLst>
          </p:cNvPr>
          <p:cNvSpPr>
            <a:spLocks noGrp="1"/>
          </p:cNvSpPr>
          <p:nvPr>
            <p:ph idx="1"/>
          </p:nvPr>
        </p:nvSpPr>
        <p:spPr>
          <a:xfrm>
            <a:off x="1367624" y="2490436"/>
            <a:ext cx="9708995" cy="3901897"/>
          </a:xfrm>
        </p:spPr>
        <p:txBody>
          <a:bodyPr anchor="ctr">
            <a:normAutofit/>
          </a:bodyPr>
          <a:lstStyle/>
          <a:p>
            <a:r>
              <a:rPr lang="en-US" sz="2400" b="1" u="none" strike="noStrike" dirty="0">
                <a:effectLst/>
                <a:latin typeface="inherit"/>
              </a:rPr>
              <a:t>Figure 3</a:t>
            </a:r>
            <a:r>
              <a:rPr lang="en-US" sz="2400" dirty="0">
                <a:effectLst/>
                <a:latin typeface="inherit"/>
              </a:rPr>
              <a:t> shows what happens to the temperature of an ice cube after it is taken from the freezer and left out at room temperature. </a:t>
            </a:r>
          </a:p>
          <a:p>
            <a:r>
              <a:rPr lang="en-US" sz="2400" dirty="0">
                <a:effectLst/>
                <a:latin typeface="inherit"/>
              </a:rPr>
              <a:t>At first, the energy flowing from the environment into the ice makes the water molecules </a:t>
            </a:r>
            <a:r>
              <a:rPr lang="en-US" sz="2400" u="sng" dirty="0">
                <a:effectLst/>
                <a:latin typeface="inherit"/>
              </a:rPr>
              <a:t>vibrate faster</a:t>
            </a:r>
            <a:r>
              <a:rPr lang="en-US" sz="2400" dirty="0">
                <a:effectLst/>
                <a:latin typeface="inherit"/>
              </a:rPr>
              <a:t>, raising the temperature of the ice cube. </a:t>
            </a:r>
          </a:p>
          <a:p>
            <a:r>
              <a:rPr lang="en-US" sz="2400" dirty="0">
                <a:effectLst/>
                <a:latin typeface="inherit"/>
              </a:rPr>
              <a:t>At a solid’s melting point, its particles vibrate so fast that they break free from their fixed positions. </a:t>
            </a:r>
          </a:p>
          <a:p>
            <a:r>
              <a:rPr lang="en-US" sz="2400" dirty="0">
                <a:effectLst/>
                <a:latin typeface="inherit"/>
              </a:rPr>
              <a:t>When the ice cube reaches the melting point of water, 0°C, its temperature stops increasing. </a:t>
            </a:r>
          </a:p>
          <a:p>
            <a:r>
              <a:rPr lang="en-US" sz="2400" dirty="0">
                <a:effectLst/>
                <a:latin typeface="inherit"/>
              </a:rPr>
              <a:t>At this point, added energy continues to change the arrangement of the water molecules from ice crystals into liquid water as the ice melts.</a:t>
            </a:r>
          </a:p>
          <a:p>
            <a:endParaRPr lang="en-US" sz="2000" dirty="0"/>
          </a:p>
        </p:txBody>
      </p:sp>
    </p:spTree>
    <p:extLst>
      <p:ext uri="{BB962C8B-B14F-4D97-AF65-F5344CB8AC3E}">
        <p14:creationId xmlns:p14="http://schemas.microsoft.com/office/powerpoint/2010/main" val="3851727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481E57CB-49CF-4FEA-A4D8-8874FF06D008}"/>
              </a:ext>
            </a:extLst>
          </p:cNvPr>
          <p:cNvPicPr>
            <a:picLocks noGrp="1" noChangeAspect="1"/>
          </p:cNvPicPr>
          <p:nvPr>
            <p:ph idx="1"/>
          </p:nvPr>
        </p:nvPicPr>
        <p:blipFill rotWithShape="1">
          <a:blip r:embed="rId2"/>
          <a:srcRect b="3452"/>
          <a:stretch/>
        </p:blipFill>
        <p:spPr>
          <a:xfrm>
            <a:off x="20" y="1282"/>
            <a:ext cx="12191980" cy="6856718"/>
          </a:xfrm>
          <a:prstGeom prst="rect">
            <a:avLst/>
          </a:prstGeom>
        </p:spPr>
      </p:pic>
    </p:spTree>
    <p:extLst>
      <p:ext uri="{BB962C8B-B14F-4D97-AF65-F5344CB8AC3E}">
        <p14:creationId xmlns:p14="http://schemas.microsoft.com/office/powerpoint/2010/main" val="2954686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237F-02F5-4993-9E43-61D548305EC7}"/>
              </a:ext>
            </a:extLst>
          </p:cNvPr>
          <p:cNvSpPr>
            <a:spLocks noGrp="1"/>
          </p:cNvSpPr>
          <p:nvPr>
            <p:ph type="title"/>
          </p:nvPr>
        </p:nvSpPr>
        <p:spPr>
          <a:xfrm>
            <a:off x="4965430" y="629268"/>
            <a:ext cx="6586491" cy="1286160"/>
          </a:xfrm>
        </p:spPr>
        <p:txBody>
          <a:bodyPr anchor="b">
            <a:normAutofit/>
          </a:bodyPr>
          <a:lstStyle/>
          <a:p>
            <a:r>
              <a:rPr lang="en-US" sz="4100" b="1" dirty="0">
                <a:effectLst/>
              </a:rPr>
              <a:t>Freezing</a:t>
            </a:r>
            <a:br>
              <a:rPr lang="en-US" sz="4100" b="1" dirty="0">
                <a:effectLst/>
              </a:rPr>
            </a:br>
            <a:endParaRPr lang="en-US" sz="4100" dirty="0"/>
          </a:p>
        </p:txBody>
      </p:sp>
      <p:sp>
        <p:nvSpPr>
          <p:cNvPr id="3" name="Content Placeholder 2">
            <a:extLst>
              <a:ext uri="{FF2B5EF4-FFF2-40B4-BE49-F238E27FC236}">
                <a16:creationId xmlns:a16="http://schemas.microsoft.com/office/drawing/2014/main" id="{76598EE6-C107-48D9-A98B-7D111237B8B0}"/>
              </a:ext>
            </a:extLst>
          </p:cNvPr>
          <p:cNvSpPr>
            <a:spLocks noGrp="1"/>
          </p:cNvSpPr>
          <p:nvPr>
            <p:ph idx="1"/>
          </p:nvPr>
        </p:nvSpPr>
        <p:spPr>
          <a:xfrm>
            <a:off x="4965431" y="2314808"/>
            <a:ext cx="6586489" cy="4279032"/>
          </a:xfrm>
        </p:spPr>
        <p:txBody>
          <a:bodyPr>
            <a:normAutofit lnSpcReduction="10000"/>
          </a:bodyPr>
          <a:lstStyle/>
          <a:p>
            <a:pPr fontAlgn="base"/>
            <a:r>
              <a:rPr lang="en-US" sz="2000" b="0" i="0" dirty="0">
                <a:effectLst/>
                <a:latin typeface="AvenirLTW01"/>
              </a:rPr>
              <a:t> </a:t>
            </a:r>
            <a:r>
              <a:rPr lang="en-US" b="0" i="0" dirty="0">
                <a:effectLst/>
                <a:latin typeface="AvenirLTW01"/>
              </a:rPr>
              <a:t>You have probably seen many substances freeze. </a:t>
            </a:r>
          </a:p>
          <a:p>
            <a:pPr fontAlgn="base"/>
            <a:r>
              <a:rPr lang="en-US" b="0" i="0" dirty="0">
                <a:effectLst/>
                <a:latin typeface="AvenirLTW01"/>
              </a:rPr>
              <a:t>When you put liquid water into a freezer, for example, it turns to solid ice. </a:t>
            </a:r>
          </a:p>
          <a:p>
            <a:pPr fontAlgn="base"/>
            <a:r>
              <a:rPr lang="en-US" b="0" i="0" dirty="0">
                <a:effectLst/>
                <a:latin typeface="AvenirLTW01"/>
              </a:rPr>
              <a:t>The thermal energy of the liquid water decreases and the water molecules move more slowly. </a:t>
            </a:r>
          </a:p>
          <a:p>
            <a:pPr fontAlgn="base"/>
            <a:r>
              <a:rPr lang="en-US" b="0" i="0" dirty="0">
                <a:effectLst/>
                <a:latin typeface="AvenirLTW01"/>
              </a:rPr>
              <a:t>At 0°C, the water molecules begin to become fixed in place, and the liquid water turns to solid ice.</a:t>
            </a:r>
          </a:p>
          <a:p>
            <a:pPr marL="0" indent="0">
              <a:buNone/>
            </a:pPr>
            <a:endParaRPr lang="en-US" sz="2000" dirty="0"/>
          </a:p>
        </p:txBody>
      </p:sp>
      <p:pic>
        <p:nvPicPr>
          <p:cNvPr id="5" name="Picture 4">
            <a:extLst>
              <a:ext uri="{FF2B5EF4-FFF2-40B4-BE49-F238E27FC236}">
                <a16:creationId xmlns:a16="http://schemas.microsoft.com/office/drawing/2014/main" id="{6C10DAFA-E8D8-48B7-BD1B-46648842321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448" r="19857"/>
          <a:stretch/>
        </p:blipFill>
        <p:spPr>
          <a:xfrm>
            <a:off x="20" y="10"/>
            <a:ext cx="4635571" cy="6857990"/>
          </a:xfrm>
          <a:prstGeom prst="rect">
            <a:avLst/>
          </a:prstGeom>
          <a:effectLst/>
        </p:spPr>
      </p:pic>
      <p:cxnSp>
        <p:nvCxnSpPr>
          <p:cNvPr id="2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981A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7D5A338-6F58-4F50-87A0-DE8EDB9304FB}"/>
              </a:ext>
            </a:extLst>
          </p:cNvPr>
          <p:cNvSpPr txBox="1"/>
          <p:nvPr/>
        </p:nvSpPr>
        <p:spPr>
          <a:xfrm>
            <a:off x="10640994" y="6128265"/>
            <a:ext cx="1498600" cy="369332"/>
          </a:xfrm>
          <a:prstGeom prst="rect">
            <a:avLst/>
          </a:prstGeom>
          <a:noFill/>
        </p:spPr>
        <p:txBody>
          <a:bodyPr wrap="square" rtlCol="0">
            <a:spAutoFit/>
          </a:bodyPr>
          <a:lstStyle/>
          <a:p>
            <a:r>
              <a:rPr lang="en-US" dirty="0"/>
              <a:t>P.59</a:t>
            </a:r>
          </a:p>
        </p:txBody>
      </p:sp>
      <p:pic>
        <p:nvPicPr>
          <p:cNvPr id="4" name="Picture 3"/>
          <p:cNvPicPr>
            <a:picLocks noChangeAspect="1"/>
          </p:cNvPicPr>
          <p:nvPr/>
        </p:nvPicPr>
        <p:blipFill>
          <a:blip r:embed="rId4"/>
          <a:stretch>
            <a:fillRect/>
          </a:stretch>
        </p:blipFill>
        <p:spPr>
          <a:xfrm>
            <a:off x="0" y="371907"/>
            <a:ext cx="4572000" cy="1438275"/>
          </a:xfrm>
          <a:prstGeom prst="rect">
            <a:avLst/>
          </a:prstGeom>
        </p:spPr>
      </p:pic>
    </p:spTree>
    <p:extLst>
      <p:ext uri="{BB962C8B-B14F-4D97-AF65-F5344CB8AC3E}">
        <p14:creationId xmlns:p14="http://schemas.microsoft.com/office/powerpoint/2010/main" val="3303591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711BEBE-5970-4367-B595-E0BE473E5868}"/>
              </a:ext>
            </a:extLst>
          </p:cNvPr>
          <p:cNvSpPr>
            <a:spLocks noGrp="1"/>
          </p:cNvSpPr>
          <p:nvPr>
            <p:ph type="title"/>
          </p:nvPr>
        </p:nvSpPr>
        <p:spPr>
          <a:xfrm>
            <a:off x="958506" y="800392"/>
            <a:ext cx="10264697" cy="1212102"/>
          </a:xfrm>
        </p:spPr>
        <p:txBody>
          <a:bodyPr>
            <a:normAutofit/>
          </a:bodyPr>
          <a:lstStyle/>
          <a:p>
            <a:r>
              <a:rPr lang="en-US" sz="3400" b="0" i="0">
                <a:solidFill>
                  <a:srgbClr val="FFFFFF"/>
                </a:solidFill>
                <a:effectLst/>
                <a:latin typeface="AvenirLTW01"/>
              </a:rPr>
              <a:t>Freezing is the change of state from a liquid to a solid. </a:t>
            </a:r>
            <a:br>
              <a:rPr lang="en-US" sz="3400" b="0" i="0">
                <a:solidFill>
                  <a:srgbClr val="FFFFFF"/>
                </a:solidFill>
                <a:effectLst/>
                <a:latin typeface="AvenirLTW01"/>
              </a:rPr>
            </a:br>
            <a:r>
              <a:rPr lang="en-US" sz="3400" b="0" i="0">
                <a:solidFill>
                  <a:srgbClr val="FFFFFF"/>
                </a:solidFill>
                <a:effectLst/>
                <a:latin typeface="AvenirLTW01"/>
              </a:rPr>
              <a:t>It is the reverse of melting.</a:t>
            </a:r>
            <a:endParaRPr lang="en-US" sz="3400">
              <a:solidFill>
                <a:srgbClr val="FFFFFF"/>
              </a:solidFill>
            </a:endParaRPr>
          </a:p>
        </p:txBody>
      </p:sp>
      <p:sp>
        <p:nvSpPr>
          <p:cNvPr id="3" name="Content Placeholder 2">
            <a:extLst>
              <a:ext uri="{FF2B5EF4-FFF2-40B4-BE49-F238E27FC236}">
                <a16:creationId xmlns:a16="http://schemas.microsoft.com/office/drawing/2014/main" id="{7D94EB54-8C72-4C08-B42A-A87F629F3A4D}"/>
              </a:ext>
            </a:extLst>
          </p:cNvPr>
          <p:cNvSpPr>
            <a:spLocks noGrp="1"/>
          </p:cNvSpPr>
          <p:nvPr>
            <p:ph idx="1"/>
          </p:nvPr>
        </p:nvSpPr>
        <p:spPr>
          <a:xfrm>
            <a:off x="1316765" y="2606419"/>
            <a:ext cx="9708995" cy="3567173"/>
          </a:xfrm>
        </p:spPr>
        <p:txBody>
          <a:bodyPr anchor="ctr">
            <a:normAutofit/>
          </a:bodyPr>
          <a:lstStyle/>
          <a:p>
            <a:r>
              <a:rPr lang="en-US" sz="3200" b="0" i="0" dirty="0">
                <a:effectLst/>
                <a:latin typeface="AvenirLTW01"/>
              </a:rPr>
              <a:t>Unlike water, some substances do not have to be cold to the touch in order to freeze. </a:t>
            </a:r>
          </a:p>
          <a:p>
            <a:r>
              <a:rPr lang="en-US" sz="3200" b="0" i="0" dirty="0">
                <a:effectLst/>
                <a:latin typeface="AvenirLTW01"/>
              </a:rPr>
              <a:t>For example, some types of wax freeze at 63°C, which is greater than the record high surface temperature of Earth ever recorded. </a:t>
            </a:r>
          </a:p>
          <a:p>
            <a:pPr marL="0" indent="0">
              <a:buNone/>
            </a:pPr>
            <a:endParaRPr lang="en-US" sz="3200" dirty="0"/>
          </a:p>
        </p:txBody>
      </p:sp>
    </p:spTree>
    <p:extLst>
      <p:ext uri="{BB962C8B-B14F-4D97-AF65-F5344CB8AC3E}">
        <p14:creationId xmlns:p14="http://schemas.microsoft.com/office/powerpoint/2010/main" val="4244395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156D542-B1B4-4EBD-811C-E533DB763E0A}"/>
              </a:ext>
            </a:extLst>
          </p:cNvPr>
          <p:cNvSpPr>
            <a:spLocks noGrp="1"/>
          </p:cNvSpPr>
          <p:nvPr>
            <p:ph type="title"/>
          </p:nvPr>
        </p:nvSpPr>
        <p:spPr>
          <a:xfrm>
            <a:off x="958506" y="800392"/>
            <a:ext cx="10264697" cy="1212102"/>
          </a:xfrm>
        </p:spPr>
        <p:txBody>
          <a:bodyPr>
            <a:normAutofit/>
          </a:bodyPr>
          <a:lstStyle/>
          <a:p>
            <a:r>
              <a:rPr lang="en-US" sz="3400" b="0" i="0" dirty="0">
                <a:solidFill>
                  <a:srgbClr val="FFFFFF"/>
                </a:solidFill>
                <a:effectLst/>
                <a:latin typeface="AvenirLTW01"/>
              </a:rPr>
              <a:t>A substance’s </a:t>
            </a:r>
            <a:r>
              <a:rPr lang="en-US" sz="3400" b="1" i="0" u="sng" dirty="0">
                <a:solidFill>
                  <a:srgbClr val="FF0000"/>
                </a:solidFill>
                <a:effectLst/>
                <a:latin typeface="inherit"/>
                <a:hlinkClick r:id="rId2">
                  <a:extLst>
                    <a:ext uri="{A12FA001-AC4F-418D-AE19-62706E023703}">
                      <ahyp:hlinkClr xmlns:ahyp="http://schemas.microsoft.com/office/drawing/2018/hyperlinkcolor" val="tx"/>
                    </a:ext>
                  </a:extLst>
                </a:hlinkClick>
              </a:rPr>
              <a:t>freezing point</a:t>
            </a:r>
            <a:r>
              <a:rPr lang="en-US" sz="3400" b="0" i="0" dirty="0">
                <a:solidFill>
                  <a:srgbClr val="FF0000"/>
                </a:solidFill>
                <a:effectLst/>
                <a:latin typeface="AvenirLTW01"/>
              </a:rPr>
              <a:t> </a:t>
            </a:r>
            <a:r>
              <a:rPr lang="en-US" sz="3400" b="0" i="0" dirty="0">
                <a:solidFill>
                  <a:srgbClr val="FFFFFF"/>
                </a:solidFill>
                <a:effectLst/>
                <a:latin typeface="AvenirLTW01"/>
              </a:rPr>
              <a:t>is simply the temperature at which it changes from a liquid to a solid.</a:t>
            </a:r>
            <a:endParaRPr lang="en-US" sz="3400" dirty="0">
              <a:solidFill>
                <a:srgbClr val="FFFFFF"/>
              </a:solidFill>
            </a:endParaRPr>
          </a:p>
        </p:txBody>
      </p:sp>
      <p:sp>
        <p:nvSpPr>
          <p:cNvPr id="3" name="Content Placeholder 2">
            <a:extLst>
              <a:ext uri="{FF2B5EF4-FFF2-40B4-BE49-F238E27FC236}">
                <a16:creationId xmlns:a16="http://schemas.microsoft.com/office/drawing/2014/main" id="{6C2B8E8F-6AD6-4DBA-8813-3FF9092C97BC}"/>
              </a:ext>
            </a:extLst>
          </p:cNvPr>
          <p:cNvSpPr>
            <a:spLocks noGrp="1"/>
          </p:cNvSpPr>
          <p:nvPr>
            <p:ph idx="1"/>
          </p:nvPr>
        </p:nvSpPr>
        <p:spPr>
          <a:xfrm>
            <a:off x="1367624" y="2490436"/>
            <a:ext cx="9708995" cy="3567173"/>
          </a:xfrm>
        </p:spPr>
        <p:txBody>
          <a:bodyPr anchor="ctr">
            <a:normAutofit/>
          </a:bodyPr>
          <a:lstStyle/>
          <a:p>
            <a:r>
              <a:rPr lang="en-US" sz="2400" b="0" i="0" dirty="0">
                <a:effectLst/>
                <a:latin typeface="AvenirLTW01"/>
              </a:rPr>
              <a:t>So, water’s freezing point is 0°C, and the special wax’s freezing point is 63°C. </a:t>
            </a:r>
          </a:p>
          <a:p>
            <a:r>
              <a:rPr lang="en-US" sz="2400" b="0" i="0" dirty="0">
                <a:effectLst/>
                <a:latin typeface="AvenirLTW01"/>
              </a:rPr>
              <a:t>At a liquid’s freezing point, its particles are moving so slowly that they begin to take on fixed positions. </a:t>
            </a:r>
          </a:p>
          <a:p>
            <a:r>
              <a:rPr lang="en-US" sz="2400" b="0" i="0" dirty="0">
                <a:effectLst/>
                <a:latin typeface="AvenirLTW01"/>
              </a:rPr>
              <a:t>It doesn’t matter how much of a substance there is—it will always have the same freezing point.</a:t>
            </a:r>
          </a:p>
          <a:p>
            <a:endParaRPr lang="en-US" sz="2400" dirty="0"/>
          </a:p>
        </p:txBody>
      </p:sp>
    </p:spTree>
    <p:extLst>
      <p:ext uri="{BB962C8B-B14F-4D97-AF65-F5344CB8AC3E}">
        <p14:creationId xmlns:p14="http://schemas.microsoft.com/office/powerpoint/2010/main" val="2526939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425243B3-4ED7-498B-A06A-FE929AF71A7A}"/>
              </a:ext>
            </a:extLst>
          </p:cNvPr>
          <p:cNvSpPr>
            <a:spLocks noGrp="1"/>
          </p:cNvSpPr>
          <p:nvPr>
            <p:ph type="title"/>
          </p:nvPr>
        </p:nvSpPr>
        <p:spPr>
          <a:xfrm>
            <a:off x="1047280" y="759805"/>
            <a:ext cx="10306520" cy="1325563"/>
          </a:xfrm>
        </p:spPr>
        <p:txBody>
          <a:bodyPr>
            <a:normAutofit/>
          </a:bodyPr>
          <a:lstStyle/>
          <a:p>
            <a:r>
              <a:rPr lang="en-US" sz="4000" b="1" dirty="0">
                <a:solidFill>
                  <a:srgbClr val="FFFFFF"/>
                </a:solidFill>
              </a:rPr>
              <a:t>Changes of State Between Liquid and Gas</a:t>
            </a:r>
          </a:p>
        </p:txBody>
      </p:sp>
      <p:pic>
        <p:nvPicPr>
          <p:cNvPr id="5" name="Picture 4" descr="A picture containing indoor, cup, food, sitting&#10;&#10;Description automatically generated">
            <a:extLst>
              <a:ext uri="{FF2B5EF4-FFF2-40B4-BE49-F238E27FC236}">
                <a16:creationId xmlns:a16="http://schemas.microsoft.com/office/drawing/2014/main" id="{96F6CE9F-19ED-4238-897B-38A277A3FCD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93527" y="2492376"/>
            <a:ext cx="2672529" cy="3563372"/>
          </a:xfrm>
          <a:prstGeom prst="rect">
            <a:avLst/>
          </a:prstGeom>
        </p:spPr>
      </p:pic>
      <p:sp>
        <p:nvSpPr>
          <p:cNvPr id="3" name="Content Placeholder 2">
            <a:extLst>
              <a:ext uri="{FF2B5EF4-FFF2-40B4-BE49-F238E27FC236}">
                <a16:creationId xmlns:a16="http://schemas.microsoft.com/office/drawing/2014/main" id="{D5F310AE-2C57-4A48-BD1D-79F1244D3FB8}"/>
              </a:ext>
            </a:extLst>
          </p:cNvPr>
          <p:cNvSpPr>
            <a:spLocks noGrp="1"/>
          </p:cNvSpPr>
          <p:nvPr>
            <p:ph idx="1"/>
          </p:nvPr>
        </p:nvSpPr>
        <p:spPr>
          <a:xfrm>
            <a:off x="5295569" y="2494450"/>
            <a:ext cx="5471529" cy="3563159"/>
          </a:xfrm>
        </p:spPr>
        <p:txBody>
          <a:bodyPr>
            <a:normAutofit lnSpcReduction="10000"/>
          </a:bodyPr>
          <a:lstStyle/>
          <a:p>
            <a:r>
              <a:rPr lang="en-US" sz="3200" dirty="0"/>
              <a:t>Why does a pot of hot soup create steam? How does fog form? </a:t>
            </a:r>
          </a:p>
          <a:p>
            <a:r>
              <a:rPr lang="en-US" sz="3200" dirty="0"/>
              <a:t>To answer these questions, you need to look at what happens when changes occur between the liquid and gas states.</a:t>
            </a:r>
          </a:p>
        </p:txBody>
      </p:sp>
      <p:sp>
        <p:nvSpPr>
          <p:cNvPr id="7" name="TextBox 6">
            <a:extLst>
              <a:ext uri="{FF2B5EF4-FFF2-40B4-BE49-F238E27FC236}">
                <a16:creationId xmlns:a16="http://schemas.microsoft.com/office/drawing/2014/main" id="{8EF77C19-138E-4E73-A601-6D639F278B7F}"/>
              </a:ext>
            </a:extLst>
          </p:cNvPr>
          <p:cNvSpPr txBox="1"/>
          <p:nvPr/>
        </p:nvSpPr>
        <p:spPr>
          <a:xfrm>
            <a:off x="10689101" y="6237300"/>
            <a:ext cx="1540933" cy="369332"/>
          </a:xfrm>
          <a:prstGeom prst="rect">
            <a:avLst/>
          </a:prstGeom>
          <a:noFill/>
        </p:spPr>
        <p:txBody>
          <a:bodyPr wrap="square" rtlCol="0">
            <a:spAutoFit/>
          </a:bodyPr>
          <a:lstStyle/>
          <a:p>
            <a:r>
              <a:rPr lang="en-US" dirty="0"/>
              <a:t>P.60</a:t>
            </a:r>
          </a:p>
        </p:txBody>
      </p:sp>
    </p:spTree>
    <p:extLst>
      <p:ext uri="{BB962C8B-B14F-4D97-AF65-F5344CB8AC3E}">
        <p14:creationId xmlns:p14="http://schemas.microsoft.com/office/powerpoint/2010/main" val="123736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87E9CB42-B612-473A-89D2-E09150754159}"/>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Evaporation and Boiling</a:t>
            </a:r>
          </a:p>
        </p:txBody>
      </p:sp>
      <p:pic>
        <p:nvPicPr>
          <p:cNvPr id="7" name="Graphic 6" descr="Beaker">
            <a:extLst>
              <a:ext uri="{FF2B5EF4-FFF2-40B4-BE49-F238E27FC236}">
                <a16:creationId xmlns:a16="http://schemas.microsoft.com/office/drawing/2014/main" id="{BA6EC530-2326-4C2F-8A74-328D0553F4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4902" y="2669172"/>
            <a:ext cx="3209779" cy="3209779"/>
          </a:xfrm>
          <a:prstGeom prst="rect">
            <a:avLst/>
          </a:prstGeom>
        </p:spPr>
      </p:pic>
      <p:sp>
        <p:nvSpPr>
          <p:cNvPr id="3" name="Content Placeholder 2">
            <a:extLst>
              <a:ext uri="{FF2B5EF4-FFF2-40B4-BE49-F238E27FC236}">
                <a16:creationId xmlns:a16="http://schemas.microsoft.com/office/drawing/2014/main" id="{167A1DCC-097E-4D44-BDAC-DB23D392B411}"/>
              </a:ext>
            </a:extLst>
          </p:cNvPr>
          <p:cNvSpPr>
            <a:spLocks noGrp="1"/>
          </p:cNvSpPr>
          <p:nvPr>
            <p:ph idx="1"/>
          </p:nvPr>
        </p:nvSpPr>
        <p:spPr>
          <a:xfrm>
            <a:off x="5295569" y="2494450"/>
            <a:ext cx="5927634" cy="3936830"/>
          </a:xfrm>
        </p:spPr>
        <p:txBody>
          <a:bodyPr>
            <a:normAutofit fontScale="92500" lnSpcReduction="10000"/>
          </a:bodyPr>
          <a:lstStyle/>
          <a:p>
            <a:r>
              <a:rPr lang="en-US" sz="3200" dirty="0"/>
              <a:t>The change in state from a liquid to a gas is called vaporization.</a:t>
            </a:r>
          </a:p>
          <a:p>
            <a:r>
              <a:rPr lang="en-US" sz="3200" dirty="0"/>
              <a:t>Vaporization occurs when the particles in a liquid gain enough energy to move independently and away from each other. </a:t>
            </a:r>
          </a:p>
          <a:p>
            <a:r>
              <a:rPr lang="en-US" sz="3200" dirty="0"/>
              <a:t>There are two main types of vaporization         Boiling            </a:t>
            </a:r>
          </a:p>
          <a:p>
            <a:pPr marL="0" indent="0">
              <a:buNone/>
            </a:pPr>
            <a:r>
              <a:rPr lang="en-US" sz="3200" dirty="0"/>
              <a:t>                                  Evaporation.</a:t>
            </a:r>
          </a:p>
        </p:txBody>
      </p:sp>
      <p:cxnSp>
        <p:nvCxnSpPr>
          <p:cNvPr id="5" name="Straight Arrow Connector 4">
            <a:extLst>
              <a:ext uri="{FF2B5EF4-FFF2-40B4-BE49-F238E27FC236}">
                <a16:creationId xmlns:a16="http://schemas.microsoft.com/office/drawing/2014/main" id="{7C95AA42-084A-4F6A-90E2-8A2AA8538FF1}"/>
              </a:ext>
            </a:extLst>
          </p:cNvPr>
          <p:cNvCxnSpPr/>
          <p:nvPr/>
        </p:nvCxnSpPr>
        <p:spPr>
          <a:xfrm>
            <a:off x="7648786" y="5521279"/>
            <a:ext cx="457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9A45FFF-70EE-43A3-9D40-E784BBF63851}"/>
              </a:ext>
            </a:extLst>
          </p:cNvPr>
          <p:cNvCxnSpPr>
            <a:cxnSpLocks/>
          </p:cNvCxnSpPr>
          <p:nvPr/>
        </p:nvCxnSpPr>
        <p:spPr>
          <a:xfrm>
            <a:off x="7648786" y="5706172"/>
            <a:ext cx="436880" cy="2647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165068" y="2578054"/>
            <a:ext cx="5130502" cy="3853226"/>
          </a:xfrm>
          <a:prstGeom prst="rect">
            <a:avLst/>
          </a:prstGeom>
        </p:spPr>
      </p:pic>
    </p:spTree>
    <p:extLst>
      <p:ext uri="{BB962C8B-B14F-4D97-AF65-F5344CB8AC3E}">
        <p14:creationId xmlns:p14="http://schemas.microsoft.com/office/powerpoint/2010/main" val="1867707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22A1-1DBF-4B91-8363-6054AF64BFEB}"/>
              </a:ext>
            </a:extLst>
          </p:cNvPr>
          <p:cNvSpPr>
            <a:spLocks noGrp="1"/>
          </p:cNvSpPr>
          <p:nvPr>
            <p:ph type="title"/>
          </p:nvPr>
        </p:nvSpPr>
        <p:spPr>
          <a:xfrm>
            <a:off x="481013" y="2265681"/>
            <a:ext cx="3290887" cy="3939856"/>
          </a:xfrm>
        </p:spPr>
        <p:txBody>
          <a:bodyPr anchor="ctr">
            <a:normAutofit/>
          </a:bodyPr>
          <a:lstStyle/>
          <a:p>
            <a:r>
              <a:rPr lang="en-US" sz="3300" dirty="0"/>
              <a:t>Vaporization that takes place both below and at the surface of a liquid is called boiling.</a:t>
            </a:r>
          </a:p>
        </p:txBody>
      </p:sp>
      <p:pic>
        <p:nvPicPr>
          <p:cNvPr id="4" name="Picture 3">
            <a:extLst>
              <a:ext uri="{FF2B5EF4-FFF2-40B4-BE49-F238E27FC236}">
                <a16:creationId xmlns:a16="http://schemas.microsoft.com/office/drawing/2014/main" id="{4D4AA3D3-A1BF-4605-BCBF-DBB6A86075CB}"/>
              </a:ext>
            </a:extLst>
          </p:cNvPr>
          <p:cNvPicPr>
            <a:picLocks noChangeAspect="1"/>
          </p:cNvPicPr>
          <p:nvPr/>
        </p:nvPicPr>
        <p:blipFill rotWithShape="1">
          <a:blip r:embed="rId2"/>
          <a:srcRect t="16140" b="6319"/>
          <a:stretch/>
        </p:blipFill>
        <p:spPr>
          <a:xfrm>
            <a:off x="20" y="11"/>
            <a:ext cx="12191980" cy="226567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F9BB467-250D-45D2-872F-CDCD5A790229}"/>
              </a:ext>
            </a:extLst>
          </p:cNvPr>
          <p:cNvSpPr>
            <a:spLocks noGrp="1"/>
          </p:cNvSpPr>
          <p:nvPr>
            <p:ph idx="1"/>
          </p:nvPr>
        </p:nvSpPr>
        <p:spPr>
          <a:xfrm>
            <a:off x="4074141" y="2468882"/>
            <a:ext cx="7815618" cy="3939856"/>
          </a:xfrm>
        </p:spPr>
        <p:txBody>
          <a:bodyPr anchor="ctr">
            <a:normAutofit lnSpcReduction="10000"/>
          </a:bodyPr>
          <a:lstStyle/>
          <a:p>
            <a:r>
              <a:rPr lang="en-US" sz="2400" dirty="0"/>
              <a:t>When soup boils, vaporized soup molecules form bubbles below the surface. </a:t>
            </a:r>
          </a:p>
          <a:p>
            <a:r>
              <a:rPr lang="en-US" sz="2400" dirty="0"/>
              <a:t>The bubbles rise and eventually break the surface of the liquid, as shown in Figure 4. </a:t>
            </a:r>
          </a:p>
          <a:p>
            <a:r>
              <a:rPr lang="en-US" sz="2400" dirty="0"/>
              <a:t>The temperature at which a liquid boils is called its boiling point. The boiling point of water is 100ºC at sea level. </a:t>
            </a:r>
          </a:p>
          <a:p>
            <a:r>
              <a:rPr lang="en-US" sz="2400" dirty="0"/>
              <a:t>As with melting and freezing points, boiling points are characteristic properties and can be used to identify unknown substances. </a:t>
            </a:r>
          </a:p>
          <a:p>
            <a:r>
              <a:rPr lang="en-US" sz="2400" dirty="0"/>
              <a:t>No matter how much of a substance you have, it will boil at the same temperature.</a:t>
            </a:r>
          </a:p>
        </p:txBody>
      </p:sp>
    </p:spTree>
    <p:extLst>
      <p:ext uri="{BB962C8B-B14F-4D97-AF65-F5344CB8AC3E}">
        <p14:creationId xmlns:p14="http://schemas.microsoft.com/office/powerpoint/2010/main" val="2288685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C6A6-C742-44AB-8211-D364E227B6DD}"/>
              </a:ext>
            </a:extLst>
          </p:cNvPr>
          <p:cNvSpPr>
            <a:spLocks noGrp="1"/>
          </p:cNvSpPr>
          <p:nvPr>
            <p:ph type="title"/>
          </p:nvPr>
        </p:nvSpPr>
        <p:spPr>
          <a:xfrm>
            <a:off x="648929" y="629266"/>
            <a:ext cx="4944152" cy="1622321"/>
          </a:xfrm>
        </p:spPr>
        <p:txBody>
          <a:bodyPr>
            <a:normAutofit/>
          </a:bodyPr>
          <a:lstStyle/>
          <a:p>
            <a:r>
              <a:rPr lang="en-US" b="1"/>
              <a:t>Thermal Energy and Temperature</a:t>
            </a:r>
          </a:p>
        </p:txBody>
      </p:sp>
      <p:sp>
        <p:nvSpPr>
          <p:cNvPr id="3" name="Content Placeholder 2">
            <a:extLst>
              <a:ext uri="{FF2B5EF4-FFF2-40B4-BE49-F238E27FC236}">
                <a16:creationId xmlns:a16="http://schemas.microsoft.com/office/drawing/2014/main" id="{F1E326AF-7168-43F9-9F33-B9F99DDC27E0}"/>
              </a:ext>
            </a:extLst>
          </p:cNvPr>
          <p:cNvSpPr>
            <a:spLocks noGrp="1"/>
          </p:cNvSpPr>
          <p:nvPr>
            <p:ph idx="1"/>
          </p:nvPr>
        </p:nvSpPr>
        <p:spPr>
          <a:xfrm>
            <a:off x="648930" y="2438400"/>
            <a:ext cx="4944151" cy="3785419"/>
          </a:xfrm>
        </p:spPr>
        <p:txBody>
          <a:bodyPr>
            <a:normAutofit/>
          </a:bodyPr>
          <a:lstStyle/>
          <a:p>
            <a:r>
              <a:rPr lang="en-US" sz="2400"/>
              <a:t>You have seen substances change state. </a:t>
            </a:r>
          </a:p>
          <a:p>
            <a:r>
              <a:rPr lang="en-US" sz="2400"/>
              <a:t>For example, snow melts into liquid water, puddles of rain freeze in the cold, and boiling water becomes steam. </a:t>
            </a:r>
          </a:p>
        </p:txBody>
      </p:sp>
      <p:sp>
        <p:nvSpPr>
          <p:cNvPr id="65" name="Rectangle 54">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cup, indoor, table, sitting&#10;&#10;Description automatically generated">
            <a:extLst>
              <a:ext uri="{FF2B5EF4-FFF2-40B4-BE49-F238E27FC236}">
                <a16:creationId xmlns:a16="http://schemas.microsoft.com/office/drawing/2014/main" id="{80AA8044-AE84-4F5B-B96F-573190F1770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97006" y="833418"/>
            <a:ext cx="3890937" cy="5187917"/>
          </a:xfrm>
          <a:prstGeom prst="rect">
            <a:avLst/>
          </a:prstGeom>
          <a:effectLst/>
        </p:spPr>
      </p:pic>
      <p:sp>
        <p:nvSpPr>
          <p:cNvPr id="8" name="TextBox 7">
            <a:extLst>
              <a:ext uri="{FF2B5EF4-FFF2-40B4-BE49-F238E27FC236}">
                <a16:creationId xmlns:a16="http://schemas.microsoft.com/office/drawing/2014/main" id="{8AA37D4B-C326-482A-A422-053BE13447CC}"/>
              </a:ext>
            </a:extLst>
          </p:cNvPr>
          <p:cNvSpPr txBox="1"/>
          <p:nvPr/>
        </p:nvSpPr>
        <p:spPr>
          <a:xfrm>
            <a:off x="10983029" y="6328000"/>
            <a:ext cx="1227667" cy="369332"/>
          </a:xfrm>
          <a:prstGeom prst="rect">
            <a:avLst/>
          </a:prstGeom>
          <a:noFill/>
        </p:spPr>
        <p:txBody>
          <a:bodyPr wrap="square" rtlCol="0">
            <a:spAutoFit/>
          </a:bodyPr>
          <a:lstStyle/>
          <a:p>
            <a:pPr>
              <a:spcAft>
                <a:spcPts val="600"/>
              </a:spcAft>
            </a:pPr>
            <a:r>
              <a:rPr lang="en-US"/>
              <a:t>P.57</a:t>
            </a:r>
          </a:p>
        </p:txBody>
      </p:sp>
    </p:spTree>
    <p:extLst>
      <p:ext uri="{BB962C8B-B14F-4D97-AF65-F5344CB8AC3E}">
        <p14:creationId xmlns:p14="http://schemas.microsoft.com/office/powerpoint/2010/main" val="3298435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1C117-4809-4C4E-ADF7-CDCA45A8818C}"/>
              </a:ext>
            </a:extLst>
          </p:cNvPr>
          <p:cNvSpPr>
            <a:spLocks noGrp="1"/>
          </p:cNvSpPr>
          <p:nvPr>
            <p:ph type="title"/>
          </p:nvPr>
        </p:nvSpPr>
        <p:spPr/>
        <p:txBody>
          <a:bodyPr>
            <a:normAutofit fontScale="90000"/>
          </a:bodyPr>
          <a:lstStyle/>
          <a:p>
            <a:r>
              <a:rPr lang="en-US"/>
              <a:t>Evaporation or Boiling? Figure 4 Examples of vaporization are all around us. Identify Label each picture as boiling, evaporation, or both.</a:t>
            </a:r>
            <a:endParaRPr lang="en-US" dirty="0"/>
          </a:p>
        </p:txBody>
      </p:sp>
      <p:pic>
        <p:nvPicPr>
          <p:cNvPr id="5" name="Content Placeholder 4">
            <a:extLst>
              <a:ext uri="{FF2B5EF4-FFF2-40B4-BE49-F238E27FC236}">
                <a16:creationId xmlns:a16="http://schemas.microsoft.com/office/drawing/2014/main" id="{E7D2AA03-DDF5-4210-A343-F46ABF40D91A}"/>
              </a:ext>
            </a:extLst>
          </p:cNvPr>
          <p:cNvPicPr>
            <a:picLocks noGrp="1" noChangeAspect="1"/>
          </p:cNvPicPr>
          <p:nvPr>
            <p:ph idx="1"/>
          </p:nvPr>
        </p:nvPicPr>
        <p:blipFill>
          <a:blip r:embed="rId2"/>
          <a:stretch>
            <a:fillRect/>
          </a:stretch>
        </p:blipFill>
        <p:spPr>
          <a:xfrm>
            <a:off x="671945" y="1932297"/>
            <a:ext cx="10515600" cy="1955901"/>
          </a:xfrm>
        </p:spPr>
      </p:pic>
      <p:pic>
        <p:nvPicPr>
          <p:cNvPr id="3" name="Picture 2"/>
          <p:cNvPicPr>
            <a:picLocks noChangeAspect="1"/>
          </p:cNvPicPr>
          <p:nvPr/>
        </p:nvPicPr>
        <p:blipFill>
          <a:blip r:embed="rId3"/>
          <a:stretch>
            <a:fillRect/>
          </a:stretch>
        </p:blipFill>
        <p:spPr>
          <a:xfrm>
            <a:off x="1049483" y="3888198"/>
            <a:ext cx="4312226" cy="2654878"/>
          </a:xfrm>
          <a:prstGeom prst="rect">
            <a:avLst/>
          </a:prstGeom>
        </p:spPr>
      </p:pic>
    </p:spTree>
    <p:extLst>
      <p:ext uri="{BB962C8B-B14F-4D97-AF65-F5344CB8AC3E}">
        <p14:creationId xmlns:p14="http://schemas.microsoft.com/office/powerpoint/2010/main" val="3462747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81BC1F-DB6A-4ADF-A82D-E2E75B544010}"/>
              </a:ext>
            </a:extLst>
          </p:cNvPr>
          <p:cNvSpPr>
            <a:spLocks noGrp="1"/>
          </p:cNvSpPr>
          <p:nvPr>
            <p:ph type="title"/>
          </p:nvPr>
        </p:nvSpPr>
        <p:spPr>
          <a:xfrm>
            <a:off x="838200" y="365125"/>
            <a:ext cx="10515600" cy="1306443"/>
          </a:xfrm>
        </p:spPr>
        <p:txBody>
          <a:bodyPr>
            <a:normAutofit/>
          </a:bodyPr>
          <a:lstStyle/>
          <a:p>
            <a:r>
              <a:rPr lang="en-US" sz="3700"/>
              <a:t>You know that a rain puddle eventually disappears from the ground as it changes from a liquid to a gas.</a:t>
            </a:r>
          </a:p>
        </p:txBody>
      </p:sp>
      <p:sp>
        <p:nvSpPr>
          <p:cNvPr id="3" name="Content Placeholder 2">
            <a:extLst>
              <a:ext uri="{FF2B5EF4-FFF2-40B4-BE49-F238E27FC236}">
                <a16:creationId xmlns:a16="http://schemas.microsoft.com/office/drawing/2014/main" id="{A139CB60-F5D1-4A73-9A12-9227E195C5B7}"/>
              </a:ext>
            </a:extLst>
          </p:cNvPr>
          <p:cNvSpPr>
            <a:spLocks noGrp="1"/>
          </p:cNvSpPr>
          <p:nvPr>
            <p:ph idx="1"/>
          </p:nvPr>
        </p:nvSpPr>
        <p:spPr>
          <a:xfrm>
            <a:off x="838200" y="1825625"/>
            <a:ext cx="4152774" cy="4303464"/>
          </a:xfrm>
        </p:spPr>
        <p:txBody>
          <a:bodyPr>
            <a:normAutofit/>
          </a:bodyPr>
          <a:lstStyle/>
          <a:p>
            <a:r>
              <a:rPr lang="en-US" sz="2000" dirty="0"/>
              <a:t>The puddle of water vaporizes, but why don’t we see the water boiling? </a:t>
            </a:r>
          </a:p>
          <a:p>
            <a:r>
              <a:rPr lang="en-US" sz="2000" dirty="0"/>
              <a:t>Because the temperature of the water in the puddle has not reached its boiling point, only the water particles on the surface of the puddle have enough energy to turn into a gas. </a:t>
            </a:r>
          </a:p>
          <a:p>
            <a:r>
              <a:rPr lang="en-US" sz="2000" dirty="0"/>
              <a:t>Energy is transferred to these particles from the sun's radiation and the surrounding air. </a:t>
            </a:r>
          </a:p>
        </p:txBody>
      </p:sp>
      <p:pic>
        <p:nvPicPr>
          <p:cNvPr id="6" name="Picture 5" descr="A bird standing on a beach&#10;&#10;Description automatically generated">
            <a:extLst>
              <a:ext uri="{FF2B5EF4-FFF2-40B4-BE49-F238E27FC236}">
                <a16:creationId xmlns:a16="http://schemas.microsoft.com/office/drawing/2014/main" id="{559FC2A7-7654-4BA4-8885-9D5840B8489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13" r="-1" b="-1"/>
          <a:stretch/>
        </p:blipFill>
        <p:spPr>
          <a:xfrm>
            <a:off x="5183500" y="1904282"/>
            <a:ext cx="6170299" cy="4224808"/>
          </a:xfrm>
          <a:prstGeom prst="rect">
            <a:avLst/>
          </a:prstGeom>
        </p:spPr>
      </p:pic>
    </p:spTree>
    <p:extLst>
      <p:ext uri="{BB962C8B-B14F-4D97-AF65-F5344CB8AC3E}">
        <p14:creationId xmlns:p14="http://schemas.microsoft.com/office/powerpoint/2010/main" val="145945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2F5602-6586-46E4-8645-2CDA442AB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434B85-DB0D-4010-A6A1-147F28D47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077E01A7-415D-415E-9070-BCDDB73492DB}"/>
              </a:ext>
            </a:extLst>
          </p:cNvPr>
          <p:cNvSpPr>
            <a:spLocks noGrp="1"/>
          </p:cNvSpPr>
          <p:nvPr>
            <p:ph type="title"/>
          </p:nvPr>
        </p:nvSpPr>
        <p:spPr>
          <a:xfrm>
            <a:off x="1179226" y="320231"/>
            <a:ext cx="9833548" cy="1325563"/>
          </a:xfrm>
        </p:spPr>
        <p:txBody>
          <a:bodyPr>
            <a:normAutofit/>
          </a:bodyPr>
          <a:lstStyle/>
          <a:p>
            <a:pPr algn="ctr"/>
            <a:r>
              <a:rPr lang="en-US" sz="4000" dirty="0">
                <a:solidFill>
                  <a:schemeClr val="tx2"/>
                </a:solidFill>
              </a:rPr>
              <a:t>Vaporization that takes place only on the surface of a liquid is called </a:t>
            </a:r>
            <a:r>
              <a:rPr lang="en-US" sz="4000" b="1" u="sng" dirty="0">
                <a:solidFill>
                  <a:srgbClr val="FF0000"/>
                </a:solidFill>
              </a:rPr>
              <a:t>evaporation</a:t>
            </a:r>
            <a:r>
              <a:rPr lang="en-US" sz="4000" dirty="0">
                <a:solidFill>
                  <a:schemeClr val="tx2"/>
                </a:solidFill>
              </a:rPr>
              <a:t>.</a:t>
            </a:r>
          </a:p>
        </p:txBody>
      </p:sp>
      <p:grpSp>
        <p:nvGrpSpPr>
          <p:cNvPr id="13" name="Group 12">
            <a:extLst>
              <a:ext uri="{FF2B5EF4-FFF2-40B4-BE49-F238E27FC236}">
                <a16:creationId xmlns:a16="http://schemas.microsoft.com/office/drawing/2014/main" id="{F2E5F4F0-80C0-49F3-84A2-453DE42F20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915607" cy="2187829"/>
            <a:chOff x="-305" y="-1"/>
            <a:chExt cx="3832880" cy="2876136"/>
          </a:xfrm>
        </p:grpSpPr>
        <p:sp>
          <p:nvSpPr>
            <p:cNvPr id="14" name="Freeform: Shape 13">
              <a:extLst>
                <a:ext uri="{FF2B5EF4-FFF2-40B4-BE49-F238E27FC236}">
                  <a16:creationId xmlns:a16="http://schemas.microsoft.com/office/drawing/2014/main" id="{342FEDB6-5432-4162-8648-3827572AF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9FE345E-092D-4A20-A43A-0F9258D96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A313FCF-0EE7-4C6B-BAB3-EFC9451D3D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B9ECD02-BE1B-4347-8C2E-EEA690082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DB532FEF-B208-4835-8C42-9D6796F56B1A}"/>
              </a:ext>
            </a:extLst>
          </p:cNvPr>
          <p:cNvGraphicFramePr>
            <a:graphicFrameLocks noGrp="1"/>
          </p:cNvGraphicFramePr>
          <p:nvPr>
            <p:ph idx="1"/>
            <p:extLst>
              <p:ext uri="{D42A27DB-BD31-4B8C-83A1-F6EECF244321}">
                <p14:modId xmlns:p14="http://schemas.microsoft.com/office/powerpoint/2010/main" val="4130964193"/>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0034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8F78096-E508-4C4B-859A-AFBC6E87D87D}"/>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The Effect of Pressure</a:t>
            </a:r>
          </a:p>
        </p:txBody>
      </p:sp>
      <p:sp>
        <p:nvSpPr>
          <p:cNvPr id="3" name="Content Placeholder 2">
            <a:extLst>
              <a:ext uri="{FF2B5EF4-FFF2-40B4-BE49-F238E27FC236}">
                <a16:creationId xmlns:a16="http://schemas.microsoft.com/office/drawing/2014/main" id="{C79B2C2F-0E54-4F79-8121-FFC75C1C01E1}"/>
              </a:ext>
            </a:extLst>
          </p:cNvPr>
          <p:cNvSpPr>
            <a:spLocks noGrp="1"/>
          </p:cNvSpPr>
          <p:nvPr>
            <p:ph idx="1"/>
          </p:nvPr>
        </p:nvSpPr>
        <p:spPr>
          <a:xfrm>
            <a:off x="1424904" y="2494450"/>
            <a:ext cx="4053545" cy="3563159"/>
          </a:xfrm>
        </p:spPr>
        <p:txBody>
          <a:bodyPr>
            <a:normAutofit/>
          </a:bodyPr>
          <a:lstStyle/>
          <a:p>
            <a:r>
              <a:rPr lang="en-US" sz="2400" dirty="0"/>
              <a:t>When you push on an object, you apply pressure to the object. </a:t>
            </a:r>
          </a:p>
          <a:p>
            <a:r>
              <a:rPr lang="en-US" sz="2400" dirty="0"/>
              <a:t>The pressure depends on the force you apply and the area over which you apply the force.</a:t>
            </a:r>
          </a:p>
          <a:p>
            <a:pPr marL="0" indent="0">
              <a:buNone/>
            </a:pPr>
            <a:endParaRPr lang="en-US" sz="2400" dirty="0"/>
          </a:p>
          <a:p>
            <a:pPr marL="0" indent="0">
              <a:buNone/>
            </a:pPr>
            <a:r>
              <a:rPr lang="en-US" sz="2400" dirty="0">
                <a:solidFill>
                  <a:srgbClr val="FF0000"/>
                </a:solidFill>
              </a:rPr>
              <a:t> Pressure= Force/Area</a:t>
            </a:r>
          </a:p>
        </p:txBody>
      </p:sp>
      <p:pic>
        <p:nvPicPr>
          <p:cNvPr id="6" name="Picture 5" descr="A picture containing drawing&#10;&#10;Description automatically generated">
            <a:extLst>
              <a:ext uri="{FF2B5EF4-FFF2-40B4-BE49-F238E27FC236}">
                <a16:creationId xmlns:a16="http://schemas.microsoft.com/office/drawing/2014/main" id="{D8C6917D-690D-4A1F-BB0E-C5E164C5982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454" r="27259" b="2"/>
          <a:stretch/>
        </p:blipFill>
        <p:spPr>
          <a:xfrm>
            <a:off x="6098892" y="2492376"/>
            <a:ext cx="4802404" cy="3563372"/>
          </a:xfrm>
          <a:prstGeom prst="rect">
            <a:avLst/>
          </a:prstGeom>
        </p:spPr>
      </p:pic>
      <p:sp>
        <p:nvSpPr>
          <p:cNvPr id="8" name="TextBox 7">
            <a:extLst>
              <a:ext uri="{FF2B5EF4-FFF2-40B4-BE49-F238E27FC236}">
                <a16:creationId xmlns:a16="http://schemas.microsoft.com/office/drawing/2014/main" id="{C3F787DF-E853-4170-AC54-C6A0A3F494C9}"/>
              </a:ext>
            </a:extLst>
          </p:cNvPr>
          <p:cNvSpPr txBox="1"/>
          <p:nvPr/>
        </p:nvSpPr>
        <p:spPr>
          <a:xfrm>
            <a:off x="9567333" y="6214533"/>
            <a:ext cx="1333963" cy="369332"/>
          </a:xfrm>
          <a:prstGeom prst="rect">
            <a:avLst/>
          </a:prstGeom>
          <a:noFill/>
        </p:spPr>
        <p:txBody>
          <a:bodyPr wrap="square" rtlCol="0">
            <a:spAutoFit/>
          </a:bodyPr>
          <a:lstStyle/>
          <a:p>
            <a:r>
              <a:rPr lang="en-US" dirty="0"/>
              <a:t>P.61</a:t>
            </a:r>
          </a:p>
        </p:txBody>
      </p:sp>
    </p:spTree>
    <p:extLst>
      <p:ext uri="{BB962C8B-B14F-4D97-AF65-F5344CB8AC3E}">
        <p14:creationId xmlns:p14="http://schemas.microsoft.com/office/powerpoint/2010/main" val="2223399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4F9FD-CC91-409C-9808-161608496740}"/>
              </a:ext>
            </a:extLst>
          </p:cNvPr>
          <p:cNvSpPr>
            <a:spLocks noGrp="1"/>
          </p:cNvSpPr>
          <p:nvPr>
            <p:ph type="title"/>
          </p:nvPr>
        </p:nvSpPr>
        <p:spPr>
          <a:xfrm>
            <a:off x="481013" y="3752849"/>
            <a:ext cx="3290887" cy="2452687"/>
          </a:xfrm>
        </p:spPr>
        <p:txBody>
          <a:bodyPr anchor="ctr">
            <a:normAutofit/>
          </a:bodyPr>
          <a:lstStyle/>
          <a:p>
            <a:r>
              <a:rPr lang="en-US" sz="3300"/>
              <a:t>Gas particles constantly collide with one another and with any nearby surfaces.</a:t>
            </a:r>
          </a:p>
        </p:txBody>
      </p:sp>
      <p:pic>
        <p:nvPicPr>
          <p:cNvPr id="4" name="Picture 3">
            <a:extLst>
              <a:ext uri="{FF2B5EF4-FFF2-40B4-BE49-F238E27FC236}">
                <a16:creationId xmlns:a16="http://schemas.microsoft.com/office/drawing/2014/main" id="{011E1245-D5E9-4A00-AF78-8A8240D5EDC9}"/>
              </a:ext>
            </a:extLst>
          </p:cNvPr>
          <p:cNvPicPr>
            <a:picLocks noChangeAspect="1"/>
          </p:cNvPicPr>
          <p:nvPr/>
        </p:nvPicPr>
        <p:blipFill rotWithShape="1">
          <a:blip r:embed="rId2"/>
          <a:srcRect t="5583" b="2563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D3A74B5-7EDD-41FC-842F-72C71DBC6B34}"/>
              </a:ext>
            </a:extLst>
          </p:cNvPr>
          <p:cNvSpPr>
            <a:spLocks noGrp="1"/>
          </p:cNvSpPr>
          <p:nvPr>
            <p:ph idx="1"/>
          </p:nvPr>
        </p:nvSpPr>
        <p:spPr>
          <a:xfrm>
            <a:off x="4223982" y="3752850"/>
            <a:ext cx="7485413" cy="2861310"/>
          </a:xfrm>
        </p:spPr>
        <p:txBody>
          <a:bodyPr anchor="ctr">
            <a:normAutofit/>
          </a:bodyPr>
          <a:lstStyle/>
          <a:p>
            <a:r>
              <a:rPr lang="en-US" sz="2400" dirty="0"/>
              <a:t>As a result, a gas pushes on these surfaces. The pressure a gas applies is greater if its particles collide with a surface more often, as shown in Figure 5.</a:t>
            </a:r>
          </a:p>
          <a:p>
            <a:r>
              <a:rPr lang="en-US" sz="2400" dirty="0"/>
              <a:t>The air that surrounds you is constantly applying pressure to you. </a:t>
            </a:r>
          </a:p>
          <a:p>
            <a:r>
              <a:rPr lang="en-US" sz="2400" dirty="0"/>
              <a:t>This pressure, called </a:t>
            </a:r>
            <a:r>
              <a:rPr lang="en-US" sz="2400" b="1" u="sng" dirty="0">
                <a:solidFill>
                  <a:srgbClr val="FF0000"/>
                </a:solidFill>
              </a:rPr>
              <a:t>atmospheric pressure</a:t>
            </a:r>
            <a:r>
              <a:rPr lang="en-US" sz="2400" dirty="0"/>
              <a:t>, can affect how easily a liquid changes to a gas. </a:t>
            </a:r>
          </a:p>
        </p:txBody>
      </p:sp>
    </p:spTree>
    <p:extLst>
      <p:ext uri="{BB962C8B-B14F-4D97-AF65-F5344CB8AC3E}">
        <p14:creationId xmlns:p14="http://schemas.microsoft.com/office/powerpoint/2010/main" val="4055099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0B9FB6A-51D9-4C2D-B43E-AA73F5395665}"/>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fontAlgn="base"/>
            <a:r>
              <a:rPr lang="en-US" sz="2300" b="1">
                <a:solidFill>
                  <a:schemeClr val="accent1"/>
                </a:solidFill>
                <a:effectLst/>
              </a:rPr>
              <a:t>Figure 5</a:t>
            </a:r>
            <a:br>
              <a:rPr lang="en-US" sz="2300" b="1">
                <a:solidFill>
                  <a:schemeClr val="accent1"/>
                </a:solidFill>
                <a:effectLst/>
              </a:rPr>
            </a:br>
            <a:r>
              <a:rPr lang="en-US" sz="2300" b="0" i="0">
                <a:solidFill>
                  <a:schemeClr val="accent1"/>
                </a:solidFill>
                <a:effectLst/>
              </a:rPr>
              <a:t>Which image shows a liquid that would require more thermal energy to change to a gas? How did you determine your answer?</a:t>
            </a:r>
            <a:br>
              <a:rPr lang="en-US" sz="2300" b="0" i="0">
                <a:solidFill>
                  <a:schemeClr val="accent1"/>
                </a:solidFill>
                <a:effectLst/>
              </a:rPr>
            </a:br>
            <a:endParaRPr lang="en-US" sz="2300">
              <a:solidFill>
                <a:schemeClr val="accent1"/>
              </a:solidFill>
            </a:endParaRPr>
          </a:p>
        </p:txBody>
      </p:sp>
      <p:pic>
        <p:nvPicPr>
          <p:cNvPr id="5" name="Content Placeholder 4">
            <a:extLst>
              <a:ext uri="{FF2B5EF4-FFF2-40B4-BE49-F238E27FC236}">
                <a16:creationId xmlns:a16="http://schemas.microsoft.com/office/drawing/2014/main" id="{1892271A-6E20-4BBC-AE2D-DE60BF695EAC}"/>
              </a:ext>
            </a:extLst>
          </p:cNvPr>
          <p:cNvPicPr>
            <a:picLocks noGrp="1" noChangeAspect="1"/>
          </p:cNvPicPr>
          <p:nvPr>
            <p:ph idx="1"/>
          </p:nvPr>
        </p:nvPicPr>
        <p:blipFill rotWithShape="1">
          <a:blip r:embed="rId2"/>
          <a:srcRect r="5167" b="1"/>
          <a:stretch/>
        </p:blipFill>
        <p:spPr>
          <a:xfrm>
            <a:off x="243840" y="256540"/>
            <a:ext cx="11704320" cy="3764276"/>
          </a:xfrm>
          <a:prstGeom prst="rect">
            <a:avLst/>
          </a:prstGeom>
        </p:spPr>
      </p:pic>
      <p:pic>
        <p:nvPicPr>
          <p:cNvPr id="3" name="Picture 2"/>
          <p:cNvPicPr>
            <a:picLocks noChangeAspect="1"/>
          </p:cNvPicPr>
          <p:nvPr/>
        </p:nvPicPr>
        <p:blipFill>
          <a:blip r:embed="rId3"/>
          <a:stretch>
            <a:fillRect/>
          </a:stretch>
        </p:blipFill>
        <p:spPr>
          <a:xfrm>
            <a:off x="401666" y="416151"/>
            <a:ext cx="11383588" cy="5421525"/>
          </a:xfrm>
          <a:prstGeom prst="rect">
            <a:avLst/>
          </a:prstGeom>
        </p:spPr>
      </p:pic>
    </p:spTree>
    <p:extLst>
      <p:ext uri="{BB962C8B-B14F-4D97-AF65-F5344CB8AC3E}">
        <p14:creationId xmlns:p14="http://schemas.microsoft.com/office/powerpoint/2010/main" val="157061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42074E7-41EA-464F-A8C3-E688A3ADCA43}"/>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Think about boiling water to make pasta.</a:t>
            </a:r>
          </a:p>
        </p:txBody>
      </p:sp>
      <p:sp>
        <p:nvSpPr>
          <p:cNvPr id="3" name="Content Placeholder 2">
            <a:extLst>
              <a:ext uri="{FF2B5EF4-FFF2-40B4-BE49-F238E27FC236}">
                <a16:creationId xmlns:a16="http://schemas.microsoft.com/office/drawing/2014/main" id="{B150F7E8-2076-4FC3-BA9F-545019D17FF8}"/>
              </a:ext>
            </a:extLst>
          </p:cNvPr>
          <p:cNvSpPr>
            <a:spLocks noGrp="1"/>
          </p:cNvSpPr>
          <p:nvPr>
            <p:ph idx="1"/>
          </p:nvPr>
        </p:nvSpPr>
        <p:spPr>
          <a:xfrm>
            <a:off x="1424904" y="2494450"/>
            <a:ext cx="4053545" cy="3563159"/>
          </a:xfrm>
        </p:spPr>
        <p:txBody>
          <a:bodyPr>
            <a:normAutofit/>
          </a:bodyPr>
          <a:lstStyle/>
          <a:p>
            <a:r>
              <a:rPr lang="en-US" sz="2200"/>
              <a:t>Atmospheric pressure is acting on the surface of the liquid water. </a:t>
            </a:r>
          </a:p>
          <a:p>
            <a:r>
              <a:rPr lang="en-US" sz="2200"/>
              <a:t>As the water is heated on the stove, the pressure inside of the liquid increases. </a:t>
            </a:r>
          </a:p>
          <a:p>
            <a:r>
              <a:rPr lang="en-US" sz="2200"/>
              <a:t>When the pressure inside of the liquid equals the atmospheric pressure, the liquid boils.</a:t>
            </a:r>
          </a:p>
          <a:p>
            <a:endParaRPr lang="en-US" sz="2200"/>
          </a:p>
          <a:p>
            <a:endParaRPr lang="en-US" sz="2200"/>
          </a:p>
        </p:txBody>
      </p:sp>
      <p:pic>
        <p:nvPicPr>
          <p:cNvPr id="5" name="Picture 4" descr="A picture containing food, sitting, soup, bowl&#10;&#10;Description automatically generated">
            <a:extLst>
              <a:ext uri="{FF2B5EF4-FFF2-40B4-BE49-F238E27FC236}">
                <a16:creationId xmlns:a16="http://schemas.microsoft.com/office/drawing/2014/main" id="{0B3C97D7-C1C1-4815-8D48-082AA892E9F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403"/>
          <a:stretch/>
        </p:blipFill>
        <p:spPr>
          <a:xfrm>
            <a:off x="6098892" y="2492376"/>
            <a:ext cx="4802404" cy="3563372"/>
          </a:xfrm>
          <a:prstGeom prst="rect">
            <a:avLst/>
          </a:prstGeom>
        </p:spPr>
      </p:pic>
    </p:spTree>
    <p:extLst>
      <p:ext uri="{BB962C8B-B14F-4D97-AF65-F5344CB8AC3E}">
        <p14:creationId xmlns:p14="http://schemas.microsoft.com/office/powerpoint/2010/main" val="1957347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body of water with a city in the background&#10;&#10;Description automatically generated">
            <a:extLst>
              <a:ext uri="{FF2B5EF4-FFF2-40B4-BE49-F238E27FC236}">
                <a16:creationId xmlns:a16="http://schemas.microsoft.com/office/drawing/2014/main" id="{8080A383-D559-4C77-BDF1-BBEFAFECDEB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383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6344634-EF40-4680-9DD9-4AF12EBF33B1}"/>
              </a:ext>
            </a:extLst>
          </p:cNvPr>
          <p:cNvSpPr>
            <a:spLocks noGrp="1"/>
          </p:cNvSpPr>
          <p:nvPr>
            <p:ph idx="1"/>
          </p:nvPr>
        </p:nvSpPr>
        <p:spPr>
          <a:xfrm>
            <a:off x="843280" y="3752850"/>
            <a:ext cx="10866115" cy="2452687"/>
          </a:xfrm>
        </p:spPr>
        <p:txBody>
          <a:bodyPr anchor="ctr">
            <a:normAutofit lnSpcReduction="10000"/>
          </a:bodyPr>
          <a:lstStyle/>
          <a:p>
            <a:r>
              <a:rPr lang="en-US" sz="3200" dirty="0"/>
              <a:t>In locations high above sea level—such as Denver, Colorado—the atmospheric pressure is less because the air is less dense.</a:t>
            </a:r>
          </a:p>
          <a:p>
            <a:r>
              <a:rPr lang="en-US" sz="3200" dirty="0"/>
              <a:t> This means that it takes less thermal energy to get a liquid to boil in these locations. </a:t>
            </a:r>
          </a:p>
          <a:p>
            <a:r>
              <a:rPr lang="en-US" sz="3200" dirty="0"/>
              <a:t>In Denver, water boils at 95°C.</a:t>
            </a:r>
          </a:p>
          <a:p>
            <a:endParaRPr lang="en-US" sz="1800" dirty="0"/>
          </a:p>
        </p:txBody>
      </p:sp>
    </p:spTree>
    <p:extLst>
      <p:ext uri="{BB962C8B-B14F-4D97-AF65-F5344CB8AC3E}">
        <p14:creationId xmlns:p14="http://schemas.microsoft.com/office/powerpoint/2010/main" val="690188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D1769B3-5A32-4F64-9765-B144C3C645C3}"/>
              </a:ext>
            </a:extLst>
          </p:cNvPr>
          <p:cNvSpPr>
            <a:spLocks noGrp="1"/>
          </p:cNvSpPr>
          <p:nvPr>
            <p:ph type="title"/>
          </p:nvPr>
        </p:nvSpPr>
        <p:spPr>
          <a:xfrm>
            <a:off x="1047280" y="759805"/>
            <a:ext cx="10306520" cy="1325563"/>
          </a:xfrm>
        </p:spPr>
        <p:txBody>
          <a:bodyPr>
            <a:normAutofit/>
          </a:bodyPr>
          <a:lstStyle/>
          <a:p>
            <a:r>
              <a:rPr lang="en-US" sz="4000" b="1">
                <a:solidFill>
                  <a:srgbClr val="FFFFFF"/>
                </a:solidFill>
                <a:effectLst/>
              </a:rPr>
              <a:t>Condensation</a:t>
            </a:r>
            <a:br>
              <a:rPr lang="en-US" sz="4000" b="1">
                <a:solidFill>
                  <a:srgbClr val="FFFFFF"/>
                </a:solidFill>
                <a:effectLst/>
              </a:rPr>
            </a:br>
            <a:endParaRPr lang="en-US" sz="4000">
              <a:solidFill>
                <a:srgbClr val="FFFFFF"/>
              </a:solidFill>
            </a:endParaRPr>
          </a:p>
        </p:txBody>
      </p:sp>
      <p:sp>
        <p:nvSpPr>
          <p:cNvPr id="3" name="Content Placeholder 2">
            <a:extLst>
              <a:ext uri="{FF2B5EF4-FFF2-40B4-BE49-F238E27FC236}">
                <a16:creationId xmlns:a16="http://schemas.microsoft.com/office/drawing/2014/main" id="{7623D127-1FD0-409D-897D-BE42335416E0}"/>
              </a:ext>
            </a:extLst>
          </p:cNvPr>
          <p:cNvSpPr>
            <a:spLocks noGrp="1"/>
          </p:cNvSpPr>
          <p:nvPr>
            <p:ph idx="1"/>
          </p:nvPr>
        </p:nvSpPr>
        <p:spPr>
          <a:xfrm>
            <a:off x="1290704" y="2494450"/>
            <a:ext cx="6268336" cy="3563159"/>
          </a:xfrm>
        </p:spPr>
        <p:txBody>
          <a:bodyPr>
            <a:normAutofit lnSpcReduction="10000"/>
          </a:bodyPr>
          <a:lstStyle/>
          <a:p>
            <a:pPr fontAlgn="base"/>
            <a:r>
              <a:rPr lang="en-US" sz="2400" b="0" i="0" dirty="0">
                <a:effectLst/>
              </a:rPr>
              <a:t> The reverse of vaporization is condensation. </a:t>
            </a:r>
          </a:p>
          <a:p>
            <a:pPr fontAlgn="base"/>
            <a:r>
              <a:rPr lang="en-US" sz="2400" b="1" i="0" u="sng" dirty="0">
                <a:effectLst/>
                <a:hlinkClick r:id="rId2"/>
              </a:rPr>
              <a:t>Condensation</a:t>
            </a:r>
            <a:r>
              <a:rPr lang="en-US" sz="2400" b="0" i="0" dirty="0">
                <a:effectLst/>
              </a:rPr>
              <a:t> is the change in state from a gas to a liquid. </a:t>
            </a:r>
          </a:p>
          <a:p>
            <a:pPr fontAlgn="base"/>
            <a:r>
              <a:rPr lang="en-US" sz="2400" b="0" i="0" dirty="0">
                <a:effectLst/>
              </a:rPr>
              <a:t>It occurs when particles in a gas lose enough thermal energy to change state.</a:t>
            </a:r>
          </a:p>
          <a:p>
            <a:pPr fontAlgn="base"/>
            <a:r>
              <a:rPr lang="en-US" sz="2400" b="0" i="0" dirty="0">
                <a:effectLst/>
              </a:rPr>
              <a:t>You can observe condensation by breathing onto a window, as shown in </a:t>
            </a:r>
            <a:r>
              <a:rPr lang="en-US" sz="2400" b="1" i="0" u="none" strike="noStrike" dirty="0">
                <a:effectLst/>
              </a:rPr>
              <a:t>Figure 6</a:t>
            </a:r>
            <a:r>
              <a:rPr lang="en-US" sz="2400" b="0" i="0" dirty="0">
                <a:effectLst/>
              </a:rPr>
              <a:t>. </a:t>
            </a:r>
          </a:p>
          <a:p>
            <a:pPr fontAlgn="base"/>
            <a:r>
              <a:rPr lang="en-US" sz="2400" b="0" i="0" dirty="0">
                <a:effectLst/>
              </a:rPr>
              <a:t>When warm water vapor in your breath reaches the cooler surface of the window, the water vapor condenses into liquid droplets.</a:t>
            </a:r>
          </a:p>
          <a:p>
            <a:endParaRPr lang="en-US" sz="2400" dirty="0"/>
          </a:p>
        </p:txBody>
      </p:sp>
      <p:pic>
        <p:nvPicPr>
          <p:cNvPr id="4" name="Picture 3">
            <a:extLst>
              <a:ext uri="{FF2B5EF4-FFF2-40B4-BE49-F238E27FC236}">
                <a16:creationId xmlns:a16="http://schemas.microsoft.com/office/drawing/2014/main" id="{34AE021D-5DC6-44EE-8907-C10D65AD82AC}"/>
              </a:ext>
            </a:extLst>
          </p:cNvPr>
          <p:cNvPicPr>
            <a:picLocks noChangeAspect="1"/>
          </p:cNvPicPr>
          <p:nvPr/>
        </p:nvPicPr>
        <p:blipFill rotWithShape="1">
          <a:blip r:embed="rId3"/>
          <a:srcRect t="5176"/>
          <a:stretch/>
        </p:blipFill>
        <p:spPr>
          <a:xfrm>
            <a:off x="7741920" y="2492376"/>
            <a:ext cx="3159376" cy="3563372"/>
          </a:xfrm>
          <a:prstGeom prst="rect">
            <a:avLst/>
          </a:prstGeom>
        </p:spPr>
      </p:pic>
      <p:sp>
        <p:nvSpPr>
          <p:cNvPr id="5" name="TextBox 4">
            <a:extLst>
              <a:ext uri="{FF2B5EF4-FFF2-40B4-BE49-F238E27FC236}">
                <a16:creationId xmlns:a16="http://schemas.microsoft.com/office/drawing/2014/main" id="{47C3B79E-1086-466C-B87C-5072A038368B}"/>
              </a:ext>
            </a:extLst>
          </p:cNvPr>
          <p:cNvSpPr txBox="1"/>
          <p:nvPr/>
        </p:nvSpPr>
        <p:spPr>
          <a:xfrm>
            <a:off x="9364133" y="6172200"/>
            <a:ext cx="1159934" cy="381000"/>
          </a:xfrm>
          <a:prstGeom prst="rect">
            <a:avLst/>
          </a:prstGeom>
          <a:noFill/>
        </p:spPr>
        <p:txBody>
          <a:bodyPr wrap="square" rtlCol="0">
            <a:spAutoFit/>
          </a:bodyPr>
          <a:lstStyle/>
          <a:p>
            <a:r>
              <a:rPr lang="en-US" dirty="0"/>
              <a:t>P.62</a:t>
            </a:r>
          </a:p>
        </p:txBody>
      </p:sp>
    </p:spTree>
    <p:extLst>
      <p:ext uri="{BB962C8B-B14F-4D97-AF65-F5344CB8AC3E}">
        <p14:creationId xmlns:p14="http://schemas.microsoft.com/office/powerpoint/2010/main" val="4129885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3CB0860-4F7B-43FB-BC41-E983C31140AC}"/>
              </a:ext>
            </a:extLst>
          </p:cNvPr>
          <p:cNvSpPr>
            <a:spLocks noGrp="1"/>
          </p:cNvSpPr>
          <p:nvPr>
            <p:ph type="title"/>
          </p:nvPr>
        </p:nvSpPr>
        <p:spPr>
          <a:xfrm>
            <a:off x="1047280" y="759805"/>
            <a:ext cx="10306520" cy="1325563"/>
          </a:xfrm>
        </p:spPr>
        <p:txBody>
          <a:bodyPr>
            <a:normAutofit/>
          </a:bodyPr>
          <a:lstStyle/>
          <a:p>
            <a:r>
              <a:rPr lang="en-US" sz="4000" b="0" i="0">
                <a:solidFill>
                  <a:srgbClr val="FFFFFF"/>
                </a:solidFill>
                <a:effectLst/>
                <a:latin typeface="AvenirLTW01"/>
              </a:rPr>
              <a:t>Have you ever wondered how fog forms?</a:t>
            </a:r>
            <a:endParaRPr lang="en-US" sz="4000">
              <a:solidFill>
                <a:srgbClr val="FFFFFF"/>
              </a:solidFill>
            </a:endParaRPr>
          </a:p>
        </p:txBody>
      </p:sp>
      <p:sp>
        <p:nvSpPr>
          <p:cNvPr id="3" name="Content Placeholder 2">
            <a:extLst>
              <a:ext uri="{FF2B5EF4-FFF2-40B4-BE49-F238E27FC236}">
                <a16:creationId xmlns:a16="http://schemas.microsoft.com/office/drawing/2014/main" id="{0080CC76-6A4A-4539-998C-64B16FCD1283}"/>
              </a:ext>
            </a:extLst>
          </p:cNvPr>
          <p:cNvSpPr>
            <a:spLocks noGrp="1"/>
          </p:cNvSpPr>
          <p:nvPr>
            <p:ph idx="1"/>
          </p:nvPr>
        </p:nvSpPr>
        <p:spPr>
          <a:xfrm>
            <a:off x="1424904" y="2494450"/>
            <a:ext cx="5626136" cy="3563159"/>
          </a:xfrm>
        </p:spPr>
        <p:txBody>
          <a:bodyPr>
            <a:normAutofit lnSpcReduction="10000"/>
          </a:bodyPr>
          <a:lstStyle/>
          <a:p>
            <a:r>
              <a:rPr lang="en-US" sz="2400" b="0" i="0" dirty="0">
                <a:effectLst/>
                <a:latin typeface="AvenirLTW01"/>
              </a:rPr>
              <a:t>Much like clouds in the atmosphere, fog forms (</a:t>
            </a:r>
            <a:r>
              <a:rPr lang="en-US" sz="2400" b="1" i="0" u="none" strike="noStrike" dirty="0">
                <a:effectLst/>
                <a:latin typeface="AvenirLTW01"/>
              </a:rPr>
              <a:t>Figure 7</a:t>
            </a:r>
            <a:r>
              <a:rPr lang="en-US" sz="2400" b="0" i="0" dirty="0">
                <a:effectLst/>
                <a:latin typeface="AvenirLTW01"/>
              </a:rPr>
              <a:t>) when water vapor in the air condenses into tiny liquid droplets. </a:t>
            </a:r>
          </a:p>
          <a:p>
            <a:r>
              <a:rPr lang="en-US" sz="2400" b="0" i="0" dirty="0">
                <a:effectLst/>
                <a:latin typeface="AvenirLTW01"/>
              </a:rPr>
              <a:t>Water vapor is a colorless gas that you cannot see. </a:t>
            </a:r>
          </a:p>
          <a:p>
            <a:r>
              <a:rPr lang="en-US" sz="2400" b="0" i="0" dirty="0">
                <a:effectLst/>
                <a:latin typeface="AvenirLTW01"/>
              </a:rPr>
              <a:t>The steam you see above a kettle of boiling water is not water vapor, and neither are clouds or fog. </a:t>
            </a:r>
          </a:p>
          <a:p>
            <a:r>
              <a:rPr lang="en-US" sz="2400" b="0" i="0" dirty="0">
                <a:effectLst/>
                <a:latin typeface="AvenirLTW01"/>
              </a:rPr>
              <a:t>What you see in those cases are tiny droplets of liquid water </a:t>
            </a:r>
            <a:r>
              <a:rPr lang="en-US" sz="2400" b="1" i="0" u="sng" dirty="0">
                <a:effectLst/>
                <a:latin typeface="AvenirLTW01"/>
                <a:hlinkClick r:id="rId2"/>
              </a:rPr>
              <a:t>suspended</a:t>
            </a:r>
            <a:r>
              <a:rPr lang="en-US" sz="2400" b="0" i="0" dirty="0">
                <a:effectLst/>
                <a:latin typeface="AvenirLTW01"/>
              </a:rPr>
              <a:t> in air.</a:t>
            </a:r>
            <a:endParaRPr lang="en-US" sz="2400" dirty="0"/>
          </a:p>
        </p:txBody>
      </p:sp>
      <p:pic>
        <p:nvPicPr>
          <p:cNvPr id="4" name="Picture 3">
            <a:extLst>
              <a:ext uri="{FF2B5EF4-FFF2-40B4-BE49-F238E27FC236}">
                <a16:creationId xmlns:a16="http://schemas.microsoft.com/office/drawing/2014/main" id="{9DB15D3C-4C05-4D5C-B67C-5EAD6B395402}"/>
              </a:ext>
            </a:extLst>
          </p:cNvPr>
          <p:cNvPicPr>
            <a:picLocks noChangeAspect="1"/>
          </p:cNvPicPr>
          <p:nvPr/>
        </p:nvPicPr>
        <p:blipFill rotWithShape="1">
          <a:blip r:embed="rId3"/>
          <a:srcRect l="10040"/>
          <a:stretch/>
        </p:blipFill>
        <p:spPr>
          <a:xfrm>
            <a:off x="7264400" y="2492376"/>
            <a:ext cx="3636896" cy="3563372"/>
          </a:xfrm>
          <a:prstGeom prst="rect">
            <a:avLst/>
          </a:prstGeom>
        </p:spPr>
      </p:pic>
      <p:pic>
        <p:nvPicPr>
          <p:cNvPr id="5" name="Picture 4"/>
          <p:cNvPicPr>
            <a:picLocks noChangeAspect="1"/>
          </p:cNvPicPr>
          <p:nvPr/>
        </p:nvPicPr>
        <p:blipFill>
          <a:blip r:embed="rId4"/>
          <a:stretch>
            <a:fillRect/>
          </a:stretch>
        </p:blipFill>
        <p:spPr>
          <a:xfrm>
            <a:off x="9901171" y="3969773"/>
            <a:ext cx="2000250" cy="2085975"/>
          </a:xfrm>
          <a:prstGeom prst="rect">
            <a:avLst/>
          </a:prstGeom>
        </p:spPr>
      </p:pic>
    </p:spTree>
    <p:extLst>
      <p:ext uri="{BB962C8B-B14F-4D97-AF65-F5344CB8AC3E}">
        <p14:creationId xmlns:p14="http://schemas.microsoft.com/office/powerpoint/2010/main" val="69538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0A3759-2F54-4BA2-8220-06650F2831D6}"/>
              </a:ext>
            </a:extLst>
          </p:cNvPr>
          <p:cNvSpPr>
            <a:spLocks noGrp="1"/>
          </p:cNvSpPr>
          <p:nvPr>
            <p:ph type="title"/>
          </p:nvPr>
        </p:nvSpPr>
        <p:spPr>
          <a:xfrm>
            <a:off x="6094105" y="802955"/>
            <a:ext cx="4977976" cy="1454051"/>
          </a:xfrm>
        </p:spPr>
        <p:txBody>
          <a:bodyPr>
            <a:normAutofit/>
          </a:bodyPr>
          <a:lstStyle/>
          <a:p>
            <a:r>
              <a:rPr lang="en-US" sz="3100" dirty="0">
                <a:solidFill>
                  <a:srgbClr val="000000"/>
                </a:solidFill>
              </a:rPr>
              <a:t>What do all of these changes have in common? </a:t>
            </a:r>
            <a:br>
              <a:rPr lang="en-US" sz="3100" dirty="0">
                <a:solidFill>
                  <a:srgbClr val="000000"/>
                </a:solidFill>
              </a:rPr>
            </a:br>
            <a:endParaRPr lang="en-US" sz="3100" dirty="0">
              <a:solidFill>
                <a:srgbClr val="000000"/>
              </a:solidFill>
            </a:endParaRP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187744A3-01AF-4CE0-9B29-47EC05BAB347}"/>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6609"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8EDB88B5-DE0A-474F-B391-0C1267B8420F}"/>
              </a:ext>
            </a:extLst>
          </p:cNvPr>
          <p:cNvSpPr>
            <a:spLocks noGrp="1"/>
          </p:cNvSpPr>
          <p:nvPr>
            <p:ph idx="1"/>
          </p:nvPr>
        </p:nvSpPr>
        <p:spPr>
          <a:xfrm>
            <a:off x="6090574" y="2421682"/>
            <a:ext cx="4977578" cy="3639289"/>
          </a:xfrm>
        </p:spPr>
        <p:txBody>
          <a:bodyPr anchor="ctr">
            <a:normAutofit/>
          </a:bodyPr>
          <a:lstStyle/>
          <a:p>
            <a:r>
              <a:rPr lang="en-US" sz="2000">
                <a:solidFill>
                  <a:srgbClr val="000000"/>
                </a:solidFill>
              </a:rPr>
              <a:t>They involve a change in the thermal energy and temperature of the substance. </a:t>
            </a:r>
          </a:p>
          <a:p>
            <a:r>
              <a:rPr lang="en-US" sz="2000">
                <a:solidFill>
                  <a:srgbClr val="000000"/>
                </a:solidFill>
              </a:rPr>
              <a:t>Thermal energy and temperature are related, but they are not the same thing. </a:t>
            </a:r>
          </a:p>
          <a:p>
            <a:r>
              <a:rPr lang="en-US" sz="2000">
                <a:solidFill>
                  <a:srgbClr val="000000"/>
                </a:solidFill>
              </a:rPr>
              <a:t>You can understand them in terms of particles</a:t>
            </a:r>
          </a:p>
          <a:p>
            <a:endParaRPr lang="en-US" sz="2000">
              <a:solidFill>
                <a:srgbClr val="000000"/>
              </a:solidFill>
            </a:endParaRPr>
          </a:p>
        </p:txBody>
      </p:sp>
    </p:spTree>
    <p:extLst>
      <p:ext uri="{BB962C8B-B14F-4D97-AF65-F5344CB8AC3E}">
        <p14:creationId xmlns:p14="http://schemas.microsoft.com/office/powerpoint/2010/main" val="2715157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6779-BE72-4465-BFD5-92DBD8F92410}"/>
              </a:ext>
            </a:extLst>
          </p:cNvPr>
          <p:cNvSpPr>
            <a:spLocks noGrp="1"/>
          </p:cNvSpPr>
          <p:nvPr>
            <p:ph type="title"/>
          </p:nvPr>
        </p:nvSpPr>
        <p:spPr>
          <a:xfrm>
            <a:off x="4965430" y="629268"/>
            <a:ext cx="6586491" cy="1286160"/>
          </a:xfrm>
        </p:spPr>
        <p:txBody>
          <a:bodyPr anchor="b">
            <a:normAutofit/>
          </a:bodyPr>
          <a:lstStyle/>
          <a:p>
            <a:r>
              <a:rPr lang="en-US" sz="3700" b="1">
                <a:effectLst/>
              </a:rPr>
              <a:t>Changing State from Solid to Gas</a:t>
            </a:r>
            <a:br>
              <a:rPr lang="en-US" sz="3700" b="1">
                <a:effectLst/>
              </a:rPr>
            </a:br>
            <a:endParaRPr lang="en-US" sz="3700"/>
          </a:p>
        </p:txBody>
      </p:sp>
      <p:sp>
        <p:nvSpPr>
          <p:cNvPr id="3" name="Content Placeholder 2">
            <a:extLst>
              <a:ext uri="{FF2B5EF4-FFF2-40B4-BE49-F238E27FC236}">
                <a16:creationId xmlns:a16="http://schemas.microsoft.com/office/drawing/2014/main" id="{8778E99A-448F-4A34-BB66-71C6AE07387C}"/>
              </a:ext>
            </a:extLst>
          </p:cNvPr>
          <p:cNvSpPr>
            <a:spLocks noGrp="1"/>
          </p:cNvSpPr>
          <p:nvPr>
            <p:ph idx="1"/>
          </p:nvPr>
        </p:nvSpPr>
        <p:spPr>
          <a:xfrm>
            <a:off x="4965431" y="2438400"/>
            <a:ext cx="6586489" cy="3785419"/>
          </a:xfrm>
        </p:spPr>
        <p:txBody>
          <a:bodyPr>
            <a:normAutofit fontScale="92500" lnSpcReduction="20000"/>
          </a:bodyPr>
          <a:lstStyle/>
          <a:p>
            <a:pPr fontAlgn="base"/>
            <a:r>
              <a:rPr lang="en-US" sz="3000" b="0" i="0" dirty="0">
                <a:effectLst/>
                <a:latin typeface="AvenirLTW01"/>
              </a:rPr>
              <a:t>In places where the winters are very cold, the snow may disappear even when the temperature stays well below freezing. </a:t>
            </a:r>
          </a:p>
          <a:p>
            <a:pPr fontAlgn="base"/>
            <a:r>
              <a:rPr lang="en-US" sz="3000" b="0" i="0" dirty="0">
                <a:effectLst/>
                <a:latin typeface="AvenirLTW01"/>
              </a:rPr>
              <a:t>This change is the result of sublimation. </a:t>
            </a:r>
          </a:p>
          <a:p>
            <a:pPr fontAlgn="base"/>
            <a:r>
              <a:rPr lang="en-US" sz="3000" b="1" i="0" u="sng" dirty="0">
                <a:effectLst/>
                <a:latin typeface="inherit"/>
                <a:hlinkClick r:id="rId2"/>
              </a:rPr>
              <a:t>Sublimation</a:t>
            </a:r>
            <a:r>
              <a:rPr lang="en-US" sz="3000" b="0" i="0" dirty="0">
                <a:effectLst/>
                <a:latin typeface="AvenirLTW01"/>
              </a:rPr>
              <a:t> occurs when the surface particles of a solid gain enough energy that they form a gas. </a:t>
            </a:r>
          </a:p>
          <a:p>
            <a:pPr fontAlgn="base"/>
            <a:r>
              <a:rPr lang="en-US" sz="3000" b="0" i="0" dirty="0">
                <a:effectLst/>
                <a:latin typeface="AvenirLTW01"/>
              </a:rPr>
              <a:t>During sublimation, particles of a solid do not pass through the liquid state as they form a gas.</a:t>
            </a:r>
          </a:p>
          <a:p>
            <a:pPr marL="0" indent="0">
              <a:buNone/>
            </a:pPr>
            <a:endParaRPr lang="en-US" sz="2000" dirty="0"/>
          </a:p>
        </p:txBody>
      </p:sp>
      <p:pic>
        <p:nvPicPr>
          <p:cNvPr id="5" name="Picture 4">
            <a:extLst>
              <a:ext uri="{FF2B5EF4-FFF2-40B4-BE49-F238E27FC236}">
                <a16:creationId xmlns:a16="http://schemas.microsoft.com/office/drawing/2014/main" id="{30FDF289-D654-4811-A309-309BAB2222A7}"/>
              </a:ext>
            </a:extLst>
          </p:cNvPr>
          <p:cNvPicPr>
            <a:picLocks noChangeAspect="1"/>
          </p:cNvPicPr>
          <p:nvPr/>
        </p:nvPicPr>
        <p:blipFill rotWithShape="1">
          <a:blip r:embed="rId3"/>
          <a:srcRect l="18412" r="3089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6A81261-0A5E-4E21-83B5-9EACF3E4E8C8}"/>
              </a:ext>
            </a:extLst>
          </p:cNvPr>
          <p:cNvSpPr txBox="1"/>
          <p:nvPr/>
        </p:nvSpPr>
        <p:spPr>
          <a:xfrm>
            <a:off x="10516534" y="6339840"/>
            <a:ext cx="1747520" cy="369332"/>
          </a:xfrm>
          <a:prstGeom prst="rect">
            <a:avLst/>
          </a:prstGeom>
          <a:noFill/>
        </p:spPr>
        <p:txBody>
          <a:bodyPr wrap="square" rtlCol="0">
            <a:spAutoFit/>
          </a:bodyPr>
          <a:lstStyle/>
          <a:p>
            <a:r>
              <a:rPr lang="en-US" dirty="0"/>
              <a:t>P.63</a:t>
            </a:r>
          </a:p>
        </p:txBody>
      </p:sp>
    </p:spTree>
    <p:extLst>
      <p:ext uri="{BB962C8B-B14F-4D97-AF65-F5344CB8AC3E}">
        <p14:creationId xmlns:p14="http://schemas.microsoft.com/office/powerpoint/2010/main" val="3435281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BC7F-0723-452B-BD3E-BB18452A57A0}"/>
              </a:ext>
            </a:extLst>
          </p:cNvPr>
          <p:cNvSpPr>
            <a:spLocks noGrp="1"/>
          </p:cNvSpPr>
          <p:nvPr>
            <p:ph type="title"/>
          </p:nvPr>
        </p:nvSpPr>
        <p:spPr>
          <a:xfrm>
            <a:off x="655320" y="365125"/>
            <a:ext cx="5120114" cy="1692794"/>
          </a:xfrm>
        </p:spPr>
        <p:txBody>
          <a:bodyPr>
            <a:normAutofit/>
          </a:bodyPr>
          <a:lstStyle/>
          <a:p>
            <a:r>
              <a:rPr lang="en-US" sz="3400" b="0" i="0">
                <a:effectLst/>
                <a:latin typeface="AvenirLTW01"/>
              </a:rPr>
              <a:t>One example of sublimation occurs with dry ice, which is solid carbon dioxide.</a:t>
            </a:r>
            <a:endParaRPr lang="en-US" sz="3400"/>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8CDDC76-294D-47F0-A43F-FBCD26162E07}"/>
              </a:ext>
            </a:extLst>
          </p:cNvPr>
          <p:cNvSpPr>
            <a:spLocks noGrp="1"/>
          </p:cNvSpPr>
          <p:nvPr>
            <p:ph idx="1"/>
          </p:nvPr>
        </p:nvSpPr>
        <p:spPr>
          <a:xfrm>
            <a:off x="655321" y="2575034"/>
            <a:ext cx="5120113" cy="3462228"/>
          </a:xfrm>
        </p:spPr>
        <p:txBody>
          <a:bodyPr>
            <a:normAutofit/>
          </a:bodyPr>
          <a:lstStyle/>
          <a:p>
            <a:r>
              <a:rPr lang="en-US" sz="1800" b="0" i="0">
                <a:effectLst/>
                <a:latin typeface="AvenirLTW01"/>
              </a:rPr>
              <a:t>At ordinary atmospheric pressures, carbon dioxide cannot exist as a liquid. </a:t>
            </a:r>
          </a:p>
          <a:p>
            <a:r>
              <a:rPr lang="en-US" sz="1800" b="0" i="0">
                <a:effectLst/>
                <a:latin typeface="AvenirLTW01"/>
              </a:rPr>
              <a:t>So instead of melting, solid carbon dioxide changes directly into a gas as shown in </a:t>
            </a:r>
            <a:r>
              <a:rPr lang="en-US" sz="1800" b="1" i="0" u="none" strike="noStrike">
                <a:effectLst/>
                <a:latin typeface="inherit"/>
              </a:rPr>
              <a:t>Figure 8</a:t>
            </a:r>
            <a:r>
              <a:rPr lang="en-US" sz="1800" b="0" i="0">
                <a:effectLst/>
                <a:latin typeface="AvenirLTW01"/>
              </a:rPr>
              <a:t>. </a:t>
            </a:r>
          </a:p>
          <a:p>
            <a:r>
              <a:rPr lang="en-US" sz="1800" b="0" i="0">
                <a:effectLst/>
                <a:latin typeface="AvenirLTW01"/>
              </a:rPr>
              <a:t>As it sublimes, the carbon dioxide absorbs thermal energy from its surroundings. </a:t>
            </a:r>
          </a:p>
          <a:p>
            <a:r>
              <a:rPr lang="en-US" sz="1800" b="0" i="0">
                <a:effectLst/>
                <a:latin typeface="AvenirLTW01"/>
              </a:rPr>
              <a:t>For this reason, dry ice can be used to keep materials cold. </a:t>
            </a:r>
          </a:p>
          <a:p>
            <a:endParaRPr lang="en-US" sz="1800"/>
          </a:p>
        </p:txBody>
      </p:sp>
      <p:pic>
        <p:nvPicPr>
          <p:cNvPr id="4" name="Picture 3">
            <a:extLst>
              <a:ext uri="{FF2B5EF4-FFF2-40B4-BE49-F238E27FC236}">
                <a16:creationId xmlns:a16="http://schemas.microsoft.com/office/drawing/2014/main" id="{B20E8278-3B8F-49D8-ADC4-C5509E69384D}"/>
              </a:ext>
            </a:extLst>
          </p:cNvPr>
          <p:cNvPicPr>
            <a:picLocks noChangeAspect="1"/>
          </p:cNvPicPr>
          <p:nvPr/>
        </p:nvPicPr>
        <p:blipFill rotWithShape="1">
          <a:blip r:embed="rId2"/>
          <a:srcRect l="7600" r="1323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5" name="Picture 4"/>
          <p:cNvPicPr>
            <a:picLocks noChangeAspect="1"/>
          </p:cNvPicPr>
          <p:nvPr/>
        </p:nvPicPr>
        <p:blipFill>
          <a:blip r:embed="rId3"/>
          <a:stretch>
            <a:fillRect/>
          </a:stretch>
        </p:blipFill>
        <p:spPr>
          <a:xfrm>
            <a:off x="5878849" y="207819"/>
            <a:ext cx="6313149" cy="6400800"/>
          </a:xfrm>
          <a:prstGeom prst="rect">
            <a:avLst/>
          </a:prstGeom>
        </p:spPr>
      </p:pic>
    </p:spTree>
    <p:extLst>
      <p:ext uri="{BB962C8B-B14F-4D97-AF65-F5344CB8AC3E}">
        <p14:creationId xmlns:p14="http://schemas.microsoft.com/office/powerpoint/2010/main" val="867884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CDD387-50C8-4785-87DE-B44052BBC3A8}"/>
              </a:ext>
            </a:extLst>
          </p:cNvPr>
          <p:cNvSpPr>
            <a:spLocks noGrp="1"/>
          </p:cNvSpPr>
          <p:nvPr>
            <p:ph type="title"/>
          </p:nvPr>
        </p:nvSpPr>
        <p:spPr>
          <a:xfrm>
            <a:off x="6094105" y="802955"/>
            <a:ext cx="4977976" cy="1454051"/>
          </a:xfrm>
        </p:spPr>
        <p:txBody>
          <a:bodyPr>
            <a:normAutofit/>
          </a:bodyPr>
          <a:lstStyle/>
          <a:p>
            <a:r>
              <a:rPr lang="en-US" sz="3400" b="0" i="0">
                <a:solidFill>
                  <a:srgbClr val="000000"/>
                </a:solidFill>
                <a:effectLst/>
                <a:latin typeface="AvenirLTW01"/>
              </a:rPr>
              <a:t>Some fog machines use dry ice to create fog in movies.</a:t>
            </a:r>
            <a:endParaRPr lang="en-US" sz="3400">
              <a:solidFill>
                <a:srgbClr val="000000"/>
              </a:solidFill>
            </a:endParaRPr>
          </a:p>
        </p:txBody>
      </p:sp>
      <p:sp>
        <p:nvSpPr>
          <p:cNvPr id="2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icture containing outdoor, building, fire, weapon&#10;&#10;Description automatically generated">
            <a:extLst>
              <a:ext uri="{FF2B5EF4-FFF2-40B4-BE49-F238E27FC236}">
                <a16:creationId xmlns:a16="http://schemas.microsoft.com/office/drawing/2014/main" id="{FAF15F85-49DA-4280-9D0D-C59D9F2F0ED0}"/>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370" r="15537"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EDA0EA73-D239-4F70-806C-0279374F2EE3}"/>
              </a:ext>
            </a:extLst>
          </p:cNvPr>
          <p:cNvSpPr>
            <a:spLocks noGrp="1"/>
          </p:cNvSpPr>
          <p:nvPr>
            <p:ph idx="1"/>
          </p:nvPr>
        </p:nvSpPr>
        <p:spPr>
          <a:xfrm>
            <a:off x="6090574" y="2421682"/>
            <a:ext cx="4977578" cy="3639289"/>
          </a:xfrm>
        </p:spPr>
        <p:txBody>
          <a:bodyPr anchor="ctr">
            <a:normAutofit/>
          </a:bodyPr>
          <a:lstStyle/>
          <a:p>
            <a:r>
              <a:rPr lang="en-US" sz="3200" b="0" i="0" dirty="0">
                <a:solidFill>
                  <a:srgbClr val="000000"/>
                </a:solidFill>
                <a:effectLst/>
                <a:latin typeface="AvenirLTW01"/>
              </a:rPr>
              <a:t>When dry ice becomes a gas, it cools water vapor in the nearby air.</a:t>
            </a:r>
          </a:p>
          <a:p>
            <a:r>
              <a:rPr lang="en-US" sz="3200" b="0" i="0" dirty="0">
                <a:solidFill>
                  <a:srgbClr val="000000"/>
                </a:solidFill>
                <a:effectLst/>
                <a:latin typeface="AvenirLTW01"/>
              </a:rPr>
              <a:t> The water vapor then condenses into a liquid, forming fog near the dry ice.</a:t>
            </a:r>
            <a:endParaRPr lang="en-US" sz="3200" dirty="0">
              <a:solidFill>
                <a:srgbClr val="000000"/>
              </a:solidFill>
            </a:endParaRPr>
          </a:p>
        </p:txBody>
      </p:sp>
    </p:spTree>
    <p:extLst>
      <p:ext uri="{BB962C8B-B14F-4D97-AF65-F5344CB8AC3E}">
        <p14:creationId xmlns:p14="http://schemas.microsoft.com/office/powerpoint/2010/main" val="1900757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7234" y="0"/>
            <a:ext cx="9564386" cy="6759559"/>
          </a:xfrm>
          <a:prstGeom prst="rect">
            <a:avLst/>
          </a:prstGeom>
        </p:spPr>
      </p:pic>
    </p:spTree>
    <p:extLst>
      <p:ext uri="{BB962C8B-B14F-4D97-AF65-F5344CB8AC3E}">
        <p14:creationId xmlns:p14="http://schemas.microsoft.com/office/powerpoint/2010/main" val="4150116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4329F-C215-4798-8173-44D16D8C51D1}"/>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4215274-4672-429A-A863-F0A60D9B88AE}"/>
              </a:ext>
            </a:extLst>
          </p:cNvPr>
          <p:cNvSpPr/>
          <p:nvPr/>
        </p:nvSpPr>
        <p:spPr>
          <a:xfrm>
            <a:off x="9906000" y="-18068"/>
            <a:ext cx="22860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68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9EE93-2362-4413-8E42-BAA1130DE4E9}"/>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C3BE099-5C31-4E1C-AB60-1E0BB868F02C}"/>
              </a:ext>
            </a:extLst>
          </p:cNvPr>
          <p:cNvSpPr/>
          <p:nvPr/>
        </p:nvSpPr>
        <p:spPr>
          <a:xfrm>
            <a:off x="9067800" y="76200"/>
            <a:ext cx="2971800" cy="990600"/>
          </a:xfrm>
          <a:prstGeom prst="rect">
            <a:avLst/>
          </a:prstGeom>
          <a:solidFill>
            <a:srgbClr val="FCE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027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irthday cake&#10;&#10;Description automatically generated">
            <a:extLst>
              <a:ext uri="{FF2B5EF4-FFF2-40B4-BE49-F238E27FC236}">
                <a16:creationId xmlns:a16="http://schemas.microsoft.com/office/drawing/2014/main" id="{AFA4C59C-E478-4A6E-A76D-1255E4894F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96" b="38039"/>
          <a:stretch/>
        </p:blipFill>
        <p:spPr>
          <a:xfrm>
            <a:off x="20" y="1282"/>
            <a:ext cx="12191980" cy="6856718"/>
          </a:xfrm>
          <a:prstGeom prst="rect">
            <a:avLst/>
          </a:prstGeom>
        </p:spPr>
      </p:pic>
    </p:spTree>
    <p:extLst>
      <p:ext uri="{BB962C8B-B14F-4D97-AF65-F5344CB8AC3E}">
        <p14:creationId xmlns:p14="http://schemas.microsoft.com/office/powerpoint/2010/main" val="2644907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C54AC34-F673-4017-9134-DC5C00E05E68}"/>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Thermal Energy</a:t>
            </a:r>
          </a:p>
        </p:txBody>
      </p:sp>
      <p:sp>
        <p:nvSpPr>
          <p:cNvPr id="3" name="Content Placeholder 2">
            <a:extLst>
              <a:ext uri="{FF2B5EF4-FFF2-40B4-BE49-F238E27FC236}">
                <a16:creationId xmlns:a16="http://schemas.microsoft.com/office/drawing/2014/main" id="{0375B203-C2BF-468E-8B87-D1ACAC7F459B}"/>
              </a:ext>
            </a:extLst>
          </p:cNvPr>
          <p:cNvSpPr>
            <a:spLocks noGrp="1"/>
          </p:cNvSpPr>
          <p:nvPr>
            <p:ph idx="1"/>
          </p:nvPr>
        </p:nvSpPr>
        <p:spPr>
          <a:xfrm>
            <a:off x="1424904" y="2494450"/>
            <a:ext cx="4518696" cy="3563159"/>
          </a:xfrm>
        </p:spPr>
        <p:txBody>
          <a:bodyPr>
            <a:normAutofit fontScale="92500"/>
          </a:bodyPr>
          <a:lstStyle/>
          <a:p>
            <a:r>
              <a:rPr lang="en-US" dirty="0"/>
              <a:t>Particles have both </a:t>
            </a:r>
            <a:r>
              <a:rPr lang="en-US" u="sng" dirty="0"/>
              <a:t>kinetic energy</a:t>
            </a:r>
            <a:r>
              <a:rPr lang="en-US" dirty="0"/>
              <a:t> and </a:t>
            </a:r>
            <a:r>
              <a:rPr lang="en-US" u="sng" dirty="0"/>
              <a:t>potential energy</a:t>
            </a:r>
            <a:r>
              <a:rPr lang="en-US" dirty="0"/>
              <a:t>. </a:t>
            </a:r>
          </a:p>
          <a:p>
            <a:r>
              <a:rPr lang="en-US" b="1" u="sng" dirty="0">
                <a:highlight>
                  <a:srgbClr val="FFFF00"/>
                </a:highlight>
              </a:rPr>
              <a:t>Kinetic energy </a:t>
            </a:r>
            <a:r>
              <a:rPr lang="en-US" dirty="0"/>
              <a:t>is energy of motion, and potential energy is energy that is stored. </a:t>
            </a:r>
          </a:p>
          <a:p>
            <a:r>
              <a:rPr lang="en-US" b="1" u="sng" dirty="0">
                <a:highlight>
                  <a:srgbClr val="FFFF00"/>
                </a:highlight>
              </a:rPr>
              <a:t>Thermal energy </a:t>
            </a:r>
            <a:r>
              <a:rPr lang="en-US" dirty="0"/>
              <a:t>is the total kinetic and potential energy of all the particles in an object or substance. </a:t>
            </a:r>
          </a:p>
        </p:txBody>
      </p:sp>
      <p:pic>
        <p:nvPicPr>
          <p:cNvPr id="5" name="Picture 4" descr="A close up of a logo&#10;&#10;Description automatically generated">
            <a:extLst>
              <a:ext uri="{FF2B5EF4-FFF2-40B4-BE49-F238E27FC236}">
                <a16:creationId xmlns:a16="http://schemas.microsoft.com/office/drawing/2014/main" id="{131C4E1F-C014-4AB4-BF54-CE313ADDB54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758" r="7202" b="2"/>
          <a:stretch/>
        </p:blipFill>
        <p:spPr>
          <a:xfrm>
            <a:off x="6098892" y="2492376"/>
            <a:ext cx="4802404" cy="3563372"/>
          </a:xfrm>
          <a:prstGeom prst="rect">
            <a:avLst/>
          </a:prstGeom>
        </p:spPr>
      </p:pic>
    </p:spTree>
    <p:extLst>
      <p:ext uri="{BB962C8B-B14F-4D97-AF65-F5344CB8AC3E}">
        <p14:creationId xmlns:p14="http://schemas.microsoft.com/office/powerpoint/2010/main" val="3758256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5620DD3-94C1-45CB-8DED-748E7E43FC45}"/>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You can increase the thermal energy of a substance by heating it.</a:t>
            </a:r>
          </a:p>
        </p:txBody>
      </p:sp>
      <p:sp>
        <p:nvSpPr>
          <p:cNvPr id="3" name="Content Placeholder 2">
            <a:extLst>
              <a:ext uri="{FF2B5EF4-FFF2-40B4-BE49-F238E27FC236}">
                <a16:creationId xmlns:a16="http://schemas.microsoft.com/office/drawing/2014/main" id="{D13C56ED-E0B0-424A-A647-898DA7982817}"/>
              </a:ext>
            </a:extLst>
          </p:cNvPr>
          <p:cNvSpPr>
            <a:spLocks noGrp="1"/>
          </p:cNvSpPr>
          <p:nvPr>
            <p:ph idx="1"/>
          </p:nvPr>
        </p:nvSpPr>
        <p:spPr>
          <a:xfrm>
            <a:off x="1424904" y="2494450"/>
            <a:ext cx="4053545" cy="3563159"/>
          </a:xfrm>
        </p:spPr>
        <p:txBody>
          <a:bodyPr>
            <a:normAutofit/>
          </a:bodyPr>
          <a:lstStyle/>
          <a:p>
            <a:r>
              <a:rPr lang="en-US" sz="2400"/>
              <a:t>When you apply heat, you are transferring energy from the heat source to the substance. </a:t>
            </a:r>
          </a:p>
          <a:p>
            <a:r>
              <a:rPr lang="en-US" sz="2400"/>
              <a:t>If you add enough energy to the substance, it can become hot enough to change its state of matter, like the candle wax in Figure 1.</a:t>
            </a:r>
          </a:p>
        </p:txBody>
      </p:sp>
      <p:pic>
        <p:nvPicPr>
          <p:cNvPr id="4" name="Picture 3">
            <a:extLst>
              <a:ext uri="{FF2B5EF4-FFF2-40B4-BE49-F238E27FC236}">
                <a16:creationId xmlns:a16="http://schemas.microsoft.com/office/drawing/2014/main" id="{AC957C01-334E-4A9D-8C20-7C7CC310FF7F}"/>
              </a:ext>
            </a:extLst>
          </p:cNvPr>
          <p:cNvPicPr>
            <a:picLocks noChangeAspect="1"/>
          </p:cNvPicPr>
          <p:nvPr/>
        </p:nvPicPr>
        <p:blipFill rotWithShape="1">
          <a:blip r:embed="rId2"/>
          <a:srcRect l="2007" r="12076"/>
          <a:stretch/>
        </p:blipFill>
        <p:spPr>
          <a:xfrm>
            <a:off x="6098892" y="2492376"/>
            <a:ext cx="4802404" cy="3563372"/>
          </a:xfrm>
          <a:prstGeom prst="rect">
            <a:avLst/>
          </a:prstGeom>
        </p:spPr>
      </p:pic>
      <p:pic>
        <p:nvPicPr>
          <p:cNvPr id="17" name="Picture 16"/>
          <p:cNvPicPr>
            <a:picLocks noChangeAspect="1"/>
          </p:cNvPicPr>
          <p:nvPr/>
        </p:nvPicPr>
        <p:blipFill>
          <a:blip r:embed="rId3"/>
          <a:stretch>
            <a:fillRect/>
          </a:stretch>
        </p:blipFill>
        <p:spPr>
          <a:xfrm>
            <a:off x="6098892" y="3824268"/>
            <a:ext cx="4802404" cy="2231480"/>
          </a:xfrm>
          <a:prstGeom prst="rect">
            <a:avLst/>
          </a:prstGeom>
        </p:spPr>
      </p:pic>
    </p:spTree>
    <p:extLst>
      <p:ext uri="{BB962C8B-B14F-4D97-AF65-F5344CB8AC3E}">
        <p14:creationId xmlns:p14="http://schemas.microsoft.com/office/powerpoint/2010/main" val="747069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E3A5-B4D0-46C5-803D-D1EDE86D4A04}"/>
              </a:ext>
            </a:extLst>
          </p:cNvPr>
          <p:cNvSpPr>
            <a:spLocks noGrp="1"/>
          </p:cNvSpPr>
          <p:nvPr>
            <p:ph type="title"/>
          </p:nvPr>
        </p:nvSpPr>
        <p:spPr>
          <a:xfrm>
            <a:off x="648929" y="629266"/>
            <a:ext cx="6422849" cy="1676603"/>
          </a:xfrm>
        </p:spPr>
        <p:txBody>
          <a:bodyPr>
            <a:normAutofit/>
          </a:bodyPr>
          <a:lstStyle/>
          <a:p>
            <a:r>
              <a:rPr lang="en-US" b="1" dirty="0"/>
              <a:t>Temperature</a:t>
            </a:r>
          </a:p>
        </p:txBody>
      </p:sp>
      <p:sp>
        <p:nvSpPr>
          <p:cNvPr id="3" name="Content Placeholder 2">
            <a:extLst>
              <a:ext uri="{FF2B5EF4-FFF2-40B4-BE49-F238E27FC236}">
                <a16:creationId xmlns:a16="http://schemas.microsoft.com/office/drawing/2014/main" id="{3CA7F68B-DB54-4D31-BE63-8984AC82F368}"/>
              </a:ext>
            </a:extLst>
          </p:cNvPr>
          <p:cNvSpPr>
            <a:spLocks noGrp="1"/>
          </p:cNvSpPr>
          <p:nvPr>
            <p:ph idx="1"/>
          </p:nvPr>
        </p:nvSpPr>
        <p:spPr>
          <a:xfrm>
            <a:off x="648931" y="2438400"/>
            <a:ext cx="6422848" cy="3785419"/>
          </a:xfrm>
        </p:spPr>
        <p:txBody>
          <a:bodyPr>
            <a:normAutofit/>
          </a:bodyPr>
          <a:lstStyle/>
          <a:p>
            <a:r>
              <a:rPr lang="en-US" dirty="0"/>
              <a:t>Recall that all particles of matter are constantly moving. </a:t>
            </a:r>
          </a:p>
          <a:p>
            <a:r>
              <a:rPr lang="en-US" b="1" u="sng" dirty="0">
                <a:highlight>
                  <a:srgbClr val="FF0000"/>
                </a:highlight>
              </a:rPr>
              <a:t>Temperature</a:t>
            </a:r>
            <a:r>
              <a:rPr lang="en-US" dirty="0"/>
              <a:t> is a measure of the average kinetic energy of the particles in an object or substance. </a:t>
            </a:r>
          </a:p>
          <a:p>
            <a:r>
              <a:rPr lang="en-US" dirty="0"/>
              <a:t>The faster the particles are moving, the greater their kinetic energy and the higher the temperature of the substance.</a:t>
            </a:r>
          </a:p>
        </p:txBody>
      </p:sp>
      <p:sp>
        <p:nvSpPr>
          <p:cNvPr id="24" name="Rectangle 23">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4B5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7784"/>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ood, drawing&#10;&#10;Description automatically generated">
            <a:extLst>
              <a:ext uri="{FF2B5EF4-FFF2-40B4-BE49-F238E27FC236}">
                <a16:creationId xmlns:a16="http://schemas.microsoft.com/office/drawing/2014/main" id="{F8CD4EED-874C-4F56-9688-BA13172B43F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61082" y="1288392"/>
            <a:ext cx="3026664" cy="4277970"/>
          </a:xfrm>
          <a:prstGeom prst="rect">
            <a:avLst/>
          </a:prstGeom>
          <a:effectLst/>
        </p:spPr>
      </p:pic>
    </p:spTree>
    <p:extLst>
      <p:ext uri="{BB962C8B-B14F-4D97-AF65-F5344CB8AC3E}">
        <p14:creationId xmlns:p14="http://schemas.microsoft.com/office/powerpoint/2010/main" val="359772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measure&#10;&#10;Description automatically generated">
            <a:extLst>
              <a:ext uri="{FF2B5EF4-FFF2-40B4-BE49-F238E27FC236}">
                <a16:creationId xmlns:a16="http://schemas.microsoft.com/office/drawing/2014/main" id="{FE6837AA-E1F0-47B7-BB4E-84DAE6A629E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032" t="9091" r="9266"/>
          <a:stretch/>
        </p:blipFill>
        <p:spPr>
          <a:xfrm>
            <a:off x="20" y="10"/>
            <a:ext cx="8668492" cy="6857990"/>
          </a:xfrm>
          <a:prstGeom prst="rect">
            <a:avLst/>
          </a:prstGeom>
        </p:spPr>
      </p:pic>
      <p:sp>
        <p:nvSpPr>
          <p:cNvPr id="23" name="Rectangle 22">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2D62F-8F98-402E-A2A2-AB4C7479AF04}"/>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3000" b="1" u="sng" dirty="0"/>
              <a:t>A thermometer </a:t>
            </a:r>
            <a:r>
              <a:rPr lang="en-US" sz="3000" dirty="0"/>
              <a:t>measures temperature in degrees, such as degrees Celsius (°C) or degrees Fahrenheit (°F).</a:t>
            </a:r>
          </a:p>
        </p:txBody>
      </p:sp>
      <p:sp>
        <p:nvSpPr>
          <p:cNvPr id="3" name="Content Placeholder 2">
            <a:extLst>
              <a:ext uri="{FF2B5EF4-FFF2-40B4-BE49-F238E27FC236}">
                <a16:creationId xmlns:a16="http://schemas.microsoft.com/office/drawing/2014/main" id="{73DEB265-5F31-457E-A819-EC0A91D4CD15}"/>
              </a:ext>
            </a:extLst>
          </p:cNvPr>
          <p:cNvSpPr>
            <a:spLocks noGrp="1"/>
          </p:cNvSpPr>
          <p:nvPr>
            <p:ph idx="1"/>
          </p:nvPr>
        </p:nvSpPr>
        <p:spPr>
          <a:xfrm>
            <a:off x="7848600" y="4872922"/>
            <a:ext cx="4023360" cy="1208141"/>
          </a:xfrm>
        </p:spPr>
        <p:txBody>
          <a:bodyPr vert="horz" lIns="91440" tIns="45720" rIns="91440" bIns="45720" rtlCol="0">
            <a:normAutofit/>
          </a:bodyPr>
          <a:lstStyle/>
          <a:p>
            <a:pPr marL="0" indent="0">
              <a:buNone/>
            </a:pPr>
            <a:r>
              <a:rPr lang="en-US" sz="2000"/>
              <a:t>The thermometer registers a higher temperature when particles are moving faster. </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266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CDF546-2FB7-4924-AC04-F05D10173680}"/>
              </a:ext>
            </a:extLst>
          </p:cNvPr>
          <p:cNvSpPr>
            <a:spLocks noGrp="1"/>
          </p:cNvSpPr>
          <p:nvPr>
            <p:ph type="title"/>
          </p:nvPr>
        </p:nvSpPr>
        <p:spPr>
          <a:xfrm>
            <a:off x="1115568" y="548640"/>
            <a:ext cx="10168128" cy="1179576"/>
          </a:xfrm>
        </p:spPr>
        <p:txBody>
          <a:bodyPr>
            <a:normAutofit/>
          </a:bodyPr>
          <a:lstStyle/>
          <a:p>
            <a:r>
              <a:rPr lang="en-US" sz="4000"/>
              <a:t>How do you make particles speed up?</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C648BE3-A603-49E2-B780-8934EFAC9F59}"/>
              </a:ext>
            </a:extLst>
          </p:cNvPr>
          <p:cNvPicPr>
            <a:picLocks noChangeAspect="1"/>
          </p:cNvPicPr>
          <p:nvPr/>
        </p:nvPicPr>
        <p:blipFill rotWithShape="1">
          <a:blip r:embed="rId2"/>
          <a:srcRect r="762"/>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E4D074AC-FC83-4477-9A33-B35C58A3B230}"/>
              </a:ext>
            </a:extLst>
          </p:cNvPr>
          <p:cNvSpPr>
            <a:spLocks noGrp="1"/>
          </p:cNvSpPr>
          <p:nvPr>
            <p:ph idx="1"/>
          </p:nvPr>
        </p:nvSpPr>
        <p:spPr>
          <a:xfrm>
            <a:off x="7411453" y="2478024"/>
            <a:ext cx="3872243" cy="3694176"/>
          </a:xfrm>
        </p:spPr>
        <p:txBody>
          <a:bodyPr anchor="ctr">
            <a:normAutofit/>
          </a:bodyPr>
          <a:lstStyle/>
          <a:p>
            <a:r>
              <a:rPr lang="en-US" sz="1800" dirty="0"/>
              <a:t>Heat a substance, such as the cider in Figure 2, so that its thermal energy increases and its particles move faster. </a:t>
            </a:r>
          </a:p>
          <a:p>
            <a:r>
              <a:rPr lang="en-US" sz="1800" dirty="0"/>
              <a:t>As a result, the temperature of the substance will increase. </a:t>
            </a:r>
          </a:p>
          <a:p>
            <a:r>
              <a:rPr lang="en-US" sz="1800" dirty="0"/>
              <a:t>On the other hand, when a substance is cooled and its thermal energy decreases, its particles slow down. The temperature of the substance decreases.</a:t>
            </a:r>
          </a:p>
          <a:p>
            <a:endParaRPr lang="en-US" sz="1800" dirty="0"/>
          </a:p>
        </p:txBody>
      </p:sp>
    </p:spTree>
    <p:extLst>
      <p:ext uri="{BB962C8B-B14F-4D97-AF65-F5344CB8AC3E}">
        <p14:creationId xmlns:p14="http://schemas.microsoft.com/office/powerpoint/2010/main" val="423397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9B67DED8-08D4-4896-BC14-3A2B4BFD2DE3}"/>
              </a:ext>
            </a:extLst>
          </p:cNvPr>
          <p:cNvPicPr>
            <a:picLocks noGrp="1" noChangeAspect="1"/>
          </p:cNvPicPr>
          <p:nvPr>
            <p:ph idx="1"/>
          </p:nvPr>
        </p:nvPicPr>
        <p:blipFill rotWithShape="1">
          <a:blip r:embed="rId2"/>
          <a:srcRect l="11718" r="15807"/>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1" name="Freeform: Shape 13">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15">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9F3CE0-EC34-445B-B19C-E1D17FB3BE34}"/>
              </a:ext>
            </a:extLst>
          </p:cNvPr>
          <p:cNvSpPr>
            <a:spLocks noGrp="1"/>
          </p:cNvSpPr>
          <p:nvPr>
            <p:ph type="title"/>
          </p:nvPr>
        </p:nvSpPr>
        <p:spPr>
          <a:xfrm>
            <a:off x="477981" y="1122363"/>
            <a:ext cx="4023360" cy="3204134"/>
          </a:xfrm>
        </p:spPr>
        <p:txBody>
          <a:bodyPr vert="horz" lIns="91440" tIns="45720" rIns="91440" bIns="45720" rtlCol="0" anchor="b">
            <a:normAutofit/>
          </a:bodyPr>
          <a:lstStyle/>
          <a:p>
            <a:br>
              <a:rPr lang="en-US" sz="2600"/>
            </a:br>
            <a:r>
              <a:rPr lang="en-US" sz="2600"/>
              <a:t>Draw an arrow on Figure 2 to show the direction of heat flow. Label the apple cider’s thermal energy as increasing or decreasing</a:t>
            </a:r>
            <a:br>
              <a:rPr lang="en-US" sz="2600"/>
            </a:br>
            <a:endParaRPr lang="en-US" sz="2600"/>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380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1853</Words>
  <Application>Microsoft Office PowerPoint</Application>
  <PresentationFormat>Widescreen</PresentationFormat>
  <Paragraphs>125</Paragraphs>
  <Slides>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AvenirLTW01</vt:lpstr>
      <vt:lpstr>Calibri</vt:lpstr>
      <vt:lpstr>Calibri Light</vt:lpstr>
      <vt:lpstr>inherit</vt:lpstr>
      <vt:lpstr>Office Theme</vt:lpstr>
      <vt:lpstr>Topic 2 Lesson 2</vt:lpstr>
      <vt:lpstr>Thermal Energy and Temperature</vt:lpstr>
      <vt:lpstr>What do all of these changes have in common?  </vt:lpstr>
      <vt:lpstr>Thermal Energy</vt:lpstr>
      <vt:lpstr>You can increase the thermal energy of a substance by heating it.</vt:lpstr>
      <vt:lpstr>Temperature</vt:lpstr>
      <vt:lpstr>A thermometer measures temperature in degrees, such as degrees Celsius (°C) or degrees Fahrenheit (°F).</vt:lpstr>
      <vt:lpstr>How do you make particles speed up?</vt:lpstr>
      <vt:lpstr> Draw an arrow on Figure 2 to show the direction of heat flow. Label the apple cider’s thermal energy as increasing or decreasing </vt:lpstr>
      <vt:lpstr>Changes of State Between Solid and Liquid </vt:lpstr>
      <vt:lpstr>Melting </vt:lpstr>
      <vt:lpstr>In pure, crystalline solids, melting occurs at a specific temperature, called the melting point. </vt:lpstr>
      <vt:lpstr>PowerPoint Presentation</vt:lpstr>
      <vt:lpstr>Freezing </vt:lpstr>
      <vt:lpstr>Freezing is the change of state from a liquid to a solid.  It is the reverse of melting.</vt:lpstr>
      <vt:lpstr>A substance’s freezing point is simply the temperature at which it changes from a liquid to a solid.</vt:lpstr>
      <vt:lpstr>Changes of State Between Liquid and Gas</vt:lpstr>
      <vt:lpstr>Evaporation and Boiling</vt:lpstr>
      <vt:lpstr>Vaporization that takes place both below and at the surface of a liquid is called boiling.</vt:lpstr>
      <vt:lpstr>Evaporation or Boiling? Figure 4 Examples of vaporization are all around us. Identify Label each picture as boiling, evaporation, or both.</vt:lpstr>
      <vt:lpstr>You know that a rain puddle eventually disappears from the ground as it changes from a liquid to a gas.</vt:lpstr>
      <vt:lpstr>Vaporization that takes place only on the surface of a liquid is called evaporation.</vt:lpstr>
      <vt:lpstr>The Effect of Pressure</vt:lpstr>
      <vt:lpstr>Gas particles constantly collide with one another and with any nearby surfaces.</vt:lpstr>
      <vt:lpstr>Figure 5 Which image shows a liquid that would require more thermal energy to change to a gas? How did you determine your answer? </vt:lpstr>
      <vt:lpstr>Think about boiling water to make pasta.</vt:lpstr>
      <vt:lpstr>PowerPoint Presentation</vt:lpstr>
      <vt:lpstr>Condensation </vt:lpstr>
      <vt:lpstr>Have you ever wondered how fog forms?</vt:lpstr>
      <vt:lpstr>Changing State from Solid to Gas </vt:lpstr>
      <vt:lpstr>One example of sublimation occurs with dry ice, which is solid carbon dioxide.</vt:lpstr>
      <vt:lpstr>Some fog machines use dry ice to create fog in movies.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2 Lesson 2</dc:title>
  <dc:creator>amira amir</dc:creator>
  <cp:lastModifiedBy>Best Techology</cp:lastModifiedBy>
  <cp:revision>6</cp:revision>
  <dcterms:created xsi:type="dcterms:W3CDTF">2020-09-11T23:01:12Z</dcterms:created>
  <dcterms:modified xsi:type="dcterms:W3CDTF">2024-09-19T07:28:00Z</dcterms:modified>
</cp:coreProperties>
</file>