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291572" y="3285743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443209" y="3132581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1773" y="377444"/>
            <a:ext cx="392049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339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481" y="1958085"/>
            <a:ext cx="8428355" cy="3792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rgbClr val="FFFF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hyperlink" Target="https://www.youtube.com/watch?v=uIRMxDJZFK0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6" Type="http://schemas.openxmlformats.org/officeDocument/2006/relationships/image" Target="../media/image3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hyperlink" Target="https://www.youtube.com/watch?v=XAw6WF6yAnE" TargetMode="External"/><Relationship Id="rId4" Type="http://schemas.openxmlformats.org/officeDocument/2006/relationships/hyperlink" Target="https://content-delivery-service.savvasrealize.com/content-delivery-service/eps/prod-realize-reader/api/item/59abeea7-7e3f-4f9e-8228-6e88d6e9e602/1/file/NA_Grade_8/OPS/xhtml/glossary.xhtml#P7001014501000000000000073Mg_7q-na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jpg"/><Relationship Id="rId8" Type="http://schemas.openxmlformats.org/officeDocument/2006/relationships/image" Target="../media/image5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51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1.jpg"/><Relationship Id="rId4" Type="http://schemas.openxmlformats.org/officeDocument/2006/relationships/image" Target="../media/image5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hyperlink" Target="https://www.youtube.com/watch?v=oIU5fFmDeSc" TargetMode="External"/><Relationship Id="rId9" Type="http://schemas.openxmlformats.org/officeDocument/2006/relationships/image" Target="../media/image64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jpg"/><Relationship Id="rId9" Type="http://schemas.openxmlformats.org/officeDocument/2006/relationships/hyperlink" Target="https://www.youtube.com/watch?v=mYdBREXRXOk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boKd_Pb2HUA" TargetMode="External"/><Relationship Id="rId4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ontent-delivery-service.savvasrealize.com/content-delivery-service/eps/prod-realize-reader/api/item/59abeea7-7e3f-4f9e-8228-6e88d6e9e602/1/file/NA_Grade_8/OPS/xhtml/glossary.xhtml#P700101450100000000000008Og8_s1-na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jpg"/><Relationship Id="rId12" Type="http://schemas.openxmlformats.org/officeDocument/2006/relationships/image" Target="../media/image1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s://www.youtube.com/watch?v=XRUxTFWWWdY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101841" y="2793"/>
            <a:ext cx="6104890" cy="6176010"/>
            <a:chOff x="6101841" y="2793"/>
            <a:chExt cx="6104890" cy="6176010"/>
          </a:xfrm>
        </p:grpSpPr>
        <p:sp>
          <p:nvSpPr>
            <p:cNvPr id="4" name="object 4" descr=""/>
            <p:cNvSpPr/>
            <p:nvPr/>
          </p:nvSpPr>
          <p:spPr>
            <a:xfrm>
              <a:off x="8228075" y="9143"/>
              <a:ext cx="3810000" cy="3810000"/>
            </a:xfrm>
            <a:custGeom>
              <a:avLst/>
              <a:gdLst/>
              <a:ahLst/>
              <a:cxnLst/>
              <a:rect l="l" t="t" r="r" b="b"/>
              <a:pathLst>
                <a:path w="3810000" h="3810000">
                  <a:moveTo>
                    <a:pt x="3810000" y="0"/>
                  </a:moveTo>
                  <a:lnTo>
                    <a:pt x="0" y="38100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108191" y="91440"/>
              <a:ext cx="6080760" cy="6080760"/>
            </a:xfrm>
            <a:custGeom>
              <a:avLst/>
              <a:gdLst/>
              <a:ahLst/>
              <a:cxnLst/>
              <a:rect l="l" t="t" r="r" b="b"/>
              <a:pathLst>
                <a:path w="6080759" h="6080760">
                  <a:moveTo>
                    <a:pt x="6080633" y="0"/>
                  </a:moveTo>
                  <a:lnTo>
                    <a:pt x="0" y="6080658"/>
                  </a:lnTo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35951" y="228600"/>
              <a:ext cx="4953000" cy="4953000"/>
            </a:xfrm>
            <a:custGeom>
              <a:avLst/>
              <a:gdLst/>
              <a:ahLst/>
              <a:cxnLst/>
              <a:rect l="l" t="t" r="r" b="b"/>
              <a:pathLst>
                <a:path w="4953000" h="4953000">
                  <a:moveTo>
                    <a:pt x="4953000" y="0"/>
                  </a:moveTo>
                  <a:lnTo>
                    <a:pt x="0" y="495300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337297" y="32765"/>
              <a:ext cx="4853305" cy="4921250"/>
            </a:xfrm>
            <a:custGeom>
              <a:avLst/>
              <a:gdLst/>
              <a:ahLst/>
              <a:cxnLst/>
              <a:rect l="l" t="t" r="r" b="b"/>
              <a:pathLst>
                <a:path w="4853305" h="4921250">
                  <a:moveTo>
                    <a:pt x="4853051" y="0"/>
                  </a:moveTo>
                  <a:lnTo>
                    <a:pt x="0" y="4853051"/>
                  </a:lnTo>
                </a:path>
                <a:path w="4853305" h="4921250">
                  <a:moveTo>
                    <a:pt x="4852416" y="577595"/>
                  </a:moveTo>
                  <a:lnTo>
                    <a:pt x="509016" y="4920995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04314" y="3373373"/>
            <a:ext cx="7759065" cy="1781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64229">
              <a:lnSpc>
                <a:spcPts val="4790"/>
              </a:lnSpc>
              <a:spcBef>
                <a:spcPts val="95"/>
              </a:spcBef>
            </a:pPr>
            <a:r>
              <a:rPr dirty="0" u="sng" sz="4000" spc="-26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TOPIC</a:t>
            </a:r>
            <a:r>
              <a:rPr dirty="0" u="sng" sz="40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4000" spc="-33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8:</a:t>
            </a:r>
            <a:r>
              <a:rPr dirty="0" u="sng" sz="4000" spc="-3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4000" spc="-3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/>
                <a:cs typeface="Tahoma"/>
              </a:rPr>
              <a:t>CLIMATE</a:t>
            </a:r>
            <a:endParaRPr sz="4000">
              <a:latin typeface="Tahoma"/>
              <a:cs typeface="Tahoma"/>
            </a:endParaRPr>
          </a:p>
          <a:p>
            <a:pPr algn="ctr">
              <a:lnSpc>
                <a:spcPts val="3829"/>
              </a:lnSpc>
            </a:pPr>
            <a:r>
              <a:rPr dirty="0" u="sng" sz="3200" spc="-14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Lesson</a:t>
            </a:r>
            <a:r>
              <a:rPr dirty="0" u="sng" sz="3200" spc="-55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3200" spc="-254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3:</a:t>
            </a:r>
            <a:r>
              <a:rPr dirty="0" u="sng" sz="3200" spc="-4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3200" spc="-155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Effects</a:t>
            </a:r>
            <a:r>
              <a:rPr dirty="0" u="sng" sz="3200" spc="-55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3200" spc="-85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of</a:t>
            </a:r>
            <a:r>
              <a:rPr dirty="0" u="sng" sz="3200" spc="-55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3200" spc="19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a</a:t>
            </a:r>
            <a:r>
              <a:rPr dirty="0" u="sng" sz="3200" spc="-55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320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Changing</a:t>
            </a:r>
            <a:r>
              <a:rPr dirty="0" u="sng" sz="3200" spc="-5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3200" spc="-1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Climate</a:t>
            </a:r>
            <a:endParaRPr sz="3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dirty="0" u="sng" sz="3200" spc="-135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Pgs.</a:t>
            </a:r>
            <a:r>
              <a:rPr dirty="0" u="sng" sz="3200" spc="-4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3200" spc="-20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406-</a:t>
            </a:r>
            <a:r>
              <a:rPr dirty="0" u="sng" sz="3200" spc="-280" b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ahoma"/>
                <a:cs typeface="Tahoma"/>
              </a:rPr>
              <a:t>413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27887" y="164592"/>
            <a:ext cx="2560320" cy="2346960"/>
            <a:chOff x="627887" y="164592"/>
            <a:chExt cx="2560320" cy="2346960"/>
          </a:xfrm>
        </p:grpSpPr>
        <p:sp>
          <p:nvSpPr>
            <p:cNvPr id="10" name="object 10" descr=""/>
            <p:cNvSpPr/>
            <p:nvPr/>
          </p:nvSpPr>
          <p:spPr>
            <a:xfrm>
              <a:off x="646937" y="183642"/>
              <a:ext cx="2522220" cy="2308860"/>
            </a:xfrm>
            <a:custGeom>
              <a:avLst/>
              <a:gdLst/>
              <a:ahLst/>
              <a:cxnLst/>
              <a:rect l="l" t="t" r="r" b="b"/>
              <a:pathLst>
                <a:path w="2522220" h="2308860">
                  <a:moveTo>
                    <a:pt x="1261110" y="0"/>
                  </a:moveTo>
                  <a:lnTo>
                    <a:pt x="963422" y="881887"/>
                  </a:lnTo>
                  <a:lnTo>
                    <a:pt x="0" y="881887"/>
                  </a:lnTo>
                  <a:lnTo>
                    <a:pt x="779399" y="1426971"/>
                  </a:lnTo>
                  <a:lnTo>
                    <a:pt x="481698" y="2308859"/>
                  </a:lnTo>
                  <a:lnTo>
                    <a:pt x="1261110" y="1763775"/>
                  </a:lnTo>
                  <a:lnTo>
                    <a:pt x="2040509" y="2308859"/>
                  </a:lnTo>
                  <a:lnTo>
                    <a:pt x="1742820" y="1426971"/>
                  </a:lnTo>
                  <a:lnTo>
                    <a:pt x="2522220" y="881887"/>
                  </a:lnTo>
                  <a:lnTo>
                    <a:pt x="1558798" y="881887"/>
                  </a:lnTo>
                  <a:lnTo>
                    <a:pt x="126111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6937" y="183642"/>
              <a:ext cx="2522220" cy="2308860"/>
            </a:xfrm>
            <a:custGeom>
              <a:avLst/>
              <a:gdLst/>
              <a:ahLst/>
              <a:cxnLst/>
              <a:rect l="l" t="t" r="r" b="b"/>
              <a:pathLst>
                <a:path w="2522220" h="2308860">
                  <a:moveTo>
                    <a:pt x="0" y="881887"/>
                  </a:moveTo>
                  <a:lnTo>
                    <a:pt x="963422" y="881887"/>
                  </a:lnTo>
                  <a:lnTo>
                    <a:pt x="1261110" y="0"/>
                  </a:lnTo>
                  <a:lnTo>
                    <a:pt x="1558798" y="881887"/>
                  </a:lnTo>
                  <a:lnTo>
                    <a:pt x="2522220" y="881887"/>
                  </a:lnTo>
                  <a:lnTo>
                    <a:pt x="1742820" y="1426971"/>
                  </a:lnTo>
                  <a:lnTo>
                    <a:pt x="2040509" y="2308859"/>
                  </a:lnTo>
                  <a:lnTo>
                    <a:pt x="1261110" y="1763775"/>
                  </a:lnTo>
                  <a:lnTo>
                    <a:pt x="481698" y="2308859"/>
                  </a:lnTo>
                  <a:lnTo>
                    <a:pt x="779399" y="1426971"/>
                  </a:lnTo>
                  <a:lnTo>
                    <a:pt x="0" y="88188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529588" y="1214120"/>
            <a:ext cx="7550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4325" marR="5080" indent="-302260">
              <a:lnSpc>
                <a:spcPct val="100000"/>
              </a:lnSpc>
              <a:spcBef>
                <a:spcPts val="100"/>
              </a:spcBef>
            </a:pPr>
            <a:r>
              <a:rPr dirty="0" sz="1800" spc="40">
                <a:solidFill>
                  <a:srgbClr val="FFFFFF"/>
                </a:solidFill>
                <a:latin typeface="Verdana"/>
                <a:cs typeface="Verdana"/>
              </a:rPr>
              <a:t>Grade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9628358" y="359757"/>
            <a:ext cx="2209800" cy="994410"/>
            <a:chOff x="9628358" y="359757"/>
            <a:chExt cx="2209800" cy="994410"/>
          </a:xfrm>
        </p:grpSpPr>
        <p:sp>
          <p:nvSpPr>
            <p:cNvPr id="14" name="object 14" descr=""/>
            <p:cNvSpPr/>
            <p:nvPr/>
          </p:nvSpPr>
          <p:spPr>
            <a:xfrm>
              <a:off x="9641312" y="372711"/>
              <a:ext cx="2183765" cy="968375"/>
            </a:xfrm>
            <a:custGeom>
              <a:avLst/>
              <a:gdLst/>
              <a:ahLst/>
              <a:cxnLst/>
              <a:rect l="l" t="t" r="r" b="b"/>
              <a:pathLst>
                <a:path w="2183765" h="968375">
                  <a:moveTo>
                    <a:pt x="1334250" y="0"/>
                  </a:moveTo>
                  <a:lnTo>
                    <a:pt x="1286033" y="3026"/>
                  </a:lnTo>
                  <a:lnTo>
                    <a:pt x="1240264" y="12264"/>
                  </a:lnTo>
                  <a:lnTo>
                    <a:pt x="1198719" y="27358"/>
                  </a:lnTo>
                  <a:lnTo>
                    <a:pt x="1163172" y="47953"/>
                  </a:lnTo>
                  <a:lnTo>
                    <a:pt x="1135398" y="73693"/>
                  </a:lnTo>
                  <a:lnTo>
                    <a:pt x="1121027" y="65795"/>
                  </a:lnTo>
                  <a:lnTo>
                    <a:pt x="1072914" y="46007"/>
                  </a:lnTo>
                  <a:lnTo>
                    <a:pt x="1022426" y="33538"/>
                  </a:lnTo>
                  <a:lnTo>
                    <a:pt x="970427" y="27576"/>
                  </a:lnTo>
                  <a:lnTo>
                    <a:pt x="918384" y="27853"/>
                  </a:lnTo>
                  <a:lnTo>
                    <a:pt x="867762" y="34101"/>
                  </a:lnTo>
                  <a:lnTo>
                    <a:pt x="820027" y="46051"/>
                  </a:lnTo>
                  <a:lnTo>
                    <a:pt x="776645" y="63438"/>
                  </a:lnTo>
                  <a:lnTo>
                    <a:pt x="739083" y="85991"/>
                  </a:lnTo>
                  <a:lnTo>
                    <a:pt x="708805" y="113444"/>
                  </a:lnTo>
                  <a:lnTo>
                    <a:pt x="657585" y="98583"/>
                  </a:lnTo>
                  <a:lnTo>
                    <a:pt x="603364" y="89139"/>
                  </a:lnTo>
                  <a:lnTo>
                    <a:pt x="547285" y="85244"/>
                  </a:lnTo>
                  <a:lnTo>
                    <a:pt x="490492" y="87028"/>
                  </a:lnTo>
                  <a:lnTo>
                    <a:pt x="430512" y="95315"/>
                  </a:lnTo>
                  <a:lnTo>
                    <a:pt x="375495" y="109495"/>
                  </a:lnTo>
                  <a:lnTo>
                    <a:pt x="326267" y="128914"/>
                  </a:lnTo>
                  <a:lnTo>
                    <a:pt x="283653" y="152918"/>
                  </a:lnTo>
                  <a:lnTo>
                    <a:pt x="248476" y="180852"/>
                  </a:lnTo>
                  <a:lnTo>
                    <a:pt x="221563" y="212062"/>
                  </a:lnTo>
                  <a:lnTo>
                    <a:pt x="203737" y="245893"/>
                  </a:lnTo>
                  <a:lnTo>
                    <a:pt x="195823" y="281691"/>
                  </a:lnTo>
                  <a:lnTo>
                    <a:pt x="198646" y="318803"/>
                  </a:lnTo>
                  <a:lnTo>
                    <a:pt x="196868" y="321724"/>
                  </a:lnTo>
                  <a:lnTo>
                    <a:pt x="146418" y="328637"/>
                  </a:lnTo>
                  <a:lnTo>
                    <a:pt x="100634" y="342266"/>
                  </a:lnTo>
                  <a:lnTo>
                    <a:pt x="61280" y="361943"/>
                  </a:lnTo>
                  <a:lnTo>
                    <a:pt x="30117" y="387002"/>
                  </a:lnTo>
                  <a:lnTo>
                    <a:pt x="7408" y="419921"/>
                  </a:lnTo>
                  <a:lnTo>
                    <a:pt x="0" y="454142"/>
                  </a:lnTo>
                  <a:lnTo>
                    <a:pt x="7146" y="487919"/>
                  </a:lnTo>
                  <a:lnTo>
                    <a:pt x="28104" y="519505"/>
                  </a:lnTo>
                  <a:lnTo>
                    <a:pt x="62129" y="547154"/>
                  </a:lnTo>
                  <a:lnTo>
                    <a:pt x="108476" y="569120"/>
                  </a:lnTo>
                  <a:lnTo>
                    <a:pt x="79675" y="592297"/>
                  </a:lnTo>
                  <a:lnTo>
                    <a:pt x="60089" y="618332"/>
                  </a:lnTo>
                  <a:lnTo>
                    <a:pt x="50219" y="646272"/>
                  </a:lnTo>
                  <a:lnTo>
                    <a:pt x="50564" y="675165"/>
                  </a:lnTo>
                  <a:lnTo>
                    <a:pt x="93392" y="739559"/>
                  </a:lnTo>
                  <a:lnTo>
                    <a:pt x="132765" y="763811"/>
                  </a:lnTo>
                  <a:lnTo>
                    <a:pt x="181007" y="781290"/>
                  </a:lnTo>
                  <a:lnTo>
                    <a:pt x="235790" y="790888"/>
                  </a:lnTo>
                  <a:lnTo>
                    <a:pt x="294785" y="791497"/>
                  </a:lnTo>
                  <a:lnTo>
                    <a:pt x="298976" y="795688"/>
                  </a:lnTo>
                  <a:lnTo>
                    <a:pt x="329266" y="822037"/>
                  </a:lnTo>
                  <a:lnTo>
                    <a:pt x="364273" y="845142"/>
                  </a:lnTo>
                  <a:lnTo>
                    <a:pt x="403362" y="864905"/>
                  </a:lnTo>
                  <a:lnTo>
                    <a:pt x="445897" y="881229"/>
                  </a:lnTo>
                  <a:lnTo>
                    <a:pt x="491239" y="894019"/>
                  </a:lnTo>
                  <a:lnTo>
                    <a:pt x="538752" y="903177"/>
                  </a:lnTo>
                  <a:lnTo>
                    <a:pt x="587800" y="908608"/>
                  </a:lnTo>
                  <a:lnTo>
                    <a:pt x="637746" y="910214"/>
                  </a:lnTo>
                  <a:lnTo>
                    <a:pt x="687954" y="907898"/>
                  </a:lnTo>
                  <a:lnTo>
                    <a:pt x="737785" y="901565"/>
                  </a:lnTo>
                  <a:lnTo>
                    <a:pt x="786604" y="891118"/>
                  </a:lnTo>
                  <a:lnTo>
                    <a:pt x="833773" y="876460"/>
                  </a:lnTo>
                  <a:lnTo>
                    <a:pt x="870482" y="904221"/>
                  </a:lnTo>
                  <a:lnTo>
                    <a:pt x="914180" y="927577"/>
                  </a:lnTo>
                  <a:lnTo>
                    <a:pt x="963807" y="946076"/>
                  </a:lnTo>
                  <a:lnTo>
                    <a:pt x="1018304" y="959264"/>
                  </a:lnTo>
                  <a:lnTo>
                    <a:pt x="1072524" y="966378"/>
                  </a:lnTo>
                  <a:lnTo>
                    <a:pt x="1126471" y="968098"/>
                  </a:lnTo>
                  <a:lnTo>
                    <a:pt x="1179272" y="964705"/>
                  </a:lnTo>
                  <a:lnTo>
                    <a:pt x="1230053" y="956480"/>
                  </a:lnTo>
                  <a:lnTo>
                    <a:pt x="1277940" y="943706"/>
                  </a:lnTo>
                  <a:lnTo>
                    <a:pt x="1322059" y="926665"/>
                  </a:lnTo>
                  <a:lnTo>
                    <a:pt x="1361536" y="905639"/>
                  </a:lnTo>
                  <a:lnTo>
                    <a:pt x="1395496" y="880910"/>
                  </a:lnTo>
                  <a:lnTo>
                    <a:pt x="1423067" y="852759"/>
                  </a:lnTo>
                  <a:lnTo>
                    <a:pt x="1443373" y="821469"/>
                  </a:lnTo>
                  <a:lnTo>
                    <a:pt x="1478882" y="832907"/>
                  </a:lnTo>
                  <a:lnTo>
                    <a:pt x="1516462" y="841249"/>
                  </a:lnTo>
                  <a:lnTo>
                    <a:pt x="1555566" y="846401"/>
                  </a:lnTo>
                  <a:lnTo>
                    <a:pt x="1595646" y="848266"/>
                  </a:lnTo>
                  <a:lnTo>
                    <a:pt x="1654551" y="844966"/>
                  </a:lnTo>
                  <a:lnTo>
                    <a:pt x="1709510" y="834961"/>
                  </a:lnTo>
                  <a:lnTo>
                    <a:pt x="1759336" y="818952"/>
                  </a:lnTo>
                  <a:lnTo>
                    <a:pt x="1802847" y="797640"/>
                  </a:lnTo>
                  <a:lnTo>
                    <a:pt x="1838856" y="771727"/>
                  </a:lnTo>
                  <a:lnTo>
                    <a:pt x="1866180" y="741913"/>
                  </a:lnTo>
                  <a:lnTo>
                    <a:pt x="1890032" y="673387"/>
                  </a:lnTo>
                  <a:lnTo>
                    <a:pt x="1933054" y="668001"/>
                  </a:lnTo>
                  <a:lnTo>
                    <a:pt x="1974360" y="659353"/>
                  </a:lnTo>
                  <a:lnTo>
                    <a:pt x="2013476" y="647562"/>
                  </a:lnTo>
                  <a:lnTo>
                    <a:pt x="2049925" y="632747"/>
                  </a:lnTo>
                  <a:lnTo>
                    <a:pt x="2095343" y="607497"/>
                  </a:lnTo>
                  <a:lnTo>
                    <a:pt x="2131570" y="578607"/>
                  </a:lnTo>
                  <a:lnTo>
                    <a:pt x="2158430" y="546895"/>
                  </a:lnTo>
                  <a:lnTo>
                    <a:pt x="2183336" y="478277"/>
                  </a:lnTo>
                  <a:lnTo>
                    <a:pt x="2181027" y="443009"/>
                  </a:lnTo>
                  <a:lnTo>
                    <a:pt x="2168639" y="408192"/>
                  </a:lnTo>
                  <a:lnTo>
                    <a:pt x="2145995" y="374645"/>
                  </a:lnTo>
                  <a:lnTo>
                    <a:pt x="2112917" y="343187"/>
                  </a:lnTo>
                  <a:lnTo>
                    <a:pt x="2117870" y="336202"/>
                  </a:lnTo>
                  <a:lnTo>
                    <a:pt x="2121934" y="329090"/>
                  </a:lnTo>
                  <a:lnTo>
                    <a:pt x="2125236" y="321724"/>
                  </a:lnTo>
                  <a:lnTo>
                    <a:pt x="2134569" y="284578"/>
                  </a:lnTo>
                  <a:lnTo>
                    <a:pt x="2129901" y="248293"/>
                  </a:lnTo>
                  <a:lnTo>
                    <a:pt x="2112363" y="214069"/>
                  </a:lnTo>
                  <a:lnTo>
                    <a:pt x="2083087" y="183108"/>
                  </a:lnTo>
                  <a:lnTo>
                    <a:pt x="2043203" y="156613"/>
                  </a:lnTo>
                  <a:lnTo>
                    <a:pt x="1993841" y="135785"/>
                  </a:lnTo>
                  <a:lnTo>
                    <a:pt x="1936133" y="121826"/>
                  </a:lnTo>
                  <a:lnTo>
                    <a:pt x="1925090" y="97166"/>
                  </a:lnTo>
                  <a:lnTo>
                    <a:pt x="1883287" y="53371"/>
                  </a:lnTo>
                  <a:lnTo>
                    <a:pt x="1806356" y="16308"/>
                  </a:lnTo>
                  <a:lnTo>
                    <a:pt x="1755045" y="4701"/>
                  </a:lnTo>
                  <a:lnTo>
                    <a:pt x="1701597" y="289"/>
                  </a:lnTo>
                  <a:lnTo>
                    <a:pt x="1648085" y="2965"/>
                  </a:lnTo>
                  <a:lnTo>
                    <a:pt x="1596581" y="12626"/>
                  </a:lnTo>
                  <a:lnTo>
                    <a:pt x="1549158" y="29167"/>
                  </a:lnTo>
                  <a:lnTo>
                    <a:pt x="1507889" y="52484"/>
                  </a:lnTo>
                  <a:lnTo>
                    <a:pt x="1491488" y="40899"/>
                  </a:lnTo>
                  <a:lnTo>
                    <a:pt x="1473075" y="30576"/>
                  </a:lnTo>
                  <a:lnTo>
                    <a:pt x="1452829" y="21587"/>
                  </a:lnTo>
                  <a:lnTo>
                    <a:pt x="1430927" y="14003"/>
                  </a:lnTo>
                  <a:lnTo>
                    <a:pt x="1383139" y="3540"/>
                  </a:lnTo>
                  <a:lnTo>
                    <a:pt x="133425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41312" y="372711"/>
              <a:ext cx="2183765" cy="968375"/>
            </a:xfrm>
            <a:custGeom>
              <a:avLst/>
              <a:gdLst/>
              <a:ahLst/>
              <a:cxnLst/>
              <a:rect l="l" t="t" r="r" b="b"/>
              <a:pathLst>
                <a:path w="2183765" h="968375">
                  <a:moveTo>
                    <a:pt x="198646" y="318803"/>
                  </a:moveTo>
                  <a:lnTo>
                    <a:pt x="203737" y="245893"/>
                  </a:lnTo>
                  <a:lnTo>
                    <a:pt x="221563" y="212062"/>
                  </a:lnTo>
                  <a:lnTo>
                    <a:pt x="248476" y="180852"/>
                  </a:lnTo>
                  <a:lnTo>
                    <a:pt x="283653" y="152918"/>
                  </a:lnTo>
                  <a:lnTo>
                    <a:pt x="326267" y="128914"/>
                  </a:lnTo>
                  <a:lnTo>
                    <a:pt x="375495" y="109495"/>
                  </a:lnTo>
                  <a:lnTo>
                    <a:pt x="430512" y="95315"/>
                  </a:lnTo>
                  <a:lnTo>
                    <a:pt x="490492" y="87028"/>
                  </a:lnTo>
                  <a:lnTo>
                    <a:pt x="547285" y="85244"/>
                  </a:lnTo>
                  <a:lnTo>
                    <a:pt x="603364" y="89139"/>
                  </a:lnTo>
                  <a:lnTo>
                    <a:pt x="657585" y="98583"/>
                  </a:lnTo>
                  <a:lnTo>
                    <a:pt x="708805" y="113444"/>
                  </a:lnTo>
                  <a:lnTo>
                    <a:pt x="739083" y="85991"/>
                  </a:lnTo>
                  <a:lnTo>
                    <a:pt x="776645" y="63438"/>
                  </a:lnTo>
                  <a:lnTo>
                    <a:pt x="820027" y="46051"/>
                  </a:lnTo>
                  <a:lnTo>
                    <a:pt x="867762" y="34101"/>
                  </a:lnTo>
                  <a:lnTo>
                    <a:pt x="918384" y="27853"/>
                  </a:lnTo>
                  <a:lnTo>
                    <a:pt x="970427" y="27576"/>
                  </a:lnTo>
                  <a:lnTo>
                    <a:pt x="1022426" y="33538"/>
                  </a:lnTo>
                  <a:lnTo>
                    <a:pt x="1072914" y="46007"/>
                  </a:lnTo>
                  <a:lnTo>
                    <a:pt x="1121027" y="65795"/>
                  </a:lnTo>
                  <a:lnTo>
                    <a:pt x="1135398" y="73693"/>
                  </a:lnTo>
                  <a:lnTo>
                    <a:pt x="1163172" y="47953"/>
                  </a:lnTo>
                  <a:lnTo>
                    <a:pt x="1198719" y="27358"/>
                  </a:lnTo>
                  <a:lnTo>
                    <a:pt x="1240264" y="12264"/>
                  </a:lnTo>
                  <a:lnTo>
                    <a:pt x="1286033" y="3026"/>
                  </a:lnTo>
                  <a:lnTo>
                    <a:pt x="1334250" y="0"/>
                  </a:lnTo>
                  <a:lnTo>
                    <a:pt x="1383139" y="3540"/>
                  </a:lnTo>
                  <a:lnTo>
                    <a:pt x="1430927" y="14003"/>
                  </a:lnTo>
                  <a:lnTo>
                    <a:pt x="1473075" y="30576"/>
                  </a:lnTo>
                  <a:lnTo>
                    <a:pt x="1507889" y="52484"/>
                  </a:lnTo>
                  <a:lnTo>
                    <a:pt x="1549158" y="29167"/>
                  </a:lnTo>
                  <a:lnTo>
                    <a:pt x="1596581" y="12626"/>
                  </a:lnTo>
                  <a:lnTo>
                    <a:pt x="1648085" y="2965"/>
                  </a:lnTo>
                  <a:lnTo>
                    <a:pt x="1701597" y="289"/>
                  </a:lnTo>
                  <a:lnTo>
                    <a:pt x="1755045" y="4701"/>
                  </a:lnTo>
                  <a:lnTo>
                    <a:pt x="1806356" y="16308"/>
                  </a:lnTo>
                  <a:lnTo>
                    <a:pt x="1853456" y="35212"/>
                  </a:lnTo>
                  <a:lnTo>
                    <a:pt x="1907320" y="74185"/>
                  </a:lnTo>
                  <a:lnTo>
                    <a:pt x="1936133" y="121826"/>
                  </a:lnTo>
                  <a:lnTo>
                    <a:pt x="1993841" y="135785"/>
                  </a:lnTo>
                  <a:lnTo>
                    <a:pt x="2043203" y="156613"/>
                  </a:lnTo>
                  <a:lnTo>
                    <a:pt x="2083087" y="183108"/>
                  </a:lnTo>
                  <a:lnTo>
                    <a:pt x="2112363" y="214069"/>
                  </a:lnTo>
                  <a:lnTo>
                    <a:pt x="2129901" y="248293"/>
                  </a:lnTo>
                  <a:lnTo>
                    <a:pt x="2134569" y="284578"/>
                  </a:lnTo>
                  <a:lnTo>
                    <a:pt x="2125236" y="321724"/>
                  </a:lnTo>
                  <a:lnTo>
                    <a:pt x="2121934" y="329090"/>
                  </a:lnTo>
                  <a:lnTo>
                    <a:pt x="2117870" y="336202"/>
                  </a:lnTo>
                  <a:lnTo>
                    <a:pt x="2112917" y="343187"/>
                  </a:lnTo>
                  <a:lnTo>
                    <a:pt x="2145995" y="374645"/>
                  </a:lnTo>
                  <a:lnTo>
                    <a:pt x="2168639" y="408192"/>
                  </a:lnTo>
                  <a:lnTo>
                    <a:pt x="2181027" y="443009"/>
                  </a:lnTo>
                  <a:lnTo>
                    <a:pt x="2183336" y="478277"/>
                  </a:lnTo>
                  <a:lnTo>
                    <a:pt x="2175745" y="513179"/>
                  </a:lnTo>
                  <a:lnTo>
                    <a:pt x="2131570" y="578607"/>
                  </a:lnTo>
                  <a:lnTo>
                    <a:pt x="2095343" y="607497"/>
                  </a:lnTo>
                  <a:lnTo>
                    <a:pt x="2049925" y="632747"/>
                  </a:lnTo>
                  <a:lnTo>
                    <a:pt x="2013476" y="647562"/>
                  </a:lnTo>
                  <a:lnTo>
                    <a:pt x="1974360" y="659353"/>
                  </a:lnTo>
                  <a:lnTo>
                    <a:pt x="1933054" y="668001"/>
                  </a:lnTo>
                  <a:lnTo>
                    <a:pt x="1890032" y="673387"/>
                  </a:lnTo>
                  <a:lnTo>
                    <a:pt x="1883634" y="708899"/>
                  </a:lnTo>
                  <a:lnTo>
                    <a:pt x="1838856" y="771727"/>
                  </a:lnTo>
                  <a:lnTo>
                    <a:pt x="1802847" y="797640"/>
                  </a:lnTo>
                  <a:lnTo>
                    <a:pt x="1759336" y="818952"/>
                  </a:lnTo>
                  <a:lnTo>
                    <a:pt x="1709510" y="834961"/>
                  </a:lnTo>
                  <a:lnTo>
                    <a:pt x="1654551" y="844966"/>
                  </a:lnTo>
                  <a:lnTo>
                    <a:pt x="1595646" y="848266"/>
                  </a:lnTo>
                  <a:lnTo>
                    <a:pt x="1555566" y="846401"/>
                  </a:lnTo>
                  <a:lnTo>
                    <a:pt x="1516462" y="841249"/>
                  </a:lnTo>
                  <a:lnTo>
                    <a:pt x="1478882" y="832907"/>
                  </a:lnTo>
                  <a:lnTo>
                    <a:pt x="1443373" y="821469"/>
                  </a:lnTo>
                  <a:lnTo>
                    <a:pt x="1423067" y="852759"/>
                  </a:lnTo>
                  <a:lnTo>
                    <a:pt x="1395496" y="880910"/>
                  </a:lnTo>
                  <a:lnTo>
                    <a:pt x="1361536" y="905639"/>
                  </a:lnTo>
                  <a:lnTo>
                    <a:pt x="1322059" y="926665"/>
                  </a:lnTo>
                  <a:lnTo>
                    <a:pt x="1277940" y="943706"/>
                  </a:lnTo>
                  <a:lnTo>
                    <a:pt x="1230053" y="956480"/>
                  </a:lnTo>
                  <a:lnTo>
                    <a:pt x="1179272" y="964705"/>
                  </a:lnTo>
                  <a:lnTo>
                    <a:pt x="1126471" y="968098"/>
                  </a:lnTo>
                  <a:lnTo>
                    <a:pt x="1072524" y="966378"/>
                  </a:lnTo>
                  <a:lnTo>
                    <a:pt x="1018304" y="959264"/>
                  </a:lnTo>
                  <a:lnTo>
                    <a:pt x="963807" y="946076"/>
                  </a:lnTo>
                  <a:lnTo>
                    <a:pt x="914180" y="927577"/>
                  </a:lnTo>
                  <a:lnTo>
                    <a:pt x="870482" y="904221"/>
                  </a:lnTo>
                  <a:lnTo>
                    <a:pt x="833773" y="876460"/>
                  </a:lnTo>
                  <a:lnTo>
                    <a:pt x="786604" y="891118"/>
                  </a:lnTo>
                  <a:lnTo>
                    <a:pt x="737785" y="901565"/>
                  </a:lnTo>
                  <a:lnTo>
                    <a:pt x="687954" y="907898"/>
                  </a:lnTo>
                  <a:lnTo>
                    <a:pt x="637746" y="910214"/>
                  </a:lnTo>
                  <a:lnTo>
                    <a:pt x="587800" y="908608"/>
                  </a:lnTo>
                  <a:lnTo>
                    <a:pt x="538752" y="903177"/>
                  </a:lnTo>
                  <a:lnTo>
                    <a:pt x="491239" y="894019"/>
                  </a:lnTo>
                  <a:lnTo>
                    <a:pt x="445897" y="881229"/>
                  </a:lnTo>
                  <a:lnTo>
                    <a:pt x="403362" y="864905"/>
                  </a:lnTo>
                  <a:lnTo>
                    <a:pt x="364273" y="845142"/>
                  </a:lnTo>
                  <a:lnTo>
                    <a:pt x="329266" y="822037"/>
                  </a:lnTo>
                  <a:lnTo>
                    <a:pt x="298976" y="795688"/>
                  </a:lnTo>
                  <a:lnTo>
                    <a:pt x="297579" y="794291"/>
                  </a:lnTo>
                  <a:lnTo>
                    <a:pt x="296182" y="792894"/>
                  </a:lnTo>
                  <a:lnTo>
                    <a:pt x="294785" y="791497"/>
                  </a:lnTo>
                  <a:lnTo>
                    <a:pt x="235790" y="790888"/>
                  </a:lnTo>
                  <a:lnTo>
                    <a:pt x="181007" y="781290"/>
                  </a:lnTo>
                  <a:lnTo>
                    <a:pt x="132765" y="763811"/>
                  </a:lnTo>
                  <a:lnTo>
                    <a:pt x="93392" y="739559"/>
                  </a:lnTo>
                  <a:lnTo>
                    <a:pt x="65215" y="709641"/>
                  </a:lnTo>
                  <a:lnTo>
                    <a:pt x="50219" y="646272"/>
                  </a:lnTo>
                  <a:lnTo>
                    <a:pt x="60089" y="618332"/>
                  </a:lnTo>
                  <a:lnTo>
                    <a:pt x="79675" y="592297"/>
                  </a:lnTo>
                  <a:lnTo>
                    <a:pt x="108476" y="569120"/>
                  </a:lnTo>
                  <a:lnTo>
                    <a:pt x="62129" y="547154"/>
                  </a:lnTo>
                  <a:lnTo>
                    <a:pt x="28104" y="519505"/>
                  </a:lnTo>
                  <a:lnTo>
                    <a:pt x="7146" y="487919"/>
                  </a:lnTo>
                  <a:lnTo>
                    <a:pt x="0" y="454142"/>
                  </a:lnTo>
                  <a:lnTo>
                    <a:pt x="7408" y="419921"/>
                  </a:lnTo>
                  <a:lnTo>
                    <a:pt x="30117" y="387002"/>
                  </a:lnTo>
                  <a:lnTo>
                    <a:pt x="61280" y="361943"/>
                  </a:lnTo>
                  <a:lnTo>
                    <a:pt x="100634" y="342266"/>
                  </a:lnTo>
                  <a:lnTo>
                    <a:pt x="146418" y="328637"/>
                  </a:lnTo>
                  <a:lnTo>
                    <a:pt x="196868" y="321724"/>
                  </a:lnTo>
                  <a:lnTo>
                    <a:pt x="198646" y="318803"/>
                  </a:lnTo>
                  <a:close/>
                </a:path>
                <a:path w="2183765" h="968375">
                  <a:moveTo>
                    <a:pt x="238651" y="583217"/>
                  </a:moveTo>
                  <a:lnTo>
                    <a:pt x="205312" y="583278"/>
                  </a:lnTo>
                  <a:lnTo>
                    <a:pt x="172532" y="580280"/>
                  </a:lnTo>
                  <a:lnTo>
                    <a:pt x="140871" y="574305"/>
                  </a:lnTo>
                  <a:lnTo>
                    <a:pt x="110889" y="565437"/>
                  </a:lnTo>
                </a:path>
                <a:path w="2183765" h="968375">
                  <a:moveTo>
                    <a:pt x="351554" y="778670"/>
                  </a:moveTo>
                  <a:lnTo>
                    <a:pt x="337945" y="781625"/>
                  </a:lnTo>
                  <a:lnTo>
                    <a:pt x="324027" y="784020"/>
                  </a:lnTo>
                  <a:lnTo>
                    <a:pt x="309871" y="785867"/>
                  </a:lnTo>
                  <a:lnTo>
                    <a:pt x="295547" y="787179"/>
                  </a:lnTo>
                </a:path>
                <a:path w="2183765" h="968375">
                  <a:moveTo>
                    <a:pt x="833646" y="872523"/>
                  </a:moveTo>
                  <a:lnTo>
                    <a:pt x="823959" y="863216"/>
                  </a:lnTo>
                  <a:lnTo>
                    <a:pt x="815104" y="853600"/>
                  </a:lnTo>
                  <a:lnTo>
                    <a:pt x="807107" y="843698"/>
                  </a:lnTo>
                  <a:lnTo>
                    <a:pt x="799991" y="833534"/>
                  </a:lnTo>
                </a:path>
                <a:path w="2183765" h="968375">
                  <a:moveTo>
                    <a:pt x="1457089" y="775368"/>
                  </a:moveTo>
                  <a:lnTo>
                    <a:pt x="1455111" y="786197"/>
                  </a:lnTo>
                  <a:lnTo>
                    <a:pt x="1452216" y="796942"/>
                  </a:lnTo>
                  <a:lnTo>
                    <a:pt x="1448392" y="807568"/>
                  </a:lnTo>
                  <a:lnTo>
                    <a:pt x="1443627" y="818040"/>
                  </a:lnTo>
                </a:path>
                <a:path w="2183765" h="968375">
                  <a:moveTo>
                    <a:pt x="1724678" y="511081"/>
                  </a:moveTo>
                  <a:lnTo>
                    <a:pt x="1780710" y="532598"/>
                  </a:lnTo>
                  <a:lnTo>
                    <a:pt x="1826463" y="560625"/>
                  </a:lnTo>
                  <a:lnTo>
                    <a:pt x="1860622" y="593871"/>
                  </a:lnTo>
                  <a:lnTo>
                    <a:pt x="1881870" y="631042"/>
                  </a:lnTo>
                  <a:lnTo>
                    <a:pt x="1888889" y="670847"/>
                  </a:lnTo>
                </a:path>
                <a:path w="2183765" h="968375">
                  <a:moveTo>
                    <a:pt x="2111901" y="340774"/>
                  </a:moveTo>
                  <a:lnTo>
                    <a:pt x="2098025" y="357605"/>
                  </a:lnTo>
                  <a:lnTo>
                    <a:pt x="2081088" y="373318"/>
                  </a:lnTo>
                  <a:lnTo>
                    <a:pt x="2061270" y="387744"/>
                  </a:lnTo>
                  <a:lnTo>
                    <a:pt x="2038749" y="400718"/>
                  </a:lnTo>
                </a:path>
                <a:path w="2183765" h="968375">
                  <a:moveTo>
                    <a:pt x="1936514" y="118397"/>
                  </a:moveTo>
                  <a:lnTo>
                    <a:pt x="1938324" y="125447"/>
                  </a:lnTo>
                  <a:lnTo>
                    <a:pt x="1939562" y="132510"/>
                  </a:lnTo>
                  <a:lnTo>
                    <a:pt x="1940229" y="139596"/>
                  </a:lnTo>
                  <a:lnTo>
                    <a:pt x="1940324" y="146718"/>
                  </a:lnTo>
                </a:path>
                <a:path w="2183765" h="968375">
                  <a:moveTo>
                    <a:pt x="1469662" y="85377"/>
                  </a:moveTo>
                  <a:lnTo>
                    <a:pt x="1477391" y="75759"/>
                  </a:lnTo>
                  <a:lnTo>
                    <a:pt x="1486252" y="66533"/>
                  </a:lnTo>
                  <a:lnTo>
                    <a:pt x="1496183" y="57713"/>
                  </a:lnTo>
                  <a:lnTo>
                    <a:pt x="1507127" y="49309"/>
                  </a:lnTo>
                </a:path>
                <a:path w="2183765" h="968375">
                  <a:moveTo>
                    <a:pt x="1119523" y="102649"/>
                  </a:moveTo>
                  <a:lnTo>
                    <a:pt x="1122879" y="94606"/>
                  </a:lnTo>
                  <a:lnTo>
                    <a:pt x="1127032" y="86694"/>
                  </a:lnTo>
                  <a:lnTo>
                    <a:pt x="1131971" y="78949"/>
                  </a:lnTo>
                  <a:lnTo>
                    <a:pt x="1137684" y="71407"/>
                  </a:lnTo>
                </a:path>
                <a:path w="2183765" h="968375">
                  <a:moveTo>
                    <a:pt x="708551" y="113190"/>
                  </a:moveTo>
                  <a:lnTo>
                    <a:pt x="726097" y="119806"/>
                  </a:lnTo>
                  <a:lnTo>
                    <a:pt x="742905" y="127065"/>
                  </a:lnTo>
                  <a:lnTo>
                    <a:pt x="758950" y="134943"/>
                  </a:lnTo>
                  <a:lnTo>
                    <a:pt x="774210" y="143416"/>
                  </a:lnTo>
                </a:path>
                <a:path w="2183765" h="968375">
                  <a:moveTo>
                    <a:pt x="210076" y="350553"/>
                  </a:moveTo>
                  <a:lnTo>
                    <a:pt x="206487" y="342699"/>
                  </a:lnTo>
                  <a:lnTo>
                    <a:pt x="203361" y="334773"/>
                  </a:lnTo>
                  <a:lnTo>
                    <a:pt x="200736" y="326800"/>
                  </a:lnTo>
                  <a:lnTo>
                    <a:pt x="198646" y="318803"/>
                  </a:lnTo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0159872" y="539241"/>
            <a:ext cx="9925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baseline="25462" sz="180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dirty="0" baseline="25462" sz="1800" spc="-8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endParaRPr sz="1800">
              <a:latin typeface="Verdana"/>
              <a:cs typeface="Verdana"/>
            </a:endParaRPr>
          </a:p>
          <a:p>
            <a:pPr marL="8509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Week</a:t>
            </a:r>
            <a:r>
              <a:rPr dirty="0" sz="18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353568"/>
            <a:ext cx="3136392" cy="8412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66115" y="353568"/>
            <a:ext cx="313690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270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dirty="0" u="sng" sz="20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RISING</a:t>
            </a:r>
            <a:r>
              <a:rPr dirty="0" u="sng" sz="2000" spc="-13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SEA</a:t>
            </a:r>
            <a:r>
              <a:rPr dirty="0" u="sng" sz="2000" spc="-10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34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LEVELS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u="sng" sz="18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408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4923" y="461772"/>
            <a:ext cx="7591044" cy="14660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4171" y="2167127"/>
            <a:ext cx="7511796" cy="436321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756" y="2061972"/>
            <a:ext cx="3617976" cy="24886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330708"/>
            <a:ext cx="3918204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2023" y="330708"/>
            <a:ext cx="3918585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25"/>
              </a:spcBef>
            </a:pPr>
            <a:r>
              <a:rPr dirty="0" u="sng" sz="19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POLAR</a:t>
            </a:r>
            <a:r>
              <a:rPr dirty="0" u="sng" sz="1900" spc="-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REGIONS</a:t>
            </a:r>
            <a:r>
              <a:rPr dirty="0" u="sng" sz="1900" spc="-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1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UNDER</a:t>
            </a:r>
            <a:r>
              <a:rPr dirty="0" u="sng" sz="1900" spc="-1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7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THREAT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409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4163" y="2403805"/>
            <a:ext cx="10481945" cy="2953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21005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433705" algn="l"/>
              </a:tabLst>
            </a:pP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Higher</a:t>
            </a:r>
            <a:r>
              <a:rPr dirty="0" sz="3200" spc="-8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DFCC1"/>
                </a:solidFill>
                <a:latin typeface="Calibri"/>
                <a:cs typeface="Calibri"/>
              </a:rPr>
              <a:t>temperatures</a:t>
            </a:r>
            <a:r>
              <a:rPr dirty="0" sz="3200" spc="-8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allow</a:t>
            </a:r>
            <a:r>
              <a:rPr dirty="0" sz="32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32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atmosphere</a:t>
            </a:r>
            <a:r>
              <a:rPr dirty="0" sz="32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above</a:t>
            </a:r>
            <a:r>
              <a:rPr dirty="0" sz="32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32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DFCC1"/>
                </a:solidFill>
                <a:latin typeface="Calibri"/>
                <a:cs typeface="Calibri"/>
              </a:rPr>
              <a:t>ice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caps</a:t>
            </a:r>
            <a:r>
              <a:rPr dirty="0" sz="32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to</a:t>
            </a:r>
            <a:r>
              <a:rPr dirty="0" sz="32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hold</a:t>
            </a:r>
            <a:r>
              <a:rPr dirty="0" sz="32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32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water</a:t>
            </a:r>
            <a:r>
              <a:rPr dirty="0" sz="32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45">
                <a:solidFill>
                  <a:srgbClr val="C00000"/>
                </a:solidFill>
                <a:latin typeface="Calibri"/>
                <a:cs typeface="Calibri"/>
              </a:rPr>
              <a:t>vapor</a:t>
            </a:r>
            <a:r>
              <a:rPr dirty="0" sz="3200" spc="-45">
                <a:solidFill>
                  <a:srgbClr val="FDFCC1"/>
                </a:solidFill>
                <a:latin typeface="Calibri"/>
                <a:cs typeface="Calibri"/>
              </a:rPr>
              <a:t>,</a:t>
            </a:r>
            <a:r>
              <a:rPr dirty="0" sz="32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which</a:t>
            </a:r>
            <a:r>
              <a:rPr dirty="0" sz="32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acts</a:t>
            </a:r>
            <a:r>
              <a:rPr dirty="0" sz="32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as</a:t>
            </a:r>
            <a:r>
              <a:rPr dirty="0" sz="32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a</a:t>
            </a:r>
            <a:r>
              <a:rPr dirty="0" sz="32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greenhouse</a:t>
            </a:r>
            <a:r>
              <a:rPr dirty="0" sz="32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C00000"/>
                </a:solidFill>
                <a:latin typeface="Calibri"/>
                <a:cs typeface="Calibri"/>
              </a:rPr>
              <a:t>gas</a:t>
            </a:r>
            <a:r>
              <a:rPr dirty="0" sz="3200" spc="-20">
                <a:solidFill>
                  <a:srgbClr val="FDFCC1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marR="73660" indent="421005">
              <a:lnSpc>
                <a:spcPct val="100000"/>
              </a:lnSpc>
              <a:spcBef>
                <a:spcPts val="3840"/>
              </a:spcBef>
              <a:buAutoNum type="arabicPlain"/>
              <a:tabLst>
                <a:tab pos="433705" algn="l"/>
              </a:tabLst>
            </a:pP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32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loss</a:t>
            </a:r>
            <a:r>
              <a:rPr dirty="0" sz="32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of</a:t>
            </a:r>
            <a:r>
              <a:rPr dirty="0" sz="32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reflective</a:t>
            </a:r>
            <a:r>
              <a:rPr dirty="0" sz="3200" spc="-7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ice</a:t>
            </a:r>
            <a:r>
              <a:rPr dirty="0" sz="32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covering</a:t>
            </a:r>
            <a:r>
              <a:rPr dirty="0" sz="32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32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northern</a:t>
            </a:r>
            <a:r>
              <a:rPr dirty="0" sz="32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ocean</a:t>
            </a:r>
            <a:r>
              <a:rPr dirty="0" sz="32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FDFCC1"/>
                </a:solidFill>
                <a:latin typeface="Calibri"/>
                <a:cs typeface="Calibri"/>
              </a:rPr>
              <a:t>also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allows</a:t>
            </a:r>
            <a:r>
              <a:rPr dirty="0" sz="32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solar</a:t>
            </a:r>
            <a:r>
              <a:rPr dirty="0" sz="32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energy</a:t>
            </a:r>
            <a:r>
              <a:rPr dirty="0" sz="32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32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dirty="0" sz="32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absorbed</a:t>
            </a:r>
            <a:r>
              <a:rPr dirty="0" sz="32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32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ocean</a:t>
            </a:r>
            <a:r>
              <a:rPr dirty="0" sz="32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C00000"/>
                </a:solidFill>
                <a:latin typeface="Calibri"/>
                <a:cs typeface="Calibri"/>
              </a:rPr>
              <a:t>waters</a:t>
            </a:r>
            <a:r>
              <a:rPr dirty="0" sz="3200" spc="-10">
                <a:solidFill>
                  <a:srgbClr val="FDFCC1"/>
                </a:solidFill>
                <a:latin typeface="Calibri"/>
                <a:cs typeface="Calibri"/>
              </a:rPr>
              <a:t>,</a:t>
            </a:r>
            <a:r>
              <a:rPr dirty="0" sz="32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DFCC1"/>
                </a:solidFill>
                <a:latin typeface="Calibri"/>
                <a:cs typeface="Calibri"/>
              </a:rPr>
              <a:t>increasing temperatures</a:t>
            </a:r>
            <a:r>
              <a:rPr dirty="0" sz="3200" spc="-11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DFCC1"/>
                </a:solidFill>
                <a:latin typeface="Calibri"/>
                <a:cs typeface="Calibri"/>
              </a:rPr>
              <a:t>even</a:t>
            </a:r>
            <a:r>
              <a:rPr dirty="0" sz="3200" spc="-12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DFCC1"/>
                </a:solidFill>
                <a:latin typeface="Calibri"/>
                <a:cs typeface="Calibri"/>
              </a:rPr>
              <a:t>more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868860" y="176720"/>
            <a:ext cx="5948680" cy="1873885"/>
            <a:chOff x="5868860" y="176720"/>
            <a:chExt cx="5948680" cy="1873885"/>
          </a:xfrm>
        </p:grpSpPr>
        <p:sp>
          <p:nvSpPr>
            <p:cNvPr id="6" name="object 6" descr=""/>
            <p:cNvSpPr/>
            <p:nvPr/>
          </p:nvSpPr>
          <p:spPr>
            <a:xfrm>
              <a:off x="5881877" y="189737"/>
              <a:ext cx="5922645" cy="1847850"/>
            </a:xfrm>
            <a:custGeom>
              <a:avLst/>
              <a:gdLst/>
              <a:ahLst/>
              <a:cxnLst/>
              <a:rect l="l" t="t" r="r" b="b"/>
              <a:pathLst>
                <a:path w="5922645" h="1847850">
                  <a:moveTo>
                    <a:pt x="2467610" y="1240535"/>
                  </a:moveTo>
                  <a:lnTo>
                    <a:pt x="987044" y="1240535"/>
                  </a:lnTo>
                  <a:lnTo>
                    <a:pt x="1775332" y="1847722"/>
                  </a:lnTo>
                  <a:lnTo>
                    <a:pt x="2467610" y="1240535"/>
                  </a:lnTo>
                  <a:close/>
                </a:path>
                <a:path w="5922645" h="1847850">
                  <a:moveTo>
                    <a:pt x="5715508" y="0"/>
                  </a:moveTo>
                  <a:lnTo>
                    <a:pt x="206756" y="0"/>
                  </a:lnTo>
                  <a:lnTo>
                    <a:pt x="159353" y="5461"/>
                  </a:lnTo>
                  <a:lnTo>
                    <a:pt x="115836" y="21017"/>
                  </a:lnTo>
                  <a:lnTo>
                    <a:pt x="77447" y="45426"/>
                  </a:lnTo>
                  <a:lnTo>
                    <a:pt x="45426" y="77447"/>
                  </a:lnTo>
                  <a:lnTo>
                    <a:pt x="21017" y="115836"/>
                  </a:lnTo>
                  <a:lnTo>
                    <a:pt x="5461" y="159353"/>
                  </a:lnTo>
                  <a:lnTo>
                    <a:pt x="0" y="206755"/>
                  </a:lnTo>
                  <a:lnTo>
                    <a:pt x="0" y="1033779"/>
                  </a:lnTo>
                  <a:lnTo>
                    <a:pt x="5461" y="1081182"/>
                  </a:lnTo>
                  <a:lnTo>
                    <a:pt x="21017" y="1124699"/>
                  </a:lnTo>
                  <a:lnTo>
                    <a:pt x="45426" y="1163088"/>
                  </a:lnTo>
                  <a:lnTo>
                    <a:pt x="77447" y="1195109"/>
                  </a:lnTo>
                  <a:lnTo>
                    <a:pt x="115836" y="1219518"/>
                  </a:lnTo>
                  <a:lnTo>
                    <a:pt x="159353" y="1235074"/>
                  </a:lnTo>
                  <a:lnTo>
                    <a:pt x="206756" y="1240535"/>
                  </a:lnTo>
                  <a:lnTo>
                    <a:pt x="5715508" y="1240535"/>
                  </a:lnTo>
                  <a:lnTo>
                    <a:pt x="5762910" y="1235074"/>
                  </a:lnTo>
                  <a:lnTo>
                    <a:pt x="5806427" y="1219518"/>
                  </a:lnTo>
                  <a:lnTo>
                    <a:pt x="5844816" y="1195109"/>
                  </a:lnTo>
                  <a:lnTo>
                    <a:pt x="5876837" y="1163088"/>
                  </a:lnTo>
                  <a:lnTo>
                    <a:pt x="5901246" y="1124699"/>
                  </a:lnTo>
                  <a:lnTo>
                    <a:pt x="5916802" y="1081182"/>
                  </a:lnTo>
                  <a:lnTo>
                    <a:pt x="5922264" y="1033779"/>
                  </a:lnTo>
                  <a:lnTo>
                    <a:pt x="5922264" y="206755"/>
                  </a:lnTo>
                  <a:lnTo>
                    <a:pt x="5916802" y="159353"/>
                  </a:lnTo>
                  <a:lnTo>
                    <a:pt x="5901246" y="115836"/>
                  </a:lnTo>
                  <a:lnTo>
                    <a:pt x="5876837" y="77447"/>
                  </a:lnTo>
                  <a:lnTo>
                    <a:pt x="5844816" y="45426"/>
                  </a:lnTo>
                  <a:lnTo>
                    <a:pt x="5806427" y="21017"/>
                  </a:lnTo>
                  <a:lnTo>
                    <a:pt x="5762910" y="5461"/>
                  </a:lnTo>
                  <a:lnTo>
                    <a:pt x="5715508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81877" y="189737"/>
              <a:ext cx="5922645" cy="1847850"/>
            </a:xfrm>
            <a:custGeom>
              <a:avLst/>
              <a:gdLst/>
              <a:ahLst/>
              <a:cxnLst/>
              <a:rect l="l" t="t" r="r" b="b"/>
              <a:pathLst>
                <a:path w="5922645" h="1847850">
                  <a:moveTo>
                    <a:pt x="0" y="206755"/>
                  </a:moveTo>
                  <a:lnTo>
                    <a:pt x="5461" y="159353"/>
                  </a:lnTo>
                  <a:lnTo>
                    <a:pt x="21017" y="115836"/>
                  </a:lnTo>
                  <a:lnTo>
                    <a:pt x="45426" y="77447"/>
                  </a:lnTo>
                  <a:lnTo>
                    <a:pt x="77447" y="45426"/>
                  </a:lnTo>
                  <a:lnTo>
                    <a:pt x="115836" y="21017"/>
                  </a:lnTo>
                  <a:lnTo>
                    <a:pt x="159353" y="5461"/>
                  </a:lnTo>
                  <a:lnTo>
                    <a:pt x="206756" y="0"/>
                  </a:lnTo>
                  <a:lnTo>
                    <a:pt x="987044" y="0"/>
                  </a:lnTo>
                  <a:lnTo>
                    <a:pt x="2467610" y="0"/>
                  </a:lnTo>
                  <a:lnTo>
                    <a:pt x="5715508" y="0"/>
                  </a:lnTo>
                  <a:lnTo>
                    <a:pt x="5762910" y="5461"/>
                  </a:lnTo>
                  <a:lnTo>
                    <a:pt x="5806427" y="21017"/>
                  </a:lnTo>
                  <a:lnTo>
                    <a:pt x="5844816" y="45426"/>
                  </a:lnTo>
                  <a:lnTo>
                    <a:pt x="5876837" y="77447"/>
                  </a:lnTo>
                  <a:lnTo>
                    <a:pt x="5901246" y="115836"/>
                  </a:lnTo>
                  <a:lnTo>
                    <a:pt x="5916802" y="159353"/>
                  </a:lnTo>
                  <a:lnTo>
                    <a:pt x="5922264" y="206755"/>
                  </a:lnTo>
                  <a:lnTo>
                    <a:pt x="5922264" y="723645"/>
                  </a:lnTo>
                  <a:lnTo>
                    <a:pt x="5922264" y="1033779"/>
                  </a:lnTo>
                  <a:lnTo>
                    <a:pt x="5916802" y="1081182"/>
                  </a:lnTo>
                  <a:lnTo>
                    <a:pt x="5901246" y="1124699"/>
                  </a:lnTo>
                  <a:lnTo>
                    <a:pt x="5876837" y="1163088"/>
                  </a:lnTo>
                  <a:lnTo>
                    <a:pt x="5844816" y="1195109"/>
                  </a:lnTo>
                  <a:lnTo>
                    <a:pt x="5806427" y="1219518"/>
                  </a:lnTo>
                  <a:lnTo>
                    <a:pt x="5762910" y="1235074"/>
                  </a:lnTo>
                  <a:lnTo>
                    <a:pt x="5715508" y="1240535"/>
                  </a:lnTo>
                  <a:lnTo>
                    <a:pt x="2467610" y="1240535"/>
                  </a:lnTo>
                  <a:lnTo>
                    <a:pt x="1775332" y="1847722"/>
                  </a:lnTo>
                  <a:lnTo>
                    <a:pt x="987044" y="1240535"/>
                  </a:lnTo>
                  <a:lnTo>
                    <a:pt x="206756" y="1240535"/>
                  </a:lnTo>
                  <a:lnTo>
                    <a:pt x="159353" y="1235074"/>
                  </a:lnTo>
                  <a:lnTo>
                    <a:pt x="115836" y="1219518"/>
                  </a:lnTo>
                  <a:lnTo>
                    <a:pt x="77447" y="1195109"/>
                  </a:lnTo>
                  <a:lnTo>
                    <a:pt x="45426" y="1163088"/>
                  </a:lnTo>
                  <a:lnTo>
                    <a:pt x="21017" y="1124699"/>
                  </a:lnTo>
                  <a:lnTo>
                    <a:pt x="5461" y="1081182"/>
                  </a:lnTo>
                  <a:lnTo>
                    <a:pt x="0" y="1033779"/>
                  </a:lnTo>
                  <a:lnTo>
                    <a:pt x="0" y="723645"/>
                  </a:lnTo>
                  <a:lnTo>
                    <a:pt x="0" y="206755"/>
                  </a:lnTo>
                  <a:close/>
                </a:path>
              </a:pathLst>
            </a:custGeom>
            <a:ln w="25907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79616" y="475614"/>
            <a:ext cx="5528310" cy="63881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806450" marR="5080" indent="-794385">
              <a:lnSpc>
                <a:spcPct val="101000"/>
              </a:lnSpc>
              <a:spcBef>
                <a:spcPts val="80"/>
              </a:spcBef>
            </a:pP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Chain</a:t>
            </a:r>
            <a:r>
              <a:rPr dirty="0" sz="2000" spc="-6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FFC000"/>
                </a:solidFill>
                <a:latin typeface="Calibri"/>
                <a:cs typeface="Calibri"/>
              </a:rPr>
              <a:t>reactions</a:t>
            </a:r>
            <a:r>
              <a:rPr dirty="0" sz="2000" spc="-60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by</a:t>
            </a:r>
            <a:r>
              <a:rPr dirty="0" sz="2000" spc="-6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negative</a:t>
            </a:r>
            <a:r>
              <a:rPr dirty="0" sz="2000" spc="-40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climate</a:t>
            </a:r>
            <a:r>
              <a:rPr dirty="0" sz="2000" spc="-3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FFC000"/>
                </a:solidFill>
                <a:latin typeface="Calibri"/>
                <a:cs typeface="Calibri"/>
              </a:rPr>
              <a:t>effects</a:t>
            </a:r>
            <a:r>
              <a:rPr dirty="0" sz="2000" spc="-40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as</a:t>
            </a:r>
            <a:r>
              <a:rPr dirty="0" sz="2000" spc="-5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dirty="0" sz="2000" spc="-5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FFC000"/>
                </a:solidFill>
                <a:latin typeface="Calibri"/>
                <a:cs typeface="Calibri"/>
              </a:rPr>
              <a:t>result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of</a:t>
            </a:r>
            <a:r>
              <a:rPr dirty="0" sz="2000" spc="-40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melting</a:t>
            </a:r>
            <a:r>
              <a:rPr dirty="0" sz="2000" spc="-1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conditions</a:t>
            </a:r>
            <a:r>
              <a:rPr dirty="0" sz="2000" spc="-3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in</a:t>
            </a:r>
            <a:r>
              <a:rPr dirty="0" sz="2000" spc="-35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FFC000"/>
                </a:solidFill>
                <a:latin typeface="Calibri"/>
                <a:cs typeface="Calibri"/>
              </a:rPr>
              <a:t>polar</a:t>
            </a:r>
            <a:r>
              <a:rPr dirty="0" sz="2000" spc="-30" b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FFC000"/>
                </a:solidFill>
                <a:latin typeface="Calibri"/>
                <a:cs typeface="Calibri"/>
              </a:rPr>
              <a:t>regions: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3464" y="91439"/>
            <a:ext cx="1803654" cy="22212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330708"/>
            <a:ext cx="3918204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2023" y="330708"/>
            <a:ext cx="3918585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25"/>
              </a:spcBef>
            </a:pPr>
            <a:r>
              <a:rPr dirty="0" u="sng" sz="19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POLAR</a:t>
            </a:r>
            <a:r>
              <a:rPr dirty="0" u="sng" sz="1900" spc="-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REGIONS</a:t>
            </a:r>
            <a:r>
              <a:rPr dirty="0" u="sng" sz="1900" spc="-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1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UNDER</a:t>
            </a:r>
            <a:r>
              <a:rPr dirty="0" u="sng" sz="1900" spc="-1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7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THREAT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409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293607" y="5625084"/>
            <a:ext cx="3712845" cy="1245870"/>
            <a:chOff x="8293607" y="5625084"/>
            <a:chExt cx="3712845" cy="1245870"/>
          </a:xfrm>
        </p:grpSpPr>
        <p:sp>
          <p:nvSpPr>
            <p:cNvPr id="5" name="object 5" descr=""/>
            <p:cNvSpPr/>
            <p:nvPr/>
          </p:nvSpPr>
          <p:spPr>
            <a:xfrm>
              <a:off x="8306561" y="5638038"/>
              <a:ext cx="3686810" cy="1220470"/>
            </a:xfrm>
            <a:custGeom>
              <a:avLst/>
              <a:gdLst/>
              <a:ahLst/>
              <a:cxnLst/>
              <a:rect l="l" t="t" r="r" b="b"/>
              <a:pathLst>
                <a:path w="3686809" h="1220470">
                  <a:moveTo>
                    <a:pt x="3483102" y="0"/>
                  </a:moveTo>
                  <a:lnTo>
                    <a:pt x="203454" y="0"/>
                  </a:lnTo>
                  <a:lnTo>
                    <a:pt x="156794" y="5373"/>
                  </a:lnTo>
                  <a:lnTo>
                    <a:pt x="113966" y="20680"/>
                  </a:lnTo>
                  <a:lnTo>
                    <a:pt x="76191" y="44698"/>
                  </a:lnTo>
                  <a:lnTo>
                    <a:pt x="44686" y="76207"/>
                  </a:lnTo>
                  <a:lnTo>
                    <a:pt x="20673" y="113983"/>
                  </a:lnTo>
                  <a:lnTo>
                    <a:pt x="5371" y="156806"/>
                  </a:lnTo>
                  <a:lnTo>
                    <a:pt x="0" y="203453"/>
                  </a:lnTo>
                  <a:lnTo>
                    <a:pt x="0" y="1017269"/>
                  </a:lnTo>
                  <a:lnTo>
                    <a:pt x="5371" y="1063919"/>
                  </a:lnTo>
                  <a:lnTo>
                    <a:pt x="20673" y="1106742"/>
                  </a:lnTo>
                  <a:lnTo>
                    <a:pt x="44686" y="1144518"/>
                  </a:lnTo>
                  <a:lnTo>
                    <a:pt x="76191" y="1176026"/>
                  </a:lnTo>
                  <a:lnTo>
                    <a:pt x="113966" y="1200043"/>
                  </a:lnTo>
                  <a:lnTo>
                    <a:pt x="156794" y="1215349"/>
                  </a:lnTo>
                  <a:lnTo>
                    <a:pt x="196830" y="1219960"/>
                  </a:lnTo>
                  <a:lnTo>
                    <a:pt x="3489725" y="1219960"/>
                  </a:lnTo>
                  <a:lnTo>
                    <a:pt x="3529761" y="1215349"/>
                  </a:lnTo>
                  <a:lnTo>
                    <a:pt x="3572589" y="1200043"/>
                  </a:lnTo>
                  <a:lnTo>
                    <a:pt x="3610364" y="1176026"/>
                  </a:lnTo>
                  <a:lnTo>
                    <a:pt x="3641869" y="1144518"/>
                  </a:lnTo>
                  <a:lnTo>
                    <a:pt x="3665882" y="1106742"/>
                  </a:lnTo>
                  <a:lnTo>
                    <a:pt x="3681184" y="1063919"/>
                  </a:lnTo>
                  <a:lnTo>
                    <a:pt x="3686556" y="1017269"/>
                  </a:lnTo>
                  <a:lnTo>
                    <a:pt x="3686556" y="203453"/>
                  </a:lnTo>
                  <a:lnTo>
                    <a:pt x="3681184" y="156806"/>
                  </a:lnTo>
                  <a:lnTo>
                    <a:pt x="3665882" y="113983"/>
                  </a:lnTo>
                  <a:lnTo>
                    <a:pt x="3641869" y="76207"/>
                  </a:lnTo>
                  <a:lnTo>
                    <a:pt x="3610364" y="44698"/>
                  </a:lnTo>
                  <a:lnTo>
                    <a:pt x="3572589" y="20680"/>
                  </a:lnTo>
                  <a:lnTo>
                    <a:pt x="3529761" y="5373"/>
                  </a:lnTo>
                  <a:lnTo>
                    <a:pt x="3483102" y="0"/>
                  </a:lnTo>
                  <a:close/>
                </a:path>
              </a:pathLst>
            </a:custGeom>
            <a:solidFill>
              <a:srgbClr val="E8E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06561" y="5638038"/>
              <a:ext cx="3686810" cy="1220470"/>
            </a:xfrm>
            <a:custGeom>
              <a:avLst/>
              <a:gdLst/>
              <a:ahLst/>
              <a:cxnLst/>
              <a:rect l="l" t="t" r="r" b="b"/>
              <a:pathLst>
                <a:path w="3686809" h="1220470">
                  <a:moveTo>
                    <a:pt x="0" y="203453"/>
                  </a:moveTo>
                  <a:lnTo>
                    <a:pt x="5371" y="156806"/>
                  </a:lnTo>
                  <a:lnTo>
                    <a:pt x="20673" y="113983"/>
                  </a:lnTo>
                  <a:lnTo>
                    <a:pt x="44686" y="76207"/>
                  </a:lnTo>
                  <a:lnTo>
                    <a:pt x="76191" y="44698"/>
                  </a:lnTo>
                  <a:lnTo>
                    <a:pt x="113966" y="20680"/>
                  </a:lnTo>
                  <a:lnTo>
                    <a:pt x="156794" y="5373"/>
                  </a:lnTo>
                  <a:lnTo>
                    <a:pt x="203454" y="0"/>
                  </a:lnTo>
                  <a:lnTo>
                    <a:pt x="614426" y="0"/>
                  </a:lnTo>
                  <a:lnTo>
                    <a:pt x="1536065" y="0"/>
                  </a:lnTo>
                  <a:lnTo>
                    <a:pt x="3483102" y="0"/>
                  </a:lnTo>
                  <a:lnTo>
                    <a:pt x="3529761" y="5373"/>
                  </a:lnTo>
                  <a:lnTo>
                    <a:pt x="3572589" y="20680"/>
                  </a:lnTo>
                  <a:lnTo>
                    <a:pt x="3610364" y="44698"/>
                  </a:lnTo>
                  <a:lnTo>
                    <a:pt x="3641869" y="76207"/>
                  </a:lnTo>
                  <a:lnTo>
                    <a:pt x="3665882" y="113983"/>
                  </a:lnTo>
                  <a:lnTo>
                    <a:pt x="3681184" y="156806"/>
                  </a:lnTo>
                  <a:lnTo>
                    <a:pt x="3686556" y="203453"/>
                  </a:lnTo>
                  <a:lnTo>
                    <a:pt x="3686556" y="712089"/>
                  </a:lnTo>
                  <a:lnTo>
                    <a:pt x="3686556" y="1017269"/>
                  </a:lnTo>
                  <a:lnTo>
                    <a:pt x="3681184" y="1063919"/>
                  </a:lnTo>
                  <a:lnTo>
                    <a:pt x="3665882" y="1106742"/>
                  </a:lnTo>
                  <a:lnTo>
                    <a:pt x="3641869" y="1144518"/>
                  </a:lnTo>
                  <a:lnTo>
                    <a:pt x="3610364" y="1176026"/>
                  </a:lnTo>
                  <a:lnTo>
                    <a:pt x="3572589" y="1200043"/>
                  </a:lnTo>
                  <a:lnTo>
                    <a:pt x="3529761" y="1215349"/>
                  </a:lnTo>
                  <a:lnTo>
                    <a:pt x="3489725" y="1219960"/>
                  </a:lnTo>
                </a:path>
                <a:path w="3686809" h="1220470">
                  <a:moveTo>
                    <a:pt x="196830" y="1219960"/>
                  </a:moveTo>
                  <a:lnTo>
                    <a:pt x="156794" y="1215349"/>
                  </a:lnTo>
                  <a:lnTo>
                    <a:pt x="113966" y="1200043"/>
                  </a:lnTo>
                  <a:lnTo>
                    <a:pt x="76191" y="1176026"/>
                  </a:lnTo>
                  <a:lnTo>
                    <a:pt x="44686" y="1144518"/>
                  </a:lnTo>
                  <a:lnTo>
                    <a:pt x="20673" y="1106742"/>
                  </a:lnTo>
                  <a:lnTo>
                    <a:pt x="5371" y="1063919"/>
                  </a:lnTo>
                  <a:lnTo>
                    <a:pt x="0" y="1017269"/>
                  </a:lnTo>
                  <a:lnTo>
                    <a:pt x="0" y="712089"/>
                  </a:lnTo>
                  <a:lnTo>
                    <a:pt x="0" y="203453"/>
                  </a:lnTo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445245" y="5728512"/>
            <a:ext cx="334708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dirty="0" sz="1800" spc="-10">
                <a:solidFill>
                  <a:srgbClr val="6F2F9F"/>
                </a:solidFill>
                <a:latin typeface="Verdana"/>
                <a:cs typeface="Verdana"/>
              </a:rPr>
              <a:t>Climate</a:t>
            </a:r>
            <a:r>
              <a:rPr dirty="0" sz="1800" spc="-14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dirty="0" sz="1800" spc="70">
                <a:solidFill>
                  <a:srgbClr val="6F2F9F"/>
                </a:solidFill>
                <a:latin typeface="Verdana"/>
                <a:cs typeface="Verdana"/>
              </a:rPr>
              <a:t>change</a:t>
            </a:r>
            <a:r>
              <a:rPr dirty="0" sz="1800" spc="-105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dirty="0" sz="1800" spc="-90">
                <a:solidFill>
                  <a:srgbClr val="6F2F9F"/>
                </a:solidFill>
                <a:latin typeface="Verdana"/>
                <a:cs typeface="Verdana"/>
              </a:rPr>
              <a:t>in</a:t>
            </a:r>
            <a:r>
              <a:rPr dirty="0" sz="1800" spc="-150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6F2F9F"/>
                </a:solidFill>
                <a:latin typeface="Verdana"/>
                <a:cs typeface="Verdana"/>
              </a:rPr>
              <a:t>the</a:t>
            </a:r>
            <a:r>
              <a:rPr dirty="0" sz="1800" spc="-95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6F2F9F"/>
                </a:solidFill>
                <a:latin typeface="Verdana"/>
                <a:cs typeface="Verdana"/>
              </a:rPr>
              <a:t>Arctic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</a:pPr>
            <a:r>
              <a:rPr dirty="0" u="sng" sz="1600" spc="-25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https://www.youtube.com/watch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sng" sz="1600" spc="-6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?v=uIRMxDJZFK0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60604" y="1604772"/>
            <a:ext cx="4486910" cy="1284605"/>
            <a:chOff x="260604" y="1604772"/>
            <a:chExt cx="4486910" cy="1284605"/>
          </a:xfrm>
        </p:grpSpPr>
        <p:sp>
          <p:nvSpPr>
            <p:cNvPr id="9" name="object 9" descr=""/>
            <p:cNvSpPr/>
            <p:nvPr/>
          </p:nvSpPr>
          <p:spPr>
            <a:xfrm>
              <a:off x="273558" y="1617726"/>
              <a:ext cx="4460875" cy="1258570"/>
            </a:xfrm>
            <a:custGeom>
              <a:avLst/>
              <a:gdLst/>
              <a:ahLst/>
              <a:cxnLst/>
              <a:rect l="l" t="t" r="r" b="b"/>
              <a:pathLst>
                <a:path w="4460875" h="1258570">
                  <a:moveTo>
                    <a:pt x="4286083" y="1033779"/>
                  </a:moveTo>
                  <a:lnTo>
                    <a:pt x="4044695" y="1033779"/>
                  </a:lnTo>
                  <a:lnTo>
                    <a:pt x="4460747" y="1258189"/>
                  </a:lnTo>
                  <a:lnTo>
                    <a:pt x="4286083" y="1033779"/>
                  </a:lnTo>
                  <a:close/>
                </a:path>
                <a:path w="4460875" h="1258570">
                  <a:moveTo>
                    <a:pt x="3837940" y="0"/>
                  </a:moveTo>
                  <a:lnTo>
                    <a:pt x="206756" y="0"/>
                  </a:lnTo>
                  <a:lnTo>
                    <a:pt x="159349" y="5461"/>
                  </a:lnTo>
                  <a:lnTo>
                    <a:pt x="115831" y="21017"/>
                  </a:lnTo>
                  <a:lnTo>
                    <a:pt x="77441" y="45426"/>
                  </a:lnTo>
                  <a:lnTo>
                    <a:pt x="45422" y="77447"/>
                  </a:lnTo>
                  <a:lnTo>
                    <a:pt x="21015" y="115836"/>
                  </a:lnTo>
                  <a:lnTo>
                    <a:pt x="5460" y="159353"/>
                  </a:lnTo>
                  <a:lnTo>
                    <a:pt x="0" y="206756"/>
                  </a:lnTo>
                  <a:lnTo>
                    <a:pt x="0" y="1033779"/>
                  </a:lnTo>
                  <a:lnTo>
                    <a:pt x="5460" y="1081182"/>
                  </a:lnTo>
                  <a:lnTo>
                    <a:pt x="21015" y="1124699"/>
                  </a:lnTo>
                  <a:lnTo>
                    <a:pt x="45422" y="1163088"/>
                  </a:lnTo>
                  <a:lnTo>
                    <a:pt x="77441" y="1195109"/>
                  </a:lnTo>
                  <a:lnTo>
                    <a:pt x="115831" y="1219518"/>
                  </a:lnTo>
                  <a:lnTo>
                    <a:pt x="159349" y="1235074"/>
                  </a:lnTo>
                  <a:lnTo>
                    <a:pt x="206756" y="1240536"/>
                  </a:lnTo>
                  <a:lnTo>
                    <a:pt x="3837940" y="1240536"/>
                  </a:lnTo>
                  <a:lnTo>
                    <a:pt x="3885342" y="1235074"/>
                  </a:lnTo>
                  <a:lnTo>
                    <a:pt x="3928859" y="1219518"/>
                  </a:lnTo>
                  <a:lnTo>
                    <a:pt x="3967248" y="1195109"/>
                  </a:lnTo>
                  <a:lnTo>
                    <a:pt x="3999269" y="1163088"/>
                  </a:lnTo>
                  <a:lnTo>
                    <a:pt x="4023678" y="1124699"/>
                  </a:lnTo>
                  <a:lnTo>
                    <a:pt x="4039234" y="1081182"/>
                  </a:lnTo>
                  <a:lnTo>
                    <a:pt x="4044695" y="1033779"/>
                  </a:lnTo>
                  <a:lnTo>
                    <a:pt x="4286083" y="1033779"/>
                  </a:lnTo>
                  <a:lnTo>
                    <a:pt x="4044695" y="723646"/>
                  </a:lnTo>
                  <a:lnTo>
                    <a:pt x="4044695" y="206756"/>
                  </a:lnTo>
                  <a:lnTo>
                    <a:pt x="4039234" y="159353"/>
                  </a:lnTo>
                  <a:lnTo>
                    <a:pt x="4023678" y="115836"/>
                  </a:lnTo>
                  <a:lnTo>
                    <a:pt x="3999269" y="77447"/>
                  </a:lnTo>
                  <a:lnTo>
                    <a:pt x="3967248" y="45426"/>
                  </a:lnTo>
                  <a:lnTo>
                    <a:pt x="3928859" y="21017"/>
                  </a:lnTo>
                  <a:lnTo>
                    <a:pt x="3885342" y="5461"/>
                  </a:lnTo>
                  <a:lnTo>
                    <a:pt x="383794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3558" y="1617726"/>
              <a:ext cx="4460875" cy="1258570"/>
            </a:xfrm>
            <a:custGeom>
              <a:avLst/>
              <a:gdLst/>
              <a:ahLst/>
              <a:cxnLst/>
              <a:rect l="l" t="t" r="r" b="b"/>
              <a:pathLst>
                <a:path w="4460875" h="1258570">
                  <a:moveTo>
                    <a:pt x="0" y="206756"/>
                  </a:moveTo>
                  <a:lnTo>
                    <a:pt x="5460" y="159353"/>
                  </a:lnTo>
                  <a:lnTo>
                    <a:pt x="21015" y="115836"/>
                  </a:lnTo>
                  <a:lnTo>
                    <a:pt x="45422" y="77447"/>
                  </a:lnTo>
                  <a:lnTo>
                    <a:pt x="77441" y="45426"/>
                  </a:lnTo>
                  <a:lnTo>
                    <a:pt x="115831" y="21017"/>
                  </a:lnTo>
                  <a:lnTo>
                    <a:pt x="159349" y="5461"/>
                  </a:lnTo>
                  <a:lnTo>
                    <a:pt x="206756" y="0"/>
                  </a:lnTo>
                  <a:lnTo>
                    <a:pt x="2359406" y="0"/>
                  </a:lnTo>
                  <a:lnTo>
                    <a:pt x="3370579" y="0"/>
                  </a:lnTo>
                  <a:lnTo>
                    <a:pt x="3837940" y="0"/>
                  </a:lnTo>
                  <a:lnTo>
                    <a:pt x="3885342" y="5461"/>
                  </a:lnTo>
                  <a:lnTo>
                    <a:pt x="3928859" y="21017"/>
                  </a:lnTo>
                  <a:lnTo>
                    <a:pt x="3967248" y="45426"/>
                  </a:lnTo>
                  <a:lnTo>
                    <a:pt x="3999269" y="77447"/>
                  </a:lnTo>
                  <a:lnTo>
                    <a:pt x="4023678" y="115836"/>
                  </a:lnTo>
                  <a:lnTo>
                    <a:pt x="4039234" y="159353"/>
                  </a:lnTo>
                  <a:lnTo>
                    <a:pt x="4044695" y="206756"/>
                  </a:lnTo>
                  <a:lnTo>
                    <a:pt x="4044695" y="723646"/>
                  </a:lnTo>
                  <a:lnTo>
                    <a:pt x="4460747" y="1258189"/>
                  </a:lnTo>
                  <a:lnTo>
                    <a:pt x="4044695" y="1033779"/>
                  </a:lnTo>
                  <a:lnTo>
                    <a:pt x="4039234" y="1081182"/>
                  </a:lnTo>
                  <a:lnTo>
                    <a:pt x="4023678" y="1124699"/>
                  </a:lnTo>
                  <a:lnTo>
                    <a:pt x="3999269" y="1163088"/>
                  </a:lnTo>
                  <a:lnTo>
                    <a:pt x="3967248" y="1195109"/>
                  </a:lnTo>
                  <a:lnTo>
                    <a:pt x="3928859" y="1219518"/>
                  </a:lnTo>
                  <a:lnTo>
                    <a:pt x="3885342" y="1235074"/>
                  </a:lnTo>
                  <a:lnTo>
                    <a:pt x="3837940" y="1240536"/>
                  </a:lnTo>
                  <a:lnTo>
                    <a:pt x="3370579" y="1240536"/>
                  </a:lnTo>
                  <a:lnTo>
                    <a:pt x="2359406" y="1240536"/>
                  </a:lnTo>
                  <a:lnTo>
                    <a:pt x="206756" y="1240536"/>
                  </a:lnTo>
                  <a:lnTo>
                    <a:pt x="159349" y="1235074"/>
                  </a:lnTo>
                  <a:lnTo>
                    <a:pt x="115831" y="1219518"/>
                  </a:lnTo>
                  <a:lnTo>
                    <a:pt x="77441" y="1195109"/>
                  </a:lnTo>
                  <a:lnTo>
                    <a:pt x="45422" y="1163088"/>
                  </a:lnTo>
                  <a:lnTo>
                    <a:pt x="21015" y="1124699"/>
                  </a:lnTo>
                  <a:lnTo>
                    <a:pt x="5460" y="1081182"/>
                  </a:lnTo>
                  <a:lnTo>
                    <a:pt x="0" y="1033779"/>
                  </a:lnTo>
                  <a:lnTo>
                    <a:pt x="0" y="723646"/>
                  </a:lnTo>
                  <a:lnTo>
                    <a:pt x="0" y="206756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57580" y="1903298"/>
            <a:ext cx="3476625" cy="639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66FF33"/>
                </a:solidFill>
                <a:latin typeface="Calibri"/>
                <a:cs typeface="Calibri"/>
              </a:rPr>
              <a:t>Side-</a:t>
            </a:r>
            <a:r>
              <a:rPr dirty="0" sz="2000" b="1">
                <a:solidFill>
                  <a:srgbClr val="66FF33"/>
                </a:solidFill>
                <a:latin typeface="Calibri"/>
                <a:cs typeface="Calibri"/>
              </a:rPr>
              <a:t>effects</a:t>
            </a:r>
            <a:r>
              <a:rPr dirty="0" sz="2000" spc="-40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6FF33"/>
                </a:solidFill>
                <a:latin typeface="Calibri"/>
                <a:cs typeface="Calibri"/>
              </a:rPr>
              <a:t>of</a:t>
            </a:r>
            <a:r>
              <a:rPr dirty="0" sz="2000" spc="-40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6FF33"/>
                </a:solidFill>
                <a:latin typeface="Calibri"/>
                <a:cs typeface="Calibri"/>
              </a:rPr>
              <a:t>global</a:t>
            </a:r>
            <a:r>
              <a:rPr dirty="0" sz="2000" spc="-40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6FF33"/>
                </a:solidFill>
                <a:latin typeface="Calibri"/>
                <a:cs typeface="Calibri"/>
              </a:rPr>
              <a:t>warming</a:t>
            </a:r>
            <a:r>
              <a:rPr dirty="0" sz="2000" spc="-45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66FF33"/>
                </a:solidFill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66FF33"/>
                </a:solidFill>
                <a:latin typeface="Calibri"/>
                <a:cs typeface="Calibri"/>
              </a:rPr>
              <a:t>arctic</a:t>
            </a:r>
            <a:r>
              <a:rPr dirty="0" sz="2000" spc="-55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6FF33"/>
                </a:solidFill>
                <a:latin typeface="Calibri"/>
                <a:cs typeface="Calibri"/>
              </a:rPr>
              <a:t>and</a:t>
            </a:r>
            <a:r>
              <a:rPr dirty="0" sz="2000" spc="-45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6FF33"/>
                </a:solidFill>
                <a:latin typeface="Calibri"/>
                <a:cs typeface="Calibri"/>
              </a:rPr>
              <a:t>tundra</a:t>
            </a:r>
            <a:r>
              <a:rPr dirty="0" sz="2000" spc="-40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66FF33"/>
                </a:solidFill>
                <a:latin typeface="Calibri"/>
                <a:cs typeface="Calibri"/>
              </a:rPr>
              <a:t>climates: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66344" y="3424428"/>
            <a:ext cx="5653405" cy="3431540"/>
            <a:chOff x="466344" y="3424428"/>
            <a:chExt cx="5653405" cy="343154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5967" y="5366008"/>
              <a:ext cx="1803654" cy="148971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4" y="3424428"/>
              <a:ext cx="4136135" cy="282244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867147" y="1264665"/>
            <a:ext cx="7008495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Near</a:t>
            </a:r>
            <a:r>
              <a:rPr dirty="0" sz="24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DFCC1"/>
                </a:solidFill>
                <a:latin typeface="Calibri"/>
                <a:cs typeface="Calibri"/>
              </a:rPr>
              <a:t>Earth’s</a:t>
            </a:r>
            <a:r>
              <a:rPr dirty="0" sz="2400" spc="-7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polar</a:t>
            </a:r>
            <a:r>
              <a:rPr dirty="0" sz="2400" spc="-3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regions,</a:t>
            </a:r>
            <a:r>
              <a:rPr dirty="0" sz="24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a</a:t>
            </a:r>
            <a:r>
              <a:rPr dirty="0" sz="2400" spc="-8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FDFCC1"/>
                </a:solidFill>
                <a:uFill>
                  <a:solidFill>
                    <a:srgbClr val="FDFCC1"/>
                  </a:solidFill>
                </a:uFill>
                <a:latin typeface="Calibri"/>
                <a:cs typeface="Calibri"/>
              </a:rPr>
              <a:t>thin</a:t>
            </a:r>
            <a:r>
              <a:rPr dirty="0" u="sng" sz="2400" spc="-60">
                <a:solidFill>
                  <a:srgbClr val="FDFCC1"/>
                </a:solidFill>
                <a:uFill>
                  <a:solidFill>
                    <a:srgbClr val="FDFC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FDFCC1"/>
                </a:solidFill>
                <a:uFill>
                  <a:solidFill>
                    <a:srgbClr val="FDFCC1"/>
                  </a:solidFill>
                </a:uFill>
                <a:latin typeface="Calibri"/>
                <a:cs typeface="Calibri"/>
              </a:rPr>
              <a:t>layer</a:t>
            </a:r>
            <a:r>
              <a:rPr dirty="0" u="sng" sz="2400" spc="-50">
                <a:solidFill>
                  <a:srgbClr val="FDFCC1"/>
                </a:solidFill>
                <a:uFill>
                  <a:solidFill>
                    <a:srgbClr val="FDFC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>
                <a:solidFill>
                  <a:srgbClr val="FDFCC1"/>
                </a:solidFill>
                <a:uFill>
                  <a:solidFill>
                    <a:srgbClr val="FDFCC1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2400" spc="-45">
                <a:solidFill>
                  <a:srgbClr val="FDFCC1"/>
                </a:solidFill>
                <a:uFill>
                  <a:solidFill>
                    <a:srgbClr val="FDFCC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20">
                <a:solidFill>
                  <a:srgbClr val="FDFCC1"/>
                </a:solidFill>
                <a:uFill>
                  <a:solidFill>
                    <a:srgbClr val="FDFCC1"/>
                  </a:solidFill>
                </a:uFill>
                <a:latin typeface="Calibri"/>
                <a:cs typeface="Calibri"/>
              </a:rPr>
              <a:t>soil</a:t>
            </a:r>
            <a:r>
              <a:rPr dirty="0" sz="2400" spc="60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supports</a:t>
            </a:r>
            <a:r>
              <a:rPr dirty="0" sz="24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plant</a:t>
            </a:r>
            <a:r>
              <a:rPr dirty="0" sz="24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life</a:t>
            </a:r>
            <a:r>
              <a:rPr dirty="0" sz="24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during</a:t>
            </a:r>
            <a:r>
              <a:rPr dirty="0" sz="24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24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brief</a:t>
            </a:r>
            <a:r>
              <a:rPr dirty="0" sz="24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summer</a:t>
            </a:r>
            <a:r>
              <a:rPr dirty="0" sz="24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thaw,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while</a:t>
            </a:r>
            <a:r>
              <a:rPr dirty="0" sz="2400" spc="-7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24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soil</a:t>
            </a:r>
            <a:r>
              <a:rPr dirty="0" sz="24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DFCC1"/>
                </a:solidFill>
                <a:latin typeface="Calibri"/>
                <a:cs typeface="Calibri"/>
              </a:rPr>
              <a:t>below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called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permafrost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,</a:t>
            </a:r>
            <a:r>
              <a:rPr dirty="0" sz="24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is</a:t>
            </a:r>
            <a:r>
              <a:rPr dirty="0" sz="24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DFCC1"/>
                </a:solidFill>
                <a:latin typeface="Calibri"/>
                <a:cs typeface="Calibri"/>
              </a:rPr>
              <a:t>frozen</a:t>
            </a:r>
            <a:r>
              <a:rPr dirty="0" sz="24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year- round.</a:t>
            </a:r>
            <a:endParaRPr sz="2400">
              <a:latin typeface="Calibri"/>
              <a:cs typeface="Calibri"/>
            </a:endParaRPr>
          </a:p>
          <a:p>
            <a:pPr marL="355600" marR="13779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As</a:t>
            </a:r>
            <a:r>
              <a:rPr dirty="0" sz="24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rising</a:t>
            </a:r>
            <a:r>
              <a:rPr dirty="0" sz="24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global</a:t>
            </a:r>
            <a:r>
              <a:rPr dirty="0" sz="24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temperatures</a:t>
            </a:r>
            <a:r>
              <a:rPr dirty="0" sz="24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melt</a:t>
            </a:r>
            <a:r>
              <a:rPr dirty="0" sz="2400" spc="-5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permafrost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,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decomposing</a:t>
            </a:r>
            <a:r>
              <a:rPr dirty="0" sz="2400" spc="-7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plant</a:t>
            </a:r>
            <a:r>
              <a:rPr dirty="0" sz="2400" spc="-8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matter</a:t>
            </a:r>
            <a:r>
              <a:rPr dirty="0" sz="24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that</a:t>
            </a:r>
            <a:r>
              <a:rPr dirty="0" sz="2400" spc="-8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has</a:t>
            </a:r>
            <a:r>
              <a:rPr dirty="0" sz="24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been</a:t>
            </a:r>
            <a:r>
              <a:rPr dirty="0" sz="24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covered</a:t>
            </a:r>
            <a:r>
              <a:rPr dirty="0" sz="24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DFCC1"/>
                </a:solidFill>
                <a:latin typeface="Calibri"/>
                <a:cs typeface="Calibri"/>
              </a:rPr>
              <a:t>for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thousands</a:t>
            </a:r>
            <a:r>
              <a:rPr dirty="0" sz="24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of</a:t>
            </a:r>
            <a:r>
              <a:rPr dirty="0" sz="2400" spc="-7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years</a:t>
            </a:r>
            <a:r>
              <a:rPr dirty="0" sz="2400" spc="-9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u="sng" sz="240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releases</a:t>
            </a:r>
            <a:r>
              <a:rPr dirty="0" u="sng" sz="2400" spc="-6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carbon</a:t>
            </a:r>
            <a:r>
              <a:rPr dirty="0" u="sng" sz="2400" spc="-8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dioxide</a:t>
            </a:r>
            <a:r>
              <a:rPr dirty="0" u="sng" sz="2400" spc="-7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2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and</a:t>
            </a:r>
            <a:r>
              <a:rPr dirty="0" sz="2400" spc="-2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u="sng" sz="240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methane</a:t>
            </a:r>
            <a:r>
              <a:rPr dirty="0" u="sng" sz="2400" spc="-12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0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gases.</a:t>
            </a:r>
            <a:endParaRPr sz="2400">
              <a:latin typeface="Calibri"/>
              <a:cs typeface="Calibri"/>
            </a:endParaRPr>
          </a:p>
          <a:p>
            <a:pPr marL="355600" marR="104394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concentration</a:t>
            </a:r>
            <a:r>
              <a:rPr dirty="0" sz="2400" spc="-8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of</a:t>
            </a:r>
            <a:r>
              <a:rPr dirty="0" sz="24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these</a:t>
            </a:r>
            <a:r>
              <a:rPr dirty="0" sz="24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greenhouse</a:t>
            </a:r>
            <a:r>
              <a:rPr dirty="0" sz="24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gases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increases</a:t>
            </a:r>
            <a:r>
              <a:rPr dirty="0" sz="24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in</a:t>
            </a:r>
            <a:r>
              <a:rPr dirty="0" sz="24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atmosphere,</a:t>
            </a:r>
            <a:r>
              <a:rPr dirty="0" sz="24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DFCC1"/>
                </a:solidFill>
                <a:latin typeface="Calibri"/>
                <a:cs typeface="Calibri"/>
              </a:rPr>
              <a:t>which</a:t>
            </a:r>
            <a:r>
              <a:rPr dirty="0" sz="2400" spc="-7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further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accelerates</a:t>
            </a:r>
            <a:r>
              <a:rPr dirty="0" sz="2400" spc="-7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global</a:t>
            </a:r>
            <a:r>
              <a:rPr dirty="0" sz="2400" spc="-3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warming</a:t>
            </a:r>
            <a:r>
              <a:rPr dirty="0" sz="2400" spc="-10">
                <a:solidFill>
                  <a:srgbClr val="FDFCC1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8752" y="99060"/>
            <a:ext cx="1600961" cy="19331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330708"/>
            <a:ext cx="3918204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2023" y="330708"/>
            <a:ext cx="3918585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25"/>
              </a:spcBef>
            </a:pPr>
            <a:r>
              <a:rPr dirty="0" u="sng" sz="19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POLAR</a:t>
            </a:r>
            <a:r>
              <a:rPr dirty="0" u="sng" sz="1900" spc="-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REGIONS</a:t>
            </a:r>
            <a:r>
              <a:rPr dirty="0" u="sng" sz="1900" spc="-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1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UNDER</a:t>
            </a:r>
            <a:r>
              <a:rPr dirty="0" u="sng" sz="1900" spc="-1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7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THREAT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409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9412" y="313943"/>
            <a:ext cx="10831195" cy="6259195"/>
            <a:chOff x="629412" y="313943"/>
            <a:chExt cx="10831195" cy="625919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412" y="1783079"/>
              <a:ext cx="10384536" cy="47899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6807" y="313943"/>
              <a:ext cx="4233672" cy="16581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330708"/>
            <a:ext cx="3918204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2023" y="330708"/>
            <a:ext cx="3918585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25"/>
              </a:spcBef>
            </a:pPr>
            <a:r>
              <a:rPr dirty="0" u="sng" sz="19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POLAR</a:t>
            </a:r>
            <a:r>
              <a:rPr dirty="0" u="sng" sz="1900" spc="-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REGIONS</a:t>
            </a:r>
            <a:r>
              <a:rPr dirty="0" u="sng" sz="1900" spc="-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1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UNDER</a:t>
            </a:r>
            <a:r>
              <a:rPr dirty="0" u="sng" sz="1900" spc="-1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7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THREAT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409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0051" y="1171955"/>
            <a:ext cx="8660892" cy="5099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330708"/>
            <a:ext cx="2910840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330708"/>
            <a:ext cx="2910840" cy="841375"/>
          </a:xfrm>
          <a:prstGeom prst="rect">
            <a:avLst/>
          </a:prstGeom>
          <a:ln w="57912">
            <a:solidFill>
              <a:srgbClr val="89BBD5"/>
            </a:solidFill>
          </a:ln>
        </p:spPr>
        <p:txBody>
          <a:bodyPr wrap="square" lIns="0" tIns="1270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dirty="0" u="sng" sz="2000" spc="-26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ADAPT</a:t>
            </a:r>
            <a:r>
              <a:rPr dirty="0" u="sng" sz="2000" spc="-1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2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OR</a:t>
            </a:r>
            <a:r>
              <a:rPr dirty="0" u="sng" sz="2000" spc="-12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4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PERISH</a:t>
            </a:r>
            <a:endParaRPr sz="2000">
              <a:latin typeface="Verdana"/>
              <a:cs typeface="Verdana"/>
            </a:endParaRPr>
          </a:p>
          <a:p>
            <a:pPr algn="ctr" marL="1905">
              <a:lnSpc>
                <a:spcPct val="100000"/>
              </a:lnSpc>
              <a:spcBef>
                <a:spcPts val="10"/>
              </a:spcBef>
            </a:pPr>
            <a:r>
              <a:rPr dirty="0" u="sng" sz="18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5459" y="2187702"/>
            <a:ext cx="6941184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38227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  <a:tab pos="42354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living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organisms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adaptations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survive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environments.</a:t>
            </a:r>
            <a:endParaRPr sz="2400">
              <a:latin typeface="Calibri"/>
              <a:cs typeface="Calibri"/>
            </a:endParaRPr>
          </a:p>
          <a:p>
            <a:pPr marL="355600" marR="497205" indent="-3429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adaptations</a:t>
            </a:r>
            <a:r>
              <a:rPr dirty="0" sz="2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usually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periods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organisms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thrive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perish.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rapidly,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organisms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must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adapt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move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locations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food.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98812" y="98996"/>
            <a:ext cx="5847715" cy="1911985"/>
            <a:chOff x="3198812" y="98996"/>
            <a:chExt cx="5847715" cy="1911985"/>
          </a:xfrm>
        </p:grpSpPr>
        <p:sp>
          <p:nvSpPr>
            <p:cNvPr id="6" name="object 6" descr=""/>
            <p:cNvSpPr/>
            <p:nvPr/>
          </p:nvSpPr>
          <p:spPr>
            <a:xfrm>
              <a:off x="3211829" y="112014"/>
              <a:ext cx="5821680" cy="1885950"/>
            </a:xfrm>
            <a:custGeom>
              <a:avLst/>
              <a:gdLst/>
              <a:ahLst/>
              <a:cxnLst/>
              <a:rect l="l" t="t" r="r" b="b"/>
              <a:pathLst>
                <a:path w="5821680" h="1885950">
                  <a:moveTo>
                    <a:pt x="2425699" y="1676399"/>
                  </a:moveTo>
                  <a:lnTo>
                    <a:pt x="970280" y="1676399"/>
                  </a:lnTo>
                  <a:lnTo>
                    <a:pt x="1697990" y="1885949"/>
                  </a:lnTo>
                  <a:lnTo>
                    <a:pt x="2425699" y="1676399"/>
                  </a:lnTo>
                  <a:close/>
                </a:path>
                <a:path w="5821680" h="1885950">
                  <a:moveTo>
                    <a:pt x="5542280" y="0"/>
                  </a:moveTo>
                  <a:lnTo>
                    <a:pt x="279399" y="0"/>
                  </a:lnTo>
                  <a:lnTo>
                    <a:pt x="234080" y="3656"/>
                  </a:lnTo>
                  <a:lnTo>
                    <a:pt x="191089" y="14244"/>
                  </a:lnTo>
                  <a:lnTo>
                    <a:pt x="151001" y="31186"/>
                  </a:lnTo>
                  <a:lnTo>
                    <a:pt x="114391" y="53908"/>
                  </a:lnTo>
                  <a:lnTo>
                    <a:pt x="81835" y="81835"/>
                  </a:lnTo>
                  <a:lnTo>
                    <a:pt x="53908" y="114391"/>
                  </a:lnTo>
                  <a:lnTo>
                    <a:pt x="31186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399"/>
                  </a:lnTo>
                  <a:lnTo>
                    <a:pt x="0" y="1396999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6" y="1525398"/>
                  </a:lnTo>
                  <a:lnTo>
                    <a:pt x="53908" y="1562008"/>
                  </a:lnTo>
                  <a:lnTo>
                    <a:pt x="81835" y="1594564"/>
                  </a:lnTo>
                  <a:lnTo>
                    <a:pt x="114391" y="1622491"/>
                  </a:lnTo>
                  <a:lnTo>
                    <a:pt x="151001" y="1645213"/>
                  </a:lnTo>
                  <a:lnTo>
                    <a:pt x="191089" y="1662155"/>
                  </a:lnTo>
                  <a:lnTo>
                    <a:pt x="234080" y="1672743"/>
                  </a:lnTo>
                  <a:lnTo>
                    <a:pt x="279399" y="1676399"/>
                  </a:lnTo>
                  <a:lnTo>
                    <a:pt x="5542280" y="1676399"/>
                  </a:lnTo>
                  <a:lnTo>
                    <a:pt x="5587599" y="1672743"/>
                  </a:lnTo>
                  <a:lnTo>
                    <a:pt x="5630590" y="1662155"/>
                  </a:lnTo>
                  <a:lnTo>
                    <a:pt x="5670678" y="1645213"/>
                  </a:lnTo>
                  <a:lnTo>
                    <a:pt x="5707288" y="1622491"/>
                  </a:lnTo>
                  <a:lnTo>
                    <a:pt x="5739844" y="1594564"/>
                  </a:lnTo>
                  <a:lnTo>
                    <a:pt x="5767771" y="1562008"/>
                  </a:lnTo>
                  <a:lnTo>
                    <a:pt x="5790493" y="1525398"/>
                  </a:lnTo>
                  <a:lnTo>
                    <a:pt x="5807435" y="1485310"/>
                  </a:lnTo>
                  <a:lnTo>
                    <a:pt x="5818023" y="1442319"/>
                  </a:lnTo>
                  <a:lnTo>
                    <a:pt x="5821680" y="1396999"/>
                  </a:lnTo>
                  <a:lnTo>
                    <a:pt x="5821680" y="279399"/>
                  </a:lnTo>
                  <a:lnTo>
                    <a:pt x="5818023" y="234080"/>
                  </a:lnTo>
                  <a:lnTo>
                    <a:pt x="5807435" y="191089"/>
                  </a:lnTo>
                  <a:lnTo>
                    <a:pt x="5790493" y="151001"/>
                  </a:lnTo>
                  <a:lnTo>
                    <a:pt x="5767771" y="114391"/>
                  </a:lnTo>
                  <a:lnTo>
                    <a:pt x="5739844" y="81835"/>
                  </a:lnTo>
                  <a:lnTo>
                    <a:pt x="5707288" y="53908"/>
                  </a:lnTo>
                  <a:lnTo>
                    <a:pt x="5670678" y="31186"/>
                  </a:lnTo>
                  <a:lnTo>
                    <a:pt x="5630590" y="14244"/>
                  </a:lnTo>
                  <a:lnTo>
                    <a:pt x="5587599" y="3656"/>
                  </a:lnTo>
                  <a:lnTo>
                    <a:pt x="554228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211829" y="112014"/>
              <a:ext cx="5821680" cy="1885950"/>
            </a:xfrm>
            <a:custGeom>
              <a:avLst/>
              <a:gdLst/>
              <a:ahLst/>
              <a:cxnLst/>
              <a:rect l="l" t="t" r="r" b="b"/>
              <a:pathLst>
                <a:path w="5821680" h="1885950">
                  <a:moveTo>
                    <a:pt x="0" y="279399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399" y="0"/>
                  </a:lnTo>
                  <a:lnTo>
                    <a:pt x="970280" y="0"/>
                  </a:lnTo>
                  <a:lnTo>
                    <a:pt x="2425699" y="0"/>
                  </a:lnTo>
                  <a:lnTo>
                    <a:pt x="5542280" y="0"/>
                  </a:lnTo>
                  <a:lnTo>
                    <a:pt x="5587599" y="3656"/>
                  </a:lnTo>
                  <a:lnTo>
                    <a:pt x="5630590" y="14244"/>
                  </a:lnTo>
                  <a:lnTo>
                    <a:pt x="5670678" y="31186"/>
                  </a:lnTo>
                  <a:lnTo>
                    <a:pt x="5707288" y="53908"/>
                  </a:lnTo>
                  <a:lnTo>
                    <a:pt x="5739844" y="81835"/>
                  </a:lnTo>
                  <a:lnTo>
                    <a:pt x="5767771" y="114391"/>
                  </a:lnTo>
                  <a:lnTo>
                    <a:pt x="5790493" y="151001"/>
                  </a:lnTo>
                  <a:lnTo>
                    <a:pt x="5807435" y="191089"/>
                  </a:lnTo>
                  <a:lnTo>
                    <a:pt x="5818023" y="234080"/>
                  </a:lnTo>
                  <a:lnTo>
                    <a:pt x="5821680" y="279399"/>
                  </a:lnTo>
                  <a:lnTo>
                    <a:pt x="5821680" y="977899"/>
                  </a:lnTo>
                  <a:lnTo>
                    <a:pt x="5821680" y="1396999"/>
                  </a:lnTo>
                  <a:lnTo>
                    <a:pt x="5818023" y="1442319"/>
                  </a:lnTo>
                  <a:lnTo>
                    <a:pt x="5807435" y="1485310"/>
                  </a:lnTo>
                  <a:lnTo>
                    <a:pt x="5790493" y="1525398"/>
                  </a:lnTo>
                  <a:lnTo>
                    <a:pt x="5767771" y="1562008"/>
                  </a:lnTo>
                  <a:lnTo>
                    <a:pt x="5739844" y="1594564"/>
                  </a:lnTo>
                  <a:lnTo>
                    <a:pt x="5707288" y="1622491"/>
                  </a:lnTo>
                  <a:lnTo>
                    <a:pt x="5670678" y="1645213"/>
                  </a:lnTo>
                  <a:lnTo>
                    <a:pt x="5630590" y="1662155"/>
                  </a:lnTo>
                  <a:lnTo>
                    <a:pt x="5587599" y="1672743"/>
                  </a:lnTo>
                  <a:lnTo>
                    <a:pt x="5542280" y="1676399"/>
                  </a:lnTo>
                  <a:lnTo>
                    <a:pt x="2425699" y="1676399"/>
                  </a:lnTo>
                  <a:lnTo>
                    <a:pt x="1697990" y="1885949"/>
                  </a:lnTo>
                  <a:lnTo>
                    <a:pt x="970280" y="1676399"/>
                  </a:lnTo>
                  <a:lnTo>
                    <a:pt x="279399" y="1676399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6999"/>
                  </a:lnTo>
                  <a:lnTo>
                    <a:pt x="0" y="977899"/>
                  </a:lnTo>
                  <a:lnTo>
                    <a:pt x="0" y="279399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564382" y="341502"/>
            <a:ext cx="5116830" cy="911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dirty="0" sz="2000" spc="-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global</a:t>
            </a:r>
            <a:r>
              <a:rPr dirty="0" sz="20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warming</a:t>
            </a:r>
            <a:r>
              <a:rPr dirty="0" sz="20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accelerates,</a:t>
            </a:r>
            <a:r>
              <a:rPr dirty="0" sz="20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mass</a:t>
            </a:r>
            <a:r>
              <a:rPr dirty="0" sz="20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die-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offs</a:t>
            </a:r>
            <a:r>
              <a:rPr dirty="0" sz="20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predicted</a:t>
            </a:r>
            <a:r>
              <a:rPr dirty="0" sz="1800" spc="-1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why?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5280" y="1982723"/>
            <a:ext cx="4125468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330708"/>
            <a:ext cx="2910840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330708"/>
            <a:ext cx="2910840" cy="841375"/>
          </a:xfrm>
          <a:prstGeom prst="rect">
            <a:avLst/>
          </a:prstGeom>
          <a:ln w="57912">
            <a:solidFill>
              <a:srgbClr val="89BBD5"/>
            </a:solidFill>
          </a:ln>
        </p:spPr>
        <p:txBody>
          <a:bodyPr wrap="square" lIns="0" tIns="1270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dirty="0" u="sng" sz="2000" spc="-26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ADAPT</a:t>
            </a:r>
            <a:r>
              <a:rPr dirty="0" u="sng" sz="2000" spc="-1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2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OR</a:t>
            </a:r>
            <a:r>
              <a:rPr dirty="0" u="sng" sz="2000" spc="-12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4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PERISH</a:t>
            </a:r>
            <a:endParaRPr sz="2000">
              <a:latin typeface="Verdana"/>
              <a:cs typeface="Verdana"/>
            </a:endParaRPr>
          </a:p>
          <a:p>
            <a:pPr algn="ctr" marL="1905">
              <a:lnSpc>
                <a:spcPct val="100000"/>
              </a:lnSpc>
              <a:spcBef>
                <a:spcPts val="10"/>
              </a:spcBef>
            </a:pPr>
            <a:r>
              <a:rPr dirty="0" u="sng" sz="18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410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209212" y="4024566"/>
            <a:ext cx="1854835" cy="2501265"/>
            <a:chOff x="10209212" y="4024566"/>
            <a:chExt cx="1854835" cy="2501265"/>
          </a:xfrm>
        </p:grpSpPr>
        <p:sp>
          <p:nvSpPr>
            <p:cNvPr id="5" name="object 5" descr=""/>
            <p:cNvSpPr/>
            <p:nvPr/>
          </p:nvSpPr>
          <p:spPr>
            <a:xfrm>
              <a:off x="10222229" y="4037583"/>
              <a:ext cx="1828800" cy="2475230"/>
            </a:xfrm>
            <a:custGeom>
              <a:avLst/>
              <a:gdLst/>
              <a:ahLst/>
              <a:cxnLst/>
              <a:rect l="l" t="t" r="r" b="b"/>
              <a:pathLst>
                <a:path w="1828800" h="2475229">
                  <a:moveTo>
                    <a:pt x="1539240" y="737870"/>
                  </a:moveTo>
                  <a:lnTo>
                    <a:pt x="289560" y="737870"/>
                  </a:lnTo>
                  <a:lnTo>
                    <a:pt x="242598" y="741660"/>
                  </a:lnTo>
                  <a:lnTo>
                    <a:pt x="198046" y="752634"/>
                  </a:lnTo>
                  <a:lnTo>
                    <a:pt x="156502" y="770195"/>
                  </a:lnTo>
                  <a:lnTo>
                    <a:pt x="118561" y="793745"/>
                  </a:lnTo>
                  <a:lnTo>
                    <a:pt x="84820" y="822690"/>
                  </a:lnTo>
                  <a:lnTo>
                    <a:pt x="55875" y="856431"/>
                  </a:lnTo>
                  <a:lnTo>
                    <a:pt x="32325" y="894372"/>
                  </a:lnTo>
                  <a:lnTo>
                    <a:pt x="14764" y="935916"/>
                  </a:lnTo>
                  <a:lnTo>
                    <a:pt x="3790" y="980468"/>
                  </a:lnTo>
                  <a:lnTo>
                    <a:pt x="0" y="1027430"/>
                  </a:lnTo>
                  <a:lnTo>
                    <a:pt x="0" y="2185670"/>
                  </a:lnTo>
                  <a:lnTo>
                    <a:pt x="3790" y="2232637"/>
                  </a:lnTo>
                  <a:lnTo>
                    <a:pt x="14764" y="2277192"/>
                  </a:lnTo>
                  <a:lnTo>
                    <a:pt x="32325" y="2318738"/>
                  </a:lnTo>
                  <a:lnTo>
                    <a:pt x="55875" y="2356679"/>
                  </a:lnTo>
                  <a:lnTo>
                    <a:pt x="84820" y="2390419"/>
                  </a:lnTo>
                  <a:lnTo>
                    <a:pt x="118561" y="2419361"/>
                  </a:lnTo>
                  <a:lnTo>
                    <a:pt x="156502" y="2442909"/>
                  </a:lnTo>
                  <a:lnTo>
                    <a:pt x="198046" y="2460467"/>
                  </a:lnTo>
                  <a:lnTo>
                    <a:pt x="242598" y="2471440"/>
                  </a:lnTo>
                  <a:lnTo>
                    <a:pt x="289560" y="2475230"/>
                  </a:lnTo>
                  <a:lnTo>
                    <a:pt x="1539240" y="2475230"/>
                  </a:lnTo>
                  <a:lnTo>
                    <a:pt x="1586201" y="2471440"/>
                  </a:lnTo>
                  <a:lnTo>
                    <a:pt x="1630753" y="2460467"/>
                  </a:lnTo>
                  <a:lnTo>
                    <a:pt x="1672297" y="2442909"/>
                  </a:lnTo>
                  <a:lnTo>
                    <a:pt x="1710238" y="2419361"/>
                  </a:lnTo>
                  <a:lnTo>
                    <a:pt x="1743979" y="2390419"/>
                  </a:lnTo>
                  <a:lnTo>
                    <a:pt x="1772924" y="2356679"/>
                  </a:lnTo>
                  <a:lnTo>
                    <a:pt x="1796474" y="2318738"/>
                  </a:lnTo>
                  <a:lnTo>
                    <a:pt x="1814035" y="2277192"/>
                  </a:lnTo>
                  <a:lnTo>
                    <a:pt x="1825009" y="2232637"/>
                  </a:lnTo>
                  <a:lnTo>
                    <a:pt x="1828800" y="2185670"/>
                  </a:lnTo>
                  <a:lnTo>
                    <a:pt x="1828800" y="1027430"/>
                  </a:lnTo>
                  <a:lnTo>
                    <a:pt x="1825009" y="980468"/>
                  </a:lnTo>
                  <a:lnTo>
                    <a:pt x="1814035" y="935916"/>
                  </a:lnTo>
                  <a:lnTo>
                    <a:pt x="1796474" y="894372"/>
                  </a:lnTo>
                  <a:lnTo>
                    <a:pt x="1772924" y="856431"/>
                  </a:lnTo>
                  <a:lnTo>
                    <a:pt x="1743979" y="822690"/>
                  </a:lnTo>
                  <a:lnTo>
                    <a:pt x="1710238" y="793745"/>
                  </a:lnTo>
                  <a:lnTo>
                    <a:pt x="1672297" y="770195"/>
                  </a:lnTo>
                  <a:lnTo>
                    <a:pt x="1630753" y="752634"/>
                  </a:lnTo>
                  <a:lnTo>
                    <a:pt x="1586201" y="741660"/>
                  </a:lnTo>
                  <a:lnTo>
                    <a:pt x="1539240" y="737870"/>
                  </a:lnTo>
                  <a:close/>
                </a:path>
                <a:path w="1828800" h="2475229">
                  <a:moveTo>
                    <a:pt x="1059815" y="0"/>
                  </a:moveTo>
                  <a:lnTo>
                    <a:pt x="1066800" y="737870"/>
                  </a:lnTo>
                  <a:lnTo>
                    <a:pt x="1524000" y="737870"/>
                  </a:lnTo>
                  <a:lnTo>
                    <a:pt x="1059815" y="0"/>
                  </a:lnTo>
                  <a:close/>
                </a:path>
              </a:pathLst>
            </a:custGeom>
            <a:solidFill>
              <a:srgbClr val="E8E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222229" y="4037583"/>
              <a:ext cx="1828800" cy="2475230"/>
            </a:xfrm>
            <a:custGeom>
              <a:avLst/>
              <a:gdLst/>
              <a:ahLst/>
              <a:cxnLst/>
              <a:rect l="l" t="t" r="r" b="b"/>
              <a:pathLst>
                <a:path w="1828800" h="2475229">
                  <a:moveTo>
                    <a:pt x="0" y="1027430"/>
                  </a:moveTo>
                  <a:lnTo>
                    <a:pt x="3790" y="980468"/>
                  </a:lnTo>
                  <a:lnTo>
                    <a:pt x="14764" y="935916"/>
                  </a:lnTo>
                  <a:lnTo>
                    <a:pt x="32325" y="894372"/>
                  </a:lnTo>
                  <a:lnTo>
                    <a:pt x="55875" y="856431"/>
                  </a:lnTo>
                  <a:lnTo>
                    <a:pt x="84820" y="822690"/>
                  </a:lnTo>
                  <a:lnTo>
                    <a:pt x="118561" y="793745"/>
                  </a:lnTo>
                  <a:lnTo>
                    <a:pt x="156502" y="770195"/>
                  </a:lnTo>
                  <a:lnTo>
                    <a:pt x="198046" y="752634"/>
                  </a:lnTo>
                  <a:lnTo>
                    <a:pt x="242598" y="741660"/>
                  </a:lnTo>
                  <a:lnTo>
                    <a:pt x="289560" y="737870"/>
                  </a:lnTo>
                  <a:lnTo>
                    <a:pt x="1066800" y="737870"/>
                  </a:lnTo>
                  <a:lnTo>
                    <a:pt x="1059815" y="0"/>
                  </a:lnTo>
                  <a:lnTo>
                    <a:pt x="1524000" y="737870"/>
                  </a:lnTo>
                  <a:lnTo>
                    <a:pt x="1539240" y="737870"/>
                  </a:lnTo>
                  <a:lnTo>
                    <a:pt x="1586201" y="741660"/>
                  </a:lnTo>
                  <a:lnTo>
                    <a:pt x="1630753" y="752634"/>
                  </a:lnTo>
                  <a:lnTo>
                    <a:pt x="1672297" y="770195"/>
                  </a:lnTo>
                  <a:lnTo>
                    <a:pt x="1710238" y="793745"/>
                  </a:lnTo>
                  <a:lnTo>
                    <a:pt x="1743979" y="822690"/>
                  </a:lnTo>
                  <a:lnTo>
                    <a:pt x="1772924" y="856431"/>
                  </a:lnTo>
                  <a:lnTo>
                    <a:pt x="1796474" y="894372"/>
                  </a:lnTo>
                  <a:lnTo>
                    <a:pt x="1814035" y="935916"/>
                  </a:lnTo>
                  <a:lnTo>
                    <a:pt x="1825009" y="980468"/>
                  </a:lnTo>
                  <a:lnTo>
                    <a:pt x="1828800" y="1027430"/>
                  </a:lnTo>
                  <a:lnTo>
                    <a:pt x="1828800" y="1461770"/>
                  </a:lnTo>
                  <a:lnTo>
                    <a:pt x="1828800" y="2185670"/>
                  </a:lnTo>
                  <a:lnTo>
                    <a:pt x="1825009" y="2232637"/>
                  </a:lnTo>
                  <a:lnTo>
                    <a:pt x="1814035" y="2277192"/>
                  </a:lnTo>
                  <a:lnTo>
                    <a:pt x="1796474" y="2318738"/>
                  </a:lnTo>
                  <a:lnTo>
                    <a:pt x="1772924" y="2356679"/>
                  </a:lnTo>
                  <a:lnTo>
                    <a:pt x="1743979" y="2390419"/>
                  </a:lnTo>
                  <a:lnTo>
                    <a:pt x="1710238" y="2419361"/>
                  </a:lnTo>
                  <a:lnTo>
                    <a:pt x="1672297" y="2442909"/>
                  </a:lnTo>
                  <a:lnTo>
                    <a:pt x="1630753" y="2460467"/>
                  </a:lnTo>
                  <a:lnTo>
                    <a:pt x="1586201" y="2471440"/>
                  </a:lnTo>
                  <a:lnTo>
                    <a:pt x="1539240" y="2475230"/>
                  </a:lnTo>
                  <a:lnTo>
                    <a:pt x="1524000" y="2475230"/>
                  </a:lnTo>
                  <a:lnTo>
                    <a:pt x="1066800" y="2475230"/>
                  </a:lnTo>
                  <a:lnTo>
                    <a:pt x="289560" y="2475230"/>
                  </a:lnTo>
                  <a:lnTo>
                    <a:pt x="242598" y="2471440"/>
                  </a:lnTo>
                  <a:lnTo>
                    <a:pt x="198046" y="2460467"/>
                  </a:lnTo>
                  <a:lnTo>
                    <a:pt x="156502" y="2442909"/>
                  </a:lnTo>
                  <a:lnTo>
                    <a:pt x="118561" y="2419361"/>
                  </a:lnTo>
                  <a:lnTo>
                    <a:pt x="84820" y="2390419"/>
                  </a:lnTo>
                  <a:lnTo>
                    <a:pt x="55875" y="2356679"/>
                  </a:lnTo>
                  <a:lnTo>
                    <a:pt x="32325" y="2318738"/>
                  </a:lnTo>
                  <a:lnTo>
                    <a:pt x="14764" y="2277192"/>
                  </a:lnTo>
                  <a:lnTo>
                    <a:pt x="3790" y="2232637"/>
                  </a:lnTo>
                  <a:lnTo>
                    <a:pt x="0" y="2185670"/>
                  </a:lnTo>
                  <a:lnTo>
                    <a:pt x="0" y="1461770"/>
                  </a:lnTo>
                  <a:lnTo>
                    <a:pt x="0" y="1027430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0385806" y="4743704"/>
            <a:ext cx="145351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solidFill>
                  <a:srgbClr val="2D663D"/>
                </a:solidFill>
                <a:latin typeface="Verdana"/>
                <a:cs typeface="Verdana"/>
              </a:rPr>
              <a:t>Cascading </a:t>
            </a:r>
            <a:r>
              <a:rPr dirty="0" sz="1800" spc="-10">
                <a:solidFill>
                  <a:srgbClr val="2D663D"/>
                </a:solidFill>
                <a:latin typeface="Verdana"/>
                <a:cs typeface="Verdana"/>
              </a:rPr>
              <a:t>Effects </a:t>
            </a:r>
            <a:r>
              <a:rPr dirty="0" u="sng" sz="1600" spc="-5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https://www.y</a:t>
            </a:r>
            <a:r>
              <a:rPr dirty="0" sz="1600" spc="-50">
                <a:solidFill>
                  <a:srgbClr val="6DAC1C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u="sng" sz="1600" spc="-1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outube.com/</a:t>
            </a:r>
            <a:r>
              <a:rPr dirty="0" sz="1600" spc="-10">
                <a:solidFill>
                  <a:srgbClr val="6DAC1C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u="sng" sz="1600" spc="-25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watch?v=XAw</a:t>
            </a:r>
            <a:r>
              <a:rPr dirty="0" sz="1600" spc="-25">
                <a:solidFill>
                  <a:srgbClr val="6DAC1C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u="sng" sz="1600" spc="-1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6WF6yAnE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3390" y="2056257"/>
            <a:ext cx="8232140" cy="307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Scientists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world’s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coral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reefs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threat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rising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ocean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temperatures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4330" marR="5080" indent="-342265">
              <a:lnSpc>
                <a:spcPct val="99400"/>
              </a:lnSpc>
              <a:spcBef>
                <a:spcPts val="1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algae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necessary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survival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reef-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building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coral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affected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temperatures,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causing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coral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lose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coloring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32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bleaching.</a:t>
            </a:r>
            <a:endParaRPr sz="3200">
              <a:latin typeface="Calibri"/>
              <a:cs typeface="Calibri"/>
            </a:endParaRPr>
          </a:p>
          <a:p>
            <a:pPr marL="12700" marR="2211070" indent="342900">
              <a:lnSpc>
                <a:spcPct val="100000"/>
              </a:lnSpc>
              <a:spcBef>
                <a:spcPts val="4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Entire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reefs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die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coral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bleaching,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resulting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destruction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habitats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negative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impacts.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393372" y="505904"/>
            <a:ext cx="5847715" cy="1431925"/>
            <a:chOff x="5393372" y="505904"/>
            <a:chExt cx="5847715" cy="1431925"/>
          </a:xfrm>
        </p:grpSpPr>
        <p:sp>
          <p:nvSpPr>
            <p:cNvPr id="10" name="object 10" descr=""/>
            <p:cNvSpPr/>
            <p:nvPr/>
          </p:nvSpPr>
          <p:spPr>
            <a:xfrm>
              <a:off x="5406389" y="518921"/>
              <a:ext cx="5821680" cy="1405890"/>
            </a:xfrm>
            <a:custGeom>
              <a:avLst/>
              <a:gdLst/>
              <a:ahLst/>
              <a:cxnLst/>
              <a:rect l="l" t="t" r="r" b="b"/>
              <a:pathLst>
                <a:path w="5821680" h="1405889">
                  <a:moveTo>
                    <a:pt x="2425700" y="1249679"/>
                  </a:moveTo>
                  <a:lnTo>
                    <a:pt x="970280" y="1249679"/>
                  </a:lnTo>
                  <a:lnTo>
                    <a:pt x="1697989" y="1405889"/>
                  </a:lnTo>
                  <a:lnTo>
                    <a:pt x="2425700" y="1249679"/>
                  </a:lnTo>
                  <a:close/>
                </a:path>
                <a:path w="5821680" h="1405889">
                  <a:moveTo>
                    <a:pt x="5613400" y="0"/>
                  </a:moveTo>
                  <a:lnTo>
                    <a:pt x="208280" y="0"/>
                  </a:lnTo>
                  <a:lnTo>
                    <a:pt x="160513" y="5499"/>
                  </a:lnTo>
                  <a:lnTo>
                    <a:pt x="116669" y="21164"/>
                  </a:lnTo>
                  <a:lnTo>
                    <a:pt x="77997" y="45746"/>
                  </a:lnTo>
                  <a:lnTo>
                    <a:pt x="45746" y="77997"/>
                  </a:lnTo>
                  <a:lnTo>
                    <a:pt x="21164" y="116669"/>
                  </a:lnTo>
                  <a:lnTo>
                    <a:pt x="5499" y="160513"/>
                  </a:lnTo>
                  <a:lnTo>
                    <a:pt x="0" y="208279"/>
                  </a:lnTo>
                  <a:lnTo>
                    <a:pt x="0" y="1041400"/>
                  </a:lnTo>
                  <a:lnTo>
                    <a:pt x="5499" y="1089166"/>
                  </a:lnTo>
                  <a:lnTo>
                    <a:pt x="21164" y="1133010"/>
                  </a:lnTo>
                  <a:lnTo>
                    <a:pt x="45746" y="1171682"/>
                  </a:lnTo>
                  <a:lnTo>
                    <a:pt x="77997" y="1203933"/>
                  </a:lnTo>
                  <a:lnTo>
                    <a:pt x="116669" y="1228515"/>
                  </a:lnTo>
                  <a:lnTo>
                    <a:pt x="160513" y="1244180"/>
                  </a:lnTo>
                  <a:lnTo>
                    <a:pt x="208280" y="1249679"/>
                  </a:lnTo>
                  <a:lnTo>
                    <a:pt x="5613400" y="1249679"/>
                  </a:lnTo>
                  <a:lnTo>
                    <a:pt x="5661166" y="1244180"/>
                  </a:lnTo>
                  <a:lnTo>
                    <a:pt x="5705010" y="1228515"/>
                  </a:lnTo>
                  <a:lnTo>
                    <a:pt x="5743682" y="1203933"/>
                  </a:lnTo>
                  <a:lnTo>
                    <a:pt x="5775933" y="1171682"/>
                  </a:lnTo>
                  <a:lnTo>
                    <a:pt x="5800515" y="1133010"/>
                  </a:lnTo>
                  <a:lnTo>
                    <a:pt x="5816180" y="1089166"/>
                  </a:lnTo>
                  <a:lnTo>
                    <a:pt x="5821680" y="1041400"/>
                  </a:lnTo>
                  <a:lnTo>
                    <a:pt x="5821680" y="208279"/>
                  </a:lnTo>
                  <a:lnTo>
                    <a:pt x="5816180" y="160513"/>
                  </a:lnTo>
                  <a:lnTo>
                    <a:pt x="5800515" y="116669"/>
                  </a:lnTo>
                  <a:lnTo>
                    <a:pt x="5775933" y="77997"/>
                  </a:lnTo>
                  <a:lnTo>
                    <a:pt x="5743682" y="45746"/>
                  </a:lnTo>
                  <a:lnTo>
                    <a:pt x="5705010" y="21164"/>
                  </a:lnTo>
                  <a:lnTo>
                    <a:pt x="5661166" y="5499"/>
                  </a:lnTo>
                  <a:lnTo>
                    <a:pt x="56134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06389" y="518921"/>
              <a:ext cx="5821680" cy="1405890"/>
            </a:xfrm>
            <a:custGeom>
              <a:avLst/>
              <a:gdLst/>
              <a:ahLst/>
              <a:cxnLst/>
              <a:rect l="l" t="t" r="r" b="b"/>
              <a:pathLst>
                <a:path w="5821680" h="1405889">
                  <a:moveTo>
                    <a:pt x="0" y="208279"/>
                  </a:moveTo>
                  <a:lnTo>
                    <a:pt x="5499" y="160513"/>
                  </a:lnTo>
                  <a:lnTo>
                    <a:pt x="21164" y="116669"/>
                  </a:lnTo>
                  <a:lnTo>
                    <a:pt x="45746" y="77997"/>
                  </a:lnTo>
                  <a:lnTo>
                    <a:pt x="77997" y="45746"/>
                  </a:lnTo>
                  <a:lnTo>
                    <a:pt x="116669" y="21164"/>
                  </a:lnTo>
                  <a:lnTo>
                    <a:pt x="160513" y="5499"/>
                  </a:lnTo>
                  <a:lnTo>
                    <a:pt x="208280" y="0"/>
                  </a:lnTo>
                  <a:lnTo>
                    <a:pt x="970280" y="0"/>
                  </a:lnTo>
                  <a:lnTo>
                    <a:pt x="2425700" y="0"/>
                  </a:lnTo>
                  <a:lnTo>
                    <a:pt x="5613400" y="0"/>
                  </a:lnTo>
                  <a:lnTo>
                    <a:pt x="5661166" y="5499"/>
                  </a:lnTo>
                  <a:lnTo>
                    <a:pt x="5705010" y="21164"/>
                  </a:lnTo>
                  <a:lnTo>
                    <a:pt x="5743682" y="45746"/>
                  </a:lnTo>
                  <a:lnTo>
                    <a:pt x="5775933" y="77997"/>
                  </a:lnTo>
                  <a:lnTo>
                    <a:pt x="5800515" y="116669"/>
                  </a:lnTo>
                  <a:lnTo>
                    <a:pt x="5816180" y="160513"/>
                  </a:lnTo>
                  <a:lnTo>
                    <a:pt x="5821680" y="208279"/>
                  </a:lnTo>
                  <a:lnTo>
                    <a:pt x="5821680" y="728979"/>
                  </a:lnTo>
                  <a:lnTo>
                    <a:pt x="5821680" y="1041400"/>
                  </a:lnTo>
                  <a:lnTo>
                    <a:pt x="5816180" y="1089166"/>
                  </a:lnTo>
                  <a:lnTo>
                    <a:pt x="5800515" y="1133010"/>
                  </a:lnTo>
                  <a:lnTo>
                    <a:pt x="5775933" y="1171682"/>
                  </a:lnTo>
                  <a:lnTo>
                    <a:pt x="5743682" y="1203933"/>
                  </a:lnTo>
                  <a:lnTo>
                    <a:pt x="5705010" y="1228515"/>
                  </a:lnTo>
                  <a:lnTo>
                    <a:pt x="5661166" y="1244180"/>
                  </a:lnTo>
                  <a:lnTo>
                    <a:pt x="5613400" y="1249679"/>
                  </a:lnTo>
                  <a:lnTo>
                    <a:pt x="2425700" y="1249679"/>
                  </a:lnTo>
                  <a:lnTo>
                    <a:pt x="1697989" y="1405889"/>
                  </a:lnTo>
                  <a:lnTo>
                    <a:pt x="970280" y="1249679"/>
                  </a:lnTo>
                  <a:lnTo>
                    <a:pt x="208280" y="1249679"/>
                  </a:lnTo>
                  <a:lnTo>
                    <a:pt x="160513" y="1244180"/>
                  </a:lnTo>
                  <a:lnTo>
                    <a:pt x="116669" y="1228515"/>
                  </a:lnTo>
                  <a:lnTo>
                    <a:pt x="77997" y="1203933"/>
                  </a:lnTo>
                  <a:lnTo>
                    <a:pt x="45746" y="1171682"/>
                  </a:lnTo>
                  <a:lnTo>
                    <a:pt x="21164" y="1133010"/>
                  </a:lnTo>
                  <a:lnTo>
                    <a:pt x="5499" y="1089166"/>
                  </a:lnTo>
                  <a:lnTo>
                    <a:pt x="0" y="1041400"/>
                  </a:lnTo>
                  <a:lnTo>
                    <a:pt x="0" y="728979"/>
                  </a:lnTo>
                  <a:lnTo>
                    <a:pt x="0" y="208279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50965" y="586486"/>
            <a:ext cx="4730750" cy="7981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C00000"/>
                </a:solidFill>
              </a:rPr>
              <a:t>Global</a:t>
            </a:r>
            <a:r>
              <a:rPr dirty="0" sz="2000" spc="-50">
                <a:solidFill>
                  <a:srgbClr val="C00000"/>
                </a:solidFill>
              </a:rPr>
              <a:t> </a:t>
            </a:r>
            <a:r>
              <a:rPr dirty="0" sz="2000">
                <a:solidFill>
                  <a:srgbClr val="C00000"/>
                </a:solidFill>
              </a:rPr>
              <a:t>warming</a:t>
            </a:r>
            <a:r>
              <a:rPr dirty="0" sz="2000" spc="-20">
                <a:solidFill>
                  <a:srgbClr val="C00000"/>
                </a:solidFill>
              </a:rPr>
              <a:t> </a:t>
            </a:r>
            <a:r>
              <a:rPr dirty="0" sz="2000">
                <a:solidFill>
                  <a:srgbClr val="C00000"/>
                </a:solidFill>
              </a:rPr>
              <a:t>has</a:t>
            </a:r>
            <a:r>
              <a:rPr dirty="0" sz="2000" spc="-35">
                <a:solidFill>
                  <a:srgbClr val="C00000"/>
                </a:solidFill>
              </a:rPr>
              <a:t> </a:t>
            </a:r>
            <a:r>
              <a:rPr dirty="0" sz="2000">
                <a:solidFill>
                  <a:srgbClr val="C00000"/>
                </a:solidFill>
              </a:rPr>
              <a:t>a</a:t>
            </a:r>
            <a:r>
              <a:rPr dirty="0" sz="2000" spc="-30">
                <a:solidFill>
                  <a:srgbClr val="C00000"/>
                </a:solidFill>
              </a:rPr>
              <a:t> </a:t>
            </a:r>
            <a:r>
              <a:rPr dirty="0" u="sng" sz="320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hlinkClick r:id="rId4"/>
              </a:rPr>
              <a:t>cascade</a:t>
            </a:r>
            <a:r>
              <a:rPr dirty="0" u="sng" sz="3200" spc="-75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hlinkClick r:id="rId4"/>
              </a:rPr>
              <a:t> </a:t>
            </a:r>
            <a:r>
              <a:rPr dirty="0" u="sng" sz="3200" spc="-1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hlinkClick r:id="rId4"/>
              </a:rPr>
              <a:t>effect</a:t>
            </a:r>
            <a:endParaRPr sz="3200"/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sz="1800">
                <a:solidFill>
                  <a:srgbClr val="FFFFFF"/>
                </a:solidFill>
              </a:rPr>
              <a:t>What</a:t>
            </a:r>
            <a:r>
              <a:rPr dirty="0" sz="1800" spc="-25">
                <a:solidFill>
                  <a:srgbClr val="FFFFFF"/>
                </a:solidFill>
              </a:rPr>
              <a:t> </a:t>
            </a:r>
            <a:r>
              <a:rPr dirty="0" sz="1800">
                <a:solidFill>
                  <a:srgbClr val="FFFFFF"/>
                </a:solidFill>
              </a:rPr>
              <a:t>does</a:t>
            </a:r>
            <a:r>
              <a:rPr dirty="0" sz="1800" spc="-35">
                <a:solidFill>
                  <a:srgbClr val="FFFFFF"/>
                </a:solidFill>
              </a:rPr>
              <a:t> </a:t>
            </a:r>
            <a:r>
              <a:rPr dirty="0" sz="1800">
                <a:solidFill>
                  <a:srgbClr val="FFFFFF"/>
                </a:solidFill>
              </a:rPr>
              <a:t>that</a:t>
            </a:r>
            <a:r>
              <a:rPr dirty="0" sz="1800" spc="-60">
                <a:solidFill>
                  <a:srgbClr val="FFFFFF"/>
                </a:solidFill>
              </a:rPr>
              <a:t> </a:t>
            </a:r>
            <a:r>
              <a:rPr dirty="0" sz="1800" spc="-10">
                <a:solidFill>
                  <a:srgbClr val="FFFFFF"/>
                </a:solidFill>
              </a:rPr>
              <a:t>mean?</a:t>
            </a:r>
            <a:endParaRPr sz="1800"/>
          </a:p>
        </p:txBody>
      </p:sp>
      <p:grpSp>
        <p:nvGrpSpPr>
          <p:cNvPr id="13" name="object 13" descr=""/>
          <p:cNvGrpSpPr/>
          <p:nvPr/>
        </p:nvGrpSpPr>
        <p:grpSpPr>
          <a:xfrm>
            <a:off x="3182111" y="32003"/>
            <a:ext cx="8883650" cy="4655185"/>
            <a:chOff x="3182111" y="32003"/>
            <a:chExt cx="8883650" cy="465518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2111" y="32003"/>
              <a:ext cx="2382012" cy="173583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756663" y="1889615"/>
              <a:ext cx="3296285" cy="2784475"/>
            </a:xfrm>
            <a:custGeom>
              <a:avLst/>
              <a:gdLst/>
              <a:ahLst/>
              <a:cxnLst/>
              <a:rect l="l" t="t" r="r" b="b"/>
              <a:pathLst>
                <a:path w="3296284" h="2784475">
                  <a:moveTo>
                    <a:pt x="2549492" y="39"/>
                  </a:moveTo>
                  <a:lnTo>
                    <a:pt x="2505947" y="4162"/>
                  </a:lnTo>
                  <a:lnTo>
                    <a:pt x="2463069" y="14135"/>
                  </a:lnTo>
                  <a:lnTo>
                    <a:pt x="2421350" y="29912"/>
                  </a:lnTo>
                  <a:lnTo>
                    <a:pt x="2381276" y="51446"/>
                  </a:lnTo>
                  <a:lnTo>
                    <a:pt x="2343339" y="78691"/>
                  </a:lnTo>
                  <a:lnTo>
                    <a:pt x="2308025" y="111602"/>
                  </a:lnTo>
                  <a:lnTo>
                    <a:pt x="2275825" y="150131"/>
                  </a:lnTo>
                  <a:lnTo>
                    <a:pt x="2251062" y="116883"/>
                  </a:lnTo>
                  <a:lnTo>
                    <a:pt x="2223263" y="87219"/>
                  </a:lnTo>
                  <a:lnTo>
                    <a:pt x="2192726" y="61388"/>
                  </a:lnTo>
                  <a:lnTo>
                    <a:pt x="2159747" y="39641"/>
                  </a:lnTo>
                  <a:lnTo>
                    <a:pt x="2118013" y="19557"/>
                  </a:lnTo>
                  <a:lnTo>
                    <a:pt x="2075335" y="6411"/>
                  </a:lnTo>
                  <a:lnTo>
                    <a:pt x="2032245" y="0"/>
                  </a:lnTo>
                  <a:lnTo>
                    <a:pt x="1989276" y="116"/>
                  </a:lnTo>
                  <a:lnTo>
                    <a:pt x="1946959" y="6556"/>
                  </a:lnTo>
                  <a:lnTo>
                    <a:pt x="1905827" y="19115"/>
                  </a:lnTo>
                  <a:lnTo>
                    <a:pt x="1866412" y="37587"/>
                  </a:lnTo>
                  <a:lnTo>
                    <a:pt x="1829246" y="61768"/>
                  </a:lnTo>
                  <a:lnTo>
                    <a:pt x="1794863" y="91451"/>
                  </a:lnTo>
                  <a:lnTo>
                    <a:pt x="1763793" y="126434"/>
                  </a:lnTo>
                  <a:lnTo>
                    <a:pt x="1736569" y="166509"/>
                  </a:lnTo>
                  <a:lnTo>
                    <a:pt x="1713723" y="211472"/>
                  </a:lnTo>
                  <a:lnTo>
                    <a:pt x="1691994" y="188579"/>
                  </a:lnTo>
                  <a:lnTo>
                    <a:pt x="1644679" y="148554"/>
                  </a:lnTo>
                  <a:lnTo>
                    <a:pt x="1579005" y="110086"/>
                  </a:lnTo>
                  <a:lnTo>
                    <a:pt x="1537837" y="94013"/>
                  </a:lnTo>
                  <a:lnTo>
                    <a:pt x="1496065" y="83251"/>
                  </a:lnTo>
                  <a:lnTo>
                    <a:pt x="1454025" y="77683"/>
                  </a:lnTo>
                  <a:lnTo>
                    <a:pt x="1412051" y="77191"/>
                  </a:lnTo>
                  <a:lnTo>
                    <a:pt x="1370480" y="81657"/>
                  </a:lnTo>
                  <a:lnTo>
                    <a:pt x="1329646" y="90963"/>
                  </a:lnTo>
                  <a:lnTo>
                    <a:pt x="1289883" y="104992"/>
                  </a:lnTo>
                  <a:lnTo>
                    <a:pt x="1251528" y="123625"/>
                  </a:lnTo>
                  <a:lnTo>
                    <a:pt x="1214914" y="146745"/>
                  </a:lnTo>
                  <a:lnTo>
                    <a:pt x="1180378" y="174233"/>
                  </a:lnTo>
                  <a:lnTo>
                    <a:pt x="1148254" y="205973"/>
                  </a:lnTo>
                  <a:lnTo>
                    <a:pt x="1118878" y="241845"/>
                  </a:lnTo>
                  <a:lnTo>
                    <a:pt x="1092583" y="281733"/>
                  </a:lnTo>
                  <a:lnTo>
                    <a:pt x="1069706" y="325518"/>
                  </a:lnTo>
                  <a:lnTo>
                    <a:pt x="1026172" y="299265"/>
                  </a:lnTo>
                  <a:lnTo>
                    <a:pt x="980913" y="278030"/>
                  </a:lnTo>
                  <a:lnTo>
                    <a:pt x="934259" y="261887"/>
                  </a:lnTo>
                  <a:lnTo>
                    <a:pt x="886539" y="250909"/>
                  </a:lnTo>
                  <a:lnTo>
                    <a:pt x="838081" y="245170"/>
                  </a:lnTo>
                  <a:lnTo>
                    <a:pt x="789215" y="244742"/>
                  </a:lnTo>
                  <a:lnTo>
                    <a:pt x="740268" y="249699"/>
                  </a:lnTo>
                  <a:lnTo>
                    <a:pt x="696516" y="258738"/>
                  </a:lnTo>
                  <a:lnTo>
                    <a:pt x="654299" y="271805"/>
                  </a:lnTo>
                  <a:lnTo>
                    <a:pt x="613750" y="288700"/>
                  </a:lnTo>
                  <a:lnTo>
                    <a:pt x="575001" y="309223"/>
                  </a:lnTo>
                  <a:lnTo>
                    <a:pt x="538185" y="333174"/>
                  </a:lnTo>
                  <a:lnTo>
                    <a:pt x="503434" y="360353"/>
                  </a:lnTo>
                  <a:lnTo>
                    <a:pt x="470879" y="390560"/>
                  </a:lnTo>
                  <a:lnTo>
                    <a:pt x="440654" y="423595"/>
                  </a:lnTo>
                  <a:lnTo>
                    <a:pt x="412890" y="459259"/>
                  </a:lnTo>
                  <a:lnTo>
                    <a:pt x="387719" y="497350"/>
                  </a:lnTo>
                  <a:lnTo>
                    <a:pt x="365274" y="537670"/>
                  </a:lnTo>
                  <a:lnTo>
                    <a:pt x="345687" y="580019"/>
                  </a:lnTo>
                  <a:lnTo>
                    <a:pt x="329090" y="624195"/>
                  </a:lnTo>
                  <a:lnTo>
                    <a:pt x="315616" y="670000"/>
                  </a:lnTo>
                  <a:lnTo>
                    <a:pt x="305396" y="717233"/>
                  </a:lnTo>
                  <a:lnTo>
                    <a:pt x="298563" y="765694"/>
                  </a:lnTo>
                  <a:lnTo>
                    <a:pt x="295248" y="815184"/>
                  </a:lnTo>
                  <a:lnTo>
                    <a:pt x="295585" y="865503"/>
                  </a:lnTo>
                  <a:lnTo>
                    <a:pt x="299705" y="916449"/>
                  </a:lnTo>
                  <a:lnTo>
                    <a:pt x="296911" y="925085"/>
                  </a:lnTo>
                  <a:lnTo>
                    <a:pt x="252737" y="933903"/>
                  </a:lnTo>
                  <a:lnTo>
                    <a:pt x="210464" y="949332"/>
                  </a:lnTo>
                  <a:lnTo>
                    <a:pt x="170595" y="971002"/>
                  </a:lnTo>
                  <a:lnTo>
                    <a:pt x="133632" y="998541"/>
                  </a:lnTo>
                  <a:lnTo>
                    <a:pt x="100076" y="1031578"/>
                  </a:lnTo>
                  <a:lnTo>
                    <a:pt x="70431" y="1069743"/>
                  </a:lnTo>
                  <a:lnTo>
                    <a:pt x="45197" y="1112664"/>
                  </a:lnTo>
                  <a:lnTo>
                    <a:pt x="26426" y="1155626"/>
                  </a:lnTo>
                  <a:lnTo>
                    <a:pt x="12711" y="1199954"/>
                  </a:lnTo>
                  <a:lnTo>
                    <a:pt x="3939" y="1245155"/>
                  </a:lnTo>
                  <a:lnTo>
                    <a:pt x="0" y="1290737"/>
                  </a:lnTo>
                  <a:lnTo>
                    <a:pt x="780" y="1336207"/>
                  </a:lnTo>
                  <a:lnTo>
                    <a:pt x="6170" y="1381075"/>
                  </a:lnTo>
                  <a:lnTo>
                    <a:pt x="16057" y="1424848"/>
                  </a:lnTo>
                  <a:lnTo>
                    <a:pt x="30329" y="1467033"/>
                  </a:lnTo>
                  <a:lnTo>
                    <a:pt x="48875" y="1507138"/>
                  </a:lnTo>
                  <a:lnTo>
                    <a:pt x="71582" y="1544672"/>
                  </a:lnTo>
                  <a:lnTo>
                    <a:pt x="98341" y="1579142"/>
                  </a:lnTo>
                  <a:lnTo>
                    <a:pt x="129038" y="1610055"/>
                  </a:lnTo>
                  <a:lnTo>
                    <a:pt x="163561" y="1636920"/>
                  </a:lnTo>
                  <a:lnTo>
                    <a:pt x="137088" y="1673759"/>
                  </a:lnTo>
                  <a:lnTo>
                    <a:pt x="115026" y="1713715"/>
                  </a:lnTo>
                  <a:lnTo>
                    <a:pt x="97527" y="1756266"/>
                  </a:lnTo>
                  <a:lnTo>
                    <a:pt x="84743" y="1800889"/>
                  </a:lnTo>
                  <a:lnTo>
                    <a:pt x="76824" y="1847063"/>
                  </a:lnTo>
                  <a:lnTo>
                    <a:pt x="73921" y="1894265"/>
                  </a:lnTo>
                  <a:lnTo>
                    <a:pt x="76185" y="1941974"/>
                  </a:lnTo>
                  <a:lnTo>
                    <a:pt x="84441" y="1992989"/>
                  </a:lnTo>
                  <a:lnTo>
                    <a:pt x="98248" y="2041118"/>
                  </a:lnTo>
                  <a:lnTo>
                    <a:pt x="117165" y="2085967"/>
                  </a:lnTo>
                  <a:lnTo>
                    <a:pt x="140753" y="2127136"/>
                  </a:lnTo>
                  <a:lnTo>
                    <a:pt x="168573" y="2164228"/>
                  </a:lnTo>
                  <a:lnTo>
                    <a:pt x="200185" y="2196847"/>
                  </a:lnTo>
                  <a:lnTo>
                    <a:pt x="235149" y="2224596"/>
                  </a:lnTo>
                  <a:lnTo>
                    <a:pt x="273026" y="2247075"/>
                  </a:lnTo>
                  <a:lnTo>
                    <a:pt x="313376" y="2263890"/>
                  </a:lnTo>
                  <a:lnTo>
                    <a:pt x="355759" y="2274641"/>
                  </a:lnTo>
                  <a:lnTo>
                    <a:pt x="399736" y="2278932"/>
                  </a:lnTo>
                  <a:lnTo>
                    <a:pt x="444866" y="2276365"/>
                  </a:lnTo>
                  <a:lnTo>
                    <a:pt x="448930" y="2284493"/>
                  </a:lnTo>
                  <a:lnTo>
                    <a:pt x="476292" y="2333024"/>
                  </a:lnTo>
                  <a:lnTo>
                    <a:pt x="503955" y="2374477"/>
                  </a:lnTo>
                  <a:lnTo>
                    <a:pt x="533899" y="2412866"/>
                  </a:lnTo>
                  <a:lnTo>
                    <a:pt x="565945" y="2448138"/>
                  </a:lnTo>
                  <a:lnTo>
                    <a:pt x="599913" y="2480242"/>
                  </a:lnTo>
                  <a:lnTo>
                    <a:pt x="635624" y="2509126"/>
                  </a:lnTo>
                  <a:lnTo>
                    <a:pt x="672897" y="2534740"/>
                  </a:lnTo>
                  <a:lnTo>
                    <a:pt x="711554" y="2557031"/>
                  </a:lnTo>
                  <a:lnTo>
                    <a:pt x="751415" y="2575947"/>
                  </a:lnTo>
                  <a:lnTo>
                    <a:pt x="792300" y="2591437"/>
                  </a:lnTo>
                  <a:lnTo>
                    <a:pt x="834031" y="2603450"/>
                  </a:lnTo>
                  <a:lnTo>
                    <a:pt x="876426" y="2611934"/>
                  </a:lnTo>
                  <a:lnTo>
                    <a:pt x="919307" y="2616837"/>
                  </a:lnTo>
                  <a:lnTo>
                    <a:pt x="962495" y="2618108"/>
                  </a:lnTo>
                  <a:lnTo>
                    <a:pt x="1005809" y="2615695"/>
                  </a:lnTo>
                  <a:lnTo>
                    <a:pt x="1049071" y="2609547"/>
                  </a:lnTo>
                  <a:lnTo>
                    <a:pt x="1092100" y="2599611"/>
                  </a:lnTo>
                  <a:lnTo>
                    <a:pt x="1134717" y="2585837"/>
                  </a:lnTo>
                  <a:lnTo>
                    <a:pt x="1176742" y="2568173"/>
                  </a:lnTo>
                  <a:lnTo>
                    <a:pt x="1217997" y="2546567"/>
                  </a:lnTo>
                  <a:lnTo>
                    <a:pt x="1258301" y="2520967"/>
                  </a:lnTo>
                  <a:lnTo>
                    <a:pt x="1284599" y="2562354"/>
                  </a:lnTo>
                  <a:lnTo>
                    <a:pt x="1313733" y="2600771"/>
                  </a:lnTo>
                  <a:lnTo>
                    <a:pt x="1345504" y="2636044"/>
                  </a:lnTo>
                  <a:lnTo>
                    <a:pt x="1379713" y="2668002"/>
                  </a:lnTo>
                  <a:lnTo>
                    <a:pt x="1416161" y="2696470"/>
                  </a:lnTo>
                  <a:lnTo>
                    <a:pt x="1454647" y="2721278"/>
                  </a:lnTo>
                  <a:lnTo>
                    <a:pt x="1494973" y="2742252"/>
                  </a:lnTo>
                  <a:lnTo>
                    <a:pt x="1536939" y="2759219"/>
                  </a:lnTo>
                  <a:lnTo>
                    <a:pt x="1579986" y="2771994"/>
                  </a:lnTo>
                  <a:lnTo>
                    <a:pt x="1623091" y="2780357"/>
                  </a:lnTo>
                  <a:lnTo>
                    <a:pt x="1666063" y="2784429"/>
                  </a:lnTo>
                  <a:lnTo>
                    <a:pt x="1708709" y="2784328"/>
                  </a:lnTo>
                  <a:lnTo>
                    <a:pt x="1750837" y="2780173"/>
                  </a:lnTo>
                  <a:lnTo>
                    <a:pt x="1792254" y="2772083"/>
                  </a:lnTo>
                  <a:lnTo>
                    <a:pt x="1832769" y="2760177"/>
                  </a:lnTo>
                  <a:lnTo>
                    <a:pt x="1872189" y="2744575"/>
                  </a:lnTo>
                  <a:lnTo>
                    <a:pt x="1910322" y="2725394"/>
                  </a:lnTo>
                  <a:lnTo>
                    <a:pt x="1946975" y="2702755"/>
                  </a:lnTo>
                  <a:lnTo>
                    <a:pt x="1981957" y="2676775"/>
                  </a:lnTo>
                  <a:lnTo>
                    <a:pt x="2015074" y="2647575"/>
                  </a:lnTo>
                  <a:lnTo>
                    <a:pt x="2046134" y="2615273"/>
                  </a:lnTo>
                  <a:lnTo>
                    <a:pt x="2074946" y="2579987"/>
                  </a:lnTo>
                  <a:lnTo>
                    <a:pt x="2101317" y="2541838"/>
                  </a:lnTo>
                  <a:lnTo>
                    <a:pt x="2125055" y="2500943"/>
                  </a:lnTo>
                  <a:lnTo>
                    <a:pt x="2145966" y="2457423"/>
                  </a:lnTo>
                  <a:lnTo>
                    <a:pt x="2163860" y="2411395"/>
                  </a:lnTo>
                  <a:lnTo>
                    <a:pt x="2178543" y="2362979"/>
                  </a:lnTo>
                  <a:lnTo>
                    <a:pt x="2221116" y="2389917"/>
                  </a:lnTo>
                  <a:lnTo>
                    <a:pt x="2265804" y="2411203"/>
                  </a:lnTo>
                  <a:lnTo>
                    <a:pt x="2312192" y="2426704"/>
                  </a:lnTo>
                  <a:lnTo>
                    <a:pt x="2359867" y="2436286"/>
                  </a:lnTo>
                  <a:lnTo>
                    <a:pt x="2408413" y="2439814"/>
                  </a:lnTo>
                  <a:lnTo>
                    <a:pt x="2453502" y="2437620"/>
                  </a:lnTo>
                  <a:lnTo>
                    <a:pt x="2497324" y="2430347"/>
                  </a:lnTo>
                  <a:lnTo>
                    <a:pt x="2539654" y="2418248"/>
                  </a:lnTo>
                  <a:lnTo>
                    <a:pt x="2580270" y="2401577"/>
                  </a:lnTo>
                  <a:lnTo>
                    <a:pt x="2618950" y="2380587"/>
                  </a:lnTo>
                  <a:lnTo>
                    <a:pt x="2655469" y="2355529"/>
                  </a:lnTo>
                  <a:lnTo>
                    <a:pt x="2689605" y="2326658"/>
                  </a:lnTo>
                  <a:lnTo>
                    <a:pt x="2721135" y="2294225"/>
                  </a:lnTo>
                  <a:lnTo>
                    <a:pt x="2749836" y="2258483"/>
                  </a:lnTo>
                  <a:lnTo>
                    <a:pt x="2775484" y="2219686"/>
                  </a:lnTo>
                  <a:lnTo>
                    <a:pt x="2797858" y="2178087"/>
                  </a:lnTo>
                  <a:lnTo>
                    <a:pt x="2816732" y="2133937"/>
                  </a:lnTo>
                  <a:lnTo>
                    <a:pt x="2831886" y="2087490"/>
                  </a:lnTo>
                  <a:lnTo>
                    <a:pt x="2843094" y="2038999"/>
                  </a:lnTo>
                  <a:lnTo>
                    <a:pt x="2850136" y="1988716"/>
                  </a:lnTo>
                  <a:lnTo>
                    <a:pt x="2852786" y="1936894"/>
                  </a:lnTo>
                  <a:lnTo>
                    <a:pt x="2904826" y="1925144"/>
                  </a:lnTo>
                  <a:lnTo>
                    <a:pt x="2955372" y="1907390"/>
                  </a:lnTo>
                  <a:lnTo>
                    <a:pt x="3004028" y="1883813"/>
                  </a:lnTo>
                  <a:lnTo>
                    <a:pt x="3050398" y="1854598"/>
                  </a:lnTo>
                  <a:lnTo>
                    <a:pt x="3094086" y="1819927"/>
                  </a:lnTo>
                  <a:lnTo>
                    <a:pt x="3128269" y="1786967"/>
                  </a:lnTo>
                  <a:lnTo>
                    <a:pt x="3159371" y="1751377"/>
                  </a:lnTo>
                  <a:lnTo>
                    <a:pt x="3187364" y="1713409"/>
                  </a:lnTo>
                  <a:lnTo>
                    <a:pt x="3212219" y="1673313"/>
                  </a:lnTo>
                  <a:lnTo>
                    <a:pt x="3233907" y="1631338"/>
                  </a:lnTo>
                  <a:lnTo>
                    <a:pt x="3252401" y="1587737"/>
                  </a:lnTo>
                  <a:lnTo>
                    <a:pt x="3267671" y="1542757"/>
                  </a:lnTo>
                  <a:lnTo>
                    <a:pt x="3279689" y="1496651"/>
                  </a:lnTo>
                  <a:lnTo>
                    <a:pt x="3288426" y="1449668"/>
                  </a:lnTo>
                  <a:lnTo>
                    <a:pt x="3293854" y="1402058"/>
                  </a:lnTo>
                  <a:lnTo>
                    <a:pt x="3295944" y="1354073"/>
                  </a:lnTo>
                  <a:lnTo>
                    <a:pt x="3294668" y="1305961"/>
                  </a:lnTo>
                  <a:lnTo>
                    <a:pt x="3289998" y="1257974"/>
                  </a:lnTo>
                  <a:lnTo>
                    <a:pt x="3281903" y="1210361"/>
                  </a:lnTo>
                  <a:lnTo>
                    <a:pt x="3270357" y="1163374"/>
                  </a:lnTo>
                  <a:lnTo>
                    <a:pt x="3255331" y="1117262"/>
                  </a:lnTo>
                  <a:lnTo>
                    <a:pt x="3236795" y="1072275"/>
                  </a:lnTo>
                  <a:lnTo>
                    <a:pt x="3214722" y="1028665"/>
                  </a:lnTo>
                  <a:lnTo>
                    <a:pt x="3189082" y="986680"/>
                  </a:lnTo>
                  <a:lnTo>
                    <a:pt x="3194464" y="971538"/>
                  </a:lnTo>
                  <a:lnTo>
                    <a:pt x="3207751" y="925085"/>
                  </a:lnTo>
                  <a:lnTo>
                    <a:pt x="3217077" y="875077"/>
                  </a:lnTo>
                  <a:lnTo>
                    <a:pt x="3221598" y="825210"/>
                  </a:lnTo>
                  <a:lnTo>
                    <a:pt x="3221489" y="775836"/>
                  </a:lnTo>
                  <a:lnTo>
                    <a:pt x="3216923" y="727306"/>
                  </a:lnTo>
                  <a:lnTo>
                    <a:pt x="3208076" y="679971"/>
                  </a:lnTo>
                  <a:lnTo>
                    <a:pt x="3195120" y="634182"/>
                  </a:lnTo>
                  <a:lnTo>
                    <a:pt x="3178231" y="590292"/>
                  </a:lnTo>
                  <a:lnTo>
                    <a:pt x="3157582" y="548650"/>
                  </a:lnTo>
                  <a:lnTo>
                    <a:pt x="3133347" y="509609"/>
                  </a:lnTo>
                  <a:lnTo>
                    <a:pt x="3105700" y="473520"/>
                  </a:lnTo>
                  <a:lnTo>
                    <a:pt x="3074815" y="440734"/>
                  </a:lnTo>
                  <a:lnTo>
                    <a:pt x="3040867" y="411603"/>
                  </a:lnTo>
                  <a:lnTo>
                    <a:pt x="3004030" y="386477"/>
                  </a:lnTo>
                  <a:lnTo>
                    <a:pt x="2964477" y="365709"/>
                  </a:lnTo>
                  <a:lnTo>
                    <a:pt x="2922382" y="349648"/>
                  </a:lnTo>
                  <a:lnTo>
                    <a:pt x="2912385" y="301903"/>
                  </a:lnTo>
                  <a:lnTo>
                    <a:pt x="2897773" y="256101"/>
                  </a:lnTo>
                  <a:lnTo>
                    <a:pt x="2878758" y="212663"/>
                  </a:lnTo>
                  <a:lnTo>
                    <a:pt x="2855552" y="172008"/>
                  </a:lnTo>
                  <a:lnTo>
                    <a:pt x="2828367" y="134557"/>
                  </a:lnTo>
                  <a:lnTo>
                    <a:pt x="2797414" y="100728"/>
                  </a:lnTo>
                  <a:lnTo>
                    <a:pt x="2760129" y="68784"/>
                  </a:lnTo>
                  <a:lnTo>
                    <a:pt x="2720577" y="42967"/>
                  </a:lnTo>
                  <a:lnTo>
                    <a:pt x="2679248" y="23230"/>
                  </a:lnTo>
                  <a:lnTo>
                    <a:pt x="2636632" y="9527"/>
                  </a:lnTo>
                  <a:lnTo>
                    <a:pt x="2593217" y="1812"/>
                  </a:lnTo>
                  <a:lnTo>
                    <a:pt x="2549492" y="39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2728" y="1149095"/>
              <a:ext cx="154686" cy="15468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0032365" y="1239646"/>
              <a:ext cx="464184" cy="708660"/>
            </a:xfrm>
            <a:custGeom>
              <a:avLst/>
              <a:gdLst/>
              <a:ahLst/>
              <a:cxnLst/>
              <a:rect l="l" t="t" r="r" b="b"/>
              <a:pathLst>
                <a:path w="464184" h="708660">
                  <a:moveTo>
                    <a:pt x="464058" y="476504"/>
                  </a:moveTo>
                  <a:lnTo>
                    <a:pt x="459333" y="429755"/>
                  </a:lnTo>
                  <a:lnTo>
                    <a:pt x="445820" y="386194"/>
                  </a:lnTo>
                  <a:lnTo>
                    <a:pt x="424421" y="346786"/>
                  </a:lnTo>
                  <a:lnTo>
                    <a:pt x="396087" y="312445"/>
                  </a:lnTo>
                  <a:lnTo>
                    <a:pt x="361746" y="284111"/>
                  </a:lnTo>
                  <a:lnTo>
                    <a:pt x="322338" y="262712"/>
                  </a:lnTo>
                  <a:lnTo>
                    <a:pt x="313715" y="260045"/>
                  </a:lnTo>
                  <a:lnTo>
                    <a:pt x="327748" y="246011"/>
                  </a:lnTo>
                  <a:lnTo>
                    <a:pt x="349732" y="203555"/>
                  </a:lnTo>
                  <a:lnTo>
                    <a:pt x="357632" y="154686"/>
                  </a:lnTo>
                  <a:lnTo>
                    <a:pt x="349732" y="105778"/>
                  </a:lnTo>
                  <a:lnTo>
                    <a:pt x="327761" y="63322"/>
                  </a:lnTo>
                  <a:lnTo>
                    <a:pt x="294259" y="29845"/>
                  </a:lnTo>
                  <a:lnTo>
                    <a:pt x="251802" y="7886"/>
                  </a:lnTo>
                  <a:lnTo>
                    <a:pt x="202946" y="0"/>
                  </a:lnTo>
                  <a:lnTo>
                    <a:pt x="154025" y="7886"/>
                  </a:lnTo>
                  <a:lnTo>
                    <a:pt x="111569" y="29845"/>
                  </a:lnTo>
                  <a:lnTo>
                    <a:pt x="78092" y="63322"/>
                  </a:lnTo>
                  <a:lnTo>
                    <a:pt x="56134" y="105778"/>
                  </a:lnTo>
                  <a:lnTo>
                    <a:pt x="48260" y="154686"/>
                  </a:lnTo>
                  <a:lnTo>
                    <a:pt x="56134" y="203555"/>
                  </a:lnTo>
                  <a:lnTo>
                    <a:pt x="78092" y="246011"/>
                  </a:lnTo>
                  <a:lnTo>
                    <a:pt x="111290" y="279234"/>
                  </a:lnTo>
                  <a:lnTo>
                    <a:pt x="102298" y="284111"/>
                  </a:lnTo>
                  <a:lnTo>
                    <a:pt x="67957" y="312445"/>
                  </a:lnTo>
                  <a:lnTo>
                    <a:pt x="39624" y="346786"/>
                  </a:lnTo>
                  <a:lnTo>
                    <a:pt x="18224" y="386194"/>
                  </a:lnTo>
                  <a:lnTo>
                    <a:pt x="4711" y="429755"/>
                  </a:lnTo>
                  <a:lnTo>
                    <a:pt x="0" y="476504"/>
                  </a:lnTo>
                  <a:lnTo>
                    <a:pt x="4711" y="523265"/>
                  </a:lnTo>
                  <a:lnTo>
                    <a:pt x="18224" y="566826"/>
                  </a:lnTo>
                  <a:lnTo>
                    <a:pt x="39624" y="606234"/>
                  </a:lnTo>
                  <a:lnTo>
                    <a:pt x="67957" y="640575"/>
                  </a:lnTo>
                  <a:lnTo>
                    <a:pt x="102298" y="668909"/>
                  </a:lnTo>
                  <a:lnTo>
                    <a:pt x="141706" y="690308"/>
                  </a:lnTo>
                  <a:lnTo>
                    <a:pt x="185267" y="703821"/>
                  </a:lnTo>
                  <a:lnTo>
                    <a:pt x="232029" y="708533"/>
                  </a:lnTo>
                  <a:lnTo>
                    <a:pt x="278777" y="703821"/>
                  </a:lnTo>
                  <a:lnTo>
                    <a:pt x="322338" y="690308"/>
                  </a:lnTo>
                  <a:lnTo>
                    <a:pt x="361746" y="668909"/>
                  </a:lnTo>
                  <a:lnTo>
                    <a:pt x="396087" y="640575"/>
                  </a:lnTo>
                  <a:lnTo>
                    <a:pt x="424421" y="606234"/>
                  </a:lnTo>
                  <a:lnTo>
                    <a:pt x="445820" y="566826"/>
                  </a:lnTo>
                  <a:lnTo>
                    <a:pt x="459333" y="523265"/>
                  </a:lnTo>
                  <a:lnTo>
                    <a:pt x="464058" y="476504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756663" y="1889615"/>
              <a:ext cx="3296285" cy="2784475"/>
            </a:xfrm>
            <a:custGeom>
              <a:avLst/>
              <a:gdLst/>
              <a:ahLst/>
              <a:cxnLst/>
              <a:rect l="l" t="t" r="r" b="b"/>
              <a:pathLst>
                <a:path w="3296284" h="2784475">
                  <a:moveTo>
                    <a:pt x="299705" y="916449"/>
                  </a:moveTo>
                  <a:lnTo>
                    <a:pt x="295585" y="865503"/>
                  </a:lnTo>
                  <a:lnTo>
                    <a:pt x="295248" y="815184"/>
                  </a:lnTo>
                  <a:lnTo>
                    <a:pt x="298563" y="765694"/>
                  </a:lnTo>
                  <a:lnTo>
                    <a:pt x="305396" y="717233"/>
                  </a:lnTo>
                  <a:lnTo>
                    <a:pt x="315616" y="670000"/>
                  </a:lnTo>
                  <a:lnTo>
                    <a:pt x="329090" y="624195"/>
                  </a:lnTo>
                  <a:lnTo>
                    <a:pt x="345687" y="580019"/>
                  </a:lnTo>
                  <a:lnTo>
                    <a:pt x="365274" y="537670"/>
                  </a:lnTo>
                  <a:lnTo>
                    <a:pt x="387719" y="497350"/>
                  </a:lnTo>
                  <a:lnTo>
                    <a:pt x="412890" y="459259"/>
                  </a:lnTo>
                  <a:lnTo>
                    <a:pt x="440654" y="423595"/>
                  </a:lnTo>
                  <a:lnTo>
                    <a:pt x="470879" y="390560"/>
                  </a:lnTo>
                  <a:lnTo>
                    <a:pt x="503434" y="360353"/>
                  </a:lnTo>
                  <a:lnTo>
                    <a:pt x="538185" y="333174"/>
                  </a:lnTo>
                  <a:lnTo>
                    <a:pt x="575001" y="309223"/>
                  </a:lnTo>
                  <a:lnTo>
                    <a:pt x="613750" y="288700"/>
                  </a:lnTo>
                  <a:lnTo>
                    <a:pt x="654299" y="271805"/>
                  </a:lnTo>
                  <a:lnTo>
                    <a:pt x="696516" y="258738"/>
                  </a:lnTo>
                  <a:lnTo>
                    <a:pt x="740268" y="249699"/>
                  </a:lnTo>
                  <a:lnTo>
                    <a:pt x="789215" y="244742"/>
                  </a:lnTo>
                  <a:lnTo>
                    <a:pt x="838081" y="245170"/>
                  </a:lnTo>
                  <a:lnTo>
                    <a:pt x="886539" y="250909"/>
                  </a:lnTo>
                  <a:lnTo>
                    <a:pt x="934259" y="261887"/>
                  </a:lnTo>
                  <a:lnTo>
                    <a:pt x="980913" y="278030"/>
                  </a:lnTo>
                  <a:lnTo>
                    <a:pt x="1026172" y="299265"/>
                  </a:lnTo>
                  <a:lnTo>
                    <a:pt x="1069706" y="325518"/>
                  </a:lnTo>
                  <a:lnTo>
                    <a:pt x="1092583" y="281733"/>
                  </a:lnTo>
                  <a:lnTo>
                    <a:pt x="1118878" y="241845"/>
                  </a:lnTo>
                  <a:lnTo>
                    <a:pt x="1148254" y="205973"/>
                  </a:lnTo>
                  <a:lnTo>
                    <a:pt x="1180378" y="174233"/>
                  </a:lnTo>
                  <a:lnTo>
                    <a:pt x="1214914" y="146745"/>
                  </a:lnTo>
                  <a:lnTo>
                    <a:pt x="1251528" y="123625"/>
                  </a:lnTo>
                  <a:lnTo>
                    <a:pt x="1289883" y="104992"/>
                  </a:lnTo>
                  <a:lnTo>
                    <a:pt x="1329646" y="90963"/>
                  </a:lnTo>
                  <a:lnTo>
                    <a:pt x="1370480" y="81657"/>
                  </a:lnTo>
                  <a:lnTo>
                    <a:pt x="1412051" y="77191"/>
                  </a:lnTo>
                  <a:lnTo>
                    <a:pt x="1454025" y="77683"/>
                  </a:lnTo>
                  <a:lnTo>
                    <a:pt x="1496065" y="83251"/>
                  </a:lnTo>
                  <a:lnTo>
                    <a:pt x="1537837" y="94013"/>
                  </a:lnTo>
                  <a:lnTo>
                    <a:pt x="1579005" y="110086"/>
                  </a:lnTo>
                  <a:lnTo>
                    <a:pt x="1619235" y="131589"/>
                  </a:lnTo>
                  <a:lnTo>
                    <a:pt x="1668956" y="167578"/>
                  </a:lnTo>
                  <a:lnTo>
                    <a:pt x="1713723" y="211472"/>
                  </a:lnTo>
                  <a:lnTo>
                    <a:pt x="1736569" y="166509"/>
                  </a:lnTo>
                  <a:lnTo>
                    <a:pt x="1763793" y="126434"/>
                  </a:lnTo>
                  <a:lnTo>
                    <a:pt x="1794863" y="91451"/>
                  </a:lnTo>
                  <a:lnTo>
                    <a:pt x="1829246" y="61768"/>
                  </a:lnTo>
                  <a:lnTo>
                    <a:pt x="1866412" y="37587"/>
                  </a:lnTo>
                  <a:lnTo>
                    <a:pt x="1905827" y="19115"/>
                  </a:lnTo>
                  <a:lnTo>
                    <a:pt x="1946959" y="6556"/>
                  </a:lnTo>
                  <a:lnTo>
                    <a:pt x="1989276" y="116"/>
                  </a:lnTo>
                  <a:lnTo>
                    <a:pt x="2032245" y="0"/>
                  </a:lnTo>
                  <a:lnTo>
                    <a:pt x="2075335" y="6411"/>
                  </a:lnTo>
                  <a:lnTo>
                    <a:pt x="2118013" y="19557"/>
                  </a:lnTo>
                  <a:lnTo>
                    <a:pt x="2159747" y="39641"/>
                  </a:lnTo>
                  <a:lnTo>
                    <a:pt x="2192726" y="61388"/>
                  </a:lnTo>
                  <a:lnTo>
                    <a:pt x="2223263" y="87219"/>
                  </a:lnTo>
                  <a:lnTo>
                    <a:pt x="2251062" y="116883"/>
                  </a:lnTo>
                  <a:lnTo>
                    <a:pt x="2275825" y="150131"/>
                  </a:lnTo>
                  <a:lnTo>
                    <a:pt x="2308025" y="111602"/>
                  </a:lnTo>
                  <a:lnTo>
                    <a:pt x="2343339" y="78691"/>
                  </a:lnTo>
                  <a:lnTo>
                    <a:pt x="2381276" y="51446"/>
                  </a:lnTo>
                  <a:lnTo>
                    <a:pt x="2421350" y="29912"/>
                  </a:lnTo>
                  <a:lnTo>
                    <a:pt x="2463069" y="14135"/>
                  </a:lnTo>
                  <a:lnTo>
                    <a:pt x="2505947" y="4162"/>
                  </a:lnTo>
                  <a:lnTo>
                    <a:pt x="2549492" y="39"/>
                  </a:lnTo>
                  <a:lnTo>
                    <a:pt x="2593217" y="1812"/>
                  </a:lnTo>
                  <a:lnTo>
                    <a:pt x="2636632" y="9527"/>
                  </a:lnTo>
                  <a:lnTo>
                    <a:pt x="2679248" y="23230"/>
                  </a:lnTo>
                  <a:lnTo>
                    <a:pt x="2720577" y="42967"/>
                  </a:lnTo>
                  <a:lnTo>
                    <a:pt x="2760129" y="68784"/>
                  </a:lnTo>
                  <a:lnTo>
                    <a:pt x="2797414" y="100728"/>
                  </a:lnTo>
                  <a:lnTo>
                    <a:pt x="2828367" y="134557"/>
                  </a:lnTo>
                  <a:lnTo>
                    <a:pt x="2855552" y="172008"/>
                  </a:lnTo>
                  <a:lnTo>
                    <a:pt x="2878758" y="212663"/>
                  </a:lnTo>
                  <a:lnTo>
                    <a:pt x="2897773" y="256101"/>
                  </a:lnTo>
                  <a:lnTo>
                    <a:pt x="2912385" y="301903"/>
                  </a:lnTo>
                  <a:lnTo>
                    <a:pt x="2922382" y="349648"/>
                  </a:lnTo>
                  <a:lnTo>
                    <a:pt x="2964477" y="365709"/>
                  </a:lnTo>
                  <a:lnTo>
                    <a:pt x="3004030" y="386477"/>
                  </a:lnTo>
                  <a:lnTo>
                    <a:pt x="3040867" y="411603"/>
                  </a:lnTo>
                  <a:lnTo>
                    <a:pt x="3074815" y="440734"/>
                  </a:lnTo>
                  <a:lnTo>
                    <a:pt x="3105700" y="473520"/>
                  </a:lnTo>
                  <a:lnTo>
                    <a:pt x="3133347" y="509609"/>
                  </a:lnTo>
                  <a:lnTo>
                    <a:pt x="3157582" y="548650"/>
                  </a:lnTo>
                  <a:lnTo>
                    <a:pt x="3178231" y="590292"/>
                  </a:lnTo>
                  <a:lnTo>
                    <a:pt x="3195120" y="634182"/>
                  </a:lnTo>
                  <a:lnTo>
                    <a:pt x="3208076" y="679971"/>
                  </a:lnTo>
                  <a:lnTo>
                    <a:pt x="3216923" y="727306"/>
                  </a:lnTo>
                  <a:lnTo>
                    <a:pt x="3221489" y="775836"/>
                  </a:lnTo>
                  <a:lnTo>
                    <a:pt x="3221598" y="825210"/>
                  </a:lnTo>
                  <a:lnTo>
                    <a:pt x="3217077" y="875077"/>
                  </a:lnTo>
                  <a:lnTo>
                    <a:pt x="3207751" y="925085"/>
                  </a:lnTo>
                  <a:lnTo>
                    <a:pt x="3194464" y="971538"/>
                  </a:lnTo>
                  <a:lnTo>
                    <a:pt x="3189082" y="986680"/>
                  </a:lnTo>
                  <a:lnTo>
                    <a:pt x="3214722" y="1028665"/>
                  </a:lnTo>
                  <a:lnTo>
                    <a:pt x="3236795" y="1072275"/>
                  </a:lnTo>
                  <a:lnTo>
                    <a:pt x="3255331" y="1117262"/>
                  </a:lnTo>
                  <a:lnTo>
                    <a:pt x="3270357" y="1163374"/>
                  </a:lnTo>
                  <a:lnTo>
                    <a:pt x="3281903" y="1210361"/>
                  </a:lnTo>
                  <a:lnTo>
                    <a:pt x="3289998" y="1257974"/>
                  </a:lnTo>
                  <a:lnTo>
                    <a:pt x="3294668" y="1305961"/>
                  </a:lnTo>
                  <a:lnTo>
                    <a:pt x="3295944" y="1354073"/>
                  </a:lnTo>
                  <a:lnTo>
                    <a:pt x="3293854" y="1402058"/>
                  </a:lnTo>
                  <a:lnTo>
                    <a:pt x="3288426" y="1449668"/>
                  </a:lnTo>
                  <a:lnTo>
                    <a:pt x="3279689" y="1496651"/>
                  </a:lnTo>
                  <a:lnTo>
                    <a:pt x="3267671" y="1542757"/>
                  </a:lnTo>
                  <a:lnTo>
                    <a:pt x="3252401" y="1587737"/>
                  </a:lnTo>
                  <a:lnTo>
                    <a:pt x="3233907" y="1631338"/>
                  </a:lnTo>
                  <a:lnTo>
                    <a:pt x="3212219" y="1673313"/>
                  </a:lnTo>
                  <a:lnTo>
                    <a:pt x="3187364" y="1713409"/>
                  </a:lnTo>
                  <a:lnTo>
                    <a:pt x="3159371" y="1751377"/>
                  </a:lnTo>
                  <a:lnTo>
                    <a:pt x="3128269" y="1786967"/>
                  </a:lnTo>
                  <a:lnTo>
                    <a:pt x="3094086" y="1819927"/>
                  </a:lnTo>
                  <a:lnTo>
                    <a:pt x="3050398" y="1854598"/>
                  </a:lnTo>
                  <a:lnTo>
                    <a:pt x="3004028" y="1883813"/>
                  </a:lnTo>
                  <a:lnTo>
                    <a:pt x="2955372" y="1907390"/>
                  </a:lnTo>
                  <a:lnTo>
                    <a:pt x="2904826" y="1925144"/>
                  </a:lnTo>
                  <a:lnTo>
                    <a:pt x="2852786" y="1936894"/>
                  </a:lnTo>
                  <a:lnTo>
                    <a:pt x="2850136" y="1988716"/>
                  </a:lnTo>
                  <a:lnTo>
                    <a:pt x="2843094" y="2038999"/>
                  </a:lnTo>
                  <a:lnTo>
                    <a:pt x="2831886" y="2087490"/>
                  </a:lnTo>
                  <a:lnTo>
                    <a:pt x="2816732" y="2133937"/>
                  </a:lnTo>
                  <a:lnTo>
                    <a:pt x="2797858" y="2178087"/>
                  </a:lnTo>
                  <a:lnTo>
                    <a:pt x="2775484" y="2219686"/>
                  </a:lnTo>
                  <a:lnTo>
                    <a:pt x="2749836" y="2258483"/>
                  </a:lnTo>
                  <a:lnTo>
                    <a:pt x="2721135" y="2294225"/>
                  </a:lnTo>
                  <a:lnTo>
                    <a:pt x="2689605" y="2326658"/>
                  </a:lnTo>
                  <a:lnTo>
                    <a:pt x="2655469" y="2355529"/>
                  </a:lnTo>
                  <a:lnTo>
                    <a:pt x="2618950" y="2380587"/>
                  </a:lnTo>
                  <a:lnTo>
                    <a:pt x="2580270" y="2401577"/>
                  </a:lnTo>
                  <a:lnTo>
                    <a:pt x="2539654" y="2418248"/>
                  </a:lnTo>
                  <a:lnTo>
                    <a:pt x="2497324" y="2430347"/>
                  </a:lnTo>
                  <a:lnTo>
                    <a:pt x="2453502" y="2437620"/>
                  </a:lnTo>
                  <a:lnTo>
                    <a:pt x="2408413" y="2439814"/>
                  </a:lnTo>
                  <a:lnTo>
                    <a:pt x="2359867" y="2436286"/>
                  </a:lnTo>
                  <a:lnTo>
                    <a:pt x="2312192" y="2426704"/>
                  </a:lnTo>
                  <a:lnTo>
                    <a:pt x="2265804" y="2411203"/>
                  </a:lnTo>
                  <a:lnTo>
                    <a:pt x="2221116" y="2389917"/>
                  </a:lnTo>
                  <a:lnTo>
                    <a:pt x="2178543" y="2362979"/>
                  </a:lnTo>
                  <a:lnTo>
                    <a:pt x="2163860" y="2411395"/>
                  </a:lnTo>
                  <a:lnTo>
                    <a:pt x="2145966" y="2457423"/>
                  </a:lnTo>
                  <a:lnTo>
                    <a:pt x="2125055" y="2500943"/>
                  </a:lnTo>
                  <a:lnTo>
                    <a:pt x="2101317" y="2541838"/>
                  </a:lnTo>
                  <a:lnTo>
                    <a:pt x="2074946" y="2579987"/>
                  </a:lnTo>
                  <a:lnTo>
                    <a:pt x="2046134" y="2615273"/>
                  </a:lnTo>
                  <a:lnTo>
                    <a:pt x="2015074" y="2647575"/>
                  </a:lnTo>
                  <a:lnTo>
                    <a:pt x="1981957" y="2676775"/>
                  </a:lnTo>
                  <a:lnTo>
                    <a:pt x="1946975" y="2702755"/>
                  </a:lnTo>
                  <a:lnTo>
                    <a:pt x="1910322" y="2725394"/>
                  </a:lnTo>
                  <a:lnTo>
                    <a:pt x="1872189" y="2744575"/>
                  </a:lnTo>
                  <a:lnTo>
                    <a:pt x="1832769" y="2760177"/>
                  </a:lnTo>
                  <a:lnTo>
                    <a:pt x="1792254" y="2772083"/>
                  </a:lnTo>
                  <a:lnTo>
                    <a:pt x="1750837" y="2780173"/>
                  </a:lnTo>
                  <a:lnTo>
                    <a:pt x="1708709" y="2784328"/>
                  </a:lnTo>
                  <a:lnTo>
                    <a:pt x="1666063" y="2784429"/>
                  </a:lnTo>
                  <a:lnTo>
                    <a:pt x="1623091" y="2780357"/>
                  </a:lnTo>
                  <a:lnTo>
                    <a:pt x="1579986" y="2771994"/>
                  </a:lnTo>
                  <a:lnTo>
                    <a:pt x="1536939" y="2759219"/>
                  </a:lnTo>
                  <a:lnTo>
                    <a:pt x="1494973" y="2742252"/>
                  </a:lnTo>
                  <a:lnTo>
                    <a:pt x="1454647" y="2721278"/>
                  </a:lnTo>
                  <a:lnTo>
                    <a:pt x="1416161" y="2696470"/>
                  </a:lnTo>
                  <a:lnTo>
                    <a:pt x="1379713" y="2668002"/>
                  </a:lnTo>
                  <a:lnTo>
                    <a:pt x="1345504" y="2636044"/>
                  </a:lnTo>
                  <a:lnTo>
                    <a:pt x="1313733" y="2600771"/>
                  </a:lnTo>
                  <a:lnTo>
                    <a:pt x="1284599" y="2562354"/>
                  </a:lnTo>
                  <a:lnTo>
                    <a:pt x="1258301" y="2520967"/>
                  </a:lnTo>
                  <a:lnTo>
                    <a:pt x="1217997" y="2546567"/>
                  </a:lnTo>
                  <a:lnTo>
                    <a:pt x="1176742" y="2568173"/>
                  </a:lnTo>
                  <a:lnTo>
                    <a:pt x="1134717" y="2585837"/>
                  </a:lnTo>
                  <a:lnTo>
                    <a:pt x="1092100" y="2599611"/>
                  </a:lnTo>
                  <a:lnTo>
                    <a:pt x="1049071" y="2609547"/>
                  </a:lnTo>
                  <a:lnTo>
                    <a:pt x="1005809" y="2615695"/>
                  </a:lnTo>
                  <a:lnTo>
                    <a:pt x="962495" y="2618108"/>
                  </a:lnTo>
                  <a:lnTo>
                    <a:pt x="919307" y="2616837"/>
                  </a:lnTo>
                  <a:lnTo>
                    <a:pt x="876426" y="2611934"/>
                  </a:lnTo>
                  <a:lnTo>
                    <a:pt x="834031" y="2603450"/>
                  </a:lnTo>
                  <a:lnTo>
                    <a:pt x="792300" y="2591437"/>
                  </a:lnTo>
                  <a:lnTo>
                    <a:pt x="751415" y="2575947"/>
                  </a:lnTo>
                  <a:lnTo>
                    <a:pt x="711554" y="2557031"/>
                  </a:lnTo>
                  <a:lnTo>
                    <a:pt x="672897" y="2534740"/>
                  </a:lnTo>
                  <a:lnTo>
                    <a:pt x="635624" y="2509126"/>
                  </a:lnTo>
                  <a:lnTo>
                    <a:pt x="599913" y="2480242"/>
                  </a:lnTo>
                  <a:lnTo>
                    <a:pt x="565945" y="2448138"/>
                  </a:lnTo>
                  <a:lnTo>
                    <a:pt x="533899" y="2412866"/>
                  </a:lnTo>
                  <a:lnTo>
                    <a:pt x="503955" y="2374477"/>
                  </a:lnTo>
                  <a:lnTo>
                    <a:pt x="476292" y="2333024"/>
                  </a:lnTo>
                  <a:lnTo>
                    <a:pt x="451089" y="2288557"/>
                  </a:lnTo>
                  <a:lnTo>
                    <a:pt x="446898" y="2280429"/>
                  </a:lnTo>
                  <a:lnTo>
                    <a:pt x="444866" y="2276365"/>
                  </a:lnTo>
                  <a:lnTo>
                    <a:pt x="399736" y="2278932"/>
                  </a:lnTo>
                  <a:lnTo>
                    <a:pt x="355759" y="2274641"/>
                  </a:lnTo>
                  <a:lnTo>
                    <a:pt x="313376" y="2263890"/>
                  </a:lnTo>
                  <a:lnTo>
                    <a:pt x="273026" y="2247075"/>
                  </a:lnTo>
                  <a:lnTo>
                    <a:pt x="235149" y="2224596"/>
                  </a:lnTo>
                  <a:lnTo>
                    <a:pt x="200185" y="2196847"/>
                  </a:lnTo>
                  <a:lnTo>
                    <a:pt x="168573" y="2164228"/>
                  </a:lnTo>
                  <a:lnTo>
                    <a:pt x="140753" y="2127136"/>
                  </a:lnTo>
                  <a:lnTo>
                    <a:pt x="117165" y="2085967"/>
                  </a:lnTo>
                  <a:lnTo>
                    <a:pt x="98248" y="2041118"/>
                  </a:lnTo>
                  <a:lnTo>
                    <a:pt x="84441" y="1992989"/>
                  </a:lnTo>
                  <a:lnTo>
                    <a:pt x="76185" y="1941974"/>
                  </a:lnTo>
                  <a:lnTo>
                    <a:pt x="73921" y="1894265"/>
                  </a:lnTo>
                  <a:lnTo>
                    <a:pt x="76824" y="1847063"/>
                  </a:lnTo>
                  <a:lnTo>
                    <a:pt x="84743" y="1800889"/>
                  </a:lnTo>
                  <a:lnTo>
                    <a:pt x="97527" y="1756266"/>
                  </a:lnTo>
                  <a:lnTo>
                    <a:pt x="115026" y="1713715"/>
                  </a:lnTo>
                  <a:lnTo>
                    <a:pt x="137088" y="1673759"/>
                  </a:lnTo>
                  <a:lnTo>
                    <a:pt x="163561" y="1636920"/>
                  </a:lnTo>
                  <a:lnTo>
                    <a:pt x="129038" y="1610055"/>
                  </a:lnTo>
                  <a:lnTo>
                    <a:pt x="98341" y="1579142"/>
                  </a:lnTo>
                  <a:lnTo>
                    <a:pt x="71582" y="1544672"/>
                  </a:lnTo>
                  <a:lnTo>
                    <a:pt x="48875" y="1507138"/>
                  </a:lnTo>
                  <a:lnTo>
                    <a:pt x="30329" y="1467033"/>
                  </a:lnTo>
                  <a:lnTo>
                    <a:pt x="16057" y="1424848"/>
                  </a:lnTo>
                  <a:lnTo>
                    <a:pt x="6170" y="1381075"/>
                  </a:lnTo>
                  <a:lnTo>
                    <a:pt x="780" y="1336207"/>
                  </a:lnTo>
                  <a:lnTo>
                    <a:pt x="0" y="1290737"/>
                  </a:lnTo>
                  <a:lnTo>
                    <a:pt x="3939" y="1245155"/>
                  </a:lnTo>
                  <a:lnTo>
                    <a:pt x="12711" y="1199954"/>
                  </a:lnTo>
                  <a:lnTo>
                    <a:pt x="26426" y="1155626"/>
                  </a:lnTo>
                  <a:lnTo>
                    <a:pt x="45197" y="1112664"/>
                  </a:lnTo>
                  <a:lnTo>
                    <a:pt x="70431" y="1069743"/>
                  </a:lnTo>
                  <a:lnTo>
                    <a:pt x="100076" y="1031578"/>
                  </a:lnTo>
                  <a:lnTo>
                    <a:pt x="133632" y="998541"/>
                  </a:lnTo>
                  <a:lnTo>
                    <a:pt x="170595" y="971002"/>
                  </a:lnTo>
                  <a:lnTo>
                    <a:pt x="210464" y="949332"/>
                  </a:lnTo>
                  <a:lnTo>
                    <a:pt x="252737" y="933903"/>
                  </a:lnTo>
                  <a:lnTo>
                    <a:pt x="296911" y="925085"/>
                  </a:lnTo>
                  <a:lnTo>
                    <a:pt x="299705" y="916449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9773" y="1136142"/>
              <a:ext cx="180594" cy="18059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923782" y="1239646"/>
              <a:ext cx="3020695" cy="3159760"/>
            </a:xfrm>
            <a:custGeom>
              <a:avLst/>
              <a:gdLst/>
              <a:ahLst/>
              <a:cxnLst/>
              <a:rect l="l" t="t" r="r" b="b"/>
              <a:pathLst>
                <a:path w="3020695" h="3159760">
                  <a:moveTo>
                    <a:pt x="1466215" y="154686"/>
                  </a:moveTo>
                  <a:lnTo>
                    <a:pt x="1458320" y="203545"/>
                  </a:lnTo>
                  <a:lnTo>
                    <a:pt x="1436344" y="246004"/>
                  </a:lnTo>
                  <a:lnTo>
                    <a:pt x="1402847" y="279501"/>
                  </a:lnTo>
                  <a:lnTo>
                    <a:pt x="1360388" y="301477"/>
                  </a:lnTo>
                  <a:lnTo>
                    <a:pt x="1311528" y="309372"/>
                  </a:lnTo>
                  <a:lnTo>
                    <a:pt x="1262620" y="301477"/>
                  </a:lnTo>
                  <a:lnTo>
                    <a:pt x="1220156" y="279501"/>
                  </a:lnTo>
                  <a:lnTo>
                    <a:pt x="1186676" y="246004"/>
                  </a:lnTo>
                  <a:lnTo>
                    <a:pt x="1164725" y="203545"/>
                  </a:lnTo>
                  <a:lnTo>
                    <a:pt x="1156843" y="154686"/>
                  </a:lnTo>
                  <a:lnTo>
                    <a:pt x="1164725" y="105777"/>
                  </a:lnTo>
                  <a:lnTo>
                    <a:pt x="1186676" y="63313"/>
                  </a:lnTo>
                  <a:lnTo>
                    <a:pt x="1220156" y="29833"/>
                  </a:lnTo>
                  <a:lnTo>
                    <a:pt x="1262620" y="7882"/>
                  </a:lnTo>
                  <a:lnTo>
                    <a:pt x="1311528" y="0"/>
                  </a:lnTo>
                  <a:lnTo>
                    <a:pt x="1360388" y="7882"/>
                  </a:lnTo>
                  <a:lnTo>
                    <a:pt x="1402847" y="29833"/>
                  </a:lnTo>
                  <a:lnTo>
                    <a:pt x="1436344" y="63313"/>
                  </a:lnTo>
                  <a:lnTo>
                    <a:pt x="1458320" y="105777"/>
                  </a:lnTo>
                  <a:lnTo>
                    <a:pt x="1466215" y="154686"/>
                  </a:lnTo>
                  <a:close/>
                </a:path>
                <a:path w="3020695" h="3159760">
                  <a:moveTo>
                    <a:pt x="1572641" y="476503"/>
                  </a:moveTo>
                  <a:lnTo>
                    <a:pt x="1567926" y="523265"/>
                  </a:lnTo>
                  <a:lnTo>
                    <a:pt x="1554406" y="566818"/>
                  </a:lnTo>
                  <a:lnTo>
                    <a:pt x="1533013" y="606232"/>
                  </a:lnTo>
                  <a:lnTo>
                    <a:pt x="1504680" y="640572"/>
                  </a:lnTo>
                  <a:lnTo>
                    <a:pt x="1470340" y="668905"/>
                  </a:lnTo>
                  <a:lnTo>
                    <a:pt x="1430926" y="690298"/>
                  </a:lnTo>
                  <a:lnTo>
                    <a:pt x="1387373" y="703818"/>
                  </a:lnTo>
                  <a:lnTo>
                    <a:pt x="1340612" y="708532"/>
                  </a:lnTo>
                  <a:lnTo>
                    <a:pt x="1293850" y="703818"/>
                  </a:lnTo>
                  <a:lnTo>
                    <a:pt x="1250297" y="690298"/>
                  </a:lnTo>
                  <a:lnTo>
                    <a:pt x="1210883" y="668905"/>
                  </a:lnTo>
                  <a:lnTo>
                    <a:pt x="1176543" y="640572"/>
                  </a:lnTo>
                  <a:lnTo>
                    <a:pt x="1148210" y="606232"/>
                  </a:lnTo>
                  <a:lnTo>
                    <a:pt x="1126817" y="566818"/>
                  </a:lnTo>
                  <a:lnTo>
                    <a:pt x="1113297" y="523265"/>
                  </a:lnTo>
                  <a:lnTo>
                    <a:pt x="1108583" y="476503"/>
                  </a:lnTo>
                  <a:lnTo>
                    <a:pt x="1113297" y="429742"/>
                  </a:lnTo>
                  <a:lnTo>
                    <a:pt x="1126817" y="386189"/>
                  </a:lnTo>
                  <a:lnTo>
                    <a:pt x="1148210" y="346775"/>
                  </a:lnTo>
                  <a:lnTo>
                    <a:pt x="1176543" y="312435"/>
                  </a:lnTo>
                  <a:lnTo>
                    <a:pt x="1210883" y="284102"/>
                  </a:lnTo>
                  <a:lnTo>
                    <a:pt x="1250297" y="262709"/>
                  </a:lnTo>
                  <a:lnTo>
                    <a:pt x="1293850" y="249189"/>
                  </a:lnTo>
                  <a:lnTo>
                    <a:pt x="1340612" y="244475"/>
                  </a:lnTo>
                  <a:lnTo>
                    <a:pt x="1387373" y="249189"/>
                  </a:lnTo>
                  <a:lnTo>
                    <a:pt x="1430926" y="262709"/>
                  </a:lnTo>
                  <a:lnTo>
                    <a:pt x="1470340" y="284102"/>
                  </a:lnTo>
                  <a:lnTo>
                    <a:pt x="1504680" y="312435"/>
                  </a:lnTo>
                  <a:lnTo>
                    <a:pt x="1533013" y="346775"/>
                  </a:lnTo>
                  <a:lnTo>
                    <a:pt x="1554406" y="386189"/>
                  </a:lnTo>
                  <a:lnTo>
                    <a:pt x="1567926" y="429742"/>
                  </a:lnTo>
                  <a:lnTo>
                    <a:pt x="1572641" y="476503"/>
                  </a:lnTo>
                  <a:close/>
                </a:path>
                <a:path w="3020695" h="3159760">
                  <a:moveTo>
                    <a:pt x="193040" y="2327402"/>
                  </a:moveTo>
                  <a:lnTo>
                    <a:pt x="142624" y="2327491"/>
                  </a:lnTo>
                  <a:lnTo>
                    <a:pt x="93090" y="2318781"/>
                  </a:lnTo>
                  <a:lnTo>
                    <a:pt x="45271" y="2301523"/>
                  </a:lnTo>
                  <a:lnTo>
                    <a:pt x="0" y="2275966"/>
                  </a:lnTo>
                </a:path>
                <a:path w="3020695" h="3159760">
                  <a:moveTo>
                    <a:pt x="363347" y="2889504"/>
                  </a:moveTo>
                  <a:lnTo>
                    <a:pt x="342810" y="2898050"/>
                  </a:lnTo>
                  <a:lnTo>
                    <a:pt x="321833" y="2905013"/>
                  </a:lnTo>
                  <a:lnTo>
                    <a:pt x="300499" y="2910381"/>
                  </a:lnTo>
                  <a:lnTo>
                    <a:pt x="278892" y="2914141"/>
                  </a:lnTo>
                </a:path>
                <a:path w="3020695" h="3159760">
                  <a:moveTo>
                    <a:pt x="1091057" y="3159633"/>
                  </a:moveTo>
                  <a:lnTo>
                    <a:pt x="1076366" y="3132806"/>
                  </a:lnTo>
                  <a:lnTo>
                    <a:pt x="1062974" y="3105134"/>
                  </a:lnTo>
                  <a:lnTo>
                    <a:pt x="1050891" y="3076676"/>
                  </a:lnTo>
                  <a:lnTo>
                    <a:pt x="1040129" y="3047491"/>
                  </a:lnTo>
                </a:path>
                <a:path w="3020695" h="3159760">
                  <a:moveTo>
                    <a:pt x="2032000" y="2879979"/>
                  </a:moveTo>
                  <a:lnTo>
                    <a:pt x="2029075" y="2911209"/>
                  </a:lnTo>
                  <a:lnTo>
                    <a:pt x="2024697" y="2942177"/>
                  </a:lnTo>
                  <a:lnTo>
                    <a:pt x="2018891" y="2972812"/>
                  </a:lnTo>
                  <a:lnTo>
                    <a:pt x="2011679" y="3003041"/>
                  </a:lnTo>
                </a:path>
                <a:path w="3020695" h="3159760">
                  <a:moveTo>
                    <a:pt x="2435987" y="2119629"/>
                  </a:moveTo>
                  <a:lnTo>
                    <a:pt x="2476225" y="2145231"/>
                  </a:lnTo>
                  <a:lnTo>
                    <a:pt x="2513481" y="2175114"/>
                  </a:lnTo>
                  <a:lnTo>
                    <a:pt x="2547567" y="2208932"/>
                  </a:lnTo>
                  <a:lnTo>
                    <a:pt x="2578297" y="2246338"/>
                  </a:lnTo>
                  <a:lnTo>
                    <a:pt x="2605485" y="2286985"/>
                  </a:lnTo>
                  <a:lnTo>
                    <a:pt x="2628943" y="2330525"/>
                  </a:lnTo>
                  <a:lnTo>
                    <a:pt x="2648486" y="2376613"/>
                  </a:lnTo>
                  <a:lnTo>
                    <a:pt x="2663925" y="2424901"/>
                  </a:lnTo>
                  <a:lnTo>
                    <a:pt x="2675076" y="2475042"/>
                  </a:lnTo>
                  <a:lnTo>
                    <a:pt x="2681751" y="2526690"/>
                  </a:lnTo>
                  <a:lnTo>
                    <a:pt x="2683764" y="2579497"/>
                  </a:lnTo>
                </a:path>
                <a:path w="3020695" h="3159760">
                  <a:moveTo>
                    <a:pt x="3020441" y="1629790"/>
                  </a:moveTo>
                  <a:lnTo>
                    <a:pt x="2999482" y="1678223"/>
                  </a:lnTo>
                  <a:lnTo>
                    <a:pt x="2973927" y="1723405"/>
                  </a:lnTo>
                  <a:lnTo>
                    <a:pt x="2944038" y="1764897"/>
                  </a:lnTo>
                  <a:lnTo>
                    <a:pt x="2910078" y="1802256"/>
                  </a:lnTo>
                </a:path>
                <a:path w="3020695" h="3159760">
                  <a:moveTo>
                    <a:pt x="2755646" y="989964"/>
                  </a:moveTo>
                  <a:lnTo>
                    <a:pt x="2758434" y="1010150"/>
                  </a:lnTo>
                  <a:lnTo>
                    <a:pt x="2760329" y="1030477"/>
                  </a:lnTo>
                  <a:lnTo>
                    <a:pt x="2761343" y="1050901"/>
                  </a:lnTo>
                  <a:lnTo>
                    <a:pt x="2761488" y="1071372"/>
                  </a:lnTo>
                </a:path>
                <a:path w="3020695" h="3159760">
                  <a:moveTo>
                    <a:pt x="2051177" y="894968"/>
                  </a:moveTo>
                  <a:lnTo>
                    <a:pt x="2062811" y="867271"/>
                  </a:lnTo>
                  <a:lnTo>
                    <a:pt x="2076148" y="840644"/>
                  </a:lnTo>
                  <a:lnTo>
                    <a:pt x="2091128" y="815209"/>
                  </a:lnTo>
                  <a:lnTo>
                    <a:pt x="2107692" y="791082"/>
                  </a:lnTo>
                </a:path>
                <a:path w="3020695" h="3159760">
                  <a:moveTo>
                    <a:pt x="1522602" y="944372"/>
                  </a:moveTo>
                  <a:lnTo>
                    <a:pt x="1527601" y="921309"/>
                  </a:lnTo>
                  <a:lnTo>
                    <a:pt x="1533826" y="898651"/>
                  </a:lnTo>
                  <a:lnTo>
                    <a:pt x="1541266" y="876470"/>
                  </a:lnTo>
                  <a:lnTo>
                    <a:pt x="1549908" y="854837"/>
                  </a:lnTo>
                </a:path>
                <a:path w="3020695" h="3159760">
                  <a:moveTo>
                    <a:pt x="902208" y="974851"/>
                  </a:moveTo>
                  <a:lnTo>
                    <a:pt x="928651" y="993961"/>
                  </a:lnTo>
                  <a:lnTo>
                    <a:pt x="954024" y="1014856"/>
                  </a:lnTo>
                  <a:lnTo>
                    <a:pt x="978253" y="1037466"/>
                  </a:lnTo>
                  <a:lnTo>
                    <a:pt x="1001268" y="1061719"/>
                  </a:lnTo>
                </a:path>
                <a:path w="3020695" h="3159760">
                  <a:moveTo>
                    <a:pt x="149860" y="1657857"/>
                  </a:moveTo>
                  <a:lnTo>
                    <a:pt x="144357" y="1635283"/>
                  </a:lnTo>
                  <a:lnTo>
                    <a:pt x="139652" y="1612518"/>
                  </a:lnTo>
                  <a:lnTo>
                    <a:pt x="135733" y="1589563"/>
                  </a:lnTo>
                  <a:lnTo>
                    <a:pt x="132588" y="1566417"/>
                  </a:lnTo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9302622" y="2494026"/>
            <a:ext cx="197040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An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unforeseen</a:t>
            </a:r>
            <a:r>
              <a:rPr dirty="0" sz="18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chain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dirty="0" sz="1800" spc="-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events</a:t>
            </a:r>
            <a:r>
              <a:rPr dirty="0" sz="1800" spc="-4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caused</a:t>
            </a:r>
            <a:r>
              <a:rPr dirty="0" sz="18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Calibri"/>
                <a:cs typeface="Calibri"/>
              </a:rPr>
              <a:t>by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disturbance</a:t>
            </a:r>
            <a:r>
              <a:rPr dirty="0" sz="1800" spc="-5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FF00"/>
                </a:solidFill>
                <a:latin typeface="Calibri"/>
                <a:cs typeface="Calibri"/>
              </a:rPr>
              <a:t>a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system,</a:t>
            </a:r>
            <a:r>
              <a:rPr dirty="0" sz="1800" spc="-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Earth’s organisms.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9107" y="4774691"/>
            <a:ext cx="3474720" cy="19613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230" y="260350"/>
            <a:ext cx="5255895" cy="3835400"/>
            <a:chOff x="62230" y="260350"/>
            <a:chExt cx="5255895" cy="3835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" y="289559"/>
              <a:ext cx="3525012" cy="84124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1440" y="289559"/>
              <a:ext cx="3525520" cy="841375"/>
            </a:xfrm>
            <a:custGeom>
              <a:avLst/>
              <a:gdLst/>
              <a:ahLst/>
              <a:cxnLst/>
              <a:rect l="l" t="t" r="r" b="b"/>
              <a:pathLst>
                <a:path w="3525520" h="841375">
                  <a:moveTo>
                    <a:pt x="0" y="841247"/>
                  </a:moveTo>
                  <a:lnTo>
                    <a:pt x="3525012" y="841247"/>
                  </a:lnTo>
                  <a:lnTo>
                    <a:pt x="3525012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57912">
              <a:solidFill>
                <a:srgbClr val="89BBD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44348" y="696976"/>
              <a:ext cx="3220720" cy="21590"/>
            </a:xfrm>
            <a:custGeom>
              <a:avLst/>
              <a:gdLst/>
              <a:ahLst/>
              <a:cxnLst/>
              <a:rect l="l" t="t" r="r" b="b"/>
              <a:pathLst>
                <a:path w="3220720" h="21590">
                  <a:moveTo>
                    <a:pt x="322021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3220212" y="21336"/>
                  </a:lnTo>
                  <a:lnTo>
                    <a:pt x="32202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9020" y="3198876"/>
              <a:ext cx="1728977" cy="8968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859" y="3745944"/>
              <a:ext cx="1241298" cy="6938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329184" y="3700271"/>
            <a:ext cx="1369695" cy="787400"/>
            <a:chOff x="329184" y="3700271"/>
            <a:chExt cx="1369695" cy="78740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" y="3700271"/>
              <a:ext cx="1369314" cy="78714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543" y="4178862"/>
              <a:ext cx="942594" cy="63191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51561" y="3290061"/>
            <a:ext cx="8552815" cy="29622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99085" marR="5080" indent="-294640">
              <a:lnSpc>
                <a:spcPct val="100400"/>
              </a:lnSpc>
              <a:spcBef>
                <a:spcPts val="85"/>
              </a:spcBef>
              <a:buSzPct val="94642"/>
              <a:buFont typeface="Wingdings"/>
              <a:buChar char=""/>
              <a:tabLst>
                <a:tab pos="299085" algn="l"/>
                <a:tab pos="328295" algn="l"/>
              </a:tabLst>
            </a:pP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Parts</a:t>
            </a:r>
            <a:r>
              <a:rPr dirty="0" sz="28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of</a:t>
            </a:r>
            <a:r>
              <a:rPr dirty="0" sz="28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Earth,</a:t>
            </a:r>
            <a:r>
              <a:rPr dirty="0" sz="28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such</a:t>
            </a:r>
            <a:r>
              <a:rPr dirty="0" sz="28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as</a:t>
            </a:r>
            <a:r>
              <a:rPr dirty="0" sz="28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u="sng" sz="3200" b="1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Europe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,</a:t>
            </a:r>
            <a:r>
              <a:rPr dirty="0" sz="2800" spc="-7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could</a:t>
            </a:r>
            <a:r>
              <a:rPr dirty="0" sz="28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start</a:t>
            </a:r>
            <a:r>
              <a:rPr dirty="0" sz="2800" spc="-6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to</a:t>
            </a:r>
            <a:r>
              <a:rPr dirty="0" sz="28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DFCC1"/>
                </a:solidFill>
                <a:latin typeface="Calibri"/>
                <a:cs typeface="Calibri"/>
              </a:rPr>
              <a:t>experience </a:t>
            </a:r>
            <a:r>
              <a:rPr dirty="0" u="sng" sz="280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colder</a:t>
            </a:r>
            <a:r>
              <a:rPr dirty="0" sz="2800" spc="-85">
                <a:solidFill>
                  <a:srgbClr val="1D6194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DFCC1"/>
                </a:solidFill>
                <a:latin typeface="Calibri"/>
                <a:cs typeface="Calibri"/>
              </a:rPr>
              <a:t>temperatures</a:t>
            </a:r>
            <a:r>
              <a:rPr dirty="0" sz="2800" spc="-7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DFCC1"/>
                </a:solidFill>
                <a:latin typeface="Calibri"/>
                <a:cs typeface="Calibri"/>
              </a:rPr>
              <a:t>because</a:t>
            </a:r>
            <a:r>
              <a:rPr dirty="0" sz="2800" spc="-8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DFCC1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280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disturbed</a:t>
            </a:r>
            <a:r>
              <a:rPr dirty="0" u="sng" sz="2800" spc="-6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ocean</a:t>
            </a:r>
            <a:r>
              <a:rPr dirty="0" u="sng" sz="2800" spc="-10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800" spc="-10">
                <a:solidFill>
                  <a:srgbClr val="1D6194"/>
                </a:solidFill>
                <a:uFill>
                  <a:solidFill>
                    <a:srgbClr val="1D6194"/>
                  </a:solidFill>
                </a:uFill>
                <a:latin typeface="Calibri"/>
                <a:cs typeface="Calibri"/>
              </a:rPr>
              <a:t>currents</a:t>
            </a:r>
            <a:r>
              <a:rPr dirty="0" sz="2800" spc="-10">
                <a:solidFill>
                  <a:srgbClr val="FDFCC1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40"/>
              </a:spcBef>
              <a:buFont typeface="Wingdings"/>
              <a:buChar char=""/>
              <a:tabLst>
                <a:tab pos="354965" algn="l"/>
              </a:tabLst>
            </a:pP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DFCC1"/>
                </a:solidFill>
                <a:latin typeface="Calibri"/>
                <a:cs typeface="Calibri"/>
              </a:rPr>
              <a:t>world’s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oceans</a:t>
            </a:r>
            <a:r>
              <a:rPr dirty="0" sz="20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act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as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a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DFCC1"/>
                </a:solidFill>
                <a:latin typeface="Calibri"/>
                <a:cs typeface="Calibri"/>
              </a:rPr>
              <a:t>conveyor</a:t>
            </a:r>
            <a:r>
              <a:rPr dirty="0" sz="20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belt,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circulating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cold</a:t>
            </a:r>
            <a:r>
              <a:rPr dirty="0" sz="20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DFCC1"/>
                </a:solidFill>
                <a:latin typeface="Calibri"/>
                <a:cs typeface="Calibri"/>
              </a:rPr>
              <a:t>water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from</a:t>
            </a:r>
            <a:r>
              <a:rPr dirty="0" sz="20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poles</a:t>
            </a:r>
            <a:r>
              <a:rPr dirty="0" sz="20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and</a:t>
            </a:r>
            <a:r>
              <a:rPr dirty="0" sz="20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warm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water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from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the</a:t>
            </a:r>
            <a:r>
              <a:rPr dirty="0" sz="20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DFCC1"/>
                </a:solidFill>
                <a:latin typeface="Calibri"/>
                <a:cs typeface="Calibri"/>
              </a:rPr>
              <a:t>equator.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Due</a:t>
            </a:r>
            <a:r>
              <a:rPr dirty="0" sz="2000" spc="-6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melting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ice,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that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process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is</a:t>
            </a:r>
            <a:r>
              <a:rPr dirty="0" sz="20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gradually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being</a:t>
            </a:r>
            <a:r>
              <a:rPr dirty="0" sz="2000" spc="-5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disrupted,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DFCC1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it</a:t>
            </a:r>
            <a:r>
              <a:rPr dirty="0" sz="2000" spc="-3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could</a:t>
            </a:r>
            <a:r>
              <a:rPr dirty="0" sz="2000" spc="-5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DFCC1"/>
                </a:solidFill>
                <a:latin typeface="Calibri"/>
                <a:cs typeface="Calibri"/>
              </a:rPr>
              <a:t>prevent</a:t>
            </a:r>
            <a:r>
              <a:rPr dirty="0" sz="2000" spc="-4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ocean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currents</a:t>
            </a:r>
            <a:r>
              <a:rPr dirty="0" sz="2000" spc="-2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from</a:t>
            </a:r>
            <a:r>
              <a:rPr dirty="0" sz="2000" spc="-3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DFCC1"/>
                </a:solidFill>
                <a:latin typeface="Calibri"/>
                <a:cs typeface="Calibri"/>
              </a:rPr>
              <a:t>stabilizing</a:t>
            </a:r>
            <a:r>
              <a:rPr dirty="0" sz="2000" spc="-30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DFCC1"/>
                </a:solidFill>
                <a:latin typeface="Calibri"/>
                <a:cs typeface="Calibri"/>
              </a:rPr>
              <a:t>global</a:t>
            </a:r>
            <a:r>
              <a:rPr dirty="0" sz="2000" spc="-45">
                <a:solidFill>
                  <a:srgbClr val="FDFCC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DFCC1"/>
                </a:solidFill>
                <a:latin typeface="Calibri"/>
                <a:cs typeface="Calibri"/>
              </a:rPr>
              <a:t>climates.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424364" y="277304"/>
            <a:ext cx="7889875" cy="3152140"/>
            <a:chOff x="3424364" y="277304"/>
            <a:chExt cx="7889875" cy="3152140"/>
          </a:xfrm>
        </p:grpSpPr>
        <p:sp>
          <p:nvSpPr>
            <p:cNvPr id="13" name="object 13" descr=""/>
            <p:cNvSpPr/>
            <p:nvPr/>
          </p:nvSpPr>
          <p:spPr>
            <a:xfrm>
              <a:off x="3437382" y="680973"/>
              <a:ext cx="7863840" cy="2735580"/>
            </a:xfrm>
            <a:custGeom>
              <a:avLst/>
              <a:gdLst/>
              <a:ahLst/>
              <a:cxnLst/>
              <a:rect l="l" t="t" r="r" b="b"/>
              <a:pathLst>
                <a:path w="7863840" h="2735579">
                  <a:moveTo>
                    <a:pt x="7863840" y="0"/>
                  </a:moveTo>
                  <a:lnTo>
                    <a:pt x="7860796" y="49033"/>
                  </a:lnTo>
                  <a:lnTo>
                    <a:pt x="7851909" y="96245"/>
                  </a:lnTo>
                  <a:lnTo>
                    <a:pt x="7837545" y="141270"/>
                  </a:lnTo>
                  <a:lnTo>
                    <a:pt x="7818069" y="183742"/>
                  </a:lnTo>
                  <a:lnTo>
                    <a:pt x="7793846" y="223294"/>
                  </a:lnTo>
                  <a:lnTo>
                    <a:pt x="7765243" y="259563"/>
                  </a:lnTo>
                  <a:lnTo>
                    <a:pt x="7732624" y="292182"/>
                  </a:lnTo>
                  <a:lnTo>
                    <a:pt x="7696355" y="320785"/>
                  </a:lnTo>
                  <a:lnTo>
                    <a:pt x="7656803" y="345008"/>
                  </a:lnTo>
                  <a:lnTo>
                    <a:pt x="7614331" y="364484"/>
                  </a:lnTo>
                  <a:lnTo>
                    <a:pt x="7569306" y="378848"/>
                  </a:lnTo>
                  <a:lnTo>
                    <a:pt x="7522094" y="387735"/>
                  </a:lnTo>
                  <a:lnTo>
                    <a:pt x="7473061" y="390778"/>
                  </a:lnTo>
                  <a:lnTo>
                    <a:pt x="390651" y="390778"/>
                  </a:lnTo>
                  <a:lnTo>
                    <a:pt x="341645" y="393822"/>
                  </a:lnTo>
                  <a:lnTo>
                    <a:pt x="294456" y="402708"/>
                  </a:lnTo>
                  <a:lnTo>
                    <a:pt x="249450" y="417071"/>
                  </a:lnTo>
                  <a:lnTo>
                    <a:pt x="206994" y="436545"/>
                  </a:lnTo>
                  <a:lnTo>
                    <a:pt x="167454" y="460764"/>
                  </a:lnTo>
                  <a:lnTo>
                    <a:pt x="131195" y="489363"/>
                  </a:lnTo>
                  <a:lnTo>
                    <a:pt x="98584" y="521974"/>
                  </a:lnTo>
                  <a:lnTo>
                    <a:pt x="69985" y="558233"/>
                  </a:lnTo>
                  <a:lnTo>
                    <a:pt x="45766" y="597773"/>
                  </a:lnTo>
                  <a:lnTo>
                    <a:pt x="26292" y="640229"/>
                  </a:lnTo>
                  <a:lnTo>
                    <a:pt x="11929" y="685235"/>
                  </a:lnTo>
                  <a:lnTo>
                    <a:pt x="3043" y="732424"/>
                  </a:lnTo>
                  <a:lnTo>
                    <a:pt x="0" y="781430"/>
                  </a:lnTo>
                  <a:lnTo>
                    <a:pt x="0" y="2344292"/>
                  </a:lnTo>
                  <a:lnTo>
                    <a:pt x="3043" y="2393326"/>
                  </a:lnTo>
                  <a:lnTo>
                    <a:pt x="11929" y="2440538"/>
                  </a:lnTo>
                  <a:lnTo>
                    <a:pt x="26292" y="2485563"/>
                  </a:lnTo>
                  <a:lnTo>
                    <a:pt x="45766" y="2528035"/>
                  </a:lnTo>
                  <a:lnTo>
                    <a:pt x="69985" y="2567587"/>
                  </a:lnTo>
                  <a:lnTo>
                    <a:pt x="98584" y="2603856"/>
                  </a:lnTo>
                  <a:lnTo>
                    <a:pt x="131195" y="2636475"/>
                  </a:lnTo>
                  <a:lnTo>
                    <a:pt x="167454" y="2665078"/>
                  </a:lnTo>
                  <a:lnTo>
                    <a:pt x="206994" y="2689301"/>
                  </a:lnTo>
                  <a:lnTo>
                    <a:pt x="249450" y="2708777"/>
                  </a:lnTo>
                  <a:lnTo>
                    <a:pt x="294456" y="2723141"/>
                  </a:lnTo>
                  <a:lnTo>
                    <a:pt x="341645" y="2732028"/>
                  </a:lnTo>
                  <a:lnTo>
                    <a:pt x="390651" y="2735072"/>
                  </a:lnTo>
                  <a:lnTo>
                    <a:pt x="439685" y="2732028"/>
                  </a:lnTo>
                  <a:lnTo>
                    <a:pt x="486897" y="2723141"/>
                  </a:lnTo>
                  <a:lnTo>
                    <a:pt x="531922" y="2708777"/>
                  </a:lnTo>
                  <a:lnTo>
                    <a:pt x="574394" y="2689301"/>
                  </a:lnTo>
                  <a:lnTo>
                    <a:pt x="613946" y="2665078"/>
                  </a:lnTo>
                  <a:lnTo>
                    <a:pt x="650215" y="2636475"/>
                  </a:lnTo>
                  <a:lnTo>
                    <a:pt x="682834" y="2603856"/>
                  </a:lnTo>
                  <a:lnTo>
                    <a:pt x="711437" y="2567587"/>
                  </a:lnTo>
                  <a:lnTo>
                    <a:pt x="735660" y="2528035"/>
                  </a:lnTo>
                  <a:lnTo>
                    <a:pt x="755136" y="2485563"/>
                  </a:lnTo>
                  <a:lnTo>
                    <a:pt x="769500" y="2440538"/>
                  </a:lnTo>
                  <a:lnTo>
                    <a:pt x="778387" y="2393326"/>
                  </a:lnTo>
                  <a:lnTo>
                    <a:pt x="781430" y="2344292"/>
                  </a:lnTo>
                  <a:lnTo>
                    <a:pt x="781430" y="1953640"/>
                  </a:lnTo>
                  <a:lnTo>
                    <a:pt x="7473061" y="1953640"/>
                  </a:lnTo>
                  <a:lnTo>
                    <a:pt x="7522094" y="1950597"/>
                  </a:lnTo>
                  <a:lnTo>
                    <a:pt x="7569306" y="1941710"/>
                  </a:lnTo>
                  <a:lnTo>
                    <a:pt x="7614331" y="1927346"/>
                  </a:lnTo>
                  <a:lnTo>
                    <a:pt x="7656803" y="1907870"/>
                  </a:lnTo>
                  <a:lnTo>
                    <a:pt x="7696355" y="1883647"/>
                  </a:lnTo>
                  <a:lnTo>
                    <a:pt x="7732624" y="1855044"/>
                  </a:lnTo>
                  <a:lnTo>
                    <a:pt x="7765243" y="1822425"/>
                  </a:lnTo>
                  <a:lnTo>
                    <a:pt x="7793846" y="1786156"/>
                  </a:lnTo>
                  <a:lnTo>
                    <a:pt x="7818069" y="1746604"/>
                  </a:lnTo>
                  <a:lnTo>
                    <a:pt x="7837545" y="1704132"/>
                  </a:lnTo>
                  <a:lnTo>
                    <a:pt x="7851909" y="1659107"/>
                  </a:lnTo>
                  <a:lnTo>
                    <a:pt x="7860796" y="1611895"/>
                  </a:lnTo>
                  <a:lnTo>
                    <a:pt x="7863840" y="1562862"/>
                  </a:lnTo>
                  <a:lnTo>
                    <a:pt x="7863840" y="1172210"/>
                  </a:lnTo>
                  <a:lnTo>
                    <a:pt x="390651" y="1172210"/>
                  </a:lnTo>
                  <a:lnTo>
                    <a:pt x="390651" y="781430"/>
                  </a:lnTo>
                  <a:lnTo>
                    <a:pt x="395813" y="736661"/>
                  </a:lnTo>
                  <a:lnTo>
                    <a:pt x="410517" y="695554"/>
                  </a:lnTo>
                  <a:lnTo>
                    <a:pt x="433589" y="659286"/>
                  </a:lnTo>
                  <a:lnTo>
                    <a:pt x="463857" y="629032"/>
                  </a:lnTo>
                  <a:lnTo>
                    <a:pt x="500147" y="605967"/>
                  </a:lnTo>
                  <a:lnTo>
                    <a:pt x="541288" y="591266"/>
                  </a:lnTo>
                  <a:lnTo>
                    <a:pt x="586104" y="586104"/>
                  </a:lnTo>
                  <a:lnTo>
                    <a:pt x="7863840" y="586104"/>
                  </a:lnTo>
                  <a:lnTo>
                    <a:pt x="7863840" y="0"/>
                  </a:lnTo>
                  <a:close/>
                </a:path>
                <a:path w="7863840" h="2735579">
                  <a:moveTo>
                    <a:pt x="7863840" y="586104"/>
                  </a:moveTo>
                  <a:lnTo>
                    <a:pt x="586104" y="586104"/>
                  </a:lnTo>
                  <a:lnTo>
                    <a:pt x="630874" y="591266"/>
                  </a:lnTo>
                  <a:lnTo>
                    <a:pt x="671981" y="605967"/>
                  </a:lnTo>
                  <a:lnTo>
                    <a:pt x="708249" y="629032"/>
                  </a:lnTo>
                  <a:lnTo>
                    <a:pt x="738503" y="659286"/>
                  </a:lnTo>
                  <a:lnTo>
                    <a:pt x="761568" y="695554"/>
                  </a:lnTo>
                  <a:lnTo>
                    <a:pt x="776269" y="736661"/>
                  </a:lnTo>
                  <a:lnTo>
                    <a:pt x="781430" y="781430"/>
                  </a:lnTo>
                  <a:lnTo>
                    <a:pt x="778387" y="830464"/>
                  </a:lnTo>
                  <a:lnTo>
                    <a:pt x="769500" y="877676"/>
                  </a:lnTo>
                  <a:lnTo>
                    <a:pt x="755136" y="922701"/>
                  </a:lnTo>
                  <a:lnTo>
                    <a:pt x="735660" y="965173"/>
                  </a:lnTo>
                  <a:lnTo>
                    <a:pt x="711437" y="1004725"/>
                  </a:lnTo>
                  <a:lnTo>
                    <a:pt x="682834" y="1040994"/>
                  </a:lnTo>
                  <a:lnTo>
                    <a:pt x="650215" y="1073613"/>
                  </a:lnTo>
                  <a:lnTo>
                    <a:pt x="613946" y="1102216"/>
                  </a:lnTo>
                  <a:lnTo>
                    <a:pt x="574394" y="1126439"/>
                  </a:lnTo>
                  <a:lnTo>
                    <a:pt x="531922" y="1145915"/>
                  </a:lnTo>
                  <a:lnTo>
                    <a:pt x="486897" y="1160279"/>
                  </a:lnTo>
                  <a:lnTo>
                    <a:pt x="439685" y="1169166"/>
                  </a:lnTo>
                  <a:lnTo>
                    <a:pt x="390651" y="1172210"/>
                  </a:lnTo>
                  <a:lnTo>
                    <a:pt x="7863840" y="1172210"/>
                  </a:lnTo>
                  <a:lnTo>
                    <a:pt x="7863840" y="586104"/>
                  </a:lnTo>
                  <a:close/>
                </a:path>
                <a:path w="7863840" h="2735579">
                  <a:moveTo>
                    <a:pt x="7082409" y="0"/>
                  </a:moveTo>
                  <a:lnTo>
                    <a:pt x="7082409" y="390778"/>
                  </a:lnTo>
                  <a:lnTo>
                    <a:pt x="7473061" y="390778"/>
                  </a:lnTo>
                  <a:lnTo>
                    <a:pt x="7473061" y="195452"/>
                  </a:lnTo>
                  <a:lnTo>
                    <a:pt x="7277734" y="195452"/>
                  </a:lnTo>
                  <a:lnTo>
                    <a:pt x="7232965" y="190291"/>
                  </a:lnTo>
                  <a:lnTo>
                    <a:pt x="7191858" y="175587"/>
                  </a:lnTo>
                  <a:lnTo>
                    <a:pt x="7155590" y="152515"/>
                  </a:lnTo>
                  <a:lnTo>
                    <a:pt x="7125336" y="122247"/>
                  </a:lnTo>
                  <a:lnTo>
                    <a:pt x="7102271" y="85957"/>
                  </a:lnTo>
                  <a:lnTo>
                    <a:pt x="7087570" y="44816"/>
                  </a:lnTo>
                  <a:lnTo>
                    <a:pt x="7082409" y="0"/>
                  </a:lnTo>
                  <a:close/>
                </a:path>
                <a:path w="7863840" h="2735579">
                  <a:moveTo>
                    <a:pt x="7473061" y="0"/>
                  </a:moveTo>
                  <a:lnTo>
                    <a:pt x="7467906" y="44816"/>
                  </a:lnTo>
                  <a:lnTo>
                    <a:pt x="7453220" y="85957"/>
                  </a:lnTo>
                  <a:lnTo>
                    <a:pt x="7430173" y="122247"/>
                  </a:lnTo>
                  <a:lnTo>
                    <a:pt x="7399932" y="152515"/>
                  </a:lnTo>
                  <a:lnTo>
                    <a:pt x="7363666" y="175587"/>
                  </a:lnTo>
                  <a:lnTo>
                    <a:pt x="7322544" y="190291"/>
                  </a:lnTo>
                  <a:lnTo>
                    <a:pt x="7277734" y="195452"/>
                  </a:lnTo>
                  <a:lnTo>
                    <a:pt x="7473061" y="195452"/>
                  </a:lnTo>
                  <a:lnTo>
                    <a:pt x="7473061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828034" y="290321"/>
              <a:ext cx="7473315" cy="1563370"/>
            </a:xfrm>
            <a:custGeom>
              <a:avLst/>
              <a:gdLst/>
              <a:ahLst/>
              <a:cxnLst/>
              <a:rect l="l" t="t" r="r" b="b"/>
              <a:pathLst>
                <a:path w="7473315" h="1563370">
                  <a:moveTo>
                    <a:pt x="195452" y="976756"/>
                  </a:moveTo>
                  <a:lnTo>
                    <a:pt x="150636" y="981918"/>
                  </a:lnTo>
                  <a:lnTo>
                    <a:pt x="109495" y="996619"/>
                  </a:lnTo>
                  <a:lnTo>
                    <a:pt x="73205" y="1019684"/>
                  </a:lnTo>
                  <a:lnTo>
                    <a:pt x="42937" y="1049938"/>
                  </a:lnTo>
                  <a:lnTo>
                    <a:pt x="19865" y="1086206"/>
                  </a:lnTo>
                  <a:lnTo>
                    <a:pt x="5161" y="1127313"/>
                  </a:lnTo>
                  <a:lnTo>
                    <a:pt x="0" y="1172082"/>
                  </a:lnTo>
                  <a:lnTo>
                    <a:pt x="0" y="1562862"/>
                  </a:lnTo>
                  <a:lnTo>
                    <a:pt x="49033" y="1559818"/>
                  </a:lnTo>
                  <a:lnTo>
                    <a:pt x="96245" y="1550931"/>
                  </a:lnTo>
                  <a:lnTo>
                    <a:pt x="141270" y="1536567"/>
                  </a:lnTo>
                  <a:lnTo>
                    <a:pt x="183742" y="1517091"/>
                  </a:lnTo>
                  <a:lnTo>
                    <a:pt x="223294" y="1492868"/>
                  </a:lnTo>
                  <a:lnTo>
                    <a:pt x="259563" y="1464265"/>
                  </a:lnTo>
                  <a:lnTo>
                    <a:pt x="292182" y="1431646"/>
                  </a:lnTo>
                  <a:lnTo>
                    <a:pt x="320785" y="1395377"/>
                  </a:lnTo>
                  <a:lnTo>
                    <a:pt x="345008" y="1355825"/>
                  </a:lnTo>
                  <a:lnTo>
                    <a:pt x="364484" y="1313353"/>
                  </a:lnTo>
                  <a:lnTo>
                    <a:pt x="378848" y="1268328"/>
                  </a:lnTo>
                  <a:lnTo>
                    <a:pt x="387735" y="1221116"/>
                  </a:lnTo>
                  <a:lnTo>
                    <a:pt x="390778" y="1172082"/>
                  </a:lnTo>
                  <a:lnTo>
                    <a:pt x="385617" y="1127313"/>
                  </a:lnTo>
                  <a:lnTo>
                    <a:pt x="370916" y="1086206"/>
                  </a:lnTo>
                  <a:lnTo>
                    <a:pt x="347851" y="1049938"/>
                  </a:lnTo>
                  <a:lnTo>
                    <a:pt x="317597" y="1019684"/>
                  </a:lnTo>
                  <a:lnTo>
                    <a:pt x="281329" y="996619"/>
                  </a:lnTo>
                  <a:lnTo>
                    <a:pt x="240222" y="981918"/>
                  </a:lnTo>
                  <a:lnTo>
                    <a:pt x="195452" y="976756"/>
                  </a:lnTo>
                  <a:close/>
                </a:path>
                <a:path w="7473315" h="1563370">
                  <a:moveTo>
                    <a:pt x="7473188" y="390651"/>
                  </a:moveTo>
                  <a:lnTo>
                    <a:pt x="7082409" y="390651"/>
                  </a:lnTo>
                  <a:lnTo>
                    <a:pt x="7082409" y="781430"/>
                  </a:lnTo>
                  <a:lnTo>
                    <a:pt x="7131442" y="778387"/>
                  </a:lnTo>
                  <a:lnTo>
                    <a:pt x="7178654" y="769500"/>
                  </a:lnTo>
                  <a:lnTo>
                    <a:pt x="7223679" y="755136"/>
                  </a:lnTo>
                  <a:lnTo>
                    <a:pt x="7266151" y="735660"/>
                  </a:lnTo>
                  <a:lnTo>
                    <a:pt x="7305703" y="711437"/>
                  </a:lnTo>
                  <a:lnTo>
                    <a:pt x="7341972" y="682834"/>
                  </a:lnTo>
                  <a:lnTo>
                    <a:pt x="7374591" y="650215"/>
                  </a:lnTo>
                  <a:lnTo>
                    <a:pt x="7403194" y="613946"/>
                  </a:lnTo>
                  <a:lnTo>
                    <a:pt x="7427417" y="574394"/>
                  </a:lnTo>
                  <a:lnTo>
                    <a:pt x="7446893" y="531922"/>
                  </a:lnTo>
                  <a:lnTo>
                    <a:pt x="7461257" y="486897"/>
                  </a:lnTo>
                  <a:lnTo>
                    <a:pt x="7470144" y="439685"/>
                  </a:lnTo>
                  <a:lnTo>
                    <a:pt x="7473188" y="390651"/>
                  </a:lnTo>
                  <a:close/>
                </a:path>
                <a:path w="7473315" h="1563370">
                  <a:moveTo>
                    <a:pt x="7082409" y="0"/>
                  </a:moveTo>
                  <a:lnTo>
                    <a:pt x="7033402" y="3043"/>
                  </a:lnTo>
                  <a:lnTo>
                    <a:pt x="6986213" y="11929"/>
                  </a:lnTo>
                  <a:lnTo>
                    <a:pt x="6941207" y="26292"/>
                  </a:lnTo>
                  <a:lnTo>
                    <a:pt x="6898751" y="45766"/>
                  </a:lnTo>
                  <a:lnTo>
                    <a:pt x="6859211" y="69985"/>
                  </a:lnTo>
                  <a:lnTo>
                    <a:pt x="6822952" y="98584"/>
                  </a:lnTo>
                  <a:lnTo>
                    <a:pt x="6790341" y="131195"/>
                  </a:lnTo>
                  <a:lnTo>
                    <a:pt x="6761742" y="167454"/>
                  </a:lnTo>
                  <a:lnTo>
                    <a:pt x="6737523" y="206994"/>
                  </a:lnTo>
                  <a:lnTo>
                    <a:pt x="6718049" y="249450"/>
                  </a:lnTo>
                  <a:lnTo>
                    <a:pt x="6703686" y="294456"/>
                  </a:lnTo>
                  <a:lnTo>
                    <a:pt x="6694800" y="341645"/>
                  </a:lnTo>
                  <a:lnTo>
                    <a:pt x="6691757" y="390651"/>
                  </a:lnTo>
                  <a:lnTo>
                    <a:pt x="6696918" y="435468"/>
                  </a:lnTo>
                  <a:lnTo>
                    <a:pt x="6711619" y="476609"/>
                  </a:lnTo>
                  <a:lnTo>
                    <a:pt x="6734684" y="512899"/>
                  </a:lnTo>
                  <a:lnTo>
                    <a:pt x="6764938" y="543167"/>
                  </a:lnTo>
                  <a:lnTo>
                    <a:pt x="6801206" y="566239"/>
                  </a:lnTo>
                  <a:lnTo>
                    <a:pt x="6842313" y="580943"/>
                  </a:lnTo>
                  <a:lnTo>
                    <a:pt x="6887083" y="586104"/>
                  </a:lnTo>
                  <a:lnTo>
                    <a:pt x="6931892" y="580943"/>
                  </a:lnTo>
                  <a:lnTo>
                    <a:pt x="6973014" y="566239"/>
                  </a:lnTo>
                  <a:lnTo>
                    <a:pt x="7009280" y="543167"/>
                  </a:lnTo>
                  <a:lnTo>
                    <a:pt x="7039521" y="512899"/>
                  </a:lnTo>
                  <a:lnTo>
                    <a:pt x="7062568" y="476609"/>
                  </a:lnTo>
                  <a:lnTo>
                    <a:pt x="7077254" y="435468"/>
                  </a:lnTo>
                  <a:lnTo>
                    <a:pt x="7082409" y="390651"/>
                  </a:lnTo>
                  <a:lnTo>
                    <a:pt x="7473188" y="390651"/>
                  </a:lnTo>
                  <a:lnTo>
                    <a:pt x="7470144" y="341645"/>
                  </a:lnTo>
                  <a:lnTo>
                    <a:pt x="7461257" y="294456"/>
                  </a:lnTo>
                  <a:lnTo>
                    <a:pt x="7446893" y="249450"/>
                  </a:lnTo>
                  <a:lnTo>
                    <a:pt x="7427417" y="206994"/>
                  </a:lnTo>
                  <a:lnTo>
                    <a:pt x="7403194" y="167454"/>
                  </a:lnTo>
                  <a:lnTo>
                    <a:pt x="7374591" y="131195"/>
                  </a:lnTo>
                  <a:lnTo>
                    <a:pt x="7341972" y="98584"/>
                  </a:lnTo>
                  <a:lnTo>
                    <a:pt x="7305703" y="69985"/>
                  </a:lnTo>
                  <a:lnTo>
                    <a:pt x="7266151" y="45766"/>
                  </a:lnTo>
                  <a:lnTo>
                    <a:pt x="7223679" y="26292"/>
                  </a:lnTo>
                  <a:lnTo>
                    <a:pt x="7178654" y="11929"/>
                  </a:lnTo>
                  <a:lnTo>
                    <a:pt x="7131442" y="3043"/>
                  </a:lnTo>
                  <a:lnTo>
                    <a:pt x="7082409" y="0"/>
                  </a:lnTo>
                  <a:close/>
                </a:path>
              </a:pathLst>
            </a:custGeom>
            <a:solidFill>
              <a:srgbClr val="178A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437382" y="290321"/>
              <a:ext cx="7863840" cy="3126105"/>
            </a:xfrm>
            <a:custGeom>
              <a:avLst/>
              <a:gdLst/>
              <a:ahLst/>
              <a:cxnLst/>
              <a:rect l="l" t="t" r="r" b="b"/>
              <a:pathLst>
                <a:path w="7863840" h="3126104">
                  <a:moveTo>
                    <a:pt x="0" y="1172082"/>
                  </a:moveTo>
                  <a:lnTo>
                    <a:pt x="3043" y="1123076"/>
                  </a:lnTo>
                  <a:lnTo>
                    <a:pt x="11929" y="1075887"/>
                  </a:lnTo>
                  <a:lnTo>
                    <a:pt x="26292" y="1030881"/>
                  </a:lnTo>
                  <a:lnTo>
                    <a:pt x="45766" y="988425"/>
                  </a:lnTo>
                  <a:lnTo>
                    <a:pt x="69985" y="948885"/>
                  </a:lnTo>
                  <a:lnTo>
                    <a:pt x="98584" y="912626"/>
                  </a:lnTo>
                  <a:lnTo>
                    <a:pt x="131195" y="880015"/>
                  </a:lnTo>
                  <a:lnTo>
                    <a:pt x="167454" y="851416"/>
                  </a:lnTo>
                  <a:lnTo>
                    <a:pt x="206994" y="827197"/>
                  </a:lnTo>
                  <a:lnTo>
                    <a:pt x="249450" y="807723"/>
                  </a:lnTo>
                  <a:lnTo>
                    <a:pt x="294456" y="793360"/>
                  </a:lnTo>
                  <a:lnTo>
                    <a:pt x="341645" y="784474"/>
                  </a:lnTo>
                  <a:lnTo>
                    <a:pt x="390651" y="781430"/>
                  </a:lnTo>
                  <a:lnTo>
                    <a:pt x="7082409" y="781430"/>
                  </a:lnTo>
                  <a:lnTo>
                    <a:pt x="7082409" y="390651"/>
                  </a:lnTo>
                  <a:lnTo>
                    <a:pt x="7085452" y="341645"/>
                  </a:lnTo>
                  <a:lnTo>
                    <a:pt x="7094338" y="294456"/>
                  </a:lnTo>
                  <a:lnTo>
                    <a:pt x="7108701" y="249450"/>
                  </a:lnTo>
                  <a:lnTo>
                    <a:pt x="7128175" y="206994"/>
                  </a:lnTo>
                  <a:lnTo>
                    <a:pt x="7152394" y="167454"/>
                  </a:lnTo>
                  <a:lnTo>
                    <a:pt x="7180993" y="131195"/>
                  </a:lnTo>
                  <a:lnTo>
                    <a:pt x="7213604" y="98584"/>
                  </a:lnTo>
                  <a:lnTo>
                    <a:pt x="7249863" y="69985"/>
                  </a:lnTo>
                  <a:lnTo>
                    <a:pt x="7289403" y="45766"/>
                  </a:lnTo>
                  <a:lnTo>
                    <a:pt x="7331859" y="26292"/>
                  </a:lnTo>
                  <a:lnTo>
                    <a:pt x="7376865" y="11929"/>
                  </a:lnTo>
                  <a:lnTo>
                    <a:pt x="7424054" y="3043"/>
                  </a:lnTo>
                  <a:lnTo>
                    <a:pt x="7473061" y="0"/>
                  </a:lnTo>
                  <a:lnTo>
                    <a:pt x="7522094" y="3043"/>
                  </a:lnTo>
                  <a:lnTo>
                    <a:pt x="7569306" y="11929"/>
                  </a:lnTo>
                  <a:lnTo>
                    <a:pt x="7614331" y="26292"/>
                  </a:lnTo>
                  <a:lnTo>
                    <a:pt x="7656803" y="45766"/>
                  </a:lnTo>
                  <a:lnTo>
                    <a:pt x="7696355" y="69985"/>
                  </a:lnTo>
                  <a:lnTo>
                    <a:pt x="7732624" y="98584"/>
                  </a:lnTo>
                  <a:lnTo>
                    <a:pt x="7765243" y="131195"/>
                  </a:lnTo>
                  <a:lnTo>
                    <a:pt x="7793846" y="167454"/>
                  </a:lnTo>
                  <a:lnTo>
                    <a:pt x="7818069" y="206994"/>
                  </a:lnTo>
                  <a:lnTo>
                    <a:pt x="7837545" y="249450"/>
                  </a:lnTo>
                  <a:lnTo>
                    <a:pt x="7851909" y="294456"/>
                  </a:lnTo>
                  <a:lnTo>
                    <a:pt x="7860796" y="341645"/>
                  </a:lnTo>
                  <a:lnTo>
                    <a:pt x="7863840" y="390651"/>
                  </a:lnTo>
                  <a:lnTo>
                    <a:pt x="7863840" y="1953514"/>
                  </a:lnTo>
                  <a:lnTo>
                    <a:pt x="7860796" y="2002547"/>
                  </a:lnTo>
                  <a:lnTo>
                    <a:pt x="7851909" y="2049759"/>
                  </a:lnTo>
                  <a:lnTo>
                    <a:pt x="7837545" y="2094784"/>
                  </a:lnTo>
                  <a:lnTo>
                    <a:pt x="7818069" y="2137256"/>
                  </a:lnTo>
                  <a:lnTo>
                    <a:pt x="7793846" y="2176808"/>
                  </a:lnTo>
                  <a:lnTo>
                    <a:pt x="7765243" y="2213077"/>
                  </a:lnTo>
                  <a:lnTo>
                    <a:pt x="7732624" y="2245696"/>
                  </a:lnTo>
                  <a:lnTo>
                    <a:pt x="7696355" y="2274299"/>
                  </a:lnTo>
                  <a:lnTo>
                    <a:pt x="7656803" y="2298522"/>
                  </a:lnTo>
                  <a:lnTo>
                    <a:pt x="7614331" y="2317998"/>
                  </a:lnTo>
                  <a:lnTo>
                    <a:pt x="7569306" y="2332362"/>
                  </a:lnTo>
                  <a:lnTo>
                    <a:pt x="7522094" y="2341249"/>
                  </a:lnTo>
                  <a:lnTo>
                    <a:pt x="7473061" y="2344292"/>
                  </a:lnTo>
                  <a:lnTo>
                    <a:pt x="781430" y="2344292"/>
                  </a:lnTo>
                  <a:lnTo>
                    <a:pt x="781430" y="2734944"/>
                  </a:lnTo>
                  <a:lnTo>
                    <a:pt x="778387" y="2783978"/>
                  </a:lnTo>
                  <a:lnTo>
                    <a:pt x="769500" y="2831190"/>
                  </a:lnTo>
                  <a:lnTo>
                    <a:pt x="755136" y="2876215"/>
                  </a:lnTo>
                  <a:lnTo>
                    <a:pt x="735660" y="2918687"/>
                  </a:lnTo>
                  <a:lnTo>
                    <a:pt x="711437" y="2958239"/>
                  </a:lnTo>
                  <a:lnTo>
                    <a:pt x="682834" y="2994508"/>
                  </a:lnTo>
                  <a:lnTo>
                    <a:pt x="650215" y="3027127"/>
                  </a:lnTo>
                  <a:lnTo>
                    <a:pt x="613946" y="3055730"/>
                  </a:lnTo>
                  <a:lnTo>
                    <a:pt x="574394" y="3079953"/>
                  </a:lnTo>
                  <a:lnTo>
                    <a:pt x="531922" y="3099429"/>
                  </a:lnTo>
                  <a:lnTo>
                    <a:pt x="486897" y="3113793"/>
                  </a:lnTo>
                  <a:lnTo>
                    <a:pt x="439685" y="3122680"/>
                  </a:lnTo>
                  <a:lnTo>
                    <a:pt x="390651" y="3125724"/>
                  </a:lnTo>
                  <a:lnTo>
                    <a:pt x="341645" y="3122680"/>
                  </a:lnTo>
                  <a:lnTo>
                    <a:pt x="294456" y="3113793"/>
                  </a:lnTo>
                  <a:lnTo>
                    <a:pt x="249450" y="3099429"/>
                  </a:lnTo>
                  <a:lnTo>
                    <a:pt x="206994" y="3079953"/>
                  </a:lnTo>
                  <a:lnTo>
                    <a:pt x="167454" y="3055730"/>
                  </a:lnTo>
                  <a:lnTo>
                    <a:pt x="131195" y="3027127"/>
                  </a:lnTo>
                  <a:lnTo>
                    <a:pt x="98584" y="2994508"/>
                  </a:lnTo>
                  <a:lnTo>
                    <a:pt x="69985" y="2958239"/>
                  </a:lnTo>
                  <a:lnTo>
                    <a:pt x="45766" y="2918687"/>
                  </a:lnTo>
                  <a:lnTo>
                    <a:pt x="26292" y="2876215"/>
                  </a:lnTo>
                  <a:lnTo>
                    <a:pt x="11929" y="2831190"/>
                  </a:lnTo>
                  <a:lnTo>
                    <a:pt x="3043" y="2783978"/>
                  </a:lnTo>
                  <a:lnTo>
                    <a:pt x="0" y="2734944"/>
                  </a:lnTo>
                  <a:lnTo>
                    <a:pt x="0" y="1172082"/>
                  </a:lnTo>
                  <a:close/>
                </a:path>
                <a:path w="7863840" h="3126104">
                  <a:moveTo>
                    <a:pt x="7082409" y="781430"/>
                  </a:moveTo>
                  <a:lnTo>
                    <a:pt x="7473061" y="781430"/>
                  </a:lnTo>
                  <a:lnTo>
                    <a:pt x="7522094" y="778387"/>
                  </a:lnTo>
                  <a:lnTo>
                    <a:pt x="7569306" y="769500"/>
                  </a:lnTo>
                  <a:lnTo>
                    <a:pt x="7614331" y="755136"/>
                  </a:lnTo>
                  <a:lnTo>
                    <a:pt x="7656803" y="735660"/>
                  </a:lnTo>
                  <a:lnTo>
                    <a:pt x="7696355" y="711437"/>
                  </a:lnTo>
                  <a:lnTo>
                    <a:pt x="7732624" y="682834"/>
                  </a:lnTo>
                  <a:lnTo>
                    <a:pt x="7765243" y="650215"/>
                  </a:lnTo>
                  <a:lnTo>
                    <a:pt x="7793846" y="613946"/>
                  </a:lnTo>
                  <a:lnTo>
                    <a:pt x="7818069" y="574394"/>
                  </a:lnTo>
                  <a:lnTo>
                    <a:pt x="7837545" y="531922"/>
                  </a:lnTo>
                  <a:lnTo>
                    <a:pt x="7851909" y="486897"/>
                  </a:lnTo>
                  <a:lnTo>
                    <a:pt x="7860796" y="439685"/>
                  </a:lnTo>
                  <a:lnTo>
                    <a:pt x="7863840" y="390651"/>
                  </a:lnTo>
                </a:path>
                <a:path w="7863840" h="3126104">
                  <a:moveTo>
                    <a:pt x="7473061" y="781430"/>
                  </a:moveTo>
                  <a:lnTo>
                    <a:pt x="7473061" y="390651"/>
                  </a:lnTo>
                  <a:lnTo>
                    <a:pt x="7467906" y="435468"/>
                  </a:lnTo>
                  <a:lnTo>
                    <a:pt x="7453220" y="476609"/>
                  </a:lnTo>
                  <a:lnTo>
                    <a:pt x="7430173" y="512899"/>
                  </a:lnTo>
                  <a:lnTo>
                    <a:pt x="7399932" y="543167"/>
                  </a:lnTo>
                  <a:lnTo>
                    <a:pt x="7363666" y="566239"/>
                  </a:lnTo>
                  <a:lnTo>
                    <a:pt x="7322544" y="580943"/>
                  </a:lnTo>
                  <a:lnTo>
                    <a:pt x="7277734" y="586104"/>
                  </a:lnTo>
                  <a:lnTo>
                    <a:pt x="7232965" y="580943"/>
                  </a:lnTo>
                  <a:lnTo>
                    <a:pt x="7191858" y="566239"/>
                  </a:lnTo>
                  <a:lnTo>
                    <a:pt x="7155590" y="543167"/>
                  </a:lnTo>
                  <a:lnTo>
                    <a:pt x="7125336" y="512899"/>
                  </a:lnTo>
                  <a:lnTo>
                    <a:pt x="7102271" y="476609"/>
                  </a:lnTo>
                  <a:lnTo>
                    <a:pt x="7087570" y="435468"/>
                  </a:lnTo>
                  <a:lnTo>
                    <a:pt x="7082409" y="390651"/>
                  </a:lnTo>
                </a:path>
                <a:path w="7863840" h="3126104">
                  <a:moveTo>
                    <a:pt x="390651" y="1562862"/>
                  </a:moveTo>
                  <a:lnTo>
                    <a:pt x="390651" y="1172082"/>
                  </a:lnTo>
                  <a:lnTo>
                    <a:pt x="395813" y="1127313"/>
                  </a:lnTo>
                  <a:lnTo>
                    <a:pt x="410517" y="1086206"/>
                  </a:lnTo>
                  <a:lnTo>
                    <a:pt x="433589" y="1049938"/>
                  </a:lnTo>
                  <a:lnTo>
                    <a:pt x="463857" y="1019684"/>
                  </a:lnTo>
                  <a:lnTo>
                    <a:pt x="500147" y="996619"/>
                  </a:lnTo>
                  <a:lnTo>
                    <a:pt x="541288" y="981918"/>
                  </a:lnTo>
                  <a:lnTo>
                    <a:pt x="586104" y="976756"/>
                  </a:lnTo>
                  <a:lnTo>
                    <a:pt x="630874" y="981918"/>
                  </a:lnTo>
                  <a:lnTo>
                    <a:pt x="671981" y="996619"/>
                  </a:lnTo>
                  <a:lnTo>
                    <a:pt x="708249" y="1019684"/>
                  </a:lnTo>
                  <a:lnTo>
                    <a:pt x="738503" y="1049938"/>
                  </a:lnTo>
                  <a:lnTo>
                    <a:pt x="761568" y="1086206"/>
                  </a:lnTo>
                  <a:lnTo>
                    <a:pt x="776269" y="1127313"/>
                  </a:lnTo>
                  <a:lnTo>
                    <a:pt x="781430" y="1172082"/>
                  </a:lnTo>
                  <a:lnTo>
                    <a:pt x="778387" y="1221116"/>
                  </a:lnTo>
                  <a:lnTo>
                    <a:pt x="769500" y="1268328"/>
                  </a:lnTo>
                  <a:lnTo>
                    <a:pt x="755136" y="1313353"/>
                  </a:lnTo>
                  <a:lnTo>
                    <a:pt x="735660" y="1355825"/>
                  </a:lnTo>
                  <a:lnTo>
                    <a:pt x="711437" y="1395377"/>
                  </a:lnTo>
                  <a:lnTo>
                    <a:pt x="682834" y="1431646"/>
                  </a:lnTo>
                  <a:lnTo>
                    <a:pt x="650215" y="1464265"/>
                  </a:lnTo>
                  <a:lnTo>
                    <a:pt x="613946" y="1492868"/>
                  </a:lnTo>
                  <a:lnTo>
                    <a:pt x="574394" y="1517091"/>
                  </a:lnTo>
                  <a:lnTo>
                    <a:pt x="531922" y="1536567"/>
                  </a:lnTo>
                  <a:lnTo>
                    <a:pt x="486897" y="1550931"/>
                  </a:lnTo>
                  <a:lnTo>
                    <a:pt x="439685" y="1559818"/>
                  </a:lnTo>
                  <a:lnTo>
                    <a:pt x="390651" y="1562862"/>
                  </a:lnTo>
                  <a:lnTo>
                    <a:pt x="341645" y="1559818"/>
                  </a:lnTo>
                  <a:lnTo>
                    <a:pt x="294456" y="1550931"/>
                  </a:lnTo>
                  <a:lnTo>
                    <a:pt x="249450" y="1536567"/>
                  </a:lnTo>
                  <a:lnTo>
                    <a:pt x="206994" y="1517091"/>
                  </a:lnTo>
                  <a:lnTo>
                    <a:pt x="167454" y="1492868"/>
                  </a:lnTo>
                  <a:lnTo>
                    <a:pt x="131195" y="1464265"/>
                  </a:lnTo>
                  <a:lnTo>
                    <a:pt x="98584" y="1431646"/>
                  </a:lnTo>
                  <a:lnTo>
                    <a:pt x="69985" y="1395377"/>
                  </a:lnTo>
                  <a:lnTo>
                    <a:pt x="45766" y="1355825"/>
                  </a:lnTo>
                  <a:lnTo>
                    <a:pt x="26292" y="1313353"/>
                  </a:lnTo>
                  <a:lnTo>
                    <a:pt x="11929" y="1268328"/>
                  </a:lnTo>
                  <a:lnTo>
                    <a:pt x="3043" y="1221116"/>
                  </a:lnTo>
                  <a:lnTo>
                    <a:pt x="0" y="1172082"/>
                  </a:lnTo>
                </a:path>
                <a:path w="7863840" h="3126104">
                  <a:moveTo>
                    <a:pt x="781430" y="1172082"/>
                  </a:moveTo>
                  <a:lnTo>
                    <a:pt x="781430" y="2344292"/>
                  </a:lnTo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31749" y="420750"/>
            <a:ext cx="10453370" cy="2159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200900">
              <a:lnSpc>
                <a:spcPts val="2280"/>
              </a:lnSpc>
              <a:spcBef>
                <a:spcPts val="95"/>
              </a:spcBef>
            </a:pPr>
            <a:r>
              <a:rPr dirty="0" sz="1900" spc="-310" b="1" i="1">
                <a:solidFill>
                  <a:srgbClr val="6F2F9F"/>
                </a:solidFill>
                <a:latin typeface="Verdana"/>
                <a:cs typeface="Verdana"/>
              </a:rPr>
              <a:t>EXTREME</a:t>
            </a:r>
            <a:r>
              <a:rPr dirty="0" sz="1900" spc="-80" b="1" i="1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dirty="0" sz="1900" spc="-350" b="1" i="1">
                <a:solidFill>
                  <a:srgbClr val="6F2F9F"/>
                </a:solidFill>
                <a:latin typeface="Verdana"/>
                <a:cs typeface="Verdana"/>
              </a:rPr>
              <a:t>WEATHER</a:t>
            </a:r>
            <a:r>
              <a:rPr dirty="0" sz="1900" spc="-85" b="1" i="1">
                <a:solidFill>
                  <a:srgbClr val="6F2F9F"/>
                </a:solidFill>
                <a:latin typeface="Verdana"/>
                <a:cs typeface="Verdana"/>
              </a:rPr>
              <a:t> </a:t>
            </a:r>
            <a:r>
              <a:rPr dirty="0" sz="1900" spc="-80" b="1" i="1">
                <a:solidFill>
                  <a:srgbClr val="6F2F9F"/>
                </a:solidFill>
                <a:latin typeface="Verdana"/>
                <a:cs typeface="Verdana"/>
              </a:rPr>
              <a:t>CHANGE</a:t>
            </a:r>
            <a:endParaRPr sz="1900">
              <a:latin typeface="Verdana"/>
              <a:cs typeface="Verdana"/>
            </a:endParaRPr>
          </a:p>
          <a:p>
            <a:pPr algn="ctr" marR="7200265">
              <a:lnSpc>
                <a:spcPts val="2039"/>
              </a:lnSpc>
            </a:pPr>
            <a:r>
              <a:rPr dirty="0" u="sng" sz="1700" spc="-1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2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410</a:t>
            </a:r>
            <a:endParaRPr sz="1700">
              <a:latin typeface="Verdana"/>
              <a:cs typeface="Verdana"/>
            </a:endParaRPr>
          </a:p>
          <a:p>
            <a:pPr algn="ctr" marL="4218305">
              <a:lnSpc>
                <a:spcPct val="100000"/>
              </a:lnSpc>
              <a:spcBef>
                <a:spcPts val="944"/>
              </a:spcBef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Global</a:t>
            </a:r>
            <a:r>
              <a:rPr dirty="0" sz="24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warming</a:t>
            </a:r>
            <a:r>
              <a:rPr dirty="0" sz="24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refers</a:t>
            </a:r>
            <a:r>
              <a:rPr dirty="0" sz="2400" spc="-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overall</a:t>
            </a:r>
            <a:r>
              <a:rPr dirty="0" sz="24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warming</a:t>
            </a:r>
            <a:r>
              <a:rPr dirty="0" sz="2400" spc="-7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algn="ctr" marL="4211320">
              <a:lnSpc>
                <a:spcPct val="100000"/>
              </a:lnSpc>
            </a:pPr>
            <a:r>
              <a:rPr dirty="0" sz="2400" spc="-25" b="1">
                <a:solidFill>
                  <a:srgbClr val="C00000"/>
                </a:solidFill>
                <a:latin typeface="Calibri"/>
                <a:cs typeface="Calibri"/>
              </a:rPr>
              <a:t>Earth’s</a:t>
            </a:r>
            <a:r>
              <a:rPr dirty="0" sz="2400" spc="-7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temperatures,</a:t>
            </a:r>
            <a:endParaRPr sz="2400">
              <a:latin typeface="Calibri"/>
              <a:cs typeface="Calibri"/>
            </a:endParaRPr>
          </a:p>
          <a:p>
            <a:pPr algn="ctr" marL="4220845" marR="5080">
              <a:lnSpc>
                <a:spcPts val="2900"/>
              </a:lnSpc>
              <a:spcBef>
                <a:spcPts val="85"/>
              </a:spcBef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but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may</a:t>
            </a:r>
            <a:r>
              <a:rPr dirty="0" sz="24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mean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all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areas</a:t>
            </a:r>
            <a:r>
              <a:rPr dirty="0" sz="24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Earth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experience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warmer</a:t>
            </a:r>
            <a:r>
              <a:rPr dirty="0" sz="2400" spc="-8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conditions.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6531" y="1193291"/>
            <a:ext cx="2453640" cy="181508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10371" y="2776727"/>
            <a:ext cx="3645408" cy="38313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89559"/>
            <a:ext cx="3525012" cy="8412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289559"/>
            <a:ext cx="352552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25"/>
              </a:spcBef>
            </a:pPr>
            <a:r>
              <a:rPr dirty="0" u="sng" sz="1900" spc="-31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EXTREME</a:t>
            </a:r>
            <a:r>
              <a:rPr dirty="0" u="sng" sz="1900" spc="-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WEATHER</a:t>
            </a:r>
            <a:r>
              <a:rPr dirty="0" u="sng" sz="1900" spc="-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1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CHANGE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2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410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2579" y="1419225"/>
            <a:ext cx="698500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dirty="0"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cascading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weather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patterns.</a:t>
            </a:r>
            <a:endParaRPr sz="2400">
              <a:latin typeface="Calibri"/>
              <a:cs typeface="Calibri"/>
            </a:endParaRPr>
          </a:p>
          <a:p>
            <a:pPr marL="355600" marR="602615" indent="-3429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Warmer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temperatures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result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energy</a:t>
            </a:r>
            <a:r>
              <a:rPr dirty="0" sz="2400" spc="-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water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vapor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atmosphere.</a:t>
            </a:r>
            <a:endParaRPr sz="2400">
              <a:latin typeface="Calibri"/>
              <a:cs typeface="Calibri"/>
            </a:endParaRPr>
          </a:p>
          <a:p>
            <a:pPr marL="355600" marR="410845" indent="-342900">
              <a:lnSpc>
                <a:spcPct val="100000"/>
              </a:lnSpc>
              <a:spcBef>
                <a:spcPts val="288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heat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waves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hotter,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flooding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heavier,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severe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storms</a:t>
            </a:r>
            <a:r>
              <a:rPr dirty="0" sz="2400" spc="-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2400" spc="-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powerful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9519" y="515112"/>
            <a:ext cx="4040124" cy="52562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89559"/>
            <a:ext cx="3525012" cy="8412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289559"/>
            <a:ext cx="352552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25"/>
              </a:spcBef>
            </a:pPr>
            <a:r>
              <a:rPr dirty="0" u="sng" sz="1900" spc="-31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EXTREME</a:t>
            </a:r>
            <a:r>
              <a:rPr dirty="0" u="sng" sz="1900" spc="-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WEATHER</a:t>
            </a:r>
            <a:r>
              <a:rPr dirty="0" u="sng" sz="1900" spc="-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1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CHANGE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2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410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2579" y="1419225"/>
            <a:ext cx="6632575" cy="374522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5600" marR="495934" indent="-342900">
              <a:lnSpc>
                <a:spcPct val="99600"/>
              </a:lnSpc>
              <a:spcBef>
                <a:spcPts val="11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1980s,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scientists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measured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frequency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intensity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dirty="0" sz="2800" spc="-10" b="1">
                <a:solidFill>
                  <a:srgbClr val="C00000"/>
                </a:solidFill>
                <a:latin typeface="Calibri"/>
                <a:cs typeface="Calibri"/>
              </a:rPr>
              <a:t>hurricanes</a:t>
            </a:r>
            <a:r>
              <a:rPr dirty="0" sz="2800" spc="-1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Atlantic</a:t>
            </a:r>
            <a:r>
              <a:rPr dirty="0" sz="24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Ocean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699135" indent="-342900">
              <a:lnSpc>
                <a:spcPct val="100000"/>
              </a:lnSpc>
              <a:spcBef>
                <a:spcPts val="291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trend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continues,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predict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hurricane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2100.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Extreme</a:t>
            </a:r>
            <a:r>
              <a:rPr dirty="0" sz="2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weather</a:t>
            </a:r>
            <a:r>
              <a:rPr dirty="0"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dirty="0"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damage,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life,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sometimes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permanently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alter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landscape.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6452" y="3332988"/>
            <a:ext cx="4023359" cy="31592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0188" y="416051"/>
            <a:ext cx="3849624" cy="2388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345" y="200990"/>
            <a:ext cx="27438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3600" spc="-275" b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OBJECTIVES: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94943" y="1242440"/>
            <a:ext cx="929132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330" marR="5080" indent="-34226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represent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quantitative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relationships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support:</a:t>
            </a:r>
            <a:endParaRPr sz="2400">
              <a:latin typeface="Calibri"/>
              <a:cs typeface="Calibri"/>
            </a:endParaRPr>
          </a:p>
          <a:p>
            <a:pPr lvl="1" marL="846455" indent="-219710">
              <a:lnSpc>
                <a:spcPct val="100000"/>
              </a:lnSpc>
              <a:buClr>
                <a:srgbClr val="FFFFFF"/>
              </a:buClr>
              <a:buChar char="•"/>
              <a:tabLst>
                <a:tab pos="846455" algn="l"/>
              </a:tabLst>
            </a:pP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how</a:t>
            </a:r>
            <a:r>
              <a:rPr dirty="0" sz="2400" spc="-4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changes</a:t>
            </a:r>
            <a:r>
              <a:rPr dirty="0" sz="2400" spc="-4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in</a:t>
            </a:r>
            <a:r>
              <a:rPr dirty="0" sz="2400" spc="-4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global</a:t>
            </a:r>
            <a:r>
              <a:rPr dirty="0" sz="2400" spc="-5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4456"/>
                </a:solidFill>
                <a:latin typeface="Calibri"/>
                <a:cs typeface="Calibri"/>
              </a:rPr>
              <a:t>temperatures</a:t>
            </a:r>
            <a:r>
              <a:rPr dirty="0" sz="2400" spc="-5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impact</a:t>
            </a:r>
            <a:r>
              <a:rPr dirty="0" sz="2400" spc="-6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sea</a:t>
            </a:r>
            <a:r>
              <a:rPr dirty="0" sz="2400" spc="-4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4456"/>
                </a:solidFill>
                <a:latin typeface="Calibri"/>
                <a:cs typeface="Calibri"/>
              </a:rPr>
              <a:t>levels.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Wingdings"/>
              <a:buChar char="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text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author’s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that:</a:t>
            </a:r>
            <a:endParaRPr sz="2400">
              <a:latin typeface="Calibri"/>
              <a:cs typeface="Calibri"/>
            </a:endParaRPr>
          </a:p>
          <a:p>
            <a:pPr lvl="1" marL="846455" indent="-219710">
              <a:lnSpc>
                <a:spcPct val="100000"/>
              </a:lnSpc>
              <a:buChar char="•"/>
              <a:tabLst>
                <a:tab pos="846455" algn="l"/>
              </a:tabLst>
            </a:pP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sea</a:t>
            </a:r>
            <a:r>
              <a:rPr dirty="0" sz="2400" spc="-6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levels</a:t>
            </a:r>
            <a:r>
              <a:rPr dirty="0" sz="2400" spc="-6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are</a:t>
            </a:r>
            <a:r>
              <a:rPr dirty="0" sz="2400" spc="-6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4456"/>
                </a:solidFill>
                <a:latin typeface="Calibri"/>
                <a:cs typeface="Calibri"/>
              </a:rPr>
              <a:t>rising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lvl="1" marL="846455" indent="-21971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Char char="•"/>
              <a:tabLst>
                <a:tab pos="846455" algn="l"/>
              </a:tabLst>
            </a:pP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global</a:t>
            </a:r>
            <a:r>
              <a:rPr dirty="0" sz="2400" spc="-90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4456"/>
                </a:solidFill>
                <a:latin typeface="Calibri"/>
                <a:cs typeface="Calibri"/>
              </a:rPr>
              <a:t>temperatures</a:t>
            </a:r>
            <a:r>
              <a:rPr dirty="0" sz="2400" spc="-90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and</a:t>
            </a:r>
            <a:r>
              <a:rPr dirty="0" sz="2400" spc="-80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organisms’</a:t>
            </a:r>
            <a:r>
              <a:rPr dirty="0" sz="2400" spc="-8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adaptations</a:t>
            </a:r>
            <a:r>
              <a:rPr dirty="0" sz="2400" spc="-100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are</a:t>
            </a:r>
            <a:r>
              <a:rPr dirty="0" sz="2400" spc="-7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4456"/>
                </a:solidFill>
                <a:latin typeface="Calibri"/>
                <a:cs typeface="Calibri"/>
              </a:rPr>
              <a:t>connected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lvl="1" marL="846455" indent="-219710">
              <a:lnSpc>
                <a:spcPct val="100000"/>
              </a:lnSpc>
              <a:buClr>
                <a:srgbClr val="FFFFFF"/>
              </a:buClr>
              <a:buChar char="•"/>
              <a:tabLst>
                <a:tab pos="846455" algn="l"/>
              </a:tabLst>
            </a:pP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human</a:t>
            </a:r>
            <a:r>
              <a:rPr dirty="0" sz="2400" spc="-30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actions</a:t>
            </a:r>
            <a:r>
              <a:rPr dirty="0" sz="2400" spc="-4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impact</a:t>
            </a:r>
            <a:r>
              <a:rPr dirty="0" sz="2400" spc="-50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54456"/>
                </a:solidFill>
                <a:latin typeface="Calibri"/>
                <a:cs typeface="Calibri"/>
              </a:rPr>
              <a:t>climate</a:t>
            </a:r>
            <a:r>
              <a:rPr dirty="0" sz="2400" spc="-55">
                <a:solidFill>
                  <a:srgbClr val="25445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54456"/>
                </a:solidFill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89559"/>
            <a:ext cx="3525012" cy="8412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289559"/>
            <a:ext cx="352552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25"/>
              </a:spcBef>
            </a:pPr>
            <a:r>
              <a:rPr dirty="0" u="sng" sz="1900" spc="-31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EXTREME</a:t>
            </a:r>
            <a:r>
              <a:rPr dirty="0" u="sng" sz="1900" spc="-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WEATHER</a:t>
            </a:r>
            <a:r>
              <a:rPr dirty="0" u="sng" sz="1900" spc="-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1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CHANGE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2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410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69976" y="222504"/>
            <a:ext cx="11337290" cy="6383020"/>
            <a:chOff x="569976" y="222504"/>
            <a:chExt cx="11337290" cy="638302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59" y="222504"/>
              <a:ext cx="8188452" cy="40782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976" y="4300727"/>
              <a:ext cx="6865620" cy="23042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644" y="1321308"/>
            <a:ext cx="7196328" cy="48249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0080" y="1740407"/>
            <a:ext cx="3537204" cy="398678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" y="172212"/>
            <a:ext cx="3525012" cy="8412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74320" y="172212"/>
            <a:ext cx="352552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25"/>
              </a:spcBef>
            </a:pPr>
            <a:r>
              <a:rPr dirty="0" u="sng" sz="1900" spc="-31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EXTREME</a:t>
            </a:r>
            <a:r>
              <a:rPr dirty="0" u="sng" sz="1900" spc="-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WEATHER</a:t>
            </a:r>
            <a:r>
              <a:rPr dirty="0" u="sng" sz="1900" spc="-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1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CHANGE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410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0"/>
            <a:ext cx="4297680" cy="113080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0"/>
            <a:ext cx="4297680" cy="113093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271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140"/>
              </a:spcBef>
            </a:pPr>
            <a:r>
              <a:rPr dirty="0" u="sng" sz="20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DEALING</a:t>
            </a:r>
            <a:r>
              <a:rPr dirty="0" u="sng" sz="2000" spc="-16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46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WITH</a:t>
            </a:r>
            <a:r>
              <a:rPr dirty="0" u="sng" sz="20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CLIMATE</a:t>
            </a:r>
            <a:r>
              <a:rPr dirty="0" u="sng" sz="20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1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CHANGE</a:t>
            </a:r>
            <a:endParaRPr sz="20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10"/>
              </a:spcBef>
            </a:pPr>
            <a:r>
              <a:rPr dirty="0" u="sng" sz="18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412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96595" y="1877567"/>
            <a:ext cx="3484879" cy="677545"/>
            <a:chOff x="196595" y="1877567"/>
            <a:chExt cx="3484879" cy="67754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75" y="2295093"/>
              <a:ext cx="3118866" cy="648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95" y="1877567"/>
              <a:ext cx="573785" cy="6774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283" y="1877567"/>
              <a:ext cx="531126" cy="67741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168" y="1877567"/>
              <a:ext cx="2087118" cy="67741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6188" y="1877567"/>
              <a:ext cx="1415034" cy="67741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0515" indent="-304800">
              <a:lnSpc>
                <a:spcPts val="2840"/>
              </a:lnSpc>
              <a:spcBef>
                <a:spcPts val="100"/>
              </a:spcBef>
              <a:buSzPct val="89583"/>
              <a:buAutoNum type="arabicPlain"/>
              <a:tabLst>
                <a:tab pos="310515" algn="l"/>
              </a:tabLst>
            </a:pPr>
            <a:r>
              <a:rPr dirty="0" spc="-60"/>
              <a:t> </a:t>
            </a:r>
            <a:r>
              <a:rPr dirty="0" spc="-75"/>
              <a:t>Alternative</a:t>
            </a:r>
            <a:r>
              <a:rPr dirty="0" spc="-55"/>
              <a:t> </a:t>
            </a:r>
            <a:r>
              <a:rPr dirty="0" spc="-10"/>
              <a:t>Energy</a:t>
            </a:r>
          </a:p>
          <a:p>
            <a:pPr lvl="1" marL="355600" marR="141605" indent="-342900">
              <a:lnSpc>
                <a:spcPts val="2400"/>
              </a:lnSpc>
              <a:spcBef>
                <a:spcPts val="4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require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energy,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91%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greenhouse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gases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emitted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comes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burning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fossil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fuels.</a:t>
            </a:r>
            <a:endParaRPr sz="2000">
              <a:latin typeface="Calibri"/>
              <a:cs typeface="Calibri"/>
            </a:endParaRPr>
          </a:p>
          <a:p>
            <a:pPr lvl="1" marL="354965" indent="-342265">
              <a:lnSpc>
                <a:spcPts val="2770"/>
              </a:lnSpc>
              <a:buFont typeface="Wingdings"/>
              <a:buChar char=""/>
              <a:tabLst>
                <a:tab pos="354965" algn="l"/>
                <a:tab pos="749617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alternative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energy</a:t>
            </a:r>
            <a:r>
              <a:rPr dirty="0" sz="24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[=</a:t>
            </a:r>
            <a:r>
              <a:rPr dirty="0" sz="2400" spc="-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clean</a:t>
            </a:r>
            <a:r>
              <a:rPr dirty="0" sz="24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energy</a:t>
            </a:r>
            <a:r>
              <a:rPr dirty="0" sz="24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source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	that</a:t>
            </a:r>
            <a:r>
              <a:rPr dirty="0" sz="2400" spc="-8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u="none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dirty="0" u="none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u="none">
                <a:solidFill>
                  <a:srgbClr val="C00000"/>
                </a:solidFill>
                <a:latin typeface="Calibri"/>
                <a:cs typeface="Calibri"/>
              </a:rPr>
              <a:t>come</a:t>
            </a:r>
            <a:r>
              <a:rPr dirty="0" u="none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u="none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u="none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u="none">
                <a:solidFill>
                  <a:srgbClr val="C00000"/>
                </a:solidFill>
                <a:latin typeface="Calibri"/>
                <a:cs typeface="Calibri"/>
              </a:rPr>
              <a:t>fossil</a:t>
            </a:r>
            <a:r>
              <a:rPr dirty="0" u="none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u="none" spc="-10">
                <a:solidFill>
                  <a:srgbClr val="C00000"/>
                </a:solidFill>
                <a:latin typeface="Calibri"/>
                <a:cs typeface="Calibri"/>
              </a:rPr>
              <a:t>fuels]</a:t>
            </a:r>
            <a:r>
              <a:rPr dirty="0" u="none" spc="-10" b="0">
                <a:solidFill>
                  <a:srgbClr val="FFFFFF"/>
                </a:solidFill>
                <a:latin typeface="Calibri"/>
                <a:cs typeface="Calibri"/>
              </a:rPr>
              <a:t>,</a:t>
            </a:r>
          </a:p>
          <a:p>
            <a:pPr lvl="1"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mining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burning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fossil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fuels.</a:t>
            </a:r>
            <a:endParaRPr sz="2400">
              <a:latin typeface="Calibri"/>
              <a:cs typeface="Calibri"/>
            </a:endParaRPr>
          </a:p>
          <a:p>
            <a:pPr lvl="1" marL="354965" indent="-342265">
              <a:lnSpc>
                <a:spcPct val="100000"/>
              </a:lnSpc>
              <a:spcBef>
                <a:spcPts val="3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greatly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greenhouse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gases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released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385"/>
              </a:lnSpc>
            </a:pPr>
            <a:r>
              <a:rPr dirty="0" u="none" sz="2000" spc="-10" b="0">
                <a:solidFill>
                  <a:srgbClr val="FFFFFF"/>
                </a:solidFill>
                <a:latin typeface="Calibri"/>
                <a:cs typeface="Calibri"/>
              </a:rPr>
              <a:t>atmosphere.</a:t>
            </a:r>
            <a:endParaRPr sz="2000">
              <a:latin typeface="Calibri"/>
              <a:cs typeface="Calibri"/>
            </a:endParaRPr>
          </a:p>
          <a:p>
            <a:pPr lvl="1" marL="354965" indent="-342265">
              <a:lnSpc>
                <a:spcPts val="2865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Alternative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4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solar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24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wind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 marR="27305">
              <a:lnSpc>
                <a:spcPct val="100000"/>
              </a:lnSpc>
            </a:pPr>
            <a:r>
              <a:rPr dirty="0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geothermal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u="none" spc="-8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u="none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tidal</a:t>
            </a:r>
            <a:r>
              <a:rPr dirty="0" u="sng" spc="-6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power</a:t>
            </a:r>
            <a:r>
              <a:rPr dirty="0" u="none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u="none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u="none" spc="-7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require</a:t>
            </a:r>
            <a:r>
              <a:rPr dirty="0" u="none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fossil</a:t>
            </a:r>
            <a:r>
              <a:rPr dirty="0" u="none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fuels</a:t>
            </a:r>
            <a:r>
              <a:rPr dirty="0" u="none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u="none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u="none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pc="-25" b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u="none" spc="-10" b="0">
                <a:solidFill>
                  <a:srgbClr val="FFFFFF"/>
                </a:solidFill>
                <a:latin typeface="Calibri"/>
                <a:cs typeface="Calibri"/>
              </a:rPr>
              <a:t>greenhouse</a:t>
            </a:r>
            <a:r>
              <a:rPr dirty="0" u="none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b="0">
                <a:solidFill>
                  <a:srgbClr val="FFFFFF"/>
                </a:solidFill>
                <a:latin typeface="Calibri"/>
                <a:cs typeface="Calibri"/>
              </a:rPr>
              <a:t>gas</a:t>
            </a:r>
            <a:r>
              <a:rPr dirty="0" u="none" spc="-7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none" spc="-10" b="0">
                <a:solidFill>
                  <a:srgbClr val="FFFFFF"/>
                </a:solidFill>
                <a:latin typeface="Calibri"/>
                <a:cs typeface="Calibri"/>
              </a:rPr>
              <a:t>emissions.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9162224" y="5180520"/>
            <a:ext cx="2993390" cy="1441450"/>
            <a:chOff x="9162224" y="5180520"/>
            <a:chExt cx="2993390" cy="1441450"/>
          </a:xfrm>
        </p:grpSpPr>
        <p:sp>
          <p:nvSpPr>
            <p:cNvPr id="12" name="object 12" descr=""/>
            <p:cNvSpPr/>
            <p:nvPr/>
          </p:nvSpPr>
          <p:spPr>
            <a:xfrm>
              <a:off x="9175241" y="5193538"/>
              <a:ext cx="2967355" cy="1415415"/>
            </a:xfrm>
            <a:custGeom>
              <a:avLst/>
              <a:gdLst/>
              <a:ahLst/>
              <a:cxnLst/>
              <a:rect l="l" t="t" r="r" b="b"/>
              <a:pathLst>
                <a:path w="2967354" h="1415415">
                  <a:moveTo>
                    <a:pt x="2797302" y="395731"/>
                  </a:moveTo>
                  <a:lnTo>
                    <a:pt x="169925" y="395731"/>
                  </a:lnTo>
                  <a:lnTo>
                    <a:pt x="124751" y="401801"/>
                  </a:lnTo>
                  <a:lnTo>
                    <a:pt x="84158" y="418930"/>
                  </a:lnTo>
                  <a:lnTo>
                    <a:pt x="49768" y="445500"/>
                  </a:lnTo>
                  <a:lnTo>
                    <a:pt x="23198" y="479890"/>
                  </a:lnTo>
                  <a:lnTo>
                    <a:pt x="6069" y="520483"/>
                  </a:lnTo>
                  <a:lnTo>
                    <a:pt x="0" y="565658"/>
                  </a:lnTo>
                  <a:lnTo>
                    <a:pt x="0" y="1245362"/>
                  </a:lnTo>
                  <a:lnTo>
                    <a:pt x="6069" y="1290532"/>
                  </a:lnTo>
                  <a:lnTo>
                    <a:pt x="23198" y="1331123"/>
                  </a:lnTo>
                  <a:lnTo>
                    <a:pt x="49768" y="1365515"/>
                  </a:lnTo>
                  <a:lnTo>
                    <a:pt x="84158" y="1392086"/>
                  </a:lnTo>
                  <a:lnTo>
                    <a:pt x="124751" y="1409217"/>
                  </a:lnTo>
                  <a:lnTo>
                    <a:pt x="169925" y="1415288"/>
                  </a:lnTo>
                  <a:lnTo>
                    <a:pt x="2797302" y="1415288"/>
                  </a:lnTo>
                  <a:lnTo>
                    <a:pt x="2842476" y="1409217"/>
                  </a:lnTo>
                  <a:lnTo>
                    <a:pt x="2883069" y="1392086"/>
                  </a:lnTo>
                  <a:lnTo>
                    <a:pt x="2917459" y="1365515"/>
                  </a:lnTo>
                  <a:lnTo>
                    <a:pt x="2944029" y="1331123"/>
                  </a:lnTo>
                  <a:lnTo>
                    <a:pt x="2961158" y="1290532"/>
                  </a:lnTo>
                  <a:lnTo>
                    <a:pt x="2967228" y="1245362"/>
                  </a:lnTo>
                  <a:lnTo>
                    <a:pt x="2967228" y="565658"/>
                  </a:lnTo>
                  <a:lnTo>
                    <a:pt x="2961158" y="520483"/>
                  </a:lnTo>
                  <a:lnTo>
                    <a:pt x="2944029" y="479890"/>
                  </a:lnTo>
                  <a:lnTo>
                    <a:pt x="2917459" y="445500"/>
                  </a:lnTo>
                  <a:lnTo>
                    <a:pt x="2883069" y="418930"/>
                  </a:lnTo>
                  <a:lnTo>
                    <a:pt x="2842476" y="401801"/>
                  </a:lnTo>
                  <a:lnTo>
                    <a:pt x="2797302" y="395731"/>
                  </a:lnTo>
                  <a:close/>
                </a:path>
                <a:path w="2967354" h="1415415">
                  <a:moveTo>
                    <a:pt x="1206246" y="0"/>
                  </a:moveTo>
                  <a:lnTo>
                    <a:pt x="494537" y="395731"/>
                  </a:lnTo>
                  <a:lnTo>
                    <a:pt x="1236344" y="395731"/>
                  </a:lnTo>
                  <a:lnTo>
                    <a:pt x="1206246" y="0"/>
                  </a:lnTo>
                  <a:close/>
                </a:path>
              </a:pathLst>
            </a:custGeom>
            <a:solidFill>
              <a:srgbClr val="E8E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175241" y="5193538"/>
              <a:ext cx="2967355" cy="1415415"/>
            </a:xfrm>
            <a:custGeom>
              <a:avLst/>
              <a:gdLst/>
              <a:ahLst/>
              <a:cxnLst/>
              <a:rect l="l" t="t" r="r" b="b"/>
              <a:pathLst>
                <a:path w="2967354" h="1415415">
                  <a:moveTo>
                    <a:pt x="0" y="565658"/>
                  </a:moveTo>
                  <a:lnTo>
                    <a:pt x="6069" y="520483"/>
                  </a:lnTo>
                  <a:lnTo>
                    <a:pt x="23198" y="479890"/>
                  </a:lnTo>
                  <a:lnTo>
                    <a:pt x="49768" y="445500"/>
                  </a:lnTo>
                  <a:lnTo>
                    <a:pt x="84158" y="418930"/>
                  </a:lnTo>
                  <a:lnTo>
                    <a:pt x="124751" y="401801"/>
                  </a:lnTo>
                  <a:lnTo>
                    <a:pt x="169925" y="395731"/>
                  </a:lnTo>
                  <a:lnTo>
                    <a:pt x="494537" y="395731"/>
                  </a:lnTo>
                  <a:lnTo>
                    <a:pt x="1206246" y="0"/>
                  </a:lnTo>
                  <a:lnTo>
                    <a:pt x="1236344" y="395731"/>
                  </a:lnTo>
                  <a:lnTo>
                    <a:pt x="2797302" y="395731"/>
                  </a:lnTo>
                  <a:lnTo>
                    <a:pt x="2842476" y="401801"/>
                  </a:lnTo>
                  <a:lnTo>
                    <a:pt x="2883069" y="418930"/>
                  </a:lnTo>
                  <a:lnTo>
                    <a:pt x="2917459" y="445500"/>
                  </a:lnTo>
                  <a:lnTo>
                    <a:pt x="2944029" y="479890"/>
                  </a:lnTo>
                  <a:lnTo>
                    <a:pt x="2961158" y="520483"/>
                  </a:lnTo>
                  <a:lnTo>
                    <a:pt x="2967228" y="565658"/>
                  </a:lnTo>
                  <a:lnTo>
                    <a:pt x="2967228" y="820547"/>
                  </a:lnTo>
                  <a:lnTo>
                    <a:pt x="2967228" y="1245362"/>
                  </a:lnTo>
                  <a:lnTo>
                    <a:pt x="2961158" y="1290532"/>
                  </a:lnTo>
                  <a:lnTo>
                    <a:pt x="2944029" y="1331123"/>
                  </a:lnTo>
                  <a:lnTo>
                    <a:pt x="2917459" y="1365515"/>
                  </a:lnTo>
                  <a:lnTo>
                    <a:pt x="2883069" y="1392086"/>
                  </a:lnTo>
                  <a:lnTo>
                    <a:pt x="2842476" y="1409217"/>
                  </a:lnTo>
                  <a:lnTo>
                    <a:pt x="2797302" y="1415288"/>
                  </a:lnTo>
                  <a:lnTo>
                    <a:pt x="1236344" y="1415288"/>
                  </a:lnTo>
                  <a:lnTo>
                    <a:pt x="494537" y="1415288"/>
                  </a:lnTo>
                  <a:lnTo>
                    <a:pt x="169925" y="1415288"/>
                  </a:lnTo>
                  <a:lnTo>
                    <a:pt x="124751" y="1409217"/>
                  </a:lnTo>
                  <a:lnTo>
                    <a:pt x="84158" y="1392086"/>
                  </a:lnTo>
                  <a:lnTo>
                    <a:pt x="49768" y="1365515"/>
                  </a:lnTo>
                  <a:lnTo>
                    <a:pt x="23198" y="1331123"/>
                  </a:lnTo>
                  <a:lnTo>
                    <a:pt x="6069" y="1290532"/>
                  </a:lnTo>
                  <a:lnTo>
                    <a:pt x="0" y="1245362"/>
                  </a:lnTo>
                  <a:lnTo>
                    <a:pt x="0" y="820547"/>
                  </a:lnTo>
                  <a:lnTo>
                    <a:pt x="0" y="565658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304146" y="5564225"/>
            <a:ext cx="2629535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2D663D"/>
                </a:solidFill>
                <a:latin typeface="Verdana"/>
                <a:cs typeface="Verdana"/>
              </a:rPr>
              <a:t>Alternative</a:t>
            </a:r>
            <a:r>
              <a:rPr dirty="0" sz="1800" spc="-114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 spc="-70">
                <a:solidFill>
                  <a:srgbClr val="2D663D"/>
                </a:solidFill>
                <a:latin typeface="Verdana"/>
                <a:cs typeface="Verdana"/>
              </a:rPr>
              <a:t>Energy</a:t>
            </a:r>
            <a:r>
              <a:rPr dirty="0" sz="1800" spc="-65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 spc="340">
                <a:solidFill>
                  <a:srgbClr val="2D663D"/>
                </a:solidFill>
                <a:latin typeface="Verdana"/>
                <a:cs typeface="Verdana"/>
              </a:rPr>
              <a:t>| </a:t>
            </a:r>
            <a:r>
              <a:rPr dirty="0" sz="1800" spc="-20">
                <a:solidFill>
                  <a:srgbClr val="2D663D"/>
                </a:solidFill>
                <a:latin typeface="Verdana"/>
                <a:cs typeface="Verdana"/>
              </a:rPr>
              <a:t>National</a:t>
            </a:r>
            <a:r>
              <a:rPr dirty="0" sz="1800" spc="-75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 spc="35">
                <a:solidFill>
                  <a:srgbClr val="2D663D"/>
                </a:solidFill>
                <a:latin typeface="Verdana"/>
                <a:cs typeface="Verdana"/>
              </a:rPr>
              <a:t>Geographic </a:t>
            </a:r>
            <a:r>
              <a:rPr dirty="0" u="sng" sz="1600" spc="-45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8"/>
              </a:rPr>
              <a:t>https://www.youtube.com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</a:pPr>
            <a:r>
              <a:rPr dirty="0" u="sng" sz="1600" spc="-1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8"/>
              </a:rPr>
              <a:t>/watch?v=oIU5fFmDeSc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529264" y="177416"/>
            <a:ext cx="7148195" cy="2101850"/>
            <a:chOff x="4529264" y="177416"/>
            <a:chExt cx="7148195" cy="2101850"/>
          </a:xfrm>
        </p:grpSpPr>
        <p:sp>
          <p:nvSpPr>
            <p:cNvPr id="16" name="object 16" descr=""/>
            <p:cNvSpPr/>
            <p:nvPr/>
          </p:nvSpPr>
          <p:spPr>
            <a:xfrm>
              <a:off x="4542282" y="190434"/>
              <a:ext cx="7122159" cy="2075814"/>
            </a:xfrm>
            <a:custGeom>
              <a:avLst/>
              <a:gdLst/>
              <a:ahLst/>
              <a:cxnLst/>
              <a:rect l="l" t="t" r="r" b="b"/>
              <a:pathLst>
                <a:path w="7122159" h="2075814">
                  <a:moveTo>
                    <a:pt x="1973825" y="92"/>
                  </a:moveTo>
                  <a:lnTo>
                    <a:pt x="1929447" y="0"/>
                  </a:lnTo>
                  <a:lnTo>
                    <a:pt x="1885069" y="324"/>
                  </a:lnTo>
                  <a:lnTo>
                    <a:pt x="1840691" y="1076"/>
                  </a:lnTo>
                  <a:lnTo>
                    <a:pt x="1796313" y="2264"/>
                  </a:lnTo>
                  <a:lnTo>
                    <a:pt x="1751935" y="3897"/>
                  </a:lnTo>
                  <a:lnTo>
                    <a:pt x="1707557" y="5987"/>
                  </a:lnTo>
                  <a:lnTo>
                    <a:pt x="1663179" y="8542"/>
                  </a:lnTo>
                  <a:lnTo>
                    <a:pt x="1618801" y="11572"/>
                  </a:lnTo>
                  <a:lnTo>
                    <a:pt x="1574423" y="15087"/>
                  </a:lnTo>
                  <a:lnTo>
                    <a:pt x="1530045" y="19096"/>
                  </a:lnTo>
                  <a:lnTo>
                    <a:pt x="1485667" y="23609"/>
                  </a:lnTo>
                  <a:lnTo>
                    <a:pt x="1441289" y="28637"/>
                  </a:lnTo>
                  <a:lnTo>
                    <a:pt x="1396911" y="34188"/>
                  </a:lnTo>
                  <a:lnTo>
                    <a:pt x="1352532" y="40272"/>
                  </a:lnTo>
                  <a:lnTo>
                    <a:pt x="1308154" y="46899"/>
                  </a:lnTo>
                  <a:lnTo>
                    <a:pt x="1263776" y="54079"/>
                  </a:lnTo>
                  <a:lnTo>
                    <a:pt x="1219398" y="61821"/>
                  </a:lnTo>
                  <a:lnTo>
                    <a:pt x="1175019" y="70136"/>
                  </a:lnTo>
                  <a:lnTo>
                    <a:pt x="1130641" y="79032"/>
                  </a:lnTo>
                  <a:lnTo>
                    <a:pt x="1086262" y="88519"/>
                  </a:lnTo>
                  <a:lnTo>
                    <a:pt x="1041884" y="98608"/>
                  </a:lnTo>
                  <a:lnTo>
                    <a:pt x="997506" y="109308"/>
                  </a:lnTo>
                  <a:lnTo>
                    <a:pt x="953127" y="120628"/>
                  </a:lnTo>
                  <a:lnTo>
                    <a:pt x="908749" y="132578"/>
                  </a:lnTo>
                  <a:lnTo>
                    <a:pt x="864370" y="145168"/>
                  </a:lnTo>
                  <a:lnTo>
                    <a:pt x="819992" y="158408"/>
                  </a:lnTo>
                  <a:lnTo>
                    <a:pt x="775613" y="172308"/>
                  </a:lnTo>
                  <a:lnTo>
                    <a:pt x="731234" y="186876"/>
                  </a:lnTo>
                  <a:lnTo>
                    <a:pt x="686856" y="202123"/>
                  </a:lnTo>
                  <a:lnTo>
                    <a:pt x="642477" y="218058"/>
                  </a:lnTo>
                  <a:lnTo>
                    <a:pt x="598098" y="234692"/>
                  </a:lnTo>
                  <a:lnTo>
                    <a:pt x="553719" y="252033"/>
                  </a:lnTo>
                  <a:lnTo>
                    <a:pt x="0" y="1823658"/>
                  </a:lnTo>
                  <a:lnTo>
                    <a:pt x="44378" y="1806317"/>
                  </a:lnTo>
                  <a:lnTo>
                    <a:pt x="88757" y="1789683"/>
                  </a:lnTo>
                  <a:lnTo>
                    <a:pt x="133136" y="1773748"/>
                  </a:lnTo>
                  <a:lnTo>
                    <a:pt x="177514" y="1758501"/>
                  </a:lnTo>
                  <a:lnTo>
                    <a:pt x="221893" y="1743933"/>
                  </a:lnTo>
                  <a:lnTo>
                    <a:pt x="266272" y="1730033"/>
                  </a:lnTo>
                  <a:lnTo>
                    <a:pt x="310650" y="1716793"/>
                  </a:lnTo>
                  <a:lnTo>
                    <a:pt x="355029" y="1704203"/>
                  </a:lnTo>
                  <a:lnTo>
                    <a:pt x="399407" y="1692253"/>
                  </a:lnTo>
                  <a:lnTo>
                    <a:pt x="443786" y="1680933"/>
                  </a:lnTo>
                  <a:lnTo>
                    <a:pt x="488164" y="1670233"/>
                  </a:lnTo>
                  <a:lnTo>
                    <a:pt x="532542" y="1660144"/>
                  </a:lnTo>
                  <a:lnTo>
                    <a:pt x="576921" y="1650657"/>
                  </a:lnTo>
                  <a:lnTo>
                    <a:pt x="621299" y="1641761"/>
                  </a:lnTo>
                  <a:lnTo>
                    <a:pt x="665678" y="1633446"/>
                  </a:lnTo>
                  <a:lnTo>
                    <a:pt x="710056" y="1625704"/>
                  </a:lnTo>
                  <a:lnTo>
                    <a:pt x="754434" y="1618524"/>
                  </a:lnTo>
                  <a:lnTo>
                    <a:pt x="798812" y="1611897"/>
                  </a:lnTo>
                  <a:lnTo>
                    <a:pt x="843191" y="1605813"/>
                  </a:lnTo>
                  <a:lnTo>
                    <a:pt x="887569" y="1600262"/>
                  </a:lnTo>
                  <a:lnTo>
                    <a:pt x="931947" y="1595234"/>
                  </a:lnTo>
                  <a:lnTo>
                    <a:pt x="976325" y="1590721"/>
                  </a:lnTo>
                  <a:lnTo>
                    <a:pt x="1020703" y="1586712"/>
                  </a:lnTo>
                  <a:lnTo>
                    <a:pt x="1065081" y="1583197"/>
                  </a:lnTo>
                  <a:lnTo>
                    <a:pt x="1109459" y="1580167"/>
                  </a:lnTo>
                  <a:lnTo>
                    <a:pt x="1153837" y="1577612"/>
                  </a:lnTo>
                  <a:lnTo>
                    <a:pt x="1198215" y="1575522"/>
                  </a:lnTo>
                  <a:lnTo>
                    <a:pt x="1242593" y="1573889"/>
                  </a:lnTo>
                  <a:lnTo>
                    <a:pt x="1286971" y="1572701"/>
                  </a:lnTo>
                  <a:lnTo>
                    <a:pt x="1331349" y="1571949"/>
                  </a:lnTo>
                  <a:lnTo>
                    <a:pt x="1375727" y="1571625"/>
                  </a:lnTo>
                  <a:lnTo>
                    <a:pt x="1420105" y="1571717"/>
                  </a:lnTo>
                  <a:lnTo>
                    <a:pt x="1464483" y="1572216"/>
                  </a:lnTo>
                  <a:lnTo>
                    <a:pt x="1508861" y="1573113"/>
                  </a:lnTo>
                  <a:lnTo>
                    <a:pt x="1553239" y="1574398"/>
                  </a:lnTo>
                  <a:lnTo>
                    <a:pt x="1597617" y="1576060"/>
                  </a:lnTo>
                  <a:lnTo>
                    <a:pt x="1641994" y="1578092"/>
                  </a:lnTo>
                  <a:lnTo>
                    <a:pt x="1686372" y="1580482"/>
                  </a:lnTo>
                  <a:lnTo>
                    <a:pt x="1730750" y="1583221"/>
                  </a:lnTo>
                  <a:lnTo>
                    <a:pt x="1775128" y="1586299"/>
                  </a:lnTo>
                  <a:lnTo>
                    <a:pt x="1819506" y="1589708"/>
                  </a:lnTo>
                  <a:lnTo>
                    <a:pt x="1863883" y="1593436"/>
                  </a:lnTo>
                  <a:lnTo>
                    <a:pt x="1908261" y="1597474"/>
                  </a:lnTo>
                  <a:lnTo>
                    <a:pt x="1952639" y="1601813"/>
                  </a:lnTo>
                  <a:lnTo>
                    <a:pt x="1997016" y="1606443"/>
                  </a:lnTo>
                  <a:lnTo>
                    <a:pt x="2041394" y="1611354"/>
                  </a:lnTo>
                  <a:lnTo>
                    <a:pt x="2085772" y="1616536"/>
                  </a:lnTo>
                  <a:lnTo>
                    <a:pt x="2174527" y="1627677"/>
                  </a:lnTo>
                  <a:lnTo>
                    <a:pt x="2263282" y="1639788"/>
                  </a:lnTo>
                  <a:lnTo>
                    <a:pt x="2352037" y="1652790"/>
                  </a:lnTo>
                  <a:lnTo>
                    <a:pt x="2440793" y="1666607"/>
                  </a:lnTo>
                  <a:lnTo>
                    <a:pt x="2529548" y="1681161"/>
                  </a:lnTo>
                  <a:lnTo>
                    <a:pt x="2618303" y="1696374"/>
                  </a:lnTo>
                  <a:lnTo>
                    <a:pt x="2707058" y="1712168"/>
                  </a:lnTo>
                  <a:lnTo>
                    <a:pt x="2840191" y="1736782"/>
                  </a:lnTo>
                  <a:lnTo>
                    <a:pt x="3017701" y="1770912"/>
                  </a:lnTo>
                  <a:lnTo>
                    <a:pt x="3550230" y="1876405"/>
                  </a:lnTo>
                  <a:lnTo>
                    <a:pt x="3727740" y="1910535"/>
                  </a:lnTo>
                  <a:lnTo>
                    <a:pt x="3860873" y="1935148"/>
                  </a:lnTo>
                  <a:lnTo>
                    <a:pt x="3949628" y="1950943"/>
                  </a:lnTo>
                  <a:lnTo>
                    <a:pt x="4038383" y="1966156"/>
                  </a:lnTo>
                  <a:lnTo>
                    <a:pt x="4127138" y="1980710"/>
                  </a:lnTo>
                  <a:lnTo>
                    <a:pt x="4215894" y="1994526"/>
                  </a:lnTo>
                  <a:lnTo>
                    <a:pt x="4304649" y="2007529"/>
                  </a:lnTo>
                  <a:lnTo>
                    <a:pt x="4393404" y="2019639"/>
                  </a:lnTo>
                  <a:lnTo>
                    <a:pt x="4482159" y="2030780"/>
                  </a:lnTo>
                  <a:lnTo>
                    <a:pt x="4526537" y="2035962"/>
                  </a:lnTo>
                  <a:lnTo>
                    <a:pt x="4570915" y="2040873"/>
                  </a:lnTo>
                  <a:lnTo>
                    <a:pt x="4615292" y="2045503"/>
                  </a:lnTo>
                  <a:lnTo>
                    <a:pt x="4659670" y="2049842"/>
                  </a:lnTo>
                  <a:lnTo>
                    <a:pt x="4704048" y="2053881"/>
                  </a:lnTo>
                  <a:lnTo>
                    <a:pt x="4748425" y="2057609"/>
                  </a:lnTo>
                  <a:lnTo>
                    <a:pt x="4792803" y="2061017"/>
                  </a:lnTo>
                  <a:lnTo>
                    <a:pt x="4837181" y="2064095"/>
                  </a:lnTo>
                  <a:lnTo>
                    <a:pt x="4881559" y="2066834"/>
                  </a:lnTo>
                  <a:lnTo>
                    <a:pt x="4925937" y="2069225"/>
                  </a:lnTo>
                  <a:lnTo>
                    <a:pt x="4970314" y="2071256"/>
                  </a:lnTo>
                  <a:lnTo>
                    <a:pt x="5014692" y="2072919"/>
                  </a:lnTo>
                  <a:lnTo>
                    <a:pt x="5059070" y="2074203"/>
                  </a:lnTo>
                  <a:lnTo>
                    <a:pt x="5103448" y="2075100"/>
                  </a:lnTo>
                  <a:lnTo>
                    <a:pt x="5147826" y="2075600"/>
                  </a:lnTo>
                  <a:lnTo>
                    <a:pt x="5192204" y="2075692"/>
                  </a:lnTo>
                  <a:lnTo>
                    <a:pt x="5236582" y="2075367"/>
                  </a:lnTo>
                  <a:lnTo>
                    <a:pt x="5280960" y="2074616"/>
                  </a:lnTo>
                  <a:lnTo>
                    <a:pt x="5325338" y="2073428"/>
                  </a:lnTo>
                  <a:lnTo>
                    <a:pt x="5369716" y="2071794"/>
                  </a:lnTo>
                  <a:lnTo>
                    <a:pt x="5414094" y="2069705"/>
                  </a:lnTo>
                  <a:lnTo>
                    <a:pt x="5458472" y="2067150"/>
                  </a:lnTo>
                  <a:lnTo>
                    <a:pt x="5502850" y="2064120"/>
                  </a:lnTo>
                  <a:lnTo>
                    <a:pt x="5547228" y="2060605"/>
                  </a:lnTo>
                  <a:lnTo>
                    <a:pt x="5591606" y="2056595"/>
                  </a:lnTo>
                  <a:lnTo>
                    <a:pt x="5635984" y="2052082"/>
                  </a:lnTo>
                  <a:lnTo>
                    <a:pt x="5680362" y="2047055"/>
                  </a:lnTo>
                  <a:lnTo>
                    <a:pt x="5724740" y="2041504"/>
                  </a:lnTo>
                  <a:lnTo>
                    <a:pt x="5769119" y="2035419"/>
                  </a:lnTo>
                  <a:lnTo>
                    <a:pt x="5813497" y="2028792"/>
                  </a:lnTo>
                  <a:lnTo>
                    <a:pt x="5857875" y="2021612"/>
                  </a:lnTo>
                  <a:lnTo>
                    <a:pt x="5902253" y="2013870"/>
                  </a:lnTo>
                  <a:lnTo>
                    <a:pt x="5946632" y="2005556"/>
                  </a:lnTo>
                  <a:lnTo>
                    <a:pt x="5991010" y="1996660"/>
                  </a:lnTo>
                  <a:lnTo>
                    <a:pt x="6035389" y="1987172"/>
                  </a:lnTo>
                  <a:lnTo>
                    <a:pt x="6079767" y="1977083"/>
                  </a:lnTo>
                  <a:lnTo>
                    <a:pt x="6124145" y="1966384"/>
                  </a:lnTo>
                  <a:lnTo>
                    <a:pt x="6168524" y="1955064"/>
                  </a:lnTo>
                  <a:lnTo>
                    <a:pt x="6212902" y="1943113"/>
                  </a:lnTo>
                  <a:lnTo>
                    <a:pt x="6257281" y="1930523"/>
                  </a:lnTo>
                  <a:lnTo>
                    <a:pt x="6301659" y="1917283"/>
                  </a:lnTo>
                  <a:lnTo>
                    <a:pt x="6346038" y="1903384"/>
                  </a:lnTo>
                  <a:lnTo>
                    <a:pt x="6390417" y="1888815"/>
                  </a:lnTo>
                  <a:lnTo>
                    <a:pt x="6434795" y="1873568"/>
                  </a:lnTo>
                  <a:lnTo>
                    <a:pt x="6479174" y="1857633"/>
                  </a:lnTo>
                  <a:lnTo>
                    <a:pt x="6523553" y="1840999"/>
                  </a:lnTo>
                  <a:lnTo>
                    <a:pt x="6567932" y="1823658"/>
                  </a:lnTo>
                  <a:lnTo>
                    <a:pt x="7121652" y="252033"/>
                  </a:lnTo>
                  <a:lnTo>
                    <a:pt x="7077273" y="269374"/>
                  </a:lnTo>
                  <a:lnTo>
                    <a:pt x="7032894" y="286008"/>
                  </a:lnTo>
                  <a:lnTo>
                    <a:pt x="6988515" y="301943"/>
                  </a:lnTo>
                  <a:lnTo>
                    <a:pt x="6944137" y="317190"/>
                  </a:lnTo>
                  <a:lnTo>
                    <a:pt x="6899758" y="331759"/>
                  </a:lnTo>
                  <a:lnTo>
                    <a:pt x="6855379" y="345658"/>
                  </a:lnTo>
                  <a:lnTo>
                    <a:pt x="6811001" y="358898"/>
                  </a:lnTo>
                  <a:lnTo>
                    <a:pt x="6766622" y="371488"/>
                  </a:lnTo>
                  <a:lnTo>
                    <a:pt x="6722244" y="383439"/>
                  </a:lnTo>
                  <a:lnTo>
                    <a:pt x="6677865" y="394759"/>
                  </a:lnTo>
                  <a:lnTo>
                    <a:pt x="6633487" y="405458"/>
                  </a:lnTo>
                  <a:lnTo>
                    <a:pt x="6589109" y="415547"/>
                  </a:lnTo>
                  <a:lnTo>
                    <a:pt x="6544730" y="425035"/>
                  </a:lnTo>
                  <a:lnTo>
                    <a:pt x="6500352" y="433931"/>
                  </a:lnTo>
                  <a:lnTo>
                    <a:pt x="6455973" y="442245"/>
                  </a:lnTo>
                  <a:lnTo>
                    <a:pt x="6411595" y="449987"/>
                  </a:lnTo>
                  <a:lnTo>
                    <a:pt x="6367217" y="457167"/>
                  </a:lnTo>
                  <a:lnTo>
                    <a:pt x="6322839" y="463794"/>
                  </a:lnTo>
                  <a:lnTo>
                    <a:pt x="6278460" y="469879"/>
                  </a:lnTo>
                  <a:lnTo>
                    <a:pt x="6234082" y="475430"/>
                  </a:lnTo>
                  <a:lnTo>
                    <a:pt x="6189704" y="480457"/>
                  </a:lnTo>
                  <a:lnTo>
                    <a:pt x="6145326" y="484970"/>
                  </a:lnTo>
                  <a:lnTo>
                    <a:pt x="6100948" y="488980"/>
                  </a:lnTo>
                  <a:lnTo>
                    <a:pt x="6056570" y="492495"/>
                  </a:lnTo>
                  <a:lnTo>
                    <a:pt x="6012192" y="495525"/>
                  </a:lnTo>
                  <a:lnTo>
                    <a:pt x="5967814" y="498080"/>
                  </a:lnTo>
                  <a:lnTo>
                    <a:pt x="5923436" y="500169"/>
                  </a:lnTo>
                  <a:lnTo>
                    <a:pt x="5879058" y="501803"/>
                  </a:lnTo>
                  <a:lnTo>
                    <a:pt x="5834680" y="502991"/>
                  </a:lnTo>
                  <a:lnTo>
                    <a:pt x="5790302" y="503742"/>
                  </a:lnTo>
                  <a:lnTo>
                    <a:pt x="5745924" y="504067"/>
                  </a:lnTo>
                  <a:lnTo>
                    <a:pt x="5701546" y="503975"/>
                  </a:lnTo>
                  <a:lnTo>
                    <a:pt x="5657168" y="503475"/>
                  </a:lnTo>
                  <a:lnTo>
                    <a:pt x="5612790" y="502578"/>
                  </a:lnTo>
                  <a:lnTo>
                    <a:pt x="5568412" y="501294"/>
                  </a:lnTo>
                  <a:lnTo>
                    <a:pt x="5524034" y="499631"/>
                  </a:lnTo>
                  <a:lnTo>
                    <a:pt x="5479657" y="497600"/>
                  </a:lnTo>
                  <a:lnTo>
                    <a:pt x="5435279" y="495209"/>
                  </a:lnTo>
                  <a:lnTo>
                    <a:pt x="5390901" y="492470"/>
                  </a:lnTo>
                  <a:lnTo>
                    <a:pt x="5346523" y="489392"/>
                  </a:lnTo>
                  <a:lnTo>
                    <a:pt x="5302145" y="485984"/>
                  </a:lnTo>
                  <a:lnTo>
                    <a:pt x="5257768" y="482256"/>
                  </a:lnTo>
                  <a:lnTo>
                    <a:pt x="5213390" y="478217"/>
                  </a:lnTo>
                  <a:lnTo>
                    <a:pt x="5169012" y="473878"/>
                  </a:lnTo>
                  <a:lnTo>
                    <a:pt x="5124635" y="469248"/>
                  </a:lnTo>
                  <a:lnTo>
                    <a:pt x="5080257" y="464337"/>
                  </a:lnTo>
                  <a:lnTo>
                    <a:pt x="5035879" y="459155"/>
                  </a:lnTo>
                  <a:lnTo>
                    <a:pt x="4947124" y="448014"/>
                  </a:lnTo>
                  <a:lnTo>
                    <a:pt x="4858369" y="435904"/>
                  </a:lnTo>
                  <a:lnTo>
                    <a:pt x="4769614" y="422901"/>
                  </a:lnTo>
                  <a:lnTo>
                    <a:pt x="4680858" y="409085"/>
                  </a:lnTo>
                  <a:lnTo>
                    <a:pt x="4592103" y="394531"/>
                  </a:lnTo>
                  <a:lnTo>
                    <a:pt x="4503348" y="379318"/>
                  </a:lnTo>
                  <a:lnTo>
                    <a:pt x="4414593" y="363523"/>
                  </a:lnTo>
                  <a:lnTo>
                    <a:pt x="4281460" y="338910"/>
                  </a:lnTo>
                  <a:lnTo>
                    <a:pt x="4103950" y="304780"/>
                  </a:lnTo>
                  <a:lnTo>
                    <a:pt x="3571421" y="199287"/>
                  </a:lnTo>
                  <a:lnTo>
                    <a:pt x="3393911" y="165157"/>
                  </a:lnTo>
                  <a:lnTo>
                    <a:pt x="3260778" y="140543"/>
                  </a:lnTo>
                  <a:lnTo>
                    <a:pt x="3172023" y="124749"/>
                  </a:lnTo>
                  <a:lnTo>
                    <a:pt x="3083268" y="109536"/>
                  </a:lnTo>
                  <a:lnTo>
                    <a:pt x="2994513" y="94982"/>
                  </a:lnTo>
                  <a:lnTo>
                    <a:pt x="2905757" y="81165"/>
                  </a:lnTo>
                  <a:lnTo>
                    <a:pt x="2817002" y="68163"/>
                  </a:lnTo>
                  <a:lnTo>
                    <a:pt x="2728247" y="56052"/>
                  </a:lnTo>
                  <a:lnTo>
                    <a:pt x="2639492" y="44911"/>
                  </a:lnTo>
                  <a:lnTo>
                    <a:pt x="2595114" y="39729"/>
                  </a:lnTo>
                  <a:lnTo>
                    <a:pt x="2550736" y="34818"/>
                  </a:lnTo>
                  <a:lnTo>
                    <a:pt x="2506359" y="30188"/>
                  </a:lnTo>
                  <a:lnTo>
                    <a:pt x="2461981" y="25849"/>
                  </a:lnTo>
                  <a:lnTo>
                    <a:pt x="2417603" y="21811"/>
                  </a:lnTo>
                  <a:lnTo>
                    <a:pt x="2373226" y="18083"/>
                  </a:lnTo>
                  <a:lnTo>
                    <a:pt x="2328848" y="14674"/>
                  </a:lnTo>
                  <a:lnTo>
                    <a:pt x="2284470" y="11596"/>
                  </a:lnTo>
                  <a:lnTo>
                    <a:pt x="2240092" y="8857"/>
                  </a:lnTo>
                  <a:lnTo>
                    <a:pt x="2195714" y="6467"/>
                  </a:lnTo>
                  <a:lnTo>
                    <a:pt x="2151337" y="4435"/>
                  </a:lnTo>
                  <a:lnTo>
                    <a:pt x="2106959" y="2773"/>
                  </a:lnTo>
                  <a:lnTo>
                    <a:pt x="2062581" y="1488"/>
                  </a:lnTo>
                  <a:lnTo>
                    <a:pt x="2018203" y="591"/>
                  </a:lnTo>
                  <a:lnTo>
                    <a:pt x="1973825" y="92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542282" y="190434"/>
              <a:ext cx="7122159" cy="2075814"/>
            </a:xfrm>
            <a:custGeom>
              <a:avLst/>
              <a:gdLst/>
              <a:ahLst/>
              <a:cxnLst/>
              <a:rect l="l" t="t" r="r" b="b"/>
              <a:pathLst>
                <a:path w="7122159" h="2075814">
                  <a:moveTo>
                    <a:pt x="553719" y="252033"/>
                  </a:moveTo>
                  <a:lnTo>
                    <a:pt x="598098" y="234692"/>
                  </a:lnTo>
                  <a:lnTo>
                    <a:pt x="642477" y="218058"/>
                  </a:lnTo>
                  <a:lnTo>
                    <a:pt x="686856" y="202123"/>
                  </a:lnTo>
                  <a:lnTo>
                    <a:pt x="731234" y="186876"/>
                  </a:lnTo>
                  <a:lnTo>
                    <a:pt x="775613" y="172308"/>
                  </a:lnTo>
                  <a:lnTo>
                    <a:pt x="819992" y="158408"/>
                  </a:lnTo>
                  <a:lnTo>
                    <a:pt x="864370" y="145168"/>
                  </a:lnTo>
                  <a:lnTo>
                    <a:pt x="908749" y="132578"/>
                  </a:lnTo>
                  <a:lnTo>
                    <a:pt x="953127" y="120628"/>
                  </a:lnTo>
                  <a:lnTo>
                    <a:pt x="997506" y="109308"/>
                  </a:lnTo>
                  <a:lnTo>
                    <a:pt x="1041884" y="98608"/>
                  </a:lnTo>
                  <a:lnTo>
                    <a:pt x="1086262" y="88519"/>
                  </a:lnTo>
                  <a:lnTo>
                    <a:pt x="1130641" y="79032"/>
                  </a:lnTo>
                  <a:lnTo>
                    <a:pt x="1175019" y="70136"/>
                  </a:lnTo>
                  <a:lnTo>
                    <a:pt x="1219398" y="61821"/>
                  </a:lnTo>
                  <a:lnTo>
                    <a:pt x="1263776" y="54079"/>
                  </a:lnTo>
                  <a:lnTo>
                    <a:pt x="1308154" y="46899"/>
                  </a:lnTo>
                  <a:lnTo>
                    <a:pt x="1352532" y="40272"/>
                  </a:lnTo>
                  <a:lnTo>
                    <a:pt x="1396911" y="34188"/>
                  </a:lnTo>
                  <a:lnTo>
                    <a:pt x="1441289" y="28637"/>
                  </a:lnTo>
                  <a:lnTo>
                    <a:pt x="1485667" y="23609"/>
                  </a:lnTo>
                  <a:lnTo>
                    <a:pt x="1530045" y="19096"/>
                  </a:lnTo>
                  <a:lnTo>
                    <a:pt x="1574423" y="15087"/>
                  </a:lnTo>
                  <a:lnTo>
                    <a:pt x="1618801" y="11572"/>
                  </a:lnTo>
                  <a:lnTo>
                    <a:pt x="1663179" y="8542"/>
                  </a:lnTo>
                  <a:lnTo>
                    <a:pt x="1707557" y="5987"/>
                  </a:lnTo>
                  <a:lnTo>
                    <a:pt x="1751935" y="3897"/>
                  </a:lnTo>
                  <a:lnTo>
                    <a:pt x="1796313" y="2264"/>
                  </a:lnTo>
                  <a:lnTo>
                    <a:pt x="1840691" y="1076"/>
                  </a:lnTo>
                  <a:lnTo>
                    <a:pt x="1885069" y="324"/>
                  </a:lnTo>
                  <a:lnTo>
                    <a:pt x="1929447" y="0"/>
                  </a:lnTo>
                  <a:lnTo>
                    <a:pt x="1973825" y="92"/>
                  </a:lnTo>
                  <a:lnTo>
                    <a:pt x="2018203" y="591"/>
                  </a:lnTo>
                  <a:lnTo>
                    <a:pt x="2062581" y="1488"/>
                  </a:lnTo>
                  <a:lnTo>
                    <a:pt x="2106959" y="2773"/>
                  </a:lnTo>
                  <a:lnTo>
                    <a:pt x="2151337" y="4435"/>
                  </a:lnTo>
                  <a:lnTo>
                    <a:pt x="2195714" y="6467"/>
                  </a:lnTo>
                  <a:lnTo>
                    <a:pt x="2240092" y="8857"/>
                  </a:lnTo>
                  <a:lnTo>
                    <a:pt x="2284470" y="11596"/>
                  </a:lnTo>
                  <a:lnTo>
                    <a:pt x="2328848" y="14674"/>
                  </a:lnTo>
                  <a:lnTo>
                    <a:pt x="2373226" y="18083"/>
                  </a:lnTo>
                  <a:lnTo>
                    <a:pt x="2417603" y="21811"/>
                  </a:lnTo>
                  <a:lnTo>
                    <a:pt x="2461981" y="25849"/>
                  </a:lnTo>
                  <a:lnTo>
                    <a:pt x="2506359" y="30188"/>
                  </a:lnTo>
                  <a:lnTo>
                    <a:pt x="2550736" y="34818"/>
                  </a:lnTo>
                  <a:lnTo>
                    <a:pt x="2595114" y="39729"/>
                  </a:lnTo>
                  <a:lnTo>
                    <a:pt x="2639492" y="44911"/>
                  </a:lnTo>
                  <a:lnTo>
                    <a:pt x="2683869" y="50356"/>
                  </a:lnTo>
                  <a:lnTo>
                    <a:pt x="2728247" y="56052"/>
                  </a:lnTo>
                  <a:lnTo>
                    <a:pt x="2772625" y="61991"/>
                  </a:lnTo>
                  <a:lnTo>
                    <a:pt x="2817002" y="68163"/>
                  </a:lnTo>
                  <a:lnTo>
                    <a:pt x="2861380" y="74557"/>
                  </a:lnTo>
                  <a:lnTo>
                    <a:pt x="2905757" y="81165"/>
                  </a:lnTo>
                  <a:lnTo>
                    <a:pt x="2950135" y="87976"/>
                  </a:lnTo>
                  <a:lnTo>
                    <a:pt x="2994513" y="94982"/>
                  </a:lnTo>
                  <a:lnTo>
                    <a:pt x="3038890" y="102171"/>
                  </a:lnTo>
                  <a:lnTo>
                    <a:pt x="3083268" y="109536"/>
                  </a:lnTo>
                  <a:lnTo>
                    <a:pt x="3127645" y="117064"/>
                  </a:lnTo>
                  <a:lnTo>
                    <a:pt x="3172023" y="124749"/>
                  </a:lnTo>
                  <a:lnTo>
                    <a:pt x="3216400" y="132578"/>
                  </a:lnTo>
                  <a:lnTo>
                    <a:pt x="3260778" y="140543"/>
                  </a:lnTo>
                  <a:lnTo>
                    <a:pt x="3305155" y="148635"/>
                  </a:lnTo>
                  <a:lnTo>
                    <a:pt x="3349533" y="156842"/>
                  </a:lnTo>
                  <a:lnTo>
                    <a:pt x="3393911" y="165157"/>
                  </a:lnTo>
                  <a:lnTo>
                    <a:pt x="3438288" y="173568"/>
                  </a:lnTo>
                  <a:lnTo>
                    <a:pt x="3482666" y="182067"/>
                  </a:lnTo>
                  <a:lnTo>
                    <a:pt x="3527043" y="190643"/>
                  </a:lnTo>
                  <a:lnTo>
                    <a:pt x="3571421" y="199287"/>
                  </a:lnTo>
                  <a:lnTo>
                    <a:pt x="3615798" y="207989"/>
                  </a:lnTo>
                  <a:lnTo>
                    <a:pt x="3660176" y="216740"/>
                  </a:lnTo>
                  <a:lnTo>
                    <a:pt x="3704553" y="225529"/>
                  </a:lnTo>
                  <a:lnTo>
                    <a:pt x="3748931" y="234348"/>
                  </a:lnTo>
                  <a:lnTo>
                    <a:pt x="3793308" y="243186"/>
                  </a:lnTo>
                  <a:lnTo>
                    <a:pt x="3837686" y="252033"/>
                  </a:lnTo>
                  <a:lnTo>
                    <a:pt x="3882063" y="260881"/>
                  </a:lnTo>
                  <a:lnTo>
                    <a:pt x="3926440" y="269719"/>
                  </a:lnTo>
                  <a:lnTo>
                    <a:pt x="3970818" y="278537"/>
                  </a:lnTo>
                  <a:lnTo>
                    <a:pt x="4015195" y="287327"/>
                  </a:lnTo>
                  <a:lnTo>
                    <a:pt x="4059573" y="296077"/>
                  </a:lnTo>
                  <a:lnTo>
                    <a:pt x="4103950" y="304780"/>
                  </a:lnTo>
                  <a:lnTo>
                    <a:pt x="4148328" y="313424"/>
                  </a:lnTo>
                  <a:lnTo>
                    <a:pt x="4192705" y="322000"/>
                  </a:lnTo>
                  <a:lnTo>
                    <a:pt x="4237083" y="330498"/>
                  </a:lnTo>
                  <a:lnTo>
                    <a:pt x="4281460" y="338910"/>
                  </a:lnTo>
                  <a:lnTo>
                    <a:pt x="4325838" y="347224"/>
                  </a:lnTo>
                  <a:lnTo>
                    <a:pt x="4370216" y="355432"/>
                  </a:lnTo>
                  <a:lnTo>
                    <a:pt x="4414593" y="363523"/>
                  </a:lnTo>
                  <a:lnTo>
                    <a:pt x="4458971" y="371488"/>
                  </a:lnTo>
                  <a:lnTo>
                    <a:pt x="4503348" y="379318"/>
                  </a:lnTo>
                  <a:lnTo>
                    <a:pt x="4547726" y="387002"/>
                  </a:lnTo>
                  <a:lnTo>
                    <a:pt x="4592103" y="394531"/>
                  </a:lnTo>
                  <a:lnTo>
                    <a:pt x="4636481" y="401895"/>
                  </a:lnTo>
                  <a:lnTo>
                    <a:pt x="4680858" y="409085"/>
                  </a:lnTo>
                  <a:lnTo>
                    <a:pt x="4725236" y="416090"/>
                  </a:lnTo>
                  <a:lnTo>
                    <a:pt x="4769614" y="422901"/>
                  </a:lnTo>
                  <a:lnTo>
                    <a:pt x="4813991" y="429509"/>
                  </a:lnTo>
                  <a:lnTo>
                    <a:pt x="4858369" y="435904"/>
                  </a:lnTo>
                  <a:lnTo>
                    <a:pt x="4902746" y="442075"/>
                  </a:lnTo>
                  <a:lnTo>
                    <a:pt x="4947124" y="448014"/>
                  </a:lnTo>
                  <a:lnTo>
                    <a:pt x="4991502" y="453710"/>
                  </a:lnTo>
                  <a:lnTo>
                    <a:pt x="5035879" y="459155"/>
                  </a:lnTo>
                  <a:lnTo>
                    <a:pt x="5080257" y="464337"/>
                  </a:lnTo>
                  <a:lnTo>
                    <a:pt x="5124635" y="469248"/>
                  </a:lnTo>
                  <a:lnTo>
                    <a:pt x="5169012" y="473878"/>
                  </a:lnTo>
                  <a:lnTo>
                    <a:pt x="5213390" y="478217"/>
                  </a:lnTo>
                  <a:lnTo>
                    <a:pt x="5257768" y="482256"/>
                  </a:lnTo>
                  <a:lnTo>
                    <a:pt x="5302145" y="485984"/>
                  </a:lnTo>
                  <a:lnTo>
                    <a:pt x="5346523" y="489392"/>
                  </a:lnTo>
                  <a:lnTo>
                    <a:pt x="5390901" y="492470"/>
                  </a:lnTo>
                  <a:lnTo>
                    <a:pt x="5435279" y="495209"/>
                  </a:lnTo>
                  <a:lnTo>
                    <a:pt x="5479657" y="497600"/>
                  </a:lnTo>
                  <a:lnTo>
                    <a:pt x="5524034" y="499631"/>
                  </a:lnTo>
                  <a:lnTo>
                    <a:pt x="5568412" y="501294"/>
                  </a:lnTo>
                  <a:lnTo>
                    <a:pt x="5612790" y="502578"/>
                  </a:lnTo>
                  <a:lnTo>
                    <a:pt x="5657168" y="503475"/>
                  </a:lnTo>
                  <a:lnTo>
                    <a:pt x="5701546" y="503975"/>
                  </a:lnTo>
                  <a:lnTo>
                    <a:pt x="5745924" y="504067"/>
                  </a:lnTo>
                  <a:lnTo>
                    <a:pt x="5790302" y="503742"/>
                  </a:lnTo>
                  <a:lnTo>
                    <a:pt x="5834680" y="502991"/>
                  </a:lnTo>
                  <a:lnTo>
                    <a:pt x="5879058" y="501803"/>
                  </a:lnTo>
                  <a:lnTo>
                    <a:pt x="5923436" y="500169"/>
                  </a:lnTo>
                  <a:lnTo>
                    <a:pt x="5967814" y="498080"/>
                  </a:lnTo>
                  <a:lnTo>
                    <a:pt x="6012192" y="495525"/>
                  </a:lnTo>
                  <a:lnTo>
                    <a:pt x="6056570" y="492495"/>
                  </a:lnTo>
                  <a:lnTo>
                    <a:pt x="6100948" y="488980"/>
                  </a:lnTo>
                  <a:lnTo>
                    <a:pt x="6145326" y="484970"/>
                  </a:lnTo>
                  <a:lnTo>
                    <a:pt x="6189704" y="480457"/>
                  </a:lnTo>
                  <a:lnTo>
                    <a:pt x="6234082" y="475430"/>
                  </a:lnTo>
                  <a:lnTo>
                    <a:pt x="6278460" y="469879"/>
                  </a:lnTo>
                  <a:lnTo>
                    <a:pt x="6322839" y="463794"/>
                  </a:lnTo>
                  <a:lnTo>
                    <a:pt x="6367217" y="457167"/>
                  </a:lnTo>
                  <a:lnTo>
                    <a:pt x="6411595" y="449987"/>
                  </a:lnTo>
                  <a:lnTo>
                    <a:pt x="6455973" y="442245"/>
                  </a:lnTo>
                  <a:lnTo>
                    <a:pt x="6500352" y="433931"/>
                  </a:lnTo>
                  <a:lnTo>
                    <a:pt x="6544730" y="425035"/>
                  </a:lnTo>
                  <a:lnTo>
                    <a:pt x="6589109" y="415547"/>
                  </a:lnTo>
                  <a:lnTo>
                    <a:pt x="6633487" y="405458"/>
                  </a:lnTo>
                  <a:lnTo>
                    <a:pt x="6677865" y="394759"/>
                  </a:lnTo>
                  <a:lnTo>
                    <a:pt x="6722244" y="383439"/>
                  </a:lnTo>
                  <a:lnTo>
                    <a:pt x="6766622" y="371488"/>
                  </a:lnTo>
                  <a:lnTo>
                    <a:pt x="6811001" y="358898"/>
                  </a:lnTo>
                  <a:lnTo>
                    <a:pt x="6855379" y="345658"/>
                  </a:lnTo>
                  <a:lnTo>
                    <a:pt x="6899758" y="331759"/>
                  </a:lnTo>
                  <a:lnTo>
                    <a:pt x="6944137" y="317190"/>
                  </a:lnTo>
                  <a:lnTo>
                    <a:pt x="6988515" y="301943"/>
                  </a:lnTo>
                  <a:lnTo>
                    <a:pt x="7032894" y="286008"/>
                  </a:lnTo>
                  <a:lnTo>
                    <a:pt x="7077273" y="269374"/>
                  </a:lnTo>
                  <a:lnTo>
                    <a:pt x="7121652" y="252033"/>
                  </a:lnTo>
                  <a:lnTo>
                    <a:pt x="6567932" y="1823658"/>
                  </a:lnTo>
                  <a:lnTo>
                    <a:pt x="6523553" y="1840999"/>
                  </a:lnTo>
                  <a:lnTo>
                    <a:pt x="6479174" y="1857633"/>
                  </a:lnTo>
                  <a:lnTo>
                    <a:pt x="6434795" y="1873568"/>
                  </a:lnTo>
                  <a:lnTo>
                    <a:pt x="6390417" y="1888815"/>
                  </a:lnTo>
                  <a:lnTo>
                    <a:pt x="6346038" y="1903384"/>
                  </a:lnTo>
                  <a:lnTo>
                    <a:pt x="6301659" y="1917283"/>
                  </a:lnTo>
                  <a:lnTo>
                    <a:pt x="6257281" y="1930523"/>
                  </a:lnTo>
                  <a:lnTo>
                    <a:pt x="6212902" y="1943113"/>
                  </a:lnTo>
                  <a:lnTo>
                    <a:pt x="6168524" y="1955064"/>
                  </a:lnTo>
                  <a:lnTo>
                    <a:pt x="6124145" y="1966384"/>
                  </a:lnTo>
                  <a:lnTo>
                    <a:pt x="6079767" y="1977083"/>
                  </a:lnTo>
                  <a:lnTo>
                    <a:pt x="6035389" y="1987172"/>
                  </a:lnTo>
                  <a:lnTo>
                    <a:pt x="5991010" y="1996660"/>
                  </a:lnTo>
                  <a:lnTo>
                    <a:pt x="5946632" y="2005556"/>
                  </a:lnTo>
                  <a:lnTo>
                    <a:pt x="5902253" y="2013870"/>
                  </a:lnTo>
                  <a:lnTo>
                    <a:pt x="5857875" y="2021612"/>
                  </a:lnTo>
                  <a:lnTo>
                    <a:pt x="5813497" y="2028792"/>
                  </a:lnTo>
                  <a:lnTo>
                    <a:pt x="5769119" y="2035419"/>
                  </a:lnTo>
                  <a:lnTo>
                    <a:pt x="5724740" y="2041504"/>
                  </a:lnTo>
                  <a:lnTo>
                    <a:pt x="5680362" y="2047055"/>
                  </a:lnTo>
                  <a:lnTo>
                    <a:pt x="5635984" y="2052082"/>
                  </a:lnTo>
                  <a:lnTo>
                    <a:pt x="5591606" y="2056595"/>
                  </a:lnTo>
                  <a:lnTo>
                    <a:pt x="5547228" y="2060605"/>
                  </a:lnTo>
                  <a:lnTo>
                    <a:pt x="5502850" y="2064120"/>
                  </a:lnTo>
                  <a:lnTo>
                    <a:pt x="5458472" y="2067150"/>
                  </a:lnTo>
                  <a:lnTo>
                    <a:pt x="5414094" y="2069705"/>
                  </a:lnTo>
                  <a:lnTo>
                    <a:pt x="5369716" y="2071794"/>
                  </a:lnTo>
                  <a:lnTo>
                    <a:pt x="5325338" y="2073428"/>
                  </a:lnTo>
                  <a:lnTo>
                    <a:pt x="5280960" y="2074616"/>
                  </a:lnTo>
                  <a:lnTo>
                    <a:pt x="5236582" y="2075367"/>
                  </a:lnTo>
                  <a:lnTo>
                    <a:pt x="5192204" y="2075692"/>
                  </a:lnTo>
                  <a:lnTo>
                    <a:pt x="5147826" y="2075600"/>
                  </a:lnTo>
                  <a:lnTo>
                    <a:pt x="5103448" y="2075100"/>
                  </a:lnTo>
                  <a:lnTo>
                    <a:pt x="5059070" y="2074203"/>
                  </a:lnTo>
                  <a:lnTo>
                    <a:pt x="5014692" y="2072919"/>
                  </a:lnTo>
                  <a:lnTo>
                    <a:pt x="4970314" y="2071256"/>
                  </a:lnTo>
                  <a:lnTo>
                    <a:pt x="4925937" y="2069225"/>
                  </a:lnTo>
                  <a:lnTo>
                    <a:pt x="4881559" y="2066834"/>
                  </a:lnTo>
                  <a:lnTo>
                    <a:pt x="4837181" y="2064095"/>
                  </a:lnTo>
                  <a:lnTo>
                    <a:pt x="4792803" y="2061017"/>
                  </a:lnTo>
                  <a:lnTo>
                    <a:pt x="4748425" y="2057609"/>
                  </a:lnTo>
                  <a:lnTo>
                    <a:pt x="4704048" y="2053881"/>
                  </a:lnTo>
                  <a:lnTo>
                    <a:pt x="4659670" y="2049842"/>
                  </a:lnTo>
                  <a:lnTo>
                    <a:pt x="4615292" y="2045503"/>
                  </a:lnTo>
                  <a:lnTo>
                    <a:pt x="4570915" y="2040873"/>
                  </a:lnTo>
                  <a:lnTo>
                    <a:pt x="4526537" y="2035962"/>
                  </a:lnTo>
                  <a:lnTo>
                    <a:pt x="4482159" y="2030780"/>
                  </a:lnTo>
                  <a:lnTo>
                    <a:pt x="4437782" y="2025335"/>
                  </a:lnTo>
                  <a:lnTo>
                    <a:pt x="4393404" y="2019639"/>
                  </a:lnTo>
                  <a:lnTo>
                    <a:pt x="4349026" y="2013700"/>
                  </a:lnTo>
                  <a:lnTo>
                    <a:pt x="4304649" y="2007529"/>
                  </a:lnTo>
                  <a:lnTo>
                    <a:pt x="4260271" y="2001134"/>
                  </a:lnTo>
                  <a:lnTo>
                    <a:pt x="4215894" y="1994526"/>
                  </a:lnTo>
                  <a:lnTo>
                    <a:pt x="4171516" y="1987715"/>
                  </a:lnTo>
                  <a:lnTo>
                    <a:pt x="4127138" y="1980710"/>
                  </a:lnTo>
                  <a:lnTo>
                    <a:pt x="4082761" y="1973520"/>
                  </a:lnTo>
                  <a:lnTo>
                    <a:pt x="4038383" y="1966156"/>
                  </a:lnTo>
                  <a:lnTo>
                    <a:pt x="3994006" y="1958627"/>
                  </a:lnTo>
                  <a:lnTo>
                    <a:pt x="3949628" y="1950943"/>
                  </a:lnTo>
                  <a:lnTo>
                    <a:pt x="3905251" y="1943113"/>
                  </a:lnTo>
                  <a:lnTo>
                    <a:pt x="3860873" y="1935148"/>
                  </a:lnTo>
                  <a:lnTo>
                    <a:pt x="3816496" y="1927057"/>
                  </a:lnTo>
                  <a:lnTo>
                    <a:pt x="3772118" y="1918849"/>
                  </a:lnTo>
                  <a:lnTo>
                    <a:pt x="3727740" y="1910535"/>
                  </a:lnTo>
                  <a:lnTo>
                    <a:pt x="3683363" y="1902123"/>
                  </a:lnTo>
                  <a:lnTo>
                    <a:pt x="3638985" y="1893625"/>
                  </a:lnTo>
                  <a:lnTo>
                    <a:pt x="3594608" y="1885049"/>
                  </a:lnTo>
                  <a:lnTo>
                    <a:pt x="3550230" y="1876405"/>
                  </a:lnTo>
                  <a:lnTo>
                    <a:pt x="3505853" y="1867702"/>
                  </a:lnTo>
                  <a:lnTo>
                    <a:pt x="3461475" y="1858952"/>
                  </a:lnTo>
                  <a:lnTo>
                    <a:pt x="3417098" y="1850162"/>
                  </a:lnTo>
                  <a:lnTo>
                    <a:pt x="3372720" y="1841344"/>
                  </a:lnTo>
                  <a:lnTo>
                    <a:pt x="3328343" y="1832506"/>
                  </a:lnTo>
                  <a:lnTo>
                    <a:pt x="3283966" y="1823658"/>
                  </a:lnTo>
                  <a:lnTo>
                    <a:pt x="3239588" y="1814811"/>
                  </a:lnTo>
                  <a:lnTo>
                    <a:pt x="3195211" y="1805973"/>
                  </a:lnTo>
                  <a:lnTo>
                    <a:pt x="3150833" y="1797154"/>
                  </a:lnTo>
                  <a:lnTo>
                    <a:pt x="3106456" y="1788365"/>
                  </a:lnTo>
                  <a:lnTo>
                    <a:pt x="3062078" y="1779614"/>
                  </a:lnTo>
                  <a:lnTo>
                    <a:pt x="3017701" y="1770912"/>
                  </a:lnTo>
                  <a:lnTo>
                    <a:pt x="2973323" y="1762268"/>
                  </a:lnTo>
                  <a:lnTo>
                    <a:pt x="2928946" y="1753692"/>
                  </a:lnTo>
                  <a:lnTo>
                    <a:pt x="2884568" y="1745193"/>
                  </a:lnTo>
                  <a:lnTo>
                    <a:pt x="2840191" y="1736782"/>
                  </a:lnTo>
                  <a:lnTo>
                    <a:pt x="2795813" y="1728467"/>
                  </a:lnTo>
                  <a:lnTo>
                    <a:pt x="2751435" y="1720260"/>
                  </a:lnTo>
                  <a:lnTo>
                    <a:pt x="2707058" y="1712168"/>
                  </a:lnTo>
                  <a:lnTo>
                    <a:pt x="2662680" y="1704203"/>
                  </a:lnTo>
                  <a:lnTo>
                    <a:pt x="2618303" y="1696374"/>
                  </a:lnTo>
                  <a:lnTo>
                    <a:pt x="2573925" y="1688689"/>
                  </a:lnTo>
                  <a:lnTo>
                    <a:pt x="2529548" y="1681161"/>
                  </a:lnTo>
                  <a:lnTo>
                    <a:pt x="2485170" y="1673796"/>
                  </a:lnTo>
                  <a:lnTo>
                    <a:pt x="2440793" y="1666607"/>
                  </a:lnTo>
                  <a:lnTo>
                    <a:pt x="2396415" y="1659601"/>
                  </a:lnTo>
                  <a:lnTo>
                    <a:pt x="2352037" y="1652790"/>
                  </a:lnTo>
                  <a:lnTo>
                    <a:pt x="2307660" y="1646182"/>
                  </a:lnTo>
                  <a:lnTo>
                    <a:pt x="2263282" y="1639788"/>
                  </a:lnTo>
                  <a:lnTo>
                    <a:pt x="2218905" y="1633616"/>
                  </a:lnTo>
                  <a:lnTo>
                    <a:pt x="2174527" y="1627677"/>
                  </a:lnTo>
                  <a:lnTo>
                    <a:pt x="2130149" y="1621981"/>
                  </a:lnTo>
                  <a:lnTo>
                    <a:pt x="2085772" y="1616536"/>
                  </a:lnTo>
                  <a:lnTo>
                    <a:pt x="2041394" y="1611354"/>
                  </a:lnTo>
                  <a:lnTo>
                    <a:pt x="1997016" y="1606443"/>
                  </a:lnTo>
                  <a:lnTo>
                    <a:pt x="1952639" y="1601813"/>
                  </a:lnTo>
                  <a:lnTo>
                    <a:pt x="1908261" y="1597474"/>
                  </a:lnTo>
                  <a:lnTo>
                    <a:pt x="1863883" y="1593436"/>
                  </a:lnTo>
                  <a:lnTo>
                    <a:pt x="1819506" y="1589708"/>
                  </a:lnTo>
                  <a:lnTo>
                    <a:pt x="1775128" y="1586299"/>
                  </a:lnTo>
                  <a:lnTo>
                    <a:pt x="1730750" y="1583221"/>
                  </a:lnTo>
                  <a:lnTo>
                    <a:pt x="1686372" y="1580482"/>
                  </a:lnTo>
                  <a:lnTo>
                    <a:pt x="1641994" y="1578092"/>
                  </a:lnTo>
                  <a:lnTo>
                    <a:pt x="1597617" y="1576060"/>
                  </a:lnTo>
                  <a:lnTo>
                    <a:pt x="1553239" y="1574398"/>
                  </a:lnTo>
                  <a:lnTo>
                    <a:pt x="1508861" y="1573113"/>
                  </a:lnTo>
                  <a:lnTo>
                    <a:pt x="1464483" y="1572216"/>
                  </a:lnTo>
                  <a:lnTo>
                    <a:pt x="1420105" y="1571717"/>
                  </a:lnTo>
                  <a:lnTo>
                    <a:pt x="1375727" y="1571625"/>
                  </a:lnTo>
                  <a:lnTo>
                    <a:pt x="1331349" y="1571949"/>
                  </a:lnTo>
                  <a:lnTo>
                    <a:pt x="1286971" y="1572701"/>
                  </a:lnTo>
                  <a:lnTo>
                    <a:pt x="1242593" y="1573889"/>
                  </a:lnTo>
                  <a:lnTo>
                    <a:pt x="1198215" y="1575522"/>
                  </a:lnTo>
                  <a:lnTo>
                    <a:pt x="1153837" y="1577612"/>
                  </a:lnTo>
                  <a:lnTo>
                    <a:pt x="1109459" y="1580167"/>
                  </a:lnTo>
                  <a:lnTo>
                    <a:pt x="1065081" y="1583197"/>
                  </a:lnTo>
                  <a:lnTo>
                    <a:pt x="1020703" y="1586712"/>
                  </a:lnTo>
                  <a:lnTo>
                    <a:pt x="976325" y="1590721"/>
                  </a:lnTo>
                  <a:lnTo>
                    <a:pt x="931947" y="1595234"/>
                  </a:lnTo>
                  <a:lnTo>
                    <a:pt x="887569" y="1600262"/>
                  </a:lnTo>
                  <a:lnTo>
                    <a:pt x="843191" y="1605813"/>
                  </a:lnTo>
                  <a:lnTo>
                    <a:pt x="798812" y="1611897"/>
                  </a:lnTo>
                  <a:lnTo>
                    <a:pt x="754434" y="1618524"/>
                  </a:lnTo>
                  <a:lnTo>
                    <a:pt x="710056" y="1625704"/>
                  </a:lnTo>
                  <a:lnTo>
                    <a:pt x="665678" y="1633446"/>
                  </a:lnTo>
                  <a:lnTo>
                    <a:pt x="621299" y="1641761"/>
                  </a:lnTo>
                  <a:lnTo>
                    <a:pt x="576921" y="1650657"/>
                  </a:lnTo>
                  <a:lnTo>
                    <a:pt x="532542" y="1660144"/>
                  </a:lnTo>
                  <a:lnTo>
                    <a:pt x="488164" y="1670233"/>
                  </a:lnTo>
                  <a:lnTo>
                    <a:pt x="443786" y="1680933"/>
                  </a:lnTo>
                  <a:lnTo>
                    <a:pt x="399407" y="1692253"/>
                  </a:lnTo>
                  <a:lnTo>
                    <a:pt x="355029" y="1704203"/>
                  </a:lnTo>
                  <a:lnTo>
                    <a:pt x="310650" y="1716793"/>
                  </a:lnTo>
                  <a:lnTo>
                    <a:pt x="266272" y="1730033"/>
                  </a:lnTo>
                  <a:lnTo>
                    <a:pt x="221893" y="1743933"/>
                  </a:lnTo>
                  <a:lnTo>
                    <a:pt x="177514" y="1758501"/>
                  </a:lnTo>
                  <a:lnTo>
                    <a:pt x="133136" y="1773748"/>
                  </a:lnTo>
                  <a:lnTo>
                    <a:pt x="88757" y="1789683"/>
                  </a:lnTo>
                  <a:lnTo>
                    <a:pt x="44378" y="1806317"/>
                  </a:lnTo>
                  <a:lnTo>
                    <a:pt x="0" y="1823658"/>
                  </a:lnTo>
                  <a:lnTo>
                    <a:pt x="553719" y="252033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266435" y="509396"/>
            <a:ext cx="568325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762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How</a:t>
            </a:r>
            <a:r>
              <a:rPr dirty="0" spc="-5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pc="-6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humans</a:t>
            </a:r>
            <a:r>
              <a:rPr dirty="0" spc="-5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alter</a:t>
            </a:r>
            <a:r>
              <a:rPr dirty="0" spc="-5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their</a:t>
            </a:r>
            <a:r>
              <a:rPr dirty="0" spc="-5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C00000"/>
                </a:solidFill>
                <a:latin typeface="Calibri"/>
                <a:cs typeface="Calibri"/>
              </a:rPr>
              <a:t>behaviors</a:t>
            </a:r>
            <a:r>
              <a:rPr dirty="0" spc="-5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25" b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reduce</a:t>
            </a:r>
            <a:r>
              <a:rPr dirty="0" spc="-4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dirty="0" spc="-3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C00000"/>
                </a:solidFill>
                <a:latin typeface="Calibri"/>
                <a:cs typeface="Calibri"/>
              </a:rPr>
              <a:t>counteract</a:t>
            </a:r>
            <a:r>
              <a:rPr dirty="0" spc="-6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pc="-3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increasingly</a:t>
            </a:r>
            <a:r>
              <a:rPr dirty="0" spc="-5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C00000"/>
                </a:solidFill>
                <a:latin typeface="Calibri"/>
                <a:cs typeface="Calibri"/>
              </a:rPr>
              <a:t>harmful effects</a:t>
            </a:r>
            <a:r>
              <a:rPr dirty="0" spc="-6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pc="-5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global</a:t>
            </a:r>
            <a:r>
              <a:rPr dirty="0" spc="-6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C00000"/>
                </a:solidFill>
                <a:latin typeface="Calibri"/>
                <a:cs typeface="Calibri"/>
              </a:rPr>
              <a:t>warming?</a:t>
            </a: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80347" y="2177795"/>
            <a:ext cx="3182111" cy="32887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0"/>
            <a:ext cx="4297680" cy="113080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0"/>
            <a:ext cx="4297680" cy="113093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271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140"/>
              </a:spcBef>
            </a:pPr>
            <a:r>
              <a:rPr dirty="0" u="sng" sz="2000" spc="-25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DEALING</a:t>
            </a:r>
            <a:r>
              <a:rPr dirty="0" u="sng" sz="2000" spc="-16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46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WITH</a:t>
            </a:r>
            <a:r>
              <a:rPr dirty="0" u="sng" sz="20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CLIMATE</a:t>
            </a:r>
            <a:r>
              <a:rPr dirty="0" u="sng" sz="20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1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CHANGE</a:t>
            </a:r>
            <a:endParaRPr sz="20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10"/>
              </a:spcBef>
            </a:pPr>
            <a:r>
              <a:rPr dirty="0" u="sng" sz="18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412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93419" y="1860804"/>
            <a:ext cx="5106670" cy="677545"/>
            <a:chOff x="693419" y="1860804"/>
            <a:chExt cx="5106670" cy="67754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2278329"/>
              <a:ext cx="4740402" cy="648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19" y="1860804"/>
              <a:ext cx="573786" cy="6774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07" y="1860804"/>
              <a:ext cx="531126" cy="67741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991" y="1860804"/>
              <a:ext cx="1415034" cy="67741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0927" y="1860804"/>
              <a:ext cx="531113" cy="67741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8944" y="1860804"/>
              <a:ext cx="1629918" cy="67741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5763" y="1860804"/>
              <a:ext cx="2353817" cy="67741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871219" y="1940814"/>
            <a:ext cx="9215120" cy="2573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25"/>
              </a:lnSpc>
              <a:spcBef>
                <a:spcPts val="100"/>
              </a:spcBef>
            </a:pPr>
            <a:r>
              <a:rPr dirty="0" u="sng" sz="2400" spc="-6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2-</a:t>
            </a:r>
            <a:r>
              <a:rPr dirty="0" u="sng" sz="2400" spc="-3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2400" spc="-7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Energy-</a:t>
            </a:r>
            <a:r>
              <a:rPr dirty="0" u="sng" sz="2400" spc="-12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Efficient</a:t>
            </a:r>
            <a:r>
              <a:rPr dirty="0" u="sng" sz="2400" spc="-3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2400" spc="-1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Technologies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ts val="2825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short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term,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technologies</a:t>
            </a:r>
            <a:r>
              <a:rPr dirty="0" sz="2400" spc="-6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might</a:t>
            </a:r>
            <a:r>
              <a:rPr dirty="0" sz="2400" spc="-6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reduce</a:t>
            </a:r>
            <a:r>
              <a:rPr dirty="0" sz="2400" spc="-5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emissions</a:t>
            </a:r>
            <a:r>
              <a:rPr dirty="0" sz="2400" spc="-5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reliance</a:t>
            </a:r>
            <a:r>
              <a:rPr dirty="0" sz="2400" spc="-7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on</a:t>
            </a:r>
            <a:r>
              <a:rPr dirty="0" sz="2400" spc="-6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traditional</a:t>
            </a:r>
            <a:r>
              <a:rPr dirty="0" sz="2400" spc="-7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forms</a:t>
            </a:r>
            <a:r>
              <a:rPr dirty="0" sz="2400" spc="-7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dirty="0" sz="2400" spc="-55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6F2F9F"/>
                </a:solidFill>
                <a:latin typeface="Calibri"/>
                <a:cs typeface="Calibri"/>
              </a:rPr>
              <a:t>energy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355600" algn="l"/>
                <a:tab pos="42418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long-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solutions,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engineers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might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consume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energy—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24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batteries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powered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nitrogen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air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new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super-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efficient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hybrid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cars.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529328" y="174805"/>
            <a:ext cx="7147559" cy="1528445"/>
            <a:chOff x="4529328" y="174805"/>
            <a:chExt cx="7147559" cy="1528445"/>
          </a:xfrm>
        </p:grpSpPr>
        <p:sp>
          <p:nvSpPr>
            <p:cNvPr id="14" name="object 14" descr=""/>
            <p:cNvSpPr/>
            <p:nvPr/>
          </p:nvSpPr>
          <p:spPr>
            <a:xfrm>
              <a:off x="4542282" y="187759"/>
              <a:ext cx="7122159" cy="1502410"/>
            </a:xfrm>
            <a:custGeom>
              <a:avLst/>
              <a:gdLst/>
              <a:ahLst/>
              <a:cxnLst/>
              <a:rect l="l" t="t" r="r" b="b"/>
              <a:pathLst>
                <a:path w="7122159" h="1502410">
                  <a:moveTo>
                    <a:pt x="1971271" y="43"/>
                  </a:moveTo>
                  <a:lnTo>
                    <a:pt x="1924020" y="0"/>
                  </a:lnTo>
                  <a:lnTo>
                    <a:pt x="1876768" y="299"/>
                  </a:lnTo>
                  <a:lnTo>
                    <a:pt x="1829517" y="951"/>
                  </a:lnTo>
                  <a:lnTo>
                    <a:pt x="1782266" y="1962"/>
                  </a:lnTo>
                  <a:lnTo>
                    <a:pt x="1735014" y="3341"/>
                  </a:lnTo>
                  <a:lnTo>
                    <a:pt x="1687763" y="5098"/>
                  </a:lnTo>
                  <a:lnTo>
                    <a:pt x="1640511" y="7239"/>
                  </a:lnTo>
                  <a:lnTo>
                    <a:pt x="1593260" y="9775"/>
                  </a:lnTo>
                  <a:lnTo>
                    <a:pt x="1546008" y="12712"/>
                  </a:lnTo>
                  <a:lnTo>
                    <a:pt x="1498757" y="16061"/>
                  </a:lnTo>
                  <a:lnTo>
                    <a:pt x="1451505" y="19828"/>
                  </a:lnTo>
                  <a:lnTo>
                    <a:pt x="1404254" y="24023"/>
                  </a:lnTo>
                  <a:lnTo>
                    <a:pt x="1357002" y="28655"/>
                  </a:lnTo>
                  <a:lnTo>
                    <a:pt x="1309750" y="33731"/>
                  </a:lnTo>
                  <a:lnTo>
                    <a:pt x="1262499" y="39259"/>
                  </a:lnTo>
                  <a:lnTo>
                    <a:pt x="1215247" y="45250"/>
                  </a:lnTo>
                  <a:lnTo>
                    <a:pt x="1167995" y="51710"/>
                  </a:lnTo>
                  <a:lnTo>
                    <a:pt x="1120744" y="58649"/>
                  </a:lnTo>
                  <a:lnTo>
                    <a:pt x="1073492" y="66075"/>
                  </a:lnTo>
                  <a:lnTo>
                    <a:pt x="1026240" y="73996"/>
                  </a:lnTo>
                  <a:lnTo>
                    <a:pt x="978988" y="82421"/>
                  </a:lnTo>
                  <a:lnTo>
                    <a:pt x="931736" y="91359"/>
                  </a:lnTo>
                  <a:lnTo>
                    <a:pt x="884484" y="100817"/>
                  </a:lnTo>
                  <a:lnTo>
                    <a:pt x="837232" y="110804"/>
                  </a:lnTo>
                  <a:lnTo>
                    <a:pt x="789980" y="121330"/>
                  </a:lnTo>
                  <a:lnTo>
                    <a:pt x="742728" y="132401"/>
                  </a:lnTo>
                  <a:lnTo>
                    <a:pt x="695476" y="144027"/>
                  </a:lnTo>
                  <a:lnTo>
                    <a:pt x="648224" y="156216"/>
                  </a:lnTo>
                  <a:lnTo>
                    <a:pt x="600972" y="168977"/>
                  </a:lnTo>
                  <a:lnTo>
                    <a:pt x="553719" y="182318"/>
                  </a:lnTo>
                  <a:lnTo>
                    <a:pt x="0" y="1319730"/>
                  </a:lnTo>
                  <a:lnTo>
                    <a:pt x="47252" y="1306386"/>
                  </a:lnTo>
                  <a:lnTo>
                    <a:pt x="94504" y="1293623"/>
                  </a:lnTo>
                  <a:lnTo>
                    <a:pt x="141756" y="1281431"/>
                  </a:lnTo>
                  <a:lnTo>
                    <a:pt x="189008" y="1269803"/>
                  </a:lnTo>
                  <a:lnTo>
                    <a:pt x="236260" y="1258729"/>
                  </a:lnTo>
                  <a:lnTo>
                    <a:pt x="283512" y="1248201"/>
                  </a:lnTo>
                  <a:lnTo>
                    <a:pt x="330764" y="1238212"/>
                  </a:lnTo>
                  <a:lnTo>
                    <a:pt x="378016" y="1228751"/>
                  </a:lnTo>
                  <a:lnTo>
                    <a:pt x="425268" y="1219812"/>
                  </a:lnTo>
                  <a:lnTo>
                    <a:pt x="472520" y="1211385"/>
                  </a:lnTo>
                  <a:lnTo>
                    <a:pt x="519772" y="1203461"/>
                  </a:lnTo>
                  <a:lnTo>
                    <a:pt x="567024" y="1196034"/>
                  </a:lnTo>
                  <a:lnTo>
                    <a:pt x="614275" y="1189093"/>
                  </a:lnTo>
                  <a:lnTo>
                    <a:pt x="661527" y="1182631"/>
                  </a:lnTo>
                  <a:lnTo>
                    <a:pt x="708779" y="1176639"/>
                  </a:lnTo>
                  <a:lnTo>
                    <a:pt x="756030" y="1171108"/>
                  </a:lnTo>
                  <a:lnTo>
                    <a:pt x="803282" y="1166031"/>
                  </a:lnTo>
                  <a:lnTo>
                    <a:pt x="850534" y="1161398"/>
                  </a:lnTo>
                  <a:lnTo>
                    <a:pt x="897785" y="1157201"/>
                  </a:lnTo>
                  <a:lnTo>
                    <a:pt x="945037" y="1153432"/>
                  </a:lnTo>
                  <a:lnTo>
                    <a:pt x="992288" y="1150083"/>
                  </a:lnTo>
                  <a:lnTo>
                    <a:pt x="1039540" y="1147144"/>
                  </a:lnTo>
                  <a:lnTo>
                    <a:pt x="1086791" y="1144607"/>
                  </a:lnTo>
                  <a:lnTo>
                    <a:pt x="1134043" y="1142465"/>
                  </a:lnTo>
                  <a:lnTo>
                    <a:pt x="1181294" y="1140707"/>
                  </a:lnTo>
                  <a:lnTo>
                    <a:pt x="1228546" y="1139327"/>
                  </a:lnTo>
                  <a:lnTo>
                    <a:pt x="1275797" y="1138315"/>
                  </a:lnTo>
                  <a:lnTo>
                    <a:pt x="1323048" y="1137662"/>
                  </a:lnTo>
                  <a:lnTo>
                    <a:pt x="1370300" y="1137362"/>
                  </a:lnTo>
                  <a:lnTo>
                    <a:pt x="1417551" y="1137404"/>
                  </a:lnTo>
                  <a:lnTo>
                    <a:pt x="1464802" y="1137781"/>
                  </a:lnTo>
                  <a:lnTo>
                    <a:pt x="1512054" y="1138484"/>
                  </a:lnTo>
                  <a:lnTo>
                    <a:pt x="1559305" y="1139504"/>
                  </a:lnTo>
                  <a:lnTo>
                    <a:pt x="1606556" y="1140834"/>
                  </a:lnTo>
                  <a:lnTo>
                    <a:pt x="1653807" y="1142465"/>
                  </a:lnTo>
                  <a:lnTo>
                    <a:pt x="1701058" y="1144387"/>
                  </a:lnTo>
                  <a:lnTo>
                    <a:pt x="1748310" y="1146593"/>
                  </a:lnTo>
                  <a:lnTo>
                    <a:pt x="1795561" y="1149075"/>
                  </a:lnTo>
                  <a:lnTo>
                    <a:pt x="1842812" y="1151823"/>
                  </a:lnTo>
                  <a:lnTo>
                    <a:pt x="1890063" y="1154830"/>
                  </a:lnTo>
                  <a:lnTo>
                    <a:pt x="1984565" y="1161584"/>
                  </a:lnTo>
                  <a:lnTo>
                    <a:pt x="2079067" y="1169270"/>
                  </a:lnTo>
                  <a:lnTo>
                    <a:pt x="2173569" y="1177820"/>
                  </a:lnTo>
                  <a:lnTo>
                    <a:pt x="2268071" y="1187166"/>
                  </a:lnTo>
                  <a:lnTo>
                    <a:pt x="2362573" y="1197241"/>
                  </a:lnTo>
                  <a:lnTo>
                    <a:pt x="2457075" y="1207976"/>
                  </a:lnTo>
                  <a:lnTo>
                    <a:pt x="2551577" y="1219304"/>
                  </a:lnTo>
                  <a:lnTo>
                    <a:pt x="2646079" y="1231157"/>
                  </a:lnTo>
                  <a:lnTo>
                    <a:pt x="2787831" y="1249772"/>
                  </a:lnTo>
                  <a:lnTo>
                    <a:pt x="2976835" y="1275799"/>
                  </a:lnTo>
                  <a:lnTo>
                    <a:pt x="3543845" y="1356996"/>
                  </a:lnTo>
                  <a:lnTo>
                    <a:pt x="3780100" y="1389688"/>
                  </a:lnTo>
                  <a:lnTo>
                    <a:pt x="3921852" y="1408303"/>
                  </a:lnTo>
                  <a:lnTo>
                    <a:pt x="4063605" y="1425890"/>
                  </a:lnTo>
                  <a:lnTo>
                    <a:pt x="4158107" y="1436930"/>
                  </a:lnTo>
                  <a:lnTo>
                    <a:pt x="4252609" y="1447343"/>
                  </a:lnTo>
                  <a:lnTo>
                    <a:pt x="4347111" y="1457062"/>
                  </a:lnTo>
                  <a:lnTo>
                    <a:pt x="4441613" y="1466018"/>
                  </a:lnTo>
                  <a:lnTo>
                    <a:pt x="4536115" y="1474145"/>
                  </a:lnTo>
                  <a:lnTo>
                    <a:pt x="4630617" y="1481374"/>
                  </a:lnTo>
                  <a:lnTo>
                    <a:pt x="4725119" y="1487637"/>
                  </a:lnTo>
                  <a:lnTo>
                    <a:pt x="4772370" y="1490385"/>
                  </a:lnTo>
                  <a:lnTo>
                    <a:pt x="4819621" y="1492867"/>
                  </a:lnTo>
                  <a:lnTo>
                    <a:pt x="4866873" y="1495073"/>
                  </a:lnTo>
                  <a:lnTo>
                    <a:pt x="4914124" y="1496995"/>
                  </a:lnTo>
                  <a:lnTo>
                    <a:pt x="4961375" y="1498626"/>
                  </a:lnTo>
                  <a:lnTo>
                    <a:pt x="5008626" y="1499956"/>
                  </a:lnTo>
                  <a:lnTo>
                    <a:pt x="5055877" y="1500976"/>
                  </a:lnTo>
                  <a:lnTo>
                    <a:pt x="5103129" y="1501679"/>
                  </a:lnTo>
                  <a:lnTo>
                    <a:pt x="5150380" y="1502056"/>
                  </a:lnTo>
                  <a:lnTo>
                    <a:pt x="5197631" y="1502098"/>
                  </a:lnTo>
                  <a:lnTo>
                    <a:pt x="5244883" y="1501798"/>
                  </a:lnTo>
                  <a:lnTo>
                    <a:pt x="5292134" y="1501146"/>
                  </a:lnTo>
                  <a:lnTo>
                    <a:pt x="5339385" y="1500133"/>
                  </a:lnTo>
                  <a:lnTo>
                    <a:pt x="5386637" y="1498753"/>
                  </a:lnTo>
                  <a:lnTo>
                    <a:pt x="5433888" y="1496995"/>
                  </a:lnTo>
                  <a:lnTo>
                    <a:pt x="5481140" y="1494853"/>
                  </a:lnTo>
                  <a:lnTo>
                    <a:pt x="5528391" y="1492316"/>
                  </a:lnTo>
                  <a:lnTo>
                    <a:pt x="5575643" y="1489377"/>
                  </a:lnTo>
                  <a:lnTo>
                    <a:pt x="5622894" y="1486028"/>
                  </a:lnTo>
                  <a:lnTo>
                    <a:pt x="5670146" y="1482259"/>
                  </a:lnTo>
                  <a:lnTo>
                    <a:pt x="5717397" y="1478062"/>
                  </a:lnTo>
                  <a:lnTo>
                    <a:pt x="5764649" y="1473429"/>
                  </a:lnTo>
                  <a:lnTo>
                    <a:pt x="5811901" y="1468352"/>
                  </a:lnTo>
                  <a:lnTo>
                    <a:pt x="5859152" y="1462821"/>
                  </a:lnTo>
                  <a:lnTo>
                    <a:pt x="5906404" y="1456829"/>
                  </a:lnTo>
                  <a:lnTo>
                    <a:pt x="5953656" y="1450367"/>
                  </a:lnTo>
                  <a:lnTo>
                    <a:pt x="6000907" y="1443426"/>
                  </a:lnTo>
                  <a:lnTo>
                    <a:pt x="6048159" y="1435999"/>
                  </a:lnTo>
                  <a:lnTo>
                    <a:pt x="6095411" y="1428075"/>
                  </a:lnTo>
                  <a:lnTo>
                    <a:pt x="6142663" y="1419648"/>
                  </a:lnTo>
                  <a:lnTo>
                    <a:pt x="6189915" y="1410709"/>
                  </a:lnTo>
                  <a:lnTo>
                    <a:pt x="6237167" y="1401248"/>
                  </a:lnTo>
                  <a:lnTo>
                    <a:pt x="6284419" y="1391259"/>
                  </a:lnTo>
                  <a:lnTo>
                    <a:pt x="6331671" y="1380731"/>
                  </a:lnTo>
                  <a:lnTo>
                    <a:pt x="6378923" y="1369657"/>
                  </a:lnTo>
                  <a:lnTo>
                    <a:pt x="6426175" y="1358029"/>
                  </a:lnTo>
                  <a:lnTo>
                    <a:pt x="6473427" y="1345837"/>
                  </a:lnTo>
                  <a:lnTo>
                    <a:pt x="6520679" y="1333074"/>
                  </a:lnTo>
                  <a:lnTo>
                    <a:pt x="6567932" y="1319730"/>
                  </a:lnTo>
                  <a:lnTo>
                    <a:pt x="7121652" y="182318"/>
                  </a:lnTo>
                  <a:lnTo>
                    <a:pt x="7074399" y="195662"/>
                  </a:lnTo>
                  <a:lnTo>
                    <a:pt x="7027147" y="208425"/>
                  </a:lnTo>
                  <a:lnTo>
                    <a:pt x="6979895" y="220617"/>
                  </a:lnTo>
                  <a:lnTo>
                    <a:pt x="6932643" y="232246"/>
                  </a:lnTo>
                  <a:lnTo>
                    <a:pt x="6885391" y="243320"/>
                  </a:lnTo>
                  <a:lnTo>
                    <a:pt x="6838139" y="253847"/>
                  </a:lnTo>
                  <a:lnTo>
                    <a:pt x="6790887" y="263837"/>
                  </a:lnTo>
                  <a:lnTo>
                    <a:pt x="6743635" y="273298"/>
                  </a:lnTo>
                  <a:lnTo>
                    <a:pt x="6696383" y="282238"/>
                  </a:lnTo>
                  <a:lnTo>
                    <a:pt x="6649131" y="290665"/>
                  </a:lnTo>
                  <a:lnTo>
                    <a:pt x="6601879" y="298589"/>
                  </a:lnTo>
                  <a:lnTo>
                    <a:pt x="6554627" y="306017"/>
                  </a:lnTo>
                  <a:lnTo>
                    <a:pt x="6507376" y="312958"/>
                  </a:lnTo>
                  <a:lnTo>
                    <a:pt x="6460124" y="319421"/>
                  </a:lnTo>
                  <a:lnTo>
                    <a:pt x="6412872" y="325413"/>
                  </a:lnTo>
                  <a:lnTo>
                    <a:pt x="6365621" y="330944"/>
                  </a:lnTo>
                  <a:lnTo>
                    <a:pt x="6318369" y="336022"/>
                  </a:lnTo>
                  <a:lnTo>
                    <a:pt x="6271117" y="340656"/>
                  </a:lnTo>
                  <a:lnTo>
                    <a:pt x="6223866" y="344853"/>
                  </a:lnTo>
                  <a:lnTo>
                    <a:pt x="6176614" y="348622"/>
                  </a:lnTo>
                  <a:lnTo>
                    <a:pt x="6129363" y="351973"/>
                  </a:lnTo>
                  <a:lnTo>
                    <a:pt x="6082111" y="354912"/>
                  </a:lnTo>
                  <a:lnTo>
                    <a:pt x="6034860" y="357449"/>
                  </a:lnTo>
                  <a:lnTo>
                    <a:pt x="5987608" y="359593"/>
                  </a:lnTo>
                  <a:lnTo>
                    <a:pt x="5940357" y="361351"/>
                  </a:lnTo>
                  <a:lnTo>
                    <a:pt x="5893105" y="362732"/>
                  </a:lnTo>
                  <a:lnTo>
                    <a:pt x="5845854" y="363745"/>
                  </a:lnTo>
                  <a:lnTo>
                    <a:pt x="5798603" y="364398"/>
                  </a:lnTo>
                  <a:lnTo>
                    <a:pt x="5751351" y="364699"/>
                  </a:lnTo>
                  <a:lnTo>
                    <a:pt x="5704100" y="364658"/>
                  </a:lnTo>
                  <a:lnTo>
                    <a:pt x="5656849" y="364282"/>
                  </a:lnTo>
                  <a:lnTo>
                    <a:pt x="5609597" y="363580"/>
                  </a:lnTo>
                  <a:lnTo>
                    <a:pt x="5562346" y="362560"/>
                  </a:lnTo>
                  <a:lnTo>
                    <a:pt x="5515095" y="361231"/>
                  </a:lnTo>
                  <a:lnTo>
                    <a:pt x="5467844" y="359602"/>
                  </a:lnTo>
                  <a:lnTo>
                    <a:pt x="5420593" y="357680"/>
                  </a:lnTo>
                  <a:lnTo>
                    <a:pt x="5373341" y="355474"/>
                  </a:lnTo>
                  <a:lnTo>
                    <a:pt x="5326090" y="352994"/>
                  </a:lnTo>
                  <a:lnTo>
                    <a:pt x="5278839" y="350246"/>
                  </a:lnTo>
                  <a:lnTo>
                    <a:pt x="5231588" y="347241"/>
                  </a:lnTo>
                  <a:lnTo>
                    <a:pt x="5137086" y="340488"/>
                  </a:lnTo>
                  <a:lnTo>
                    <a:pt x="5042584" y="332804"/>
                  </a:lnTo>
                  <a:lnTo>
                    <a:pt x="4948082" y="324256"/>
                  </a:lnTo>
                  <a:lnTo>
                    <a:pt x="4853580" y="314912"/>
                  </a:lnTo>
                  <a:lnTo>
                    <a:pt x="4759078" y="304839"/>
                  </a:lnTo>
                  <a:lnTo>
                    <a:pt x="4664576" y="294106"/>
                  </a:lnTo>
                  <a:lnTo>
                    <a:pt x="4570074" y="282780"/>
                  </a:lnTo>
                  <a:lnTo>
                    <a:pt x="4475572" y="270928"/>
                  </a:lnTo>
                  <a:lnTo>
                    <a:pt x="4333820" y="252315"/>
                  </a:lnTo>
                  <a:lnTo>
                    <a:pt x="4144816" y="226292"/>
                  </a:lnTo>
                  <a:lnTo>
                    <a:pt x="3577806" y="145104"/>
                  </a:lnTo>
                  <a:lnTo>
                    <a:pt x="3341551" y="112414"/>
                  </a:lnTo>
                  <a:lnTo>
                    <a:pt x="3199799" y="93799"/>
                  </a:lnTo>
                  <a:lnTo>
                    <a:pt x="3058046" y="76213"/>
                  </a:lnTo>
                  <a:lnTo>
                    <a:pt x="2963544" y="65174"/>
                  </a:lnTo>
                  <a:lnTo>
                    <a:pt x="2869042" y="54761"/>
                  </a:lnTo>
                  <a:lnTo>
                    <a:pt x="2774540" y="45042"/>
                  </a:lnTo>
                  <a:lnTo>
                    <a:pt x="2680038" y="36086"/>
                  </a:lnTo>
                  <a:lnTo>
                    <a:pt x="2585536" y="27959"/>
                  </a:lnTo>
                  <a:lnTo>
                    <a:pt x="2491034" y="20730"/>
                  </a:lnTo>
                  <a:lnTo>
                    <a:pt x="2396532" y="14467"/>
                  </a:lnTo>
                  <a:lnTo>
                    <a:pt x="2349281" y="11718"/>
                  </a:lnTo>
                  <a:lnTo>
                    <a:pt x="2302030" y="9236"/>
                  </a:lnTo>
                  <a:lnTo>
                    <a:pt x="2254778" y="7029"/>
                  </a:lnTo>
                  <a:lnTo>
                    <a:pt x="2207527" y="5106"/>
                  </a:lnTo>
                  <a:lnTo>
                    <a:pt x="2160276" y="3475"/>
                  </a:lnTo>
                  <a:lnTo>
                    <a:pt x="2113025" y="2145"/>
                  </a:lnTo>
                  <a:lnTo>
                    <a:pt x="2065774" y="1124"/>
                  </a:lnTo>
                  <a:lnTo>
                    <a:pt x="2018522" y="420"/>
                  </a:lnTo>
                  <a:lnTo>
                    <a:pt x="1971271" y="43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42282" y="187759"/>
              <a:ext cx="7122159" cy="1502410"/>
            </a:xfrm>
            <a:custGeom>
              <a:avLst/>
              <a:gdLst/>
              <a:ahLst/>
              <a:cxnLst/>
              <a:rect l="l" t="t" r="r" b="b"/>
              <a:pathLst>
                <a:path w="7122159" h="1502410">
                  <a:moveTo>
                    <a:pt x="553719" y="182318"/>
                  </a:moveTo>
                  <a:lnTo>
                    <a:pt x="600972" y="168977"/>
                  </a:lnTo>
                  <a:lnTo>
                    <a:pt x="648224" y="156216"/>
                  </a:lnTo>
                  <a:lnTo>
                    <a:pt x="695476" y="144027"/>
                  </a:lnTo>
                  <a:lnTo>
                    <a:pt x="742728" y="132401"/>
                  </a:lnTo>
                  <a:lnTo>
                    <a:pt x="789980" y="121330"/>
                  </a:lnTo>
                  <a:lnTo>
                    <a:pt x="837232" y="110804"/>
                  </a:lnTo>
                  <a:lnTo>
                    <a:pt x="884484" y="100817"/>
                  </a:lnTo>
                  <a:lnTo>
                    <a:pt x="931736" y="91359"/>
                  </a:lnTo>
                  <a:lnTo>
                    <a:pt x="978988" y="82421"/>
                  </a:lnTo>
                  <a:lnTo>
                    <a:pt x="1026240" y="73996"/>
                  </a:lnTo>
                  <a:lnTo>
                    <a:pt x="1073492" y="66075"/>
                  </a:lnTo>
                  <a:lnTo>
                    <a:pt x="1120744" y="58649"/>
                  </a:lnTo>
                  <a:lnTo>
                    <a:pt x="1167995" y="51710"/>
                  </a:lnTo>
                  <a:lnTo>
                    <a:pt x="1215247" y="45250"/>
                  </a:lnTo>
                  <a:lnTo>
                    <a:pt x="1262499" y="39259"/>
                  </a:lnTo>
                  <a:lnTo>
                    <a:pt x="1309750" y="33731"/>
                  </a:lnTo>
                  <a:lnTo>
                    <a:pt x="1357002" y="28655"/>
                  </a:lnTo>
                  <a:lnTo>
                    <a:pt x="1404254" y="24023"/>
                  </a:lnTo>
                  <a:lnTo>
                    <a:pt x="1451505" y="19828"/>
                  </a:lnTo>
                  <a:lnTo>
                    <a:pt x="1498757" y="16061"/>
                  </a:lnTo>
                  <a:lnTo>
                    <a:pt x="1546008" y="12712"/>
                  </a:lnTo>
                  <a:lnTo>
                    <a:pt x="1593260" y="9775"/>
                  </a:lnTo>
                  <a:lnTo>
                    <a:pt x="1640511" y="7239"/>
                  </a:lnTo>
                  <a:lnTo>
                    <a:pt x="1687763" y="5098"/>
                  </a:lnTo>
                  <a:lnTo>
                    <a:pt x="1735014" y="3341"/>
                  </a:lnTo>
                  <a:lnTo>
                    <a:pt x="1782266" y="1962"/>
                  </a:lnTo>
                  <a:lnTo>
                    <a:pt x="1829517" y="951"/>
                  </a:lnTo>
                  <a:lnTo>
                    <a:pt x="1876768" y="299"/>
                  </a:lnTo>
                  <a:lnTo>
                    <a:pt x="1924020" y="0"/>
                  </a:lnTo>
                  <a:lnTo>
                    <a:pt x="1971271" y="43"/>
                  </a:lnTo>
                  <a:lnTo>
                    <a:pt x="2018522" y="420"/>
                  </a:lnTo>
                  <a:lnTo>
                    <a:pt x="2065774" y="1124"/>
                  </a:lnTo>
                  <a:lnTo>
                    <a:pt x="2113025" y="2145"/>
                  </a:lnTo>
                  <a:lnTo>
                    <a:pt x="2160276" y="3475"/>
                  </a:lnTo>
                  <a:lnTo>
                    <a:pt x="2207527" y="5106"/>
                  </a:lnTo>
                  <a:lnTo>
                    <a:pt x="2254778" y="7029"/>
                  </a:lnTo>
                  <a:lnTo>
                    <a:pt x="2302030" y="9236"/>
                  </a:lnTo>
                  <a:lnTo>
                    <a:pt x="2349281" y="11718"/>
                  </a:lnTo>
                  <a:lnTo>
                    <a:pt x="2396532" y="14467"/>
                  </a:lnTo>
                  <a:lnTo>
                    <a:pt x="2443783" y="17474"/>
                  </a:lnTo>
                  <a:lnTo>
                    <a:pt x="2491034" y="20730"/>
                  </a:lnTo>
                  <a:lnTo>
                    <a:pt x="2538285" y="24228"/>
                  </a:lnTo>
                  <a:lnTo>
                    <a:pt x="2585536" y="27959"/>
                  </a:lnTo>
                  <a:lnTo>
                    <a:pt x="2632787" y="31915"/>
                  </a:lnTo>
                  <a:lnTo>
                    <a:pt x="2680038" y="36086"/>
                  </a:lnTo>
                  <a:lnTo>
                    <a:pt x="2727289" y="40465"/>
                  </a:lnTo>
                  <a:lnTo>
                    <a:pt x="2774540" y="45042"/>
                  </a:lnTo>
                  <a:lnTo>
                    <a:pt x="2821791" y="49811"/>
                  </a:lnTo>
                  <a:lnTo>
                    <a:pt x="2869042" y="54761"/>
                  </a:lnTo>
                  <a:lnTo>
                    <a:pt x="2916293" y="59885"/>
                  </a:lnTo>
                  <a:lnTo>
                    <a:pt x="2963544" y="65174"/>
                  </a:lnTo>
                  <a:lnTo>
                    <a:pt x="3010795" y="70620"/>
                  </a:lnTo>
                  <a:lnTo>
                    <a:pt x="3058046" y="76213"/>
                  </a:lnTo>
                  <a:lnTo>
                    <a:pt x="3105297" y="81947"/>
                  </a:lnTo>
                  <a:lnTo>
                    <a:pt x="3152548" y="87812"/>
                  </a:lnTo>
                  <a:lnTo>
                    <a:pt x="3199799" y="93799"/>
                  </a:lnTo>
                  <a:lnTo>
                    <a:pt x="3247050" y="99901"/>
                  </a:lnTo>
                  <a:lnTo>
                    <a:pt x="3294301" y="106109"/>
                  </a:lnTo>
                  <a:lnTo>
                    <a:pt x="3341551" y="112414"/>
                  </a:lnTo>
                  <a:lnTo>
                    <a:pt x="3388802" y="118808"/>
                  </a:lnTo>
                  <a:lnTo>
                    <a:pt x="3436053" y="125282"/>
                  </a:lnTo>
                  <a:lnTo>
                    <a:pt x="3483304" y="131829"/>
                  </a:lnTo>
                  <a:lnTo>
                    <a:pt x="3530555" y="138439"/>
                  </a:lnTo>
                  <a:lnTo>
                    <a:pt x="3577806" y="145104"/>
                  </a:lnTo>
                  <a:lnTo>
                    <a:pt x="3625057" y="151815"/>
                  </a:lnTo>
                  <a:lnTo>
                    <a:pt x="3672308" y="158565"/>
                  </a:lnTo>
                  <a:lnTo>
                    <a:pt x="3719558" y="165344"/>
                  </a:lnTo>
                  <a:lnTo>
                    <a:pt x="3766809" y="172144"/>
                  </a:lnTo>
                  <a:lnTo>
                    <a:pt x="3814060" y="178957"/>
                  </a:lnTo>
                  <a:lnTo>
                    <a:pt x="3861311" y="185774"/>
                  </a:lnTo>
                  <a:lnTo>
                    <a:pt x="3908562" y="192587"/>
                  </a:lnTo>
                  <a:lnTo>
                    <a:pt x="3955813" y="199387"/>
                  </a:lnTo>
                  <a:lnTo>
                    <a:pt x="4003063" y="206167"/>
                  </a:lnTo>
                  <a:lnTo>
                    <a:pt x="4050314" y="212916"/>
                  </a:lnTo>
                  <a:lnTo>
                    <a:pt x="4097565" y="219627"/>
                  </a:lnTo>
                  <a:lnTo>
                    <a:pt x="4144816" y="226292"/>
                  </a:lnTo>
                  <a:lnTo>
                    <a:pt x="4192067" y="232901"/>
                  </a:lnTo>
                  <a:lnTo>
                    <a:pt x="4239318" y="239447"/>
                  </a:lnTo>
                  <a:lnTo>
                    <a:pt x="4286569" y="245922"/>
                  </a:lnTo>
                  <a:lnTo>
                    <a:pt x="4333820" y="252315"/>
                  </a:lnTo>
                  <a:lnTo>
                    <a:pt x="4381070" y="258620"/>
                  </a:lnTo>
                  <a:lnTo>
                    <a:pt x="4428321" y="264827"/>
                  </a:lnTo>
                  <a:lnTo>
                    <a:pt x="4475572" y="270928"/>
                  </a:lnTo>
                  <a:lnTo>
                    <a:pt x="4522823" y="276915"/>
                  </a:lnTo>
                  <a:lnTo>
                    <a:pt x="4570074" y="282780"/>
                  </a:lnTo>
                  <a:lnTo>
                    <a:pt x="4617325" y="288513"/>
                  </a:lnTo>
                  <a:lnTo>
                    <a:pt x="4664576" y="294106"/>
                  </a:lnTo>
                  <a:lnTo>
                    <a:pt x="4711827" y="299551"/>
                  </a:lnTo>
                  <a:lnTo>
                    <a:pt x="4759078" y="304839"/>
                  </a:lnTo>
                  <a:lnTo>
                    <a:pt x="4806329" y="309962"/>
                  </a:lnTo>
                  <a:lnTo>
                    <a:pt x="4853580" y="314912"/>
                  </a:lnTo>
                  <a:lnTo>
                    <a:pt x="4900831" y="319679"/>
                  </a:lnTo>
                  <a:lnTo>
                    <a:pt x="4948082" y="324256"/>
                  </a:lnTo>
                  <a:lnTo>
                    <a:pt x="4995333" y="328634"/>
                  </a:lnTo>
                  <a:lnTo>
                    <a:pt x="5042584" y="332804"/>
                  </a:lnTo>
                  <a:lnTo>
                    <a:pt x="5089835" y="336758"/>
                  </a:lnTo>
                  <a:lnTo>
                    <a:pt x="5137086" y="340488"/>
                  </a:lnTo>
                  <a:lnTo>
                    <a:pt x="5184337" y="343985"/>
                  </a:lnTo>
                  <a:lnTo>
                    <a:pt x="5231588" y="347241"/>
                  </a:lnTo>
                  <a:lnTo>
                    <a:pt x="5278839" y="350246"/>
                  </a:lnTo>
                  <a:lnTo>
                    <a:pt x="5326090" y="352994"/>
                  </a:lnTo>
                  <a:lnTo>
                    <a:pt x="5373341" y="355474"/>
                  </a:lnTo>
                  <a:lnTo>
                    <a:pt x="5420593" y="357680"/>
                  </a:lnTo>
                  <a:lnTo>
                    <a:pt x="5467844" y="359602"/>
                  </a:lnTo>
                  <a:lnTo>
                    <a:pt x="5515095" y="361231"/>
                  </a:lnTo>
                  <a:lnTo>
                    <a:pt x="5562346" y="362560"/>
                  </a:lnTo>
                  <a:lnTo>
                    <a:pt x="5609597" y="363580"/>
                  </a:lnTo>
                  <a:lnTo>
                    <a:pt x="5656849" y="364282"/>
                  </a:lnTo>
                  <a:lnTo>
                    <a:pt x="5704100" y="364658"/>
                  </a:lnTo>
                  <a:lnTo>
                    <a:pt x="5751351" y="364699"/>
                  </a:lnTo>
                  <a:lnTo>
                    <a:pt x="5798603" y="364398"/>
                  </a:lnTo>
                  <a:lnTo>
                    <a:pt x="5845854" y="363745"/>
                  </a:lnTo>
                  <a:lnTo>
                    <a:pt x="5893105" y="362732"/>
                  </a:lnTo>
                  <a:lnTo>
                    <a:pt x="5940357" y="361351"/>
                  </a:lnTo>
                  <a:lnTo>
                    <a:pt x="5987608" y="359593"/>
                  </a:lnTo>
                  <a:lnTo>
                    <a:pt x="6034860" y="357449"/>
                  </a:lnTo>
                  <a:lnTo>
                    <a:pt x="6082111" y="354912"/>
                  </a:lnTo>
                  <a:lnTo>
                    <a:pt x="6129363" y="351973"/>
                  </a:lnTo>
                  <a:lnTo>
                    <a:pt x="6176614" y="348622"/>
                  </a:lnTo>
                  <a:lnTo>
                    <a:pt x="6223866" y="344853"/>
                  </a:lnTo>
                  <a:lnTo>
                    <a:pt x="6271117" y="340656"/>
                  </a:lnTo>
                  <a:lnTo>
                    <a:pt x="6318369" y="336022"/>
                  </a:lnTo>
                  <a:lnTo>
                    <a:pt x="6365621" y="330944"/>
                  </a:lnTo>
                  <a:lnTo>
                    <a:pt x="6412872" y="325413"/>
                  </a:lnTo>
                  <a:lnTo>
                    <a:pt x="6460124" y="319421"/>
                  </a:lnTo>
                  <a:lnTo>
                    <a:pt x="6507376" y="312958"/>
                  </a:lnTo>
                  <a:lnTo>
                    <a:pt x="6554627" y="306017"/>
                  </a:lnTo>
                  <a:lnTo>
                    <a:pt x="6601879" y="298589"/>
                  </a:lnTo>
                  <a:lnTo>
                    <a:pt x="6649131" y="290665"/>
                  </a:lnTo>
                  <a:lnTo>
                    <a:pt x="6696383" y="282238"/>
                  </a:lnTo>
                  <a:lnTo>
                    <a:pt x="6743635" y="273298"/>
                  </a:lnTo>
                  <a:lnTo>
                    <a:pt x="6790887" y="263837"/>
                  </a:lnTo>
                  <a:lnTo>
                    <a:pt x="6838139" y="253847"/>
                  </a:lnTo>
                  <a:lnTo>
                    <a:pt x="6885391" y="243320"/>
                  </a:lnTo>
                  <a:lnTo>
                    <a:pt x="6932643" y="232246"/>
                  </a:lnTo>
                  <a:lnTo>
                    <a:pt x="6979895" y="220617"/>
                  </a:lnTo>
                  <a:lnTo>
                    <a:pt x="7027147" y="208425"/>
                  </a:lnTo>
                  <a:lnTo>
                    <a:pt x="7074399" y="195662"/>
                  </a:lnTo>
                  <a:lnTo>
                    <a:pt x="7121652" y="182318"/>
                  </a:lnTo>
                  <a:lnTo>
                    <a:pt x="6567932" y="1319730"/>
                  </a:lnTo>
                  <a:lnTo>
                    <a:pt x="6520679" y="1333074"/>
                  </a:lnTo>
                  <a:lnTo>
                    <a:pt x="6473427" y="1345837"/>
                  </a:lnTo>
                  <a:lnTo>
                    <a:pt x="6426175" y="1358029"/>
                  </a:lnTo>
                  <a:lnTo>
                    <a:pt x="6378923" y="1369657"/>
                  </a:lnTo>
                  <a:lnTo>
                    <a:pt x="6331671" y="1380731"/>
                  </a:lnTo>
                  <a:lnTo>
                    <a:pt x="6284419" y="1391259"/>
                  </a:lnTo>
                  <a:lnTo>
                    <a:pt x="6237167" y="1401248"/>
                  </a:lnTo>
                  <a:lnTo>
                    <a:pt x="6189915" y="1410709"/>
                  </a:lnTo>
                  <a:lnTo>
                    <a:pt x="6142663" y="1419648"/>
                  </a:lnTo>
                  <a:lnTo>
                    <a:pt x="6095411" y="1428075"/>
                  </a:lnTo>
                  <a:lnTo>
                    <a:pt x="6048159" y="1435999"/>
                  </a:lnTo>
                  <a:lnTo>
                    <a:pt x="6000907" y="1443426"/>
                  </a:lnTo>
                  <a:lnTo>
                    <a:pt x="5953656" y="1450367"/>
                  </a:lnTo>
                  <a:lnTo>
                    <a:pt x="5906404" y="1456829"/>
                  </a:lnTo>
                  <a:lnTo>
                    <a:pt x="5859152" y="1462821"/>
                  </a:lnTo>
                  <a:lnTo>
                    <a:pt x="5811901" y="1468352"/>
                  </a:lnTo>
                  <a:lnTo>
                    <a:pt x="5764649" y="1473429"/>
                  </a:lnTo>
                  <a:lnTo>
                    <a:pt x="5717397" y="1478062"/>
                  </a:lnTo>
                  <a:lnTo>
                    <a:pt x="5670146" y="1482259"/>
                  </a:lnTo>
                  <a:lnTo>
                    <a:pt x="5622894" y="1486028"/>
                  </a:lnTo>
                  <a:lnTo>
                    <a:pt x="5575643" y="1489377"/>
                  </a:lnTo>
                  <a:lnTo>
                    <a:pt x="5528391" y="1492316"/>
                  </a:lnTo>
                  <a:lnTo>
                    <a:pt x="5481140" y="1494853"/>
                  </a:lnTo>
                  <a:lnTo>
                    <a:pt x="5433888" y="1496995"/>
                  </a:lnTo>
                  <a:lnTo>
                    <a:pt x="5386637" y="1498753"/>
                  </a:lnTo>
                  <a:lnTo>
                    <a:pt x="5339385" y="1500133"/>
                  </a:lnTo>
                  <a:lnTo>
                    <a:pt x="5292134" y="1501146"/>
                  </a:lnTo>
                  <a:lnTo>
                    <a:pt x="5244883" y="1501798"/>
                  </a:lnTo>
                  <a:lnTo>
                    <a:pt x="5197631" y="1502098"/>
                  </a:lnTo>
                  <a:lnTo>
                    <a:pt x="5150380" y="1502056"/>
                  </a:lnTo>
                  <a:lnTo>
                    <a:pt x="5103129" y="1501679"/>
                  </a:lnTo>
                  <a:lnTo>
                    <a:pt x="5055877" y="1500976"/>
                  </a:lnTo>
                  <a:lnTo>
                    <a:pt x="5008626" y="1499956"/>
                  </a:lnTo>
                  <a:lnTo>
                    <a:pt x="4961375" y="1498626"/>
                  </a:lnTo>
                  <a:lnTo>
                    <a:pt x="4914124" y="1496995"/>
                  </a:lnTo>
                  <a:lnTo>
                    <a:pt x="4866873" y="1495073"/>
                  </a:lnTo>
                  <a:lnTo>
                    <a:pt x="4819621" y="1492867"/>
                  </a:lnTo>
                  <a:lnTo>
                    <a:pt x="4772370" y="1490385"/>
                  </a:lnTo>
                  <a:lnTo>
                    <a:pt x="4725119" y="1487637"/>
                  </a:lnTo>
                  <a:lnTo>
                    <a:pt x="4677868" y="1484630"/>
                  </a:lnTo>
                  <a:lnTo>
                    <a:pt x="4630617" y="1481374"/>
                  </a:lnTo>
                  <a:lnTo>
                    <a:pt x="4583366" y="1477876"/>
                  </a:lnTo>
                  <a:lnTo>
                    <a:pt x="4536115" y="1474145"/>
                  </a:lnTo>
                  <a:lnTo>
                    <a:pt x="4488864" y="1470190"/>
                  </a:lnTo>
                  <a:lnTo>
                    <a:pt x="4441613" y="1466018"/>
                  </a:lnTo>
                  <a:lnTo>
                    <a:pt x="4394362" y="1461640"/>
                  </a:lnTo>
                  <a:lnTo>
                    <a:pt x="4347111" y="1457062"/>
                  </a:lnTo>
                  <a:lnTo>
                    <a:pt x="4299860" y="1452294"/>
                  </a:lnTo>
                  <a:lnTo>
                    <a:pt x="4252609" y="1447343"/>
                  </a:lnTo>
                  <a:lnTo>
                    <a:pt x="4205358" y="1442219"/>
                  </a:lnTo>
                  <a:lnTo>
                    <a:pt x="4158107" y="1436930"/>
                  </a:lnTo>
                  <a:lnTo>
                    <a:pt x="4110856" y="1431484"/>
                  </a:lnTo>
                  <a:lnTo>
                    <a:pt x="4063605" y="1425890"/>
                  </a:lnTo>
                  <a:lnTo>
                    <a:pt x="4016354" y="1420156"/>
                  </a:lnTo>
                  <a:lnTo>
                    <a:pt x="3969103" y="1414291"/>
                  </a:lnTo>
                  <a:lnTo>
                    <a:pt x="3921852" y="1408303"/>
                  </a:lnTo>
                  <a:lnTo>
                    <a:pt x="3874601" y="1402201"/>
                  </a:lnTo>
                  <a:lnTo>
                    <a:pt x="3827350" y="1395993"/>
                  </a:lnTo>
                  <a:lnTo>
                    <a:pt x="3780100" y="1389688"/>
                  </a:lnTo>
                  <a:lnTo>
                    <a:pt x="3732849" y="1383293"/>
                  </a:lnTo>
                  <a:lnTo>
                    <a:pt x="3685598" y="1376818"/>
                  </a:lnTo>
                  <a:lnTo>
                    <a:pt x="3638347" y="1370271"/>
                  </a:lnTo>
                  <a:lnTo>
                    <a:pt x="3591096" y="1363661"/>
                  </a:lnTo>
                  <a:lnTo>
                    <a:pt x="3543845" y="1356996"/>
                  </a:lnTo>
                  <a:lnTo>
                    <a:pt x="3496594" y="1350284"/>
                  </a:lnTo>
                  <a:lnTo>
                    <a:pt x="3449343" y="1343533"/>
                  </a:lnTo>
                  <a:lnTo>
                    <a:pt x="3402093" y="1336754"/>
                  </a:lnTo>
                  <a:lnTo>
                    <a:pt x="3354842" y="1329953"/>
                  </a:lnTo>
                  <a:lnTo>
                    <a:pt x="3307591" y="1323139"/>
                  </a:lnTo>
                  <a:lnTo>
                    <a:pt x="3260340" y="1316321"/>
                  </a:lnTo>
                  <a:lnTo>
                    <a:pt x="3213089" y="1309507"/>
                  </a:lnTo>
                  <a:lnTo>
                    <a:pt x="3165838" y="1302706"/>
                  </a:lnTo>
                  <a:lnTo>
                    <a:pt x="3118588" y="1295927"/>
                  </a:lnTo>
                  <a:lnTo>
                    <a:pt x="3071337" y="1289177"/>
                  </a:lnTo>
                  <a:lnTo>
                    <a:pt x="3024086" y="1282464"/>
                  </a:lnTo>
                  <a:lnTo>
                    <a:pt x="2976835" y="1275799"/>
                  </a:lnTo>
                  <a:lnTo>
                    <a:pt x="2929584" y="1269189"/>
                  </a:lnTo>
                  <a:lnTo>
                    <a:pt x="2882333" y="1262642"/>
                  </a:lnTo>
                  <a:lnTo>
                    <a:pt x="2835082" y="1256167"/>
                  </a:lnTo>
                  <a:lnTo>
                    <a:pt x="2787831" y="1249772"/>
                  </a:lnTo>
                  <a:lnTo>
                    <a:pt x="2740581" y="1243467"/>
                  </a:lnTo>
                  <a:lnTo>
                    <a:pt x="2693330" y="1237259"/>
                  </a:lnTo>
                  <a:lnTo>
                    <a:pt x="2646079" y="1231157"/>
                  </a:lnTo>
                  <a:lnTo>
                    <a:pt x="2598828" y="1225169"/>
                  </a:lnTo>
                  <a:lnTo>
                    <a:pt x="2551577" y="1219304"/>
                  </a:lnTo>
                  <a:lnTo>
                    <a:pt x="2504326" y="1213570"/>
                  </a:lnTo>
                  <a:lnTo>
                    <a:pt x="2457075" y="1207976"/>
                  </a:lnTo>
                  <a:lnTo>
                    <a:pt x="2409824" y="1202530"/>
                  </a:lnTo>
                  <a:lnTo>
                    <a:pt x="2362573" y="1197241"/>
                  </a:lnTo>
                  <a:lnTo>
                    <a:pt x="2315322" y="1192117"/>
                  </a:lnTo>
                  <a:lnTo>
                    <a:pt x="2268071" y="1187166"/>
                  </a:lnTo>
                  <a:lnTo>
                    <a:pt x="2220820" y="1182398"/>
                  </a:lnTo>
                  <a:lnTo>
                    <a:pt x="2173569" y="1177820"/>
                  </a:lnTo>
                  <a:lnTo>
                    <a:pt x="2126318" y="1173442"/>
                  </a:lnTo>
                  <a:lnTo>
                    <a:pt x="2079067" y="1169270"/>
                  </a:lnTo>
                  <a:lnTo>
                    <a:pt x="2031816" y="1165315"/>
                  </a:lnTo>
                  <a:lnTo>
                    <a:pt x="1984565" y="1161584"/>
                  </a:lnTo>
                  <a:lnTo>
                    <a:pt x="1937314" y="1158086"/>
                  </a:lnTo>
                  <a:lnTo>
                    <a:pt x="1890063" y="1154830"/>
                  </a:lnTo>
                  <a:lnTo>
                    <a:pt x="1842812" y="1151823"/>
                  </a:lnTo>
                  <a:lnTo>
                    <a:pt x="1795561" y="1149075"/>
                  </a:lnTo>
                  <a:lnTo>
                    <a:pt x="1748310" y="1146593"/>
                  </a:lnTo>
                  <a:lnTo>
                    <a:pt x="1701058" y="1144387"/>
                  </a:lnTo>
                  <a:lnTo>
                    <a:pt x="1653807" y="1142465"/>
                  </a:lnTo>
                  <a:lnTo>
                    <a:pt x="1606556" y="1140834"/>
                  </a:lnTo>
                  <a:lnTo>
                    <a:pt x="1559305" y="1139504"/>
                  </a:lnTo>
                  <a:lnTo>
                    <a:pt x="1512054" y="1138484"/>
                  </a:lnTo>
                  <a:lnTo>
                    <a:pt x="1464802" y="1137781"/>
                  </a:lnTo>
                  <a:lnTo>
                    <a:pt x="1417551" y="1137404"/>
                  </a:lnTo>
                  <a:lnTo>
                    <a:pt x="1370300" y="1137362"/>
                  </a:lnTo>
                  <a:lnTo>
                    <a:pt x="1323048" y="1137662"/>
                  </a:lnTo>
                  <a:lnTo>
                    <a:pt x="1275797" y="1138315"/>
                  </a:lnTo>
                  <a:lnTo>
                    <a:pt x="1228546" y="1139327"/>
                  </a:lnTo>
                  <a:lnTo>
                    <a:pt x="1181294" y="1140707"/>
                  </a:lnTo>
                  <a:lnTo>
                    <a:pt x="1134043" y="1142465"/>
                  </a:lnTo>
                  <a:lnTo>
                    <a:pt x="1086791" y="1144607"/>
                  </a:lnTo>
                  <a:lnTo>
                    <a:pt x="1039540" y="1147144"/>
                  </a:lnTo>
                  <a:lnTo>
                    <a:pt x="992288" y="1150083"/>
                  </a:lnTo>
                  <a:lnTo>
                    <a:pt x="945037" y="1153432"/>
                  </a:lnTo>
                  <a:lnTo>
                    <a:pt x="897785" y="1157201"/>
                  </a:lnTo>
                  <a:lnTo>
                    <a:pt x="850534" y="1161398"/>
                  </a:lnTo>
                  <a:lnTo>
                    <a:pt x="803282" y="1166031"/>
                  </a:lnTo>
                  <a:lnTo>
                    <a:pt x="756030" y="1171108"/>
                  </a:lnTo>
                  <a:lnTo>
                    <a:pt x="708779" y="1176639"/>
                  </a:lnTo>
                  <a:lnTo>
                    <a:pt x="661527" y="1182631"/>
                  </a:lnTo>
                  <a:lnTo>
                    <a:pt x="614275" y="1189093"/>
                  </a:lnTo>
                  <a:lnTo>
                    <a:pt x="567024" y="1196034"/>
                  </a:lnTo>
                  <a:lnTo>
                    <a:pt x="519772" y="1203461"/>
                  </a:lnTo>
                  <a:lnTo>
                    <a:pt x="472520" y="1211385"/>
                  </a:lnTo>
                  <a:lnTo>
                    <a:pt x="425268" y="1219812"/>
                  </a:lnTo>
                  <a:lnTo>
                    <a:pt x="378016" y="1228751"/>
                  </a:lnTo>
                  <a:lnTo>
                    <a:pt x="330764" y="1238212"/>
                  </a:lnTo>
                  <a:lnTo>
                    <a:pt x="283512" y="1248201"/>
                  </a:lnTo>
                  <a:lnTo>
                    <a:pt x="236260" y="1258729"/>
                  </a:lnTo>
                  <a:lnTo>
                    <a:pt x="189008" y="1269803"/>
                  </a:lnTo>
                  <a:lnTo>
                    <a:pt x="141756" y="1281431"/>
                  </a:lnTo>
                  <a:lnTo>
                    <a:pt x="94504" y="1293623"/>
                  </a:lnTo>
                  <a:lnTo>
                    <a:pt x="47252" y="1306386"/>
                  </a:lnTo>
                  <a:lnTo>
                    <a:pt x="0" y="1319730"/>
                  </a:lnTo>
                  <a:lnTo>
                    <a:pt x="553719" y="182318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406644" y="314325"/>
            <a:ext cx="539432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How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humans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alter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their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behaviors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reduce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counteract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increasingly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harmful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effects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global warming?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74180" y="4594858"/>
            <a:ext cx="4888991" cy="219455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0"/>
            <a:ext cx="4297680" cy="113080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0"/>
            <a:ext cx="4297680" cy="113093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271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140"/>
              </a:spcBef>
            </a:pPr>
            <a:r>
              <a:rPr dirty="0" u="sng" sz="2000" spc="-27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ENGINEERING</a:t>
            </a:r>
            <a:r>
              <a:rPr dirty="0" u="sng" sz="2000" spc="-14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34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NEW</a:t>
            </a:r>
            <a:r>
              <a:rPr dirty="0" u="sng" sz="2000" spc="-13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33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SOLUTIONS</a:t>
            </a:r>
            <a:endParaRPr sz="20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10"/>
              </a:spcBef>
            </a:pPr>
            <a:r>
              <a:rPr dirty="0" u="sng" sz="18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413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97167" y="457200"/>
            <a:ext cx="5562600" cy="1377315"/>
            <a:chOff x="6297167" y="457200"/>
            <a:chExt cx="5562600" cy="1377315"/>
          </a:xfrm>
        </p:grpSpPr>
        <p:sp>
          <p:nvSpPr>
            <p:cNvPr id="5" name="object 5" descr=""/>
            <p:cNvSpPr/>
            <p:nvPr/>
          </p:nvSpPr>
          <p:spPr>
            <a:xfrm>
              <a:off x="6310121" y="470153"/>
              <a:ext cx="5537200" cy="1351280"/>
            </a:xfrm>
            <a:custGeom>
              <a:avLst/>
              <a:gdLst/>
              <a:ahLst/>
              <a:cxnLst/>
              <a:rect l="l" t="t" r="r" b="b"/>
              <a:pathLst>
                <a:path w="5537200" h="1351280">
                  <a:moveTo>
                    <a:pt x="2306954" y="1200912"/>
                  </a:moveTo>
                  <a:lnTo>
                    <a:pt x="922781" y="1200912"/>
                  </a:lnTo>
                  <a:lnTo>
                    <a:pt x="1614931" y="1351026"/>
                  </a:lnTo>
                  <a:lnTo>
                    <a:pt x="2306954" y="1200912"/>
                  </a:lnTo>
                  <a:close/>
                </a:path>
                <a:path w="5537200" h="1351280">
                  <a:moveTo>
                    <a:pt x="5336539" y="0"/>
                  </a:moveTo>
                  <a:lnTo>
                    <a:pt x="200151" y="0"/>
                  </a:lnTo>
                  <a:lnTo>
                    <a:pt x="154275" y="5288"/>
                  </a:lnTo>
                  <a:lnTo>
                    <a:pt x="112152" y="20352"/>
                  </a:lnTo>
                  <a:lnTo>
                    <a:pt x="74988" y="43987"/>
                  </a:lnTo>
                  <a:lnTo>
                    <a:pt x="43987" y="74988"/>
                  </a:lnTo>
                  <a:lnTo>
                    <a:pt x="20352" y="112152"/>
                  </a:lnTo>
                  <a:lnTo>
                    <a:pt x="5288" y="154275"/>
                  </a:lnTo>
                  <a:lnTo>
                    <a:pt x="0" y="200151"/>
                  </a:lnTo>
                  <a:lnTo>
                    <a:pt x="0" y="1000760"/>
                  </a:lnTo>
                  <a:lnTo>
                    <a:pt x="5288" y="1046636"/>
                  </a:lnTo>
                  <a:lnTo>
                    <a:pt x="20352" y="1088759"/>
                  </a:lnTo>
                  <a:lnTo>
                    <a:pt x="43987" y="1125923"/>
                  </a:lnTo>
                  <a:lnTo>
                    <a:pt x="74988" y="1156924"/>
                  </a:lnTo>
                  <a:lnTo>
                    <a:pt x="112152" y="1180559"/>
                  </a:lnTo>
                  <a:lnTo>
                    <a:pt x="154275" y="1195623"/>
                  </a:lnTo>
                  <a:lnTo>
                    <a:pt x="200151" y="1200912"/>
                  </a:lnTo>
                  <a:lnTo>
                    <a:pt x="5336539" y="1200912"/>
                  </a:lnTo>
                  <a:lnTo>
                    <a:pt x="5382416" y="1195623"/>
                  </a:lnTo>
                  <a:lnTo>
                    <a:pt x="5424539" y="1180559"/>
                  </a:lnTo>
                  <a:lnTo>
                    <a:pt x="5461703" y="1156924"/>
                  </a:lnTo>
                  <a:lnTo>
                    <a:pt x="5492704" y="1125923"/>
                  </a:lnTo>
                  <a:lnTo>
                    <a:pt x="5516339" y="1088759"/>
                  </a:lnTo>
                  <a:lnTo>
                    <a:pt x="5531403" y="1046636"/>
                  </a:lnTo>
                  <a:lnTo>
                    <a:pt x="5536692" y="1000760"/>
                  </a:lnTo>
                  <a:lnTo>
                    <a:pt x="5536692" y="200151"/>
                  </a:lnTo>
                  <a:lnTo>
                    <a:pt x="5531403" y="154275"/>
                  </a:lnTo>
                  <a:lnTo>
                    <a:pt x="5516339" y="112152"/>
                  </a:lnTo>
                  <a:lnTo>
                    <a:pt x="5492704" y="74988"/>
                  </a:lnTo>
                  <a:lnTo>
                    <a:pt x="5461703" y="43987"/>
                  </a:lnTo>
                  <a:lnTo>
                    <a:pt x="5424539" y="20352"/>
                  </a:lnTo>
                  <a:lnTo>
                    <a:pt x="5382416" y="5288"/>
                  </a:lnTo>
                  <a:lnTo>
                    <a:pt x="5336539" y="0"/>
                  </a:lnTo>
                  <a:close/>
                </a:path>
              </a:pathLst>
            </a:custGeom>
            <a:solidFill>
              <a:srgbClr val="E8E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10121" y="470153"/>
              <a:ext cx="5537200" cy="1351280"/>
            </a:xfrm>
            <a:custGeom>
              <a:avLst/>
              <a:gdLst/>
              <a:ahLst/>
              <a:cxnLst/>
              <a:rect l="l" t="t" r="r" b="b"/>
              <a:pathLst>
                <a:path w="5537200" h="1351280">
                  <a:moveTo>
                    <a:pt x="0" y="200151"/>
                  </a:moveTo>
                  <a:lnTo>
                    <a:pt x="5288" y="154275"/>
                  </a:lnTo>
                  <a:lnTo>
                    <a:pt x="20352" y="112152"/>
                  </a:lnTo>
                  <a:lnTo>
                    <a:pt x="43987" y="74988"/>
                  </a:lnTo>
                  <a:lnTo>
                    <a:pt x="74988" y="43987"/>
                  </a:lnTo>
                  <a:lnTo>
                    <a:pt x="112152" y="20352"/>
                  </a:lnTo>
                  <a:lnTo>
                    <a:pt x="154275" y="5288"/>
                  </a:lnTo>
                  <a:lnTo>
                    <a:pt x="200151" y="0"/>
                  </a:lnTo>
                  <a:lnTo>
                    <a:pt x="922781" y="0"/>
                  </a:lnTo>
                  <a:lnTo>
                    <a:pt x="2306954" y="0"/>
                  </a:lnTo>
                  <a:lnTo>
                    <a:pt x="5336539" y="0"/>
                  </a:lnTo>
                  <a:lnTo>
                    <a:pt x="5382416" y="5288"/>
                  </a:lnTo>
                  <a:lnTo>
                    <a:pt x="5424539" y="20352"/>
                  </a:lnTo>
                  <a:lnTo>
                    <a:pt x="5461703" y="43987"/>
                  </a:lnTo>
                  <a:lnTo>
                    <a:pt x="5492704" y="74988"/>
                  </a:lnTo>
                  <a:lnTo>
                    <a:pt x="5516339" y="112152"/>
                  </a:lnTo>
                  <a:lnTo>
                    <a:pt x="5531403" y="154275"/>
                  </a:lnTo>
                  <a:lnTo>
                    <a:pt x="5536692" y="200151"/>
                  </a:lnTo>
                  <a:lnTo>
                    <a:pt x="5536692" y="700532"/>
                  </a:lnTo>
                  <a:lnTo>
                    <a:pt x="5536692" y="1000760"/>
                  </a:lnTo>
                  <a:lnTo>
                    <a:pt x="5531403" y="1046636"/>
                  </a:lnTo>
                  <a:lnTo>
                    <a:pt x="5516339" y="1088759"/>
                  </a:lnTo>
                  <a:lnTo>
                    <a:pt x="5492704" y="1125923"/>
                  </a:lnTo>
                  <a:lnTo>
                    <a:pt x="5461703" y="1156924"/>
                  </a:lnTo>
                  <a:lnTo>
                    <a:pt x="5424539" y="1180559"/>
                  </a:lnTo>
                  <a:lnTo>
                    <a:pt x="5382416" y="1195623"/>
                  </a:lnTo>
                  <a:lnTo>
                    <a:pt x="5336539" y="1200912"/>
                  </a:lnTo>
                  <a:lnTo>
                    <a:pt x="2306954" y="1200912"/>
                  </a:lnTo>
                  <a:lnTo>
                    <a:pt x="1614931" y="1351026"/>
                  </a:lnTo>
                  <a:lnTo>
                    <a:pt x="922781" y="1200912"/>
                  </a:lnTo>
                  <a:lnTo>
                    <a:pt x="200151" y="1200912"/>
                  </a:lnTo>
                  <a:lnTo>
                    <a:pt x="154275" y="1195623"/>
                  </a:lnTo>
                  <a:lnTo>
                    <a:pt x="112152" y="1180559"/>
                  </a:lnTo>
                  <a:lnTo>
                    <a:pt x="74988" y="1156924"/>
                  </a:lnTo>
                  <a:lnTo>
                    <a:pt x="43987" y="1125923"/>
                  </a:lnTo>
                  <a:lnTo>
                    <a:pt x="20352" y="1088759"/>
                  </a:lnTo>
                  <a:lnTo>
                    <a:pt x="5288" y="1046636"/>
                  </a:lnTo>
                  <a:lnTo>
                    <a:pt x="0" y="1000760"/>
                  </a:lnTo>
                  <a:lnTo>
                    <a:pt x="0" y="700532"/>
                  </a:lnTo>
                  <a:lnTo>
                    <a:pt x="0" y="200151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47535" y="613994"/>
            <a:ext cx="522033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Reducing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carbon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emissions</a:t>
            </a:r>
            <a:r>
              <a:rPr dirty="0" sz="20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may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enough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slow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climate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change.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41019" y="1580388"/>
            <a:ext cx="4570095" cy="677545"/>
            <a:chOff x="541019" y="1580388"/>
            <a:chExt cx="4570095" cy="67754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899" y="1999437"/>
              <a:ext cx="4203954" cy="648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1580388"/>
              <a:ext cx="573786" cy="67741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707" y="1580388"/>
              <a:ext cx="531126" cy="67741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723" y="1580388"/>
              <a:ext cx="2233422" cy="67741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0047" y="1580388"/>
              <a:ext cx="2440686" cy="677418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18819" y="1662176"/>
            <a:ext cx="8482965" cy="4400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27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3-</a:t>
            </a:r>
            <a:r>
              <a:rPr dirty="0" u="sng" sz="2400" spc="-23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Engineering</a:t>
            </a:r>
            <a:r>
              <a:rPr dirty="0" u="sng" sz="2400" spc="-125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400" spc="-26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New</a:t>
            </a:r>
            <a:r>
              <a:rPr dirty="0" u="sng" sz="2400" spc="-114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400" spc="-290" b="1" i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Solutions</a:t>
            </a:r>
            <a:endParaRPr sz="2400">
              <a:latin typeface="Verdana"/>
              <a:cs typeface="Verdana"/>
            </a:endParaRPr>
          </a:p>
          <a:p>
            <a:pPr marL="354965" marR="911225" indent="-342900">
              <a:lnSpc>
                <a:spcPct val="100000"/>
              </a:lnSpc>
              <a:spcBef>
                <a:spcPts val="2760"/>
              </a:spcBef>
              <a:buFont typeface="Wingdings"/>
              <a:buChar char=""/>
              <a:tabLst>
                <a:tab pos="354965" algn="l"/>
                <a:tab pos="42354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nature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guide,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engineers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ways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remove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carbon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dioxide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atmosphere.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natural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6FF33"/>
                </a:solidFill>
                <a:latin typeface="Calibri"/>
                <a:cs typeface="Calibri"/>
              </a:rPr>
              <a:t>photosynthesis </a:t>
            </a:r>
            <a:r>
              <a:rPr dirty="0" sz="2400" b="1">
                <a:solidFill>
                  <a:srgbClr val="66FF33"/>
                </a:solidFill>
                <a:latin typeface="Calibri"/>
                <a:cs typeface="Calibri"/>
              </a:rPr>
              <a:t>to</a:t>
            </a:r>
            <a:r>
              <a:rPr dirty="0" sz="2400" spc="-50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6FF33"/>
                </a:solidFill>
                <a:latin typeface="Calibri"/>
                <a:cs typeface="Calibri"/>
              </a:rPr>
              <a:t>remove</a:t>
            </a:r>
            <a:r>
              <a:rPr dirty="0" sz="2400" spc="-75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6FF33"/>
                </a:solidFill>
                <a:latin typeface="Calibri"/>
                <a:cs typeface="Calibri"/>
              </a:rPr>
              <a:t>carbon</a:t>
            </a:r>
            <a:r>
              <a:rPr dirty="0" sz="2400" spc="-60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6FF33"/>
                </a:solidFill>
                <a:latin typeface="Calibri"/>
                <a:cs typeface="Calibri"/>
              </a:rPr>
              <a:t>dioxide</a:t>
            </a:r>
            <a:r>
              <a:rPr dirty="0" sz="2400" spc="-90" b="1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air,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filtering</a:t>
            </a:r>
            <a:r>
              <a:rPr dirty="0" sz="24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carbon</a:t>
            </a:r>
            <a:r>
              <a:rPr dirty="0" sz="24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directly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storing</a:t>
            </a:r>
            <a:r>
              <a:rPr dirty="0" sz="2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dirty="0" sz="24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underground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4965" marR="375285" indent="-342900">
              <a:lnSpc>
                <a:spcPct val="100000"/>
              </a:lnSpc>
              <a:spcBef>
                <a:spcPts val="288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engineers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deal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helping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communities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less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vulnerable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levels.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0"/>
            <a:ext cx="4297680" cy="113080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0"/>
            <a:ext cx="4297680" cy="113093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27178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140"/>
              </a:spcBef>
            </a:pPr>
            <a:r>
              <a:rPr dirty="0" u="sng" sz="2000" spc="-3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THE</a:t>
            </a:r>
            <a:r>
              <a:rPr dirty="0" u="sng" sz="2000" spc="-12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ROLE</a:t>
            </a:r>
            <a:r>
              <a:rPr dirty="0" u="sng" sz="2000" spc="-14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OF</a:t>
            </a:r>
            <a:r>
              <a:rPr dirty="0" u="sng" sz="20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12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GOVERNMENT</a:t>
            </a:r>
            <a:endParaRPr sz="20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  <a:spcBef>
                <a:spcPts val="10"/>
              </a:spcBef>
            </a:pPr>
            <a:r>
              <a:rPr dirty="0" u="sng" sz="18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114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413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41019" y="1377696"/>
            <a:ext cx="4240530" cy="677545"/>
            <a:chOff x="541019" y="1377696"/>
            <a:chExt cx="4240530" cy="67754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899" y="1795221"/>
              <a:ext cx="3874770" cy="648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1377696"/>
              <a:ext cx="573786" cy="6774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707" y="1377696"/>
              <a:ext cx="531126" cy="67741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723" y="1377696"/>
              <a:ext cx="995934" cy="67741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2559" y="1377696"/>
              <a:ext cx="3348990" cy="67741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18819" y="1458214"/>
            <a:ext cx="5179695" cy="2851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dirty="0" u="sng" sz="2400" spc="-114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4-</a:t>
            </a:r>
            <a:r>
              <a:rPr dirty="0" u="sng" sz="2400" spc="-16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The</a:t>
            </a:r>
            <a:r>
              <a:rPr dirty="0" u="sng" sz="2400" spc="-2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2400" spc="-8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Role</a:t>
            </a:r>
            <a:r>
              <a:rPr dirty="0" u="sng" sz="2400" spc="-9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2400" spc="-5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of</a:t>
            </a:r>
            <a:r>
              <a:rPr dirty="0" u="sng" sz="2400" spc="-9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2400" spc="-1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Government</a:t>
            </a:r>
            <a:endParaRPr sz="2400">
              <a:latin typeface="Tahoma"/>
              <a:cs typeface="Tahoma"/>
            </a:endParaRPr>
          </a:p>
          <a:p>
            <a:pPr marL="350520" indent="-337820">
              <a:lnSpc>
                <a:spcPts val="2125"/>
              </a:lnSpc>
              <a:buFont typeface="Wingdings"/>
              <a:buChar char=""/>
              <a:tabLst>
                <a:tab pos="35052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Realizing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issue,</a:t>
            </a:r>
            <a:endParaRPr sz="18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governments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nations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around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coming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discuss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wisely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counteract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warming.</a:t>
            </a:r>
            <a:endParaRPr sz="18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2012,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Solomon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Islands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led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passing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comprehensive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change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already 	facing.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87440" y="426719"/>
            <a:ext cx="5547360" cy="5679948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627887" y="4565141"/>
            <a:ext cx="4904740" cy="1869439"/>
            <a:chOff x="627887" y="4565141"/>
            <a:chExt cx="4904740" cy="1869439"/>
          </a:xfrm>
        </p:grpSpPr>
        <p:sp>
          <p:nvSpPr>
            <p:cNvPr id="13" name="object 13" descr=""/>
            <p:cNvSpPr/>
            <p:nvPr/>
          </p:nvSpPr>
          <p:spPr>
            <a:xfrm>
              <a:off x="640841" y="4578095"/>
              <a:ext cx="4878705" cy="1843405"/>
            </a:xfrm>
            <a:custGeom>
              <a:avLst/>
              <a:gdLst/>
              <a:ahLst/>
              <a:cxnLst/>
              <a:rect l="l" t="t" r="r" b="b"/>
              <a:pathLst>
                <a:path w="4878705" h="1843404">
                  <a:moveTo>
                    <a:pt x="4302252" y="654557"/>
                  </a:moveTo>
                  <a:lnTo>
                    <a:pt x="198120" y="654557"/>
                  </a:lnTo>
                  <a:lnTo>
                    <a:pt x="152691" y="659787"/>
                  </a:lnTo>
                  <a:lnTo>
                    <a:pt x="110989" y="674685"/>
                  </a:lnTo>
                  <a:lnTo>
                    <a:pt x="74204" y="698065"/>
                  </a:lnTo>
                  <a:lnTo>
                    <a:pt x="43523" y="728740"/>
                  </a:lnTo>
                  <a:lnTo>
                    <a:pt x="20136" y="765525"/>
                  </a:lnTo>
                  <a:lnTo>
                    <a:pt x="5232" y="807233"/>
                  </a:lnTo>
                  <a:lnTo>
                    <a:pt x="0" y="852677"/>
                  </a:lnTo>
                  <a:lnTo>
                    <a:pt x="0" y="1645158"/>
                  </a:lnTo>
                  <a:lnTo>
                    <a:pt x="5232" y="1690586"/>
                  </a:lnTo>
                  <a:lnTo>
                    <a:pt x="20136" y="1732288"/>
                  </a:lnTo>
                  <a:lnTo>
                    <a:pt x="43523" y="1769073"/>
                  </a:lnTo>
                  <a:lnTo>
                    <a:pt x="74204" y="1799754"/>
                  </a:lnTo>
                  <a:lnTo>
                    <a:pt x="110989" y="1823141"/>
                  </a:lnTo>
                  <a:lnTo>
                    <a:pt x="152691" y="1838045"/>
                  </a:lnTo>
                  <a:lnTo>
                    <a:pt x="198120" y="1843277"/>
                  </a:lnTo>
                  <a:lnTo>
                    <a:pt x="4302252" y="1843277"/>
                  </a:lnTo>
                  <a:lnTo>
                    <a:pt x="4347696" y="1838045"/>
                  </a:lnTo>
                  <a:lnTo>
                    <a:pt x="4389404" y="1823141"/>
                  </a:lnTo>
                  <a:lnTo>
                    <a:pt x="4426189" y="1799754"/>
                  </a:lnTo>
                  <a:lnTo>
                    <a:pt x="4456864" y="1769073"/>
                  </a:lnTo>
                  <a:lnTo>
                    <a:pt x="4480244" y="1732288"/>
                  </a:lnTo>
                  <a:lnTo>
                    <a:pt x="4495142" y="1690586"/>
                  </a:lnTo>
                  <a:lnTo>
                    <a:pt x="4500372" y="1645158"/>
                  </a:lnTo>
                  <a:lnTo>
                    <a:pt x="4500372" y="852677"/>
                  </a:lnTo>
                  <a:lnTo>
                    <a:pt x="4495142" y="807233"/>
                  </a:lnTo>
                  <a:lnTo>
                    <a:pt x="4480244" y="765525"/>
                  </a:lnTo>
                  <a:lnTo>
                    <a:pt x="4456864" y="728740"/>
                  </a:lnTo>
                  <a:lnTo>
                    <a:pt x="4426189" y="698065"/>
                  </a:lnTo>
                  <a:lnTo>
                    <a:pt x="4389404" y="674685"/>
                  </a:lnTo>
                  <a:lnTo>
                    <a:pt x="4347696" y="659787"/>
                  </a:lnTo>
                  <a:lnTo>
                    <a:pt x="4302252" y="654557"/>
                  </a:lnTo>
                  <a:close/>
                </a:path>
                <a:path w="4878705" h="1843404">
                  <a:moveTo>
                    <a:pt x="4878451" y="0"/>
                  </a:moveTo>
                  <a:lnTo>
                    <a:pt x="2625217" y="654557"/>
                  </a:lnTo>
                  <a:lnTo>
                    <a:pt x="3750310" y="654557"/>
                  </a:lnTo>
                  <a:lnTo>
                    <a:pt x="4878451" y="0"/>
                  </a:lnTo>
                  <a:close/>
                </a:path>
              </a:pathLst>
            </a:custGeom>
            <a:solidFill>
              <a:srgbClr val="E8E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0841" y="4578095"/>
              <a:ext cx="4878705" cy="1843405"/>
            </a:xfrm>
            <a:custGeom>
              <a:avLst/>
              <a:gdLst/>
              <a:ahLst/>
              <a:cxnLst/>
              <a:rect l="l" t="t" r="r" b="b"/>
              <a:pathLst>
                <a:path w="4878705" h="1843404">
                  <a:moveTo>
                    <a:pt x="0" y="852677"/>
                  </a:moveTo>
                  <a:lnTo>
                    <a:pt x="5232" y="807233"/>
                  </a:lnTo>
                  <a:lnTo>
                    <a:pt x="20136" y="765525"/>
                  </a:lnTo>
                  <a:lnTo>
                    <a:pt x="43523" y="728740"/>
                  </a:lnTo>
                  <a:lnTo>
                    <a:pt x="74204" y="698065"/>
                  </a:lnTo>
                  <a:lnTo>
                    <a:pt x="110989" y="674685"/>
                  </a:lnTo>
                  <a:lnTo>
                    <a:pt x="152691" y="659787"/>
                  </a:lnTo>
                  <a:lnTo>
                    <a:pt x="198120" y="654557"/>
                  </a:lnTo>
                  <a:lnTo>
                    <a:pt x="2625217" y="654557"/>
                  </a:lnTo>
                  <a:lnTo>
                    <a:pt x="4878451" y="0"/>
                  </a:lnTo>
                  <a:lnTo>
                    <a:pt x="3750310" y="654557"/>
                  </a:lnTo>
                  <a:lnTo>
                    <a:pt x="4302252" y="654557"/>
                  </a:lnTo>
                  <a:lnTo>
                    <a:pt x="4347696" y="659787"/>
                  </a:lnTo>
                  <a:lnTo>
                    <a:pt x="4389404" y="674685"/>
                  </a:lnTo>
                  <a:lnTo>
                    <a:pt x="4426189" y="698065"/>
                  </a:lnTo>
                  <a:lnTo>
                    <a:pt x="4456864" y="728740"/>
                  </a:lnTo>
                  <a:lnTo>
                    <a:pt x="4480244" y="765525"/>
                  </a:lnTo>
                  <a:lnTo>
                    <a:pt x="4495142" y="807233"/>
                  </a:lnTo>
                  <a:lnTo>
                    <a:pt x="4500372" y="852677"/>
                  </a:lnTo>
                  <a:lnTo>
                    <a:pt x="4500372" y="1149857"/>
                  </a:lnTo>
                  <a:lnTo>
                    <a:pt x="4500372" y="1645158"/>
                  </a:lnTo>
                  <a:lnTo>
                    <a:pt x="4495142" y="1690586"/>
                  </a:lnTo>
                  <a:lnTo>
                    <a:pt x="4480244" y="1732288"/>
                  </a:lnTo>
                  <a:lnTo>
                    <a:pt x="4456864" y="1769073"/>
                  </a:lnTo>
                  <a:lnTo>
                    <a:pt x="4426189" y="1799754"/>
                  </a:lnTo>
                  <a:lnTo>
                    <a:pt x="4389404" y="1823141"/>
                  </a:lnTo>
                  <a:lnTo>
                    <a:pt x="4347696" y="1838045"/>
                  </a:lnTo>
                  <a:lnTo>
                    <a:pt x="4302252" y="1843277"/>
                  </a:lnTo>
                  <a:lnTo>
                    <a:pt x="3750310" y="1843277"/>
                  </a:lnTo>
                  <a:lnTo>
                    <a:pt x="2625217" y="1843277"/>
                  </a:lnTo>
                  <a:lnTo>
                    <a:pt x="198120" y="1843277"/>
                  </a:lnTo>
                  <a:lnTo>
                    <a:pt x="152691" y="1838045"/>
                  </a:lnTo>
                  <a:lnTo>
                    <a:pt x="110989" y="1823141"/>
                  </a:lnTo>
                  <a:lnTo>
                    <a:pt x="74204" y="1799754"/>
                  </a:lnTo>
                  <a:lnTo>
                    <a:pt x="43523" y="1769073"/>
                  </a:lnTo>
                  <a:lnTo>
                    <a:pt x="20136" y="1732288"/>
                  </a:lnTo>
                  <a:lnTo>
                    <a:pt x="5232" y="1690586"/>
                  </a:lnTo>
                  <a:lnTo>
                    <a:pt x="0" y="1645158"/>
                  </a:lnTo>
                  <a:lnTo>
                    <a:pt x="0" y="1149857"/>
                  </a:lnTo>
                  <a:lnTo>
                    <a:pt x="0" y="852677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800506" y="5262117"/>
            <a:ext cx="41776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solidFill>
                  <a:srgbClr val="00AF50"/>
                </a:solidFill>
                <a:latin typeface="Verdana"/>
                <a:cs typeface="Verdana"/>
              </a:rPr>
              <a:t>Why</a:t>
            </a:r>
            <a:r>
              <a:rPr dirty="0" sz="1800" spc="-5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00AF50"/>
                </a:solidFill>
                <a:latin typeface="Verdana"/>
                <a:cs typeface="Verdana"/>
              </a:rPr>
              <a:t>Are</a:t>
            </a:r>
            <a:r>
              <a:rPr dirty="0" sz="1800" spc="-114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1800" spc="-120">
                <a:solidFill>
                  <a:srgbClr val="00AF50"/>
                </a:solidFill>
                <a:latin typeface="Verdana"/>
                <a:cs typeface="Verdana"/>
              </a:rPr>
              <a:t>Islands</a:t>
            </a:r>
            <a:r>
              <a:rPr dirty="0" sz="1800" spc="-10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00AF50"/>
                </a:solidFill>
                <a:latin typeface="Verdana"/>
                <a:cs typeface="Verdana"/>
              </a:rPr>
              <a:t>Disappearing</a:t>
            </a:r>
            <a:r>
              <a:rPr dirty="0" sz="1800" spc="-12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00AF50"/>
                </a:solidFill>
                <a:latin typeface="Verdana"/>
                <a:cs typeface="Verdana"/>
              </a:rPr>
              <a:t>Off</a:t>
            </a:r>
            <a:r>
              <a:rPr dirty="0" sz="1800" spc="-10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1800" spc="-25">
                <a:solidFill>
                  <a:srgbClr val="00AF50"/>
                </a:solidFill>
                <a:latin typeface="Verdana"/>
                <a:cs typeface="Verdana"/>
              </a:rPr>
              <a:t>The </a:t>
            </a:r>
            <a:r>
              <a:rPr dirty="0" sz="1800" spc="70">
                <a:solidFill>
                  <a:srgbClr val="00AF50"/>
                </a:solidFill>
                <a:latin typeface="Verdana"/>
                <a:cs typeface="Verdana"/>
              </a:rPr>
              <a:t>Face</a:t>
            </a:r>
            <a:r>
              <a:rPr dirty="0" sz="1800" spc="-12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00AF50"/>
                </a:solidFill>
                <a:latin typeface="Verdana"/>
                <a:cs typeface="Verdana"/>
              </a:rPr>
              <a:t>Of</a:t>
            </a:r>
            <a:r>
              <a:rPr dirty="0" sz="1800" spc="-10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1800" spc="-120">
                <a:solidFill>
                  <a:srgbClr val="00AF50"/>
                </a:solidFill>
                <a:latin typeface="Verdana"/>
                <a:cs typeface="Verdana"/>
              </a:rPr>
              <a:t>The</a:t>
            </a:r>
            <a:r>
              <a:rPr dirty="0" sz="1800" spc="-8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00AF50"/>
                </a:solidFill>
                <a:latin typeface="Verdana"/>
                <a:cs typeface="Verdana"/>
              </a:rPr>
              <a:t>Earth? </a:t>
            </a:r>
            <a:r>
              <a:rPr dirty="0" u="sng" sz="1800" spc="-35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9"/>
              </a:rPr>
              <a:t>https://www.youtube.com/watch?v=</a:t>
            </a:r>
            <a:r>
              <a:rPr dirty="0" sz="1800" spc="-35">
                <a:solidFill>
                  <a:srgbClr val="6DAC1C"/>
                </a:solidFill>
                <a:latin typeface="Verdana"/>
                <a:cs typeface="Verdana"/>
                <a:hlinkClick r:id="rId9"/>
              </a:rPr>
              <a:t> </a:t>
            </a:r>
            <a:r>
              <a:rPr dirty="0" u="sng" sz="1800" spc="-1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9"/>
              </a:rPr>
              <a:t>mYdBREXRXOk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406908"/>
            <a:ext cx="6603492" cy="62682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2176" y="294131"/>
            <a:ext cx="5900928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5047488"/>
            <a:ext cx="4549902" cy="133883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6861" y="5204866"/>
            <a:ext cx="37852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70">
                <a:solidFill>
                  <a:srgbClr val="FF3399"/>
                </a:solidFill>
                <a:latin typeface="Times New Roman"/>
                <a:cs typeface="Times New Roman"/>
              </a:rPr>
              <a:t>THANK</a:t>
            </a:r>
            <a:r>
              <a:rPr dirty="0" sz="4800" spc="2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dirty="0" sz="4800" spc="-640">
                <a:solidFill>
                  <a:srgbClr val="FF3399"/>
                </a:solidFill>
                <a:latin typeface="Times New Roman"/>
                <a:cs typeface="Times New Roman"/>
              </a:rPr>
              <a:t>YOU…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5872" y="873252"/>
            <a:ext cx="43307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155447"/>
            <a:ext cx="4241292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19456" y="155447"/>
            <a:ext cx="424180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1605" rIns="0" bIns="0" rtlCol="0" vert="horz">
            <a:spAutoFit/>
          </a:bodyPr>
          <a:lstStyle/>
          <a:p>
            <a:pPr algn="ctr" marL="3175">
              <a:lnSpc>
                <a:spcPts val="2280"/>
              </a:lnSpc>
              <a:spcBef>
                <a:spcPts val="1115"/>
              </a:spcBef>
            </a:pPr>
            <a:r>
              <a:rPr dirty="0" u="sng" sz="1900" spc="-24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IMPACT</a:t>
            </a:r>
            <a:r>
              <a:rPr dirty="0" u="sng" sz="1900" spc="-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OF</a:t>
            </a:r>
            <a:r>
              <a:rPr dirty="0" u="sng" sz="1900" spc="-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3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RISING</a:t>
            </a:r>
            <a:r>
              <a:rPr dirty="0" u="sng" sz="1900" spc="-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TEMPERATURES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29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406-</a:t>
            </a:r>
            <a:r>
              <a:rPr dirty="0" u="sng" sz="1700" spc="-30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407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07263" y="4450079"/>
            <a:ext cx="3548379" cy="1896745"/>
            <a:chOff x="207263" y="4450079"/>
            <a:chExt cx="3548379" cy="1896745"/>
          </a:xfrm>
        </p:grpSpPr>
        <p:sp>
          <p:nvSpPr>
            <p:cNvPr id="5" name="object 5" descr=""/>
            <p:cNvSpPr/>
            <p:nvPr/>
          </p:nvSpPr>
          <p:spPr>
            <a:xfrm>
              <a:off x="220217" y="4463033"/>
              <a:ext cx="3522345" cy="1870710"/>
            </a:xfrm>
            <a:custGeom>
              <a:avLst/>
              <a:gdLst/>
              <a:ahLst/>
              <a:cxnLst/>
              <a:rect l="l" t="t" r="r" b="b"/>
              <a:pathLst>
                <a:path w="3522345" h="1870710">
                  <a:moveTo>
                    <a:pt x="1467484" y="1662684"/>
                  </a:moveTo>
                  <a:lnTo>
                    <a:pt x="586994" y="1662684"/>
                  </a:lnTo>
                  <a:lnTo>
                    <a:pt x="1027252" y="1870519"/>
                  </a:lnTo>
                  <a:lnTo>
                    <a:pt x="1467484" y="1662684"/>
                  </a:lnTo>
                  <a:close/>
                </a:path>
                <a:path w="3522345" h="1870710">
                  <a:moveTo>
                    <a:pt x="3244849" y="0"/>
                  </a:moveTo>
                  <a:lnTo>
                    <a:pt x="277113" y="0"/>
                  </a:lnTo>
                  <a:lnTo>
                    <a:pt x="227301" y="4465"/>
                  </a:lnTo>
                  <a:lnTo>
                    <a:pt x="180419" y="17338"/>
                  </a:lnTo>
                  <a:lnTo>
                    <a:pt x="137248" y="37836"/>
                  </a:lnTo>
                  <a:lnTo>
                    <a:pt x="98572" y="65177"/>
                  </a:lnTo>
                  <a:lnTo>
                    <a:pt x="65173" y="98577"/>
                  </a:lnTo>
                  <a:lnTo>
                    <a:pt x="37833" y="137254"/>
                  </a:lnTo>
                  <a:lnTo>
                    <a:pt x="17336" y="180424"/>
                  </a:lnTo>
                  <a:lnTo>
                    <a:pt x="4464" y="227305"/>
                  </a:lnTo>
                  <a:lnTo>
                    <a:pt x="0" y="277114"/>
                  </a:lnTo>
                  <a:lnTo>
                    <a:pt x="0" y="1385570"/>
                  </a:lnTo>
                  <a:lnTo>
                    <a:pt x="4464" y="1435382"/>
                  </a:lnTo>
                  <a:lnTo>
                    <a:pt x="17336" y="1482264"/>
                  </a:lnTo>
                  <a:lnTo>
                    <a:pt x="37833" y="1525435"/>
                  </a:lnTo>
                  <a:lnTo>
                    <a:pt x="65173" y="1564111"/>
                  </a:lnTo>
                  <a:lnTo>
                    <a:pt x="98572" y="1597510"/>
                  </a:lnTo>
                  <a:lnTo>
                    <a:pt x="137248" y="1624850"/>
                  </a:lnTo>
                  <a:lnTo>
                    <a:pt x="180419" y="1645347"/>
                  </a:lnTo>
                  <a:lnTo>
                    <a:pt x="227301" y="1658219"/>
                  </a:lnTo>
                  <a:lnTo>
                    <a:pt x="277113" y="1662684"/>
                  </a:lnTo>
                  <a:lnTo>
                    <a:pt x="3244849" y="1662684"/>
                  </a:lnTo>
                  <a:lnTo>
                    <a:pt x="3294658" y="1658219"/>
                  </a:lnTo>
                  <a:lnTo>
                    <a:pt x="3341539" y="1645347"/>
                  </a:lnTo>
                  <a:lnTo>
                    <a:pt x="3384709" y="1624850"/>
                  </a:lnTo>
                  <a:lnTo>
                    <a:pt x="3423386" y="1597510"/>
                  </a:lnTo>
                  <a:lnTo>
                    <a:pt x="3456786" y="1564111"/>
                  </a:lnTo>
                  <a:lnTo>
                    <a:pt x="3484127" y="1525435"/>
                  </a:lnTo>
                  <a:lnTo>
                    <a:pt x="3504625" y="1482264"/>
                  </a:lnTo>
                  <a:lnTo>
                    <a:pt x="3517498" y="1435382"/>
                  </a:lnTo>
                  <a:lnTo>
                    <a:pt x="3521964" y="1385570"/>
                  </a:lnTo>
                  <a:lnTo>
                    <a:pt x="3521964" y="277114"/>
                  </a:lnTo>
                  <a:lnTo>
                    <a:pt x="3517498" y="227305"/>
                  </a:lnTo>
                  <a:lnTo>
                    <a:pt x="3504625" y="180424"/>
                  </a:lnTo>
                  <a:lnTo>
                    <a:pt x="3484127" y="137254"/>
                  </a:lnTo>
                  <a:lnTo>
                    <a:pt x="3456786" y="98577"/>
                  </a:lnTo>
                  <a:lnTo>
                    <a:pt x="3423386" y="65177"/>
                  </a:lnTo>
                  <a:lnTo>
                    <a:pt x="3384709" y="37836"/>
                  </a:lnTo>
                  <a:lnTo>
                    <a:pt x="3341539" y="17338"/>
                  </a:lnTo>
                  <a:lnTo>
                    <a:pt x="3294658" y="4465"/>
                  </a:lnTo>
                  <a:lnTo>
                    <a:pt x="3244849" y="0"/>
                  </a:lnTo>
                  <a:close/>
                </a:path>
              </a:pathLst>
            </a:custGeom>
            <a:solidFill>
              <a:srgbClr val="E8E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20217" y="4463033"/>
              <a:ext cx="3522345" cy="1870710"/>
            </a:xfrm>
            <a:custGeom>
              <a:avLst/>
              <a:gdLst/>
              <a:ahLst/>
              <a:cxnLst/>
              <a:rect l="l" t="t" r="r" b="b"/>
              <a:pathLst>
                <a:path w="3522345" h="1870710">
                  <a:moveTo>
                    <a:pt x="0" y="277114"/>
                  </a:moveTo>
                  <a:lnTo>
                    <a:pt x="4464" y="227305"/>
                  </a:lnTo>
                  <a:lnTo>
                    <a:pt x="17336" y="180424"/>
                  </a:lnTo>
                  <a:lnTo>
                    <a:pt x="37833" y="137254"/>
                  </a:lnTo>
                  <a:lnTo>
                    <a:pt x="65173" y="98577"/>
                  </a:lnTo>
                  <a:lnTo>
                    <a:pt x="98572" y="65177"/>
                  </a:lnTo>
                  <a:lnTo>
                    <a:pt x="137248" y="37836"/>
                  </a:lnTo>
                  <a:lnTo>
                    <a:pt x="180419" y="17338"/>
                  </a:lnTo>
                  <a:lnTo>
                    <a:pt x="227301" y="4465"/>
                  </a:lnTo>
                  <a:lnTo>
                    <a:pt x="277113" y="0"/>
                  </a:lnTo>
                  <a:lnTo>
                    <a:pt x="586994" y="0"/>
                  </a:lnTo>
                  <a:lnTo>
                    <a:pt x="1467484" y="0"/>
                  </a:lnTo>
                  <a:lnTo>
                    <a:pt x="3244849" y="0"/>
                  </a:lnTo>
                  <a:lnTo>
                    <a:pt x="3294658" y="4465"/>
                  </a:lnTo>
                  <a:lnTo>
                    <a:pt x="3341539" y="17338"/>
                  </a:lnTo>
                  <a:lnTo>
                    <a:pt x="3384709" y="37836"/>
                  </a:lnTo>
                  <a:lnTo>
                    <a:pt x="3423386" y="65177"/>
                  </a:lnTo>
                  <a:lnTo>
                    <a:pt x="3456786" y="98577"/>
                  </a:lnTo>
                  <a:lnTo>
                    <a:pt x="3484127" y="137254"/>
                  </a:lnTo>
                  <a:lnTo>
                    <a:pt x="3504625" y="180424"/>
                  </a:lnTo>
                  <a:lnTo>
                    <a:pt x="3517498" y="227305"/>
                  </a:lnTo>
                  <a:lnTo>
                    <a:pt x="3521964" y="277114"/>
                  </a:lnTo>
                  <a:lnTo>
                    <a:pt x="3521964" y="969899"/>
                  </a:lnTo>
                  <a:lnTo>
                    <a:pt x="3521964" y="1385570"/>
                  </a:lnTo>
                  <a:lnTo>
                    <a:pt x="3517498" y="1435382"/>
                  </a:lnTo>
                  <a:lnTo>
                    <a:pt x="3504625" y="1482264"/>
                  </a:lnTo>
                  <a:lnTo>
                    <a:pt x="3484127" y="1525435"/>
                  </a:lnTo>
                  <a:lnTo>
                    <a:pt x="3456786" y="1564111"/>
                  </a:lnTo>
                  <a:lnTo>
                    <a:pt x="3423386" y="1597510"/>
                  </a:lnTo>
                  <a:lnTo>
                    <a:pt x="3384709" y="1624850"/>
                  </a:lnTo>
                  <a:lnTo>
                    <a:pt x="3341539" y="1645347"/>
                  </a:lnTo>
                  <a:lnTo>
                    <a:pt x="3294658" y="1658219"/>
                  </a:lnTo>
                  <a:lnTo>
                    <a:pt x="3244849" y="1662684"/>
                  </a:lnTo>
                  <a:lnTo>
                    <a:pt x="1467484" y="1662684"/>
                  </a:lnTo>
                  <a:lnTo>
                    <a:pt x="1027252" y="1870519"/>
                  </a:lnTo>
                  <a:lnTo>
                    <a:pt x="586994" y="1662684"/>
                  </a:lnTo>
                  <a:lnTo>
                    <a:pt x="277113" y="1662684"/>
                  </a:lnTo>
                  <a:lnTo>
                    <a:pt x="227301" y="1658219"/>
                  </a:lnTo>
                  <a:lnTo>
                    <a:pt x="180419" y="1645347"/>
                  </a:lnTo>
                  <a:lnTo>
                    <a:pt x="137248" y="1624850"/>
                  </a:lnTo>
                  <a:lnTo>
                    <a:pt x="98572" y="1597510"/>
                  </a:lnTo>
                  <a:lnTo>
                    <a:pt x="65173" y="1564111"/>
                  </a:lnTo>
                  <a:lnTo>
                    <a:pt x="37833" y="1525435"/>
                  </a:lnTo>
                  <a:lnTo>
                    <a:pt x="17336" y="1482264"/>
                  </a:lnTo>
                  <a:lnTo>
                    <a:pt x="4464" y="1435382"/>
                  </a:lnTo>
                  <a:lnTo>
                    <a:pt x="0" y="1385570"/>
                  </a:lnTo>
                  <a:lnTo>
                    <a:pt x="0" y="969899"/>
                  </a:lnTo>
                  <a:lnTo>
                    <a:pt x="0" y="277114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78663" y="4636465"/>
            <a:ext cx="3094355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solidFill>
                  <a:srgbClr val="FFFFFF"/>
                </a:solidFill>
                <a:latin typeface="Verdana"/>
                <a:cs typeface="Verdana"/>
              </a:rPr>
              <a:t>Future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Verdana"/>
                <a:cs typeface="Verdana"/>
              </a:rPr>
              <a:t>Sea</a:t>
            </a:r>
            <a:r>
              <a:rPr dirty="0" sz="18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dirty="0" sz="18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Rise: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65">
                <a:solidFill>
                  <a:srgbClr val="FFFFFF"/>
                </a:solidFill>
                <a:latin typeface="Verdana"/>
                <a:cs typeface="Verdana"/>
              </a:rPr>
              <a:t>Top</a:t>
            </a:r>
            <a:r>
              <a:rPr dirty="0" sz="18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7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dirty="0" sz="18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Verdana"/>
                <a:cs typeface="Verdana"/>
              </a:rPr>
              <a:t>Countries</a:t>
            </a:r>
            <a:r>
              <a:rPr dirty="0" sz="18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9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8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Danger </a:t>
            </a:r>
            <a:r>
              <a:rPr dirty="0" u="sng" sz="1600" spc="-35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https://www.youtube.com/wat</a:t>
            </a:r>
            <a:r>
              <a:rPr dirty="0" sz="1600" spc="-35">
                <a:solidFill>
                  <a:srgbClr val="6DAC1C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u="sng" sz="1600" spc="-10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ch?v=boKd_Pb2HUA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65547" y="417576"/>
            <a:ext cx="7111365" cy="1015365"/>
          </a:xfrm>
          <a:prstGeom prst="rect">
            <a:avLst/>
          </a:prstGeom>
          <a:ln w="9144">
            <a:solidFill>
              <a:srgbClr val="75B6E4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376555" indent="-285750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376555" algn="l"/>
              </a:tabLst>
            </a:pPr>
            <a:r>
              <a:rPr dirty="0" sz="2000" b="1">
                <a:latin typeface="Calibri"/>
                <a:cs typeface="Calibri"/>
              </a:rPr>
              <a:t>Look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closely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city’s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coastline.</a:t>
            </a:r>
            <a:endParaRPr sz="200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</a:tabLst>
            </a:pPr>
            <a:r>
              <a:rPr dirty="0" sz="2000" b="1">
                <a:latin typeface="Calibri"/>
                <a:cs typeface="Calibri"/>
              </a:rPr>
              <a:t>Imagine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if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level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water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rose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by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three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meters.</a:t>
            </a:r>
            <a:endParaRPr sz="2000">
              <a:latin typeface="Calibri"/>
              <a:cs typeface="Calibri"/>
            </a:endParaRPr>
          </a:p>
          <a:p>
            <a:pPr marL="376555" indent="-28575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376555" algn="l"/>
              </a:tabLst>
            </a:pPr>
            <a:r>
              <a:rPr dirty="0" sz="2000" b="1">
                <a:latin typeface="Calibri"/>
                <a:cs typeface="Calibri"/>
              </a:rPr>
              <a:t>Draw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line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where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new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water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level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would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be.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2879" y="1504188"/>
            <a:ext cx="8039100" cy="47640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97586" y="1986534"/>
            <a:ext cx="3328670" cy="1858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CCC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Effect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lives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affected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rose?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155447"/>
            <a:ext cx="4241292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19456" y="155447"/>
            <a:ext cx="424180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1605" rIns="0" bIns="0" rtlCol="0" vert="horz">
            <a:spAutoFit/>
          </a:bodyPr>
          <a:lstStyle/>
          <a:p>
            <a:pPr algn="ctr" marL="3175">
              <a:lnSpc>
                <a:spcPts val="2280"/>
              </a:lnSpc>
              <a:spcBef>
                <a:spcPts val="1115"/>
              </a:spcBef>
            </a:pPr>
            <a:r>
              <a:rPr dirty="0" u="sng" sz="1900" spc="-24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IMPACT</a:t>
            </a:r>
            <a:r>
              <a:rPr dirty="0" u="sng" sz="1900" spc="-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OF</a:t>
            </a:r>
            <a:r>
              <a:rPr dirty="0" u="sng" sz="1900" spc="-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3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RISING</a:t>
            </a:r>
            <a:r>
              <a:rPr dirty="0" u="sng" sz="1900" spc="-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TEMPERATURES</a:t>
            </a:r>
            <a:endParaRPr sz="1900">
              <a:latin typeface="Verdana"/>
              <a:cs typeface="Verdana"/>
            </a:endParaRPr>
          </a:p>
          <a:p>
            <a:pPr algn="ctr">
              <a:lnSpc>
                <a:spcPts val="2039"/>
              </a:lnSpc>
            </a:pPr>
            <a:r>
              <a:rPr dirty="0" u="sng" sz="1700" spc="-1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29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406-</a:t>
            </a:r>
            <a:r>
              <a:rPr dirty="0" u="sng" sz="1700" spc="-30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407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65547" y="417576"/>
            <a:ext cx="7111365" cy="1015365"/>
          </a:xfrm>
          <a:prstGeom prst="rect">
            <a:avLst/>
          </a:prstGeom>
          <a:ln w="9144">
            <a:solidFill>
              <a:srgbClr val="75B6E4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376555" indent="-285750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376555" algn="l"/>
              </a:tabLst>
            </a:pPr>
            <a:r>
              <a:rPr dirty="0" sz="2000" b="1">
                <a:latin typeface="Calibri"/>
                <a:cs typeface="Calibri"/>
              </a:rPr>
              <a:t>Look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closely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city’s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coastline.</a:t>
            </a:r>
            <a:endParaRPr sz="2000">
              <a:latin typeface="Calibri"/>
              <a:cs typeface="Calibri"/>
            </a:endParaRPr>
          </a:p>
          <a:p>
            <a:pPr marL="433705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</a:tabLst>
            </a:pPr>
            <a:r>
              <a:rPr dirty="0" sz="2000" b="1">
                <a:latin typeface="Calibri"/>
                <a:cs typeface="Calibri"/>
              </a:rPr>
              <a:t>Imagine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if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level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water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rose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by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three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meters.</a:t>
            </a:r>
            <a:endParaRPr sz="2000">
              <a:latin typeface="Calibri"/>
              <a:cs typeface="Calibri"/>
            </a:endParaRPr>
          </a:p>
          <a:p>
            <a:pPr marL="376555" indent="-28575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376555" algn="l"/>
              </a:tabLst>
            </a:pPr>
            <a:r>
              <a:rPr dirty="0" sz="2000" b="1">
                <a:latin typeface="Calibri"/>
                <a:cs typeface="Calibri"/>
              </a:rPr>
              <a:t>Draw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line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where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new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water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level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would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be.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8968" y="1497533"/>
            <a:ext cx="3328035" cy="1858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CCC</a:t>
            </a:r>
            <a:r>
              <a:rPr dirty="0" sz="2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Effect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lives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affected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rose?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638300"/>
            <a:ext cx="7345680" cy="454761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" y="3912108"/>
            <a:ext cx="4450080" cy="2671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39996" y="143255"/>
            <a:ext cx="7585075" cy="1821180"/>
            <a:chOff x="4539996" y="143255"/>
            <a:chExt cx="7585075" cy="1821180"/>
          </a:xfrm>
        </p:grpSpPr>
        <p:sp>
          <p:nvSpPr>
            <p:cNvPr id="3" name="object 3" descr=""/>
            <p:cNvSpPr/>
            <p:nvPr/>
          </p:nvSpPr>
          <p:spPr>
            <a:xfrm>
              <a:off x="4552950" y="156209"/>
              <a:ext cx="7559040" cy="1795780"/>
            </a:xfrm>
            <a:custGeom>
              <a:avLst/>
              <a:gdLst/>
              <a:ahLst/>
              <a:cxnLst/>
              <a:rect l="l" t="t" r="r" b="b"/>
              <a:pathLst>
                <a:path w="7559040" h="1795780">
                  <a:moveTo>
                    <a:pt x="7559040" y="0"/>
                  </a:moveTo>
                  <a:lnTo>
                    <a:pt x="0" y="0"/>
                  </a:lnTo>
                  <a:lnTo>
                    <a:pt x="0" y="1795272"/>
                  </a:lnTo>
                  <a:lnTo>
                    <a:pt x="7559040" y="1795272"/>
                  </a:lnTo>
                  <a:lnTo>
                    <a:pt x="7559040" y="0"/>
                  </a:lnTo>
                  <a:close/>
                </a:path>
              </a:pathLst>
            </a:custGeom>
            <a:solidFill>
              <a:srgbClr val="D9F0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552950" y="156209"/>
              <a:ext cx="7559040" cy="1795780"/>
            </a:xfrm>
            <a:custGeom>
              <a:avLst/>
              <a:gdLst/>
              <a:ahLst/>
              <a:cxnLst/>
              <a:rect l="l" t="t" r="r" b="b"/>
              <a:pathLst>
                <a:path w="7559040" h="1795780">
                  <a:moveTo>
                    <a:pt x="0" y="1795272"/>
                  </a:moveTo>
                  <a:lnTo>
                    <a:pt x="7559040" y="1795272"/>
                  </a:lnTo>
                  <a:lnTo>
                    <a:pt x="7559040" y="0"/>
                  </a:lnTo>
                  <a:lnTo>
                    <a:pt x="0" y="0"/>
                  </a:lnTo>
                  <a:lnTo>
                    <a:pt x="0" y="1795272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4367021" y="156210"/>
            <a:ext cx="0" cy="1795780"/>
          </a:xfrm>
          <a:custGeom>
            <a:avLst/>
            <a:gdLst/>
            <a:ahLst/>
            <a:cxnLst/>
            <a:rect l="l" t="t" r="r" b="b"/>
            <a:pathLst>
              <a:path w="0" h="1795780">
                <a:moveTo>
                  <a:pt x="0" y="0"/>
                </a:moveTo>
                <a:lnTo>
                  <a:pt x="0" y="1795272"/>
                </a:lnTo>
              </a:path>
            </a:pathLst>
          </a:custGeom>
          <a:ln w="25908">
            <a:solidFill>
              <a:srgbClr val="117D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367021" y="2129348"/>
            <a:ext cx="7825105" cy="34925"/>
          </a:xfrm>
          <a:custGeom>
            <a:avLst/>
            <a:gdLst/>
            <a:ahLst/>
            <a:cxnLst/>
            <a:rect l="l" t="t" r="r" b="b"/>
            <a:pathLst>
              <a:path w="7825105" h="34925">
                <a:moveTo>
                  <a:pt x="0" y="34604"/>
                </a:moveTo>
                <a:lnTo>
                  <a:pt x="7824977" y="0"/>
                </a:lnTo>
              </a:path>
            </a:pathLst>
          </a:custGeom>
          <a:ln w="25908">
            <a:solidFill>
              <a:srgbClr val="117D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631816" y="471373"/>
            <a:ext cx="6910705" cy="112649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5"/>
              </a:spcBef>
              <a:buFont typeface="Wingdings"/>
              <a:buChar char="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u="sng" sz="2400" b="1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Calibri"/>
                <a:cs typeface="Calibri"/>
                <a:hlinkClick r:id="rId2"/>
              </a:rPr>
              <a:t>argument</a:t>
            </a:r>
            <a:r>
              <a:rPr dirty="0" sz="2400" spc="-55" b="1">
                <a:solidFill>
                  <a:srgbClr val="6DAC1C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among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scientists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about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how </a:t>
            </a:r>
            <a:r>
              <a:rPr dirty="0" sz="2400">
                <a:latin typeface="Calibri"/>
                <a:cs typeface="Calibri"/>
              </a:rPr>
              <a:t>much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human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activities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impacted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global temperatures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01862" y="1423035"/>
            <a:ext cx="6363335" cy="2955925"/>
            <a:chOff x="201862" y="1423035"/>
            <a:chExt cx="6363335" cy="2955925"/>
          </a:xfrm>
        </p:grpSpPr>
        <p:sp>
          <p:nvSpPr>
            <p:cNvPr id="9" name="object 9" descr=""/>
            <p:cNvSpPr/>
            <p:nvPr/>
          </p:nvSpPr>
          <p:spPr>
            <a:xfrm>
              <a:off x="214880" y="2231230"/>
              <a:ext cx="6337300" cy="2134870"/>
            </a:xfrm>
            <a:custGeom>
              <a:avLst/>
              <a:gdLst/>
              <a:ahLst/>
              <a:cxnLst/>
              <a:rect l="l" t="t" r="r" b="b"/>
              <a:pathLst>
                <a:path w="6337300" h="2134870">
                  <a:moveTo>
                    <a:pt x="3880269" y="0"/>
                  </a:moveTo>
                  <a:lnTo>
                    <a:pt x="3825267" y="606"/>
                  </a:lnTo>
                  <a:lnTo>
                    <a:pt x="3770821" y="3366"/>
                  </a:lnTo>
                  <a:lnTo>
                    <a:pt x="3717235" y="8233"/>
                  </a:lnTo>
                  <a:lnTo>
                    <a:pt x="3664811" y="15161"/>
                  </a:lnTo>
                  <a:lnTo>
                    <a:pt x="3613852" y="24103"/>
                  </a:lnTo>
                  <a:lnTo>
                    <a:pt x="3564661" y="35013"/>
                  </a:lnTo>
                  <a:lnTo>
                    <a:pt x="3517541" y="47845"/>
                  </a:lnTo>
                  <a:lnTo>
                    <a:pt x="3472795" y="62552"/>
                  </a:lnTo>
                  <a:lnTo>
                    <a:pt x="3430726" y="79088"/>
                  </a:lnTo>
                  <a:lnTo>
                    <a:pt x="3391636" y="97406"/>
                  </a:lnTo>
                  <a:lnTo>
                    <a:pt x="3355828" y="117461"/>
                  </a:lnTo>
                  <a:lnTo>
                    <a:pt x="3323606" y="139205"/>
                  </a:lnTo>
                  <a:lnTo>
                    <a:pt x="3295272" y="162592"/>
                  </a:lnTo>
                  <a:lnTo>
                    <a:pt x="3253628" y="145026"/>
                  </a:lnTo>
                  <a:lnTo>
                    <a:pt x="3209389" y="128937"/>
                  </a:lnTo>
                  <a:lnTo>
                    <a:pt x="3162720" y="114372"/>
                  </a:lnTo>
                  <a:lnTo>
                    <a:pt x="3113789" y="101378"/>
                  </a:lnTo>
                  <a:lnTo>
                    <a:pt x="3061282" y="89685"/>
                  </a:lnTo>
                  <a:lnTo>
                    <a:pt x="3007838" y="79941"/>
                  </a:lnTo>
                  <a:lnTo>
                    <a:pt x="2953664" y="72116"/>
                  </a:lnTo>
                  <a:lnTo>
                    <a:pt x="2898962" y="66183"/>
                  </a:lnTo>
                  <a:lnTo>
                    <a:pt x="2843938" y="62112"/>
                  </a:lnTo>
                  <a:lnTo>
                    <a:pt x="2788796" y="59875"/>
                  </a:lnTo>
                  <a:lnTo>
                    <a:pt x="2733740" y="59442"/>
                  </a:lnTo>
                  <a:lnTo>
                    <a:pt x="2678974" y="60785"/>
                  </a:lnTo>
                  <a:lnTo>
                    <a:pt x="2624702" y="63876"/>
                  </a:lnTo>
                  <a:lnTo>
                    <a:pt x="2571130" y="68685"/>
                  </a:lnTo>
                  <a:lnTo>
                    <a:pt x="2518461" y="75184"/>
                  </a:lnTo>
                  <a:lnTo>
                    <a:pt x="2466899" y="83344"/>
                  </a:lnTo>
                  <a:lnTo>
                    <a:pt x="2416650" y="93136"/>
                  </a:lnTo>
                  <a:lnTo>
                    <a:pt x="2367916" y="104532"/>
                  </a:lnTo>
                  <a:lnTo>
                    <a:pt x="2320903" y="117502"/>
                  </a:lnTo>
                  <a:lnTo>
                    <a:pt x="2275815" y="132018"/>
                  </a:lnTo>
                  <a:lnTo>
                    <a:pt x="2232856" y="148052"/>
                  </a:lnTo>
                  <a:lnTo>
                    <a:pt x="2192231" y="165573"/>
                  </a:lnTo>
                  <a:lnTo>
                    <a:pt x="2154143" y="184555"/>
                  </a:lnTo>
                  <a:lnTo>
                    <a:pt x="2118797" y="204967"/>
                  </a:lnTo>
                  <a:lnTo>
                    <a:pt x="2086398" y="226781"/>
                  </a:lnTo>
                  <a:lnTo>
                    <a:pt x="2057149" y="249968"/>
                  </a:lnTo>
                  <a:lnTo>
                    <a:pt x="2012519" y="238677"/>
                  </a:lnTo>
                  <a:lnTo>
                    <a:pt x="1966849" y="228490"/>
                  </a:lnTo>
                  <a:lnTo>
                    <a:pt x="1920237" y="219417"/>
                  </a:lnTo>
                  <a:lnTo>
                    <a:pt x="1872780" y="211465"/>
                  </a:lnTo>
                  <a:lnTo>
                    <a:pt x="1824576" y="204643"/>
                  </a:lnTo>
                  <a:lnTo>
                    <a:pt x="1775721" y="198960"/>
                  </a:lnTo>
                  <a:lnTo>
                    <a:pt x="1726312" y="194425"/>
                  </a:lnTo>
                  <a:lnTo>
                    <a:pt x="1676447" y="191047"/>
                  </a:lnTo>
                  <a:lnTo>
                    <a:pt x="1626222" y="188833"/>
                  </a:lnTo>
                  <a:lnTo>
                    <a:pt x="1575735" y="187793"/>
                  </a:lnTo>
                  <a:lnTo>
                    <a:pt x="1525084" y="187935"/>
                  </a:lnTo>
                  <a:lnTo>
                    <a:pt x="1474364" y="189269"/>
                  </a:lnTo>
                  <a:lnTo>
                    <a:pt x="1423673" y="191802"/>
                  </a:lnTo>
                  <a:lnTo>
                    <a:pt x="1356865" y="197028"/>
                  </a:lnTo>
                  <a:lnTo>
                    <a:pt x="1291873" y="204210"/>
                  </a:lnTo>
                  <a:lnTo>
                    <a:pt x="1228823" y="213271"/>
                  </a:lnTo>
                  <a:lnTo>
                    <a:pt x="1167840" y="224136"/>
                  </a:lnTo>
                  <a:lnTo>
                    <a:pt x="1109051" y="236728"/>
                  </a:lnTo>
                  <a:lnTo>
                    <a:pt x="1052582" y="250970"/>
                  </a:lnTo>
                  <a:lnTo>
                    <a:pt x="998560" y="266787"/>
                  </a:lnTo>
                  <a:lnTo>
                    <a:pt x="947110" y="284103"/>
                  </a:lnTo>
                  <a:lnTo>
                    <a:pt x="898359" y="302841"/>
                  </a:lnTo>
                  <a:lnTo>
                    <a:pt x="852433" y="322924"/>
                  </a:lnTo>
                  <a:lnTo>
                    <a:pt x="809458" y="344277"/>
                  </a:lnTo>
                  <a:lnTo>
                    <a:pt x="769560" y="366824"/>
                  </a:lnTo>
                  <a:lnTo>
                    <a:pt x="732865" y="390488"/>
                  </a:lnTo>
                  <a:lnTo>
                    <a:pt x="699500" y="415193"/>
                  </a:lnTo>
                  <a:lnTo>
                    <a:pt x="669590" y="440862"/>
                  </a:lnTo>
                  <a:lnTo>
                    <a:pt x="620642" y="494791"/>
                  </a:lnTo>
                  <a:lnTo>
                    <a:pt x="587031" y="551663"/>
                  </a:lnTo>
                  <a:lnTo>
                    <a:pt x="569765" y="610870"/>
                  </a:lnTo>
                  <a:lnTo>
                    <a:pt x="567577" y="641158"/>
                  </a:lnTo>
                  <a:lnTo>
                    <a:pt x="569855" y="671801"/>
                  </a:lnTo>
                  <a:lnTo>
                    <a:pt x="576723" y="702723"/>
                  </a:lnTo>
                  <a:lnTo>
                    <a:pt x="571389" y="709454"/>
                  </a:lnTo>
                  <a:lnTo>
                    <a:pt x="511578" y="713610"/>
                  </a:lnTo>
                  <a:lnTo>
                    <a:pt x="453418" y="720296"/>
                  </a:lnTo>
                  <a:lnTo>
                    <a:pt x="397240" y="729414"/>
                  </a:lnTo>
                  <a:lnTo>
                    <a:pt x="343377" y="740867"/>
                  </a:lnTo>
                  <a:lnTo>
                    <a:pt x="292159" y="754555"/>
                  </a:lnTo>
                  <a:lnTo>
                    <a:pt x="243919" y="770381"/>
                  </a:lnTo>
                  <a:lnTo>
                    <a:pt x="198987" y="788245"/>
                  </a:lnTo>
                  <a:lnTo>
                    <a:pt x="157697" y="808051"/>
                  </a:lnTo>
                  <a:lnTo>
                    <a:pt x="120380" y="829699"/>
                  </a:lnTo>
                  <a:lnTo>
                    <a:pt x="87367" y="853091"/>
                  </a:lnTo>
                  <a:lnTo>
                    <a:pt x="55538" y="881573"/>
                  </a:lnTo>
                  <a:lnTo>
                    <a:pt x="31026" y="910873"/>
                  </a:lnTo>
                  <a:lnTo>
                    <a:pt x="3395" y="970949"/>
                  </a:lnTo>
                  <a:lnTo>
                    <a:pt x="0" y="1001234"/>
                  </a:lnTo>
                  <a:lnTo>
                    <a:pt x="3365" y="1031359"/>
                  </a:lnTo>
                  <a:lnTo>
                    <a:pt x="29823" y="1090143"/>
                  </a:lnTo>
                  <a:lnTo>
                    <a:pt x="81660" y="1145342"/>
                  </a:lnTo>
                  <a:lnTo>
                    <a:pt x="116747" y="1170984"/>
                  </a:lnTo>
                  <a:lnTo>
                    <a:pt x="157763" y="1194995"/>
                  </a:lnTo>
                  <a:lnTo>
                    <a:pt x="204568" y="1217131"/>
                  </a:lnTo>
                  <a:lnTo>
                    <a:pt x="257023" y="1237144"/>
                  </a:lnTo>
                  <a:lnTo>
                    <a:pt x="314989" y="1254792"/>
                  </a:lnTo>
                  <a:lnTo>
                    <a:pt x="264069" y="1283059"/>
                  </a:lnTo>
                  <a:lnTo>
                    <a:pt x="221642" y="1313708"/>
                  </a:lnTo>
                  <a:lnTo>
                    <a:pt x="187994" y="1346335"/>
                  </a:lnTo>
                  <a:lnTo>
                    <a:pt x="163412" y="1380541"/>
                  </a:lnTo>
                  <a:lnTo>
                    <a:pt x="148183" y="1415921"/>
                  </a:lnTo>
                  <a:lnTo>
                    <a:pt x="142594" y="1452075"/>
                  </a:lnTo>
                  <a:lnTo>
                    <a:pt x="146930" y="1488599"/>
                  </a:lnTo>
                  <a:lnTo>
                    <a:pt x="172518" y="1543170"/>
                  </a:lnTo>
                  <a:lnTo>
                    <a:pt x="218671" y="1593087"/>
                  </a:lnTo>
                  <a:lnTo>
                    <a:pt x="283012" y="1637492"/>
                  </a:lnTo>
                  <a:lnTo>
                    <a:pt x="321261" y="1657359"/>
                  </a:lnTo>
                  <a:lnTo>
                    <a:pt x="363166" y="1675528"/>
                  </a:lnTo>
                  <a:lnTo>
                    <a:pt x="408429" y="1691889"/>
                  </a:lnTo>
                  <a:lnTo>
                    <a:pt x="456754" y="1706337"/>
                  </a:lnTo>
                  <a:lnTo>
                    <a:pt x="507844" y="1718764"/>
                  </a:lnTo>
                  <a:lnTo>
                    <a:pt x="561401" y="1729063"/>
                  </a:lnTo>
                  <a:lnTo>
                    <a:pt x="617129" y="1737127"/>
                  </a:lnTo>
                  <a:lnTo>
                    <a:pt x="674731" y="1742848"/>
                  </a:lnTo>
                  <a:lnTo>
                    <a:pt x="733908" y="1746120"/>
                  </a:lnTo>
                  <a:lnTo>
                    <a:pt x="794366" y="1746834"/>
                  </a:lnTo>
                  <a:lnTo>
                    <a:pt x="855805" y="1744885"/>
                  </a:lnTo>
                  <a:lnTo>
                    <a:pt x="867769" y="1754283"/>
                  </a:lnTo>
                  <a:lnTo>
                    <a:pt x="930277" y="1797230"/>
                  </a:lnTo>
                  <a:lnTo>
                    <a:pt x="964392" y="1817300"/>
                  </a:lnTo>
                  <a:lnTo>
                    <a:pt x="1000294" y="1836422"/>
                  </a:lnTo>
                  <a:lnTo>
                    <a:pt x="1037896" y="1854585"/>
                  </a:lnTo>
                  <a:lnTo>
                    <a:pt x="1077109" y="1871779"/>
                  </a:lnTo>
                  <a:lnTo>
                    <a:pt x="1117844" y="1887993"/>
                  </a:lnTo>
                  <a:lnTo>
                    <a:pt x="1160011" y="1903217"/>
                  </a:lnTo>
                  <a:lnTo>
                    <a:pt x="1203522" y="1917442"/>
                  </a:lnTo>
                  <a:lnTo>
                    <a:pt x="1248288" y="1930656"/>
                  </a:lnTo>
                  <a:lnTo>
                    <a:pt x="1294220" y="1942850"/>
                  </a:lnTo>
                  <a:lnTo>
                    <a:pt x="1341229" y="1954013"/>
                  </a:lnTo>
                  <a:lnTo>
                    <a:pt x="1389227" y="1964135"/>
                  </a:lnTo>
                  <a:lnTo>
                    <a:pt x="1438124" y="1973206"/>
                  </a:lnTo>
                  <a:lnTo>
                    <a:pt x="1487832" y="1981216"/>
                  </a:lnTo>
                  <a:lnTo>
                    <a:pt x="1538262" y="1988154"/>
                  </a:lnTo>
                  <a:lnTo>
                    <a:pt x="1589324" y="1994010"/>
                  </a:lnTo>
                  <a:lnTo>
                    <a:pt x="1640930" y="1998774"/>
                  </a:lnTo>
                  <a:lnTo>
                    <a:pt x="1692992" y="2002435"/>
                  </a:lnTo>
                  <a:lnTo>
                    <a:pt x="1745420" y="2004984"/>
                  </a:lnTo>
                  <a:lnTo>
                    <a:pt x="1798125" y="2006410"/>
                  </a:lnTo>
                  <a:lnTo>
                    <a:pt x="1851018" y="2006703"/>
                  </a:lnTo>
                  <a:lnTo>
                    <a:pt x="1904011" y="2005852"/>
                  </a:lnTo>
                  <a:lnTo>
                    <a:pt x="1957014" y="2003848"/>
                  </a:lnTo>
                  <a:lnTo>
                    <a:pt x="2009940" y="2000680"/>
                  </a:lnTo>
                  <a:lnTo>
                    <a:pt x="2062698" y="1996338"/>
                  </a:lnTo>
                  <a:lnTo>
                    <a:pt x="2115200" y="1990812"/>
                  </a:lnTo>
                  <a:lnTo>
                    <a:pt x="2167358" y="1984091"/>
                  </a:lnTo>
                  <a:lnTo>
                    <a:pt x="2219082" y="1976166"/>
                  </a:lnTo>
                  <a:lnTo>
                    <a:pt x="2270283" y="1967025"/>
                  </a:lnTo>
                  <a:lnTo>
                    <a:pt x="2320872" y="1956659"/>
                  </a:lnTo>
                  <a:lnTo>
                    <a:pt x="2370761" y="1945057"/>
                  </a:lnTo>
                  <a:lnTo>
                    <a:pt x="2419861" y="1932210"/>
                  </a:lnTo>
                  <a:lnTo>
                    <a:pt x="2456082" y="1955528"/>
                  </a:lnTo>
                  <a:lnTo>
                    <a:pt x="2495237" y="1977651"/>
                  </a:lnTo>
                  <a:lnTo>
                    <a:pt x="2537179" y="1998531"/>
                  </a:lnTo>
                  <a:lnTo>
                    <a:pt x="2581763" y="2018118"/>
                  </a:lnTo>
                  <a:lnTo>
                    <a:pt x="2628842" y="2036365"/>
                  </a:lnTo>
                  <a:lnTo>
                    <a:pt x="2678270" y="2053222"/>
                  </a:lnTo>
                  <a:lnTo>
                    <a:pt x="2729903" y="2068641"/>
                  </a:lnTo>
                  <a:lnTo>
                    <a:pt x="2783592" y="2082574"/>
                  </a:lnTo>
                  <a:lnTo>
                    <a:pt x="2839194" y="2094970"/>
                  </a:lnTo>
                  <a:lnTo>
                    <a:pt x="2896561" y="2105783"/>
                  </a:lnTo>
                  <a:lnTo>
                    <a:pt x="2955547" y="2114963"/>
                  </a:lnTo>
                  <a:lnTo>
                    <a:pt x="3013756" y="2122195"/>
                  </a:lnTo>
                  <a:lnTo>
                    <a:pt x="3072075" y="2127742"/>
                  </a:lnTo>
                  <a:lnTo>
                    <a:pt x="3130377" y="2131634"/>
                  </a:lnTo>
                  <a:lnTo>
                    <a:pt x="3188533" y="2133905"/>
                  </a:lnTo>
                  <a:lnTo>
                    <a:pt x="3246414" y="2134584"/>
                  </a:lnTo>
                  <a:lnTo>
                    <a:pt x="3303890" y="2133704"/>
                  </a:lnTo>
                  <a:lnTo>
                    <a:pt x="3360832" y="2131297"/>
                  </a:lnTo>
                  <a:lnTo>
                    <a:pt x="3417113" y="2127395"/>
                  </a:lnTo>
                  <a:lnTo>
                    <a:pt x="3472602" y="2122028"/>
                  </a:lnTo>
                  <a:lnTo>
                    <a:pt x="3527171" y="2115229"/>
                  </a:lnTo>
                  <a:lnTo>
                    <a:pt x="3580691" y="2107029"/>
                  </a:lnTo>
                  <a:lnTo>
                    <a:pt x="3633033" y="2097460"/>
                  </a:lnTo>
                  <a:lnTo>
                    <a:pt x="3684067" y="2086554"/>
                  </a:lnTo>
                  <a:lnTo>
                    <a:pt x="3733666" y="2074342"/>
                  </a:lnTo>
                  <a:lnTo>
                    <a:pt x="3781700" y="2060857"/>
                  </a:lnTo>
                  <a:lnTo>
                    <a:pt x="3828040" y="2046128"/>
                  </a:lnTo>
                  <a:lnTo>
                    <a:pt x="3872556" y="2030189"/>
                  </a:lnTo>
                  <a:lnTo>
                    <a:pt x="3915122" y="2013072"/>
                  </a:lnTo>
                  <a:lnTo>
                    <a:pt x="3955606" y="1994806"/>
                  </a:lnTo>
                  <a:lnTo>
                    <a:pt x="3993881" y="1975425"/>
                  </a:lnTo>
                  <a:lnTo>
                    <a:pt x="4029817" y="1954960"/>
                  </a:lnTo>
                  <a:lnTo>
                    <a:pt x="4063285" y="1933443"/>
                  </a:lnTo>
                  <a:lnTo>
                    <a:pt x="4094157" y="1910905"/>
                  </a:lnTo>
                  <a:lnTo>
                    <a:pt x="4147594" y="1862893"/>
                  </a:lnTo>
                  <a:lnTo>
                    <a:pt x="4189098" y="1811179"/>
                  </a:lnTo>
                  <a:lnTo>
                    <a:pt x="4234028" y="1823184"/>
                  </a:lnTo>
                  <a:lnTo>
                    <a:pt x="4280331" y="1833872"/>
                  </a:lnTo>
                  <a:lnTo>
                    <a:pt x="4327867" y="1843221"/>
                  </a:lnTo>
                  <a:lnTo>
                    <a:pt x="4376494" y="1851212"/>
                  </a:lnTo>
                  <a:lnTo>
                    <a:pt x="4426071" y="1857826"/>
                  </a:lnTo>
                  <a:lnTo>
                    <a:pt x="4476457" y="1863042"/>
                  </a:lnTo>
                  <a:lnTo>
                    <a:pt x="4527511" y="1866841"/>
                  </a:lnTo>
                  <a:lnTo>
                    <a:pt x="4579092" y="1869203"/>
                  </a:lnTo>
                  <a:lnTo>
                    <a:pt x="4631058" y="1870107"/>
                  </a:lnTo>
                  <a:lnTo>
                    <a:pt x="4694334" y="1869281"/>
                  </a:lnTo>
                  <a:lnTo>
                    <a:pt x="4756382" y="1866368"/>
                  </a:lnTo>
                  <a:lnTo>
                    <a:pt x="4817038" y="1861443"/>
                  </a:lnTo>
                  <a:lnTo>
                    <a:pt x="4876136" y="1854580"/>
                  </a:lnTo>
                  <a:lnTo>
                    <a:pt x="4933511" y="1845854"/>
                  </a:lnTo>
                  <a:lnTo>
                    <a:pt x="4988998" y="1835340"/>
                  </a:lnTo>
                  <a:lnTo>
                    <a:pt x="5042432" y="1823111"/>
                  </a:lnTo>
                  <a:lnTo>
                    <a:pt x="5093648" y="1809244"/>
                  </a:lnTo>
                  <a:lnTo>
                    <a:pt x="5142482" y="1793812"/>
                  </a:lnTo>
                  <a:lnTo>
                    <a:pt x="5188767" y="1776890"/>
                  </a:lnTo>
                  <a:lnTo>
                    <a:pt x="5232340" y="1758554"/>
                  </a:lnTo>
                  <a:lnTo>
                    <a:pt x="5273034" y="1738876"/>
                  </a:lnTo>
                  <a:lnTo>
                    <a:pt x="5310686" y="1717932"/>
                  </a:lnTo>
                  <a:lnTo>
                    <a:pt x="5345130" y="1695798"/>
                  </a:lnTo>
                  <a:lnTo>
                    <a:pt x="5376200" y="1672546"/>
                  </a:lnTo>
                  <a:lnTo>
                    <a:pt x="5427562" y="1622992"/>
                  </a:lnTo>
                  <a:lnTo>
                    <a:pt x="5463452" y="1569867"/>
                  </a:lnTo>
                  <a:lnTo>
                    <a:pt x="5482549" y="1513767"/>
                  </a:lnTo>
                  <a:lnTo>
                    <a:pt x="5485387" y="1484789"/>
                  </a:lnTo>
                  <a:lnTo>
                    <a:pt x="5541335" y="1480339"/>
                  </a:lnTo>
                  <a:lnTo>
                    <a:pt x="5596487" y="1474454"/>
                  </a:lnTo>
                  <a:lnTo>
                    <a:pt x="5650713" y="1467160"/>
                  </a:lnTo>
                  <a:lnTo>
                    <a:pt x="5703886" y="1458479"/>
                  </a:lnTo>
                  <a:lnTo>
                    <a:pt x="5755876" y="1448436"/>
                  </a:lnTo>
                  <a:lnTo>
                    <a:pt x="5806556" y="1437056"/>
                  </a:lnTo>
                  <a:lnTo>
                    <a:pt x="5855797" y="1424362"/>
                  </a:lnTo>
                  <a:lnTo>
                    <a:pt x="5903469" y="1410377"/>
                  </a:lnTo>
                  <a:lnTo>
                    <a:pt x="5949445" y="1395127"/>
                  </a:lnTo>
                  <a:lnTo>
                    <a:pt x="6004156" y="1374415"/>
                  </a:lnTo>
                  <a:lnTo>
                    <a:pt x="6054831" y="1352305"/>
                  </a:lnTo>
                  <a:lnTo>
                    <a:pt x="6101438" y="1328907"/>
                  </a:lnTo>
                  <a:lnTo>
                    <a:pt x="6143947" y="1304327"/>
                  </a:lnTo>
                  <a:lnTo>
                    <a:pt x="6182327" y="1278674"/>
                  </a:lnTo>
                  <a:lnTo>
                    <a:pt x="6216548" y="1252056"/>
                  </a:lnTo>
                  <a:lnTo>
                    <a:pt x="6246578" y="1224580"/>
                  </a:lnTo>
                  <a:lnTo>
                    <a:pt x="6272387" y="1196356"/>
                  </a:lnTo>
                  <a:lnTo>
                    <a:pt x="6311218" y="1138093"/>
                  </a:lnTo>
                  <a:lnTo>
                    <a:pt x="6332796" y="1078129"/>
                  </a:lnTo>
                  <a:lnTo>
                    <a:pt x="6337038" y="1047780"/>
                  </a:lnTo>
                  <a:lnTo>
                    <a:pt x="6336874" y="1017331"/>
                  </a:lnTo>
                  <a:lnTo>
                    <a:pt x="6323206" y="956561"/>
                  </a:lnTo>
                  <a:lnTo>
                    <a:pt x="6291547" y="896684"/>
                  </a:lnTo>
                  <a:lnTo>
                    <a:pt x="6241650" y="838565"/>
                  </a:lnTo>
                  <a:lnTo>
                    <a:pt x="6209786" y="810434"/>
                  </a:lnTo>
                  <a:lnTo>
                    <a:pt x="6173270" y="783067"/>
                  </a:lnTo>
                  <a:lnTo>
                    <a:pt x="6132071" y="756571"/>
                  </a:lnTo>
                  <a:lnTo>
                    <a:pt x="6142382" y="744976"/>
                  </a:lnTo>
                  <a:lnTo>
                    <a:pt x="6167885" y="709454"/>
                  </a:lnTo>
                  <a:lnTo>
                    <a:pt x="6191984" y="648957"/>
                  </a:lnTo>
                  <a:lnTo>
                    <a:pt x="6195495" y="618894"/>
                  </a:lnTo>
                  <a:lnTo>
                    <a:pt x="6193532" y="589129"/>
                  </a:lnTo>
                  <a:lnTo>
                    <a:pt x="6173844" y="531025"/>
                  </a:lnTo>
                  <a:lnTo>
                    <a:pt x="6134239" y="475704"/>
                  </a:lnTo>
                  <a:lnTo>
                    <a:pt x="6076034" y="424221"/>
                  </a:lnTo>
                  <a:lnTo>
                    <a:pt x="6040367" y="400249"/>
                  </a:lnTo>
                  <a:lnTo>
                    <a:pt x="6000545" y="377633"/>
                  </a:lnTo>
                  <a:lnTo>
                    <a:pt x="5956731" y="356505"/>
                  </a:lnTo>
                  <a:lnTo>
                    <a:pt x="5909090" y="336997"/>
                  </a:lnTo>
                  <a:lnTo>
                    <a:pt x="5857787" y="319242"/>
                  </a:lnTo>
                  <a:lnTo>
                    <a:pt x="5802986" y="303371"/>
                  </a:lnTo>
                  <a:lnTo>
                    <a:pt x="5744853" y="289516"/>
                  </a:lnTo>
                  <a:lnTo>
                    <a:pt x="5683551" y="277809"/>
                  </a:lnTo>
                  <a:lnTo>
                    <a:pt x="5619245" y="268383"/>
                  </a:lnTo>
                  <a:lnTo>
                    <a:pt x="5600062" y="231861"/>
                  </a:lnTo>
                  <a:lnTo>
                    <a:pt x="5571997" y="196807"/>
                  </a:lnTo>
                  <a:lnTo>
                    <a:pt x="5535457" y="163545"/>
                  </a:lnTo>
                  <a:lnTo>
                    <a:pt x="5490853" y="132399"/>
                  </a:lnTo>
                  <a:lnTo>
                    <a:pt x="5438594" y="103695"/>
                  </a:lnTo>
                  <a:lnTo>
                    <a:pt x="5379088" y="77756"/>
                  </a:lnTo>
                  <a:lnTo>
                    <a:pt x="5335275" y="62042"/>
                  </a:lnTo>
                  <a:lnTo>
                    <a:pt x="5289655" y="48132"/>
                  </a:lnTo>
                  <a:lnTo>
                    <a:pt x="5242450" y="36019"/>
                  </a:lnTo>
                  <a:lnTo>
                    <a:pt x="5193884" y="25693"/>
                  </a:lnTo>
                  <a:lnTo>
                    <a:pt x="5144181" y="17146"/>
                  </a:lnTo>
                  <a:lnTo>
                    <a:pt x="5093562" y="10370"/>
                  </a:lnTo>
                  <a:lnTo>
                    <a:pt x="5042251" y="5357"/>
                  </a:lnTo>
                  <a:lnTo>
                    <a:pt x="4990472" y="2098"/>
                  </a:lnTo>
                  <a:lnTo>
                    <a:pt x="4938447" y="585"/>
                  </a:lnTo>
                  <a:lnTo>
                    <a:pt x="4886399" y="810"/>
                  </a:lnTo>
                  <a:lnTo>
                    <a:pt x="4834551" y="2765"/>
                  </a:lnTo>
                  <a:lnTo>
                    <a:pt x="4783127" y="6441"/>
                  </a:lnTo>
                  <a:lnTo>
                    <a:pt x="4732350" y="11829"/>
                  </a:lnTo>
                  <a:lnTo>
                    <a:pt x="4682442" y="18922"/>
                  </a:lnTo>
                  <a:lnTo>
                    <a:pt x="4633626" y="27711"/>
                  </a:lnTo>
                  <a:lnTo>
                    <a:pt x="4586126" y="38189"/>
                  </a:lnTo>
                  <a:lnTo>
                    <a:pt x="4540165" y="50345"/>
                  </a:lnTo>
                  <a:lnTo>
                    <a:pt x="4495966" y="64173"/>
                  </a:lnTo>
                  <a:lnTo>
                    <a:pt x="4453751" y="79664"/>
                  </a:lnTo>
                  <a:lnTo>
                    <a:pt x="4413745" y="96810"/>
                  </a:lnTo>
                  <a:lnTo>
                    <a:pt x="4376169" y="115602"/>
                  </a:lnTo>
                  <a:lnTo>
                    <a:pt x="4338588" y="95015"/>
                  </a:lnTo>
                  <a:lnTo>
                    <a:pt x="4297204" y="76147"/>
                  </a:lnTo>
                  <a:lnTo>
                    <a:pt x="4252295" y="59101"/>
                  </a:lnTo>
                  <a:lnTo>
                    <a:pt x="4204144" y="43982"/>
                  </a:lnTo>
                  <a:lnTo>
                    <a:pt x="4153030" y="30893"/>
                  </a:lnTo>
                  <a:lnTo>
                    <a:pt x="4099788" y="20036"/>
                  </a:lnTo>
                  <a:lnTo>
                    <a:pt x="4045588" y="11565"/>
                  </a:lnTo>
                  <a:lnTo>
                    <a:pt x="3990732" y="5433"/>
                  </a:lnTo>
                  <a:lnTo>
                    <a:pt x="3935525" y="1593"/>
                  </a:lnTo>
                  <a:lnTo>
                    <a:pt x="388026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3430" y="1435989"/>
              <a:ext cx="118491" cy="11861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9942" y="1596898"/>
              <a:ext cx="237109" cy="23710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088511" y="1854835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177800" y="0"/>
                  </a:moveTo>
                  <a:lnTo>
                    <a:pt x="130498" y="6352"/>
                  </a:lnTo>
                  <a:lnTo>
                    <a:pt x="88015" y="24280"/>
                  </a:lnTo>
                  <a:lnTo>
                    <a:pt x="52038" y="52085"/>
                  </a:lnTo>
                  <a:lnTo>
                    <a:pt x="24252" y="88072"/>
                  </a:lnTo>
                  <a:lnTo>
                    <a:pt x="6344" y="130542"/>
                  </a:lnTo>
                  <a:lnTo>
                    <a:pt x="0" y="177800"/>
                  </a:lnTo>
                  <a:lnTo>
                    <a:pt x="6344" y="225101"/>
                  </a:lnTo>
                  <a:lnTo>
                    <a:pt x="24252" y="267584"/>
                  </a:lnTo>
                  <a:lnTo>
                    <a:pt x="52038" y="303561"/>
                  </a:lnTo>
                  <a:lnTo>
                    <a:pt x="88015" y="331347"/>
                  </a:lnTo>
                  <a:lnTo>
                    <a:pt x="130498" y="349255"/>
                  </a:lnTo>
                  <a:lnTo>
                    <a:pt x="177800" y="355600"/>
                  </a:lnTo>
                  <a:lnTo>
                    <a:pt x="225048" y="349255"/>
                  </a:lnTo>
                  <a:lnTo>
                    <a:pt x="267494" y="331347"/>
                  </a:lnTo>
                  <a:lnTo>
                    <a:pt x="303450" y="303561"/>
                  </a:lnTo>
                  <a:lnTo>
                    <a:pt x="331225" y="267584"/>
                  </a:lnTo>
                  <a:lnTo>
                    <a:pt x="349129" y="225101"/>
                  </a:lnTo>
                  <a:lnTo>
                    <a:pt x="355473" y="177800"/>
                  </a:lnTo>
                  <a:lnTo>
                    <a:pt x="349129" y="130542"/>
                  </a:lnTo>
                  <a:lnTo>
                    <a:pt x="331225" y="88072"/>
                  </a:lnTo>
                  <a:lnTo>
                    <a:pt x="303450" y="52085"/>
                  </a:lnTo>
                  <a:lnTo>
                    <a:pt x="267494" y="24280"/>
                  </a:lnTo>
                  <a:lnTo>
                    <a:pt x="225048" y="6352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14880" y="2231230"/>
              <a:ext cx="6337300" cy="2134870"/>
            </a:xfrm>
            <a:custGeom>
              <a:avLst/>
              <a:gdLst/>
              <a:ahLst/>
              <a:cxnLst/>
              <a:rect l="l" t="t" r="r" b="b"/>
              <a:pathLst>
                <a:path w="6337300" h="2134870">
                  <a:moveTo>
                    <a:pt x="576723" y="702723"/>
                  </a:moveTo>
                  <a:lnTo>
                    <a:pt x="569855" y="671801"/>
                  </a:lnTo>
                  <a:lnTo>
                    <a:pt x="567577" y="641158"/>
                  </a:lnTo>
                  <a:lnTo>
                    <a:pt x="569765" y="610870"/>
                  </a:lnTo>
                  <a:lnTo>
                    <a:pt x="587031" y="551663"/>
                  </a:lnTo>
                  <a:lnTo>
                    <a:pt x="620642" y="494791"/>
                  </a:lnTo>
                  <a:lnTo>
                    <a:pt x="669590" y="440862"/>
                  </a:lnTo>
                  <a:lnTo>
                    <a:pt x="699500" y="415193"/>
                  </a:lnTo>
                  <a:lnTo>
                    <a:pt x="732865" y="390488"/>
                  </a:lnTo>
                  <a:lnTo>
                    <a:pt x="769560" y="366824"/>
                  </a:lnTo>
                  <a:lnTo>
                    <a:pt x="809458" y="344277"/>
                  </a:lnTo>
                  <a:lnTo>
                    <a:pt x="852433" y="322924"/>
                  </a:lnTo>
                  <a:lnTo>
                    <a:pt x="898359" y="302841"/>
                  </a:lnTo>
                  <a:lnTo>
                    <a:pt x="947110" y="284103"/>
                  </a:lnTo>
                  <a:lnTo>
                    <a:pt x="998560" y="266787"/>
                  </a:lnTo>
                  <a:lnTo>
                    <a:pt x="1052582" y="250970"/>
                  </a:lnTo>
                  <a:lnTo>
                    <a:pt x="1109051" y="236728"/>
                  </a:lnTo>
                  <a:lnTo>
                    <a:pt x="1167840" y="224136"/>
                  </a:lnTo>
                  <a:lnTo>
                    <a:pt x="1228823" y="213271"/>
                  </a:lnTo>
                  <a:lnTo>
                    <a:pt x="1291873" y="204210"/>
                  </a:lnTo>
                  <a:lnTo>
                    <a:pt x="1356865" y="197028"/>
                  </a:lnTo>
                  <a:lnTo>
                    <a:pt x="1423673" y="191802"/>
                  </a:lnTo>
                  <a:lnTo>
                    <a:pt x="1474364" y="189269"/>
                  </a:lnTo>
                  <a:lnTo>
                    <a:pt x="1525084" y="187935"/>
                  </a:lnTo>
                  <a:lnTo>
                    <a:pt x="1575735" y="187793"/>
                  </a:lnTo>
                  <a:lnTo>
                    <a:pt x="1626222" y="188833"/>
                  </a:lnTo>
                  <a:lnTo>
                    <a:pt x="1676447" y="191047"/>
                  </a:lnTo>
                  <a:lnTo>
                    <a:pt x="1726312" y="194425"/>
                  </a:lnTo>
                  <a:lnTo>
                    <a:pt x="1775721" y="198960"/>
                  </a:lnTo>
                  <a:lnTo>
                    <a:pt x="1824576" y="204643"/>
                  </a:lnTo>
                  <a:lnTo>
                    <a:pt x="1872780" y="211465"/>
                  </a:lnTo>
                  <a:lnTo>
                    <a:pt x="1920237" y="219417"/>
                  </a:lnTo>
                  <a:lnTo>
                    <a:pt x="1966849" y="228490"/>
                  </a:lnTo>
                  <a:lnTo>
                    <a:pt x="2012519" y="238677"/>
                  </a:lnTo>
                  <a:lnTo>
                    <a:pt x="2057149" y="249968"/>
                  </a:lnTo>
                  <a:lnTo>
                    <a:pt x="2086398" y="226781"/>
                  </a:lnTo>
                  <a:lnTo>
                    <a:pt x="2118797" y="204967"/>
                  </a:lnTo>
                  <a:lnTo>
                    <a:pt x="2154143" y="184555"/>
                  </a:lnTo>
                  <a:lnTo>
                    <a:pt x="2192231" y="165573"/>
                  </a:lnTo>
                  <a:lnTo>
                    <a:pt x="2232856" y="148052"/>
                  </a:lnTo>
                  <a:lnTo>
                    <a:pt x="2275815" y="132018"/>
                  </a:lnTo>
                  <a:lnTo>
                    <a:pt x="2320903" y="117502"/>
                  </a:lnTo>
                  <a:lnTo>
                    <a:pt x="2367916" y="104532"/>
                  </a:lnTo>
                  <a:lnTo>
                    <a:pt x="2416650" y="93136"/>
                  </a:lnTo>
                  <a:lnTo>
                    <a:pt x="2466899" y="83344"/>
                  </a:lnTo>
                  <a:lnTo>
                    <a:pt x="2518461" y="75184"/>
                  </a:lnTo>
                  <a:lnTo>
                    <a:pt x="2571130" y="68685"/>
                  </a:lnTo>
                  <a:lnTo>
                    <a:pt x="2624702" y="63876"/>
                  </a:lnTo>
                  <a:lnTo>
                    <a:pt x="2678974" y="60785"/>
                  </a:lnTo>
                  <a:lnTo>
                    <a:pt x="2733740" y="59442"/>
                  </a:lnTo>
                  <a:lnTo>
                    <a:pt x="2788796" y="59875"/>
                  </a:lnTo>
                  <a:lnTo>
                    <a:pt x="2843938" y="62112"/>
                  </a:lnTo>
                  <a:lnTo>
                    <a:pt x="2898962" y="66183"/>
                  </a:lnTo>
                  <a:lnTo>
                    <a:pt x="2953664" y="72116"/>
                  </a:lnTo>
                  <a:lnTo>
                    <a:pt x="3007838" y="79941"/>
                  </a:lnTo>
                  <a:lnTo>
                    <a:pt x="3061282" y="89685"/>
                  </a:lnTo>
                  <a:lnTo>
                    <a:pt x="3113789" y="101378"/>
                  </a:lnTo>
                  <a:lnTo>
                    <a:pt x="3162720" y="114372"/>
                  </a:lnTo>
                  <a:lnTo>
                    <a:pt x="3209389" y="128937"/>
                  </a:lnTo>
                  <a:lnTo>
                    <a:pt x="3253628" y="145026"/>
                  </a:lnTo>
                  <a:lnTo>
                    <a:pt x="3295272" y="162592"/>
                  </a:lnTo>
                  <a:lnTo>
                    <a:pt x="3323606" y="139205"/>
                  </a:lnTo>
                  <a:lnTo>
                    <a:pt x="3355828" y="117461"/>
                  </a:lnTo>
                  <a:lnTo>
                    <a:pt x="3391636" y="97406"/>
                  </a:lnTo>
                  <a:lnTo>
                    <a:pt x="3430726" y="79088"/>
                  </a:lnTo>
                  <a:lnTo>
                    <a:pt x="3472795" y="62552"/>
                  </a:lnTo>
                  <a:lnTo>
                    <a:pt x="3517541" y="47845"/>
                  </a:lnTo>
                  <a:lnTo>
                    <a:pt x="3564661" y="35013"/>
                  </a:lnTo>
                  <a:lnTo>
                    <a:pt x="3613852" y="24103"/>
                  </a:lnTo>
                  <a:lnTo>
                    <a:pt x="3664811" y="15161"/>
                  </a:lnTo>
                  <a:lnTo>
                    <a:pt x="3717235" y="8233"/>
                  </a:lnTo>
                  <a:lnTo>
                    <a:pt x="3770821" y="3366"/>
                  </a:lnTo>
                  <a:lnTo>
                    <a:pt x="3825267" y="606"/>
                  </a:lnTo>
                  <a:lnTo>
                    <a:pt x="3880269" y="0"/>
                  </a:lnTo>
                  <a:lnTo>
                    <a:pt x="3935525" y="1593"/>
                  </a:lnTo>
                  <a:lnTo>
                    <a:pt x="3990732" y="5433"/>
                  </a:lnTo>
                  <a:lnTo>
                    <a:pt x="4045588" y="11565"/>
                  </a:lnTo>
                  <a:lnTo>
                    <a:pt x="4099788" y="20036"/>
                  </a:lnTo>
                  <a:lnTo>
                    <a:pt x="4153030" y="30893"/>
                  </a:lnTo>
                  <a:lnTo>
                    <a:pt x="4204144" y="43982"/>
                  </a:lnTo>
                  <a:lnTo>
                    <a:pt x="4252295" y="59101"/>
                  </a:lnTo>
                  <a:lnTo>
                    <a:pt x="4297204" y="76147"/>
                  </a:lnTo>
                  <a:lnTo>
                    <a:pt x="4338588" y="95015"/>
                  </a:lnTo>
                  <a:lnTo>
                    <a:pt x="4376169" y="115602"/>
                  </a:lnTo>
                  <a:lnTo>
                    <a:pt x="4413745" y="96810"/>
                  </a:lnTo>
                  <a:lnTo>
                    <a:pt x="4453751" y="79664"/>
                  </a:lnTo>
                  <a:lnTo>
                    <a:pt x="4495966" y="64173"/>
                  </a:lnTo>
                  <a:lnTo>
                    <a:pt x="4540165" y="50345"/>
                  </a:lnTo>
                  <a:lnTo>
                    <a:pt x="4586126" y="38189"/>
                  </a:lnTo>
                  <a:lnTo>
                    <a:pt x="4633626" y="27711"/>
                  </a:lnTo>
                  <a:lnTo>
                    <a:pt x="4682442" y="18922"/>
                  </a:lnTo>
                  <a:lnTo>
                    <a:pt x="4732350" y="11829"/>
                  </a:lnTo>
                  <a:lnTo>
                    <a:pt x="4783127" y="6441"/>
                  </a:lnTo>
                  <a:lnTo>
                    <a:pt x="4834551" y="2765"/>
                  </a:lnTo>
                  <a:lnTo>
                    <a:pt x="4886399" y="810"/>
                  </a:lnTo>
                  <a:lnTo>
                    <a:pt x="4938447" y="585"/>
                  </a:lnTo>
                  <a:lnTo>
                    <a:pt x="4990472" y="2098"/>
                  </a:lnTo>
                  <a:lnTo>
                    <a:pt x="5042251" y="5357"/>
                  </a:lnTo>
                  <a:lnTo>
                    <a:pt x="5093562" y="10370"/>
                  </a:lnTo>
                  <a:lnTo>
                    <a:pt x="5144181" y="17146"/>
                  </a:lnTo>
                  <a:lnTo>
                    <a:pt x="5193884" y="25693"/>
                  </a:lnTo>
                  <a:lnTo>
                    <a:pt x="5242450" y="36019"/>
                  </a:lnTo>
                  <a:lnTo>
                    <a:pt x="5289655" y="48132"/>
                  </a:lnTo>
                  <a:lnTo>
                    <a:pt x="5335275" y="62042"/>
                  </a:lnTo>
                  <a:lnTo>
                    <a:pt x="5379088" y="77756"/>
                  </a:lnTo>
                  <a:lnTo>
                    <a:pt x="5438594" y="103695"/>
                  </a:lnTo>
                  <a:lnTo>
                    <a:pt x="5490853" y="132399"/>
                  </a:lnTo>
                  <a:lnTo>
                    <a:pt x="5535457" y="163545"/>
                  </a:lnTo>
                  <a:lnTo>
                    <a:pt x="5571997" y="196807"/>
                  </a:lnTo>
                  <a:lnTo>
                    <a:pt x="5600062" y="231861"/>
                  </a:lnTo>
                  <a:lnTo>
                    <a:pt x="5619245" y="268383"/>
                  </a:lnTo>
                  <a:lnTo>
                    <a:pt x="5683551" y="277809"/>
                  </a:lnTo>
                  <a:lnTo>
                    <a:pt x="5744853" y="289516"/>
                  </a:lnTo>
                  <a:lnTo>
                    <a:pt x="5802986" y="303371"/>
                  </a:lnTo>
                  <a:lnTo>
                    <a:pt x="5857787" y="319242"/>
                  </a:lnTo>
                  <a:lnTo>
                    <a:pt x="5909090" y="336997"/>
                  </a:lnTo>
                  <a:lnTo>
                    <a:pt x="5956731" y="356505"/>
                  </a:lnTo>
                  <a:lnTo>
                    <a:pt x="6000545" y="377633"/>
                  </a:lnTo>
                  <a:lnTo>
                    <a:pt x="6040367" y="400249"/>
                  </a:lnTo>
                  <a:lnTo>
                    <a:pt x="6076034" y="424221"/>
                  </a:lnTo>
                  <a:lnTo>
                    <a:pt x="6107379" y="449417"/>
                  </a:lnTo>
                  <a:lnTo>
                    <a:pt x="6156449" y="502951"/>
                  </a:lnTo>
                  <a:lnTo>
                    <a:pt x="6186260" y="559796"/>
                  </a:lnTo>
                  <a:lnTo>
                    <a:pt x="6195495" y="618894"/>
                  </a:lnTo>
                  <a:lnTo>
                    <a:pt x="6191984" y="648957"/>
                  </a:lnTo>
                  <a:lnTo>
                    <a:pt x="6167885" y="709454"/>
                  </a:lnTo>
                  <a:lnTo>
                    <a:pt x="6142382" y="744976"/>
                  </a:lnTo>
                  <a:lnTo>
                    <a:pt x="6132071" y="756571"/>
                  </a:lnTo>
                  <a:lnTo>
                    <a:pt x="6173270" y="783067"/>
                  </a:lnTo>
                  <a:lnTo>
                    <a:pt x="6209786" y="810434"/>
                  </a:lnTo>
                  <a:lnTo>
                    <a:pt x="6241650" y="838565"/>
                  </a:lnTo>
                  <a:lnTo>
                    <a:pt x="6268894" y="867351"/>
                  </a:lnTo>
                  <a:lnTo>
                    <a:pt x="6309641" y="926457"/>
                  </a:lnTo>
                  <a:lnTo>
                    <a:pt x="6332274" y="986888"/>
                  </a:lnTo>
                  <a:lnTo>
                    <a:pt x="6337038" y="1047780"/>
                  </a:lnTo>
                  <a:lnTo>
                    <a:pt x="6332796" y="1078129"/>
                  </a:lnTo>
                  <a:lnTo>
                    <a:pt x="6311218" y="1138093"/>
                  </a:lnTo>
                  <a:lnTo>
                    <a:pt x="6272387" y="1196356"/>
                  </a:lnTo>
                  <a:lnTo>
                    <a:pt x="6246578" y="1224580"/>
                  </a:lnTo>
                  <a:lnTo>
                    <a:pt x="6216548" y="1252056"/>
                  </a:lnTo>
                  <a:lnTo>
                    <a:pt x="6182327" y="1278674"/>
                  </a:lnTo>
                  <a:lnTo>
                    <a:pt x="6143947" y="1304327"/>
                  </a:lnTo>
                  <a:lnTo>
                    <a:pt x="6101438" y="1328907"/>
                  </a:lnTo>
                  <a:lnTo>
                    <a:pt x="6054831" y="1352305"/>
                  </a:lnTo>
                  <a:lnTo>
                    <a:pt x="6004156" y="1374415"/>
                  </a:lnTo>
                  <a:lnTo>
                    <a:pt x="5949445" y="1395127"/>
                  </a:lnTo>
                  <a:lnTo>
                    <a:pt x="5903469" y="1410377"/>
                  </a:lnTo>
                  <a:lnTo>
                    <a:pt x="5855797" y="1424362"/>
                  </a:lnTo>
                  <a:lnTo>
                    <a:pt x="5806556" y="1437056"/>
                  </a:lnTo>
                  <a:lnTo>
                    <a:pt x="5755876" y="1448436"/>
                  </a:lnTo>
                  <a:lnTo>
                    <a:pt x="5703886" y="1458479"/>
                  </a:lnTo>
                  <a:lnTo>
                    <a:pt x="5650713" y="1467160"/>
                  </a:lnTo>
                  <a:lnTo>
                    <a:pt x="5596487" y="1474454"/>
                  </a:lnTo>
                  <a:lnTo>
                    <a:pt x="5541335" y="1480339"/>
                  </a:lnTo>
                  <a:lnTo>
                    <a:pt x="5485387" y="1484789"/>
                  </a:lnTo>
                  <a:lnTo>
                    <a:pt x="5482549" y="1513767"/>
                  </a:lnTo>
                  <a:lnTo>
                    <a:pt x="5463452" y="1569867"/>
                  </a:lnTo>
                  <a:lnTo>
                    <a:pt x="5427562" y="1622992"/>
                  </a:lnTo>
                  <a:lnTo>
                    <a:pt x="5376200" y="1672546"/>
                  </a:lnTo>
                  <a:lnTo>
                    <a:pt x="5345130" y="1695798"/>
                  </a:lnTo>
                  <a:lnTo>
                    <a:pt x="5310686" y="1717932"/>
                  </a:lnTo>
                  <a:lnTo>
                    <a:pt x="5273034" y="1738876"/>
                  </a:lnTo>
                  <a:lnTo>
                    <a:pt x="5232340" y="1758554"/>
                  </a:lnTo>
                  <a:lnTo>
                    <a:pt x="5188767" y="1776890"/>
                  </a:lnTo>
                  <a:lnTo>
                    <a:pt x="5142482" y="1793812"/>
                  </a:lnTo>
                  <a:lnTo>
                    <a:pt x="5093648" y="1809244"/>
                  </a:lnTo>
                  <a:lnTo>
                    <a:pt x="5042432" y="1823111"/>
                  </a:lnTo>
                  <a:lnTo>
                    <a:pt x="4988998" y="1835340"/>
                  </a:lnTo>
                  <a:lnTo>
                    <a:pt x="4933511" y="1845854"/>
                  </a:lnTo>
                  <a:lnTo>
                    <a:pt x="4876136" y="1854580"/>
                  </a:lnTo>
                  <a:lnTo>
                    <a:pt x="4817038" y="1861443"/>
                  </a:lnTo>
                  <a:lnTo>
                    <a:pt x="4756382" y="1866368"/>
                  </a:lnTo>
                  <a:lnTo>
                    <a:pt x="4694334" y="1869281"/>
                  </a:lnTo>
                  <a:lnTo>
                    <a:pt x="4631058" y="1870107"/>
                  </a:lnTo>
                  <a:lnTo>
                    <a:pt x="4579092" y="1869203"/>
                  </a:lnTo>
                  <a:lnTo>
                    <a:pt x="4527511" y="1866841"/>
                  </a:lnTo>
                  <a:lnTo>
                    <a:pt x="4476457" y="1863042"/>
                  </a:lnTo>
                  <a:lnTo>
                    <a:pt x="4426071" y="1857826"/>
                  </a:lnTo>
                  <a:lnTo>
                    <a:pt x="4376494" y="1851212"/>
                  </a:lnTo>
                  <a:lnTo>
                    <a:pt x="4327867" y="1843221"/>
                  </a:lnTo>
                  <a:lnTo>
                    <a:pt x="4280331" y="1833872"/>
                  </a:lnTo>
                  <a:lnTo>
                    <a:pt x="4234028" y="1823184"/>
                  </a:lnTo>
                  <a:lnTo>
                    <a:pt x="4189098" y="1811179"/>
                  </a:lnTo>
                  <a:lnTo>
                    <a:pt x="4169903" y="1837483"/>
                  </a:lnTo>
                  <a:lnTo>
                    <a:pt x="4122303" y="1887378"/>
                  </a:lnTo>
                  <a:lnTo>
                    <a:pt x="4063285" y="1933443"/>
                  </a:lnTo>
                  <a:lnTo>
                    <a:pt x="4029817" y="1954960"/>
                  </a:lnTo>
                  <a:lnTo>
                    <a:pt x="3993881" y="1975425"/>
                  </a:lnTo>
                  <a:lnTo>
                    <a:pt x="3955606" y="1994806"/>
                  </a:lnTo>
                  <a:lnTo>
                    <a:pt x="3915122" y="2013072"/>
                  </a:lnTo>
                  <a:lnTo>
                    <a:pt x="3872556" y="2030189"/>
                  </a:lnTo>
                  <a:lnTo>
                    <a:pt x="3828040" y="2046128"/>
                  </a:lnTo>
                  <a:lnTo>
                    <a:pt x="3781700" y="2060857"/>
                  </a:lnTo>
                  <a:lnTo>
                    <a:pt x="3733666" y="2074342"/>
                  </a:lnTo>
                  <a:lnTo>
                    <a:pt x="3684067" y="2086554"/>
                  </a:lnTo>
                  <a:lnTo>
                    <a:pt x="3633033" y="2097460"/>
                  </a:lnTo>
                  <a:lnTo>
                    <a:pt x="3580691" y="2107029"/>
                  </a:lnTo>
                  <a:lnTo>
                    <a:pt x="3527171" y="2115229"/>
                  </a:lnTo>
                  <a:lnTo>
                    <a:pt x="3472602" y="2122028"/>
                  </a:lnTo>
                  <a:lnTo>
                    <a:pt x="3417113" y="2127395"/>
                  </a:lnTo>
                  <a:lnTo>
                    <a:pt x="3360832" y="2131297"/>
                  </a:lnTo>
                  <a:lnTo>
                    <a:pt x="3303890" y="2133704"/>
                  </a:lnTo>
                  <a:lnTo>
                    <a:pt x="3246414" y="2134584"/>
                  </a:lnTo>
                  <a:lnTo>
                    <a:pt x="3188533" y="2133905"/>
                  </a:lnTo>
                  <a:lnTo>
                    <a:pt x="3130377" y="2131634"/>
                  </a:lnTo>
                  <a:lnTo>
                    <a:pt x="3072075" y="2127742"/>
                  </a:lnTo>
                  <a:lnTo>
                    <a:pt x="3013756" y="2122195"/>
                  </a:lnTo>
                  <a:lnTo>
                    <a:pt x="2955547" y="2114963"/>
                  </a:lnTo>
                  <a:lnTo>
                    <a:pt x="2896561" y="2105783"/>
                  </a:lnTo>
                  <a:lnTo>
                    <a:pt x="2839194" y="2094970"/>
                  </a:lnTo>
                  <a:lnTo>
                    <a:pt x="2783592" y="2082574"/>
                  </a:lnTo>
                  <a:lnTo>
                    <a:pt x="2729903" y="2068641"/>
                  </a:lnTo>
                  <a:lnTo>
                    <a:pt x="2678270" y="2053222"/>
                  </a:lnTo>
                  <a:lnTo>
                    <a:pt x="2628842" y="2036365"/>
                  </a:lnTo>
                  <a:lnTo>
                    <a:pt x="2581763" y="2018118"/>
                  </a:lnTo>
                  <a:lnTo>
                    <a:pt x="2537179" y="1998531"/>
                  </a:lnTo>
                  <a:lnTo>
                    <a:pt x="2495237" y="1977651"/>
                  </a:lnTo>
                  <a:lnTo>
                    <a:pt x="2456082" y="1955528"/>
                  </a:lnTo>
                  <a:lnTo>
                    <a:pt x="2419861" y="1932210"/>
                  </a:lnTo>
                  <a:lnTo>
                    <a:pt x="2370761" y="1945057"/>
                  </a:lnTo>
                  <a:lnTo>
                    <a:pt x="2320872" y="1956659"/>
                  </a:lnTo>
                  <a:lnTo>
                    <a:pt x="2270283" y="1967025"/>
                  </a:lnTo>
                  <a:lnTo>
                    <a:pt x="2219082" y="1976166"/>
                  </a:lnTo>
                  <a:lnTo>
                    <a:pt x="2167358" y="1984091"/>
                  </a:lnTo>
                  <a:lnTo>
                    <a:pt x="2115200" y="1990812"/>
                  </a:lnTo>
                  <a:lnTo>
                    <a:pt x="2062698" y="1996338"/>
                  </a:lnTo>
                  <a:lnTo>
                    <a:pt x="2009940" y="2000680"/>
                  </a:lnTo>
                  <a:lnTo>
                    <a:pt x="1957014" y="2003848"/>
                  </a:lnTo>
                  <a:lnTo>
                    <a:pt x="1904011" y="2005852"/>
                  </a:lnTo>
                  <a:lnTo>
                    <a:pt x="1851018" y="2006703"/>
                  </a:lnTo>
                  <a:lnTo>
                    <a:pt x="1798125" y="2006410"/>
                  </a:lnTo>
                  <a:lnTo>
                    <a:pt x="1745420" y="2004984"/>
                  </a:lnTo>
                  <a:lnTo>
                    <a:pt x="1692992" y="2002435"/>
                  </a:lnTo>
                  <a:lnTo>
                    <a:pt x="1640930" y="1998774"/>
                  </a:lnTo>
                  <a:lnTo>
                    <a:pt x="1589324" y="1994010"/>
                  </a:lnTo>
                  <a:lnTo>
                    <a:pt x="1538262" y="1988154"/>
                  </a:lnTo>
                  <a:lnTo>
                    <a:pt x="1487832" y="1981216"/>
                  </a:lnTo>
                  <a:lnTo>
                    <a:pt x="1438124" y="1973206"/>
                  </a:lnTo>
                  <a:lnTo>
                    <a:pt x="1389227" y="1964135"/>
                  </a:lnTo>
                  <a:lnTo>
                    <a:pt x="1341229" y="1954013"/>
                  </a:lnTo>
                  <a:lnTo>
                    <a:pt x="1294220" y="1942850"/>
                  </a:lnTo>
                  <a:lnTo>
                    <a:pt x="1248288" y="1930656"/>
                  </a:lnTo>
                  <a:lnTo>
                    <a:pt x="1203522" y="1917442"/>
                  </a:lnTo>
                  <a:lnTo>
                    <a:pt x="1160011" y="1903217"/>
                  </a:lnTo>
                  <a:lnTo>
                    <a:pt x="1117844" y="1887993"/>
                  </a:lnTo>
                  <a:lnTo>
                    <a:pt x="1077109" y="1871779"/>
                  </a:lnTo>
                  <a:lnTo>
                    <a:pt x="1037896" y="1854585"/>
                  </a:lnTo>
                  <a:lnTo>
                    <a:pt x="1000294" y="1836422"/>
                  </a:lnTo>
                  <a:lnTo>
                    <a:pt x="964392" y="1817300"/>
                  </a:lnTo>
                  <a:lnTo>
                    <a:pt x="930277" y="1797230"/>
                  </a:lnTo>
                  <a:lnTo>
                    <a:pt x="898040" y="1776221"/>
                  </a:lnTo>
                  <a:lnTo>
                    <a:pt x="863705" y="1751108"/>
                  </a:lnTo>
                  <a:lnTo>
                    <a:pt x="859730" y="1748060"/>
                  </a:lnTo>
                  <a:lnTo>
                    <a:pt x="855805" y="1744885"/>
                  </a:lnTo>
                  <a:lnTo>
                    <a:pt x="794366" y="1746834"/>
                  </a:lnTo>
                  <a:lnTo>
                    <a:pt x="733908" y="1746120"/>
                  </a:lnTo>
                  <a:lnTo>
                    <a:pt x="674731" y="1742848"/>
                  </a:lnTo>
                  <a:lnTo>
                    <a:pt x="617129" y="1737127"/>
                  </a:lnTo>
                  <a:lnTo>
                    <a:pt x="561401" y="1729063"/>
                  </a:lnTo>
                  <a:lnTo>
                    <a:pt x="507844" y="1718764"/>
                  </a:lnTo>
                  <a:lnTo>
                    <a:pt x="456754" y="1706337"/>
                  </a:lnTo>
                  <a:lnTo>
                    <a:pt x="408429" y="1691889"/>
                  </a:lnTo>
                  <a:lnTo>
                    <a:pt x="363166" y="1675528"/>
                  </a:lnTo>
                  <a:lnTo>
                    <a:pt x="321261" y="1657359"/>
                  </a:lnTo>
                  <a:lnTo>
                    <a:pt x="283012" y="1637492"/>
                  </a:lnTo>
                  <a:lnTo>
                    <a:pt x="248717" y="1616032"/>
                  </a:lnTo>
                  <a:lnTo>
                    <a:pt x="193172" y="1568764"/>
                  </a:lnTo>
                  <a:lnTo>
                    <a:pt x="157005" y="1516413"/>
                  </a:lnTo>
                  <a:lnTo>
                    <a:pt x="142594" y="1452075"/>
                  </a:lnTo>
                  <a:lnTo>
                    <a:pt x="148183" y="1415921"/>
                  </a:lnTo>
                  <a:lnTo>
                    <a:pt x="163412" y="1380541"/>
                  </a:lnTo>
                  <a:lnTo>
                    <a:pt x="187994" y="1346335"/>
                  </a:lnTo>
                  <a:lnTo>
                    <a:pt x="221642" y="1313708"/>
                  </a:lnTo>
                  <a:lnTo>
                    <a:pt x="264069" y="1283059"/>
                  </a:lnTo>
                  <a:lnTo>
                    <a:pt x="314989" y="1254792"/>
                  </a:lnTo>
                  <a:lnTo>
                    <a:pt x="257023" y="1237144"/>
                  </a:lnTo>
                  <a:lnTo>
                    <a:pt x="204568" y="1217131"/>
                  </a:lnTo>
                  <a:lnTo>
                    <a:pt x="157763" y="1194995"/>
                  </a:lnTo>
                  <a:lnTo>
                    <a:pt x="116747" y="1170984"/>
                  </a:lnTo>
                  <a:lnTo>
                    <a:pt x="81660" y="1145342"/>
                  </a:lnTo>
                  <a:lnTo>
                    <a:pt x="52639" y="1118313"/>
                  </a:lnTo>
                  <a:lnTo>
                    <a:pt x="13352" y="1061076"/>
                  </a:lnTo>
                  <a:lnTo>
                    <a:pt x="0" y="1001234"/>
                  </a:lnTo>
                  <a:lnTo>
                    <a:pt x="3395" y="970949"/>
                  </a:lnTo>
                  <a:lnTo>
                    <a:pt x="31026" y="910873"/>
                  </a:lnTo>
                  <a:lnTo>
                    <a:pt x="55538" y="881573"/>
                  </a:lnTo>
                  <a:lnTo>
                    <a:pt x="87367" y="853091"/>
                  </a:lnTo>
                  <a:lnTo>
                    <a:pt x="120380" y="829699"/>
                  </a:lnTo>
                  <a:lnTo>
                    <a:pt x="157697" y="808051"/>
                  </a:lnTo>
                  <a:lnTo>
                    <a:pt x="198987" y="788245"/>
                  </a:lnTo>
                  <a:lnTo>
                    <a:pt x="243919" y="770381"/>
                  </a:lnTo>
                  <a:lnTo>
                    <a:pt x="292159" y="754555"/>
                  </a:lnTo>
                  <a:lnTo>
                    <a:pt x="343377" y="740867"/>
                  </a:lnTo>
                  <a:lnTo>
                    <a:pt x="397240" y="729414"/>
                  </a:lnTo>
                  <a:lnTo>
                    <a:pt x="453418" y="720296"/>
                  </a:lnTo>
                  <a:lnTo>
                    <a:pt x="511578" y="713610"/>
                  </a:lnTo>
                  <a:lnTo>
                    <a:pt x="571389" y="709454"/>
                  </a:lnTo>
                  <a:lnTo>
                    <a:pt x="576723" y="702723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0475" y="1423035"/>
              <a:ext cx="144399" cy="14452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36663" y="1596898"/>
              <a:ext cx="5807710" cy="2558415"/>
            </a:xfrm>
            <a:custGeom>
              <a:avLst/>
              <a:gdLst/>
              <a:ahLst/>
              <a:cxnLst/>
              <a:rect l="l" t="t" r="r" b="b"/>
              <a:pathLst>
                <a:path w="5807710" h="2558415">
                  <a:moveTo>
                    <a:pt x="4070388" y="118490"/>
                  </a:moveTo>
                  <a:lnTo>
                    <a:pt x="4061069" y="164671"/>
                  </a:lnTo>
                  <a:lnTo>
                    <a:pt x="4035653" y="202374"/>
                  </a:lnTo>
                  <a:lnTo>
                    <a:pt x="3997950" y="227790"/>
                  </a:lnTo>
                  <a:lnTo>
                    <a:pt x="3951770" y="237109"/>
                  </a:lnTo>
                  <a:lnTo>
                    <a:pt x="3905663" y="227790"/>
                  </a:lnTo>
                  <a:lnTo>
                    <a:pt x="3867997" y="202374"/>
                  </a:lnTo>
                  <a:lnTo>
                    <a:pt x="3842595" y="164671"/>
                  </a:lnTo>
                  <a:lnTo>
                    <a:pt x="3833279" y="118490"/>
                  </a:lnTo>
                  <a:lnTo>
                    <a:pt x="3842595" y="72384"/>
                  </a:lnTo>
                  <a:lnTo>
                    <a:pt x="3867997" y="34718"/>
                  </a:lnTo>
                  <a:lnTo>
                    <a:pt x="3905663" y="9316"/>
                  </a:lnTo>
                  <a:lnTo>
                    <a:pt x="3951770" y="0"/>
                  </a:lnTo>
                  <a:lnTo>
                    <a:pt x="3997950" y="9316"/>
                  </a:lnTo>
                  <a:lnTo>
                    <a:pt x="4035653" y="34718"/>
                  </a:lnTo>
                  <a:lnTo>
                    <a:pt x="4061069" y="72384"/>
                  </a:lnTo>
                  <a:lnTo>
                    <a:pt x="4070388" y="118490"/>
                  </a:lnTo>
                  <a:close/>
                </a:path>
                <a:path w="5807710" h="2558415">
                  <a:moveTo>
                    <a:pt x="3907320" y="435737"/>
                  </a:moveTo>
                  <a:lnTo>
                    <a:pt x="3900976" y="483038"/>
                  </a:lnTo>
                  <a:lnTo>
                    <a:pt x="3883072" y="525521"/>
                  </a:lnTo>
                  <a:lnTo>
                    <a:pt x="3855297" y="561498"/>
                  </a:lnTo>
                  <a:lnTo>
                    <a:pt x="3819342" y="589284"/>
                  </a:lnTo>
                  <a:lnTo>
                    <a:pt x="3776895" y="607192"/>
                  </a:lnTo>
                  <a:lnTo>
                    <a:pt x="3729647" y="613537"/>
                  </a:lnTo>
                  <a:lnTo>
                    <a:pt x="3682345" y="607192"/>
                  </a:lnTo>
                  <a:lnTo>
                    <a:pt x="3639862" y="589284"/>
                  </a:lnTo>
                  <a:lnTo>
                    <a:pt x="3603885" y="561498"/>
                  </a:lnTo>
                  <a:lnTo>
                    <a:pt x="3576099" y="525521"/>
                  </a:lnTo>
                  <a:lnTo>
                    <a:pt x="3558191" y="483038"/>
                  </a:lnTo>
                  <a:lnTo>
                    <a:pt x="3551847" y="435737"/>
                  </a:lnTo>
                  <a:lnTo>
                    <a:pt x="3558191" y="388479"/>
                  </a:lnTo>
                  <a:lnTo>
                    <a:pt x="3576099" y="346009"/>
                  </a:lnTo>
                  <a:lnTo>
                    <a:pt x="3603885" y="310022"/>
                  </a:lnTo>
                  <a:lnTo>
                    <a:pt x="3639862" y="282217"/>
                  </a:lnTo>
                  <a:lnTo>
                    <a:pt x="3682345" y="264289"/>
                  </a:lnTo>
                  <a:lnTo>
                    <a:pt x="3729647" y="257937"/>
                  </a:lnTo>
                  <a:lnTo>
                    <a:pt x="3776895" y="264289"/>
                  </a:lnTo>
                  <a:lnTo>
                    <a:pt x="3819342" y="282217"/>
                  </a:lnTo>
                  <a:lnTo>
                    <a:pt x="3855297" y="310022"/>
                  </a:lnTo>
                  <a:lnTo>
                    <a:pt x="3883072" y="346009"/>
                  </a:lnTo>
                  <a:lnTo>
                    <a:pt x="3900976" y="388479"/>
                  </a:lnTo>
                  <a:lnTo>
                    <a:pt x="3907320" y="435737"/>
                  </a:lnTo>
                  <a:close/>
                </a:path>
                <a:path w="5807710" h="2558415">
                  <a:moveTo>
                    <a:pt x="371119" y="1920239"/>
                  </a:moveTo>
                  <a:lnTo>
                    <a:pt x="315664" y="1921124"/>
                  </a:lnTo>
                  <a:lnTo>
                    <a:pt x="260515" y="1919777"/>
                  </a:lnTo>
                  <a:lnTo>
                    <a:pt x="205976" y="1916234"/>
                  </a:lnTo>
                  <a:lnTo>
                    <a:pt x="152350" y="1910534"/>
                  </a:lnTo>
                  <a:lnTo>
                    <a:pt x="99943" y="1902715"/>
                  </a:lnTo>
                  <a:lnTo>
                    <a:pt x="49058" y="1892814"/>
                  </a:lnTo>
                  <a:lnTo>
                    <a:pt x="0" y="1880869"/>
                  </a:lnTo>
                </a:path>
                <a:path w="5807710" h="2558415">
                  <a:moveTo>
                    <a:pt x="698563" y="2351024"/>
                  </a:moveTo>
                  <a:lnTo>
                    <a:pt x="659052" y="2357568"/>
                  </a:lnTo>
                  <a:lnTo>
                    <a:pt x="618731" y="2362898"/>
                  </a:lnTo>
                  <a:lnTo>
                    <a:pt x="577734" y="2366990"/>
                  </a:lnTo>
                  <a:lnTo>
                    <a:pt x="536194" y="2369820"/>
                  </a:lnTo>
                </a:path>
                <a:path w="5807710" h="2558415">
                  <a:moveTo>
                    <a:pt x="2097697" y="2558034"/>
                  </a:moveTo>
                  <a:lnTo>
                    <a:pt x="2069540" y="2537438"/>
                  </a:lnTo>
                  <a:lnTo>
                    <a:pt x="2043801" y="2516235"/>
                  </a:lnTo>
                  <a:lnTo>
                    <a:pt x="2020562" y="2494436"/>
                  </a:lnTo>
                  <a:lnTo>
                    <a:pt x="1999907" y="2472054"/>
                  </a:lnTo>
                </a:path>
                <a:path w="5807710" h="2558415">
                  <a:moveTo>
                    <a:pt x="3906939" y="2343658"/>
                  </a:moveTo>
                  <a:lnTo>
                    <a:pt x="3901275" y="2367581"/>
                  </a:lnTo>
                  <a:lnTo>
                    <a:pt x="3892873" y="2391314"/>
                  </a:lnTo>
                  <a:lnTo>
                    <a:pt x="3881757" y="2414809"/>
                  </a:lnTo>
                  <a:lnTo>
                    <a:pt x="3867950" y="2438019"/>
                  </a:lnTo>
                </a:path>
                <a:path w="5807710" h="2558415">
                  <a:moveTo>
                    <a:pt x="4683798" y="1761109"/>
                  </a:moveTo>
                  <a:lnTo>
                    <a:pt x="4749598" y="1777474"/>
                  </a:lnTo>
                  <a:lnTo>
                    <a:pt x="4811334" y="1796217"/>
                  </a:lnTo>
                  <a:lnTo>
                    <a:pt x="4868790" y="1817179"/>
                  </a:lnTo>
                  <a:lnTo>
                    <a:pt x="4921747" y="1840198"/>
                  </a:lnTo>
                  <a:lnTo>
                    <a:pt x="4969988" y="1865115"/>
                  </a:lnTo>
                  <a:lnTo>
                    <a:pt x="5013296" y="1891769"/>
                  </a:lnTo>
                  <a:lnTo>
                    <a:pt x="5051453" y="1920001"/>
                  </a:lnTo>
                  <a:lnTo>
                    <a:pt x="5084241" y="1949649"/>
                  </a:lnTo>
                  <a:lnTo>
                    <a:pt x="5111444" y="1980554"/>
                  </a:lnTo>
                  <a:lnTo>
                    <a:pt x="5132843" y="2012555"/>
                  </a:lnTo>
                  <a:lnTo>
                    <a:pt x="5157363" y="2079205"/>
                  </a:lnTo>
                  <a:lnTo>
                    <a:pt x="5160048" y="2113534"/>
                  </a:lnTo>
                </a:path>
                <a:path w="5807710" h="2558415">
                  <a:moveTo>
                    <a:pt x="5807367" y="1385697"/>
                  </a:moveTo>
                  <a:lnTo>
                    <a:pt x="5775847" y="1415552"/>
                  </a:lnTo>
                  <a:lnTo>
                    <a:pt x="5738610" y="1443883"/>
                  </a:lnTo>
                  <a:lnTo>
                    <a:pt x="5695910" y="1470507"/>
                  </a:lnTo>
                  <a:lnTo>
                    <a:pt x="5648005" y="1495242"/>
                  </a:lnTo>
                  <a:lnTo>
                    <a:pt x="5595150" y="1517903"/>
                  </a:lnTo>
                </a:path>
                <a:path w="5807710" h="2558415">
                  <a:moveTo>
                    <a:pt x="5298351" y="895350"/>
                  </a:moveTo>
                  <a:lnTo>
                    <a:pt x="5303615" y="910845"/>
                  </a:lnTo>
                  <a:lnTo>
                    <a:pt x="5307225" y="926449"/>
                  </a:lnTo>
                  <a:lnTo>
                    <a:pt x="5309191" y="942123"/>
                  </a:lnTo>
                  <a:lnTo>
                    <a:pt x="5309527" y="957834"/>
                  </a:lnTo>
                </a:path>
                <a:path w="5807710" h="2558415">
                  <a:moveTo>
                    <a:pt x="3943769" y="822578"/>
                  </a:moveTo>
                  <a:lnTo>
                    <a:pt x="3966129" y="801350"/>
                  </a:lnTo>
                  <a:lnTo>
                    <a:pt x="3991775" y="780954"/>
                  </a:lnTo>
                  <a:lnTo>
                    <a:pt x="4020564" y="761464"/>
                  </a:lnTo>
                  <a:lnTo>
                    <a:pt x="4052354" y="742950"/>
                  </a:lnTo>
                </a:path>
                <a:path w="5807710" h="2558415">
                  <a:moveTo>
                    <a:pt x="2927388" y="860551"/>
                  </a:moveTo>
                  <a:lnTo>
                    <a:pt x="2937052" y="842815"/>
                  </a:lnTo>
                  <a:lnTo>
                    <a:pt x="2949073" y="825436"/>
                  </a:lnTo>
                  <a:lnTo>
                    <a:pt x="2963428" y="808438"/>
                  </a:lnTo>
                  <a:lnTo>
                    <a:pt x="2980093" y="791844"/>
                  </a:lnTo>
                </a:path>
                <a:path w="5807710" h="2558415">
                  <a:moveTo>
                    <a:pt x="1734731" y="883792"/>
                  </a:moveTo>
                  <a:lnTo>
                    <a:pt x="1785550" y="898405"/>
                  </a:lnTo>
                  <a:lnTo>
                    <a:pt x="1834299" y="914400"/>
                  </a:lnTo>
                  <a:lnTo>
                    <a:pt x="1880856" y="931727"/>
                  </a:lnTo>
                  <a:lnTo>
                    <a:pt x="1925104" y="950340"/>
                  </a:lnTo>
                </a:path>
                <a:path w="5807710" h="2558415">
                  <a:moveTo>
                    <a:pt x="288201" y="1407160"/>
                  </a:moveTo>
                  <a:lnTo>
                    <a:pt x="277625" y="1389901"/>
                  </a:lnTo>
                  <a:lnTo>
                    <a:pt x="268554" y="1372441"/>
                  </a:lnTo>
                  <a:lnTo>
                    <a:pt x="260997" y="1354814"/>
                  </a:lnTo>
                  <a:lnTo>
                    <a:pt x="254965" y="1337055"/>
                  </a:lnTo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170228" y="2601925"/>
            <a:ext cx="391414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Humans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vulnerable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changes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occurring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will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continue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occur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result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global</a:t>
            </a:r>
            <a:r>
              <a:rPr dirty="0" sz="2000" spc="-10">
                <a:latin typeface="Calibri"/>
                <a:cs typeface="Calibri"/>
              </a:rPr>
              <a:t> warming.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456" y="155447"/>
            <a:ext cx="4149852" cy="841248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19456" y="155447"/>
            <a:ext cx="414782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41605" rIns="0" bIns="0" rtlCol="0" vert="horz">
            <a:spAutoFit/>
          </a:bodyPr>
          <a:lstStyle/>
          <a:p>
            <a:pPr algn="ctr">
              <a:lnSpc>
                <a:spcPts val="2280"/>
              </a:lnSpc>
              <a:spcBef>
                <a:spcPts val="1115"/>
              </a:spcBef>
            </a:pPr>
            <a:r>
              <a:rPr dirty="0" u="sng" sz="1900" spc="-24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IMPACT</a:t>
            </a:r>
            <a:r>
              <a:rPr dirty="0" u="sng" sz="1900" spc="-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1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OF</a:t>
            </a:r>
            <a:r>
              <a:rPr dirty="0" u="sng" sz="1900" spc="-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3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RISING</a:t>
            </a:r>
            <a:r>
              <a:rPr dirty="0" u="sng" sz="1900" spc="-6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900" spc="-34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TEMPERATURES</a:t>
            </a:r>
            <a:endParaRPr sz="1900">
              <a:latin typeface="Verdana"/>
              <a:cs typeface="Verdana"/>
            </a:endParaRPr>
          </a:p>
          <a:p>
            <a:pPr algn="ctr" marL="1270">
              <a:lnSpc>
                <a:spcPts val="2039"/>
              </a:lnSpc>
            </a:pPr>
            <a:r>
              <a:rPr dirty="0" u="sng" sz="1700" spc="-18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700" spc="-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700" spc="-229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406-</a:t>
            </a:r>
            <a:r>
              <a:rPr dirty="0" u="sng" sz="1700" spc="-30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407</a:t>
            </a:r>
            <a:endParaRPr sz="1700">
              <a:latin typeface="Verdana"/>
              <a:cs typeface="Verdana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8227" y="2709184"/>
            <a:ext cx="11856726" cy="416176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317116" y="4945507"/>
            <a:ext cx="381762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Rising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sea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levels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around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world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threaten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people’s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homes,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businesses,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lives.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00811" y="996696"/>
            <a:ext cx="11029315" cy="1649730"/>
            <a:chOff x="400811" y="996696"/>
            <a:chExt cx="11029315" cy="1649730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6367" y="1723517"/>
              <a:ext cx="118490" cy="11861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1815" y="1953133"/>
              <a:ext cx="237108" cy="23710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8398002" y="2277872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177800" y="0"/>
                  </a:move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6352" y="225057"/>
                  </a:lnTo>
                  <a:lnTo>
                    <a:pt x="24280" y="267527"/>
                  </a:lnTo>
                  <a:lnTo>
                    <a:pt x="52085" y="303514"/>
                  </a:lnTo>
                  <a:lnTo>
                    <a:pt x="88072" y="331319"/>
                  </a:lnTo>
                  <a:lnTo>
                    <a:pt x="130542" y="349247"/>
                  </a:lnTo>
                  <a:lnTo>
                    <a:pt x="177800" y="355600"/>
                  </a:lnTo>
                  <a:lnTo>
                    <a:pt x="225057" y="349247"/>
                  </a:lnTo>
                  <a:lnTo>
                    <a:pt x="267527" y="331319"/>
                  </a:lnTo>
                  <a:lnTo>
                    <a:pt x="303514" y="303514"/>
                  </a:lnTo>
                  <a:lnTo>
                    <a:pt x="331319" y="267527"/>
                  </a:lnTo>
                  <a:lnTo>
                    <a:pt x="349247" y="225057"/>
                  </a:lnTo>
                  <a:lnTo>
                    <a:pt x="355600" y="177800"/>
                  </a:lnTo>
                  <a:lnTo>
                    <a:pt x="349247" y="130542"/>
                  </a:lnTo>
                  <a:lnTo>
                    <a:pt x="331319" y="88072"/>
                  </a:lnTo>
                  <a:lnTo>
                    <a:pt x="303514" y="52085"/>
                  </a:lnTo>
                  <a:lnTo>
                    <a:pt x="267527" y="24280"/>
                  </a:lnTo>
                  <a:lnTo>
                    <a:pt x="225057" y="6352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3413" y="1710563"/>
              <a:ext cx="144398" cy="14452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171815" y="1953133"/>
              <a:ext cx="582295" cy="680720"/>
            </a:xfrm>
            <a:custGeom>
              <a:avLst/>
              <a:gdLst/>
              <a:ahLst/>
              <a:cxnLst/>
              <a:rect l="l" t="t" r="r" b="b"/>
              <a:pathLst>
                <a:path w="582295" h="680719">
                  <a:moveTo>
                    <a:pt x="237108" y="118490"/>
                  </a:moveTo>
                  <a:lnTo>
                    <a:pt x="227790" y="164671"/>
                  </a:lnTo>
                  <a:lnTo>
                    <a:pt x="202374" y="202374"/>
                  </a:lnTo>
                  <a:lnTo>
                    <a:pt x="164671" y="227790"/>
                  </a:lnTo>
                  <a:lnTo>
                    <a:pt x="118490" y="237108"/>
                  </a:lnTo>
                  <a:lnTo>
                    <a:pt x="72384" y="227790"/>
                  </a:lnTo>
                  <a:lnTo>
                    <a:pt x="34718" y="202374"/>
                  </a:lnTo>
                  <a:lnTo>
                    <a:pt x="9316" y="164671"/>
                  </a:lnTo>
                  <a:lnTo>
                    <a:pt x="0" y="118490"/>
                  </a:lnTo>
                  <a:lnTo>
                    <a:pt x="9316" y="72384"/>
                  </a:lnTo>
                  <a:lnTo>
                    <a:pt x="34718" y="34718"/>
                  </a:lnTo>
                  <a:lnTo>
                    <a:pt x="72384" y="9316"/>
                  </a:lnTo>
                  <a:lnTo>
                    <a:pt x="118490" y="0"/>
                  </a:lnTo>
                  <a:lnTo>
                    <a:pt x="164671" y="9316"/>
                  </a:lnTo>
                  <a:lnTo>
                    <a:pt x="202374" y="34718"/>
                  </a:lnTo>
                  <a:lnTo>
                    <a:pt x="227790" y="72384"/>
                  </a:lnTo>
                  <a:lnTo>
                    <a:pt x="237108" y="118490"/>
                  </a:lnTo>
                  <a:close/>
                </a:path>
                <a:path w="582295" h="680719">
                  <a:moveTo>
                    <a:pt x="581786" y="502538"/>
                  </a:moveTo>
                  <a:lnTo>
                    <a:pt x="575434" y="549796"/>
                  </a:lnTo>
                  <a:lnTo>
                    <a:pt x="557506" y="592266"/>
                  </a:lnTo>
                  <a:lnTo>
                    <a:pt x="529701" y="628253"/>
                  </a:lnTo>
                  <a:lnTo>
                    <a:pt x="493714" y="656058"/>
                  </a:lnTo>
                  <a:lnTo>
                    <a:pt x="451244" y="673986"/>
                  </a:lnTo>
                  <a:lnTo>
                    <a:pt x="403986" y="680338"/>
                  </a:lnTo>
                  <a:lnTo>
                    <a:pt x="356729" y="673986"/>
                  </a:lnTo>
                  <a:lnTo>
                    <a:pt x="314259" y="656058"/>
                  </a:lnTo>
                  <a:lnTo>
                    <a:pt x="278272" y="628253"/>
                  </a:lnTo>
                  <a:lnTo>
                    <a:pt x="250467" y="592266"/>
                  </a:lnTo>
                  <a:lnTo>
                    <a:pt x="232539" y="549796"/>
                  </a:lnTo>
                  <a:lnTo>
                    <a:pt x="226186" y="502538"/>
                  </a:lnTo>
                  <a:lnTo>
                    <a:pt x="232539" y="455281"/>
                  </a:lnTo>
                  <a:lnTo>
                    <a:pt x="250467" y="412811"/>
                  </a:lnTo>
                  <a:lnTo>
                    <a:pt x="278272" y="376824"/>
                  </a:lnTo>
                  <a:lnTo>
                    <a:pt x="314259" y="349019"/>
                  </a:lnTo>
                  <a:lnTo>
                    <a:pt x="356729" y="331091"/>
                  </a:lnTo>
                  <a:lnTo>
                    <a:pt x="403986" y="324738"/>
                  </a:lnTo>
                  <a:lnTo>
                    <a:pt x="451244" y="331091"/>
                  </a:lnTo>
                  <a:lnTo>
                    <a:pt x="493714" y="349019"/>
                  </a:lnTo>
                  <a:lnTo>
                    <a:pt x="529701" y="376824"/>
                  </a:lnTo>
                  <a:lnTo>
                    <a:pt x="557506" y="412811"/>
                  </a:lnTo>
                  <a:lnTo>
                    <a:pt x="575434" y="455281"/>
                  </a:lnTo>
                  <a:lnTo>
                    <a:pt x="581786" y="502538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811" y="996696"/>
              <a:ext cx="3130295" cy="15941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15628" y="1414272"/>
              <a:ext cx="2214372" cy="1146048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7248270" y="3094101"/>
            <a:ext cx="3995420" cy="1245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latin typeface="Calibri"/>
                <a:cs typeface="Calibri"/>
              </a:rPr>
              <a:t>Some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climate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predict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global temperatures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will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continue</a:t>
            </a:r>
            <a:r>
              <a:rPr dirty="0" sz="20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rise </a:t>
            </a:r>
            <a:r>
              <a:rPr dirty="0" sz="2000" spc="-10">
                <a:latin typeface="Calibri"/>
                <a:cs typeface="Calibri"/>
              </a:rPr>
              <a:t>several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degrees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next </a:t>
            </a:r>
            <a:r>
              <a:rPr dirty="0" sz="2000" spc="-10">
                <a:latin typeface="Calibri"/>
                <a:cs typeface="Calibri"/>
              </a:rPr>
              <a:t>century.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881876" y="5104003"/>
            <a:ext cx="443039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latin typeface="Calibri"/>
                <a:cs typeface="Calibri"/>
              </a:rPr>
              <a:t>We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important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role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Earth’s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climate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history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trying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00"/>
                </a:solidFill>
                <a:latin typeface="Calibri"/>
                <a:cs typeface="Calibri"/>
              </a:rPr>
              <a:t>reduce</a:t>
            </a:r>
            <a:r>
              <a:rPr dirty="0" sz="2000" spc="-6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00"/>
                </a:solidFill>
                <a:latin typeface="Calibri"/>
                <a:cs typeface="Calibri"/>
              </a:rPr>
              <a:t>our </a:t>
            </a:r>
            <a:r>
              <a:rPr dirty="0" sz="2000" spc="-25">
                <a:solidFill>
                  <a:srgbClr val="FFFF00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00"/>
                </a:solidFill>
                <a:latin typeface="Calibri"/>
                <a:cs typeface="Calibri"/>
              </a:rPr>
              <a:t>impact</a:t>
            </a:r>
            <a:r>
              <a:rPr dirty="0" sz="2000" spc="-4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climate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change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00"/>
                </a:solidFill>
                <a:latin typeface="Calibri"/>
                <a:cs typeface="Calibri"/>
              </a:rPr>
              <a:t>minimize</a:t>
            </a:r>
            <a:r>
              <a:rPr dirty="0" sz="2000" spc="-6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00"/>
                </a:solidFill>
                <a:latin typeface="Calibri"/>
                <a:cs typeface="Calibri"/>
              </a:rPr>
              <a:t>its</a:t>
            </a:r>
            <a:r>
              <a:rPr dirty="0" sz="2000" spc="-6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Calibri"/>
                <a:cs typeface="Calibri"/>
              </a:rPr>
              <a:t>effects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222504"/>
            <a:ext cx="3136392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9079" y="222504"/>
            <a:ext cx="313690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270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dirty="0" u="sng" sz="20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RISING</a:t>
            </a:r>
            <a:r>
              <a:rPr dirty="0" u="sng" sz="2000" spc="-13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SEA</a:t>
            </a:r>
            <a:r>
              <a:rPr dirty="0" u="sng" sz="2000" spc="-10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34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LEVELS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u="sng" sz="1800" spc="-1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27380" y="1096213"/>
            <a:ext cx="551370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79095" algn="l"/>
              </a:tabLst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Approximately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71</a:t>
            </a:r>
            <a:r>
              <a:rPr dirty="0" sz="2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dirty="0" sz="2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5"/>
              </a:spcBef>
            </a:pP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Earth’s</a:t>
            </a:r>
            <a:r>
              <a:rPr dirty="0" sz="2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covered</a:t>
            </a:r>
            <a:r>
              <a:rPr dirty="0" sz="2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water.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7380" y="2376627"/>
            <a:ext cx="4504690" cy="294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8575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8450" algn="l"/>
              </a:tabLs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oceans,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2%</a:t>
            </a:r>
            <a:r>
              <a:rPr dirty="0" sz="2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  <a:spcBef>
                <a:spcPts val="5"/>
              </a:spcBef>
            </a:pP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2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"/>
                <a:cs typeface="Calibri"/>
              </a:rPr>
              <a:t>stored</a:t>
            </a:r>
            <a:r>
              <a:rPr dirty="0" sz="2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12700" marR="2171065">
              <a:lnSpc>
                <a:spcPts val="4320"/>
              </a:lnSpc>
              <a:spcBef>
                <a:spcPts val="120"/>
              </a:spcBef>
            </a:pPr>
            <a:r>
              <a:rPr dirty="0" sz="3600">
                <a:solidFill>
                  <a:srgbClr val="C00000"/>
                </a:solidFill>
                <a:latin typeface="Calibri"/>
                <a:cs typeface="Calibri"/>
              </a:rPr>
              <a:t>sea</a:t>
            </a:r>
            <a:r>
              <a:rPr dirty="0" sz="3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C00000"/>
                </a:solidFill>
                <a:latin typeface="Calibri"/>
                <a:cs typeface="Calibri"/>
              </a:rPr>
              <a:t>ice, </a:t>
            </a:r>
            <a:r>
              <a:rPr dirty="0" sz="3600">
                <a:solidFill>
                  <a:srgbClr val="C00000"/>
                </a:solidFill>
                <a:latin typeface="Calibri"/>
                <a:cs typeface="Calibri"/>
              </a:rPr>
              <a:t>glaciers,</a:t>
            </a:r>
            <a:r>
              <a:rPr dirty="0" sz="3600" spc="-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80"/>
              </a:lnSpc>
            </a:pPr>
            <a:r>
              <a:rPr dirty="0" sz="3600">
                <a:solidFill>
                  <a:srgbClr val="C00000"/>
                </a:solidFill>
                <a:latin typeface="Calibri"/>
                <a:cs typeface="Calibri"/>
              </a:rPr>
              <a:t>permanent</a:t>
            </a:r>
            <a:r>
              <a:rPr dirty="0" sz="36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C00000"/>
                </a:solidFill>
                <a:latin typeface="Calibri"/>
                <a:cs typeface="Calibri"/>
              </a:rPr>
              <a:t>snow.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5711" y="3598164"/>
            <a:ext cx="4709160" cy="2968752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7670292" y="222504"/>
            <a:ext cx="4389120" cy="3314700"/>
            <a:chOff x="7670292" y="222504"/>
            <a:chExt cx="4389120" cy="331470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0292" y="222504"/>
              <a:ext cx="4389120" cy="33147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8872" y="222504"/>
              <a:ext cx="3544062" cy="33147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5344" y="222504"/>
              <a:ext cx="2044319" cy="229425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024241" y="362331"/>
              <a:ext cx="2988310" cy="3035935"/>
            </a:xfrm>
            <a:custGeom>
              <a:avLst/>
              <a:gdLst/>
              <a:ahLst/>
              <a:cxnLst/>
              <a:rect l="l" t="t" r="r" b="b"/>
              <a:pathLst>
                <a:path w="2988309" h="3035935">
                  <a:moveTo>
                    <a:pt x="1470278" y="0"/>
                  </a:moveTo>
                  <a:lnTo>
                    <a:pt x="1470278" y="1517904"/>
                  </a:lnTo>
                  <a:lnTo>
                    <a:pt x="0" y="1895348"/>
                  </a:lnTo>
                  <a:lnTo>
                    <a:pt x="13041" y="1942943"/>
                  </a:lnTo>
                  <a:lnTo>
                    <a:pt x="27526" y="1989830"/>
                  </a:lnTo>
                  <a:lnTo>
                    <a:pt x="43426" y="2035987"/>
                  </a:lnTo>
                  <a:lnTo>
                    <a:pt x="60715" y="2081392"/>
                  </a:lnTo>
                  <a:lnTo>
                    <a:pt x="79364" y="2126023"/>
                  </a:lnTo>
                  <a:lnTo>
                    <a:pt x="99345" y="2169860"/>
                  </a:lnTo>
                  <a:lnTo>
                    <a:pt x="120630" y="2212880"/>
                  </a:lnTo>
                  <a:lnTo>
                    <a:pt x="143191" y="2255061"/>
                  </a:lnTo>
                  <a:lnTo>
                    <a:pt x="167001" y="2296383"/>
                  </a:lnTo>
                  <a:lnTo>
                    <a:pt x="192031" y="2336822"/>
                  </a:lnTo>
                  <a:lnTo>
                    <a:pt x="218254" y="2376359"/>
                  </a:lnTo>
                  <a:lnTo>
                    <a:pt x="245641" y="2414970"/>
                  </a:lnTo>
                  <a:lnTo>
                    <a:pt x="274165" y="2452635"/>
                  </a:lnTo>
                  <a:lnTo>
                    <a:pt x="303798" y="2489331"/>
                  </a:lnTo>
                  <a:lnTo>
                    <a:pt x="334511" y="2525038"/>
                  </a:lnTo>
                  <a:lnTo>
                    <a:pt x="366277" y="2559733"/>
                  </a:lnTo>
                  <a:lnTo>
                    <a:pt x="399068" y="2593394"/>
                  </a:lnTo>
                  <a:lnTo>
                    <a:pt x="432857" y="2626001"/>
                  </a:lnTo>
                  <a:lnTo>
                    <a:pt x="467614" y="2657531"/>
                  </a:lnTo>
                  <a:lnTo>
                    <a:pt x="503312" y="2687963"/>
                  </a:lnTo>
                  <a:lnTo>
                    <a:pt x="539924" y="2717276"/>
                  </a:lnTo>
                  <a:lnTo>
                    <a:pt x="577421" y="2745446"/>
                  </a:lnTo>
                  <a:lnTo>
                    <a:pt x="615776" y="2772454"/>
                  </a:lnTo>
                  <a:lnTo>
                    <a:pt x="654960" y="2798277"/>
                  </a:lnTo>
                  <a:lnTo>
                    <a:pt x="694945" y="2822893"/>
                  </a:lnTo>
                  <a:lnTo>
                    <a:pt x="735704" y="2846281"/>
                  </a:lnTo>
                  <a:lnTo>
                    <a:pt x="777209" y="2868420"/>
                  </a:lnTo>
                  <a:lnTo>
                    <a:pt x="819432" y="2889287"/>
                  </a:lnTo>
                  <a:lnTo>
                    <a:pt x="862344" y="2908861"/>
                  </a:lnTo>
                  <a:lnTo>
                    <a:pt x="905919" y="2927121"/>
                  </a:lnTo>
                  <a:lnTo>
                    <a:pt x="950127" y="2944044"/>
                  </a:lnTo>
                  <a:lnTo>
                    <a:pt x="994942" y="2959609"/>
                  </a:lnTo>
                  <a:lnTo>
                    <a:pt x="1040334" y="2973794"/>
                  </a:lnTo>
                  <a:lnTo>
                    <a:pt x="1086277" y="2986579"/>
                  </a:lnTo>
                  <a:lnTo>
                    <a:pt x="1132742" y="2997940"/>
                  </a:lnTo>
                  <a:lnTo>
                    <a:pt x="1179702" y="3007856"/>
                  </a:lnTo>
                  <a:lnTo>
                    <a:pt x="1227128" y="3016307"/>
                  </a:lnTo>
                  <a:lnTo>
                    <a:pt x="1274993" y="3023269"/>
                  </a:lnTo>
                  <a:lnTo>
                    <a:pt x="1323268" y="3028722"/>
                  </a:lnTo>
                  <a:lnTo>
                    <a:pt x="1371926" y="3032644"/>
                  </a:lnTo>
                  <a:lnTo>
                    <a:pt x="1420939" y="3035013"/>
                  </a:lnTo>
                  <a:lnTo>
                    <a:pt x="1470278" y="3035808"/>
                  </a:lnTo>
                  <a:lnTo>
                    <a:pt x="1518464" y="3035057"/>
                  </a:lnTo>
                  <a:lnTo>
                    <a:pt x="1566275" y="3032821"/>
                  </a:lnTo>
                  <a:lnTo>
                    <a:pt x="1613690" y="3029122"/>
                  </a:lnTo>
                  <a:lnTo>
                    <a:pt x="1660686" y="3023981"/>
                  </a:lnTo>
                  <a:lnTo>
                    <a:pt x="1707241" y="3017421"/>
                  </a:lnTo>
                  <a:lnTo>
                    <a:pt x="1753333" y="3009465"/>
                  </a:lnTo>
                  <a:lnTo>
                    <a:pt x="1798939" y="3000134"/>
                  </a:lnTo>
                  <a:lnTo>
                    <a:pt x="1844038" y="2989450"/>
                  </a:lnTo>
                  <a:lnTo>
                    <a:pt x="1888607" y="2977436"/>
                  </a:lnTo>
                  <a:lnTo>
                    <a:pt x="1932624" y="2964115"/>
                  </a:lnTo>
                  <a:lnTo>
                    <a:pt x="1976067" y="2949507"/>
                  </a:lnTo>
                  <a:lnTo>
                    <a:pt x="2018913" y="2933637"/>
                  </a:lnTo>
                  <a:lnTo>
                    <a:pt x="2061140" y="2916525"/>
                  </a:lnTo>
                  <a:lnTo>
                    <a:pt x="2102726" y="2898194"/>
                  </a:lnTo>
                  <a:lnTo>
                    <a:pt x="2143649" y="2878666"/>
                  </a:lnTo>
                  <a:lnTo>
                    <a:pt x="2183887" y="2857964"/>
                  </a:lnTo>
                  <a:lnTo>
                    <a:pt x="2223416" y="2836109"/>
                  </a:lnTo>
                  <a:lnTo>
                    <a:pt x="2262216" y="2813124"/>
                  </a:lnTo>
                  <a:lnTo>
                    <a:pt x="2300264" y="2789031"/>
                  </a:lnTo>
                  <a:lnTo>
                    <a:pt x="2337537" y="2763853"/>
                  </a:lnTo>
                  <a:lnTo>
                    <a:pt x="2374013" y="2737611"/>
                  </a:lnTo>
                  <a:lnTo>
                    <a:pt x="2409671" y="2710328"/>
                  </a:lnTo>
                  <a:lnTo>
                    <a:pt x="2444487" y="2682026"/>
                  </a:lnTo>
                  <a:lnTo>
                    <a:pt x="2478440" y="2652727"/>
                  </a:lnTo>
                  <a:lnTo>
                    <a:pt x="2511507" y="2622454"/>
                  </a:lnTo>
                  <a:lnTo>
                    <a:pt x="2543667" y="2591228"/>
                  </a:lnTo>
                  <a:lnTo>
                    <a:pt x="2574896" y="2559072"/>
                  </a:lnTo>
                  <a:lnTo>
                    <a:pt x="2605173" y="2526009"/>
                  </a:lnTo>
                  <a:lnTo>
                    <a:pt x="2634475" y="2492059"/>
                  </a:lnTo>
                  <a:lnTo>
                    <a:pt x="2662781" y="2457247"/>
                  </a:lnTo>
                  <a:lnTo>
                    <a:pt x="2690068" y="2421593"/>
                  </a:lnTo>
                  <a:lnTo>
                    <a:pt x="2716313" y="2385120"/>
                  </a:lnTo>
                  <a:lnTo>
                    <a:pt x="2741495" y="2347850"/>
                  </a:lnTo>
                  <a:lnTo>
                    <a:pt x="2765591" y="2309806"/>
                  </a:lnTo>
                  <a:lnTo>
                    <a:pt x="2788579" y="2271010"/>
                  </a:lnTo>
                  <a:lnTo>
                    <a:pt x="2810437" y="2231483"/>
                  </a:lnTo>
                  <a:lnTo>
                    <a:pt x="2831142" y="2191249"/>
                  </a:lnTo>
                  <a:lnTo>
                    <a:pt x="2850673" y="2150329"/>
                  </a:lnTo>
                  <a:lnTo>
                    <a:pt x="2869007" y="2108745"/>
                  </a:lnTo>
                  <a:lnTo>
                    <a:pt x="2886122" y="2066521"/>
                  </a:lnTo>
                  <a:lnTo>
                    <a:pt x="2901995" y="2023677"/>
                  </a:lnTo>
                  <a:lnTo>
                    <a:pt x="2916604" y="1980237"/>
                  </a:lnTo>
                  <a:lnTo>
                    <a:pt x="2929928" y="1936222"/>
                  </a:lnTo>
                  <a:lnTo>
                    <a:pt x="2941944" y="1891655"/>
                  </a:lnTo>
                  <a:lnTo>
                    <a:pt x="2952629" y="1846558"/>
                  </a:lnTo>
                  <a:lnTo>
                    <a:pt x="2961962" y="1800953"/>
                  </a:lnTo>
                  <a:lnTo>
                    <a:pt x="2969920" y="1754862"/>
                  </a:lnTo>
                  <a:lnTo>
                    <a:pt x="2976481" y="1708308"/>
                  </a:lnTo>
                  <a:lnTo>
                    <a:pt x="2981623" y="1661313"/>
                  </a:lnTo>
                  <a:lnTo>
                    <a:pt x="2985323" y="1613899"/>
                  </a:lnTo>
                  <a:lnTo>
                    <a:pt x="2987559" y="1566089"/>
                  </a:lnTo>
                  <a:lnTo>
                    <a:pt x="2988309" y="1517904"/>
                  </a:lnTo>
                  <a:lnTo>
                    <a:pt x="2987559" y="1469718"/>
                  </a:lnTo>
                  <a:lnTo>
                    <a:pt x="2985323" y="1421908"/>
                  </a:lnTo>
                  <a:lnTo>
                    <a:pt x="2981623" y="1374494"/>
                  </a:lnTo>
                  <a:lnTo>
                    <a:pt x="2976481" y="1327499"/>
                  </a:lnTo>
                  <a:lnTo>
                    <a:pt x="2969920" y="1280945"/>
                  </a:lnTo>
                  <a:lnTo>
                    <a:pt x="2961962" y="1234854"/>
                  </a:lnTo>
                  <a:lnTo>
                    <a:pt x="2952629" y="1189249"/>
                  </a:lnTo>
                  <a:lnTo>
                    <a:pt x="2941944" y="1144152"/>
                  </a:lnTo>
                  <a:lnTo>
                    <a:pt x="2929928" y="1099585"/>
                  </a:lnTo>
                  <a:lnTo>
                    <a:pt x="2916604" y="1055570"/>
                  </a:lnTo>
                  <a:lnTo>
                    <a:pt x="2901995" y="1012130"/>
                  </a:lnTo>
                  <a:lnTo>
                    <a:pt x="2886122" y="969286"/>
                  </a:lnTo>
                  <a:lnTo>
                    <a:pt x="2869007" y="927062"/>
                  </a:lnTo>
                  <a:lnTo>
                    <a:pt x="2850673" y="885478"/>
                  </a:lnTo>
                  <a:lnTo>
                    <a:pt x="2831142" y="844558"/>
                  </a:lnTo>
                  <a:lnTo>
                    <a:pt x="2810437" y="804324"/>
                  </a:lnTo>
                  <a:lnTo>
                    <a:pt x="2788579" y="764797"/>
                  </a:lnTo>
                  <a:lnTo>
                    <a:pt x="2765591" y="726001"/>
                  </a:lnTo>
                  <a:lnTo>
                    <a:pt x="2741495" y="687957"/>
                  </a:lnTo>
                  <a:lnTo>
                    <a:pt x="2716313" y="650687"/>
                  </a:lnTo>
                  <a:lnTo>
                    <a:pt x="2690068" y="614214"/>
                  </a:lnTo>
                  <a:lnTo>
                    <a:pt x="2662781" y="578560"/>
                  </a:lnTo>
                  <a:lnTo>
                    <a:pt x="2634475" y="543748"/>
                  </a:lnTo>
                  <a:lnTo>
                    <a:pt x="2605173" y="509798"/>
                  </a:lnTo>
                  <a:lnTo>
                    <a:pt x="2574896" y="476735"/>
                  </a:lnTo>
                  <a:lnTo>
                    <a:pt x="2543667" y="444579"/>
                  </a:lnTo>
                  <a:lnTo>
                    <a:pt x="2511507" y="413353"/>
                  </a:lnTo>
                  <a:lnTo>
                    <a:pt x="2478440" y="383080"/>
                  </a:lnTo>
                  <a:lnTo>
                    <a:pt x="2444487" y="353781"/>
                  </a:lnTo>
                  <a:lnTo>
                    <a:pt x="2409671" y="325479"/>
                  </a:lnTo>
                  <a:lnTo>
                    <a:pt x="2374013" y="298196"/>
                  </a:lnTo>
                  <a:lnTo>
                    <a:pt x="2337537" y="271954"/>
                  </a:lnTo>
                  <a:lnTo>
                    <a:pt x="2300264" y="246776"/>
                  </a:lnTo>
                  <a:lnTo>
                    <a:pt x="2262216" y="222683"/>
                  </a:lnTo>
                  <a:lnTo>
                    <a:pt x="2223416" y="199698"/>
                  </a:lnTo>
                  <a:lnTo>
                    <a:pt x="2183887" y="177843"/>
                  </a:lnTo>
                  <a:lnTo>
                    <a:pt x="2143649" y="157141"/>
                  </a:lnTo>
                  <a:lnTo>
                    <a:pt x="2102726" y="137613"/>
                  </a:lnTo>
                  <a:lnTo>
                    <a:pt x="2061140" y="119282"/>
                  </a:lnTo>
                  <a:lnTo>
                    <a:pt x="2018913" y="102170"/>
                  </a:lnTo>
                  <a:lnTo>
                    <a:pt x="1976067" y="86300"/>
                  </a:lnTo>
                  <a:lnTo>
                    <a:pt x="1932624" y="71692"/>
                  </a:lnTo>
                  <a:lnTo>
                    <a:pt x="1888607" y="58371"/>
                  </a:lnTo>
                  <a:lnTo>
                    <a:pt x="1844038" y="46357"/>
                  </a:lnTo>
                  <a:lnTo>
                    <a:pt x="1798939" y="35673"/>
                  </a:lnTo>
                  <a:lnTo>
                    <a:pt x="1753333" y="26342"/>
                  </a:lnTo>
                  <a:lnTo>
                    <a:pt x="1707241" y="18386"/>
                  </a:lnTo>
                  <a:lnTo>
                    <a:pt x="1660686" y="11826"/>
                  </a:lnTo>
                  <a:lnTo>
                    <a:pt x="1613690" y="6685"/>
                  </a:lnTo>
                  <a:lnTo>
                    <a:pt x="1566275" y="2986"/>
                  </a:lnTo>
                  <a:lnTo>
                    <a:pt x="1518464" y="750"/>
                  </a:lnTo>
                  <a:lnTo>
                    <a:pt x="147027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76223" y="362331"/>
              <a:ext cx="1518920" cy="1895475"/>
            </a:xfrm>
            <a:custGeom>
              <a:avLst/>
              <a:gdLst/>
              <a:ahLst/>
              <a:cxnLst/>
              <a:rect l="l" t="t" r="r" b="b"/>
              <a:pathLst>
                <a:path w="1518920" h="1895475">
                  <a:moveTo>
                    <a:pt x="1518297" y="0"/>
                  </a:moveTo>
                  <a:lnTo>
                    <a:pt x="1470600" y="749"/>
                  </a:lnTo>
                  <a:lnTo>
                    <a:pt x="1422977" y="2994"/>
                  </a:lnTo>
                  <a:lnTo>
                    <a:pt x="1375464" y="6730"/>
                  </a:lnTo>
                  <a:lnTo>
                    <a:pt x="1328098" y="11953"/>
                  </a:lnTo>
                  <a:lnTo>
                    <a:pt x="1280917" y="18659"/>
                  </a:lnTo>
                  <a:lnTo>
                    <a:pt x="1233957" y="26842"/>
                  </a:lnTo>
                  <a:lnTo>
                    <a:pt x="1187257" y="36499"/>
                  </a:lnTo>
                  <a:lnTo>
                    <a:pt x="1140853" y="47625"/>
                  </a:lnTo>
                  <a:lnTo>
                    <a:pt x="1094365" y="60337"/>
                  </a:lnTo>
                  <a:lnTo>
                    <a:pt x="1048610" y="74396"/>
                  </a:lnTo>
                  <a:lnTo>
                    <a:pt x="1003603" y="89773"/>
                  </a:lnTo>
                  <a:lnTo>
                    <a:pt x="959361" y="106443"/>
                  </a:lnTo>
                  <a:lnTo>
                    <a:pt x="915898" y="124377"/>
                  </a:lnTo>
                  <a:lnTo>
                    <a:pt x="873232" y="143548"/>
                  </a:lnTo>
                  <a:lnTo>
                    <a:pt x="831379" y="163931"/>
                  </a:lnTo>
                  <a:lnTo>
                    <a:pt x="790354" y="185496"/>
                  </a:lnTo>
                  <a:lnTo>
                    <a:pt x="750173" y="208219"/>
                  </a:lnTo>
                  <a:lnTo>
                    <a:pt x="710852" y="232070"/>
                  </a:lnTo>
                  <a:lnTo>
                    <a:pt x="672407" y="257025"/>
                  </a:lnTo>
                  <a:lnTo>
                    <a:pt x="634855" y="283054"/>
                  </a:lnTo>
                  <a:lnTo>
                    <a:pt x="598211" y="310132"/>
                  </a:lnTo>
                  <a:lnTo>
                    <a:pt x="562492" y="338230"/>
                  </a:lnTo>
                  <a:lnTo>
                    <a:pt x="527712" y="367323"/>
                  </a:lnTo>
                  <a:lnTo>
                    <a:pt x="493889" y="397383"/>
                  </a:lnTo>
                  <a:lnTo>
                    <a:pt x="461038" y="428383"/>
                  </a:lnTo>
                  <a:lnTo>
                    <a:pt x="429175" y="460296"/>
                  </a:lnTo>
                  <a:lnTo>
                    <a:pt x="398317" y="493095"/>
                  </a:lnTo>
                  <a:lnTo>
                    <a:pt x="368478" y="526753"/>
                  </a:lnTo>
                  <a:lnTo>
                    <a:pt x="339676" y="561242"/>
                  </a:lnTo>
                  <a:lnTo>
                    <a:pt x="311926" y="596537"/>
                  </a:lnTo>
                  <a:lnTo>
                    <a:pt x="285244" y="632609"/>
                  </a:lnTo>
                  <a:lnTo>
                    <a:pt x="259647" y="669431"/>
                  </a:lnTo>
                  <a:lnTo>
                    <a:pt x="235149" y="706977"/>
                  </a:lnTo>
                  <a:lnTo>
                    <a:pt x="211768" y="745220"/>
                  </a:lnTo>
                  <a:lnTo>
                    <a:pt x="189519" y="784132"/>
                  </a:lnTo>
                  <a:lnTo>
                    <a:pt x="168418" y="823686"/>
                  </a:lnTo>
                  <a:lnTo>
                    <a:pt x="148481" y="863856"/>
                  </a:lnTo>
                  <a:lnTo>
                    <a:pt x="129724" y="904613"/>
                  </a:lnTo>
                  <a:lnTo>
                    <a:pt x="112164" y="945932"/>
                  </a:lnTo>
                  <a:lnTo>
                    <a:pt x="95815" y="987786"/>
                  </a:lnTo>
                  <a:lnTo>
                    <a:pt x="80695" y="1030146"/>
                  </a:lnTo>
                  <a:lnTo>
                    <a:pt x="66819" y="1072986"/>
                  </a:lnTo>
                  <a:lnTo>
                    <a:pt x="54202" y="1116280"/>
                  </a:lnTo>
                  <a:lnTo>
                    <a:pt x="42862" y="1159999"/>
                  </a:lnTo>
                  <a:lnTo>
                    <a:pt x="32814" y="1204117"/>
                  </a:lnTo>
                  <a:lnTo>
                    <a:pt x="24074" y="1248606"/>
                  </a:lnTo>
                  <a:lnTo>
                    <a:pt x="16658" y="1293441"/>
                  </a:lnTo>
                  <a:lnTo>
                    <a:pt x="10583" y="1338593"/>
                  </a:lnTo>
                  <a:lnTo>
                    <a:pt x="5863" y="1384036"/>
                  </a:lnTo>
                  <a:lnTo>
                    <a:pt x="2515" y="1429742"/>
                  </a:lnTo>
                  <a:lnTo>
                    <a:pt x="555" y="1475685"/>
                  </a:lnTo>
                  <a:lnTo>
                    <a:pt x="0" y="1521837"/>
                  </a:lnTo>
                  <a:lnTo>
                    <a:pt x="864" y="1568172"/>
                  </a:lnTo>
                  <a:lnTo>
                    <a:pt x="3164" y="1614662"/>
                  </a:lnTo>
                  <a:lnTo>
                    <a:pt x="6916" y="1661280"/>
                  </a:lnTo>
                  <a:lnTo>
                    <a:pt x="12137" y="1707999"/>
                  </a:lnTo>
                  <a:lnTo>
                    <a:pt x="18841" y="1754793"/>
                  </a:lnTo>
                  <a:lnTo>
                    <a:pt x="27045" y="1801633"/>
                  </a:lnTo>
                  <a:lnTo>
                    <a:pt x="36765" y="1848494"/>
                  </a:lnTo>
                  <a:lnTo>
                    <a:pt x="48018" y="1895348"/>
                  </a:lnTo>
                  <a:lnTo>
                    <a:pt x="1518297" y="1517904"/>
                  </a:lnTo>
                  <a:lnTo>
                    <a:pt x="1518297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63328" y="2197646"/>
              <a:ext cx="512102" cy="34590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89236" y="2223515"/>
              <a:ext cx="409955" cy="24383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63940" y="1266380"/>
              <a:ext cx="512102" cy="34753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89848" y="1292351"/>
              <a:ext cx="409955" cy="245363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7670292" y="222504"/>
            <a:ext cx="4389120" cy="3314700"/>
          </a:xfrm>
          <a:prstGeom prst="rect">
            <a:avLst/>
          </a:prstGeom>
          <a:ln w="9144">
            <a:solidFill>
              <a:srgbClr val="BEBE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300">
              <a:latin typeface="Times New Roman"/>
              <a:cs typeface="Times New Roman"/>
            </a:endParaRPr>
          </a:p>
          <a:p>
            <a:pPr marL="1057275">
              <a:lnSpc>
                <a:spcPct val="100000"/>
              </a:lnSpc>
            </a:pPr>
            <a:r>
              <a:rPr dirty="0" sz="1300" spc="-25" b="1">
                <a:solidFill>
                  <a:srgbClr val="FFFFFF"/>
                </a:solidFill>
                <a:latin typeface="Tahoma"/>
                <a:cs typeface="Tahoma"/>
              </a:rPr>
              <a:t>29%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300">
              <a:latin typeface="Tahoma"/>
              <a:cs typeface="Tahoma"/>
            </a:endParaRPr>
          </a:p>
          <a:p>
            <a:pPr algn="ctr" marL="460375">
              <a:lnSpc>
                <a:spcPct val="100000"/>
              </a:lnSpc>
            </a:pPr>
            <a:r>
              <a:rPr dirty="0" sz="1300" spc="-25" b="1">
                <a:solidFill>
                  <a:srgbClr val="FFFFFF"/>
                </a:solidFill>
                <a:latin typeface="Tahoma"/>
                <a:cs typeface="Tahoma"/>
              </a:rPr>
              <a:t>71%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341607" y="1575816"/>
            <a:ext cx="646430" cy="899160"/>
            <a:chOff x="11341607" y="1575816"/>
            <a:chExt cx="646430" cy="899160"/>
          </a:xfrm>
        </p:grpSpPr>
        <p:sp>
          <p:nvSpPr>
            <p:cNvPr id="19" name="object 19" descr=""/>
            <p:cNvSpPr/>
            <p:nvPr/>
          </p:nvSpPr>
          <p:spPr>
            <a:xfrm>
              <a:off x="11341607" y="1575816"/>
              <a:ext cx="646430" cy="899160"/>
            </a:xfrm>
            <a:custGeom>
              <a:avLst/>
              <a:gdLst/>
              <a:ahLst/>
              <a:cxnLst/>
              <a:rect l="l" t="t" r="r" b="b"/>
              <a:pathLst>
                <a:path w="646429" h="899160">
                  <a:moveTo>
                    <a:pt x="646176" y="0"/>
                  </a:moveTo>
                  <a:lnTo>
                    <a:pt x="0" y="0"/>
                  </a:lnTo>
                  <a:lnTo>
                    <a:pt x="0" y="899160"/>
                  </a:lnTo>
                  <a:lnTo>
                    <a:pt x="646176" y="899160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401043" y="1760220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80772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80772" y="8077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401043" y="2209800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80772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80772" y="80772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1341607" y="1575816"/>
            <a:ext cx="646430" cy="89916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77800">
              <a:lnSpc>
                <a:spcPct val="100000"/>
              </a:lnSpc>
              <a:spcBef>
                <a:spcPts val="970"/>
              </a:spcBef>
            </a:pPr>
            <a:r>
              <a:rPr dirty="0" sz="1200" spc="-10">
                <a:solidFill>
                  <a:srgbClr val="404040"/>
                </a:solidFill>
                <a:latin typeface="Verdana"/>
                <a:cs typeface="Verdana"/>
              </a:rPr>
              <a:t>water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Verdana"/>
              <a:cs typeface="Verdana"/>
            </a:endParaRPr>
          </a:p>
          <a:p>
            <a:pPr marL="177800">
              <a:lnSpc>
                <a:spcPct val="100000"/>
              </a:lnSpc>
            </a:pPr>
            <a:r>
              <a:rPr dirty="0" sz="1200" spc="-2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222504"/>
            <a:ext cx="3136392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9079" y="222504"/>
            <a:ext cx="313690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270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dirty="0" u="sng" sz="20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RISING</a:t>
            </a:r>
            <a:r>
              <a:rPr dirty="0" u="sng" sz="2000" spc="-13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SEA</a:t>
            </a:r>
            <a:r>
              <a:rPr dirty="0" u="sng" sz="2000" spc="-10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34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LEVELS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u="sng" sz="1800" spc="-1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8429" y="1432686"/>
            <a:ext cx="8177530" cy="94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polar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regions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particularly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vulnerable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warming!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slight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increases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temperature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huge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areas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stored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ice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melt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flow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into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Earth’s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oceans.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8429" y="2624708"/>
            <a:ext cx="809879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Scientists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observe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glaciers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retreating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temperatures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rise,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melt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steadily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increasing.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8429" y="3539109"/>
            <a:ext cx="782891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8450" marR="49149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Melting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glaciers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carry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massive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amounts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fresh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sediment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land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ocean.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Alaska’s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glaciers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lost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nearly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giga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tons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ice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2003.</a:t>
            </a:r>
            <a:endParaRPr sz="20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Rising</a:t>
            </a:r>
            <a:r>
              <a:rPr dirty="0" sz="20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sea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levels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have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devastating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effects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20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coastal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areas.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2400" y="5747003"/>
            <a:ext cx="5935980" cy="1036319"/>
            <a:chOff x="152400" y="5747003"/>
            <a:chExt cx="5935980" cy="1036319"/>
          </a:xfrm>
        </p:grpSpPr>
        <p:sp>
          <p:nvSpPr>
            <p:cNvPr id="8" name="object 8" descr=""/>
            <p:cNvSpPr/>
            <p:nvPr/>
          </p:nvSpPr>
          <p:spPr>
            <a:xfrm>
              <a:off x="165353" y="5759957"/>
              <a:ext cx="5910580" cy="1010285"/>
            </a:xfrm>
            <a:custGeom>
              <a:avLst/>
              <a:gdLst/>
              <a:ahLst/>
              <a:cxnLst/>
              <a:rect l="l" t="t" r="r" b="b"/>
              <a:pathLst>
                <a:path w="5910580" h="1010284">
                  <a:moveTo>
                    <a:pt x="2462529" y="897635"/>
                  </a:moveTo>
                  <a:lnTo>
                    <a:pt x="985012" y="897635"/>
                  </a:lnTo>
                  <a:lnTo>
                    <a:pt x="1723770" y="1009839"/>
                  </a:lnTo>
                  <a:lnTo>
                    <a:pt x="2462529" y="897635"/>
                  </a:lnTo>
                  <a:close/>
                </a:path>
                <a:path w="5910580" h="1010284">
                  <a:moveTo>
                    <a:pt x="5760466" y="0"/>
                  </a:moveTo>
                  <a:lnTo>
                    <a:pt x="149606" y="0"/>
                  </a:lnTo>
                  <a:lnTo>
                    <a:pt x="102318" y="7626"/>
                  </a:lnTo>
                  <a:lnTo>
                    <a:pt x="61250" y="28864"/>
                  </a:lnTo>
                  <a:lnTo>
                    <a:pt x="28864" y="61250"/>
                  </a:lnTo>
                  <a:lnTo>
                    <a:pt x="7626" y="102318"/>
                  </a:lnTo>
                  <a:lnTo>
                    <a:pt x="0" y="149605"/>
                  </a:lnTo>
                  <a:lnTo>
                    <a:pt x="0" y="748029"/>
                  </a:lnTo>
                  <a:lnTo>
                    <a:pt x="7626" y="795317"/>
                  </a:lnTo>
                  <a:lnTo>
                    <a:pt x="28864" y="836385"/>
                  </a:lnTo>
                  <a:lnTo>
                    <a:pt x="61250" y="868771"/>
                  </a:lnTo>
                  <a:lnTo>
                    <a:pt x="102318" y="890009"/>
                  </a:lnTo>
                  <a:lnTo>
                    <a:pt x="149606" y="897635"/>
                  </a:lnTo>
                  <a:lnTo>
                    <a:pt x="5760466" y="897635"/>
                  </a:lnTo>
                  <a:lnTo>
                    <a:pt x="5807772" y="890009"/>
                  </a:lnTo>
                  <a:lnTo>
                    <a:pt x="5848843" y="868771"/>
                  </a:lnTo>
                  <a:lnTo>
                    <a:pt x="5881221" y="836385"/>
                  </a:lnTo>
                  <a:lnTo>
                    <a:pt x="5902449" y="795317"/>
                  </a:lnTo>
                  <a:lnTo>
                    <a:pt x="5910072" y="748029"/>
                  </a:lnTo>
                  <a:lnTo>
                    <a:pt x="5910072" y="149605"/>
                  </a:lnTo>
                  <a:lnTo>
                    <a:pt x="5902449" y="102318"/>
                  </a:lnTo>
                  <a:lnTo>
                    <a:pt x="5881221" y="61250"/>
                  </a:lnTo>
                  <a:lnTo>
                    <a:pt x="5848843" y="28864"/>
                  </a:lnTo>
                  <a:lnTo>
                    <a:pt x="5807772" y="7626"/>
                  </a:lnTo>
                  <a:lnTo>
                    <a:pt x="5760466" y="0"/>
                  </a:lnTo>
                  <a:close/>
                </a:path>
              </a:pathLst>
            </a:custGeom>
            <a:solidFill>
              <a:srgbClr val="E8E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5353" y="5759957"/>
              <a:ext cx="5910580" cy="1010285"/>
            </a:xfrm>
            <a:custGeom>
              <a:avLst/>
              <a:gdLst/>
              <a:ahLst/>
              <a:cxnLst/>
              <a:rect l="l" t="t" r="r" b="b"/>
              <a:pathLst>
                <a:path w="5910580" h="1010284">
                  <a:moveTo>
                    <a:pt x="0" y="149605"/>
                  </a:moveTo>
                  <a:lnTo>
                    <a:pt x="7626" y="102318"/>
                  </a:lnTo>
                  <a:lnTo>
                    <a:pt x="28864" y="61250"/>
                  </a:lnTo>
                  <a:lnTo>
                    <a:pt x="61250" y="28864"/>
                  </a:lnTo>
                  <a:lnTo>
                    <a:pt x="102318" y="7626"/>
                  </a:lnTo>
                  <a:lnTo>
                    <a:pt x="149606" y="0"/>
                  </a:lnTo>
                  <a:lnTo>
                    <a:pt x="985012" y="0"/>
                  </a:lnTo>
                  <a:lnTo>
                    <a:pt x="2462529" y="0"/>
                  </a:lnTo>
                  <a:lnTo>
                    <a:pt x="5760466" y="0"/>
                  </a:lnTo>
                  <a:lnTo>
                    <a:pt x="5807772" y="7626"/>
                  </a:lnTo>
                  <a:lnTo>
                    <a:pt x="5848843" y="28864"/>
                  </a:lnTo>
                  <a:lnTo>
                    <a:pt x="5881221" y="61250"/>
                  </a:lnTo>
                  <a:lnTo>
                    <a:pt x="5902449" y="102318"/>
                  </a:lnTo>
                  <a:lnTo>
                    <a:pt x="5910072" y="149605"/>
                  </a:lnTo>
                  <a:lnTo>
                    <a:pt x="5910072" y="523620"/>
                  </a:lnTo>
                  <a:lnTo>
                    <a:pt x="5910072" y="748029"/>
                  </a:lnTo>
                  <a:lnTo>
                    <a:pt x="5902449" y="795317"/>
                  </a:lnTo>
                  <a:lnTo>
                    <a:pt x="5881221" y="836385"/>
                  </a:lnTo>
                  <a:lnTo>
                    <a:pt x="5848843" y="868771"/>
                  </a:lnTo>
                  <a:lnTo>
                    <a:pt x="5807772" y="890009"/>
                  </a:lnTo>
                  <a:lnTo>
                    <a:pt x="5760466" y="897635"/>
                  </a:lnTo>
                  <a:lnTo>
                    <a:pt x="2462529" y="897635"/>
                  </a:lnTo>
                  <a:lnTo>
                    <a:pt x="1723770" y="1009839"/>
                  </a:lnTo>
                  <a:lnTo>
                    <a:pt x="985012" y="897635"/>
                  </a:lnTo>
                  <a:lnTo>
                    <a:pt x="149606" y="897635"/>
                  </a:lnTo>
                  <a:lnTo>
                    <a:pt x="102318" y="890009"/>
                  </a:lnTo>
                  <a:lnTo>
                    <a:pt x="61250" y="868771"/>
                  </a:lnTo>
                  <a:lnTo>
                    <a:pt x="28864" y="836385"/>
                  </a:lnTo>
                  <a:lnTo>
                    <a:pt x="7626" y="795317"/>
                  </a:lnTo>
                  <a:lnTo>
                    <a:pt x="0" y="748029"/>
                  </a:lnTo>
                  <a:lnTo>
                    <a:pt x="0" y="523620"/>
                  </a:lnTo>
                  <a:lnTo>
                    <a:pt x="0" y="149605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87527" y="5933643"/>
            <a:ext cx="521208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dirty="0" sz="1800" spc="-95">
                <a:solidFill>
                  <a:srgbClr val="2D663D"/>
                </a:solidFill>
                <a:latin typeface="Verdana"/>
                <a:cs typeface="Verdana"/>
              </a:rPr>
              <a:t>Why</a:t>
            </a:r>
            <a:r>
              <a:rPr dirty="0" sz="1800" spc="-45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 spc="-105">
                <a:solidFill>
                  <a:srgbClr val="2D663D"/>
                </a:solidFill>
                <a:latin typeface="Verdana"/>
                <a:cs typeface="Verdana"/>
              </a:rPr>
              <a:t>scientists</a:t>
            </a:r>
            <a:r>
              <a:rPr dirty="0" sz="1800" spc="-80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2D663D"/>
                </a:solidFill>
                <a:latin typeface="Verdana"/>
                <a:cs typeface="Verdana"/>
              </a:rPr>
              <a:t>are</a:t>
            </a:r>
            <a:r>
              <a:rPr dirty="0" sz="1800" spc="-100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 spc="-90">
                <a:solidFill>
                  <a:srgbClr val="2D663D"/>
                </a:solidFill>
                <a:latin typeface="Verdana"/>
                <a:cs typeface="Verdana"/>
              </a:rPr>
              <a:t>so </a:t>
            </a:r>
            <a:r>
              <a:rPr dirty="0" sz="1800" spc="-50">
                <a:solidFill>
                  <a:srgbClr val="2D663D"/>
                </a:solidFill>
                <a:latin typeface="Verdana"/>
                <a:cs typeface="Verdana"/>
              </a:rPr>
              <a:t>worried</a:t>
            </a:r>
            <a:r>
              <a:rPr dirty="0" sz="1800" spc="-55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2D663D"/>
                </a:solidFill>
                <a:latin typeface="Verdana"/>
                <a:cs typeface="Verdana"/>
              </a:rPr>
              <a:t>about</a:t>
            </a:r>
            <a:r>
              <a:rPr dirty="0" sz="1800" spc="-90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 spc="-145">
                <a:solidFill>
                  <a:srgbClr val="2D663D"/>
                </a:solidFill>
                <a:latin typeface="Verdana"/>
                <a:cs typeface="Verdana"/>
              </a:rPr>
              <a:t>this</a:t>
            </a:r>
            <a:r>
              <a:rPr dirty="0" sz="1800" spc="-70">
                <a:solidFill>
                  <a:srgbClr val="2D663D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2D663D"/>
                </a:solidFill>
                <a:latin typeface="Verdana"/>
                <a:cs typeface="Verdana"/>
              </a:rPr>
              <a:t>glacier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</a:pPr>
            <a:r>
              <a:rPr dirty="0" u="sng" sz="1600" spc="-55">
                <a:solidFill>
                  <a:srgbClr val="6DAC1C"/>
                </a:solidFill>
                <a:uFill>
                  <a:solidFill>
                    <a:srgbClr val="6DAC1C"/>
                  </a:solidFill>
                </a:uFill>
                <a:latin typeface="Verdana"/>
                <a:cs typeface="Verdana"/>
                <a:hlinkClick r:id="rId3"/>
              </a:rPr>
              <a:t>https://www.youtube.com/watch?v=XRUxTFWWWdY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1647" y="-3574"/>
            <a:ext cx="7976238" cy="47470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100"/>
              </a:spcBef>
            </a:pPr>
            <a:r>
              <a:rPr dirty="0"/>
              <a:t>As</a:t>
            </a:r>
            <a:r>
              <a:rPr dirty="0" spc="-35"/>
              <a:t> </a:t>
            </a:r>
            <a:r>
              <a:rPr dirty="0"/>
              <a:t>global</a:t>
            </a:r>
            <a:r>
              <a:rPr dirty="0" spc="-45"/>
              <a:t> </a:t>
            </a:r>
            <a:r>
              <a:rPr dirty="0" spc="-20"/>
              <a:t>temperatures</a:t>
            </a:r>
            <a:r>
              <a:rPr dirty="0" spc="-30"/>
              <a:t> </a:t>
            </a:r>
            <a:r>
              <a:rPr dirty="0"/>
              <a:t>rise,</a:t>
            </a:r>
            <a:r>
              <a:rPr dirty="0" spc="-30"/>
              <a:t> </a:t>
            </a:r>
            <a:r>
              <a:rPr dirty="0" spc="-25"/>
              <a:t>so </a:t>
            </a:r>
            <a:r>
              <a:rPr dirty="0"/>
              <a:t>does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global</a:t>
            </a:r>
            <a:r>
              <a:rPr dirty="0" spc="-55"/>
              <a:t> </a:t>
            </a:r>
            <a:r>
              <a:rPr dirty="0"/>
              <a:t>sea</a:t>
            </a:r>
            <a:r>
              <a:rPr dirty="0" spc="-30"/>
              <a:t> </a:t>
            </a:r>
            <a:r>
              <a:rPr dirty="0" spc="-10"/>
              <a:t>level.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9237726" y="2176017"/>
            <a:ext cx="19792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Glaciers</a:t>
            </a:r>
            <a:r>
              <a:rPr dirty="0" sz="1800" spc="-8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are</a:t>
            </a:r>
            <a:r>
              <a:rPr dirty="0" sz="18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huge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areas</a:t>
            </a:r>
            <a:r>
              <a:rPr dirty="0" sz="18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ice</a:t>
            </a:r>
            <a:r>
              <a:rPr dirty="0" sz="1800" spc="-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Calibri"/>
                <a:cs typeface="Calibri"/>
              </a:rPr>
              <a:t>in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mountain</a:t>
            </a:r>
            <a:r>
              <a:rPr dirty="0" sz="1800" spc="-5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regions,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store</a:t>
            </a:r>
            <a:r>
              <a:rPr dirty="0" sz="1800" spc="-8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fresh</a:t>
            </a:r>
            <a:r>
              <a:rPr dirty="0" sz="1800" spc="-6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water</a:t>
            </a:r>
            <a:r>
              <a:rPr dirty="0" sz="1800" spc="-8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00"/>
                </a:solidFill>
                <a:latin typeface="Calibri"/>
                <a:cs typeface="Calibri"/>
              </a:rPr>
              <a:t>in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dirty="0" sz="18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form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solid</a:t>
            </a:r>
            <a:r>
              <a:rPr dirty="0" sz="1800" spc="-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00"/>
                </a:solidFill>
                <a:latin typeface="Calibri"/>
                <a:cs typeface="Calibri"/>
              </a:rPr>
              <a:t>ice.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52004" y="4561332"/>
            <a:ext cx="4459224" cy="2124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79" y="222504"/>
            <a:ext cx="3136392" cy="8412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9079" y="222504"/>
            <a:ext cx="3136900" cy="841375"/>
          </a:xfrm>
          <a:prstGeom prst="rect">
            <a:avLst/>
          </a:prstGeom>
          <a:ln w="57911">
            <a:solidFill>
              <a:srgbClr val="89BBD5"/>
            </a:solidFill>
          </a:ln>
        </p:spPr>
        <p:txBody>
          <a:bodyPr wrap="square" lIns="0" tIns="1270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dirty="0" u="sng" sz="2000" spc="-35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RISING</a:t>
            </a:r>
            <a:r>
              <a:rPr dirty="0" u="sng" sz="2000" spc="-13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7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SEA</a:t>
            </a:r>
            <a:r>
              <a:rPr dirty="0" u="sng" sz="2000" spc="-10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34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LEVELS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u="sng" sz="1800" spc="-195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9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b="1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2729" y="1351915"/>
            <a:ext cx="10022840" cy="2865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polar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regions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particularly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vulnerable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warming!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slight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increases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temperature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huge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areas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stored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ice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melt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flow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into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Earth’s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oceans.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Glaciers,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huge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ice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mountain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regions,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store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fresh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solid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ice.</a:t>
            </a:r>
            <a:endParaRPr sz="1800">
              <a:latin typeface="Calibri"/>
              <a:cs typeface="Calibri"/>
            </a:endParaRPr>
          </a:p>
          <a:p>
            <a:pPr marL="299085" marR="78613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Scientists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studying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glaciers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observe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glaciers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retreating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temperatures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rise,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melt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steadily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increasing.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Melting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glaciers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carry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massive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amounts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fresh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sediment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land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ocean.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Alaska’s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glaciers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lost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nearly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gigatons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ice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2003.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devastating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coastal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areas.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3228" y="3750564"/>
            <a:ext cx="2869692" cy="296875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4041647" y="-3574"/>
            <a:ext cx="7463155" cy="1834514"/>
            <a:chOff x="4041647" y="-3574"/>
            <a:chExt cx="7463155" cy="1834514"/>
          </a:xfrm>
        </p:grpSpPr>
        <p:sp>
          <p:nvSpPr>
            <p:cNvPr id="7" name="object 7" descr=""/>
            <p:cNvSpPr/>
            <p:nvPr/>
          </p:nvSpPr>
          <p:spPr>
            <a:xfrm>
              <a:off x="4054601" y="9379"/>
              <a:ext cx="7437120" cy="1809114"/>
            </a:xfrm>
            <a:custGeom>
              <a:avLst/>
              <a:gdLst/>
              <a:ahLst/>
              <a:cxnLst/>
              <a:rect l="l" t="t" r="r" b="b"/>
              <a:pathLst>
                <a:path w="7437120" h="1809114">
                  <a:moveTo>
                    <a:pt x="1252567" y="0"/>
                  </a:moveTo>
                  <a:lnTo>
                    <a:pt x="1207833" y="273"/>
                  </a:lnTo>
                  <a:lnTo>
                    <a:pt x="1163098" y="1006"/>
                  </a:lnTo>
                  <a:lnTo>
                    <a:pt x="1118363" y="2211"/>
                  </a:lnTo>
                  <a:lnTo>
                    <a:pt x="1073629" y="3899"/>
                  </a:lnTo>
                  <a:lnTo>
                    <a:pt x="1028894" y="6082"/>
                  </a:lnTo>
                  <a:lnTo>
                    <a:pt x="984160" y="8771"/>
                  </a:lnTo>
                  <a:lnTo>
                    <a:pt x="939425" y="11978"/>
                  </a:lnTo>
                  <a:lnTo>
                    <a:pt x="894691" y="15714"/>
                  </a:lnTo>
                  <a:lnTo>
                    <a:pt x="849956" y="19992"/>
                  </a:lnTo>
                  <a:lnTo>
                    <a:pt x="805222" y="24823"/>
                  </a:lnTo>
                  <a:lnTo>
                    <a:pt x="760487" y="30219"/>
                  </a:lnTo>
                  <a:lnTo>
                    <a:pt x="715752" y="36190"/>
                  </a:lnTo>
                  <a:lnTo>
                    <a:pt x="671018" y="42750"/>
                  </a:lnTo>
                  <a:lnTo>
                    <a:pt x="626283" y="49909"/>
                  </a:lnTo>
                  <a:lnTo>
                    <a:pt x="581549" y="57679"/>
                  </a:lnTo>
                  <a:lnTo>
                    <a:pt x="536814" y="66072"/>
                  </a:lnTo>
                  <a:lnTo>
                    <a:pt x="492080" y="75099"/>
                  </a:lnTo>
                  <a:lnTo>
                    <a:pt x="447345" y="84773"/>
                  </a:lnTo>
                  <a:lnTo>
                    <a:pt x="402611" y="95104"/>
                  </a:lnTo>
                  <a:lnTo>
                    <a:pt x="357876" y="106104"/>
                  </a:lnTo>
                  <a:lnTo>
                    <a:pt x="313141" y="117786"/>
                  </a:lnTo>
                  <a:lnTo>
                    <a:pt x="268407" y="130160"/>
                  </a:lnTo>
                  <a:lnTo>
                    <a:pt x="223672" y="143238"/>
                  </a:lnTo>
                  <a:lnTo>
                    <a:pt x="178938" y="157032"/>
                  </a:lnTo>
                  <a:lnTo>
                    <a:pt x="134203" y="171554"/>
                  </a:lnTo>
                  <a:lnTo>
                    <a:pt x="89469" y="186815"/>
                  </a:lnTo>
                  <a:lnTo>
                    <a:pt x="44734" y="202827"/>
                  </a:lnTo>
                  <a:lnTo>
                    <a:pt x="0" y="219601"/>
                  </a:lnTo>
                  <a:lnTo>
                    <a:pt x="1487424" y="1588915"/>
                  </a:lnTo>
                  <a:lnTo>
                    <a:pt x="1532158" y="1572141"/>
                  </a:lnTo>
                  <a:lnTo>
                    <a:pt x="1576893" y="1556129"/>
                  </a:lnTo>
                  <a:lnTo>
                    <a:pt x="1621627" y="1540868"/>
                  </a:lnTo>
                  <a:lnTo>
                    <a:pt x="1666362" y="1526346"/>
                  </a:lnTo>
                  <a:lnTo>
                    <a:pt x="1711096" y="1512552"/>
                  </a:lnTo>
                  <a:lnTo>
                    <a:pt x="1755831" y="1499474"/>
                  </a:lnTo>
                  <a:lnTo>
                    <a:pt x="1800565" y="1487100"/>
                  </a:lnTo>
                  <a:lnTo>
                    <a:pt x="1845300" y="1475418"/>
                  </a:lnTo>
                  <a:lnTo>
                    <a:pt x="1890035" y="1464418"/>
                  </a:lnTo>
                  <a:lnTo>
                    <a:pt x="1934769" y="1454087"/>
                  </a:lnTo>
                  <a:lnTo>
                    <a:pt x="1979504" y="1444413"/>
                  </a:lnTo>
                  <a:lnTo>
                    <a:pt x="2024238" y="1435386"/>
                  </a:lnTo>
                  <a:lnTo>
                    <a:pt x="2068973" y="1426993"/>
                  </a:lnTo>
                  <a:lnTo>
                    <a:pt x="2113707" y="1419223"/>
                  </a:lnTo>
                  <a:lnTo>
                    <a:pt x="2158442" y="1412064"/>
                  </a:lnTo>
                  <a:lnTo>
                    <a:pt x="2203176" y="1405504"/>
                  </a:lnTo>
                  <a:lnTo>
                    <a:pt x="2247911" y="1399533"/>
                  </a:lnTo>
                  <a:lnTo>
                    <a:pt x="2292646" y="1394137"/>
                  </a:lnTo>
                  <a:lnTo>
                    <a:pt x="2337380" y="1389306"/>
                  </a:lnTo>
                  <a:lnTo>
                    <a:pt x="2382115" y="1385028"/>
                  </a:lnTo>
                  <a:lnTo>
                    <a:pt x="2426849" y="1381292"/>
                  </a:lnTo>
                  <a:lnTo>
                    <a:pt x="2471584" y="1378085"/>
                  </a:lnTo>
                  <a:lnTo>
                    <a:pt x="2516318" y="1375396"/>
                  </a:lnTo>
                  <a:lnTo>
                    <a:pt x="2561053" y="1373213"/>
                  </a:lnTo>
                  <a:lnTo>
                    <a:pt x="2605787" y="1371525"/>
                  </a:lnTo>
                  <a:lnTo>
                    <a:pt x="2650522" y="1370320"/>
                  </a:lnTo>
                  <a:lnTo>
                    <a:pt x="2695257" y="1369587"/>
                  </a:lnTo>
                  <a:lnTo>
                    <a:pt x="2739991" y="1369314"/>
                  </a:lnTo>
                  <a:lnTo>
                    <a:pt x="2784726" y="1369488"/>
                  </a:lnTo>
                  <a:lnTo>
                    <a:pt x="2829460" y="1370099"/>
                  </a:lnTo>
                  <a:lnTo>
                    <a:pt x="2874195" y="1371135"/>
                  </a:lnTo>
                  <a:lnTo>
                    <a:pt x="2918929" y="1372585"/>
                  </a:lnTo>
                  <a:lnTo>
                    <a:pt x="2963664" y="1374435"/>
                  </a:lnTo>
                  <a:lnTo>
                    <a:pt x="3008398" y="1376676"/>
                  </a:lnTo>
                  <a:lnTo>
                    <a:pt x="3053133" y="1379295"/>
                  </a:lnTo>
                  <a:lnTo>
                    <a:pt x="3097868" y="1382281"/>
                  </a:lnTo>
                  <a:lnTo>
                    <a:pt x="3142602" y="1385622"/>
                  </a:lnTo>
                  <a:lnTo>
                    <a:pt x="3187337" y="1389306"/>
                  </a:lnTo>
                  <a:lnTo>
                    <a:pt x="3232071" y="1393322"/>
                  </a:lnTo>
                  <a:lnTo>
                    <a:pt x="3276806" y="1397659"/>
                  </a:lnTo>
                  <a:lnTo>
                    <a:pt x="3321540" y="1402303"/>
                  </a:lnTo>
                  <a:lnTo>
                    <a:pt x="3366275" y="1407245"/>
                  </a:lnTo>
                  <a:lnTo>
                    <a:pt x="3411009" y="1412471"/>
                  </a:lnTo>
                  <a:lnTo>
                    <a:pt x="3455744" y="1417972"/>
                  </a:lnTo>
                  <a:lnTo>
                    <a:pt x="3500479" y="1423734"/>
                  </a:lnTo>
                  <a:lnTo>
                    <a:pt x="3589948" y="1435997"/>
                  </a:lnTo>
                  <a:lnTo>
                    <a:pt x="3679417" y="1449169"/>
                  </a:lnTo>
                  <a:lnTo>
                    <a:pt x="3768886" y="1463155"/>
                  </a:lnTo>
                  <a:lnTo>
                    <a:pt x="3858355" y="1477863"/>
                  </a:lnTo>
                  <a:lnTo>
                    <a:pt x="3947824" y="1493199"/>
                  </a:lnTo>
                  <a:lnTo>
                    <a:pt x="4082028" y="1517179"/>
                  </a:lnTo>
                  <a:lnTo>
                    <a:pt x="4216231" y="1542049"/>
                  </a:lnTo>
                  <a:lnTo>
                    <a:pt x="4708312" y="1635780"/>
                  </a:lnTo>
                  <a:lnTo>
                    <a:pt x="4887250" y="1668758"/>
                  </a:lnTo>
                  <a:lnTo>
                    <a:pt x="5021453" y="1692371"/>
                  </a:lnTo>
                  <a:lnTo>
                    <a:pt x="5110923" y="1707405"/>
                  </a:lnTo>
                  <a:lnTo>
                    <a:pt x="5200392" y="1721764"/>
                  </a:lnTo>
                  <a:lnTo>
                    <a:pt x="5289861" y="1735354"/>
                  </a:lnTo>
                  <a:lnTo>
                    <a:pt x="5379330" y="1748084"/>
                  </a:lnTo>
                  <a:lnTo>
                    <a:pt x="5468799" y="1759858"/>
                  </a:lnTo>
                  <a:lnTo>
                    <a:pt x="5513534" y="1765358"/>
                  </a:lnTo>
                  <a:lnTo>
                    <a:pt x="5558268" y="1770585"/>
                  </a:lnTo>
                  <a:lnTo>
                    <a:pt x="5603003" y="1775526"/>
                  </a:lnTo>
                  <a:lnTo>
                    <a:pt x="5647737" y="1780171"/>
                  </a:lnTo>
                  <a:lnTo>
                    <a:pt x="5692472" y="1784507"/>
                  </a:lnTo>
                  <a:lnTo>
                    <a:pt x="5737206" y="1788523"/>
                  </a:lnTo>
                  <a:lnTo>
                    <a:pt x="5781941" y="1792208"/>
                  </a:lnTo>
                  <a:lnTo>
                    <a:pt x="5826675" y="1795548"/>
                  </a:lnTo>
                  <a:lnTo>
                    <a:pt x="5871410" y="1798534"/>
                  </a:lnTo>
                  <a:lnTo>
                    <a:pt x="5916145" y="1801153"/>
                  </a:lnTo>
                  <a:lnTo>
                    <a:pt x="5960879" y="1803394"/>
                  </a:lnTo>
                  <a:lnTo>
                    <a:pt x="6005614" y="1805245"/>
                  </a:lnTo>
                  <a:lnTo>
                    <a:pt x="6050348" y="1806694"/>
                  </a:lnTo>
                  <a:lnTo>
                    <a:pt x="6095083" y="1807730"/>
                  </a:lnTo>
                  <a:lnTo>
                    <a:pt x="6139817" y="1808342"/>
                  </a:lnTo>
                  <a:lnTo>
                    <a:pt x="6184552" y="1808516"/>
                  </a:lnTo>
                  <a:lnTo>
                    <a:pt x="6229286" y="1808243"/>
                  </a:lnTo>
                  <a:lnTo>
                    <a:pt x="6274021" y="1807509"/>
                  </a:lnTo>
                  <a:lnTo>
                    <a:pt x="6318756" y="1806304"/>
                  </a:lnTo>
                  <a:lnTo>
                    <a:pt x="6363490" y="1804616"/>
                  </a:lnTo>
                  <a:lnTo>
                    <a:pt x="6408225" y="1802434"/>
                  </a:lnTo>
                  <a:lnTo>
                    <a:pt x="6452959" y="1799745"/>
                  </a:lnTo>
                  <a:lnTo>
                    <a:pt x="6497694" y="1796538"/>
                  </a:lnTo>
                  <a:lnTo>
                    <a:pt x="6542428" y="1792801"/>
                  </a:lnTo>
                  <a:lnTo>
                    <a:pt x="6587163" y="1788523"/>
                  </a:lnTo>
                  <a:lnTo>
                    <a:pt x="6631897" y="1783692"/>
                  </a:lnTo>
                  <a:lnTo>
                    <a:pt x="6676632" y="1778297"/>
                  </a:lnTo>
                  <a:lnTo>
                    <a:pt x="6721367" y="1772325"/>
                  </a:lnTo>
                  <a:lnTo>
                    <a:pt x="6766101" y="1765766"/>
                  </a:lnTo>
                  <a:lnTo>
                    <a:pt x="6810836" y="1758607"/>
                  </a:lnTo>
                  <a:lnTo>
                    <a:pt x="6855570" y="1750837"/>
                  </a:lnTo>
                  <a:lnTo>
                    <a:pt x="6900305" y="1742444"/>
                  </a:lnTo>
                  <a:lnTo>
                    <a:pt x="6945039" y="1733416"/>
                  </a:lnTo>
                  <a:lnTo>
                    <a:pt x="6989774" y="1723743"/>
                  </a:lnTo>
                  <a:lnTo>
                    <a:pt x="7034508" y="1713412"/>
                  </a:lnTo>
                  <a:lnTo>
                    <a:pt x="7079243" y="1702411"/>
                  </a:lnTo>
                  <a:lnTo>
                    <a:pt x="7123978" y="1690730"/>
                  </a:lnTo>
                  <a:lnTo>
                    <a:pt x="7168712" y="1678356"/>
                  </a:lnTo>
                  <a:lnTo>
                    <a:pt x="7213447" y="1665278"/>
                  </a:lnTo>
                  <a:lnTo>
                    <a:pt x="7258181" y="1651483"/>
                  </a:lnTo>
                  <a:lnTo>
                    <a:pt x="7302916" y="1636962"/>
                  </a:lnTo>
                  <a:lnTo>
                    <a:pt x="7347650" y="1621701"/>
                  </a:lnTo>
                  <a:lnTo>
                    <a:pt x="7392385" y="1605689"/>
                  </a:lnTo>
                  <a:lnTo>
                    <a:pt x="7437120" y="1588915"/>
                  </a:lnTo>
                  <a:lnTo>
                    <a:pt x="5949696" y="219601"/>
                  </a:lnTo>
                  <a:lnTo>
                    <a:pt x="5904961" y="236375"/>
                  </a:lnTo>
                  <a:lnTo>
                    <a:pt x="5860226" y="252387"/>
                  </a:lnTo>
                  <a:lnTo>
                    <a:pt x="5815492" y="267648"/>
                  </a:lnTo>
                  <a:lnTo>
                    <a:pt x="5770757" y="282169"/>
                  </a:lnTo>
                  <a:lnTo>
                    <a:pt x="5726023" y="295964"/>
                  </a:lnTo>
                  <a:lnTo>
                    <a:pt x="5681288" y="309042"/>
                  </a:lnTo>
                  <a:lnTo>
                    <a:pt x="5636554" y="321416"/>
                  </a:lnTo>
                  <a:lnTo>
                    <a:pt x="5591819" y="333097"/>
                  </a:lnTo>
                  <a:lnTo>
                    <a:pt x="5547084" y="344098"/>
                  </a:lnTo>
                  <a:lnTo>
                    <a:pt x="5502350" y="354429"/>
                  </a:lnTo>
                  <a:lnTo>
                    <a:pt x="5457615" y="364102"/>
                  </a:lnTo>
                  <a:lnTo>
                    <a:pt x="5412881" y="373130"/>
                  </a:lnTo>
                  <a:lnTo>
                    <a:pt x="5368146" y="381523"/>
                  </a:lnTo>
                  <a:lnTo>
                    <a:pt x="5323412" y="389293"/>
                  </a:lnTo>
                  <a:lnTo>
                    <a:pt x="5278677" y="396452"/>
                  </a:lnTo>
                  <a:lnTo>
                    <a:pt x="5233943" y="403011"/>
                  </a:lnTo>
                  <a:lnTo>
                    <a:pt x="5189208" y="408983"/>
                  </a:lnTo>
                  <a:lnTo>
                    <a:pt x="5144473" y="414378"/>
                  </a:lnTo>
                  <a:lnTo>
                    <a:pt x="5099739" y="419209"/>
                  </a:lnTo>
                  <a:lnTo>
                    <a:pt x="5055004" y="423487"/>
                  </a:lnTo>
                  <a:lnTo>
                    <a:pt x="5010270" y="427224"/>
                  </a:lnTo>
                  <a:lnTo>
                    <a:pt x="4965535" y="430431"/>
                  </a:lnTo>
                  <a:lnTo>
                    <a:pt x="4920801" y="433120"/>
                  </a:lnTo>
                  <a:lnTo>
                    <a:pt x="4876066" y="435302"/>
                  </a:lnTo>
                  <a:lnTo>
                    <a:pt x="4831332" y="436990"/>
                  </a:lnTo>
                  <a:lnTo>
                    <a:pt x="4786597" y="438195"/>
                  </a:lnTo>
                  <a:lnTo>
                    <a:pt x="4741862" y="438929"/>
                  </a:lnTo>
                  <a:lnTo>
                    <a:pt x="4697128" y="439202"/>
                  </a:lnTo>
                  <a:lnTo>
                    <a:pt x="4652393" y="439028"/>
                  </a:lnTo>
                  <a:lnTo>
                    <a:pt x="4607659" y="438416"/>
                  </a:lnTo>
                  <a:lnTo>
                    <a:pt x="4562924" y="437380"/>
                  </a:lnTo>
                  <a:lnTo>
                    <a:pt x="4518190" y="435931"/>
                  </a:lnTo>
                  <a:lnTo>
                    <a:pt x="4473455" y="434080"/>
                  </a:lnTo>
                  <a:lnTo>
                    <a:pt x="4428721" y="431839"/>
                  </a:lnTo>
                  <a:lnTo>
                    <a:pt x="4383986" y="429220"/>
                  </a:lnTo>
                  <a:lnTo>
                    <a:pt x="4339251" y="426234"/>
                  </a:lnTo>
                  <a:lnTo>
                    <a:pt x="4294517" y="422894"/>
                  </a:lnTo>
                  <a:lnTo>
                    <a:pt x="4249782" y="419209"/>
                  </a:lnTo>
                  <a:lnTo>
                    <a:pt x="4205048" y="415193"/>
                  </a:lnTo>
                  <a:lnTo>
                    <a:pt x="4160313" y="410857"/>
                  </a:lnTo>
                  <a:lnTo>
                    <a:pt x="4115579" y="406212"/>
                  </a:lnTo>
                  <a:lnTo>
                    <a:pt x="4070844" y="401271"/>
                  </a:lnTo>
                  <a:lnTo>
                    <a:pt x="4026110" y="396044"/>
                  </a:lnTo>
                  <a:lnTo>
                    <a:pt x="3981375" y="390544"/>
                  </a:lnTo>
                  <a:lnTo>
                    <a:pt x="3936640" y="384782"/>
                  </a:lnTo>
                  <a:lnTo>
                    <a:pt x="3847171" y="372519"/>
                  </a:lnTo>
                  <a:lnTo>
                    <a:pt x="3757702" y="359347"/>
                  </a:lnTo>
                  <a:lnTo>
                    <a:pt x="3668233" y="345361"/>
                  </a:lnTo>
                  <a:lnTo>
                    <a:pt x="3578764" y="330653"/>
                  </a:lnTo>
                  <a:lnTo>
                    <a:pt x="3489295" y="315316"/>
                  </a:lnTo>
                  <a:lnTo>
                    <a:pt x="3355091" y="291336"/>
                  </a:lnTo>
                  <a:lnTo>
                    <a:pt x="3220888" y="266466"/>
                  </a:lnTo>
                  <a:lnTo>
                    <a:pt x="2728807" y="172735"/>
                  </a:lnTo>
                  <a:lnTo>
                    <a:pt x="2549869" y="139757"/>
                  </a:lnTo>
                  <a:lnTo>
                    <a:pt x="2415666" y="116144"/>
                  </a:lnTo>
                  <a:lnTo>
                    <a:pt x="2326196" y="101110"/>
                  </a:lnTo>
                  <a:lnTo>
                    <a:pt x="2236727" y="86752"/>
                  </a:lnTo>
                  <a:lnTo>
                    <a:pt x="2147258" y="73161"/>
                  </a:lnTo>
                  <a:lnTo>
                    <a:pt x="2057789" y="60432"/>
                  </a:lnTo>
                  <a:lnTo>
                    <a:pt x="1968320" y="48658"/>
                  </a:lnTo>
                  <a:lnTo>
                    <a:pt x="1923585" y="43157"/>
                  </a:lnTo>
                  <a:lnTo>
                    <a:pt x="1878851" y="37931"/>
                  </a:lnTo>
                  <a:lnTo>
                    <a:pt x="1834116" y="32989"/>
                  </a:lnTo>
                  <a:lnTo>
                    <a:pt x="1789382" y="28345"/>
                  </a:lnTo>
                  <a:lnTo>
                    <a:pt x="1744647" y="24008"/>
                  </a:lnTo>
                  <a:lnTo>
                    <a:pt x="1699913" y="19992"/>
                  </a:lnTo>
                  <a:lnTo>
                    <a:pt x="1655178" y="16308"/>
                  </a:lnTo>
                  <a:lnTo>
                    <a:pt x="1610444" y="12967"/>
                  </a:lnTo>
                  <a:lnTo>
                    <a:pt x="1565709" y="9981"/>
                  </a:lnTo>
                  <a:lnTo>
                    <a:pt x="1520974" y="7362"/>
                  </a:lnTo>
                  <a:lnTo>
                    <a:pt x="1476240" y="5121"/>
                  </a:lnTo>
                  <a:lnTo>
                    <a:pt x="1431505" y="3271"/>
                  </a:lnTo>
                  <a:lnTo>
                    <a:pt x="1386771" y="1821"/>
                  </a:lnTo>
                  <a:lnTo>
                    <a:pt x="1342036" y="785"/>
                  </a:lnTo>
                  <a:lnTo>
                    <a:pt x="1297302" y="174"/>
                  </a:lnTo>
                  <a:lnTo>
                    <a:pt x="1252567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54601" y="9379"/>
              <a:ext cx="7437120" cy="1809114"/>
            </a:xfrm>
            <a:custGeom>
              <a:avLst/>
              <a:gdLst/>
              <a:ahLst/>
              <a:cxnLst/>
              <a:rect l="l" t="t" r="r" b="b"/>
              <a:pathLst>
                <a:path w="7437120" h="1809114">
                  <a:moveTo>
                    <a:pt x="0" y="219601"/>
                  </a:moveTo>
                  <a:lnTo>
                    <a:pt x="44734" y="202827"/>
                  </a:lnTo>
                  <a:lnTo>
                    <a:pt x="89469" y="186815"/>
                  </a:lnTo>
                  <a:lnTo>
                    <a:pt x="134203" y="171554"/>
                  </a:lnTo>
                  <a:lnTo>
                    <a:pt x="178938" y="157032"/>
                  </a:lnTo>
                  <a:lnTo>
                    <a:pt x="223672" y="143238"/>
                  </a:lnTo>
                  <a:lnTo>
                    <a:pt x="268407" y="130160"/>
                  </a:lnTo>
                  <a:lnTo>
                    <a:pt x="313141" y="117786"/>
                  </a:lnTo>
                  <a:lnTo>
                    <a:pt x="357876" y="106104"/>
                  </a:lnTo>
                  <a:lnTo>
                    <a:pt x="402611" y="95104"/>
                  </a:lnTo>
                  <a:lnTo>
                    <a:pt x="447345" y="84773"/>
                  </a:lnTo>
                  <a:lnTo>
                    <a:pt x="492080" y="75099"/>
                  </a:lnTo>
                  <a:lnTo>
                    <a:pt x="536814" y="66072"/>
                  </a:lnTo>
                  <a:lnTo>
                    <a:pt x="581549" y="57679"/>
                  </a:lnTo>
                  <a:lnTo>
                    <a:pt x="626283" y="49909"/>
                  </a:lnTo>
                  <a:lnTo>
                    <a:pt x="671018" y="42750"/>
                  </a:lnTo>
                  <a:lnTo>
                    <a:pt x="715752" y="36190"/>
                  </a:lnTo>
                  <a:lnTo>
                    <a:pt x="760487" y="30219"/>
                  </a:lnTo>
                  <a:lnTo>
                    <a:pt x="805222" y="24823"/>
                  </a:lnTo>
                  <a:lnTo>
                    <a:pt x="849956" y="19992"/>
                  </a:lnTo>
                  <a:lnTo>
                    <a:pt x="894691" y="15714"/>
                  </a:lnTo>
                  <a:lnTo>
                    <a:pt x="939425" y="11978"/>
                  </a:lnTo>
                  <a:lnTo>
                    <a:pt x="984160" y="8771"/>
                  </a:lnTo>
                  <a:lnTo>
                    <a:pt x="1028894" y="6082"/>
                  </a:lnTo>
                  <a:lnTo>
                    <a:pt x="1073629" y="3899"/>
                  </a:lnTo>
                  <a:lnTo>
                    <a:pt x="1118363" y="2211"/>
                  </a:lnTo>
                  <a:lnTo>
                    <a:pt x="1163098" y="1006"/>
                  </a:lnTo>
                  <a:lnTo>
                    <a:pt x="1207833" y="273"/>
                  </a:lnTo>
                  <a:lnTo>
                    <a:pt x="1252567" y="0"/>
                  </a:lnTo>
                  <a:lnTo>
                    <a:pt x="1297302" y="174"/>
                  </a:lnTo>
                  <a:lnTo>
                    <a:pt x="1342036" y="785"/>
                  </a:lnTo>
                  <a:lnTo>
                    <a:pt x="1386771" y="1821"/>
                  </a:lnTo>
                  <a:lnTo>
                    <a:pt x="1431505" y="3271"/>
                  </a:lnTo>
                  <a:lnTo>
                    <a:pt x="1476240" y="5121"/>
                  </a:lnTo>
                  <a:lnTo>
                    <a:pt x="1520974" y="7362"/>
                  </a:lnTo>
                  <a:lnTo>
                    <a:pt x="1565709" y="9981"/>
                  </a:lnTo>
                  <a:lnTo>
                    <a:pt x="1610444" y="12967"/>
                  </a:lnTo>
                  <a:lnTo>
                    <a:pt x="1655178" y="16308"/>
                  </a:lnTo>
                  <a:lnTo>
                    <a:pt x="1699913" y="19992"/>
                  </a:lnTo>
                  <a:lnTo>
                    <a:pt x="1744647" y="24008"/>
                  </a:lnTo>
                  <a:lnTo>
                    <a:pt x="1789382" y="28345"/>
                  </a:lnTo>
                  <a:lnTo>
                    <a:pt x="1834116" y="32989"/>
                  </a:lnTo>
                  <a:lnTo>
                    <a:pt x="1878851" y="37931"/>
                  </a:lnTo>
                  <a:lnTo>
                    <a:pt x="1923585" y="43157"/>
                  </a:lnTo>
                  <a:lnTo>
                    <a:pt x="1968320" y="48658"/>
                  </a:lnTo>
                  <a:lnTo>
                    <a:pt x="2013055" y="54420"/>
                  </a:lnTo>
                  <a:lnTo>
                    <a:pt x="2057789" y="60432"/>
                  </a:lnTo>
                  <a:lnTo>
                    <a:pt x="2102524" y="66683"/>
                  </a:lnTo>
                  <a:lnTo>
                    <a:pt x="2147258" y="73161"/>
                  </a:lnTo>
                  <a:lnTo>
                    <a:pt x="2191993" y="79855"/>
                  </a:lnTo>
                  <a:lnTo>
                    <a:pt x="2236727" y="86752"/>
                  </a:lnTo>
                  <a:lnTo>
                    <a:pt x="2281462" y="93841"/>
                  </a:lnTo>
                  <a:lnTo>
                    <a:pt x="2326196" y="101110"/>
                  </a:lnTo>
                  <a:lnTo>
                    <a:pt x="2370931" y="108549"/>
                  </a:lnTo>
                  <a:lnTo>
                    <a:pt x="2415666" y="116144"/>
                  </a:lnTo>
                  <a:lnTo>
                    <a:pt x="2460400" y="123885"/>
                  </a:lnTo>
                  <a:lnTo>
                    <a:pt x="2505135" y="131760"/>
                  </a:lnTo>
                  <a:lnTo>
                    <a:pt x="2549869" y="139757"/>
                  </a:lnTo>
                  <a:lnTo>
                    <a:pt x="2594604" y="147865"/>
                  </a:lnTo>
                  <a:lnTo>
                    <a:pt x="2639338" y="156072"/>
                  </a:lnTo>
                  <a:lnTo>
                    <a:pt x="2684073" y="164366"/>
                  </a:lnTo>
                  <a:lnTo>
                    <a:pt x="2728807" y="172735"/>
                  </a:lnTo>
                  <a:lnTo>
                    <a:pt x="2773542" y="181169"/>
                  </a:lnTo>
                  <a:lnTo>
                    <a:pt x="2818277" y="189655"/>
                  </a:lnTo>
                  <a:lnTo>
                    <a:pt x="2863011" y="198182"/>
                  </a:lnTo>
                  <a:lnTo>
                    <a:pt x="2907746" y="206738"/>
                  </a:lnTo>
                  <a:lnTo>
                    <a:pt x="2952480" y="215311"/>
                  </a:lnTo>
                  <a:lnTo>
                    <a:pt x="2997215" y="223890"/>
                  </a:lnTo>
                  <a:lnTo>
                    <a:pt x="3041949" y="232464"/>
                  </a:lnTo>
                  <a:lnTo>
                    <a:pt x="3086684" y="241020"/>
                  </a:lnTo>
                  <a:lnTo>
                    <a:pt x="3131418" y="249546"/>
                  </a:lnTo>
                  <a:lnTo>
                    <a:pt x="3176153" y="258032"/>
                  </a:lnTo>
                  <a:lnTo>
                    <a:pt x="3220888" y="266466"/>
                  </a:lnTo>
                  <a:lnTo>
                    <a:pt x="3265622" y="274836"/>
                  </a:lnTo>
                  <a:lnTo>
                    <a:pt x="3310357" y="283130"/>
                  </a:lnTo>
                  <a:lnTo>
                    <a:pt x="3355091" y="291336"/>
                  </a:lnTo>
                  <a:lnTo>
                    <a:pt x="3399826" y="299444"/>
                  </a:lnTo>
                  <a:lnTo>
                    <a:pt x="3444560" y="307441"/>
                  </a:lnTo>
                  <a:lnTo>
                    <a:pt x="3489295" y="315316"/>
                  </a:lnTo>
                  <a:lnTo>
                    <a:pt x="3534029" y="323057"/>
                  </a:lnTo>
                  <a:lnTo>
                    <a:pt x="3578764" y="330653"/>
                  </a:lnTo>
                  <a:lnTo>
                    <a:pt x="3623499" y="338091"/>
                  </a:lnTo>
                  <a:lnTo>
                    <a:pt x="3668233" y="345361"/>
                  </a:lnTo>
                  <a:lnTo>
                    <a:pt x="3712968" y="352450"/>
                  </a:lnTo>
                  <a:lnTo>
                    <a:pt x="3757702" y="359347"/>
                  </a:lnTo>
                  <a:lnTo>
                    <a:pt x="3802437" y="366040"/>
                  </a:lnTo>
                  <a:lnTo>
                    <a:pt x="3847171" y="372519"/>
                  </a:lnTo>
                  <a:lnTo>
                    <a:pt x="3891906" y="378770"/>
                  </a:lnTo>
                  <a:lnTo>
                    <a:pt x="3936640" y="384782"/>
                  </a:lnTo>
                  <a:lnTo>
                    <a:pt x="3981375" y="390544"/>
                  </a:lnTo>
                  <a:lnTo>
                    <a:pt x="4026110" y="396044"/>
                  </a:lnTo>
                  <a:lnTo>
                    <a:pt x="4070844" y="401271"/>
                  </a:lnTo>
                  <a:lnTo>
                    <a:pt x="4115579" y="406212"/>
                  </a:lnTo>
                  <a:lnTo>
                    <a:pt x="4160313" y="410857"/>
                  </a:lnTo>
                  <a:lnTo>
                    <a:pt x="4205048" y="415193"/>
                  </a:lnTo>
                  <a:lnTo>
                    <a:pt x="4249782" y="419209"/>
                  </a:lnTo>
                  <a:lnTo>
                    <a:pt x="4294517" y="422894"/>
                  </a:lnTo>
                  <a:lnTo>
                    <a:pt x="4339251" y="426234"/>
                  </a:lnTo>
                  <a:lnTo>
                    <a:pt x="4383986" y="429220"/>
                  </a:lnTo>
                  <a:lnTo>
                    <a:pt x="4428721" y="431839"/>
                  </a:lnTo>
                  <a:lnTo>
                    <a:pt x="4473455" y="434080"/>
                  </a:lnTo>
                  <a:lnTo>
                    <a:pt x="4518190" y="435931"/>
                  </a:lnTo>
                  <a:lnTo>
                    <a:pt x="4562924" y="437380"/>
                  </a:lnTo>
                  <a:lnTo>
                    <a:pt x="4607659" y="438416"/>
                  </a:lnTo>
                  <a:lnTo>
                    <a:pt x="4652393" y="439028"/>
                  </a:lnTo>
                  <a:lnTo>
                    <a:pt x="4697128" y="439202"/>
                  </a:lnTo>
                  <a:lnTo>
                    <a:pt x="4741862" y="438929"/>
                  </a:lnTo>
                  <a:lnTo>
                    <a:pt x="4786597" y="438195"/>
                  </a:lnTo>
                  <a:lnTo>
                    <a:pt x="4831332" y="436990"/>
                  </a:lnTo>
                  <a:lnTo>
                    <a:pt x="4876066" y="435302"/>
                  </a:lnTo>
                  <a:lnTo>
                    <a:pt x="4920801" y="433120"/>
                  </a:lnTo>
                  <a:lnTo>
                    <a:pt x="4965535" y="430431"/>
                  </a:lnTo>
                  <a:lnTo>
                    <a:pt x="5010270" y="427224"/>
                  </a:lnTo>
                  <a:lnTo>
                    <a:pt x="5055004" y="423487"/>
                  </a:lnTo>
                  <a:lnTo>
                    <a:pt x="5099739" y="419209"/>
                  </a:lnTo>
                  <a:lnTo>
                    <a:pt x="5144473" y="414378"/>
                  </a:lnTo>
                  <a:lnTo>
                    <a:pt x="5189208" y="408983"/>
                  </a:lnTo>
                  <a:lnTo>
                    <a:pt x="5233943" y="403011"/>
                  </a:lnTo>
                  <a:lnTo>
                    <a:pt x="5278677" y="396452"/>
                  </a:lnTo>
                  <a:lnTo>
                    <a:pt x="5323412" y="389293"/>
                  </a:lnTo>
                  <a:lnTo>
                    <a:pt x="5368146" y="381523"/>
                  </a:lnTo>
                  <a:lnTo>
                    <a:pt x="5412881" y="373130"/>
                  </a:lnTo>
                  <a:lnTo>
                    <a:pt x="5457615" y="364102"/>
                  </a:lnTo>
                  <a:lnTo>
                    <a:pt x="5502350" y="354429"/>
                  </a:lnTo>
                  <a:lnTo>
                    <a:pt x="5547084" y="344098"/>
                  </a:lnTo>
                  <a:lnTo>
                    <a:pt x="5591819" y="333097"/>
                  </a:lnTo>
                  <a:lnTo>
                    <a:pt x="5636554" y="321416"/>
                  </a:lnTo>
                  <a:lnTo>
                    <a:pt x="5681288" y="309042"/>
                  </a:lnTo>
                  <a:lnTo>
                    <a:pt x="5726023" y="295964"/>
                  </a:lnTo>
                  <a:lnTo>
                    <a:pt x="5770757" y="282169"/>
                  </a:lnTo>
                  <a:lnTo>
                    <a:pt x="5815492" y="267648"/>
                  </a:lnTo>
                  <a:lnTo>
                    <a:pt x="5860226" y="252387"/>
                  </a:lnTo>
                  <a:lnTo>
                    <a:pt x="5904961" y="236375"/>
                  </a:lnTo>
                  <a:lnTo>
                    <a:pt x="5949696" y="219601"/>
                  </a:lnTo>
                  <a:lnTo>
                    <a:pt x="7437120" y="1588915"/>
                  </a:lnTo>
                  <a:lnTo>
                    <a:pt x="7392385" y="1605689"/>
                  </a:lnTo>
                  <a:lnTo>
                    <a:pt x="7347650" y="1621701"/>
                  </a:lnTo>
                  <a:lnTo>
                    <a:pt x="7302916" y="1636962"/>
                  </a:lnTo>
                  <a:lnTo>
                    <a:pt x="7258181" y="1651483"/>
                  </a:lnTo>
                  <a:lnTo>
                    <a:pt x="7213447" y="1665278"/>
                  </a:lnTo>
                  <a:lnTo>
                    <a:pt x="7168712" y="1678356"/>
                  </a:lnTo>
                  <a:lnTo>
                    <a:pt x="7123978" y="1690730"/>
                  </a:lnTo>
                  <a:lnTo>
                    <a:pt x="7079243" y="1702411"/>
                  </a:lnTo>
                  <a:lnTo>
                    <a:pt x="7034508" y="1713412"/>
                  </a:lnTo>
                  <a:lnTo>
                    <a:pt x="6989774" y="1723743"/>
                  </a:lnTo>
                  <a:lnTo>
                    <a:pt x="6945039" y="1733416"/>
                  </a:lnTo>
                  <a:lnTo>
                    <a:pt x="6900305" y="1742444"/>
                  </a:lnTo>
                  <a:lnTo>
                    <a:pt x="6855570" y="1750837"/>
                  </a:lnTo>
                  <a:lnTo>
                    <a:pt x="6810836" y="1758607"/>
                  </a:lnTo>
                  <a:lnTo>
                    <a:pt x="6766101" y="1765766"/>
                  </a:lnTo>
                  <a:lnTo>
                    <a:pt x="6721367" y="1772325"/>
                  </a:lnTo>
                  <a:lnTo>
                    <a:pt x="6676632" y="1778297"/>
                  </a:lnTo>
                  <a:lnTo>
                    <a:pt x="6631897" y="1783692"/>
                  </a:lnTo>
                  <a:lnTo>
                    <a:pt x="6587163" y="1788523"/>
                  </a:lnTo>
                  <a:lnTo>
                    <a:pt x="6542428" y="1792801"/>
                  </a:lnTo>
                  <a:lnTo>
                    <a:pt x="6497694" y="1796538"/>
                  </a:lnTo>
                  <a:lnTo>
                    <a:pt x="6452959" y="1799745"/>
                  </a:lnTo>
                  <a:lnTo>
                    <a:pt x="6408225" y="1802434"/>
                  </a:lnTo>
                  <a:lnTo>
                    <a:pt x="6363490" y="1804616"/>
                  </a:lnTo>
                  <a:lnTo>
                    <a:pt x="6318756" y="1806304"/>
                  </a:lnTo>
                  <a:lnTo>
                    <a:pt x="6274021" y="1807509"/>
                  </a:lnTo>
                  <a:lnTo>
                    <a:pt x="6229286" y="1808243"/>
                  </a:lnTo>
                  <a:lnTo>
                    <a:pt x="6184552" y="1808516"/>
                  </a:lnTo>
                  <a:lnTo>
                    <a:pt x="6139817" y="1808342"/>
                  </a:lnTo>
                  <a:lnTo>
                    <a:pt x="6095083" y="1807730"/>
                  </a:lnTo>
                  <a:lnTo>
                    <a:pt x="6050348" y="1806694"/>
                  </a:lnTo>
                  <a:lnTo>
                    <a:pt x="6005614" y="1805245"/>
                  </a:lnTo>
                  <a:lnTo>
                    <a:pt x="5960879" y="1803394"/>
                  </a:lnTo>
                  <a:lnTo>
                    <a:pt x="5916145" y="1801153"/>
                  </a:lnTo>
                  <a:lnTo>
                    <a:pt x="5871410" y="1798534"/>
                  </a:lnTo>
                  <a:lnTo>
                    <a:pt x="5826675" y="1795548"/>
                  </a:lnTo>
                  <a:lnTo>
                    <a:pt x="5781941" y="1792208"/>
                  </a:lnTo>
                  <a:lnTo>
                    <a:pt x="5737206" y="1788523"/>
                  </a:lnTo>
                  <a:lnTo>
                    <a:pt x="5692472" y="1784507"/>
                  </a:lnTo>
                  <a:lnTo>
                    <a:pt x="5647737" y="1780171"/>
                  </a:lnTo>
                  <a:lnTo>
                    <a:pt x="5603003" y="1775526"/>
                  </a:lnTo>
                  <a:lnTo>
                    <a:pt x="5558268" y="1770585"/>
                  </a:lnTo>
                  <a:lnTo>
                    <a:pt x="5513534" y="1765358"/>
                  </a:lnTo>
                  <a:lnTo>
                    <a:pt x="5468799" y="1759858"/>
                  </a:lnTo>
                  <a:lnTo>
                    <a:pt x="5424064" y="1754096"/>
                  </a:lnTo>
                  <a:lnTo>
                    <a:pt x="5379330" y="1748084"/>
                  </a:lnTo>
                  <a:lnTo>
                    <a:pt x="5334595" y="1741833"/>
                  </a:lnTo>
                  <a:lnTo>
                    <a:pt x="5289861" y="1735354"/>
                  </a:lnTo>
                  <a:lnTo>
                    <a:pt x="5245126" y="1728661"/>
                  </a:lnTo>
                  <a:lnTo>
                    <a:pt x="5200392" y="1721764"/>
                  </a:lnTo>
                  <a:lnTo>
                    <a:pt x="5155657" y="1714675"/>
                  </a:lnTo>
                  <a:lnTo>
                    <a:pt x="5110923" y="1707405"/>
                  </a:lnTo>
                  <a:lnTo>
                    <a:pt x="5066188" y="1699967"/>
                  </a:lnTo>
                  <a:lnTo>
                    <a:pt x="5021453" y="1692371"/>
                  </a:lnTo>
                  <a:lnTo>
                    <a:pt x="4976719" y="1684630"/>
                  </a:lnTo>
                  <a:lnTo>
                    <a:pt x="4931984" y="1676755"/>
                  </a:lnTo>
                  <a:lnTo>
                    <a:pt x="4887250" y="1668758"/>
                  </a:lnTo>
                  <a:lnTo>
                    <a:pt x="4842515" y="1660650"/>
                  </a:lnTo>
                  <a:lnTo>
                    <a:pt x="4797781" y="1652444"/>
                  </a:lnTo>
                  <a:lnTo>
                    <a:pt x="4753046" y="1644150"/>
                  </a:lnTo>
                  <a:lnTo>
                    <a:pt x="4708312" y="1635780"/>
                  </a:lnTo>
                  <a:lnTo>
                    <a:pt x="4663577" y="1627346"/>
                  </a:lnTo>
                  <a:lnTo>
                    <a:pt x="4618842" y="1618860"/>
                  </a:lnTo>
                  <a:lnTo>
                    <a:pt x="4574108" y="1610334"/>
                  </a:lnTo>
                  <a:lnTo>
                    <a:pt x="4529373" y="1601778"/>
                  </a:lnTo>
                  <a:lnTo>
                    <a:pt x="4484639" y="1593204"/>
                  </a:lnTo>
                  <a:lnTo>
                    <a:pt x="4439904" y="1584625"/>
                  </a:lnTo>
                  <a:lnTo>
                    <a:pt x="4395170" y="1576052"/>
                  </a:lnTo>
                  <a:lnTo>
                    <a:pt x="4350435" y="1567496"/>
                  </a:lnTo>
                  <a:lnTo>
                    <a:pt x="4305701" y="1558969"/>
                  </a:lnTo>
                  <a:lnTo>
                    <a:pt x="4260966" y="1550483"/>
                  </a:lnTo>
                  <a:lnTo>
                    <a:pt x="4216231" y="1542049"/>
                  </a:lnTo>
                  <a:lnTo>
                    <a:pt x="4171497" y="1533680"/>
                  </a:lnTo>
                  <a:lnTo>
                    <a:pt x="4126762" y="1525386"/>
                  </a:lnTo>
                  <a:lnTo>
                    <a:pt x="4082028" y="1517179"/>
                  </a:lnTo>
                  <a:lnTo>
                    <a:pt x="4037293" y="1509071"/>
                  </a:lnTo>
                  <a:lnTo>
                    <a:pt x="3992559" y="1501074"/>
                  </a:lnTo>
                  <a:lnTo>
                    <a:pt x="3947824" y="1493199"/>
                  </a:lnTo>
                  <a:lnTo>
                    <a:pt x="3903090" y="1485458"/>
                  </a:lnTo>
                  <a:lnTo>
                    <a:pt x="3858355" y="1477863"/>
                  </a:lnTo>
                  <a:lnTo>
                    <a:pt x="3813620" y="1470424"/>
                  </a:lnTo>
                  <a:lnTo>
                    <a:pt x="3768886" y="1463155"/>
                  </a:lnTo>
                  <a:lnTo>
                    <a:pt x="3724151" y="1456066"/>
                  </a:lnTo>
                  <a:lnTo>
                    <a:pt x="3679417" y="1449169"/>
                  </a:lnTo>
                  <a:lnTo>
                    <a:pt x="3634682" y="1442475"/>
                  </a:lnTo>
                  <a:lnTo>
                    <a:pt x="3589948" y="1435997"/>
                  </a:lnTo>
                  <a:lnTo>
                    <a:pt x="3545213" y="1429746"/>
                  </a:lnTo>
                  <a:lnTo>
                    <a:pt x="3500479" y="1423734"/>
                  </a:lnTo>
                  <a:lnTo>
                    <a:pt x="3455744" y="1417972"/>
                  </a:lnTo>
                  <a:lnTo>
                    <a:pt x="3411009" y="1412471"/>
                  </a:lnTo>
                  <a:lnTo>
                    <a:pt x="3366275" y="1407245"/>
                  </a:lnTo>
                  <a:lnTo>
                    <a:pt x="3321540" y="1402303"/>
                  </a:lnTo>
                  <a:lnTo>
                    <a:pt x="3276806" y="1397659"/>
                  </a:lnTo>
                  <a:lnTo>
                    <a:pt x="3232071" y="1393322"/>
                  </a:lnTo>
                  <a:lnTo>
                    <a:pt x="3187337" y="1389306"/>
                  </a:lnTo>
                  <a:lnTo>
                    <a:pt x="3142602" y="1385622"/>
                  </a:lnTo>
                  <a:lnTo>
                    <a:pt x="3097868" y="1382281"/>
                  </a:lnTo>
                  <a:lnTo>
                    <a:pt x="3053133" y="1379295"/>
                  </a:lnTo>
                  <a:lnTo>
                    <a:pt x="3008398" y="1376676"/>
                  </a:lnTo>
                  <a:lnTo>
                    <a:pt x="2963664" y="1374435"/>
                  </a:lnTo>
                  <a:lnTo>
                    <a:pt x="2918929" y="1372585"/>
                  </a:lnTo>
                  <a:lnTo>
                    <a:pt x="2874195" y="1371135"/>
                  </a:lnTo>
                  <a:lnTo>
                    <a:pt x="2829460" y="1370099"/>
                  </a:lnTo>
                  <a:lnTo>
                    <a:pt x="2784726" y="1369488"/>
                  </a:lnTo>
                  <a:lnTo>
                    <a:pt x="2739991" y="1369314"/>
                  </a:lnTo>
                  <a:lnTo>
                    <a:pt x="2695257" y="1369587"/>
                  </a:lnTo>
                  <a:lnTo>
                    <a:pt x="2650522" y="1370320"/>
                  </a:lnTo>
                  <a:lnTo>
                    <a:pt x="2605787" y="1371525"/>
                  </a:lnTo>
                  <a:lnTo>
                    <a:pt x="2561053" y="1373213"/>
                  </a:lnTo>
                  <a:lnTo>
                    <a:pt x="2516318" y="1375396"/>
                  </a:lnTo>
                  <a:lnTo>
                    <a:pt x="2471584" y="1378085"/>
                  </a:lnTo>
                  <a:lnTo>
                    <a:pt x="2426849" y="1381292"/>
                  </a:lnTo>
                  <a:lnTo>
                    <a:pt x="2382115" y="1385028"/>
                  </a:lnTo>
                  <a:lnTo>
                    <a:pt x="2337380" y="1389306"/>
                  </a:lnTo>
                  <a:lnTo>
                    <a:pt x="2292646" y="1394137"/>
                  </a:lnTo>
                  <a:lnTo>
                    <a:pt x="2247911" y="1399533"/>
                  </a:lnTo>
                  <a:lnTo>
                    <a:pt x="2203176" y="1405504"/>
                  </a:lnTo>
                  <a:lnTo>
                    <a:pt x="2158442" y="1412064"/>
                  </a:lnTo>
                  <a:lnTo>
                    <a:pt x="2113707" y="1419223"/>
                  </a:lnTo>
                  <a:lnTo>
                    <a:pt x="2068973" y="1426993"/>
                  </a:lnTo>
                  <a:lnTo>
                    <a:pt x="2024238" y="1435386"/>
                  </a:lnTo>
                  <a:lnTo>
                    <a:pt x="1979504" y="1444413"/>
                  </a:lnTo>
                  <a:lnTo>
                    <a:pt x="1934769" y="1454087"/>
                  </a:lnTo>
                  <a:lnTo>
                    <a:pt x="1890035" y="1464418"/>
                  </a:lnTo>
                  <a:lnTo>
                    <a:pt x="1845300" y="1475418"/>
                  </a:lnTo>
                  <a:lnTo>
                    <a:pt x="1800565" y="1487100"/>
                  </a:lnTo>
                  <a:lnTo>
                    <a:pt x="1755831" y="1499474"/>
                  </a:lnTo>
                  <a:lnTo>
                    <a:pt x="1711096" y="1512552"/>
                  </a:lnTo>
                  <a:lnTo>
                    <a:pt x="1666362" y="1526346"/>
                  </a:lnTo>
                  <a:lnTo>
                    <a:pt x="1621627" y="1540868"/>
                  </a:lnTo>
                  <a:lnTo>
                    <a:pt x="1576893" y="1556129"/>
                  </a:lnTo>
                  <a:lnTo>
                    <a:pt x="1532158" y="1572141"/>
                  </a:lnTo>
                  <a:lnTo>
                    <a:pt x="1487424" y="1588915"/>
                  </a:lnTo>
                  <a:lnTo>
                    <a:pt x="0" y="219601"/>
                  </a:lnTo>
                  <a:close/>
                </a:path>
              </a:pathLst>
            </a:custGeom>
            <a:ln w="25908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100"/>
              </a:spcBef>
            </a:pPr>
            <a:r>
              <a:rPr dirty="0"/>
              <a:t>As</a:t>
            </a:r>
            <a:r>
              <a:rPr dirty="0" spc="-35"/>
              <a:t> </a:t>
            </a:r>
            <a:r>
              <a:rPr dirty="0"/>
              <a:t>global</a:t>
            </a:r>
            <a:r>
              <a:rPr dirty="0" spc="-45"/>
              <a:t> </a:t>
            </a:r>
            <a:r>
              <a:rPr dirty="0" spc="-20"/>
              <a:t>temperatures</a:t>
            </a:r>
            <a:r>
              <a:rPr dirty="0" spc="-30"/>
              <a:t> </a:t>
            </a:r>
            <a:r>
              <a:rPr dirty="0"/>
              <a:t>rise,</a:t>
            </a:r>
            <a:r>
              <a:rPr dirty="0" spc="-30"/>
              <a:t> </a:t>
            </a:r>
            <a:r>
              <a:rPr dirty="0" spc="-25"/>
              <a:t>so </a:t>
            </a:r>
            <a:r>
              <a:rPr dirty="0"/>
              <a:t>does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global</a:t>
            </a:r>
            <a:r>
              <a:rPr dirty="0" spc="-55"/>
              <a:t> </a:t>
            </a:r>
            <a:r>
              <a:rPr dirty="0"/>
              <a:t>sea</a:t>
            </a:r>
            <a:r>
              <a:rPr dirty="0" spc="-30"/>
              <a:t> </a:t>
            </a:r>
            <a:r>
              <a:rPr dirty="0" spc="-10"/>
              <a:t>level.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6905" y="324358"/>
            <a:ext cx="3195320" cy="899794"/>
            <a:chOff x="136905" y="324358"/>
            <a:chExt cx="3195320" cy="89979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15" y="353568"/>
              <a:ext cx="3136392" cy="84124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66115" y="353568"/>
              <a:ext cx="3136900" cy="841375"/>
            </a:xfrm>
            <a:custGeom>
              <a:avLst/>
              <a:gdLst/>
              <a:ahLst/>
              <a:cxnLst/>
              <a:rect l="l" t="t" r="r" b="b"/>
              <a:pathLst>
                <a:path w="3136900" h="841375">
                  <a:moveTo>
                    <a:pt x="0" y="841247"/>
                  </a:moveTo>
                  <a:lnTo>
                    <a:pt x="3136392" y="841247"/>
                  </a:lnTo>
                  <a:lnTo>
                    <a:pt x="3136392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57912">
              <a:solidFill>
                <a:srgbClr val="89B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3359" y="467613"/>
            <a:ext cx="2239010" cy="60642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2000" spc="-35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RISING</a:t>
            </a:r>
            <a:r>
              <a:rPr dirty="0" u="sng" sz="2000" spc="-13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27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SEA</a:t>
            </a:r>
            <a:r>
              <a:rPr dirty="0" u="sng" sz="2000" spc="-105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2000" spc="-34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LEVELS</a:t>
            </a:r>
            <a:endParaRPr sz="2000">
              <a:latin typeface="Verdana"/>
              <a:cs typeface="Verdana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u="sng" sz="1800" spc="-19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PGS.</a:t>
            </a:r>
            <a:r>
              <a:rPr dirty="0" u="sng" sz="1800" spc="-114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300" i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Verdana"/>
                <a:cs typeface="Verdana"/>
              </a:rPr>
              <a:t>408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443728" y="356616"/>
            <a:ext cx="6492240" cy="6044565"/>
            <a:chOff x="5443728" y="356616"/>
            <a:chExt cx="6492240" cy="604456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3728" y="356616"/>
              <a:ext cx="6492239" cy="11460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3728" y="1767839"/>
              <a:ext cx="6492239" cy="463296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45160" y="1636268"/>
            <a:ext cx="4476750" cy="4356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7815" marR="151765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century,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level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risen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approximately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cm.</a:t>
            </a:r>
            <a:endParaRPr sz="2000">
              <a:latin typeface="Calibri"/>
              <a:cs typeface="Calibri"/>
            </a:endParaRPr>
          </a:p>
          <a:p>
            <a:pPr marL="297815" marR="15875" indent="-28575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Low-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lying</a:t>
            </a:r>
            <a:r>
              <a:rPr dirty="0" sz="20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land</a:t>
            </a:r>
            <a:r>
              <a:rPr dirty="0" sz="20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areas near</a:t>
            </a:r>
            <a:r>
              <a:rPr dirty="0" sz="20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coast </a:t>
            </a: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would</a:t>
            </a:r>
            <a:r>
              <a:rPr dirty="0" sz="20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dirty="0" sz="2000" spc="-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completely</a:t>
            </a:r>
            <a:r>
              <a:rPr dirty="0" sz="20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submerged</a:t>
            </a:r>
            <a:r>
              <a:rPr dirty="0" sz="20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dirty="0" sz="2000" spc="-25" b="1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ocean</a:t>
            </a:r>
            <a:r>
              <a:rPr dirty="0" sz="2000" spc="-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C00000"/>
                </a:solidFill>
                <a:latin typeface="Calibri"/>
                <a:cs typeface="Calibri"/>
              </a:rPr>
              <a:t>water,</a:t>
            </a:r>
            <a:r>
              <a:rPr dirty="0" sz="20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resulting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habitat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humans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wildlife.</a:t>
            </a:r>
            <a:endParaRPr sz="20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216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map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illustrates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areas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North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completely 	submerged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next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years.</a:t>
            </a:r>
            <a:endParaRPr sz="1800">
              <a:latin typeface="Calibri"/>
              <a:cs typeface="Calibri"/>
            </a:endParaRPr>
          </a:p>
          <a:p>
            <a:pPr algn="just" marL="299085" marR="3556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Scientists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Earth’s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risen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120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meters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ice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age,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continue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rise.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2111" y="32003"/>
            <a:ext cx="2382012" cy="17358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C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Mona Elhassanein</dc:creator>
  <dc:title>Topic 6: History of Earth</dc:title>
  <dcterms:created xsi:type="dcterms:W3CDTF">2024-03-13T06:46:38Z</dcterms:created>
  <dcterms:modified xsi:type="dcterms:W3CDTF">2024-03-13T06:46:38Z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2024-03-13T00:00:00Z</vt:filetime>
  </property>
  <property fmtid="{D5CDD505-2E9C-101B-9397-08002B2CF9AE}" pid="5" name="Producer">
    <vt:lpwstr>Microsoft® PowerPoint® 2019</vt:lpwstr>
  </property>
</Properties>
</file>