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85" d="100"/>
          <a:sy n="85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8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9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05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0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1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0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9CFFB9E-B843-4EB7-B49A-513C9FCEE148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FC0D41B-B9FE-4FA5-95E8-307CCA967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3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42876"/>
            <a:ext cx="11782425" cy="3038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" y="3571875"/>
            <a:ext cx="6905625" cy="230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87" y="3571875"/>
            <a:ext cx="4643437" cy="23050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3839" y="6138749"/>
            <a:ext cx="578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https://www.youtube.com/watch?v=iqVtGNQAC2E&amp;t=149s</a:t>
            </a:r>
          </a:p>
        </p:txBody>
      </p:sp>
    </p:spTree>
    <p:extLst>
      <p:ext uri="{BB962C8B-B14F-4D97-AF65-F5344CB8AC3E}">
        <p14:creationId xmlns:p14="http://schemas.microsoft.com/office/powerpoint/2010/main" val="48515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83" y="1476484"/>
            <a:ext cx="8210550" cy="509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691" y="377309"/>
            <a:ext cx="4917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Charges of Potential Energy</a:t>
            </a:r>
          </a:p>
        </p:txBody>
      </p:sp>
      <p:sp>
        <p:nvSpPr>
          <p:cNvPr id="6" name="Rectangle 5"/>
          <p:cNvSpPr/>
          <p:nvPr/>
        </p:nvSpPr>
        <p:spPr>
          <a:xfrm>
            <a:off x="736083" y="962084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Question It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457</a:t>
            </a:r>
          </a:p>
        </p:txBody>
      </p:sp>
    </p:spTree>
    <p:extLst>
      <p:ext uri="{BB962C8B-B14F-4D97-AF65-F5344CB8AC3E}">
        <p14:creationId xmlns:p14="http://schemas.microsoft.com/office/powerpoint/2010/main" val="281862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4" y="1372707"/>
            <a:ext cx="5276850" cy="442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22" y="1372707"/>
            <a:ext cx="4645321" cy="44220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458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2738" y="537229"/>
            <a:ext cx="491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https://www.youtube.com/watch?v=VnnpLaKsqGU</a:t>
            </a:r>
          </a:p>
        </p:txBody>
      </p:sp>
    </p:spTree>
    <p:extLst>
      <p:ext uri="{BB962C8B-B14F-4D97-AF65-F5344CB8AC3E}">
        <p14:creationId xmlns:p14="http://schemas.microsoft.com/office/powerpoint/2010/main" val="254703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0691" y="377309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Electric Currents and Circuits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8" y="2405837"/>
            <a:ext cx="5245951" cy="2038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93" y="1704088"/>
            <a:ext cx="4810125" cy="36653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458</a:t>
            </a:r>
          </a:p>
        </p:txBody>
      </p:sp>
    </p:spTree>
    <p:extLst>
      <p:ext uri="{BB962C8B-B14F-4D97-AF65-F5344CB8AC3E}">
        <p14:creationId xmlns:p14="http://schemas.microsoft.com/office/powerpoint/2010/main" val="121525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84" y="1401724"/>
            <a:ext cx="5334000" cy="3584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691" y="377309"/>
            <a:ext cx="5160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Electric Currents and Circuits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17" y="255181"/>
            <a:ext cx="5890436" cy="635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84" y="5163103"/>
            <a:ext cx="3895616" cy="1571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684041" y="6132187"/>
            <a:ext cx="1383911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458</a:t>
            </a:r>
          </a:p>
        </p:txBody>
      </p:sp>
      <p:sp>
        <p:nvSpPr>
          <p:cNvPr id="9" name="Rectangle 8"/>
          <p:cNvSpPr/>
          <p:nvPr/>
        </p:nvSpPr>
        <p:spPr>
          <a:xfrm>
            <a:off x="883928" y="944175"/>
            <a:ext cx="491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https://www.youtube.com/watch?v=gOk3pl4hmeQ</a:t>
            </a:r>
          </a:p>
        </p:txBody>
      </p:sp>
    </p:spTree>
    <p:extLst>
      <p:ext uri="{BB962C8B-B14F-4D97-AF65-F5344CB8AC3E}">
        <p14:creationId xmlns:p14="http://schemas.microsoft.com/office/powerpoint/2010/main" val="19670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3" y="675727"/>
            <a:ext cx="5560718" cy="4837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35" y="675727"/>
            <a:ext cx="5156790" cy="48378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459</a:t>
            </a:r>
          </a:p>
        </p:txBody>
      </p:sp>
    </p:spTree>
    <p:extLst>
      <p:ext uri="{BB962C8B-B14F-4D97-AF65-F5344CB8AC3E}">
        <p14:creationId xmlns:p14="http://schemas.microsoft.com/office/powerpoint/2010/main" val="228921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7" y="946367"/>
            <a:ext cx="5057775" cy="4690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8986" y="5126574"/>
            <a:ext cx="1639296" cy="435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73" y="946367"/>
            <a:ext cx="5510657" cy="469028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459</a:t>
            </a:r>
          </a:p>
        </p:txBody>
      </p:sp>
    </p:spTree>
    <p:extLst>
      <p:ext uri="{BB962C8B-B14F-4D97-AF65-F5344CB8AC3E}">
        <p14:creationId xmlns:p14="http://schemas.microsoft.com/office/powerpoint/2010/main" val="277948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3" y="1899987"/>
            <a:ext cx="6414335" cy="3093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44" y="463717"/>
            <a:ext cx="4681788" cy="75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26" y="637674"/>
            <a:ext cx="4625641" cy="526983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459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5871" y="5493237"/>
            <a:ext cx="5289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https://www.youtube.com/watch?v=PafSqL1riS4&amp;t=22s</a:t>
            </a:r>
          </a:p>
        </p:txBody>
      </p:sp>
    </p:spTree>
    <p:extLst>
      <p:ext uri="{BB962C8B-B14F-4D97-AF65-F5344CB8AC3E}">
        <p14:creationId xmlns:p14="http://schemas.microsoft.com/office/powerpoint/2010/main" val="3653802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4" y="1460081"/>
            <a:ext cx="2993608" cy="2726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024" y="1298157"/>
            <a:ext cx="3006892" cy="288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236" y="1354554"/>
            <a:ext cx="2333625" cy="2832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255" y="1298157"/>
            <a:ext cx="2238375" cy="2888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44" y="463717"/>
            <a:ext cx="4681788" cy="751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58" y="4431878"/>
            <a:ext cx="8097253" cy="207720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757611" y="6027820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459</a:t>
            </a:r>
          </a:p>
        </p:txBody>
      </p:sp>
    </p:spTree>
    <p:extLst>
      <p:ext uri="{BB962C8B-B14F-4D97-AF65-F5344CB8AC3E}">
        <p14:creationId xmlns:p14="http://schemas.microsoft.com/office/powerpoint/2010/main" val="324569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0" y="693570"/>
            <a:ext cx="6275972" cy="4311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663" y="693570"/>
            <a:ext cx="4704348" cy="431156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460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4269" y="5434081"/>
            <a:ext cx="480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https://www.youtube.com/watch?v=owla5xPR268</a:t>
            </a:r>
          </a:p>
        </p:txBody>
      </p:sp>
    </p:spTree>
    <p:extLst>
      <p:ext uri="{BB962C8B-B14F-4D97-AF65-F5344CB8AC3E}">
        <p14:creationId xmlns:p14="http://schemas.microsoft.com/office/powerpoint/2010/main" val="290252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54" y="376489"/>
            <a:ext cx="6292266" cy="5494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143" y="376489"/>
            <a:ext cx="3681162" cy="549492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460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2240" y="6062299"/>
            <a:ext cx="486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https://www.youtube.com/watch?v=St_KzxJqUGA</a:t>
            </a:r>
          </a:p>
        </p:txBody>
      </p:sp>
    </p:spTree>
    <p:extLst>
      <p:ext uri="{BB962C8B-B14F-4D97-AF65-F5344CB8AC3E}">
        <p14:creationId xmlns:p14="http://schemas.microsoft.com/office/powerpoint/2010/main" val="197067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976312"/>
            <a:ext cx="6305550" cy="515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425" y="1114425"/>
            <a:ext cx="50673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455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0998" y="519000"/>
            <a:ext cx="4970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https://www.youtube.com/watch?v=BvYiMnRN__A</a:t>
            </a:r>
          </a:p>
        </p:txBody>
      </p:sp>
    </p:spTree>
    <p:extLst>
      <p:ext uri="{BB962C8B-B14F-4D97-AF65-F5344CB8AC3E}">
        <p14:creationId xmlns:p14="http://schemas.microsoft.com/office/powerpoint/2010/main" val="336879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3" y="1100638"/>
            <a:ext cx="10097753" cy="519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3" y="235618"/>
            <a:ext cx="3167564" cy="6667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373100" y="6292516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460</a:t>
            </a:r>
          </a:p>
        </p:txBody>
      </p:sp>
    </p:spTree>
    <p:extLst>
      <p:ext uri="{BB962C8B-B14F-4D97-AF65-F5344CB8AC3E}">
        <p14:creationId xmlns:p14="http://schemas.microsoft.com/office/powerpoint/2010/main" val="137522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0" y="743639"/>
            <a:ext cx="5267325" cy="4937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79" y="296528"/>
            <a:ext cx="6304547" cy="2915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78" y="3421982"/>
            <a:ext cx="6304547" cy="282742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397163" y="6249403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461</a:t>
            </a:r>
          </a:p>
        </p:txBody>
      </p:sp>
    </p:spTree>
    <p:extLst>
      <p:ext uri="{BB962C8B-B14F-4D97-AF65-F5344CB8AC3E}">
        <p14:creationId xmlns:p14="http://schemas.microsoft.com/office/powerpoint/2010/main" val="2281715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812" y="1047750"/>
            <a:ext cx="5291138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17" y="1047750"/>
            <a:ext cx="2447925" cy="476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88" y="267954"/>
            <a:ext cx="4059154" cy="5622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397163" y="6249403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461</a:t>
            </a:r>
          </a:p>
        </p:txBody>
      </p:sp>
    </p:spTree>
    <p:extLst>
      <p:ext uri="{BB962C8B-B14F-4D97-AF65-F5344CB8AC3E}">
        <p14:creationId xmlns:p14="http://schemas.microsoft.com/office/powerpoint/2010/main" val="3053899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0" y="393282"/>
            <a:ext cx="5771399" cy="492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4" y="5539539"/>
            <a:ext cx="53340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762" y="393281"/>
            <a:ext cx="5548563" cy="492467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397163" y="6249403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461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6084" y="5414348"/>
            <a:ext cx="512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https://www.youtube.com/watch?v=EM_sN_YHNow</a:t>
            </a:r>
          </a:p>
        </p:txBody>
      </p:sp>
    </p:spTree>
    <p:extLst>
      <p:ext uri="{BB962C8B-B14F-4D97-AF65-F5344CB8AC3E}">
        <p14:creationId xmlns:p14="http://schemas.microsoft.com/office/powerpoint/2010/main" val="89054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33" y="745958"/>
            <a:ext cx="6810375" cy="553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" y="144379"/>
            <a:ext cx="371475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656" y="1515227"/>
            <a:ext cx="4714875" cy="30575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397163" y="6249403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462</a:t>
            </a:r>
          </a:p>
        </p:txBody>
      </p:sp>
      <p:pic>
        <p:nvPicPr>
          <p:cNvPr id="1026" name="Picture 2" descr="How does plastic comb attract paper? - Quora">
            <a:extLst>
              <a:ext uri="{FF2B5EF4-FFF2-40B4-BE49-F238E27FC236}">
                <a16:creationId xmlns:a16="http://schemas.microsoft.com/office/drawing/2014/main" id="{8B837AA5-CEBC-4B5F-B00E-0DBC4CAA1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35" y="3690938"/>
            <a:ext cx="3070412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66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637"/>
            <a:ext cx="5953125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" y="820155"/>
            <a:ext cx="11315700" cy="565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4667505"/>
            <a:ext cx="5362575" cy="180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817" y="4787819"/>
            <a:ext cx="4994108" cy="168918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943599" y="338892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29358" y="1076575"/>
            <a:ext cx="4904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https://www.youtube.com/watch?v=Cz_uYBx1G5s</a:t>
            </a:r>
          </a:p>
        </p:txBody>
      </p:sp>
    </p:spTree>
    <p:extLst>
      <p:ext uri="{BB962C8B-B14F-4D97-AF65-F5344CB8AC3E}">
        <p14:creationId xmlns:p14="http://schemas.microsoft.com/office/powerpoint/2010/main" val="48269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785937"/>
            <a:ext cx="5481638" cy="3786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381000"/>
            <a:ext cx="2752726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137" y="1695450"/>
            <a:ext cx="4967288" cy="38766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456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6697" y="287893"/>
            <a:ext cx="493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https://www.youtube.com/watch?v=_v4ugAwV59U</a:t>
            </a:r>
          </a:p>
        </p:txBody>
      </p:sp>
    </p:spTree>
    <p:extLst>
      <p:ext uri="{BB962C8B-B14F-4D97-AF65-F5344CB8AC3E}">
        <p14:creationId xmlns:p14="http://schemas.microsoft.com/office/powerpoint/2010/main" val="30910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1481137"/>
            <a:ext cx="5876926" cy="3824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381000"/>
            <a:ext cx="2752726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125" y="1021556"/>
            <a:ext cx="4305300" cy="47434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456</a:t>
            </a:r>
          </a:p>
        </p:txBody>
      </p:sp>
    </p:spTree>
    <p:extLst>
      <p:ext uri="{BB962C8B-B14F-4D97-AF65-F5344CB8AC3E}">
        <p14:creationId xmlns:p14="http://schemas.microsoft.com/office/powerpoint/2010/main" val="326095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381000"/>
            <a:ext cx="2752726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79" y="997743"/>
            <a:ext cx="6524626" cy="4471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650" y="933450"/>
            <a:ext cx="4648200" cy="460057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651205" y="6026818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3087" y="5683917"/>
            <a:ext cx="478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https://www.youtube.com/watch?v=F1z5UaX96j8</a:t>
            </a:r>
          </a:p>
        </p:txBody>
      </p:sp>
    </p:spTree>
    <p:extLst>
      <p:ext uri="{BB962C8B-B14F-4D97-AF65-F5344CB8AC3E}">
        <p14:creationId xmlns:p14="http://schemas.microsoft.com/office/powerpoint/2010/main" val="250512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" y="1095375"/>
            <a:ext cx="8286750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381000"/>
            <a:ext cx="2752726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325" y="261937"/>
            <a:ext cx="2914650" cy="3138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4029076"/>
            <a:ext cx="3348038" cy="2457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950" y="4029075"/>
            <a:ext cx="3819525" cy="2457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312" y="4029075"/>
            <a:ext cx="4157663" cy="24574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010149" y="614112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456</a:t>
            </a:r>
          </a:p>
        </p:txBody>
      </p:sp>
    </p:spTree>
    <p:extLst>
      <p:ext uri="{BB962C8B-B14F-4D97-AF65-F5344CB8AC3E}">
        <p14:creationId xmlns:p14="http://schemas.microsoft.com/office/powerpoint/2010/main" val="141748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0" y="962084"/>
            <a:ext cx="6500592" cy="5553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691" y="377309"/>
            <a:ext cx="4917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Charges of Potential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83" y="962084"/>
            <a:ext cx="4673571" cy="55530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951994" y="480821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457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4422" y="296155"/>
            <a:ext cx="477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https://www.youtube.com/watch?v=-Rb9guSEeVE</a:t>
            </a:r>
          </a:p>
        </p:txBody>
      </p:sp>
    </p:spTree>
    <p:extLst>
      <p:ext uri="{BB962C8B-B14F-4D97-AF65-F5344CB8AC3E}">
        <p14:creationId xmlns:p14="http://schemas.microsoft.com/office/powerpoint/2010/main" val="358793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691" y="377309"/>
            <a:ext cx="4917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Charges of Potential Energy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91" y="2352010"/>
            <a:ext cx="5107728" cy="259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26" y="560756"/>
            <a:ext cx="4140275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926" y="3423684"/>
            <a:ext cx="4140275" cy="33705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312942" y="6147134"/>
            <a:ext cx="1648326" cy="481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Pg. 457</a:t>
            </a:r>
          </a:p>
        </p:txBody>
      </p:sp>
    </p:spTree>
    <p:extLst>
      <p:ext uri="{BB962C8B-B14F-4D97-AF65-F5344CB8AC3E}">
        <p14:creationId xmlns:p14="http://schemas.microsoft.com/office/powerpoint/2010/main" val="37568861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461</TotalTime>
  <Words>268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 TECH</dc:creator>
  <cp:lastModifiedBy>Best Techology</cp:lastModifiedBy>
  <cp:revision>24</cp:revision>
  <dcterms:created xsi:type="dcterms:W3CDTF">2021-03-20T06:15:56Z</dcterms:created>
  <dcterms:modified xsi:type="dcterms:W3CDTF">2024-03-20T06:27:58Z</dcterms:modified>
</cp:coreProperties>
</file>