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30A92D-EBD3-4AC3-4A42-AD6B9F200181}" v="3" dt="2026-05-07T05:49:21.06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Widescreen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4</cp:revision>
  <dcterms:created xsi:type="dcterms:W3CDTF">2026-05-07T05:12:04Z</dcterms:created>
  <dcterms:modified xsi:type="dcterms:W3CDTF">2026-05-07T05:58:43Z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2026-03-19T00:00:00Z</vt:filetime>
  </property>
  <property fmtid="{D5CDD505-2E9C-101B-9397-08002B2CF9AE}" pid="3" name="LastSaved">
    <vt:filetime>2026-05-07T00:00:00Z</vt:filetime>
  </property>
  <property fmtid="{D5CDD505-2E9C-101B-9397-08002B2CF9AE}" pid="4" name="Producer">
    <vt:lpwstr>macOS Version 15.7.4 (Build 24G517) Quartz PDFContext</vt:lpwstr>
  </property>
</Properties>
</file>