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76" r:id="rId5"/>
    <p:sldId id="260" r:id="rId6"/>
    <p:sldId id="267" r:id="rId7"/>
    <p:sldId id="272" r:id="rId8"/>
    <p:sldId id="283" r:id="rId9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7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5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43184" y="8311479"/>
            <a:ext cx="2211705" cy="939165"/>
          </a:xfrm>
          <a:custGeom>
            <a:avLst/>
            <a:gdLst/>
            <a:ahLst/>
            <a:cxnLst/>
            <a:rect l="l" t="t" r="r" b="b"/>
            <a:pathLst>
              <a:path w="2211704" h="939165">
                <a:moveTo>
                  <a:pt x="2211704" y="0"/>
                </a:moveTo>
                <a:lnTo>
                  <a:pt x="0" y="939063"/>
                </a:lnTo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862" y="2235455"/>
            <a:ext cx="1422400" cy="52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600" y="3845078"/>
            <a:ext cx="6691648" cy="5976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85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85C890-8494-495C-8F3B-BE8CDAE4E1FA}"/>
              </a:ext>
            </a:extLst>
          </p:cNvPr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56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56" y="10692003"/>
                </a:lnTo>
                <a:lnTo>
                  <a:pt x="7560056" y="0"/>
                </a:lnTo>
                <a:close/>
              </a:path>
            </a:pathLst>
          </a:custGeom>
          <a:solidFill>
            <a:srgbClr val="F9F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B7BE43A-A8D6-4A52-8B11-95CF72D3CC95}"/>
              </a:ext>
            </a:extLst>
          </p:cNvPr>
          <p:cNvSpPr/>
          <p:nvPr/>
        </p:nvSpPr>
        <p:spPr>
          <a:xfrm>
            <a:off x="0" y="9860604"/>
            <a:ext cx="7560309" cy="831850"/>
          </a:xfrm>
          <a:custGeom>
            <a:avLst/>
            <a:gdLst/>
            <a:ahLst/>
            <a:cxnLst/>
            <a:rect l="l" t="t" r="r" b="b"/>
            <a:pathLst>
              <a:path w="7560309" h="831850">
                <a:moveTo>
                  <a:pt x="7560056" y="0"/>
                </a:moveTo>
                <a:lnTo>
                  <a:pt x="6567044" y="212552"/>
                </a:lnTo>
                <a:lnTo>
                  <a:pt x="1894803" y="212552"/>
                </a:lnTo>
                <a:lnTo>
                  <a:pt x="612573" y="362463"/>
                </a:lnTo>
                <a:lnTo>
                  <a:pt x="0" y="815385"/>
                </a:lnTo>
                <a:lnTo>
                  <a:pt x="0" y="831385"/>
                </a:lnTo>
                <a:lnTo>
                  <a:pt x="7560056" y="831385"/>
                </a:lnTo>
                <a:lnTo>
                  <a:pt x="756005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2">
            <a:extLst>
              <a:ext uri="{FF2B5EF4-FFF2-40B4-BE49-F238E27FC236}">
                <a16:creationId xmlns:a16="http://schemas.microsoft.com/office/drawing/2014/main" id="{3D883AFA-A701-4441-97CC-BE19D22BEF50}"/>
              </a:ext>
            </a:extLst>
          </p:cNvPr>
          <p:cNvGrpSpPr/>
          <p:nvPr/>
        </p:nvGrpSpPr>
        <p:grpSpPr>
          <a:xfrm>
            <a:off x="2115" y="0"/>
            <a:ext cx="9746832" cy="3282991"/>
            <a:chOff x="1060" y="0"/>
            <a:chExt cx="7580865" cy="1982470"/>
          </a:xfrm>
        </p:grpSpPr>
        <p:sp>
          <p:nvSpPr>
            <p:cNvPr id="5" name="object 23">
              <a:extLst>
                <a:ext uri="{FF2B5EF4-FFF2-40B4-BE49-F238E27FC236}">
                  <a16:creationId xmlns:a16="http://schemas.microsoft.com/office/drawing/2014/main" id="{7D80CCC2-7532-4D75-99D0-ABA33B8B7142}"/>
                </a:ext>
              </a:extLst>
            </p:cNvPr>
            <p:cNvSpPr/>
            <p:nvPr/>
          </p:nvSpPr>
          <p:spPr>
            <a:xfrm>
              <a:off x="22885" y="0"/>
              <a:ext cx="7559040" cy="1982470"/>
            </a:xfrm>
            <a:custGeom>
              <a:avLst/>
              <a:gdLst/>
              <a:ahLst/>
              <a:cxnLst/>
              <a:rect l="l" t="t" r="r" b="b"/>
              <a:pathLst>
                <a:path w="7559040" h="1982470">
                  <a:moveTo>
                    <a:pt x="7558468" y="0"/>
                  </a:moveTo>
                  <a:lnTo>
                    <a:pt x="0" y="0"/>
                  </a:lnTo>
                  <a:lnTo>
                    <a:pt x="0" y="1982038"/>
                  </a:lnTo>
                  <a:lnTo>
                    <a:pt x="3982491" y="1982038"/>
                  </a:lnTo>
                  <a:lnTo>
                    <a:pt x="755846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FC856D57-FFD8-443B-8779-78F43789E1F0}"/>
                </a:ext>
              </a:extLst>
            </p:cNvPr>
            <p:cNvSpPr/>
            <p:nvPr/>
          </p:nvSpPr>
          <p:spPr>
            <a:xfrm>
              <a:off x="1060" y="1"/>
              <a:ext cx="5852160" cy="1729105"/>
            </a:xfrm>
            <a:custGeom>
              <a:avLst/>
              <a:gdLst/>
              <a:ahLst/>
              <a:cxnLst/>
              <a:rect l="l" t="t" r="r" b="b"/>
              <a:pathLst>
                <a:path w="5852160" h="1729105">
                  <a:moveTo>
                    <a:pt x="0" y="1728571"/>
                  </a:moveTo>
                  <a:lnTo>
                    <a:pt x="2733040" y="1728571"/>
                  </a:lnTo>
                  <a:lnTo>
                    <a:pt x="5851766" y="0"/>
                  </a:lnTo>
                </a:path>
              </a:pathLst>
            </a:custGeom>
            <a:ln w="73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6CD54015-B8FB-4FD7-ACBB-9522BEC6547F}"/>
              </a:ext>
            </a:extLst>
          </p:cNvPr>
          <p:cNvSpPr/>
          <p:nvPr/>
        </p:nvSpPr>
        <p:spPr>
          <a:xfrm>
            <a:off x="960389" y="3558180"/>
            <a:ext cx="5607662" cy="560766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CB6848-5DD7-4C25-96E1-E5BF5A017B9C}"/>
              </a:ext>
            </a:extLst>
          </p:cNvPr>
          <p:cNvSpPr/>
          <p:nvPr/>
        </p:nvSpPr>
        <p:spPr>
          <a:xfrm>
            <a:off x="730250" y="136310"/>
            <a:ext cx="2590800" cy="2590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56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56" y="10692003"/>
                </a:lnTo>
                <a:lnTo>
                  <a:pt x="7560056" y="0"/>
                </a:lnTo>
                <a:close/>
              </a:path>
            </a:pathLst>
          </a:custGeom>
          <a:solidFill>
            <a:srgbClr val="F9F7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3184" y="5001214"/>
            <a:ext cx="3634104" cy="1369060"/>
            <a:chOff x="433184" y="5001214"/>
            <a:chExt cx="3634104" cy="1369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774" y="5001214"/>
              <a:ext cx="3264407" cy="13685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9049" y="5167487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10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184" y="5065153"/>
              <a:ext cx="1071740" cy="1071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5515" y="5167481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652" y="5025682"/>
              <a:ext cx="874828" cy="92788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83592" y="5436996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3184" y="5092432"/>
            <a:ext cx="3634104" cy="2482850"/>
            <a:chOff x="433184" y="5092432"/>
            <a:chExt cx="3634104" cy="2482850"/>
          </a:xfrm>
        </p:grpSpPr>
        <p:sp>
          <p:nvSpPr>
            <p:cNvPr id="11" name="object 11"/>
            <p:cNvSpPr/>
            <p:nvPr/>
          </p:nvSpPr>
          <p:spPr>
            <a:xfrm>
              <a:off x="1161925" y="5092432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155803" y="0"/>
                  </a:moveTo>
                  <a:lnTo>
                    <a:pt x="106554" y="7943"/>
                  </a:lnTo>
                  <a:lnTo>
                    <a:pt x="63784" y="30063"/>
                  </a:lnTo>
                  <a:lnTo>
                    <a:pt x="30058" y="63793"/>
                  </a:lnTo>
                  <a:lnTo>
                    <a:pt x="7942" y="106566"/>
                  </a:lnTo>
                  <a:lnTo>
                    <a:pt x="0" y="155816"/>
                  </a:lnTo>
                  <a:lnTo>
                    <a:pt x="7942" y="205066"/>
                  </a:lnTo>
                  <a:lnTo>
                    <a:pt x="30058" y="247839"/>
                  </a:lnTo>
                  <a:lnTo>
                    <a:pt x="63784" y="281569"/>
                  </a:lnTo>
                  <a:lnTo>
                    <a:pt x="106554" y="303689"/>
                  </a:lnTo>
                  <a:lnTo>
                    <a:pt x="155803" y="311632"/>
                  </a:lnTo>
                  <a:lnTo>
                    <a:pt x="205053" y="303689"/>
                  </a:lnTo>
                  <a:lnTo>
                    <a:pt x="247826" y="281569"/>
                  </a:lnTo>
                  <a:lnTo>
                    <a:pt x="281556" y="247839"/>
                  </a:lnTo>
                  <a:lnTo>
                    <a:pt x="303676" y="205066"/>
                  </a:lnTo>
                  <a:lnTo>
                    <a:pt x="311619" y="155816"/>
                  </a:lnTo>
                  <a:lnTo>
                    <a:pt x="303676" y="106566"/>
                  </a:lnTo>
                  <a:lnTo>
                    <a:pt x="281556" y="63793"/>
                  </a:lnTo>
                  <a:lnTo>
                    <a:pt x="247826" y="30063"/>
                  </a:lnTo>
                  <a:lnTo>
                    <a:pt x="205053" y="7943"/>
                  </a:lnTo>
                  <a:lnTo>
                    <a:pt x="155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774" y="6206629"/>
              <a:ext cx="3264407" cy="13685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049" y="6372902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09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184" y="6270574"/>
              <a:ext cx="1071740" cy="10717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5515" y="6372895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09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653" y="6231102"/>
              <a:ext cx="874828" cy="9278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83592" y="6642417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184" y="6297846"/>
            <a:ext cx="3634104" cy="2546985"/>
            <a:chOff x="433184" y="6297846"/>
            <a:chExt cx="3634104" cy="2546985"/>
          </a:xfrm>
        </p:grpSpPr>
        <p:sp>
          <p:nvSpPr>
            <p:cNvPr id="19" name="object 19"/>
            <p:cNvSpPr/>
            <p:nvPr/>
          </p:nvSpPr>
          <p:spPr>
            <a:xfrm>
              <a:off x="1161925" y="629784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155803" y="0"/>
                  </a:moveTo>
                  <a:lnTo>
                    <a:pt x="106554" y="7943"/>
                  </a:lnTo>
                  <a:lnTo>
                    <a:pt x="63784" y="30063"/>
                  </a:lnTo>
                  <a:lnTo>
                    <a:pt x="30058" y="63793"/>
                  </a:lnTo>
                  <a:lnTo>
                    <a:pt x="7942" y="106566"/>
                  </a:lnTo>
                  <a:lnTo>
                    <a:pt x="0" y="155816"/>
                  </a:lnTo>
                  <a:lnTo>
                    <a:pt x="7942" y="205066"/>
                  </a:lnTo>
                  <a:lnTo>
                    <a:pt x="30058" y="247839"/>
                  </a:lnTo>
                  <a:lnTo>
                    <a:pt x="63784" y="281569"/>
                  </a:lnTo>
                  <a:lnTo>
                    <a:pt x="106554" y="303689"/>
                  </a:lnTo>
                  <a:lnTo>
                    <a:pt x="155803" y="311632"/>
                  </a:lnTo>
                  <a:lnTo>
                    <a:pt x="205053" y="303689"/>
                  </a:lnTo>
                  <a:lnTo>
                    <a:pt x="247826" y="281569"/>
                  </a:lnTo>
                  <a:lnTo>
                    <a:pt x="281556" y="247839"/>
                  </a:lnTo>
                  <a:lnTo>
                    <a:pt x="303676" y="205066"/>
                  </a:lnTo>
                  <a:lnTo>
                    <a:pt x="311619" y="155816"/>
                  </a:lnTo>
                  <a:lnTo>
                    <a:pt x="303676" y="106566"/>
                  </a:lnTo>
                  <a:lnTo>
                    <a:pt x="281556" y="63793"/>
                  </a:lnTo>
                  <a:lnTo>
                    <a:pt x="247826" y="30063"/>
                  </a:lnTo>
                  <a:lnTo>
                    <a:pt x="205053" y="7943"/>
                  </a:lnTo>
                  <a:lnTo>
                    <a:pt x="155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773" y="7476008"/>
              <a:ext cx="3264407" cy="13685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69049" y="7642282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09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84" y="7539951"/>
              <a:ext cx="1071740" cy="10717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5515" y="7642277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09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652" y="7500480"/>
              <a:ext cx="874828" cy="92788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83592" y="7911783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61925" y="4957572"/>
            <a:ext cx="6398260" cy="2921635"/>
            <a:chOff x="1161925" y="4957572"/>
            <a:chExt cx="6398260" cy="2921635"/>
          </a:xfrm>
        </p:grpSpPr>
        <p:sp>
          <p:nvSpPr>
            <p:cNvPr id="27" name="object 27"/>
            <p:cNvSpPr/>
            <p:nvPr/>
          </p:nvSpPr>
          <p:spPr>
            <a:xfrm>
              <a:off x="1161925" y="756722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155803" y="0"/>
                  </a:moveTo>
                  <a:lnTo>
                    <a:pt x="106554" y="7943"/>
                  </a:lnTo>
                  <a:lnTo>
                    <a:pt x="63784" y="30063"/>
                  </a:lnTo>
                  <a:lnTo>
                    <a:pt x="30058" y="63793"/>
                  </a:lnTo>
                  <a:lnTo>
                    <a:pt x="7942" y="106566"/>
                  </a:lnTo>
                  <a:lnTo>
                    <a:pt x="0" y="155816"/>
                  </a:lnTo>
                  <a:lnTo>
                    <a:pt x="7942" y="205066"/>
                  </a:lnTo>
                  <a:lnTo>
                    <a:pt x="30058" y="247839"/>
                  </a:lnTo>
                  <a:lnTo>
                    <a:pt x="63784" y="281569"/>
                  </a:lnTo>
                  <a:lnTo>
                    <a:pt x="106554" y="303689"/>
                  </a:lnTo>
                  <a:lnTo>
                    <a:pt x="155803" y="311632"/>
                  </a:lnTo>
                  <a:lnTo>
                    <a:pt x="205053" y="303689"/>
                  </a:lnTo>
                  <a:lnTo>
                    <a:pt x="247826" y="281569"/>
                  </a:lnTo>
                  <a:lnTo>
                    <a:pt x="281556" y="247839"/>
                  </a:lnTo>
                  <a:lnTo>
                    <a:pt x="303676" y="205066"/>
                  </a:lnTo>
                  <a:lnTo>
                    <a:pt x="311619" y="155816"/>
                  </a:lnTo>
                  <a:lnTo>
                    <a:pt x="303676" y="106566"/>
                  </a:lnTo>
                  <a:lnTo>
                    <a:pt x="281556" y="63793"/>
                  </a:lnTo>
                  <a:lnTo>
                    <a:pt x="247826" y="30063"/>
                  </a:lnTo>
                  <a:lnTo>
                    <a:pt x="205053" y="7943"/>
                  </a:lnTo>
                  <a:lnTo>
                    <a:pt x="155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7383" y="4957572"/>
              <a:ext cx="3222671" cy="13685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03658" y="5123843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10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7784" y="5021516"/>
              <a:ext cx="1071740" cy="10717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70126" y="5123838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3263" y="4982045"/>
              <a:ext cx="874831" cy="9278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418210" y="5393352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4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67784" y="6206630"/>
            <a:ext cx="3592829" cy="1369060"/>
            <a:chOff x="3967784" y="6206630"/>
            <a:chExt cx="3592829" cy="136906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7383" y="6206630"/>
              <a:ext cx="3222672" cy="13685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03657" y="6372902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09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7784" y="6270574"/>
              <a:ext cx="1071740" cy="1071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70125" y="6372895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09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3263" y="6231102"/>
              <a:ext cx="874818" cy="92787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418197" y="6642417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5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967784" y="6297846"/>
            <a:ext cx="3592829" cy="2546985"/>
            <a:chOff x="3967784" y="6297846"/>
            <a:chExt cx="3592829" cy="2546985"/>
          </a:xfrm>
        </p:grpSpPr>
        <p:sp>
          <p:nvSpPr>
            <p:cNvPr id="42" name="object 42"/>
            <p:cNvSpPr/>
            <p:nvPr/>
          </p:nvSpPr>
          <p:spPr>
            <a:xfrm>
              <a:off x="4696535" y="629784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4">
                  <a:moveTo>
                    <a:pt x="155803" y="0"/>
                  </a:moveTo>
                  <a:lnTo>
                    <a:pt x="106554" y="7943"/>
                  </a:lnTo>
                  <a:lnTo>
                    <a:pt x="63784" y="30063"/>
                  </a:lnTo>
                  <a:lnTo>
                    <a:pt x="30058" y="63793"/>
                  </a:lnTo>
                  <a:lnTo>
                    <a:pt x="7942" y="106566"/>
                  </a:lnTo>
                  <a:lnTo>
                    <a:pt x="0" y="155816"/>
                  </a:lnTo>
                  <a:lnTo>
                    <a:pt x="7942" y="205066"/>
                  </a:lnTo>
                  <a:lnTo>
                    <a:pt x="30058" y="247839"/>
                  </a:lnTo>
                  <a:lnTo>
                    <a:pt x="63784" y="281569"/>
                  </a:lnTo>
                  <a:lnTo>
                    <a:pt x="106554" y="303689"/>
                  </a:lnTo>
                  <a:lnTo>
                    <a:pt x="155803" y="311632"/>
                  </a:lnTo>
                  <a:lnTo>
                    <a:pt x="205053" y="303689"/>
                  </a:lnTo>
                  <a:lnTo>
                    <a:pt x="247826" y="281569"/>
                  </a:lnTo>
                  <a:lnTo>
                    <a:pt x="281556" y="247839"/>
                  </a:lnTo>
                  <a:lnTo>
                    <a:pt x="303676" y="205066"/>
                  </a:lnTo>
                  <a:lnTo>
                    <a:pt x="311619" y="155816"/>
                  </a:lnTo>
                  <a:lnTo>
                    <a:pt x="303676" y="106566"/>
                  </a:lnTo>
                  <a:lnTo>
                    <a:pt x="281556" y="63793"/>
                  </a:lnTo>
                  <a:lnTo>
                    <a:pt x="247826" y="30063"/>
                  </a:lnTo>
                  <a:lnTo>
                    <a:pt x="205053" y="7943"/>
                  </a:lnTo>
                  <a:lnTo>
                    <a:pt x="155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7383" y="7476008"/>
              <a:ext cx="3222672" cy="136855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03657" y="7642282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09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7784" y="7539951"/>
              <a:ext cx="1071740" cy="10717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070125" y="7642277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09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3263" y="7500480"/>
              <a:ext cx="874818" cy="92788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418197" y="7911783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6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42754" y="0"/>
            <a:ext cx="7422515" cy="2712720"/>
            <a:chOff x="142754" y="0"/>
            <a:chExt cx="7422515" cy="2712720"/>
          </a:xfrm>
        </p:grpSpPr>
        <p:sp>
          <p:nvSpPr>
            <p:cNvPr id="50" name="object 50"/>
            <p:cNvSpPr/>
            <p:nvPr/>
          </p:nvSpPr>
          <p:spPr>
            <a:xfrm>
              <a:off x="323990" y="0"/>
              <a:ext cx="7235190" cy="2708275"/>
            </a:xfrm>
            <a:custGeom>
              <a:avLst/>
              <a:gdLst/>
              <a:ahLst/>
              <a:cxnLst/>
              <a:rect l="l" t="t" r="r" b="b"/>
              <a:pathLst>
                <a:path w="7235190" h="2708275">
                  <a:moveTo>
                    <a:pt x="7234998" y="0"/>
                  </a:moveTo>
                  <a:lnTo>
                    <a:pt x="0" y="0"/>
                  </a:lnTo>
                  <a:lnTo>
                    <a:pt x="3416229" y="2707660"/>
                  </a:lnTo>
                  <a:lnTo>
                    <a:pt x="7234998" y="2707660"/>
                  </a:lnTo>
                  <a:lnTo>
                    <a:pt x="723499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62101" y="0"/>
              <a:ext cx="5598160" cy="2269490"/>
            </a:xfrm>
            <a:custGeom>
              <a:avLst/>
              <a:gdLst/>
              <a:ahLst/>
              <a:cxnLst/>
              <a:rect l="l" t="t" r="r" b="b"/>
              <a:pathLst>
                <a:path w="5598159" h="2269490">
                  <a:moveTo>
                    <a:pt x="5597954" y="2269162"/>
                  </a:moveTo>
                  <a:lnTo>
                    <a:pt x="2977258" y="226916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2754" y="755530"/>
              <a:ext cx="7416800" cy="1280795"/>
            </a:xfrm>
            <a:custGeom>
              <a:avLst/>
              <a:gdLst/>
              <a:ahLst/>
              <a:cxnLst/>
              <a:rect l="l" t="t" r="r" b="b"/>
              <a:pathLst>
                <a:path w="7416800" h="1280795">
                  <a:moveTo>
                    <a:pt x="7416241" y="0"/>
                  </a:moveTo>
                  <a:lnTo>
                    <a:pt x="0" y="0"/>
                  </a:lnTo>
                  <a:lnTo>
                    <a:pt x="1280642" y="1280642"/>
                  </a:lnTo>
                  <a:lnTo>
                    <a:pt x="7416241" y="1280642"/>
                  </a:lnTo>
                  <a:lnTo>
                    <a:pt x="7416241" y="0"/>
                  </a:lnTo>
                  <a:close/>
                </a:path>
              </a:pathLst>
            </a:custGeom>
            <a:solidFill>
              <a:srgbClr val="74A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2754" y="409290"/>
              <a:ext cx="1134745" cy="346710"/>
            </a:xfrm>
            <a:custGeom>
              <a:avLst/>
              <a:gdLst/>
              <a:ahLst/>
              <a:cxnLst/>
              <a:rect l="l" t="t" r="r" b="b"/>
              <a:pathLst>
                <a:path w="1134745" h="346709">
                  <a:moveTo>
                    <a:pt x="697623" y="0"/>
                  </a:moveTo>
                  <a:lnTo>
                    <a:pt x="0" y="346240"/>
                  </a:lnTo>
                  <a:lnTo>
                    <a:pt x="1134478" y="346240"/>
                  </a:lnTo>
                  <a:lnTo>
                    <a:pt x="697623" y="0"/>
                  </a:lnTo>
                  <a:close/>
                </a:path>
              </a:pathLst>
            </a:custGeom>
            <a:solidFill>
              <a:srgbClr val="007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200490" y="5048787"/>
            <a:ext cx="3634104" cy="5012690"/>
            <a:chOff x="2200490" y="5048787"/>
            <a:chExt cx="3634104" cy="5012690"/>
          </a:xfrm>
        </p:grpSpPr>
        <p:sp>
          <p:nvSpPr>
            <p:cNvPr id="55" name="object 55"/>
            <p:cNvSpPr/>
            <p:nvPr/>
          </p:nvSpPr>
          <p:spPr>
            <a:xfrm>
              <a:off x="4696523" y="5048796"/>
              <a:ext cx="311785" cy="2830195"/>
            </a:xfrm>
            <a:custGeom>
              <a:avLst/>
              <a:gdLst/>
              <a:ahLst/>
              <a:cxnLst/>
              <a:rect l="l" t="t" r="r" b="b"/>
              <a:pathLst>
                <a:path w="311785" h="2830195">
                  <a:moveTo>
                    <a:pt x="311619" y="2674251"/>
                  </a:moveTo>
                  <a:lnTo>
                    <a:pt x="303682" y="2625001"/>
                  </a:lnTo>
                  <a:lnTo>
                    <a:pt x="281559" y="2582227"/>
                  </a:lnTo>
                  <a:lnTo>
                    <a:pt x="247827" y="2548496"/>
                  </a:lnTo>
                  <a:lnTo>
                    <a:pt x="205054" y="2526385"/>
                  </a:lnTo>
                  <a:lnTo>
                    <a:pt x="155803" y="2518435"/>
                  </a:lnTo>
                  <a:lnTo>
                    <a:pt x="106565" y="2526385"/>
                  </a:lnTo>
                  <a:lnTo>
                    <a:pt x="63792" y="2548496"/>
                  </a:lnTo>
                  <a:lnTo>
                    <a:pt x="30060" y="2582227"/>
                  </a:lnTo>
                  <a:lnTo>
                    <a:pt x="7950" y="2625001"/>
                  </a:lnTo>
                  <a:lnTo>
                    <a:pt x="0" y="2674251"/>
                  </a:lnTo>
                  <a:lnTo>
                    <a:pt x="7950" y="2723502"/>
                  </a:lnTo>
                  <a:lnTo>
                    <a:pt x="30060" y="2766276"/>
                  </a:lnTo>
                  <a:lnTo>
                    <a:pt x="63792" y="2800007"/>
                  </a:lnTo>
                  <a:lnTo>
                    <a:pt x="106565" y="2822130"/>
                  </a:lnTo>
                  <a:lnTo>
                    <a:pt x="155803" y="2830068"/>
                  </a:lnTo>
                  <a:lnTo>
                    <a:pt x="205054" y="2822130"/>
                  </a:lnTo>
                  <a:lnTo>
                    <a:pt x="247827" y="2800007"/>
                  </a:lnTo>
                  <a:lnTo>
                    <a:pt x="281559" y="2766276"/>
                  </a:lnTo>
                  <a:lnTo>
                    <a:pt x="303682" y="2723502"/>
                  </a:lnTo>
                  <a:lnTo>
                    <a:pt x="311619" y="2674251"/>
                  </a:lnTo>
                  <a:close/>
                </a:path>
                <a:path w="311785" h="2830195">
                  <a:moveTo>
                    <a:pt x="311632" y="155816"/>
                  </a:moveTo>
                  <a:lnTo>
                    <a:pt x="303682" y="106565"/>
                  </a:lnTo>
                  <a:lnTo>
                    <a:pt x="281559" y="63792"/>
                  </a:lnTo>
                  <a:lnTo>
                    <a:pt x="247827" y="30060"/>
                  </a:lnTo>
                  <a:lnTo>
                    <a:pt x="205054" y="7937"/>
                  </a:lnTo>
                  <a:lnTo>
                    <a:pt x="155816" y="0"/>
                  </a:lnTo>
                  <a:lnTo>
                    <a:pt x="106565" y="7937"/>
                  </a:lnTo>
                  <a:lnTo>
                    <a:pt x="63792" y="30060"/>
                  </a:lnTo>
                  <a:lnTo>
                    <a:pt x="30060" y="63792"/>
                  </a:lnTo>
                  <a:lnTo>
                    <a:pt x="7950" y="106565"/>
                  </a:lnTo>
                  <a:lnTo>
                    <a:pt x="12" y="155816"/>
                  </a:lnTo>
                  <a:lnTo>
                    <a:pt x="7950" y="205066"/>
                  </a:lnTo>
                  <a:lnTo>
                    <a:pt x="30060" y="247840"/>
                  </a:lnTo>
                  <a:lnTo>
                    <a:pt x="63792" y="281571"/>
                  </a:lnTo>
                  <a:lnTo>
                    <a:pt x="106565" y="303682"/>
                  </a:lnTo>
                  <a:lnTo>
                    <a:pt x="155816" y="311632"/>
                  </a:lnTo>
                  <a:lnTo>
                    <a:pt x="205054" y="303682"/>
                  </a:lnTo>
                  <a:lnTo>
                    <a:pt x="247827" y="281571"/>
                  </a:lnTo>
                  <a:lnTo>
                    <a:pt x="281559" y="247840"/>
                  </a:lnTo>
                  <a:lnTo>
                    <a:pt x="303682" y="205066"/>
                  </a:lnTo>
                  <a:lnTo>
                    <a:pt x="311632" y="155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0078" y="8692595"/>
              <a:ext cx="3264402" cy="13685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736353" y="8858870"/>
              <a:ext cx="2765425" cy="867410"/>
            </a:xfrm>
            <a:custGeom>
              <a:avLst/>
              <a:gdLst/>
              <a:ahLst/>
              <a:cxnLst/>
              <a:rect l="l" t="t" r="r" b="b"/>
              <a:pathLst>
                <a:path w="2765425" h="867409">
                  <a:moveTo>
                    <a:pt x="2331377" y="0"/>
                  </a:moveTo>
                  <a:lnTo>
                    <a:pt x="0" y="0"/>
                  </a:lnTo>
                  <a:lnTo>
                    <a:pt x="0" y="867067"/>
                  </a:lnTo>
                  <a:lnTo>
                    <a:pt x="2331377" y="867067"/>
                  </a:lnTo>
                  <a:lnTo>
                    <a:pt x="2378615" y="864523"/>
                  </a:lnTo>
                  <a:lnTo>
                    <a:pt x="2424379" y="857068"/>
                  </a:lnTo>
                  <a:lnTo>
                    <a:pt x="2468406" y="844965"/>
                  </a:lnTo>
                  <a:lnTo>
                    <a:pt x="2510430" y="828481"/>
                  </a:lnTo>
                  <a:lnTo>
                    <a:pt x="2550187" y="807878"/>
                  </a:lnTo>
                  <a:lnTo>
                    <a:pt x="2587413" y="783422"/>
                  </a:lnTo>
                  <a:lnTo>
                    <a:pt x="2621844" y="755376"/>
                  </a:lnTo>
                  <a:lnTo>
                    <a:pt x="2653214" y="724006"/>
                  </a:lnTo>
                  <a:lnTo>
                    <a:pt x="2681259" y="689576"/>
                  </a:lnTo>
                  <a:lnTo>
                    <a:pt x="2705715" y="652350"/>
                  </a:lnTo>
                  <a:lnTo>
                    <a:pt x="2726318" y="612593"/>
                  </a:lnTo>
                  <a:lnTo>
                    <a:pt x="2742803" y="570569"/>
                  </a:lnTo>
                  <a:lnTo>
                    <a:pt x="2754905" y="526542"/>
                  </a:lnTo>
                  <a:lnTo>
                    <a:pt x="2762360" y="480777"/>
                  </a:lnTo>
                  <a:lnTo>
                    <a:pt x="2764904" y="433539"/>
                  </a:lnTo>
                  <a:lnTo>
                    <a:pt x="2762360" y="386299"/>
                  </a:lnTo>
                  <a:lnTo>
                    <a:pt x="2754905" y="340532"/>
                  </a:lnTo>
                  <a:lnTo>
                    <a:pt x="2742803" y="296504"/>
                  </a:lnTo>
                  <a:lnTo>
                    <a:pt x="2726318" y="254478"/>
                  </a:lnTo>
                  <a:lnTo>
                    <a:pt x="2705715" y="214720"/>
                  </a:lnTo>
                  <a:lnTo>
                    <a:pt x="2681259" y="177493"/>
                  </a:lnTo>
                  <a:lnTo>
                    <a:pt x="2653214" y="143062"/>
                  </a:lnTo>
                  <a:lnTo>
                    <a:pt x="2621844" y="111691"/>
                  </a:lnTo>
                  <a:lnTo>
                    <a:pt x="2587413" y="83645"/>
                  </a:lnTo>
                  <a:lnTo>
                    <a:pt x="2550187" y="59189"/>
                  </a:lnTo>
                  <a:lnTo>
                    <a:pt x="2510430" y="38586"/>
                  </a:lnTo>
                  <a:lnTo>
                    <a:pt x="2468406" y="22101"/>
                  </a:lnTo>
                  <a:lnTo>
                    <a:pt x="2424379" y="9999"/>
                  </a:lnTo>
                  <a:lnTo>
                    <a:pt x="2378615" y="2543"/>
                  </a:lnTo>
                  <a:lnTo>
                    <a:pt x="23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00490" y="8756536"/>
              <a:ext cx="1071740" cy="107174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302821" y="885886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09">
                  <a:moveTo>
                    <a:pt x="433527" y="0"/>
                  </a:moveTo>
                  <a:lnTo>
                    <a:pt x="386289" y="2544"/>
                  </a:lnTo>
                  <a:lnTo>
                    <a:pt x="340524" y="9999"/>
                  </a:lnTo>
                  <a:lnTo>
                    <a:pt x="296498" y="22102"/>
                  </a:lnTo>
                  <a:lnTo>
                    <a:pt x="254473" y="38588"/>
                  </a:lnTo>
                  <a:lnTo>
                    <a:pt x="214716" y="59191"/>
                  </a:lnTo>
                  <a:lnTo>
                    <a:pt x="177490" y="83649"/>
                  </a:lnTo>
                  <a:lnTo>
                    <a:pt x="143060" y="111695"/>
                  </a:lnTo>
                  <a:lnTo>
                    <a:pt x="111690" y="143067"/>
                  </a:lnTo>
                  <a:lnTo>
                    <a:pt x="83644" y="177498"/>
                  </a:lnTo>
                  <a:lnTo>
                    <a:pt x="59188" y="214725"/>
                  </a:lnTo>
                  <a:lnTo>
                    <a:pt x="38585" y="254484"/>
                  </a:lnTo>
                  <a:lnTo>
                    <a:pt x="22101" y="296509"/>
                  </a:lnTo>
                  <a:lnTo>
                    <a:pt x="9999" y="340536"/>
                  </a:lnTo>
                  <a:lnTo>
                    <a:pt x="2543" y="386301"/>
                  </a:lnTo>
                  <a:lnTo>
                    <a:pt x="0" y="433539"/>
                  </a:lnTo>
                  <a:lnTo>
                    <a:pt x="2543" y="480778"/>
                  </a:lnTo>
                  <a:lnTo>
                    <a:pt x="9999" y="526543"/>
                  </a:lnTo>
                  <a:lnTo>
                    <a:pt x="22101" y="570570"/>
                  </a:lnTo>
                  <a:lnTo>
                    <a:pt x="38585" y="612595"/>
                  </a:lnTo>
                  <a:lnTo>
                    <a:pt x="59188" y="652353"/>
                  </a:lnTo>
                  <a:lnTo>
                    <a:pt x="83644" y="689581"/>
                  </a:lnTo>
                  <a:lnTo>
                    <a:pt x="111690" y="724012"/>
                  </a:lnTo>
                  <a:lnTo>
                    <a:pt x="143060" y="755383"/>
                  </a:lnTo>
                  <a:lnTo>
                    <a:pt x="177490" y="783430"/>
                  </a:lnTo>
                  <a:lnTo>
                    <a:pt x="214716" y="807887"/>
                  </a:lnTo>
                  <a:lnTo>
                    <a:pt x="254473" y="828491"/>
                  </a:lnTo>
                  <a:lnTo>
                    <a:pt x="296498" y="844977"/>
                  </a:lnTo>
                  <a:lnTo>
                    <a:pt x="340524" y="857080"/>
                  </a:lnTo>
                  <a:lnTo>
                    <a:pt x="386289" y="864535"/>
                  </a:lnTo>
                  <a:lnTo>
                    <a:pt x="433527" y="867079"/>
                  </a:lnTo>
                  <a:lnTo>
                    <a:pt x="480767" y="864535"/>
                  </a:lnTo>
                  <a:lnTo>
                    <a:pt x="526534" y="857080"/>
                  </a:lnTo>
                  <a:lnTo>
                    <a:pt x="570562" y="844977"/>
                  </a:lnTo>
                  <a:lnTo>
                    <a:pt x="612588" y="828491"/>
                  </a:lnTo>
                  <a:lnTo>
                    <a:pt x="652346" y="807887"/>
                  </a:lnTo>
                  <a:lnTo>
                    <a:pt x="689573" y="783430"/>
                  </a:lnTo>
                  <a:lnTo>
                    <a:pt x="724004" y="755383"/>
                  </a:lnTo>
                  <a:lnTo>
                    <a:pt x="755375" y="724012"/>
                  </a:lnTo>
                  <a:lnTo>
                    <a:pt x="783421" y="689581"/>
                  </a:lnTo>
                  <a:lnTo>
                    <a:pt x="807878" y="652353"/>
                  </a:lnTo>
                  <a:lnTo>
                    <a:pt x="828480" y="612595"/>
                  </a:lnTo>
                  <a:lnTo>
                    <a:pt x="844965" y="570570"/>
                  </a:lnTo>
                  <a:lnTo>
                    <a:pt x="857067" y="526543"/>
                  </a:lnTo>
                  <a:lnTo>
                    <a:pt x="864523" y="480778"/>
                  </a:lnTo>
                  <a:lnTo>
                    <a:pt x="867067" y="433539"/>
                  </a:lnTo>
                  <a:lnTo>
                    <a:pt x="864523" y="386301"/>
                  </a:lnTo>
                  <a:lnTo>
                    <a:pt x="857067" y="340536"/>
                  </a:lnTo>
                  <a:lnTo>
                    <a:pt x="844965" y="296509"/>
                  </a:lnTo>
                  <a:lnTo>
                    <a:pt x="828480" y="254484"/>
                  </a:lnTo>
                  <a:lnTo>
                    <a:pt x="807878" y="214725"/>
                  </a:lnTo>
                  <a:lnTo>
                    <a:pt x="783421" y="177498"/>
                  </a:lnTo>
                  <a:lnTo>
                    <a:pt x="755375" y="143067"/>
                  </a:lnTo>
                  <a:lnTo>
                    <a:pt x="724004" y="111695"/>
                  </a:lnTo>
                  <a:lnTo>
                    <a:pt x="689573" y="83649"/>
                  </a:lnTo>
                  <a:lnTo>
                    <a:pt x="652346" y="59191"/>
                  </a:lnTo>
                  <a:lnTo>
                    <a:pt x="612588" y="38588"/>
                  </a:lnTo>
                  <a:lnTo>
                    <a:pt x="570562" y="22102"/>
                  </a:lnTo>
                  <a:lnTo>
                    <a:pt x="526534" y="9999"/>
                  </a:lnTo>
                  <a:lnTo>
                    <a:pt x="480767" y="2544"/>
                  </a:lnTo>
                  <a:lnTo>
                    <a:pt x="433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5959" y="8717064"/>
              <a:ext cx="874828" cy="927886"/>
            </a:xfrm>
            <a:prstGeom prst="rect">
              <a:avLst/>
            </a:prstGeom>
          </p:spPr>
        </p:pic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264536" y="1078082"/>
            <a:ext cx="516509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C" sz="3650" spc="-40" dirty="0"/>
              <a:t>Á</a:t>
            </a:r>
            <a:r>
              <a:rPr sz="3650" spc="-40" dirty="0"/>
              <a:t>MBITO</a:t>
            </a:r>
            <a:r>
              <a:rPr sz="3650" spc="185" dirty="0"/>
              <a:t> </a:t>
            </a:r>
            <a:r>
              <a:rPr sz="3650" spc="-45" dirty="0"/>
              <a:t>DE</a:t>
            </a:r>
            <a:r>
              <a:rPr sz="3650" spc="190" dirty="0"/>
              <a:t> </a:t>
            </a:r>
            <a:r>
              <a:rPr sz="3650" spc="-110" dirty="0"/>
              <a:t>ACCIÓN</a:t>
            </a:r>
            <a:endParaRPr sz="3650" dirty="0"/>
          </a:p>
        </p:txBody>
      </p:sp>
      <p:sp>
        <p:nvSpPr>
          <p:cNvPr id="62" name="object 62"/>
          <p:cNvSpPr txBox="1"/>
          <p:nvPr/>
        </p:nvSpPr>
        <p:spPr>
          <a:xfrm>
            <a:off x="504973" y="3185931"/>
            <a:ext cx="67843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Proponer y </a:t>
            </a:r>
            <a:r>
              <a:rPr sz="1600" spc="-5" dirty="0">
                <a:latin typeface="Arial MT"/>
                <a:cs typeface="Arial MT"/>
              </a:rPr>
              <a:t>ejecutar programas </a:t>
            </a:r>
            <a:r>
              <a:rPr sz="1600" dirty="0">
                <a:latin typeface="Arial MT"/>
                <a:cs typeface="Arial MT"/>
              </a:rPr>
              <a:t>y servicios </a:t>
            </a:r>
            <a:r>
              <a:rPr sz="1600" spc="-5" dirty="0">
                <a:latin typeface="Arial MT"/>
                <a:cs typeface="Arial MT"/>
              </a:rPr>
              <a:t>direccionados para la </a:t>
            </a:r>
            <a:r>
              <a:rPr lang="es-EC" sz="1600" spc="-5" dirty="0">
                <a:latin typeface="Arial MT"/>
                <a:cs typeface="Arial MT"/>
              </a:rPr>
              <a:t>lucha contra la desnutrición crónica infantil, la </a:t>
            </a:r>
            <a:r>
              <a:rPr lang="es-MX" sz="1600" spc="-5" dirty="0">
                <a:latin typeface="Arial MT"/>
                <a:cs typeface="Arial MT"/>
              </a:rPr>
              <a:t>inclusión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económica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social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énfasis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grupos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atención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prioritaria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población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encuentra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situación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pobreza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vulnerabilidad,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promoviendo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desarrollo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cuidado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durante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ciclo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vida,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movilidad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social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as</a:t>
            </a:r>
            <a:r>
              <a:rPr sz="1600" dirty="0" err="1">
                <a:latin typeface="Arial MT"/>
                <a:cs typeface="Arial MT"/>
              </a:rPr>
              <a:t>cendiente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fortaleciendo 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 economía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popular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solidaria.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846412" y="5244590"/>
            <a:ext cx="1513840" cy="5123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1170"/>
              </a:lnSpc>
              <a:spcBef>
                <a:spcPts val="395"/>
              </a:spcBef>
            </a:pPr>
            <a:r>
              <a:rPr lang="es-EC" sz="1200" spc="15" dirty="0">
                <a:latin typeface="Arial MT"/>
                <a:cs typeface="Arial MT"/>
              </a:rPr>
              <a:t>Lucha contra la desnutrición crónica infantil (DCI)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33571" y="6495490"/>
            <a:ext cx="139446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ts val="1390"/>
              </a:lnSpc>
              <a:spcBef>
                <a:spcPts val="220"/>
              </a:spcBef>
            </a:pPr>
            <a:r>
              <a:rPr sz="1200" spc="15" dirty="0">
                <a:latin typeface="Arial MT"/>
                <a:cs typeface="Arial MT"/>
              </a:rPr>
              <a:t>Equidad,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25" dirty="0">
                <a:latin typeface="Arial MT"/>
                <a:cs typeface="Arial MT"/>
              </a:rPr>
              <a:t>responsa-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bilidad, </a:t>
            </a:r>
            <a:r>
              <a:rPr sz="1200" spc="10" dirty="0">
                <a:latin typeface="Arial MT"/>
                <a:cs typeface="Arial MT"/>
              </a:rPr>
              <a:t>integridad </a:t>
            </a:r>
            <a:r>
              <a:rPr sz="1200" spc="15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coherencia.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33571" y="7737933"/>
            <a:ext cx="1383030" cy="6832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230"/>
              </a:lnSpc>
              <a:spcBef>
                <a:spcPts val="350"/>
              </a:spcBef>
            </a:pPr>
            <a:r>
              <a:rPr sz="1200" spc="10" dirty="0">
                <a:latin typeface="Arial MT"/>
                <a:cs typeface="Arial MT"/>
              </a:rPr>
              <a:t>Compromiso desde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la ética para </a:t>
            </a:r>
            <a:r>
              <a:rPr sz="1200" spc="5" dirty="0">
                <a:latin typeface="Arial MT"/>
                <a:cs typeface="Arial MT"/>
              </a:rPr>
              <a:t>la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participación </a:t>
            </a:r>
            <a:r>
              <a:rPr sz="1200" spc="15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la </a:t>
            </a:r>
            <a:r>
              <a:rPr sz="1200" spc="10" dirty="0">
                <a:latin typeface="Arial MT"/>
                <a:cs typeface="Arial MT"/>
              </a:rPr>
              <a:t> solidaridad.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89518" y="7669657"/>
            <a:ext cx="1591945" cy="8229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70"/>
              </a:spcBef>
            </a:pPr>
            <a:r>
              <a:rPr sz="1200" spc="15" dirty="0">
                <a:latin typeface="Arial MT"/>
                <a:cs typeface="Arial MT"/>
              </a:rPr>
              <a:t>Apuesta </a:t>
            </a:r>
            <a:r>
              <a:rPr sz="1200" spc="10" dirty="0">
                <a:latin typeface="Arial MT"/>
                <a:cs typeface="Arial MT"/>
              </a:rPr>
              <a:t>por el de-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sarrollo </a:t>
            </a:r>
            <a:r>
              <a:rPr sz="1200" spc="15" dirty="0">
                <a:latin typeface="Arial MT"/>
                <a:cs typeface="Arial MT"/>
              </a:rPr>
              <a:t>de </a:t>
            </a:r>
            <a:r>
              <a:rPr sz="1200" spc="10" dirty="0">
                <a:latin typeface="Arial MT"/>
                <a:cs typeface="Arial MT"/>
              </a:rPr>
              <a:t>las </a:t>
            </a:r>
            <a:r>
              <a:rPr sz="1200" spc="15" dirty="0">
                <a:latin typeface="Arial MT"/>
                <a:cs typeface="Arial MT"/>
              </a:rPr>
              <a:t>capa-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cidades </a:t>
            </a:r>
            <a:r>
              <a:rPr sz="1200" spc="5" dirty="0">
                <a:latin typeface="Arial MT"/>
                <a:cs typeface="Arial MT"/>
              </a:rPr>
              <a:t>institucionales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y </a:t>
            </a:r>
            <a:r>
              <a:rPr sz="1200" spc="10" dirty="0">
                <a:latin typeface="Arial MT"/>
                <a:cs typeface="Arial MT"/>
              </a:rPr>
              <a:t>emprendimientos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locales.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340255" y="5231750"/>
            <a:ext cx="1461770" cy="6832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230"/>
              </a:lnSpc>
              <a:spcBef>
                <a:spcPts val="350"/>
              </a:spcBef>
            </a:pPr>
            <a:r>
              <a:rPr sz="1200" spc="15" dirty="0">
                <a:latin typeface="Arial MT"/>
                <a:cs typeface="Arial MT"/>
              </a:rPr>
              <a:t>Promoción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y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respeto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de </a:t>
            </a:r>
            <a:r>
              <a:rPr sz="1200" spc="10" dirty="0">
                <a:latin typeface="Arial MT"/>
                <a:cs typeface="Arial MT"/>
              </a:rPr>
              <a:t>la diversidad 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cultural </a:t>
            </a:r>
            <a:r>
              <a:rPr sz="1200" spc="15" dirty="0">
                <a:latin typeface="Arial MT"/>
                <a:cs typeface="Arial MT"/>
              </a:rPr>
              <a:t>y riqueza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multiétnica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país.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50901" y="9128380"/>
            <a:ext cx="1746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FFFFFF"/>
                </a:solidFill>
                <a:latin typeface="Leelawadee UI"/>
                <a:cs typeface="Leelawadee UI"/>
              </a:rPr>
              <a:t>7</a:t>
            </a:r>
            <a:endParaRPr sz="2050">
              <a:latin typeface="Leelawadee UI"/>
              <a:cs typeface="Leelawadee U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092784" y="8739692"/>
            <a:ext cx="4204335" cy="1811020"/>
            <a:chOff x="2929230" y="8739692"/>
            <a:chExt cx="4204335" cy="1811020"/>
          </a:xfrm>
        </p:grpSpPr>
        <p:sp>
          <p:nvSpPr>
            <p:cNvPr id="70" name="object 70"/>
            <p:cNvSpPr/>
            <p:nvPr/>
          </p:nvSpPr>
          <p:spPr>
            <a:xfrm>
              <a:off x="2929230" y="8783814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4">
                  <a:moveTo>
                    <a:pt x="155803" y="0"/>
                  </a:moveTo>
                  <a:lnTo>
                    <a:pt x="106554" y="7943"/>
                  </a:lnTo>
                  <a:lnTo>
                    <a:pt x="63784" y="30063"/>
                  </a:lnTo>
                  <a:lnTo>
                    <a:pt x="30058" y="63793"/>
                  </a:lnTo>
                  <a:lnTo>
                    <a:pt x="7942" y="106566"/>
                  </a:lnTo>
                  <a:lnTo>
                    <a:pt x="0" y="155816"/>
                  </a:lnTo>
                  <a:lnTo>
                    <a:pt x="7942" y="205066"/>
                  </a:lnTo>
                  <a:lnTo>
                    <a:pt x="30058" y="247839"/>
                  </a:lnTo>
                  <a:lnTo>
                    <a:pt x="63784" y="281569"/>
                  </a:lnTo>
                  <a:lnTo>
                    <a:pt x="106554" y="303689"/>
                  </a:lnTo>
                  <a:lnTo>
                    <a:pt x="155803" y="311632"/>
                  </a:lnTo>
                  <a:lnTo>
                    <a:pt x="205053" y="303689"/>
                  </a:lnTo>
                  <a:lnTo>
                    <a:pt x="247826" y="281569"/>
                  </a:lnTo>
                  <a:lnTo>
                    <a:pt x="281556" y="247839"/>
                  </a:lnTo>
                  <a:lnTo>
                    <a:pt x="303676" y="205066"/>
                  </a:lnTo>
                  <a:lnTo>
                    <a:pt x="311619" y="155816"/>
                  </a:lnTo>
                  <a:lnTo>
                    <a:pt x="303676" y="106566"/>
                  </a:lnTo>
                  <a:lnTo>
                    <a:pt x="281556" y="63793"/>
                  </a:lnTo>
                  <a:lnTo>
                    <a:pt x="247826" y="30063"/>
                  </a:lnTo>
                  <a:lnTo>
                    <a:pt x="205053" y="7943"/>
                  </a:lnTo>
                  <a:lnTo>
                    <a:pt x="155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15164" y="8739695"/>
              <a:ext cx="1118235" cy="819785"/>
            </a:xfrm>
            <a:custGeom>
              <a:avLst/>
              <a:gdLst/>
              <a:ahLst/>
              <a:cxnLst/>
              <a:rect l="l" t="t" r="r" b="b"/>
              <a:pathLst>
                <a:path w="1118234" h="819784">
                  <a:moveTo>
                    <a:pt x="818603" y="478561"/>
                  </a:moveTo>
                  <a:lnTo>
                    <a:pt x="818210" y="422668"/>
                  </a:lnTo>
                  <a:lnTo>
                    <a:pt x="817130" y="374142"/>
                  </a:lnTo>
                  <a:lnTo>
                    <a:pt x="815263" y="325653"/>
                  </a:lnTo>
                  <a:lnTo>
                    <a:pt x="809790" y="278193"/>
                  </a:lnTo>
                  <a:lnTo>
                    <a:pt x="798271" y="233222"/>
                  </a:lnTo>
                  <a:lnTo>
                    <a:pt x="781113" y="191147"/>
                  </a:lnTo>
                  <a:lnTo>
                    <a:pt x="762609" y="159067"/>
                  </a:lnTo>
                  <a:lnTo>
                    <a:pt x="762609" y="358521"/>
                  </a:lnTo>
                  <a:lnTo>
                    <a:pt x="716864" y="356057"/>
                  </a:lnTo>
                  <a:lnTo>
                    <a:pt x="672414" y="344576"/>
                  </a:lnTo>
                  <a:lnTo>
                    <a:pt x="630237" y="325183"/>
                  </a:lnTo>
                  <a:lnTo>
                    <a:pt x="591337" y="298983"/>
                  </a:lnTo>
                  <a:lnTo>
                    <a:pt x="556729" y="267042"/>
                  </a:lnTo>
                  <a:lnTo>
                    <a:pt x="527380" y="230466"/>
                  </a:lnTo>
                  <a:lnTo>
                    <a:pt x="504317" y="190334"/>
                  </a:lnTo>
                  <a:lnTo>
                    <a:pt x="488505" y="147751"/>
                  </a:lnTo>
                  <a:lnTo>
                    <a:pt x="480974" y="103809"/>
                  </a:lnTo>
                  <a:lnTo>
                    <a:pt x="482688" y="59588"/>
                  </a:lnTo>
                  <a:lnTo>
                    <a:pt x="526745" y="61976"/>
                  </a:lnTo>
                  <a:lnTo>
                    <a:pt x="569493" y="72796"/>
                  </a:lnTo>
                  <a:lnTo>
                    <a:pt x="610069" y="91198"/>
                  </a:lnTo>
                  <a:lnTo>
                    <a:pt x="647649" y="116293"/>
                  </a:lnTo>
                  <a:lnTo>
                    <a:pt x="681367" y="147218"/>
                  </a:lnTo>
                  <a:lnTo>
                    <a:pt x="710387" y="183083"/>
                  </a:lnTo>
                  <a:lnTo>
                    <a:pt x="733869" y="223024"/>
                  </a:lnTo>
                  <a:lnTo>
                    <a:pt x="750963" y="266166"/>
                  </a:lnTo>
                  <a:lnTo>
                    <a:pt x="760818" y="311619"/>
                  </a:lnTo>
                  <a:lnTo>
                    <a:pt x="762609" y="358521"/>
                  </a:lnTo>
                  <a:lnTo>
                    <a:pt x="762609" y="159067"/>
                  </a:lnTo>
                  <a:lnTo>
                    <a:pt x="731507" y="117144"/>
                  </a:lnTo>
                  <a:lnTo>
                    <a:pt x="699884" y="85991"/>
                  </a:lnTo>
                  <a:lnTo>
                    <a:pt x="664743" y="59588"/>
                  </a:lnTo>
                  <a:lnTo>
                    <a:pt x="664565" y="59461"/>
                  </a:lnTo>
                  <a:lnTo>
                    <a:pt x="664260" y="59232"/>
                  </a:lnTo>
                  <a:lnTo>
                    <a:pt x="625043" y="37249"/>
                  </a:lnTo>
                  <a:lnTo>
                    <a:pt x="582650" y="20434"/>
                  </a:lnTo>
                  <a:lnTo>
                    <a:pt x="537464" y="9131"/>
                  </a:lnTo>
                  <a:lnTo>
                    <a:pt x="489927" y="3746"/>
                  </a:lnTo>
                  <a:lnTo>
                    <a:pt x="440423" y="1841"/>
                  </a:lnTo>
                  <a:lnTo>
                    <a:pt x="390880" y="673"/>
                  </a:lnTo>
                  <a:lnTo>
                    <a:pt x="291719" y="0"/>
                  </a:lnTo>
                  <a:lnTo>
                    <a:pt x="43675" y="1422"/>
                  </a:lnTo>
                  <a:lnTo>
                    <a:pt x="0" y="1422"/>
                  </a:lnTo>
                  <a:lnTo>
                    <a:pt x="0" y="819416"/>
                  </a:lnTo>
                  <a:lnTo>
                    <a:pt x="526326" y="819416"/>
                  </a:lnTo>
                  <a:lnTo>
                    <a:pt x="525856" y="773734"/>
                  </a:lnTo>
                  <a:lnTo>
                    <a:pt x="525703" y="763879"/>
                  </a:lnTo>
                  <a:lnTo>
                    <a:pt x="525145" y="728154"/>
                  </a:lnTo>
                  <a:lnTo>
                    <a:pt x="525297" y="682713"/>
                  </a:lnTo>
                  <a:lnTo>
                    <a:pt x="527354" y="637451"/>
                  </a:lnTo>
                  <a:lnTo>
                    <a:pt x="525792" y="600583"/>
                  </a:lnTo>
                  <a:lnTo>
                    <a:pt x="515073" y="570268"/>
                  </a:lnTo>
                  <a:lnTo>
                    <a:pt x="477227" y="527735"/>
                  </a:lnTo>
                  <a:lnTo>
                    <a:pt x="418388" y="488569"/>
                  </a:lnTo>
                  <a:lnTo>
                    <a:pt x="373278" y="478561"/>
                  </a:lnTo>
                  <a:lnTo>
                    <a:pt x="328714" y="488632"/>
                  </a:lnTo>
                  <a:lnTo>
                    <a:pt x="281965" y="519010"/>
                  </a:lnTo>
                  <a:lnTo>
                    <a:pt x="264363" y="536917"/>
                  </a:lnTo>
                  <a:lnTo>
                    <a:pt x="254342" y="555790"/>
                  </a:lnTo>
                  <a:lnTo>
                    <a:pt x="251028" y="577532"/>
                  </a:lnTo>
                  <a:lnTo>
                    <a:pt x="253517" y="604075"/>
                  </a:lnTo>
                  <a:lnTo>
                    <a:pt x="372351" y="527735"/>
                  </a:lnTo>
                  <a:lnTo>
                    <a:pt x="378701" y="530021"/>
                  </a:lnTo>
                  <a:lnTo>
                    <a:pt x="429958" y="556437"/>
                  </a:lnTo>
                  <a:lnTo>
                    <a:pt x="458330" y="589775"/>
                  </a:lnTo>
                  <a:lnTo>
                    <a:pt x="471398" y="629031"/>
                  </a:lnTo>
                  <a:lnTo>
                    <a:pt x="474294" y="672363"/>
                  </a:lnTo>
                  <a:lnTo>
                    <a:pt x="472122" y="717931"/>
                  </a:lnTo>
                  <a:lnTo>
                    <a:pt x="470001" y="763879"/>
                  </a:lnTo>
                  <a:lnTo>
                    <a:pt x="53517" y="763879"/>
                  </a:lnTo>
                  <a:lnTo>
                    <a:pt x="53517" y="59461"/>
                  </a:lnTo>
                  <a:lnTo>
                    <a:pt x="421855" y="59461"/>
                  </a:lnTo>
                  <a:lnTo>
                    <a:pt x="426694" y="113207"/>
                  </a:lnTo>
                  <a:lnTo>
                    <a:pt x="437934" y="164871"/>
                  </a:lnTo>
                  <a:lnTo>
                    <a:pt x="456196" y="214083"/>
                  </a:lnTo>
                  <a:lnTo>
                    <a:pt x="482092" y="260464"/>
                  </a:lnTo>
                  <a:lnTo>
                    <a:pt x="516229" y="303618"/>
                  </a:lnTo>
                  <a:lnTo>
                    <a:pt x="549783" y="335584"/>
                  </a:lnTo>
                  <a:lnTo>
                    <a:pt x="586130" y="362165"/>
                  </a:lnTo>
                  <a:lnTo>
                    <a:pt x="625411" y="383514"/>
                  </a:lnTo>
                  <a:lnTo>
                    <a:pt x="667753" y="399757"/>
                  </a:lnTo>
                  <a:lnTo>
                    <a:pt x="713308" y="411010"/>
                  </a:lnTo>
                  <a:lnTo>
                    <a:pt x="762215" y="417410"/>
                  </a:lnTo>
                  <a:lnTo>
                    <a:pt x="762215" y="763511"/>
                  </a:lnTo>
                  <a:lnTo>
                    <a:pt x="625322" y="763511"/>
                  </a:lnTo>
                  <a:lnTo>
                    <a:pt x="625208" y="710641"/>
                  </a:lnTo>
                  <a:lnTo>
                    <a:pt x="625106" y="682713"/>
                  </a:lnTo>
                  <a:lnTo>
                    <a:pt x="625221" y="577380"/>
                  </a:lnTo>
                  <a:lnTo>
                    <a:pt x="625856" y="532739"/>
                  </a:lnTo>
                  <a:lnTo>
                    <a:pt x="625741" y="529120"/>
                  </a:lnTo>
                  <a:lnTo>
                    <a:pt x="610133" y="485101"/>
                  </a:lnTo>
                  <a:lnTo>
                    <a:pt x="550087" y="446798"/>
                  </a:lnTo>
                  <a:lnTo>
                    <a:pt x="473125" y="399034"/>
                  </a:lnTo>
                  <a:lnTo>
                    <a:pt x="371551" y="335229"/>
                  </a:lnTo>
                  <a:lnTo>
                    <a:pt x="132054" y="485140"/>
                  </a:lnTo>
                  <a:lnTo>
                    <a:pt x="107975" y="518350"/>
                  </a:lnTo>
                  <a:lnTo>
                    <a:pt x="107061" y="565099"/>
                  </a:lnTo>
                  <a:lnTo>
                    <a:pt x="106934" y="658939"/>
                  </a:lnTo>
                  <a:lnTo>
                    <a:pt x="107061" y="711606"/>
                  </a:lnTo>
                  <a:lnTo>
                    <a:pt x="223304" y="711606"/>
                  </a:lnTo>
                  <a:lnTo>
                    <a:pt x="287147" y="710641"/>
                  </a:lnTo>
                  <a:lnTo>
                    <a:pt x="319011" y="710755"/>
                  </a:lnTo>
                  <a:lnTo>
                    <a:pt x="350748" y="712431"/>
                  </a:lnTo>
                  <a:lnTo>
                    <a:pt x="375132" y="710971"/>
                  </a:lnTo>
                  <a:lnTo>
                    <a:pt x="375716" y="710641"/>
                  </a:lnTo>
                  <a:lnTo>
                    <a:pt x="391972" y="701573"/>
                  </a:lnTo>
                  <a:lnTo>
                    <a:pt x="402729" y="684237"/>
                  </a:lnTo>
                  <a:lnTo>
                    <a:pt x="408876" y="658939"/>
                  </a:lnTo>
                  <a:lnTo>
                    <a:pt x="161277" y="658939"/>
                  </a:lnTo>
                  <a:lnTo>
                    <a:pt x="161036" y="623519"/>
                  </a:lnTo>
                  <a:lnTo>
                    <a:pt x="160909" y="609739"/>
                  </a:lnTo>
                  <a:lnTo>
                    <a:pt x="161023" y="575818"/>
                  </a:lnTo>
                  <a:lnTo>
                    <a:pt x="162128" y="549973"/>
                  </a:lnTo>
                  <a:lnTo>
                    <a:pt x="227799" y="488569"/>
                  </a:lnTo>
                  <a:lnTo>
                    <a:pt x="371132" y="399034"/>
                  </a:lnTo>
                  <a:lnTo>
                    <a:pt x="463537" y="456145"/>
                  </a:lnTo>
                  <a:lnTo>
                    <a:pt x="509600" y="485140"/>
                  </a:lnTo>
                  <a:lnTo>
                    <a:pt x="555193" y="514883"/>
                  </a:lnTo>
                  <a:lnTo>
                    <a:pt x="571144" y="554964"/>
                  </a:lnTo>
                  <a:lnTo>
                    <a:pt x="571982" y="609739"/>
                  </a:lnTo>
                  <a:lnTo>
                    <a:pt x="572185" y="818959"/>
                  </a:lnTo>
                  <a:lnTo>
                    <a:pt x="809498" y="818959"/>
                  </a:lnTo>
                  <a:lnTo>
                    <a:pt x="811568" y="815695"/>
                  </a:lnTo>
                  <a:lnTo>
                    <a:pt x="814108" y="813562"/>
                  </a:lnTo>
                  <a:lnTo>
                    <a:pt x="814628" y="763511"/>
                  </a:lnTo>
                  <a:lnTo>
                    <a:pt x="815479" y="710641"/>
                  </a:lnTo>
                  <a:lnTo>
                    <a:pt x="817219" y="616991"/>
                  </a:lnTo>
                  <a:lnTo>
                    <a:pt x="817968" y="570268"/>
                  </a:lnTo>
                  <a:lnTo>
                    <a:pt x="818489" y="522033"/>
                  </a:lnTo>
                  <a:lnTo>
                    <a:pt x="818603" y="478561"/>
                  </a:lnTo>
                  <a:close/>
                </a:path>
                <a:path w="1118234" h="819784">
                  <a:moveTo>
                    <a:pt x="1118235" y="138430"/>
                  </a:moveTo>
                  <a:lnTo>
                    <a:pt x="1116050" y="119265"/>
                  </a:lnTo>
                  <a:lnTo>
                    <a:pt x="1109446" y="106248"/>
                  </a:lnTo>
                  <a:lnTo>
                    <a:pt x="1096924" y="99021"/>
                  </a:lnTo>
                  <a:lnTo>
                    <a:pt x="1076985" y="97167"/>
                  </a:lnTo>
                  <a:lnTo>
                    <a:pt x="1058760" y="99453"/>
                  </a:lnTo>
                  <a:lnTo>
                    <a:pt x="1058760" y="155371"/>
                  </a:lnTo>
                  <a:lnTo>
                    <a:pt x="1054747" y="202057"/>
                  </a:lnTo>
                  <a:lnTo>
                    <a:pt x="1034783" y="245160"/>
                  </a:lnTo>
                  <a:lnTo>
                    <a:pt x="1001852" y="281228"/>
                  </a:lnTo>
                  <a:lnTo>
                    <a:pt x="958900" y="306819"/>
                  </a:lnTo>
                  <a:lnTo>
                    <a:pt x="908951" y="318490"/>
                  </a:lnTo>
                  <a:lnTo>
                    <a:pt x="917321" y="268668"/>
                  </a:lnTo>
                  <a:lnTo>
                    <a:pt x="937628" y="226377"/>
                  </a:lnTo>
                  <a:lnTo>
                    <a:pt x="968730" y="192684"/>
                  </a:lnTo>
                  <a:lnTo>
                    <a:pt x="1009484" y="168656"/>
                  </a:lnTo>
                  <a:lnTo>
                    <a:pt x="1058760" y="155371"/>
                  </a:lnTo>
                  <a:lnTo>
                    <a:pt x="1058760" y="99453"/>
                  </a:lnTo>
                  <a:lnTo>
                    <a:pt x="988199" y="116992"/>
                  </a:lnTo>
                  <a:lnTo>
                    <a:pt x="950201" y="138468"/>
                  </a:lnTo>
                  <a:lnTo>
                    <a:pt x="917562" y="166395"/>
                  </a:lnTo>
                  <a:lnTo>
                    <a:pt x="890892" y="200012"/>
                  </a:lnTo>
                  <a:lnTo>
                    <a:pt x="870978" y="238417"/>
                  </a:lnTo>
                  <a:lnTo>
                    <a:pt x="858532" y="280733"/>
                  </a:lnTo>
                  <a:lnTo>
                    <a:pt x="854316" y="326097"/>
                  </a:lnTo>
                  <a:lnTo>
                    <a:pt x="859053" y="373621"/>
                  </a:lnTo>
                  <a:lnTo>
                    <a:pt x="907376" y="373773"/>
                  </a:lnTo>
                  <a:lnTo>
                    <a:pt x="952360" y="365848"/>
                  </a:lnTo>
                  <a:lnTo>
                    <a:pt x="993330" y="350507"/>
                  </a:lnTo>
                  <a:lnTo>
                    <a:pt x="1029652" y="328383"/>
                  </a:lnTo>
                  <a:lnTo>
                    <a:pt x="1040485" y="318490"/>
                  </a:lnTo>
                  <a:lnTo>
                    <a:pt x="1060640" y="300113"/>
                  </a:lnTo>
                  <a:lnTo>
                    <a:pt x="1085659" y="266344"/>
                  </a:lnTo>
                  <a:lnTo>
                    <a:pt x="1104036" y="227723"/>
                  </a:lnTo>
                  <a:lnTo>
                    <a:pt x="1115123" y="184886"/>
                  </a:lnTo>
                  <a:lnTo>
                    <a:pt x="1117104" y="155371"/>
                  </a:lnTo>
                  <a:lnTo>
                    <a:pt x="1118235" y="138430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8131" y="9631539"/>
              <a:ext cx="133071" cy="1021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3276" y="9631539"/>
              <a:ext cx="79768" cy="9961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85865" y="9597276"/>
              <a:ext cx="542925" cy="136525"/>
            </a:xfrm>
            <a:custGeom>
              <a:avLst/>
              <a:gdLst/>
              <a:ahLst/>
              <a:cxnLst/>
              <a:rect l="l" t="t" r="r" b="b"/>
              <a:pathLst>
                <a:path w="542925" h="136525">
                  <a:moveTo>
                    <a:pt x="78955" y="93141"/>
                  </a:moveTo>
                  <a:lnTo>
                    <a:pt x="69532" y="52552"/>
                  </a:lnTo>
                  <a:lnTo>
                    <a:pt x="59791" y="42227"/>
                  </a:lnTo>
                  <a:lnTo>
                    <a:pt x="59791" y="85026"/>
                  </a:lnTo>
                  <a:lnTo>
                    <a:pt x="59791" y="91884"/>
                  </a:lnTo>
                  <a:lnTo>
                    <a:pt x="36296" y="115392"/>
                  </a:lnTo>
                  <a:lnTo>
                    <a:pt x="18821" y="115392"/>
                  </a:lnTo>
                  <a:lnTo>
                    <a:pt x="18821" y="52552"/>
                  </a:lnTo>
                  <a:lnTo>
                    <a:pt x="25260" y="52552"/>
                  </a:lnTo>
                  <a:lnTo>
                    <a:pt x="59232" y="77546"/>
                  </a:lnTo>
                  <a:lnTo>
                    <a:pt x="59791" y="85026"/>
                  </a:lnTo>
                  <a:lnTo>
                    <a:pt x="59791" y="42227"/>
                  </a:lnTo>
                  <a:lnTo>
                    <a:pt x="22453" y="34264"/>
                  </a:lnTo>
                  <a:lnTo>
                    <a:pt x="0" y="34264"/>
                  </a:lnTo>
                  <a:lnTo>
                    <a:pt x="0" y="133883"/>
                  </a:lnTo>
                  <a:lnTo>
                    <a:pt x="22796" y="133883"/>
                  </a:lnTo>
                  <a:lnTo>
                    <a:pt x="69062" y="118389"/>
                  </a:lnTo>
                  <a:lnTo>
                    <a:pt x="77685" y="100190"/>
                  </a:lnTo>
                  <a:lnTo>
                    <a:pt x="78955" y="93141"/>
                  </a:lnTo>
                  <a:close/>
                </a:path>
                <a:path w="542925" h="136525">
                  <a:moveTo>
                    <a:pt x="184962" y="133883"/>
                  </a:moveTo>
                  <a:lnTo>
                    <a:pt x="177076" y="113360"/>
                  </a:lnTo>
                  <a:lnTo>
                    <a:pt x="169964" y="94869"/>
                  </a:lnTo>
                  <a:lnTo>
                    <a:pt x="156819" y="60680"/>
                  </a:lnTo>
                  <a:lnTo>
                    <a:pt x="150444" y="44107"/>
                  </a:lnTo>
                  <a:lnTo>
                    <a:pt x="150444" y="94869"/>
                  </a:lnTo>
                  <a:lnTo>
                    <a:pt x="123786" y="94869"/>
                  </a:lnTo>
                  <a:lnTo>
                    <a:pt x="137160" y="60680"/>
                  </a:lnTo>
                  <a:lnTo>
                    <a:pt x="150444" y="94869"/>
                  </a:lnTo>
                  <a:lnTo>
                    <a:pt x="150444" y="44107"/>
                  </a:lnTo>
                  <a:lnTo>
                    <a:pt x="146659" y="34264"/>
                  </a:lnTo>
                  <a:lnTo>
                    <a:pt x="127419" y="34264"/>
                  </a:lnTo>
                  <a:lnTo>
                    <a:pt x="89014" y="133883"/>
                  </a:lnTo>
                  <a:lnTo>
                    <a:pt x="108712" y="133883"/>
                  </a:lnTo>
                  <a:lnTo>
                    <a:pt x="116814" y="113360"/>
                  </a:lnTo>
                  <a:lnTo>
                    <a:pt x="157467" y="113360"/>
                  </a:lnTo>
                  <a:lnTo>
                    <a:pt x="165265" y="133883"/>
                  </a:lnTo>
                  <a:lnTo>
                    <a:pt x="184962" y="133883"/>
                  </a:lnTo>
                  <a:close/>
                </a:path>
                <a:path w="542925" h="136525">
                  <a:moveTo>
                    <a:pt x="291198" y="51777"/>
                  </a:moveTo>
                  <a:lnTo>
                    <a:pt x="285686" y="45377"/>
                  </a:lnTo>
                  <a:lnTo>
                    <a:pt x="279133" y="40436"/>
                  </a:lnTo>
                  <a:lnTo>
                    <a:pt x="263918" y="33502"/>
                  </a:lnTo>
                  <a:lnTo>
                    <a:pt x="256006" y="31762"/>
                  </a:lnTo>
                  <a:lnTo>
                    <a:pt x="247789" y="31762"/>
                  </a:lnTo>
                  <a:lnTo>
                    <a:pt x="209626" y="46990"/>
                  </a:lnTo>
                  <a:lnTo>
                    <a:pt x="194691" y="83908"/>
                  </a:lnTo>
                  <a:lnTo>
                    <a:pt x="195618" y="94907"/>
                  </a:lnTo>
                  <a:lnTo>
                    <a:pt x="217424" y="128104"/>
                  </a:lnTo>
                  <a:lnTo>
                    <a:pt x="247523" y="136385"/>
                  </a:lnTo>
                  <a:lnTo>
                    <a:pt x="255917" y="136385"/>
                  </a:lnTo>
                  <a:lnTo>
                    <a:pt x="290791" y="117284"/>
                  </a:lnTo>
                  <a:lnTo>
                    <a:pt x="272465" y="109296"/>
                  </a:lnTo>
                  <a:lnTo>
                    <a:pt x="267462" y="113030"/>
                  </a:lnTo>
                  <a:lnTo>
                    <a:pt x="258356" y="117144"/>
                  </a:lnTo>
                  <a:lnTo>
                    <a:pt x="253326" y="118160"/>
                  </a:lnTo>
                  <a:lnTo>
                    <a:pt x="241376" y="118160"/>
                  </a:lnTo>
                  <a:lnTo>
                    <a:pt x="213664" y="90576"/>
                  </a:lnTo>
                  <a:lnTo>
                    <a:pt x="213664" y="83947"/>
                  </a:lnTo>
                  <a:lnTo>
                    <a:pt x="240626" y="50723"/>
                  </a:lnTo>
                  <a:lnTo>
                    <a:pt x="247484" y="50114"/>
                  </a:lnTo>
                  <a:lnTo>
                    <a:pt x="255727" y="51015"/>
                  </a:lnTo>
                  <a:lnTo>
                    <a:pt x="263550" y="53695"/>
                  </a:lnTo>
                  <a:lnTo>
                    <a:pt x="270954" y="58166"/>
                  </a:lnTo>
                  <a:lnTo>
                    <a:pt x="277939" y="64414"/>
                  </a:lnTo>
                  <a:lnTo>
                    <a:pt x="291198" y="51777"/>
                  </a:lnTo>
                  <a:close/>
                </a:path>
                <a:path w="542925" h="136525">
                  <a:moveTo>
                    <a:pt x="325247" y="34264"/>
                  </a:moveTo>
                  <a:lnTo>
                    <a:pt x="306425" y="34264"/>
                  </a:lnTo>
                  <a:lnTo>
                    <a:pt x="306425" y="133883"/>
                  </a:lnTo>
                  <a:lnTo>
                    <a:pt x="325247" y="133883"/>
                  </a:lnTo>
                  <a:lnTo>
                    <a:pt x="325247" y="34264"/>
                  </a:lnTo>
                  <a:close/>
                </a:path>
                <a:path w="542925" h="136525">
                  <a:moveTo>
                    <a:pt x="418769" y="0"/>
                  </a:moveTo>
                  <a:lnTo>
                    <a:pt x="396900" y="0"/>
                  </a:lnTo>
                  <a:lnTo>
                    <a:pt x="380707" y="26543"/>
                  </a:lnTo>
                  <a:lnTo>
                    <a:pt x="393979" y="26543"/>
                  </a:lnTo>
                  <a:lnTo>
                    <a:pt x="418769" y="0"/>
                  </a:lnTo>
                  <a:close/>
                </a:path>
                <a:path w="542925" h="136525">
                  <a:moveTo>
                    <a:pt x="445185" y="84378"/>
                  </a:moveTo>
                  <a:lnTo>
                    <a:pt x="429920" y="47028"/>
                  </a:lnTo>
                  <a:lnTo>
                    <a:pt x="426212" y="43916"/>
                  </a:lnTo>
                  <a:lnTo>
                    <a:pt x="426212" y="84035"/>
                  </a:lnTo>
                  <a:lnTo>
                    <a:pt x="426212" y="84378"/>
                  </a:lnTo>
                  <a:lnTo>
                    <a:pt x="402742" y="118033"/>
                  </a:lnTo>
                  <a:lnTo>
                    <a:pt x="385787" y="118033"/>
                  </a:lnTo>
                  <a:lnTo>
                    <a:pt x="360730" y="84378"/>
                  </a:lnTo>
                  <a:lnTo>
                    <a:pt x="361315" y="77406"/>
                  </a:lnTo>
                  <a:lnTo>
                    <a:pt x="384200" y="50317"/>
                  </a:lnTo>
                  <a:lnTo>
                    <a:pt x="402539" y="50317"/>
                  </a:lnTo>
                  <a:lnTo>
                    <a:pt x="426212" y="84035"/>
                  </a:lnTo>
                  <a:lnTo>
                    <a:pt x="426212" y="43916"/>
                  </a:lnTo>
                  <a:lnTo>
                    <a:pt x="421995" y="40373"/>
                  </a:lnTo>
                  <a:lnTo>
                    <a:pt x="413283" y="35585"/>
                  </a:lnTo>
                  <a:lnTo>
                    <a:pt x="403821" y="32715"/>
                  </a:lnTo>
                  <a:lnTo>
                    <a:pt x="393611" y="31762"/>
                  </a:lnTo>
                  <a:lnTo>
                    <a:pt x="386753" y="32207"/>
                  </a:lnTo>
                  <a:lnTo>
                    <a:pt x="352336" y="52082"/>
                  </a:lnTo>
                  <a:lnTo>
                    <a:pt x="341642" y="84035"/>
                  </a:lnTo>
                  <a:lnTo>
                    <a:pt x="342569" y="94348"/>
                  </a:lnTo>
                  <a:lnTo>
                    <a:pt x="364375" y="127660"/>
                  </a:lnTo>
                  <a:lnTo>
                    <a:pt x="393750" y="136398"/>
                  </a:lnTo>
                  <a:lnTo>
                    <a:pt x="404063" y="135458"/>
                  </a:lnTo>
                  <a:lnTo>
                    <a:pt x="413562" y="132613"/>
                  </a:lnTo>
                  <a:lnTo>
                    <a:pt x="422275" y="127901"/>
                  </a:lnTo>
                  <a:lnTo>
                    <a:pt x="430174" y="121285"/>
                  </a:lnTo>
                  <a:lnTo>
                    <a:pt x="432854" y="118033"/>
                  </a:lnTo>
                  <a:lnTo>
                    <a:pt x="436740" y="113322"/>
                  </a:lnTo>
                  <a:lnTo>
                    <a:pt x="441439" y="104508"/>
                  </a:lnTo>
                  <a:lnTo>
                    <a:pt x="444246" y="94869"/>
                  </a:lnTo>
                  <a:lnTo>
                    <a:pt x="445185" y="84378"/>
                  </a:lnTo>
                  <a:close/>
                </a:path>
                <a:path w="542925" h="136525">
                  <a:moveTo>
                    <a:pt x="542899" y="34264"/>
                  </a:moveTo>
                  <a:lnTo>
                    <a:pt x="523938" y="34264"/>
                  </a:lnTo>
                  <a:lnTo>
                    <a:pt x="523938" y="99822"/>
                  </a:lnTo>
                  <a:lnTo>
                    <a:pt x="481317" y="34264"/>
                  </a:lnTo>
                  <a:lnTo>
                    <a:pt x="463130" y="34264"/>
                  </a:lnTo>
                  <a:lnTo>
                    <a:pt x="463130" y="133883"/>
                  </a:lnTo>
                  <a:lnTo>
                    <a:pt x="482092" y="133883"/>
                  </a:lnTo>
                  <a:lnTo>
                    <a:pt x="482092" y="68529"/>
                  </a:lnTo>
                  <a:lnTo>
                    <a:pt x="524662" y="133883"/>
                  </a:lnTo>
                  <a:lnTo>
                    <a:pt x="542899" y="133883"/>
                  </a:lnTo>
                  <a:lnTo>
                    <a:pt x="542899" y="34264"/>
                  </a:lnTo>
                  <a:close/>
                </a:path>
              </a:pathLst>
            </a:custGeom>
            <a:solidFill>
              <a:srgbClr val="00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12495" y="9772476"/>
              <a:ext cx="1202759" cy="777736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5270574" y="6583733"/>
            <a:ext cx="1360170" cy="3898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20"/>
              </a:spcBef>
            </a:pPr>
            <a:r>
              <a:rPr sz="1200" spc="15" dirty="0">
                <a:latin typeface="Arial MT"/>
                <a:cs typeface="Arial MT"/>
              </a:rPr>
              <a:t>Ecología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25" dirty="0">
                <a:latin typeface="Arial MT"/>
                <a:cs typeface="Arial MT"/>
              </a:rPr>
              <a:t>sosteni-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bilidad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ambiental.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22165" y="8908577"/>
            <a:ext cx="1435100" cy="6705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70"/>
              </a:spcBef>
            </a:pPr>
            <a:r>
              <a:rPr sz="1200" spc="10" dirty="0">
                <a:latin typeface="Arial MT"/>
                <a:cs typeface="Arial MT"/>
              </a:rPr>
              <a:t>Cooperación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coor-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dinación </a:t>
            </a:r>
            <a:r>
              <a:rPr sz="1200" spc="15" dirty="0">
                <a:latin typeface="Arial MT"/>
                <a:cs typeface="Arial MT"/>
              </a:rPr>
              <a:t>con </a:t>
            </a:r>
            <a:r>
              <a:rPr sz="1200" spc="5" dirty="0">
                <a:latin typeface="Arial MT"/>
                <a:cs typeface="Arial MT"/>
              </a:rPr>
              <a:t>otros </a:t>
            </a:r>
            <a:r>
              <a:rPr sz="1200" spc="10" dirty="0">
                <a:latin typeface="Arial MT"/>
                <a:cs typeface="Arial MT"/>
              </a:rPr>
              <a:t> agentes </a:t>
            </a:r>
            <a:r>
              <a:rPr sz="1200" spc="15" dirty="0">
                <a:latin typeface="Arial MT"/>
                <a:cs typeface="Arial MT"/>
              </a:rPr>
              <a:t>de cambio 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públicos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5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privados.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60604"/>
            <a:ext cx="7560309" cy="831850"/>
          </a:xfrm>
          <a:custGeom>
            <a:avLst/>
            <a:gdLst/>
            <a:ahLst/>
            <a:cxnLst/>
            <a:rect l="l" t="t" r="r" b="b"/>
            <a:pathLst>
              <a:path w="7560309" h="831850">
                <a:moveTo>
                  <a:pt x="7560056" y="0"/>
                </a:moveTo>
                <a:lnTo>
                  <a:pt x="6567044" y="212552"/>
                </a:lnTo>
                <a:lnTo>
                  <a:pt x="1894803" y="212552"/>
                </a:lnTo>
                <a:lnTo>
                  <a:pt x="612573" y="362463"/>
                </a:lnTo>
                <a:lnTo>
                  <a:pt x="0" y="815385"/>
                </a:lnTo>
                <a:lnTo>
                  <a:pt x="0" y="831385"/>
                </a:lnTo>
                <a:lnTo>
                  <a:pt x="7560056" y="831385"/>
                </a:lnTo>
                <a:lnTo>
                  <a:pt x="756005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-2635" y="0"/>
            <a:ext cx="7563484" cy="1986280"/>
            <a:chOff x="-2635" y="0"/>
            <a:chExt cx="7563484" cy="1986280"/>
          </a:xfrm>
        </p:grpSpPr>
        <p:sp>
          <p:nvSpPr>
            <p:cNvPr id="23" name="object 23"/>
            <p:cNvSpPr/>
            <p:nvPr/>
          </p:nvSpPr>
          <p:spPr>
            <a:xfrm>
              <a:off x="2166" y="0"/>
              <a:ext cx="7559040" cy="1982470"/>
            </a:xfrm>
            <a:custGeom>
              <a:avLst/>
              <a:gdLst/>
              <a:ahLst/>
              <a:cxnLst/>
              <a:rect l="l" t="t" r="r" b="b"/>
              <a:pathLst>
                <a:path w="7559040" h="1982470">
                  <a:moveTo>
                    <a:pt x="7558468" y="0"/>
                  </a:moveTo>
                  <a:lnTo>
                    <a:pt x="0" y="0"/>
                  </a:lnTo>
                  <a:lnTo>
                    <a:pt x="0" y="1982038"/>
                  </a:lnTo>
                  <a:lnTo>
                    <a:pt x="3982491" y="1982038"/>
                  </a:lnTo>
                  <a:lnTo>
                    <a:pt x="755846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0" y="1"/>
              <a:ext cx="5852160" cy="1729105"/>
            </a:xfrm>
            <a:custGeom>
              <a:avLst/>
              <a:gdLst/>
              <a:ahLst/>
              <a:cxnLst/>
              <a:rect l="l" t="t" r="r" b="b"/>
              <a:pathLst>
                <a:path w="5852160" h="1729105">
                  <a:moveTo>
                    <a:pt x="0" y="1728571"/>
                  </a:moveTo>
                  <a:lnTo>
                    <a:pt x="2733040" y="1728571"/>
                  </a:lnTo>
                  <a:lnTo>
                    <a:pt x="5851766" y="0"/>
                  </a:lnTo>
                </a:path>
              </a:pathLst>
            </a:custGeom>
            <a:ln w="73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12">
            <a:extLst>
              <a:ext uri="{FF2B5EF4-FFF2-40B4-BE49-F238E27FC236}">
                <a16:creationId xmlns:a16="http://schemas.microsoft.com/office/drawing/2014/main" id="{00DF2036-774F-472A-909A-AAC45569282A}"/>
              </a:ext>
            </a:extLst>
          </p:cNvPr>
          <p:cNvSpPr txBox="1">
            <a:spLocks/>
          </p:cNvSpPr>
          <p:nvPr/>
        </p:nvSpPr>
        <p:spPr>
          <a:xfrm>
            <a:off x="1615440" y="8201380"/>
            <a:ext cx="4343400" cy="117403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000"/>
              </a:lnSpc>
              <a:spcBef>
                <a:spcPts val="555"/>
              </a:spcBef>
            </a:pPr>
            <a:r>
              <a:rPr lang="es-MX" sz="3650" b="1" kern="0" spc="25" dirty="0">
                <a:solidFill>
                  <a:sysClr val="windowText" lastClr="000000"/>
                </a:solidFill>
              </a:rPr>
              <a:t> </a:t>
            </a:r>
            <a:r>
              <a:rPr lang="es-MX" sz="3650" b="1" kern="0" spc="25" dirty="0">
                <a:solidFill>
                  <a:srgbClr val="3D3D3D"/>
                </a:solidFill>
              </a:rPr>
              <a:t>IWIAKMA SUKARTIN</a:t>
            </a:r>
          </a:p>
          <a:p>
            <a:pPr marL="12700" marR="5080">
              <a:lnSpc>
                <a:spcPts val="4000"/>
              </a:lnSpc>
              <a:spcBef>
                <a:spcPts val="555"/>
              </a:spcBef>
            </a:pPr>
            <a:r>
              <a:rPr lang="es-EC" sz="3650" b="1" kern="0" spc="25" dirty="0">
                <a:solidFill>
                  <a:srgbClr val="3D3D3D"/>
                </a:solidFill>
              </a:rPr>
              <a:t>     “fuente de vida”</a:t>
            </a:r>
            <a:endParaRPr lang="es-MX" sz="3650" b="1" kern="0" dirty="0">
              <a:solidFill>
                <a:srgbClr val="3D3D3D"/>
              </a:solidFill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F24D2C5-21BD-4A93-92A2-BC52785BB076}"/>
              </a:ext>
            </a:extLst>
          </p:cNvPr>
          <p:cNvGrpSpPr/>
          <p:nvPr/>
        </p:nvGrpSpPr>
        <p:grpSpPr>
          <a:xfrm>
            <a:off x="8890" y="3427710"/>
            <a:ext cx="7556500" cy="5073165"/>
            <a:chOff x="8890" y="3427710"/>
            <a:chExt cx="7556500" cy="5073165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48965FB-DF5A-4E7B-A9A6-3CCCB771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" y="5270500"/>
              <a:ext cx="7556500" cy="3230375"/>
            </a:xfrm>
            <a:prstGeom prst="rect">
              <a:avLst/>
            </a:prstGeom>
          </p:spPr>
        </p:pic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65F9285-8528-4F69-9E10-D49279507E3A}"/>
                </a:ext>
              </a:extLst>
            </p:cNvPr>
            <p:cNvSpPr/>
            <p:nvPr/>
          </p:nvSpPr>
          <p:spPr>
            <a:xfrm>
              <a:off x="2741920" y="3427710"/>
              <a:ext cx="2072660" cy="2072660"/>
            </a:xfrm>
            <a:prstGeom prst="ellipse">
              <a:avLst/>
            </a:prstGeom>
            <a:blipFill dpi="0" rotWithShape="1"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2749" y="0"/>
            <a:ext cx="7422515" cy="3094355"/>
            <a:chOff x="142749" y="0"/>
            <a:chExt cx="7422515" cy="3094355"/>
          </a:xfrm>
        </p:grpSpPr>
        <p:sp>
          <p:nvSpPr>
            <p:cNvPr id="4" name="object 4"/>
            <p:cNvSpPr/>
            <p:nvPr/>
          </p:nvSpPr>
          <p:spPr>
            <a:xfrm>
              <a:off x="311245" y="0"/>
              <a:ext cx="7247890" cy="3089910"/>
            </a:xfrm>
            <a:custGeom>
              <a:avLst/>
              <a:gdLst/>
              <a:ahLst/>
              <a:cxnLst/>
              <a:rect l="l" t="t" r="r" b="b"/>
              <a:pathLst>
                <a:path w="7247890" h="3089910">
                  <a:moveTo>
                    <a:pt x="7247750" y="0"/>
                  </a:moveTo>
                  <a:lnTo>
                    <a:pt x="0" y="0"/>
                  </a:lnTo>
                  <a:lnTo>
                    <a:pt x="3428974" y="3089338"/>
                  </a:lnTo>
                  <a:lnTo>
                    <a:pt x="7247750" y="3089338"/>
                  </a:lnTo>
                  <a:lnTo>
                    <a:pt x="7247750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8840" y="0"/>
              <a:ext cx="5611495" cy="2990850"/>
            </a:xfrm>
            <a:custGeom>
              <a:avLst/>
              <a:gdLst/>
              <a:ahLst/>
              <a:cxnLst/>
              <a:rect l="l" t="t" r="r" b="b"/>
              <a:pathLst>
                <a:path w="5611495" h="2990850">
                  <a:moveTo>
                    <a:pt x="5611215" y="2990469"/>
                  </a:moveTo>
                  <a:lnTo>
                    <a:pt x="2990519" y="2990469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749" y="765631"/>
              <a:ext cx="7416800" cy="1280795"/>
            </a:xfrm>
            <a:custGeom>
              <a:avLst/>
              <a:gdLst/>
              <a:ahLst/>
              <a:cxnLst/>
              <a:rect l="l" t="t" r="r" b="b"/>
              <a:pathLst>
                <a:path w="7416800" h="1280795">
                  <a:moveTo>
                    <a:pt x="7416241" y="0"/>
                  </a:moveTo>
                  <a:lnTo>
                    <a:pt x="0" y="0"/>
                  </a:lnTo>
                  <a:lnTo>
                    <a:pt x="1280655" y="1280655"/>
                  </a:lnTo>
                  <a:lnTo>
                    <a:pt x="7416241" y="1280655"/>
                  </a:lnTo>
                  <a:lnTo>
                    <a:pt x="7416241" y="0"/>
                  </a:lnTo>
                  <a:close/>
                </a:path>
              </a:pathLst>
            </a:custGeom>
            <a:solidFill>
              <a:srgbClr val="74A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4649" y="2222990"/>
              <a:ext cx="5564505" cy="323215"/>
            </a:xfrm>
            <a:custGeom>
              <a:avLst/>
              <a:gdLst/>
              <a:ahLst/>
              <a:cxnLst/>
              <a:rect l="l" t="t" r="r" b="b"/>
              <a:pathLst>
                <a:path w="5564505" h="323214">
                  <a:moveTo>
                    <a:pt x="5564339" y="0"/>
                  </a:moveTo>
                  <a:lnTo>
                    <a:pt x="0" y="0"/>
                  </a:lnTo>
                  <a:lnTo>
                    <a:pt x="322656" y="322643"/>
                  </a:lnTo>
                  <a:lnTo>
                    <a:pt x="5564339" y="322643"/>
                  </a:lnTo>
                  <a:lnTo>
                    <a:pt x="5564339" y="0"/>
                  </a:lnTo>
                  <a:close/>
                </a:path>
              </a:pathLst>
            </a:custGeom>
            <a:solidFill>
              <a:srgbClr val="80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7054" y="2349775"/>
              <a:ext cx="68986" cy="6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557" y="2349775"/>
              <a:ext cx="68999" cy="69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2070" y="2349775"/>
              <a:ext cx="68986" cy="6903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30450" y="1114563"/>
            <a:ext cx="4024629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C" sz="3650" spc="-100" dirty="0"/>
              <a:t>PROYECTO</a:t>
            </a:r>
            <a:endParaRPr sz="3650" dirty="0"/>
          </a:p>
        </p:txBody>
      </p:sp>
      <p:sp>
        <p:nvSpPr>
          <p:cNvPr id="12" name="object 12"/>
          <p:cNvSpPr/>
          <p:nvPr/>
        </p:nvSpPr>
        <p:spPr>
          <a:xfrm>
            <a:off x="6852583" y="5148444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2979" y="0"/>
                </a:moveTo>
                <a:lnTo>
                  <a:pt x="5892" y="0"/>
                </a:lnTo>
                <a:lnTo>
                  <a:pt x="3403" y="673"/>
                </a:lnTo>
                <a:lnTo>
                  <a:pt x="685" y="3403"/>
                </a:lnTo>
                <a:lnTo>
                  <a:pt x="0" y="6146"/>
                </a:lnTo>
                <a:lnTo>
                  <a:pt x="0" y="14274"/>
                </a:lnTo>
                <a:lnTo>
                  <a:pt x="673" y="16941"/>
                </a:lnTo>
                <a:lnTo>
                  <a:pt x="3340" y="19608"/>
                </a:lnTo>
                <a:lnTo>
                  <a:pt x="5753" y="20281"/>
                </a:lnTo>
                <a:lnTo>
                  <a:pt x="12827" y="20281"/>
                </a:lnTo>
                <a:lnTo>
                  <a:pt x="15303" y="19596"/>
                </a:lnTo>
                <a:lnTo>
                  <a:pt x="18034" y="16878"/>
                </a:lnTo>
                <a:lnTo>
                  <a:pt x="18719" y="14135"/>
                </a:lnTo>
                <a:lnTo>
                  <a:pt x="18719" y="10007"/>
                </a:lnTo>
                <a:lnTo>
                  <a:pt x="18719" y="6007"/>
                </a:lnTo>
                <a:lnTo>
                  <a:pt x="18046" y="3327"/>
                </a:lnTo>
                <a:lnTo>
                  <a:pt x="15379" y="660"/>
                </a:lnTo>
                <a:lnTo>
                  <a:pt x="12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24F89756-26C8-4EFA-AE78-5BFF79D5A697}"/>
              </a:ext>
            </a:extLst>
          </p:cNvPr>
          <p:cNvSpPr txBox="1">
            <a:spLocks/>
          </p:cNvSpPr>
          <p:nvPr/>
        </p:nvSpPr>
        <p:spPr>
          <a:xfrm>
            <a:off x="0" y="3265000"/>
            <a:ext cx="7556500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EC" sz="2100" kern="0" spc="-100" dirty="0">
                <a:solidFill>
                  <a:srgbClr val="3D3D3D"/>
                </a:solidFill>
              </a:rPr>
              <a:t>DOTACIÓN DE PLANTAS POTABILIZADORAS  DE AGUA A INSTITUCIONES EDUCATIVAS DEL CANTÓN CASCALES </a:t>
            </a:r>
            <a:endParaRPr lang="es-EC" sz="2100" kern="0" dirty="0">
              <a:solidFill>
                <a:srgbClr val="3D3D3D"/>
              </a:solidFill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B2336BD1-A3D0-4E40-9638-C4459A356449}"/>
              </a:ext>
            </a:extLst>
          </p:cNvPr>
          <p:cNvSpPr txBox="1">
            <a:spLocks/>
          </p:cNvSpPr>
          <p:nvPr/>
        </p:nvSpPr>
        <p:spPr>
          <a:xfrm>
            <a:off x="1111250" y="4349275"/>
            <a:ext cx="20574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UBICACIÓN</a:t>
            </a:r>
            <a:r>
              <a:rPr lang="es-EC" sz="2400" kern="0" spc="-100" dirty="0">
                <a:solidFill>
                  <a:srgbClr val="3D3D3D"/>
                </a:solidFill>
              </a:rPr>
              <a:t> </a:t>
            </a:r>
            <a:endParaRPr lang="es-EC" sz="2400" kern="0" dirty="0">
              <a:solidFill>
                <a:srgbClr val="3D3D3D"/>
              </a:solidFill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DFBFE31-2C2B-4BA5-92C0-C005A696DF04}"/>
              </a:ext>
            </a:extLst>
          </p:cNvPr>
          <p:cNvSpPr txBox="1">
            <a:spLocks/>
          </p:cNvSpPr>
          <p:nvPr/>
        </p:nvSpPr>
        <p:spPr>
          <a:xfrm>
            <a:off x="0" y="5057123"/>
            <a:ext cx="3778250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PROVINCIA   </a:t>
            </a:r>
          </a:p>
          <a:p>
            <a:pPr marL="12700" algn="ctr">
              <a:spcBef>
                <a:spcPts val="105"/>
              </a:spcBef>
            </a:pPr>
            <a:endParaRPr lang="es-EC" sz="2000" b="0" kern="0" spc="-100" dirty="0">
              <a:solidFill>
                <a:srgbClr val="3D3D3D"/>
              </a:solidFill>
            </a:endParaRPr>
          </a:p>
          <a:p>
            <a:pPr marL="12700" algn="ctr">
              <a:spcBef>
                <a:spcPts val="105"/>
              </a:spcBef>
            </a:pPr>
            <a:r>
              <a:rPr lang="es-EC" sz="2000" b="0" kern="0" spc="-100" dirty="0">
                <a:solidFill>
                  <a:srgbClr val="3D3D3D"/>
                </a:solidFill>
              </a:rPr>
              <a:t>SUCUMBIOS</a:t>
            </a:r>
            <a:endParaRPr lang="es-EC" sz="2000" b="0" kern="0" dirty="0">
              <a:solidFill>
                <a:srgbClr val="3D3D3D"/>
              </a:solidFill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1462B878-D42E-47F1-98E1-439775402DFA}"/>
              </a:ext>
            </a:extLst>
          </p:cNvPr>
          <p:cNvSpPr txBox="1">
            <a:spLocks/>
          </p:cNvSpPr>
          <p:nvPr/>
        </p:nvSpPr>
        <p:spPr>
          <a:xfrm>
            <a:off x="-10729" y="6492696"/>
            <a:ext cx="3778250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CANTÓN        </a:t>
            </a:r>
          </a:p>
          <a:p>
            <a:pPr marL="12700" algn="ctr">
              <a:spcBef>
                <a:spcPts val="105"/>
              </a:spcBef>
            </a:pPr>
            <a:endParaRPr lang="es-EC" sz="2000" b="0" kern="0" spc="-100" dirty="0">
              <a:solidFill>
                <a:srgbClr val="3D3D3D"/>
              </a:solidFill>
            </a:endParaRPr>
          </a:p>
          <a:p>
            <a:pPr marL="12700" algn="ctr">
              <a:spcBef>
                <a:spcPts val="105"/>
              </a:spcBef>
            </a:pPr>
            <a:r>
              <a:rPr lang="es-EC" sz="2000" b="0" kern="0" spc="-100" dirty="0">
                <a:solidFill>
                  <a:srgbClr val="3D3D3D"/>
                </a:solidFill>
              </a:rPr>
              <a:t>CASCALES</a:t>
            </a:r>
            <a:endParaRPr lang="es-EC" sz="2000" b="0" kern="0" dirty="0">
              <a:solidFill>
                <a:srgbClr val="3D3D3D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62187B97-C454-40E2-90D1-E8FF00D3AB1E}"/>
              </a:ext>
            </a:extLst>
          </p:cNvPr>
          <p:cNvSpPr txBox="1">
            <a:spLocks/>
          </p:cNvSpPr>
          <p:nvPr/>
        </p:nvSpPr>
        <p:spPr>
          <a:xfrm>
            <a:off x="0" y="7937500"/>
            <a:ext cx="3778250" cy="224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PARROQUIAS </a:t>
            </a:r>
          </a:p>
          <a:p>
            <a:pPr marL="12700" algn="ctr">
              <a:spcBef>
                <a:spcPts val="105"/>
              </a:spcBef>
            </a:pPr>
            <a:endParaRPr lang="es-EC" sz="2000" b="0" kern="0" spc="-100" dirty="0">
              <a:solidFill>
                <a:srgbClr val="3D3D3D"/>
              </a:solidFill>
            </a:endParaRPr>
          </a:p>
          <a:p>
            <a:pPr marL="12700" algn="ctr">
              <a:spcBef>
                <a:spcPts val="105"/>
              </a:spcBef>
            </a:pPr>
            <a:r>
              <a:rPr lang="es-EC" sz="2000" b="0" kern="0" spc="-100" dirty="0">
                <a:solidFill>
                  <a:srgbClr val="3D3D3D"/>
                </a:solidFill>
              </a:rPr>
              <a:t>EL DIORADO DE CASCALES</a:t>
            </a:r>
          </a:p>
          <a:p>
            <a:pPr marL="12700" algn="ctr">
              <a:spcBef>
                <a:spcPts val="105"/>
              </a:spcBef>
            </a:pPr>
            <a:endParaRPr lang="es-EC" sz="2000" b="0" kern="0" spc="-100" dirty="0">
              <a:solidFill>
                <a:srgbClr val="3D3D3D"/>
              </a:solidFill>
            </a:endParaRPr>
          </a:p>
          <a:p>
            <a:pPr marL="12700" algn="ctr">
              <a:spcBef>
                <a:spcPts val="105"/>
              </a:spcBef>
            </a:pPr>
            <a:r>
              <a:rPr lang="es-EC" sz="2000" b="0" kern="0" spc="-100" dirty="0">
                <a:solidFill>
                  <a:srgbClr val="3D3D3D"/>
                </a:solidFill>
              </a:rPr>
              <a:t>SEVILLA </a:t>
            </a:r>
          </a:p>
          <a:p>
            <a:pPr marL="12700" algn="ctr">
              <a:spcBef>
                <a:spcPts val="105"/>
              </a:spcBef>
            </a:pPr>
            <a:endParaRPr lang="es-EC" sz="2000" b="0" kern="0" spc="-100" dirty="0">
              <a:solidFill>
                <a:srgbClr val="3D3D3D"/>
              </a:solidFill>
            </a:endParaRPr>
          </a:p>
          <a:p>
            <a:pPr marL="12700" algn="ctr">
              <a:spcBef>
                <a:spcPts val="105"/>
              </a:spcBef>
            </a:pPr>
            <a:r>
              <a:rPr lang="es-EC" sz="2000" b="0" kern="0" spc="-100" dirty="0">
                <a:solidFill>
                  <a:srgbClr val="3D3D3D"/>
                </a:solidFill>
              </a:rPr>
              <a:t>SANTA ROSA </a:t>
            </a:r>
            <a:endParaRPr lang="es-EC" sz="2000" b="0" kern="0" dirty="0">
              <a:solidFill>
                <a:srgbClr val="3D3D3D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72A497E-9AAA-437A-A8EA-A06560250369}"/>
              </a:ext>
            </a:extLst>
          </p:cNvPr>
          <p:cNvSpPr/>
          <p:nvPr/>
        </p:nvSpPr>
        <p:spPr>
          <a:xfrm>
            <a:off x="3778250" y="4349276"/>
            <a:ext cx="3778250" cy="6344124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Google Shape;117;p6">
            <a:extLst>
              <a:ext uri="{FF2B5EF4-FFF2-40B4-BE49-F238E27FC236}">
                <a16:creationId xmlns:a16="http://schemas.microsoft.com/office/drawing/2014/main" id="{1A8E33D9-0367-40A4-B8DF-13901AEBF1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744" t="9622" r="21753" b="8509"/>
          <a:stretch/>
        </p:blipFill>
        <p:spPr>
          <a:xfrm>
            <a:off x="3767521" y="4349275"/>
            <a:ext cx="3788979" cy="63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7422515" cy="3434079"/>
            <a:chOff x="-4762" y="0"/>
            <a:chExt cx="7422515" cy="3434079"/>
          </a:xfrm>
        </p:grpSpPr>
        <p:sp>
          <p:nvSpPr>
            <p:cNvPr id="3" name="object 3"/>
            <p:cNvSpPr/>
            <p:nvPr/>
          </p:nvSpPr>
          <p:spPr>
            <a:xfrm>
              <a:off x="1060" y="2820"/>
              <a:ext cx="7247890" cy="3429000"/>
            </a:xfrm>
            <a:custGeom>
              <a:avLst/>
              <a:gdLst/>
              <a:ahLst/>
              <a:cxnLst/>
              <a:rect l="l" t="t" r="r" b="b"/>
              <a:pathLst>
                <a:path w="7247890" h="3429000">
                  <a:moveTo>
                    <a:pt x="7247750" y="0"/>
                  </a:moveTo>
                  <a:lnTo>
                    <a:pt x="0" y="0"/>
                  </a:lnTo>
                  <a:lnTo>
                    <a:pt x="0" y="3428961"/>
                  </a:lnTo>
                  <a:lnTo>
                    <a:pt x="3818775" y="3428961"/>
                  </a:lnTo>
                  <a:lnTo>
                    <a:pt x="7247750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15"/>
              <a:ext cx="5611495" cy="2990850"/>
            </a:xfrm>
            <a:custGeom>
              <a:avLst/>
              <a:gdLst/>
              <a:ahLst/>
              <a:cxnLst/>
              <a:rect l="l" t="t" r="r" b="b"/>
              <a:pathLst>
                <a:path w="5611495" h="2990850">
                  <a:moveTo>
                    <a:pt x="0" y="2990469"/>
                  </a:moveTo>
                  <a:lnTo>
                    <a:pt x="2620695" y="2990469"/>
                  </a:lnTo>
                  <a:lnTo>
                    <a:pt x="5611215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" y="768454"/>
              <a:ext cx="7416800" cy="1280795"/>
            </a:xfrm>
            <a:custGeom>
              <a:avLst/>
              <a:gdLst/>
              <a:ahLst/>
              <a:cxnLst/>
              <a:rect l="l" t="t" r="r" b="b"/>
              <a:pathLst>
                <a:path w="7416800" h="1280795">
                  <a:moveTo>
                    <a:pt x="7416241" y="0"/>
                  </a:moveTo>
                  <a:lnTo>
                    <a:pt x="0" y="0"/>
                  </a:lnTo>
                  <a:lnTo>
                    <a:pt x="0" y="1280655"/>
                  </a:lnTo>
                  <a:lnTo>
                    <a:pt x="6135598" y="1280655"/>
                  </a:lnTo>
                  <a:lnTo>
                    <a:pt x="7416241" y="0"/>
                  </a:lnTo>
                  <a:close/>
                </a:path>
              </a:pathLst>
            </a:custGeom>
            <a:solidFill>
              <a:srgbClr val="74A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" y="2225813"/>
              <a:ext cx="5564505" cy="323215"/>
            </a:xfrm>
            <a:custGeom>
              <a:avLst/>
              <a:gdLst/>
              <a:ahLst/>
              <a:cxnLst/>
              <a:rect l="l" t="t" r="r" b="b"/>
              <a:pathLst>
                <a:path w="5564505" h="323214">
                  <a:moveTo>
                    <a:pt x="5564339" y="0"/>
                  </a:moveTo>
                  <a:lnTo>
                    <a:pt x="0" y="0"/>
                  </a:lnTo>
                  <a:lnTo>
                    <a:pt x="0" y="322630"/>
                  </a:lnTo>
                  <a:lnTo>
                    <a:pt x="5241683" y="322630"/>
                  </a:lnTo>
                  <a:lnTo>
                    <a:pt x="5564339" y="0"/>
                  </a:lnTo>
                  <a:close/>
                </a:path>
              </a:pathLst>
            </a:custGeom>
            <a:solidFill>
              <a:srgbClr val="80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3191" y="468835"/>
              <a:ext cx="934719" cy="299720"/>
            </a:xfrm>
            <a:custGeom>
              <a:avLst/>
              <a:gdLst/>
              <a:ahLst/>
              <a:cxnLst/>
              <a:rect l="l" t="t" r="r" b="b"/>
              <a:pathLst>
                <a:path w="934720" h="299720">
                  <a:moveTo>
                    <a:pt x="299605" y="0"/>
                  </a:moveTo>
                  <a:lnTo>
                    <a:pt x="0" y="299618"/>
                  </a:lnTo>
                  <a:lnTo>
                    <a:pt x="934110" y="299618"/>
                  </a:lnTo>
                  <a:lnTo>
                    <a:pt x="299605" y="0"/>
                  </a:lnTo>
                  <a:close/>
                </a:path>
              </a:pathLst>
            </a:custGeom>
            <a:solidFill>
              <a:srgbClr val="007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5824" y="2075543"/>
              <a:ext cx="539750" cy="150495"/>
            </a:xfrm>
            <a:custGeom>
              <a:avLst/>
              <a:gdLst/>
              <a:ahLst/>
              <a:cxnLst/>
              <a:rect l="l" t="t" r="r" b="b"/>
              <a:pathLst>
                <a:path w="539750" h="150494">
                  <a:moveTo>
                    <a:pt x="150304" y="0"/>
                  </a:moveTo>
                  <a:lnTo>
                    <a:pt x="0" y="150266"/>
                  </a:lnTo>
                  <a:lnTo>
                    <a:pt x="539584" y="150266"/>
                  </a:lnTo>
                  <a:lnTo>
                    <a:pt x="150304" y="0"/>
                  </a:lnTo>
                  <a:close/>
                </a:path>
              </a:pathLst>
            </a:custGeom>
            <a:solidFill>
              <a:srgbClr val="54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14" y="2352595"/>
              <a:ext cx="68986" cy="69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00" y="2352595"/>
              <a:ext cx="68999" cy="690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99" y="2352595"/>
              <a:ext cx="68986" cy="6903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3412" y="910031"/>
            <a:ext cx="3887470" cy="10909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55"/>
              </a:spcBef>
            </a:pPr>
            <a:r>
              <a:rPr sz="3650" spc="25" dirty="0"/>
              <a:t>OBJETIVOS </a:t>
            </a:r>
            <a:r>
              <a:rPr sz="3650" spc="30" dirty="0"/>
              <a:t> </a:t>
            </a:r>
            <a:r>
              <a:rPr sz="3650" spc="20" dirty="0"/>
              <a:t>E</a:t>
            </a:r>
            <a:r>
              <a:rPr sz="3650" spc="-145" dirty="0"/>
              <a:t>S</a:t>
            </a:r>
            <a:r>
              <a:rPr sz="3650" spc="-25" dirty="0"/>
              <a:t>T</a:t>
            </a:r>
            <a:r>
              <a:rPr sz="3650" spc="-105" dirty="0"/>
              <a:t>R</a:t>
            </a:r>
            <a:r>
              <a:rPr sz="3650" spc="-80" dirty="0"/>
              <a:t>A</a:t>
            </a:r>
            <a:r>
              <a:rPr sz="3650" spc="45" dirty="0"/>
              <a:t>T</a:t>
            </a:r>
            <a:r>
              <a:rPr sz="3650" spc="5" dirty="0"/>
              <a:t>É</a:t>
            </a:r>
            <a:r>
              <a:rPr sz="3650" spc="-385" dirty="0"/>
              <a:t>GI</a:t>
            </a:r>
            <a:r>
              <a:rPr sz="3650" spc="-140" dirty="0"/>
              <a:t>C</a:t>
            </a:r>
            <a:r>
              <a:rPr sz="3650" spc="-20" dirty="0"/>
              <a:t>O</a:t>
            </a:r>
            <a:r>
              <a:rPr sz="3650" spc="40" dirty="0"/>
              <a:t>S</a:t>
            </a:r>
            <a:endParaRPr sz="3650" dirty="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DFF8E542-30E6-45F9-9D31-B9ED4CD5A1CF}"/>
              </a:ext>
            </a:extLst>
          </p:cNvPr>
          <p:cNvSpPr txBox="1">
            <a:spLocks/>
          </p:cNvSpPr>
          <p:nvPr/>
        </p:nvSpPr>
        <p:spPr>
          <a:xfrm>
            <a:off x="196850" y="3608384"/>
            <a:ext cx="28956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OBJETIVO GENERAL</a:t>
            </a:r>
            <a:endParaRPr lang="es-EC" sz="2400" kern="0" dirty="0">
              <a:solidFill>
                <a:srgbClr val="3D3D3D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1D625A-A6B1-4964-9C4A-D88714B0ADEE}"/>
              </a:ext>
            </a:extLst>
          </p:cNvPr>
          <p:cNvSpPr txBox="1"/>
          <p:nvPr/>
        </p:nvSpPr>
        <p:spPr>
          <a:xfrm>
            <a:off x="85517" y="4077405"/>
            <a:ext cx="724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</a:rPr>
              <a:t>Mejorar la salud de la población a través de la reducción del riesgo de contracción de enfermedades causadas por la presencia de microrganismos y sustancias químicas en el agua de consumo.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0DE77BC1-FFE9-4A7C-8644-364A078772C2}"/>
              </a:ext>
            </a:extLst>
          </p:cNvPr>
          <p:cNvSpPr txBox="1">
            <a:spLocks/>
          </p:cNvSpPr>
          <p:nvPr/>
        </p:nvSpPr>
        <p:spPr>
          <a:xfrm>
            <a:off x="196850" y="5647398"/>
            <a:ext cx="3581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C" sz="2000" kern="0" spc="-100" dirty="0">
                <a:solidFill>
                  <a:srgbClr val="3D3D3D"/>
                </a:solidFill>
              </a:rPr>
              <a:t>OBJETIVO ESPECÍFICO</a:t>
            </a:r>
            <a:endParaRPr lang="es-EC" sz="2400" kern="0" dirty="0">
              <a:solidFill>
                <a:srgbClr val="3D3D3D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A3BFD1-3FDA-4B38-9738-0901FB63262F}"/>
              </a:ext>
            </a:extLst>
          </p:cNvPr>
          <p:cNvSpPr txBox="1"/>
          <p:nvPr/>
        </p:nvSpPr>
        <p:spPr>
          <a:xfrm>
            <a:off x="89491" y="6160428"/>
            <a:ext cx="7247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</a:rPr>
              <a:t>Proveer de una solución de agua segura a las escuelas públicas de zonas rurales y periurbanas del cantón Cascales.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C1AE7B8-CAF0-4DC9-A69C-AE940383582C}"/>
              </a:ext>
            </a:extLst>
          </p:cNvPr>
          <p:cNvGrpSpPr/>
          <p:nvPr/>
        </p:nvGrpSpPr>
        <p:grpSpPr>
          <a:xfrm>
            <a:off x="4910223" y="2275916"/>
            <a:ext cx="2473960" cy="1660929"/>
            <a:chOff x="8890" y="3427710"/>
            <a:chExt cx="7556500" cy="5073165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34269FEC-1058-4AD6-8555-E3900AD5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" y="5270500"/>
              <a:ext cx="7556500" cy="3230375"/>
            </a:xfrm>
            <a:prstGeom prst="rect">
              <a:avLst/>
            </a:prstGeom>
          </p:spPr>
        </p:pic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45C6FD5-F958-4748-845E-CCF079118D15}"/>
                </a:ext>
              </a:extLst>
            </p:cNvPr>
            <p:cNvSpPr/>
            <p:nvPr/>
          </p:nvSpPr>
          <p:spPr>
            <a:xfrm>
              <a:off x="2741920" y="3427710"/>
              <a:ext cx="2072660" cy="2072660"/>
            </a:xfrm>
            <a:prstGeom prst="ellipse">
              <a:avLst/>
            </a:prstGeom>
            <a:blipFill dpi="0" rotWithShape="1"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1" name="Google Shape;144;p7">
            <a:extLst>
              <a:ext uri="{FF2B5EF4-FFF2-40B4-BE49-F238E27FC236}">
                <a16:creationId xmlns:a16="http://schemas.microsoft.com/office/drawing/2014/main" id="{B6EC0EA8-AA6B-4BAF-855F-9DF102F7C51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8932" y="7282743"/>
            <a:ext cx="1162131" cy="303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5;p7">
            <a:extLst>
              <a:ext uri="{FF2B5EF4-FFF2-40B4-BE49-F238E27FC236}">
                <a16:creationId xmlns:a16="http://schemas.microsoft.com/office/drawing/2014/main" id="{A5FF1847-8FC4-4F16-A1C4-53E105CB35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5025" y="7377951"/>
            <a:ext cx="1003336" cy="28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6;p7">
            <a:extLst>
              <a:ext uri="{FF2B5EF4-FFF2-40B4-BE49-F238E27FC236}">
                <a16:creationId xmlns:a16="http://schemas.microsoft.com/office/drawing/2014/main" id="{6A17AF4A-2B38-47E4-BFB2-470CC3C1981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9334" y="7475969"/>
            <a:ext cx="1308478" cy="284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7422515" cy="3434079"/>
            <a:chOff x="-4762" y="0"/>
            <a:chExt cx="7422515" cy="3434079"/>
          </a:xfrm>
        </p:grpSpPr>
        <p:sp>
          <p:nvSpPr>
            <p:cNvPr id="3" name="object 3"/>
            <p:cNvSpPr/>
            <p:nvPr/>
          </p:nvSpPr>
          <p:spPr>
            <a:xfrm>
              <a:off x="1060" y="1"/>
              <a:ext cx="7247890" cy="3429000"/>
            </a:xfrm>
            <a:custGeom>
              <a:avLst/>
              <a:gdLst/>
              <a:ahLst/>
              <a:cxnLst/>
              <a:rect l="l" t="t" r="r" b="b"/>
              <a:pathLst>
                <a:path w="7247890" h="3429000">
                  <a:moveTo>
                    <a:pt x="7247750" y="0"/>
                  </a:moveTo>
                  <a:lnTo>
                    <a:pt x="0" y="0"/>
                  </a:lnTo>
                  <a:lnTo>
                    <a:pt x="0" y="3428961"/>
                  </a:lnTo>
                  <a:lnTo>
                    <a:pt x="3818775" y="3428961"/>
                  </a:lnTo>
                  <a:lnTo>
                    <a:pt x="7247750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611495" cy="2990850"/>
            </a:xfrm>
            <a:custGeom>
              <a:avLst/>
              <a:gdLst/>
              <a:ahLst/>
              <a:cxnLst/>
              <a:rect l="l" t="t" r="r" b="b"/>
              <a:pathLst>
                <a:path w="5611495" h="2990850">
                  <a:moveTo>
                    <a:pt x="0" y="2990469"/>
                  </a:moveTo>
                  <a:lnTo>
                    <a:pt x="2620695" y="2990469"/>
                  </a:lnTo>
                  <a:lnTo>
                    <a:pt x="5611215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" y="765631"/>
              <a:ext cx="7416800" cy="1280795"/>
            </a:xfrm>
            <a:custGeom>
              <a:avLst/>
              <a:gdLst/>
              <a:ahLst/>
              <a:cxnLst/>
              <a:rect l="l" t="t" r="r" b="b"/>
              <a:pathLst>
                <a:path w="7416800" h="1280795">
                  <a:moveTo>
                    <a:pt x="7416241" y="0"/>
                  </a:moveTo>
                  <a:lnTo>
                    <a:pt x="0" y="0"/>
                  </a:lnTo>
                  <a:lnTo>
                    <a:pt x="0" y="1280655"/>
                  </a:lnTo>
                  <a:lnTo>
                    <a:pt x="6135598" y="1280655"/>
                  </a:lnTo>
                  <a:lnTo>
                    <a:pt x="7416241" y="0"/>
                  </a:lnTo>
                  <a:close/>
                </a:path>
              </a:pathLst>
            </a:custGeom>
            <a:solidFill>
              <a:srgbClr val="74A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" y="2222990"/>
              <a:ext cx="5564505" cy="323215"/>
            </a:xfrm>
            <a:custGeom>
              <a:avLst/>
              <a:gdLst/>
              <a:ahLst/>
              <a:cxnLst/>
              <a:rect l="l" t="t" r="r" b="b"/>
              <a:pathLst>
                <a:path w="5564505" h="323214">
                  <a:moveTo>
                    <a:pt x="5564339" y="0"/>
                  </a:moveTo>
                  <a:lnTo>
                    <a:pt x="0" y="0"/>
                  </a:lnTo>
                  <a:lnTo>
                    <a:pt x="0" y="322643"/>
                  </a:lnTo>
                  <a:lnTo>
                    <a:pt x="5241683" y="322643"/>
                  </a:lnTo>
                  <a:lnTo>
                    <a:pt x="5564339" y="0"/>
                  </a:lnTo>
                  <a:close/>
                </a:path>
              </a:pathLst>
            </a:custGeom>
            <a:solidFill>
              <a:srgbClr val="80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3191" y="466015"/>
              <a:ext cx="934719" cy="299720"/>
            </a:xfrm>
            <a:custGeom>
              <a:avLst/>
              <a:gdLst/>
              <a:ahLst/>
              <a:cxnLst/>
              <a:rect l="l" t="t" r="r" b="b"/>
              <a:pathLst>
                <a:path w="934720" h="299720">
                  <a:moveTo>
                    <a:pt x="299605" y="0"/>
                  </a:moveTo>
                  <a:lnTo>
                    <a:pt x="0" y="299618"/>
                  </a:lnTo>
                  <a:lnTo>
                    <a:pt x="934110" y="299618"/>
                  </a:lnTo>
                  <a:lnTo>
                    <a:pt x="299605" y="0"/>
                  </a:lnTo>
                  <a:close/>
                </a:path>
              </a:pathLst>
            </a:custGeom>
            <a:solidFill>
              <a:srgbClr val="007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5824" y="2072723"/>
              <a:ext cx="539750" cy="150495"/>
            </a:xfrm>
            <a:custGeom>
              <a:avLst/>
              <a:gdLst/>
              <a:ahLst/>
              <a:cxnLst/>
              <a:rect l="l" t="t" r="r" b="b"/>
              <a:pathLst>
                <a:path w="539750" h="150494">
                  <a:moveTo>
                    <a:pt x="150304" y="0"/>
                  </a:moveTo>
                  <a:lnTo>
                    <a:pt x="0" y="150266"/>
                  </a:lnTo>
                  <a:lnTo>
                    <a:pt x="539584" y="150266"/>
                  </a:lnTo>
                  <a:lnTo>
                    <a:pt x="150304" y="0"/>
                  </a:lnTo>
                  <a:close/>
                </a:path>
              </a:pathLst>
            </a:custGeom>
            <a:solidFill>
              <a:srgbClr val="54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14" y="2349775"/>
              <a:ext cx="68986" cy="69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00" y="2349775"/>
              <a:ext cx="68999" cy="690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99" y="2349775"/>
              <a:ext cx="68986" cy="6903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3412" y="1088184"/>
            <a:ext cx="4040504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spc="-150" dirty="0"/>
              <a:t>BENEFICIARI</a:t>
            </a:r>
            <a:r>
              <a:rPr sz="3650" spc="-20" dirty="0"/>
              <a:t>O</a:t>
            </a:r>
            <a:r>
              <a:rPr sz="3650" spc="40" dirty="0"/>
              <a:t>S</a:t>
            </a:r>
            <a:endParaRPr sz="365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7A89C8-9C07-42A1-BD03-3665036ABD43}"/>
              </a:ext>
            </a:extLst>
          </p:cNvPr>
          <p:cNvSpPr txBox="1"/>
          <p:nvPr/>
        </p:nvSpPr>
        <p:spPr>
          <a:xfrm>
            <a:off x="4235450" y="4298750"/>
            <a:ext cx="3256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Verdana" panose="020B0604030504040204" pitchFamily="34" charset="0"/>
                <a:ea typeface="Verdana" panose="020B0604030504040204" pitchFamily="34" charset="0"/>
              </a:rPr>
              <a:t>Este proyecto se aplicará en 47 unidades educativas beneficiando de este modo a 3624 estudiantes.</a:t>
            </a:r>
          </a:p>
          <a:p>
            <a:pPr algn="just"/>
            <a:endParaRPr lang="es-EC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C" sz="2000" dirty="0">
                <a:latin typeface="Verdana" panose="020B0604030504040204" pitchFamily="34" charset="0"/>
                <a:ea typeface="Verdana" panose="020B0604030504040204" pitchFamily="34" charset="0"/>
              </a:rPr>
              <a:t>Las potabilizadoras móviles serán de acceso publico por lo que podrán beneficiarse  130 madres gestantes del cantón.</a:t>
            </a:r>
            <a:endParaRPr lang="es-MX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1063534-9263-4CC1-A4A4-11B0AB28ACA7}"/>
              </a:ext>
            </a:extLst>
          </p:cNvPr>
          <p:cNvGrpSpPr/>
          <p:nvPr/>
        </p:nvGrpSpPr>
        <p:grpSpPr>
          <a:xfrm>
            <a:off x="4626927" y="8807474"/>
            <a:ext cx="2473960" cy="1660929"/>
            <a:chOff x="8890" y="3427710"/>
            <a:chExt cx="7556500" cy="507316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50B8F5A-9C02-43CF-947F-57CF90FA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" y="5270500"/>
              <a:ext cx="7556500" cy="3230375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BBF93BB-46ED-409D-9D94-DDBBDDA42653}"/>
                </a:ext>
              </a:extLst>
            </p:cNvPr>
            <p:cNvSpPr/>
            <p:nvPr/>
          </p:nvSpPr>
          <p:spPr>
            <a:xfrm>
              <a:off x="2741920" y="3427710"/>
              <a:ext cx="2072660" cy="2072660"/>
            </a:xfrm>
            <a:prstGeom prst="ellipse">
              <a:avLst/>
            </a:prstGeom>
            <a:blipFill dpi="0" rotWithShape="1"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090A9DE-5392-479B-94B6-881506441562}"/>
              </a:ext>
            </a:extLst>
          </p:cNvPr>
          <p:cNvSpPr/>
          <p:nvPr/>
        </p:nvSpPr>
        <p:spPr>
          <a:xfrm>
            <a:off x="-10834" y="3850476"/>
            <a:ext cx="3778250" cy="6842923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09F680E-7A59-4D5B-88E7-4105EEDD6F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279" r="4894"/>
          <a:stretch/>
        </p:blipFill>
        <p:spPr>
          <a:xfrm>
            <a:off x="-10834" y="3850476"/>
            <a:ext cx="4246284" cy="68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390" y="3597296"/>
            <a:ext cx="1362075" cy="1233170"/>
            <a:chOff x="238390" y="3597296"/>
            <a:chExt cx="1362075" cy="1233170"/>
          </a:xfrm>
        </p:grpSpPr>
        <p:sp>
          <p:nvSpPr>
            <p:cNvPr id="3" name="object 3"/>
            <p:cNvSpPr/>
            <p:nvPr/>
          </p:nvSpPr>
          <p:spPr>
            <a:xfrm>
              <a:off x="238390" y="3597296"/>
              <a:ext cx="1362075" cy="1233170"/>
            </a:xfrm>
            <a:custGeom>
              <a:avLst/>
              <a:gdLst/>
              <a:ahLst/>
              <a:cxnLst/>
              <a:rect l="l" t="t" r="r" b="b"/>
              <a:pathLst>
                <a:path w="1362075" h="1233170">
                  <a:moveTo>
                    <a:pt x="1156042" y="0"/>
                  </a:moveTo>
                  <a:lnTo>
                    <a:pt x="205486" y="0"/>
                  </a:lnTo>
                  <a:lnTo>
                    <a:pt x="158369" y="5428"/>
                  </a:lnTo>
                  <a:lnTo>
                    <a:pt x="115118" y="20890"/>
                  </a:lnTo>
                  <a:lnTo>
                    <a:pt x="76964" y="45150"/>
                  </a:lnTo>
                  <a:lnTo>
                    <a:pt x="45142" y="76975"/>
                  </a:lnTo>
                  <a:lnTo>
                    <a:pt x="20885" y="115129"/>
                  </a:lnTo>
                  <a:lnTo>
                    <a:pt x="5427" y="158377"/>
                  </a:lnTo>
                  <a:lnTo>
                    <a:pt x="0" y="205485"/>
                  </a:lnTo>
                  <a:lnTo>
                    <a:pt x="0" y="1027417"/>
                  </a:lnTo>
                  <a:lnTo>
                    <a:pt x="5427" y="1074520"/>
                  </a:lnTo>
                  <a:lnTo>
                    <a:pt x="20885" y="1117765"/>
                  </a:lnTo>
                  <a:lnTo>
                    <a:pt x="45142" y="1155917"/>
                  </a:lnTo>
                  <a:lnTo>
                    <a:pt x="76964" y="1187740"/>
                  </a:lnTo>
                  <a:lnTo>
                    <a:pt x="115118" y="1212000"/>
                  </a:lnTo>
                  <a:lnTo>
                    <a:pt x="158369" y="1227462"/>
                  </a:lnTo>
                  <a:lnTo>
                    <a:pt x="205486" y="1232890"/>
                  </a:lnTo>
                  <a:lnTo>
                    <a:pt x="1156042" y="1232890"/>
                  </a:lnTo>
                  <a:lnTo>
                    <a:pt x="1203151" y="1227462"/>
                  </a:lnTo>
                  <a:lnTo>
                    <a:pt x="1246399" y="1212000"/>
                  </a:lnTo>
                  <a:lnTo>
                    <a:pt x="1284553" y="1187740"/>
                  </a:lnTo>
                  <a:lnTo>
                    <a:pt x="1316378" y="1155917"/>
                  </a:lnTo>
                  <a:lnTo>
                    <a:pt x="1340638" y="1117765"/>
                  </a:lnTo>
                  <a:lnTo>
                    <a:pt x="1356100" y="1074520"/>
                  </a:lnTo>
                  <a:lnTo>
                    <a:pt x="1361528" y="1027417"/>
                  </a:lnTo>
                  <a:lnTo>
                    <a:pt x="1361528" y="205485"/>
                  </a:lnTo>
                  <a:lnTo>
                    <a:pt x="1356100" y="158377"/>
                  </a:lnTo>
                  <a:lnTo>
                    <a:pt x="1340638" y="115129"/>
                  </a:lnTo>
                  <a:lnTo>
                    <a:pt x="1316378" y="76975"/>
                  </a:lnTo>
                  <a:lnTo>
                    <a:pt x="1284553" y="45150"/>
                  </a:lnTo>
                  <a:lnTo>
                    <a:pt x="1246399" y="20890"/>
                  </a:lnTo>
                  <a:lnTo>
                    <a:pt x="1203151" y="5428"/>
                  </a:lnTo>
                  <a:lnTo>
                    <a:pt x="1156042" y="0"/>
                  </a:lnTo>
                  <a:close/>
                </a:path>
              </a:pathLst>
            </a:custGeom>
            <a:solidFill>
              <a:srgbClr val="D99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187" y="3653651"/>
              <a:ext cx="1118323" cy="10769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456069" y="5127044"/>
            <a:ext cx="1362075" cy="1233170"/>
            <a:chOff x="2456069" y="5127044"/>
            <a:chExt cx="1362075" cy="1233170"/>
          </a:xfrm>
        </p:grpSpPr>
        <p:sp>
          <p:nvSpPr>
            <p:cNvPr id="6" name="object 6"/>
            <p:cNvSpPr/>
            <p:nvPr/>
          </p:nvSpPr>
          <p:spPr>
            <a:xfrm>
              <a:off x="2456069" y="5127044"/>
              <a:ext cx="1362075" cy="1233170"/>
            </a:xfrm>
            <a:custGeom>
              <a:avLst/>
              <a:gdLst/>
              <a:ahLst/>
              <a:cxnLst/>
              <a:rect l="l" t="t" r="r" b="b"/>
              <a:pathLst>
                <a:path w="1362075" h="1233170">
                  <a:moveTo>
                    <a:pt x="1156042" y="0"/>
                  </a:moveTo>
                  <a:lnTo>
                    <a:pt x="205486" y="0"/>
                  </a:lnTo>
                  <a:lnTo>
                    <a:pt x="158377" y="5428"/>
                  </a:lnTo>
                  <a:lnTo>
                    <a:pt x="115129" y="20890"/>
                  </a:lnTo>
                  <a:lnTo>
                    <a:pt x="76975" y="45150"/>
                  </a:lnTo>
                  <a:lnTo>
                    <a:pt x="45150" y="76975"/>
                  </a:lnTo>
                  <a:lnTo>
                    <a:pt x="20890" y="115129"/>
                  </a:lnTo>
                  <a:lnTo>
                    <a:pt x="5428" y="158377"/>
                  </a:lnTo>
                  <a:lnTo>
                    <a:pt x="0" y="205486"/>
                  </a:lnTo>
                  <a:lnTo>
                    <a:pt x="0" y="1027404"/>
                  </a:lnTo>
                  <a:lnTo>
                    <a:pt x="5428" y="1074512"/>
                  </a:lnTo>
                  <a:lnTo>
                    <a:pt x="20890" y="1117761"/>
                  </a:lnTo>
                  <a:lnTo>
                    <a:pt x="45150" y="1155915"/>
                  </a:lnTo>
                  <a:lnTo>
                    <a:pt x="76975" y="1187739"/>
                  </a:lnTo>
                  <a:lnTo>
                    <a:pt x="115129" y="1212000"/>
                  </a:lnTo>
                  <a:lnTo>
                    <a:pt x="158377" y="1227462"/>
                  </a:lnTo>
                  <a:lnTo>
                    <a:pt x="205486" y="1232890"/>
                  </a:lnTo>
                  <a:lnTo>
                    <a:pt x="1156042" y="1232890"/>
                  </a:lnTo>
                  <a:lnTo>
                    <a:pt x="1203151" y="1227462"/>
                  </a:lnTo>
                  <a:lnTo>
                    <a:pt x="1246399" y="1212000"/>
                  </a:lnTo>
                  <a:lnTo>
                    <a:pt x="1284553" y="1187739"/>
                  </a:lnTo>
                  <a:lnTo>
                    <a:pt x="1316378" y="1155915"/>
                  </a:lnTo>
                  <a:lnTo>
                    <a:pt x="1340638" y="1117761"/>
                  </a:lnTo>
                  <a:lnTo>
                    <a:pt x="1356100" y="1074512"/>
                  </a:lnTo>
                  <a:lnTo>
                    <a:pt x="1361528" y="1027404"/>
                  </a:lnTo>
                  <a:lnTo>
                    <a:pt x="1361528" y="205486"/>
                  </a:lnTo>
                  <a:lnTo>
                    <a:pt x="1356100" y="158377"/>
                  </a:lnTo>
                  <a:lnTo>
                    <a:pt x="1340638" y="115129"/>
                  </a:lnTo>
                  <a:lnTo>
                    <a:pt x="1316378" y="76975"/>
                  </a:lnTo>
                  <a:lnTo>
                    <a:pt x="1284553" y="45150"/>
                  </a:lnTo>
                  <a:lnTo>
                    <a:pt x="1246399" y="20890"/>
                  </a:lnTo>
                  <a:lnTo>
                    <a:pt x="1203151" y="5428"/>
                  </a:lnTo>
                  <a:lnTo>
                    <a:pt x="1156042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9689" y="5175887"/>
              <a:ext cx="1134293" cy="113523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33893" y="6602293"/>
            <a:ext cx="1362075" cy="1232535"/>
            <a:chOff x="233893" y="6602293"/>
            <a:chExt cx="1362075" cy="1232535"/>
          </a:xfrm>
        </p:grpSpPr>
        <p:sp>
          <p:nvSpPr>
            <p:cNvPr id="9" name="object 9"/>
            <p:cNvSpPr/>
            <p:nvPr/>
          </p:nvSpPr>
          <p:spPr>
            <a:xfrm>
              <a:off x="233893" y="6602293"/>
              <a:ext cx="1362075" cy="1232535"/>
            </a:xfrm>
            <a:custGeom>
              <a:avLst/>
              <a:gdLst/>
              <a:ahLst/>
              <a:cxnLst/>
              <a:rect l="l" t="t" r="r" b="b"/>
              <a:pathLst>
                <a:path w="1362075" h="1232534">
                  <a:moveTo>
                    <a:pt x="1156208" y="0"/>
                  </a:moveTo>
                  <a:lnTo>
                    <a:pt x="205320" y="0"/>
                  </a:lnTo>
                  <a:lnTo>
                    <a:pt x="158241" y="5423"/>
                  </a:lnTo>
                  <a:lnTo>
                    <a:pt x="115024" y="20870"/>
                  </a:lnTo>
                  <a:lnTo>
                    <a:pt x="76902" y="45109"/>
                  </a:lnTo>
                  <a:lnTo>
                    <a:pt x="45105" y="76907"/>
                  </a:lnTo>
                  <a:lnTo>
                    <a:pt x="20868" y="115030"/>
                  </a:lnTo>
                  <a:lnTo>
                    <a:pt x="5422" y="158245"/>
                  </a:lnTo>
                  <a:lnTo>
                    <a:pt x="0" y="205320"/>
                  </a:lnTo>
                  <a:lnTo>
                    <a:pt x="0" y="1026617"/>
                  </a:lnTo>
                  <a:lnTo>
                    <a:pt x="5422" y="1073692"/>
                  </a:lnTo>
                  <a:lnTo>
                    <a:pt x="20868" y="1116907"/>
                  </a:lnTo>
                  <a:lnTo>
                    <a:pt x="45105" y="1155030"/>
                  </a:lnTo>
                  <a:lnTo>
                    <a:pt x="76902" y="1186828"/>
                  </a:lnTo>
                  <a:lnTo>
                    <a:pt x="115024" y="1211067"/>
                  </a:lnTo>
                  <a:lnTo>
                    <a:pt x="158241" y="1226514"/>
                  </a:lnTo>
                  <a:lnTo>
                    <a:pt x="205320" y="1231938"/>
                  </a:lnTo>
                  <a:lnTo>
                    <a:pt x="1156208" y="1231938"/>
                  </a:lnTo>
                  <a:lnTo>
                    <a:pt x="1203279" y="1226514"/>
                  </a:lnTo>
                  <a:lnTo>
                    <a:pt x="1246493" y="1211067"/>
                  </a:lnTo>
                  <a:lnTo>
                    <a:pt x="1284616" y="1186828"/>
                  </a:lnTo>
                  <a:lnTo>
                    <a:pt x="1316415" y="1155030"/>
                  </a:lnTo>
                  <a:lnTo>
                    <a:pt x="1340655" y="1116907"/>
                  </a:lnTo>
                  <a:lnTo>
                    <a:pt x="1356105" y="1073692"/>
                  </a:lnTo>
                  <a:lnTo>
                    <a:pt x="1361528" y="1026617"/>
                  </a:lnTo>
                  <a:lnTo>
                    <a:pt x="1361528" y="205320"/>
                  </a:lnTo>
                  <a:lnTo>
                    <a:pt x="1356105" y="158245"/>
                  </a:lnTo>
                  <a:lnTo>
                    <a:pt x="1340655" y="115030"/>
                  </a:lnTo>
                  <a:lnTo>
                    <a:pt x="1316415" y="76907"/>
                  </a:lnTo>
                  <a:lnTo>
                    <a:pt x="1284616" y="45109"/>
                  </a:lnTo>
                  <a:lnTo>
                    <a:pt x="1246493" y="20870"/>
                  </a:lnTo>
                  <a:lnTo>
                    <a:pt x="1203279" y="5423"/>
                  </a:lnTo>
                  <a:lnTo>
                    <a:pt x="115620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101" y="6655822"/>
              <a:ext cx="1200949" cy="10732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486766" y="4023351"/>
            <a:ext cx="2470150" cy="1394460"/>
            <a:chOff x="4486766" y="4023351"/>
            <a:chExt cx="2470150" cy="1394460"/>
          </a:xfrm>
        </p:grpSpPr>
        <p:sp>
          <p:nvSpPr>
            <p:cNvPr id="13" name="object 13"/>
            <p:cNvSpPr/>
            <p:nvPr/>
          </p:nvSpPr>
          <p:spPr>
            <a:xfrm>
              <a:off x="4486766" y="4023351"/>
              <a:ext cx="2470150" cy="1394460"/>
            </a:xfrm>
            <a:custGeom>
              <a:avLst/>
              <a:gdLst/>
              <a:ahLst/>
              <a:cxnLst/>
              <a:rect l="l" t="t" r="r" b="b"/>
              <a:pathLst>
                <a:path w="2470150" h="1394460">
                  <a:moveTo>
                    <a:pt x="2339365" y="0"/>
                  </a:moveTo>
                  <a:lnTo>
                    <a:pt x="130441" y="0"/>
                  </a:lnTo>
                  <a:lnTo>
                    <a:pt x="122872" y="419"/>
                  </a:lnTo>
                  <a:lnTo>
                    <a:pt x="77393" y="20015"/>
                  </a:lnTo>
                  <a:lnTo>
                    <a:pt x="48247" y="51930"/>
                  </a:lnTo>
                  <a:lnTo>
                    <a:pt x="24841" y="95910"/>
                  </a:lnTo>
                  <a:lnTo>
                    <a:pt x="8509" y="149694"/>
                  </a:lnTo>
                  <a:lnTo>
                    <a:pt x="558" y="210756"/>
                  </a:lnTo>
                  <a:lnTo>
                    <a:pt x="0" y="232371"/>
                  </a:lnTo>
                  <a:lnTo>
                    <a:pt x="0" y="1394218"/>
                  </a:lnTo>
                  <a:lnTo>
                    <a:pt x="2469794" y="1394218"/>
                  </a:lnTo>
                  <a:lnTo>
                    <a:pt x="2469794" y="232371"/>
                  </a:lnTo>
                  <a:lnTo>
                    <a:pt x="2462758" y="157060"/>
                  </a:lnTo>
                  <a:lnTo>
                    <a:pt x="2447429" y="102285"/>
                  </a:lnTo>
                  <a:lnTo>
                    <a:pt x="2424811" y="56883"/>
                  </a:lnTo>
                  <a:lnTo>
                    <a:pt x="2396324" y="23291"/>
                  </a:lnTo>
                  <a:lnTo>
                    <a:pt x="2363317" y="3937"/>
                  </a:lnTo>
                  <a:lnTo>
                    <a:pt x="233936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365" y="4023360"/>
              <a:ext cx="694595" cy="694587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526826" y="5591759"/>
            <a:ext cx="2411095" cy="1403350"/>
          </a:xfrm>
          <a:custGeom>
            <a:avLst/>
            <a:gdLst/>
            <a:ahLst/>
            <a:cxnLst/>
            <a:rect l="l" t="t" r="r" b="b"/>
            <a:pathLst>
              <a:path w="2411095" h="1403350">
                <a:moveTo>
                  <a:pt x="2410942" y="233883"/>
                </a:moveTo>
                <a:lnTo>
                  <a:pt x="2404059" y="158064"/>
                </a:lnTo>
                <a:lnTo>
                  <a:pt x="2389098" y="102870"/>
                </a:lnTo>
                <a:lnTo>
                  <a:pt x="2367064" y="57213"/>
                </a:lnTo>
                <a:lnTo>
                  <a:pt x="2339238" y="23456"/>
                </a:lnTo>
                <a:lnTo>
                  <a:pt x="2283650" y="0"/>
                </a:lnTo>
                <a:lnTo>
                  <a:pt x="127292" y="0"/>
                </a:lnTo>
                <a:lnTo>
                  <a:pt x="75526" y="20193"/>
                </a:lnTo>
                <a:lnTo>
                  <a:pt x="47142" y="52273"/>
                </a:lnTo>
                <a:lnTo>
                  <a:pt x="24295" y="96583"/>
                </a:lnTo>
                <a:lnTo>
                  <a:pt x="8343" y="150609"/>
                </a:lnTo>
                <a:lnTo>
                  <a:pt x="546" y="212178"/>
                </a:lnTo>
                <a:lnTo>
                  <a:pt x="0" y="233883"/>
                </a:lnTo>
                <a:lnTo>
                  <a:pt x="0" y="1403261"/>
                </a:lnTo>
                <a:lnTo>
                  <a:pt x="2410942" y="1403261"/>
                </a:lnTo>
                <a:lnTo>
                  <a:pt x="2410942" y="233883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1949" y="7185291"/>
            <a:ext cx="2416810" cy="1394460"/>
          </a:xfrm>
          <a:custGeom>
            <a:avLst/>
            <a:gdLst/>
            <a:ahLst/>
            <a:cxnLst/>
            <a:rect l="l" t="t" r="r" b="b"/>
            <a:pathLst>
              <a:path w="2416809" h="1394459">
                <a:moveTo>
                  <a:pt x="2416505" y="232371"/>
                </a:moveTo>
                <a:lnTo>
                  <a:pt x="2409634" y="157060"/>
                </a:lnTo>
                <a:lnTo>
                  <a:pt x="2394648" y="102273"/>
                </a:lnTo>
                <a:lnTo>
                  <a:pt x="2372525" y="56883"/>
                </a:lnTo>
                <a:lnTo>
                  <a:pt x="2344636" y="23291"/>
                </a:lnTo>
                <a:lnTo>
                  <a:pt x="2288844" y="0"/>
                </a:lnTo>
                <a:lnTo>
                  <a:pt x="127622" y="0"/>
                </a:lnTo>
                <a:lnTo>
                  <a:pt x="75717" y="20015"/>
                </a:lnTo>
                <a:lnTo>
                  <a:pt x="47205" y="51930"/>
                </a:lnTo>
                <a:lnTo>
                  <a:pt x="24307" y="95910"/>
                </a:lnTo>
                <a:lnTo>
                  <a:pt x="8318" y="149694"/>
                </a:lnTo>
                <a:lnTo>
                  <a:pt x="533" y="210756"/>
                </a:lnTo>
                <a:lnTo>
                  <a:pt x="0" y="232371"/>
                </a:lnTo>
                <a:lnTo>
                  <a:pt x="0" y="1394218"/>
                </a:lnTo>
                <a:lnTo>
                  <a:pt x="2416505" y="1394218"/>
                </a:lnTo>
                <a:lnTo>
                  <a:pt x="2416505" y="232371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6826" y="8751684"/>
            <a:ext cx="2411095" cy="1393825"/>
          </a:xfrm>
          <a:custGeom>
            <a:avLst/>
            <a:gdLst/>
            <a:ahLst/>
            <a:cxnLst/>
            <a:rect l="l" t="t" r="r" b="b"/>
            <a:pathLst>
              <a:path w="2411095" h="1393825">
                <a:moveTo>
                  <a:pt x="2410942" y="232206"/>
                </a:moveTo>
                <a:lnTo>
                  <a:pt x="2404059" y="156895"/>
                </a:lnTo>
                <a:lnTo>
                  <a:pt x="2389098" y="102196"/>
                </a:lnTo>
                <a:lnTo>
                  <a:pt x="2367064" y="56883"/>
                </a:lnTo>
                <a:lnTo>
                  <a:pt x="2339238" y="23291"/>
                </a:lnTo>
                <a:lnTo>
                  <a:pt x="2283650" y="0"/>
                </a:lnTo>
                <a:lnTo>
                  <a:pt x="127292" y="0"/>
                </a:lnTo>
                <a:lnTo>
                  <a:pt x="75526" y="20015"/>
                </a:lnTo>
                <a:lnTo>
                  <a:pt x="47142" y="51930"/>
                </a:lnTo>
                <a:lnTo>
                  <a:pt x="24295" y="95910"/>
                </a:lnTo>
                <a:lnTo>
                  <a:pt x="8343" y="149529"/>
                </a:lnTo>
                <a:lnTo>
                  <a:pt x="546" y="210591"/>
                </a:lnTo>
                <a:lnTo>
                  <a:pt x="0" y="232206"/>
                </a:lnTo>
                <a:lnTo>
                  <a:pt x="0" y="1393215"/>
                </a:lnTo>
                <a:lnTo>
                  <a:pt x="2410942" y="1393215"/>
                </a:lnTo>
                <a:lnTo>
                  <a:pt x="2410942" y="23220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46283" y="5597791"/>
            <a:ext cx="687560" cy="68856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11037" y="7230521"/>
            <a:ext cx="757925" cy="75792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04866" y="8798934"/>
            <a:ext cx="674484" cy="67447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09476" y="0"/>
            <a:ext cx="7422515" cy="2717800"/>
            <a:chOff x="109476" y="0"/>
            <a:chExt cx="7422515" cy="2717800"/>
          </a:xfrm>
        </p:grpSpPr>
        <p:sp>
          <p:nvSpPr>
            <p:cNvPr id="25" name="object 25"/>
            <p:cNvSpPr/>
            <p:nvPr/>
          </p:nvSpPr>
          <p:spPr>
            <a:xfrm>
              <a:off x="284338" y="0"/>
              <a:ext cx="7241540" cy="2712720"/>
            </a:xfrm>
            <a:custGeom>
              <a:avLst/>
              <a:gdLst/>
              <a:ahLst/>
              <a:cxnLst/>
              <a:rect l="l" t="t" r="r" b="b"/>
              <a:pathLst>
                <a:path w="7241540" h="2712720">
                  <a:moveTo>
                    <a:pt x="7241377" y="0"/>
                  </a:moveTo>
                  <a:lnTo>
                    <a:pt x="0" y="0"/>
                  </a:lnTo>
                  <a:lnTo>
                    <a:pt x="3422597" y="2712707"/>
                  </a:lnTo>
                  <a:lnTo>
                    <a:pt x="7241377" y="2712707"/>
                  </a:lnTo>
                  <a:lnTo>
                    <a:pt x="7241377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22194" y="0"/>
              <a:ext cx="5605145" cy="2274570"/>
            </a:xfrm>
            <a:custGeom>
              <a:avLst/>
              <a:gdLst/>
              <a:ahLst/>
              <a:cxnLst/>
              <a:rect l="l" t="t" r="r" b="b"/>
              <a:pathLst>
                <a:path w="5605145" h="2274570">
                  <a:moveTo>
                    <a:pt x="5604583" y="2274214"/>
                  </a:moveTo>
                  <a:lnTo>
                    <a:pt x="2983888" y="227421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476" y="760582"/>
              <a:ext cx="7416800" cy="1280795"/>
            </a:xfrm>
            <a:custGeom>
              <a:avLst/>
              <a:gdLst/>
              <a:ahLst/>
              <a:cxnLst/>
              <a:rect l="l" t="t" r="r" b="b"/>
              <a:pathLst>
                <a:path w="7416800" h="1280795">
                  <a:moveTo>
                    <a:pt x="7416241" y="0"/>
                  </a:moveTo>
                  <a:lnTo>
                    <a:pt x="0" y="0"/>
                  </a:lnTo>
                  <a:lnTo>
                    <a:pt x="1280642" y="1280642"/>
                  </a:lnTo>
                  <a:lnTo>
                    <a:pt x="7416241" y="1280642"/>
                  </a:lnTo>
                  <a:lnTo>
                    <a:pt x="7416241" y="0"/>
                  </a:lnTo>
                  <a:close/>
                </a:path>
              </a:pathLst>
            </a:custGeom>
            <a:solidFill>
              <a:srgbClr val="74A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401306" y="1066857"/>
            <a:ext cx="5329720" cy="5790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 indent="61594">
              <a:lnSpc>
                <a:spcPts val="3800"/>
              </a:lnSpc>
              <a:spcBef>
                <a:spcPts val="715"/>
              </a:spcBef>
            </a:pPr>
            <a:r>
              <a:rPr sz="3650" spc="10" dirty="0"/>
              <a:t>CÓMO</a:t>
            </a:r>
            <a:r>
              <a:rPr sz="3650" spc="195" dirty="0"/>
              <a:t> </a:t>
            </a:r>
            <a:r>
              <a:rPr sz="3650" spc="5" dirty="0"/>
              <a:t>SER</a:t>
            </a:r>
            <a:r>
              <a:rPr sz="3650" spc="195" dirty="0"/>
              <a:t> </a:t>
            </a:r>
            <a:r>
              <a:rPr sz="3650" spc="-10" dirty="0"/>
              <a:t>PARTE?</a:t>
            </a:r>
            <a:endParaRPr sz="3650" dirty="0"/>
          </a:p>
        </p:txBody>
      </p:sp>
      <p:sp>
        <p:nvSpPr>
          <p:cNvPr id="29" name="object 29"/>
          <p:cNvSpPr/>
          <p:nvPr/>
        </p:nvSpPr>
        <p:spPr>
          <a:xfrm>
            <a:off x="3901833" y="3242691"/>
            <a:ext cx="79375" cy="5664200"/>
          </a:xfrm>
          <a:custGeom>
            <a:avLst/>
            <a:gdLst/>
            <a:ahLst/>
            <a:cxnLst/>
            <a:rect l="l" t="t" r="r" b="b"/>
            <a:pathLst>
              <a:path w="79375" h="5664200">
                <a:moveTo>
                  <a:pt x="79336" y="0"/>
                </a:moveTo>
                <a:lnTo>
                  <a:pt x="0" y="0"/>
                </a:lnTo>
                <a:lnTo>
                  <a:pt x="0" y="5664199"/>
                </a:lnTo>
                <a:lnTo>
                  <a:pt x="79336" y="5664199"/>
                </a:lnTo>
                <a:lnTo>
                  <a:pt x="7933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AA04A30-94FF-49E4-810A-35344CCC0B53}"/>
              </a:ext>
            </a:extLst>
          </p:cNvPr>
          <p:cNvGrpSpPr/>
          <p:nvPr/>
        </p:nvGrpSpPr>
        <p:grpSpPr>
          <a:xfrm>
            <a:off x="538708" y="8474590"/>
            <a:ext cx="2925273" cy="1963925"/>
            <a:chOff x="8890" y="3427710"/>
            <a:chExt cx="7556500" cy="5073165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054EC8DA-27C5-4D96-A378-B85414E0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" y="5270500"/>
              <a:ext cx="7556500" cy="3230375"/>
            </a:xfrm>
            <a:prstGeom prst="rect">
              <a:avLst/>
            </a:prstGeom>
          </p:spPr>
        </p:pic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C60B4E4-EC52-4D94-ACF1-0A11C7D965B7}"/>
                </a:ext>
              </a:extLst>
            </p:cNvPr>
            <p:cNvSpPr/>
            <p:nvPr/>
          </p:nvSpPr>
          <p:spPr>
            <a:xfrm>
              <a:off x="2741920" y="3427710"/>
              <a:ext cx="2072660" cy="2072660"/>
            </a:xfrm>
            <a:prstGeom prst="ellipse">
              <a:avLst/>
            </a:prstGeom>
            <a:blipFill dpi="0" rotWithShape="1"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D3B0E94-143D-4845-8681-60A675D1EE45}"/>
              </a:ext>
            </a:extLst>
          </p:cNvPr>
          <p:cNvSpPr txBox="1"/>
          <p:nvPr/>
        </p:nvSpPr>
        <p:spPr>
          <a:xfrm>
            <a:off x="1617505" y="3821654"/>
            <a:ext cx="2177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SI ERES UNA PERSONA NATURAL O JURIDICA, CON OBLIGACIONES TRIBUTARIAS DE IMPUESTO A LA RENTA</a:t>
            </a:r>
            <a:r>
              <a:rPr lang="es-EC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. 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D0FFB80-A634-4E2D-AC12-5BAF007E4611}"/>
              </a:ext>
            </a:extLst>
          </p:cNvPr>
          <p:cNvSpPr txBox="1"/>
          <p:nvPr/>
        </p:nvSpPr>
        <p:spPr>
          <a:xfrm>
            <a:off x="207789" y="5345710"/>
            <a:ext cx="217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FINANCIAR NUESTRI PROYECTO ES UNA ALTERNATIVA DE BENEFICIO MUTUO</a:t>
            </a:r>
            <a:r>
              <a:rPr lang="es-EC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. 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AC0432-D541-4F6A-8B37-6CE16494321F}"/>
              </a:ext>
            </a:extLst>
          </p:cNvPr>
          <p:cNvSpPr txBox="1"/>
          <p:nvPr/>
        </p:nvSpPr>
        <p:spPr>
          <a:xfrm>
            <a:off x="4476352" y="4665532"/>
            <a:ext cx="247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1 PATROCINADOR FINANCIA TOTAL O PARCIALMENTE PROYECTO PREVIAMENTE CALIFICADO</a:t>
            </a:r>
            <a:r>
              <a:rPr lang="es-EC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 </a:t>
            </a:r>
            <a:endParaRPr lang="es-MX" sz="1400" dirty="0">
              <a:solidFill>
                <a:srgbClr val="4D4D4D"/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54EE4F-3801-4EC0-B473-1A19EA1544DE}"/>
              </a:ext>
            </a:extLst>
          </p:cNvPr>
          <p:cNvSpPr txBox="1"/>
          <p:nvPr/>
        </p:nvSpPr>
        <p:spPr>
          <a:xfrm>
            <a:off x="4167096" y="3508289"/>
            <a:ext cx="339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DESARROLLO DE MECANISMO DE DEDUCIBILIDAD</a:t>
            </a:r>
            <a:r>
              <a:rPr lang="es-EC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. 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F07B211-E3EC-4D88-9557-5613CDE63C0D}"/>
              </a:ext>
            </a:extLst>
          </p:cNvPr>
          <p:cNvSpPr txBox="1"/>
          <p:nvPr/>
        </p:nvSpPr>
        <p:spPr>
          <a:xfrm>
            <a:off x="1575066" y="6590302"/>
            <a:ext cx="2322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LAS CONTRIBUCIONES DESTINADAS AL FINANCIAMIENTO DEL PROYECTO SUPONE UN BENEFICIO DEL 150% DEDUCIBLE A LA BASE IMPONIBLE DEL IMPUESTO A LA RENTA DE NUESTRO PATROCINADORES</a:t>
            </a:r>
            <a:r>
              <a:rPr lang="es-EC" sz="1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. 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964789D-FE14-4994-A7A0-D4EC3A6EAF32}"/>
              </a:ext>
            </a:extLst>
          </p:cNvPr>
          <p:cNvSpPr txBox="1"/>
          <p:nvPr/>
        </p:nvSpPr>
        <p:spPr>
          <a:xfrm>
            <a:off x="4532871" y="6262477"/>
            <a:ext cx="247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2 PATROCINADOR </a:t>
            </a:r>
            <a:r>
              <a:rPr lang="es-EC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Y FUNDACION FIRMAN CARTA DE COMPROMISO PARA ENTREGA DE RECURSOS.</a:t>
            </a:r>
            <a:endParaRPr lang="es-MX" sz="1400" dirty="0">
              <a:solidFill>
                <a:srgbClr val="4D4D4D"/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3FF44E6-CD6C-4B38-93E0-16927620380D}"/>
              </a:ext>
            </a:extLst>
          </p:cNvPr>
          <p:cNvSpPr txBox="1"/>
          <p:nvPr/>
        </p:nvSpPr>
        <p:spPr>
          <a:xfrm>
            <a:off x="4495279" y="7834828"/>
            <a:ext cx="247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2 </a:t>
            </a:r>
            <a:r>
              <a:rPr lang="es-EC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MINISTERIO DE INCLUSION ECONOMICA Y SOCIAL EMITE CERTIFICADO DE DEDUCIBILIDAD.</a:t>
            </a:r>
            <a:endParaRPr lang="es-MX" sz="1400" dirty="0">
              <a:solidFill>
                <a:srgbClr val="4D4D4D"/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D421836-F93B-4495-A450-67E9928A8FCD}"/>
              </a:ext>
            </a:extLst>
          </p:cNvPr>
          <p:cNvSpPr txBox="1"/>
          <p:nvPr/>
        </p:nvSpPr>
        <p:spPr>
          <a:xfrm>
            <a:off x="4495279" y="9551633"/>
            <a:ext cx="247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2 </a:t>
            </a:r>
            <a:r>
              <a:rPr lang="es-EC" sz="1400" dirty="0">
                <a:solidFill>
                  <a:srgbClr val="4D4D4D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PATROCINADOR SE BENEFICIA DEL 150% ADICIONAL DEL VALOR APORTADO.</a:t>
            </a:r>
            <a:endParaRPr lang="es-MX" sz="1400" dirty="0">
              <a:solidFill>
                <a:srgbClr val="4D4D4D"/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429" y="9064325"/>
            <a:ext cx="158481" cy="348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0089" y="8000573"/>
            <a:ext cx="263651" cy="3002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0089" y="8556833"/>
            <a:ext cx="266699" cy="2468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81807" y="3641407"/>
            <a:ext cx="326390" cy="250190"/>
            <a:chOff x="2781807" y="3641407"/>
            <a:chExt cx="326390" cy="25019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807" y="3641407"/>
              <a:ext cx="120142" cy="2438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829" y="3641410"/>
              <a:ext cx="166116" cy="24993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1285" y="3641410"/>
            <a:ext cx="195057" cy="24383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412745" y="3635184"/>
            <a:ext cx="796925" cy="255904"/>
            <a:chOff x="3412745" y="3635184"/>
            <a:chExt cx="796925" cy="255904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2745" y="3641410"/>
              <a:ext cx="193547" cy="2438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0677" y="3641410"/>
              <a:ext cx="234696" cy="2438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89756" y="3635184"/>
              <a:ext cx="320040" cy="255904"/>
            </a:xfrm>
            <a:custGeom>
              <a:avLst/>
              <a:gdLst/>
              <a:ahLst/>
              <a:cxnLst/>
              <a:rect l="l" t="t" r="r" b="b"/>
              <a:pathLst>
                <a:path w="320039" h="255904">
                  <a:moveTo>
                    <a:pt x="236474" y="48895"/>
                  </a:moveTo>
                  <a:lnTo>
                    <a:pt x="201676" y="19812"/>
                  </a:lnTo>
                  <a:lnTo>
                    <a:pt x="159766" y="3175"/>
                  </a:lnTo>
                  <a:lnTo>
                    <a:pt x="130048" y="0"/>
                  </a:lnTo>
                  <a:lnTo>
                    <a:pt x="112649" y="1016"/>
                  </a:lnTo>
                  <a:lnTo>
                    <a:pt x="63754" y="17145"/>
                  </a:lnTo>
                  <a:lnTo>
                    <a:pt x="25654" y="49276"/>
                  </a:lnTo>
                  <a:lnTo>
                    <a:pt x="4191" y="92964"/>
                  </a:lnTo>
                  <a:lnTo>
                    <a:pt x="0" y="127381"/>
                  </a:lnTo>
                  <a:lnTo>
                    <a:pt x="2286" y="154178"/>
                  </a:lnTo>
                  <a:lnTo>
                    <a:pt x="20447" y="200279"/>
                  </a:lnTo>
                  <a:lnTo>
                    <a:pt x="55626" y="235331"/>
                  </a:lnTo>
                  <a:lnTo>
                    <a:pt x="102235" y="253365"/>
                  </a:lnTo>
                  <a:lnTo>
                    <a:pt x="129413" y="255524"/>
                  </a:lnTo>
                  <a:lnTo>
                    <a:pt x="144399" y="254889"/>
                  </a:lnTo>
                  <a:lnTo>
                    <a:pt x="184277" y="245364"/>
                  </a:lnTo>
                  <a:lnTo>
                    <a:pt x="222123" y="221107"/>
                  </a:lnTo>
                  <a:lnTo>
                    <a:pt x="203962" y="176149"/>
                  </a:lnTo>
                  <a:lnTo>
                    <a:pt x="194056" y="185293"/>
                  </a:lnTo>
                  <a:lnTo>
                    <a:pt x="184658" y="192913"/>
                  </a:lnTo>
                  <a:lnTo>
                    <a:pt x="149479" y="209169"/>
                  </a:lnTo>
                  <a:lnTo>
                    <a:pt x="130175" y="211074"/>
                  </a:lnTo>
                  <a:lnTo>
                    <a:pt x="118618" y="210439"/>
                  </a:lnTo>
                  <a:lnTo>
                    <a:pt x="77978" y="194437"/>
                  </a:lnTo>
                  <a:lnTo>
                    <a:pt x="52451" y="160909"/>
                  </a:lnTo>
                  <a:lnTo>
                    <a:pt x="46482" y="127508"/>
                  </a:lnTo>
                  <a:lnTo>
                    <a:pt x="48006" y="110617"/>
                  </a:lnTo>
                  <a:lnTo>
                    <a:pt x="70485" y="68707"/>
                  </a:lnTo>
                  <a:lnTo>
                    <a:pt x="112522" y="46355"/>
                  </a:lnTo>
                  <a:lnTo>
                    <a:pt x="129413" y="44831"/>
                  </a:lnTo>
                  <a:lnTo>
                    <a:pt x="149479" y="46990"/>
                  </a:lnTo>
                  <a:lnTo>
                    <a:pt x="168656" y="53594"/>
                  </a:lnTo>
                  <a:lnTo>
                    <a:pt x="186817" y="64516"/>
                  </a:lnTo>
                  <a:lnTo>
                    <a:pt x="203962" y="79756"/>
                  </a:lnTo>
                  <a:lnTo>
                    <a:pt x="236474" y="48895"/>
                  </a:lnTo>
                  <a:close/>
                </a:path>
                <a:path w="320039" h="255904">
                  <a:moveTo>
                    <a:pt x="319811" y="6096"/>
                  </a:moveTo>
                  <a:lnTo>
                    <a:pt x="273685" y="6096"/>
                  </a:lnTo>
                  <a:lnTo>
                    <a:pt x="273685" y="249428"/>
                  </a:lnTo>
                  <a:lnTo>
                    <a:pt x="319811" y="249428"/>
                  </a:lnTo>
                  <a:lnTo>
                    <a:pt x="319811" y="6096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49801" y="3557587"/>
            <a:ext cx="492125" cy="333375"/>
            <a:chOff x="4249801" y="3557587"/>
            <a:chExt cx="492125" cy="333375"/>
          </a:xfrm>
        </p:grpSpPr>
        <p:sp>
          <p:nvSpPr>
            <p:cNvPr id="18" name="object 18"/>
            <p:cNvSpPr/>
            <p:nvPr/>
          </p:nvSpPr>
          <p:spPr>
            <a:xfrm>
              <a:off x="4249801" y="3557587"/>
              <a:ext cx="254000" cy="333375"/>
            </a:xfrm>
            <a:custGeom>
              <a:avLst/>
              <a:gdLst/>
              <a:ahLst/>
              <a:cxnLst/>
              <a:rect l="l" t="t" r="r" b="b"/>
              <a:pathLst>
                <a:path w="254000" h="333375">
                  <a:moveTo>
                    <a:pt x="188849" y="0"/>
                  </a:moveTo>
                  <a:lnTo>
                    <a:pt x="135255" y="0"/>
                  </a:lnTo>
                  <a:lnTo>
                    <a:pt x="95631" y="64897"/>
                  </a:lnTo>
                  <a:lnTo>
                    <a:pt x="128143" y="64897"/>
                  </a:lnTo>
                  <a:lnTo>
                    <a:pt x="188849" y="0"/>
                  </a:lnTo>
                  <a:close/>
                </a:path>
                <a:path w="254000" h="333375">
                  <a:moveTo>
                    <a:pt x="253619" y="206121"/>
                  </a:moveTo>
                  <a:lnTo>
                    <a:pt x="244221" y="156464"/>
                  </a:lnTo>
                  <a:lnTo>
                    <a:pt x="216281" y="114935"/>
                  </a:lnTo>
                  <a:lnTo>
                    <a:pt x="207137" y="107315"/>
                  </a:lnTo>
                  <a:lnTo>
                    <a:pt x="207137" y="206121"/>
                  </a:lnTo>
                  <a:lnTo>
                    <a:pt x="205740" y="222504"/>
                  </a:lnTo>
                  <a:lnTo>
                    <a:pt x="183896" y="264541"/>
                  </a:lnTo>
                  <a:lnTo>
                    <a:pt x="143510" y="286893"/>
                  </a:lnTo>
                  <a:lnTo>
                    <a:pt x="127635" y="288290"/>
                  </a:lnTo>
                  <a:lnTo>
                    <a:pt x="113411" y="287147"/>
                  </a:lnTo>
                  <a:lnTo>
                    <a:pt x="75819" y="270002"/>
                  </a:lnTo>
                  <a:lnTo>
                    <a:pt x="48514" y="225298"/>
                  </a:lnTo>
                  <a:lnTo>
                    <a:pt x="46736" y="206121"/>
                  </a:lnTo>
                  <a:lnTo>
                    <a:pt x="48133" y="188849"/>
                  </a:lnTo>
                  <a:lnTo>
                    <a:pt x="69850" y="146431"/>
                  </a:lnTo>
                  <a:lnTo>
                    <a:pt x="110490" y="124333"/>
                  </a:lnTo>
                  <a:lnTo>
                    <a:pt x="126746" y="122936"/>
                  </a:lnTo>
                  <a:lnTo>
                    <a:pt x="142875" y="124460"/>
                  </a:lnTo>
                  <a:lnTo>
                    <a:pt x="183769" y="146939"/>
                  </a:lnTo>
                  <a:lnTo>
                    <a:pt x="205740" y="189103"/>
                  </a:lnTo>
                  <a:lnTo>
                    <a:pt x="207137" y="206121"/>
                  </a:lnTo>
                  <a:lnTo>
                    <a:pt x="207137" y="107315"/>
                  </a:lnTo>
                  <a:lnTo>
                    <a:pt x="196850" y="98679"/>
                  </a:lnTo>
                  <a:lnTo>
                    <a:pt x="175387" y="86995"/>
                  </a:lnTo>
                  <a:lnTo>
                    <a:pt x="152273" y="79883"/>
                  </a:lnTo>
                  <a:lnTo>
                    <a:pt x="127254" y="77597"/>
                  </a:lnTo>
                  <a:lnTo>
                    <a:pt x="110490" y="78613"/>
                  </a:lnTo>
                  <a:lnTo>
                    <a:pt x="63500" y="94742"/>
                  </a:lnTo>
                  <a:lnTo>
                    <a:pt x="26162" y="127254"/>
                  </a:lnTo>
                  <a:lnTo>
                    <a:pt x="4191" y="171831"/>
                  </a:lnTo>
                  <a:lnTo>
                    <a:pt x="0" y="205232"/>
                  </a:lnTo>
                  <a:lnTo>
                    <a:pt x="2159" y="230505"/>
                  </a:lnTo>
                  <a:lnTo>
                    <a:pt x="20447" y="275463"/>
                  </a:lnTo>
                  <a:lnTo>
                    <a:pt x="55626" y="311912"/>
                  </a:lnTo>
                  <a:lnTo>
                    <a:pt x="101346" y="330835"/>
                  </a:lnTo>
                  <a:lnTo>
                    <a:pt x="127635" y="333121"/>
                  </a:lnTo>
                  <a:lnTo>
                    <a:pt x="152908" y="330835"/>
                  </a:lnTo>
                  <a:lnTo>
                    <a:pt x="176149" y="323977"/>
                  </a:lnTo>
                  <a:lnTo>
                    <a:pt x="197485" y="312420"/>
                  </a:lnTo>
                  <a:lnTo>
                    <a:pt x="216789" y="296291"/>
                  </a:lnTo>
                  <a:lnTo>
                    <a:pt x="223393" y="288290"/>
                  </a:lnTo>
                  <a:lnTo>
                    <a:pt x="232918" y="276860"/>
                  </a:lnTo>
                  <a:lnTo>
                    <a:pt x="244348" y="255270"/>
                  </a:lnTo>
                  <a:lnTo>
                    <a:pt x="251333" y="231775"/>
                  </a:lnTo>
                  <a:lnTo>
                    <a:pt x="253619" y="206121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6602" y="3641410"/>
              <a:ext cx="195057" cy="24383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387104" y="5624134"/>
            <a:ext cx="1238885" cy="212090"/>
            <a:chOff x="2387104" y="5624134"/>
            <a:chExt cx="1238885" cy="21209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7104" y="5624134"/>
              <a:ext cx="489191" cy="2118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97632" y="5626163"/>
              <a:ext cx="728345" cy="210185"/>
            </a:xfrm>
            <a:custGeom>
              <a:avLst/>
              <a:gdLst/>
              <a:ahLst/>
              <a:cxnLst/>
              <a:rect l="l" t="t" r="r" b="b"/>
              <a:pathLst>
                <a:path w="728345" h="210185">
                  <a:moveTo>
                    <a:pt x="92456" y="0"/>
                  </a:moveTo>
                  <a:lnTo>
                    <a:pt x="52578" y="6604"/>
                  </a:lnTo>
                  <a:lnTo>
                    <a:pt x="30988" y="57912"/>
                  </a:lnTo>
                  <a:lnTo>
                    <a:pt x="10541" y="57912"/>
                  </a:lnTo>
                  <a:lnTo>
                    <a:pt x="6477" y="77470"/>
                  </a:lnTo>
                  <a:lnTo>
                    <a:pt x="26924" y="77470"/>
                  </a:lnTo>
                  <a:lnTo>
                    <a:pt x="0" y="204851"/>
                  </a:lnTo>
                  <a:lnTo>
                    <a:pt x="24384" y="204851"/>
                  </a:lnTo>
                  <a:lnTo>
                    <a:pt x="51308" y="77470"/>
                  </a:lnTo>
                  <a:lnTo>
                    <a:pt x="76073" y="77470"/>
                  </a:lnTo>
                  <a:lnTo>
                    <a:pt x="80264" y="57912"/>
                  </a:lnTo>
                  <a:lnTo>
                    <a:pt x="55753" y="57912"/>
                  </a:lnTo>
                  <a:lnTo>
                    <a:pt x="58166" y="46990"/>
                  </a:lnTo>
                  <a:lnTo>
                    <a:pt x="71501" y="22225"/>
                  </a:lnTo>
                  <a:lnTo>
                    <a:pt x="78994" y="22225"/>
                  </a:lnTo>
                  <a:lnTo>
                    <a:pt x="87630" y="22606"/>
                  </a:lnTo>
                  <a:lnTo>
                    <a:pt x="92456" y="0"/>
                  </a:lnTo>
                  <a:close/>
                </a:path>
                <a:path w="728345" h="210185">
                  <a:moveTo>
                    <a:pt x="128143" y="57912"/>
                  </a:moveTo>
                  <a:lnTo>
                    <a:pt x="102997" y="57912"/>
                  </a:lnTo>
                  <a:lnTo>
                    <a:pt x="72009" y="204851"/>
                  </a:lnTo>
                  <a:lnTo>
                    <a:pt x="97155" y="204851"/>
                  </a:lnTo>
                  <a:lnTo>
                    <a:pt x="128143" y="57912"/>
                  </a:lnTo>
                  <a:close/>
                </a:path>
                <a:path w="728345" h="210185">
                  <a:moveTo>
                    <a:pt x="139954" y="2286"/>
                  </a:moveTo>
                  <a:lnTo>
                    <a:pt x="114808" y="2286"/>
                  </a:lnTo>
                  <a:lnTo>
                    <a:pt x="108839" y="30480"/>
                  </a:lnTo>
                  <a:lnTo>
                    <a:pt x="133858" y="30480"/>
                  </a:lnTo>
                  <a:lnTo>
                    <a:pt x="139954" y="2286"/>
                  </a:lnTo>
                  <a:close/>
                </a:path>
                <a:path w="728345" h="210185">
                  <a:moveTo>
                    <a:pt x="274701" y="84074"/>
                  </a:moveTo>
                  <a:lnTo>
                    <a:pt x="273558" y="76200"/>
                  </a:lnTo>
                  <a:lnTo>
                    <a:pt x="272669" y="74549"/>
                  </a:lnTo>
                  <a:lnTo>
                    <a:pt x="270002" y="69215"/>
                  </a:lnTo>
                  <a:lnTo>
                    <a:pt x="224155" y="53594"/>
                  </a:lnTo>
                  <a:lnTo>
                    <a:pt x="213106" y="54229"/>
                  </a:lnTo>
                  <a:lnTo>
                    <a:pt x="173736" y="70739"/>
                  </a:lnTo>
                  <a:lnTo>
                    <a:pt x="156845" y="102235"/>
                  </a:lnTo>
                  <a:lnTo>
                    <a:pt x="179959" y="102235"/>
                  </a:lnTo>
                  <a:lnTo>
                    <a:pt x="182372" y="94615"/>
                  </a:lnTo>
                  <a:lnTo>
                    <a:pt x="185547" y="88900"/>
                  </a:lnTo>
                  <a:lnTo>
                    <a:pt x="219075" y="74549"/>
                  </a:lnTo>
                  <a:lnTo>
                    <a:pt x="230251" y="74549"/>
                  </a:lnTo>
                  <a:lnTo>
                    <a:pt x="238379" y="76454"/>
                  </a:lnTo>
                  <a:lnTo>
                    <a:pt x="248920" y="84074"/>
                  </a:lnTo>
                  <a:lnTo>
                    <a:pt x="250571" y="90170"/>
                  </a:lnTo>
                  <a:lnTo>
                    <a:pt x="247904" y="102870"/>
                  </a:lnTo>
                  <a:lnTo>
                    <a:pt x="246761" y="106045"/>
                  </a:lnTo>
                  <a:lnTo>
                    <a:pt x="242316" y="112268"/>
                  </a:lnTo>
                  <a:lnTo>
                    <a:pt x="241427" y="112776"/>
                  </a:lnTo>
                  <a:lnTo>
                    <a:pt x="241427" y="129667"/>
                  </a:lnTo>
                  <a:lnTo>
                    <a:pt x="227965" y="169291"/>
                  </a:lnTo>
                  <a:lnTo>
                    <a:pt x="189611" y="188341"/>
                  </a:lnTo>
                  <a:lnTo>
                    <a:pt x="183134" y="188722"/>
                  </a:lnTo>
                  <a:lnTo>
                    <a:pt x="175895" y="188722"/>
                  </a:lnTo>
                  <a:lnTo>
                    <a:pt x="170180" y="186563"/>
                  </a:lnTo>
                  <a:lnTo>
                    <a:pt x="161544" y="178308"/>
                  </a:lnTo>
                  <a:lnTo>
                    <a:pt x="160147" y="172720"/>
                  </a:lnTo>
                  <a:lnTo>
                    <a:pt x="161671" y="165481"/>
                  </a:lnTo>
                  <a:lnTo>
                    <a:pt x="214249" y="137287"/>
                  </a:lnTo>
                  <a:lnTo>
                    <a:pt x="218948" y="136779"/>
                  </a:lnTo>
                  <a:lnTo>
                    <a:pt x="223774" y="135763"/>
                  </a:lnTo>
                  <a:lnTo>
                    <a:pt x="233807" y="133223"/>
                  </a:lnTo>
                  <a:lnTo>
                    <a:pt x="238125" y="131572"/>
                  </a:lnTo>
                  <a:lnTo>
                    <a:pt x="241427" y="129667"/>
                  </a:lnTo>
                  <a:lnTo>
                    <a:pt x="241427" y="112776"/>
                  </a:lnTo>
                  <a:lnTo>
                    <a:pt x="237998" y="114681"/>
                  </a:lnTo>
                  <a:lnTo>
                    <a:pt x="191770" y="120269"/>
                  </a:lnTo>
                  <a:lnTo>
                    <a:pt x="155321" y="134239"/>
                  </a:lnTo>
                  <a:lnTo>
                    <a:pt x="134620" y="175006"/>
                  </a:lnTo>
                  <a:lnTo>
                    <a:pt x="135255" y="183261"/>
                  </a:lnTo>
                  <a:lnTo>
                    <a:pt x="172974" y="209804"/>
                  </a:lnTo>
                  <a:lnTo>
                    <a:pt x="181356" y="209296"/>
                  </a:lnTo>
                  <a:lnTo>
                    <a:pt x="219837" y="194437"/>
                  </a:lnTo>
                  <a:lnTo>
                    <a:pt x="226822" y="188722"/>
                  </a:lnTo>
                  <a:lnTo>
                    <a:pt x="231013" y="185293"/>
                  </a:lnTo>
                  <a:lnTo>
                    <a:pt x="230505" y="191135"/>
                  </a:lnTo>
                  <a:lnTo>
                    <a:pt x="231013" y="195707"/>
                  </a:lnTo>
                  <a:lnTo>
                    <a:pt x="234950" y="204978"/>
                  </a:lnTo>
                  <a:lnTo>
                    <a:pt x="240538" y="208026"/>
                  </a:lnTo>
                  <a:lnTo>
                    <a:pt x="252476" y="208026"/>
                  </a:lnTo>
                  <a:lnTo>
                    <a:pt x="270256" y="187960"/>
                  </a:lnTo>
                  <a:lnTo>
                    <a:pt x="270383" y="187198"/>
                  </a:lnTo>
                  <a:lnTo>
                    <a:pt x="267208" y="187706"/>
                  </a:lnTo>
                  <a:lnTo>
                    <a:pt x="265811" y="187706"/>
                  </a:lnTo>
                  <a:lnTo>
                    <a:pt x="264414" y="187960"/>
                  </a:lnTo>
                  <a:lnTo>
                    <a:pt x="258699" y="187960"/>
                  </a:lnTo>
                  <a:lnTo>
                    <a:pt x="256667" y="187198"/>
                  </a:lnTo>
                  <a:lnTo>
                    <a:pt x="255778" y="185293"/>
                  </a:lnTo>
                  <a:lnTo>
                    <a:pt x="255270" y="184023"/>
                  </a:lnTo>
                  <a:lnTo>
                    <a:pt x="255143" y="181991"/>
                  </a:lnTo>
                  <a:lnTo>
                    <a:pt x="266319" y="129667"/>
                  </a:lnTo>
                  <a:lnTo>
                    <a:pt x="273685" y="94361"/>
                  </a:lnTo>
                  <a:lnTo>
                    <a:pt x="274701" y="85090"/>
                  </a:lnTo>
                  <a:lnTo>
                    <a:pt x="274701" y="84074"/>
                  </a:lnTo>
                  <a:close/>
                </a:path>
                <a:path w="728345" h="210185">
                  <a:moveTo>
                    <a:pt x="433451" y="90424"/>
                  </a:moveTo>
                  <a:lnTo>
                    <a:pt x="408432" y="55245"/>
                  </a:lnTo>
                  <a:lnTo>
                    <a:pt x="394335" y="53848"/>
                  </a:lnTo>
                  <a:lnTo>
                    <a:pt x="387223" y="54229"/>
                  </a:lnTo>
                  <a:lnTo>
                    <a:pt x="347726" y="72136"/>
                  </a:lnTo>
                  <a:lnTo>
                    <a:pt x="341122" y="78105"/>
                  </a:lnTo>
                  <a:lnTo>
                    <a:pt x="345567" y="57150"/>
                  </a:lnTo>
                  <a:lnTo>
                    <a:pt x="322072" y="57150"/>
                  </a:lnTo>
                  <a:lnTo>
                    <a:pt x="290830" y="204851"/>
                  </a:lnTo>
                  <a:lnTo>
                    <a:pt x="315595" y="204851"/>
                  </a:lnTo>
                  <a:lnTo>
                    <a:pt x="334010" y="117856"/>
                  </a:lnTo>
                  <a:lnTo>
                    <a:pt x="336169" y="110363"/>
                  </a:lnTo>
                  <a:lnTo>
                    <a:pt x="362966" y="80010"/>
                  </a:lnTo>
                  <a:lnTo>
                    <a:pt x="379095" y="76200"/>
                  </a:lnTo>
                  <a:lnTo>
                    <a:pt x="396494" y="76200"/>
                  </a:lnTo>
                  <a:lnTo>
                    <a:pt x="403479" y="80772"/>
                  </a:lnTo>
                  <a:lnTo>
                    <a:pt x="407416" y="95504"/>
                  </a:lnTo>
                  <a:lnTo>
                    <a:pt x="407162" y="102743"/>
                  </a:lnTo>
                  <a:lnTo>
                    <a:pt x="385699" y="204851"/>
                  </a:lnTo>
                  <a:lnTo>
                    <a:pt x="410845" y="204851"/>
                  </a:lnTo>
                  <a:lnTo>
                    <a:pt x="430784" y="110109"/>
                  </a:lnTo>
                  <a:lnTo>
                    <a:pt x="432689" y="99568"/>
                  </a:lnTo>
                  <a:lnTo>
                    <a:pt x="433451" y="90424"/>
                  </a:lnTo>
                  <a:close/>
                </a:path>
                <a:path w="728345" h="210185">
                  <a:moveTo>
                    <a:pt x="588010" y="57150"/>
                  </a:moveTo>
                  <a:lnTo>
                    <a:pt x="473964" y="57150"/>
                  </a:lnTo>
                  <a:lnTo>
                    <a:pt x="469265" y="79375"/>
                  </a:lnTo>
                  <a:lnTo>
                    <a:pt x="550037" y="79375"/>
                  </a:lnTo>
                  <a:lnTo>
                    <a:pt x="440436" y="185166"/>
                  </a:lnTo>
                  <a:lnTo>
                    <a:pt x="436372" y="204851"/>
                  </a:lnTo>
                  <a:lnTo>
                    <a:pt x="559435" y="204851"/>
                  </a:lnTo>
                  <a:lnTo>
                    <a:pt x="564007" y="182626"/>
                  </a:lnTo>
                  <a:lnTo>
                    <a:pt x="474853" y="182626"/>
                  </a:lnTo>
                  <a:lnTo>
                    <a:pt x="583692" y="77470"/>
                  </a:lnTo>
                  <a:lnTo>
                    <a:pt x="588010" y="57150"/>
                  </a:lnTo>
                  <a:close/>
                </a:path>
                <a:path w="728345" h="210185">
                  <a:moveTo>
                    <a:pt x="728218" y="84074"/>
                  </a:moveTo>
                  <a:lnTo>
                    <a:pt x="727075" y="76200"/>
                  </a:lnTo>
                  <a:lnTo>
                    <a:pt x="726186" y="74549"/>
                  </a:lnTo>
                  <a:lnTo>
                    <a:pt x="723519" y="69215"/>
                  </a:lnTo>
                  <a:lnTo>
                    <a:pt x="677672" y="53594"/>
                  </a:lnTo>
                  <a:lnTo>
                    <a:pt x="666623" y="54229"/>
                  </a:lnTo>
                  <a:lnTo>
                    <a:pt x="627253" y="70739"/>
                  </a:lnTo>
                  <a:lnTo>
                    <a:pt x="610362" y="102235"/>
                  </a:lnTo>
                  <a:lnTo>
                    <a:pt x="633476" y="102235"/>
                  </a:lnTo>
                  <a:lnTo>
                    <a:pt x="635889" y="94615"/>
                  </a:lnTo>
                  <a:lnTo>
                    <a:pt x="639064" y="88900"/>
                  </a:lnTo>
                  <a:lnTo>
                    <a:pt x="672592" y="74549"/>
                  </a:lnTo>
                  <a:lnTo>
                    <a:pt x="683768" y="74549"/>
                  </a:lnTo>
                  <a:lnTo>
                    <a:pt x="691896" y="76454"/>
                  </a:lnTo>
                  <a:lnTo>
                    <a:pt x="702310" y="84074"/>
                  </a:lnTo>
                  <a:lnTo>
                    <a:pt x="704088" y="90170"/>
                  </a:lnTo>
                  <a:lnTo>
                    <a:pt x="702183" y="98679"/>
                  </a:lnTo>
                  <a:lnTo>
                    <a:pt x="701421" y="102870"/>
                  </a:lnTo>
                  <a:lnTo>
                    <a:pt x="700278" y="106045"/>
                  </a:lnTo>
                  <a:lnTo>
                    <a:pt x="695833" y="112268"/>
                  </a:lnTo>
                  <a:lnTo>
                    <a:pt x="694944" y="112776"/>
                  </a:lnTo>
                  <a:lnTo>
                    <a:pt x="694944" y="129667"/>
                  </a:lnTo>
                  <a:lnTo>
                    <a:pt x="681482" y="169291"/>
                  </a:lnTo>
                  <a:lnTo>
                    <a:pt x="643128" y="188341"/>
                  </a:lnTo>
                  <a:lnTo>
                    <a:pt x="636524" y="188722"/>
                  </a:lnTo>
                  <a:lnTo>
                    <a:pt x="629412" y="188722"/>
                  </a:lnTo>
                  <a:lnTo>
                    <a:pt x="623697" y="186563"/>
                  </a:lnTo>
                  <a:lnTo>
                    <a:pt x="615061" y="178308"/>
                  </a:lnTo>
                  <a:lnTo>
                    <a:pt x="613537" y="172720"/>
                  </a:lnTo>
                  <a:lnTo>
                    <a:pt x="615188" y="165481"/>
                  </a:lnTo>
                  <a:lnTo>
                    <a:pt x="667766" y="137287"/>
                  </a:lnTo>
                  <a:lnTo>
                    <a:pt x="672465" y="136779"/>
                  </a:lnTo>
                  <a:lnTo>
                    <a:pt x="677291" y="135763"/>
                  </a:lnTo>
                  <a:lnTo>
                    <a:pt x="687324" y="133223"/>
                  </a:lnTo>
                  <a:lnTo>
                    <a:pt x="691515" y="131572"/>
                  </a:lnTo>
                  <a:lnTo>
                    <a:pt x="694944" y="129667"/>
                  </a:lnTo>
                  <a:lnTo>
                    <a:pt x="694944" y="112776"/>
                  </a:lnTo>
                  <a:lnTo>
                    <a:pt x="691515" y="114681"/>
                  </a:lnTo>
                  <a:lnTo>
                    <a:pt x="645287" y="120269"/>
                  </a:lnTo>
                  <a:lnTo>
                    <a:pt x="608711" y="134239"/>
                  </a:lnTo>
                  <a:lnTo>
                    <a:pt x="588137" y="175006"/>
                  </a:lnTo>
                  <a:lnTo>
                    <a:pt x="588772" y="183261"/>
                  </a:lnTo>
                  <a:lnTo>
                    <a:pt x="626364" y="209804"/>
                  </a:lnTo>
                  <a:lnTo>
                    <a:pt x="634873" y="209296"/>
                  </a:lnTo>
                  <a:lnTo>
                    <a:pt x="673227" y="194437"/>
                  </a:lnTo>
                  <a:lnTo>
                    <a:pt x="680288" y="188722"/>
                  </a:lnTo>
                  <a:lnTo>
                    <a:pt x="684530" y="185293"/>
                  </a:lnTo>
                  <a:lnTo>
                    <a:pt x="684022" y="191135"/>
                  </a:lnTo>
                  <a:lnTo>
                    <a:pt x="684530" y="195707"/>
                  </a:lnTo>
                  <a:lnTo>
                    <a:pt x="688467" y="204978"/>
                  </a:lnTo>
                  <a:lnTo>
                    <a:pt x="694055" y="208026"/>
                  </a:lnTo>
                  <a:lnTo>
                    <a:pt x="705993" y="208026"/>
                  </a:lnTo>
                  <a:lnTo>
                    <a:pt x="723773" y="187960"/>
                  </a:lnTo>
                  <a:lnTo>
                    <a:pt x="723900" y="187198"/>
                  </a:lnTo>
                  <a:lnTo>
                    <a:pt x="720725" y="187706"/>
                  </a:lnTo>
                  <a:lnTo>
                    <a:pt x="719328" y="187706"/>
                  </a:lnTo>
                  <a:lnTo>
                    <a:pt x="717931" y="187960"/>
                  </a:lnTo>
                  <a:lnTo>
                    <a:pt x="712216" y="187960"/>
                  </a:lnTo>
                  <a:lnTo>
                    <a:pt x="710184" y="187198"/>
                  </a:lnTo>
                  <a:lnTo>
                    <a:pt x="709295" y="185293"/>
                  </a:lnTo>
                  <a:lnTo>
                    <a:pt x="708787" y="184023"/>
                  </a:lnTo>
                  <a:lnTo>
                    <a:pt x="708660" y="181991"/>
                  </a:lnTo>
                  <a:lnTo>
                    <a:pt x="719709" y="129667"/>
                  </a:lnTo>
                  <a:lnTo>
                    <a:pt x="727202" y="94361"/>
                  </a:lnTo>
                  <a:lnTo>
                    <a:pt x="728218" y="85090"/>
                  </a:lnTo>
                  <a:lnTo>
                    <a:pt x="728218" y="84074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05354" y="5683570"/>
            <a:ext cx="164591" cy="20726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1574" y="5628706"/>
            <a:ext cx="1194816" cy="20726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405392" y="4808791"/>
            <a:ext cx="2713990" cy="685800"/>
            <a:chOff x="2405392" y="4808791"/>
            <a:chExt cx="2713990" cy="68580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5392" y="4808804"/>
              <a:ext cx="2101583" cy="6857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37455" y="4808791"/>
              <a:ext cx="582295" cy="685800"/>
            </a:xfrm>
            <a:custGeom>
              <a:avLst/>
              <a:gdLst/>
              <a:ahLst/>
              <a:cxnLst/>
              <a:rect l="l" t="t" r="r" b="b"/>
              <a:pathLst>
                <a:path w="582295" h="685800">
                  <a:moveTo>
                    <a:pt x="290957" y="0"/>
                  </a:moveTo>
                  <a:lnTo>
                    <a:pt x="0" y="685291"/>
                  </a:lnTo>
                  <a:lnTo>
                    <a:pt x="123317" y="685291"/>
                  </a:lnTo>
                  <a:lnTo>
                    <a:pt x="143891" y="636777"/>
                  </a:lnTo>
                  <a:lnTo>
                    <a:pt x="147193" y="630935"/>
                  </a:lnTo>
                  <a:lnTo>
                    <a:pt x="191897" y="596010"/>
                  </a:lnTo>
                  <a:lnTo>
                    <a:pt x="228346" y="593216"/>
                  </a:lnTo>
                  <a:lnTo>
                    <a:pt x="289814" y="593216"/>
                  </a:lnTo>
                  <a:lnTo>
                    <a:pt x="316484" y="591946"/>
                  </a:lnTo>
                  <a:lnTo>
                    <a:pt x="379603" y="575055"/>
                  </a:lnTo>
                  <a:lnTo>
                    <a:pt x="405130" y="560450"/>
                  </a:lnTo>
                  <a:lnTo>
                    <a:pt x="528775" y="560450"/>
                  </a:lnTo>
                  <a:lnTo>
                    <a:pt x="494874" y="480567"/>
                  </a:lnTo>
                  <a:lnTo>
                    <a:pt x="270129" y="480567"/>
                  </a:lnTo>
                  <a:lnTo>
                    <a:pt x="259207" y="480186"/>
                  </a:lnTo>
                  <a:lnTo>
                    <a:pt x="210820" y="480186"/>
                  </a:lnTo>
                  <a:lnTo>
                    <a:pt x="290957" y="291210"/>
                  </a:lnTo>
                  <a:lnTo>
                    <a:pt x="349631" y="291210"/>
                  </a:lnTo>
                  <a:lnTo>
                    <a:pt x="349631" y="138175"/>
                  </a:lnTo>
                  <a:lnTo>
                    <a:pt x="290957" y="0"/>
                  </a:lnTo>
                  <a:close/>
                </a:path>
                <a:path w="582295" h="685800">
                  <a:moveTo>
                    <a:pt x="528775" y="560450"/>
                  </a:moveTo>
                  <a:lnTo>
                    <a:pt x="405130" y="560450"/>
                  </a:lnTo>
                  <a:lnTo>
                    <a:pt x="458470" y="685291"/>
                  </a:lnTo>
                  <a:lnTo>
                    <a:pt x="581787" y="685291"/>
                  </a:lnTo>
                  <a:lnTo>
                    <a:pt x="528775" y="560450"/>
                  </a:lnTo>
                  <a:close/>
                </a:path>
                <a:path w="582295" h="685800">
                  <a:moveTo>
                    <a:pt x="289814" y="593216"/>
                  </a:moveTo>
                  <a:lnTo>
                    <a:pt x="251079" y="593216"/>
                  </a:lnTo>
                  <a:lnTo>
                    <a:pt x="267335" y="593851"/>
                  </a:lnTo>
                  <a:lnTo>
                    <a:pt x="273812" y="593978"/>
                  </a:lnTo>
                  <a:lnTo>
                    <a:pt x="289814" y="593216"/>
                  </a:lnTo>
                  <a:close/>
                </a:path>
                <a:path w="582295" h="685800">
                  <a:moveTo>
                    <a:pt x="349631" y="138175"/>
                  </a:moveTo>
                  <a:lnTo>
                    <a:pt x="349631" y="439419"/>
                  </a:lnTo>
                  <a:lnTo>
                    <a:pt x="349377" y="452500"/>
                  </a:lnTo>
                  <a:lnTo>
                    <a:pt x="301752" y="479424"/>
                  </a:lnTo>
                  <a:lnTo>
                    <a:pt x="270129" y="480567"/>
                  </a:lnTo>
                  <a:lnTo>
                    <a:pt x="494874" y="480567"/>
                  </a:lnTo>
                  <a:lnTo>
                    <a:pt x="350647" y="140715"/>
                  </a:lnTo>
                  <a:lnTo>
                    <a:pt x="349631" y="138175"/>
                  </a:lnTo>
                  <a:close/>
                </a:path>
                <a:path w="582295" h="685800">
                  <a:moveTo>
                    <a:pt x="241935" y="479805"/>
                  </a:moveTo>
                  <a:lnTo>
                    <a:pt x="225298" y="479805"/>
                  </a:lnTo>
                  <a:lnTo>
                    <a:pt x="217805" y="479932"/>
                  </a:lnTo>
                  <a:lnTo>
                    <a:pt x="210820" y="480186"/>
                  </a:lnTo>
                  <a:lnTo>
                    <a:pt x="259207" y="480186"/>
                  </a:lnTo>
                  <a:lnTo>
                    <a:pt x="241935" y="479805"/>
                  </a:lnTo>
                  <a:close/>
                </a:path>
                <a:path w="582295" h="685800">
                  <a:moveTo>
                    <a:pt x="349631" y="291210"/>
                  </a:moveTo>
                  <a:lnTo>
                    <a:pt x="290957" y="291210"/>
                  </a:lnTo>
                  <a:lnTo>
                    <a:pt x="342138" y="411479"/>
                  </a:lnTo>
                  <a:lnTo>
                    <a:pt x="346710" y="425195"/>
                  </a:lnTo>
                  <a:lnTo>
                    <a:pt x="349631" y="439419"/>
                  </a:lnTo>
                  <a:lnTo>
                    <a:pt x="349631" y="291210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252979" y="4049839"/>
            <a:ext cx="492125" cy="641350"/>
          </a:xfrm>
          <a:custGeom>
            <a:avLst/>
            <a:gdLst/>
            <a:ahLst/>
            <a:cxnLst/>
            <a:rect l="l" t="t" r="r" b="b"/>
            <a:pathLst>
              <a:path w="492125" h="641350">
                <a:moveTo>
                  <a:pt x="248538" y="0"/>
                </a:moveTo>
                <a:lnTo>
                  <a:pt x="200405" y="3809"/>
                </a:lnTo>
                <a:lnTo>
                  <a:pt x="156336" y="14985"/>
                </a:lnTo>
                <a:lnTo>
                  <a:pt x="116585" y="33654"/>
                </a:lnTo>
                <a:lnTo>
                  <a:pt x="81406" y="59562"/>
                </a:lnTo>
                <a:lnTo>
                  <a:pt x="51815" y="91312"/>
                </a:lnTo>
                <a:lnTo>
                  <a:pt x="30733" y="126618"/>
                </a:lnTo>
                <a:lnTo>
                  <a:pt x="17906" y="165353"/>
                </a:lnTo>
                <a:lnTo>
                  <a:pt x="13715" y="207517"/>
                </a:lnTo>
                <a:lnTo>
                  <a:pt x="19049" y="256158"/>
                </a:lnTo>
                <a:lnTo>
                  <a:pt x="34035" y="299211"/>
                </a:lnTo>
                <a:lnTo>
                  <a:pt x="58673" y="336422"/>
                </a:lnTo>
                <a:lnTo>
                  <a:pt x="92963" y="367664"/>
                </a:lnTo>
                <a:lnTo>
                  <a:pt x="151891" y="398398"/>
                </a:lnTo>
                <a:lnTo>
                  <a:pt x="189991" y="411352"/>
                </a:lnTo>
                <a:lnTo>
                  <a:pt x="234187" y="422782"/>
                </a:lnTo>
                <a:lnTo>
                  <a:pt x="238378" y="424052"/>
                </a:lnTo>
                <a:lnTo>
                  <a:pt x="288924" y="435355"/>
                </a:lnTo>
                <a:lnTo>
                  <a:pt x="339851" y="448182"/>
                </a:lnTo>
                <a:lnTo>
                  <a:pt x="368172" y="467359"/>
                </a:lnTo>
                <a:lnTo>
                  <a:pt x="367791" y="472566"/>
                </a:lnTo>
                <a:lnTo>
                  <a:pt x="340867" y="503554"/>
                </a:lnTo>
                <a:lnTo>
                  <a:pt x="297560" y="521715"/>
                </a:lnTo>
                <a:lnTo>
                  <a:pt x="244347" y="527811"/>
                </a:lnTo>
                <a:lnTo>
                  <a:pt x="202945" y="524001"/>
                </a:lnTo>
                <a:lnTo>
                  <a:pt x="164972" y="512571"/>
                </a:lnTo>
                <a:lnTo>
                  <a:pt x="130174" y="493521"/>
                </a:lnTo>
                <a:lnTo>
                  <a:pt x="98297" y="466470"/>
                </a:lnTo>
                <a:lnTo>
                  <a:pt x="79120" y="447039"/>
                </a:lnTo>
                <a:lnTo>
                  <a:pt x="0" y="524509"/>
                </a:lnTo>
                <a:lnTo>
                  <a:pt x="64388" y="586104"/>
                </a:lnTo>
                <a:lnTo>
                  <a:pt x="105282" y="610107"/>
                </a:lnTo>
                <a:lnTo>
                  <a:pt x="148970" y="627379"/>
                </a:lnTo>
                <a:lnTo>
                  <a:pt x="195325" y="637793"/>
                </a:lnTo>
                <a:lnTo>
                  <a:pt x="244347" y="641222"/>
                </a:lnTo>
                <a:lnTo>
                  <a:pt x="287654" y="638682"/>
                </a:lnTo>
                <a:lnTo>
                  <a:pt x="328294" y="631062"/>
                </a:lnTo>
                <a:lnTo>
                  <a:pt x="366013" y="618235"/>
                </a:lnTo>
                <a:lnTo>
                  <a:pt x="400811" y="600455"/>
                </a:lnTo>
                <a:lnTo>
                  <a:pt x="438911" y="569848"/>
                </a:lnTo>
                <a:lnTo>
                  <a:pt x="462660" y="539241"/>
                </a:lnTo>
                <a:lnTo>
                  <a:pt x="481710" y="467359"/>
                </a:lnTo>
                <a:lnTo>
                  <a:pt x="479805" y="445515"/>
                </a:lnTo>
                <a:lnTo>
                  <a:pt x="465200" y="405510"/>
                </a:lnTo>
                <a:lnTo>
                  <a:pt x="440435" y="375538"/>
                </a:lnTo>
                <a:lnTo>
                  <a:pt x="391159" y="345820"/>
                </a:lnTo>
                <a:lnTo>
                  <a:pt x="347471" y="332358"/>
                </a:lnTo>
                <a:lnTo>
                  <a:pt x="260476" y="312673"/>
                </a:lnTo>
                <a:lnTo>
                  <a:pt x="227329" y="304164"/>
                </a:lnTo>
                <a:lnTo>
                  <a:pt x="176529" y="285368"/>
                </a:lnTo>
                <a:lnTo>
                  <a:pt x="143128" y="260984"/>
                </a:lnTo>
                <a:lnTo>
                  <a:pt x="127126" y="207263"/>
                </a:lnTo>
                <a:lnTo>
                  <a:pt x="127634" y="196722"/>
                </a:lnTo>
                <a:lnTo>
                  <a:pt x="153034" y="143763"/>
                </a:lnTo>
                <a:lnTo>
                  <a:pt x="209168" y="116839"/>
                </a:lnTo>
                <a:lnTo>
                  <a:pt x="248538" y="113537"/>
                </a:lnTo>
                <a:lnTo>
                  <a:pt x="289559" y="117220"/>
                </a:lnTo>
                <a:lnTo>
                  <a:pt x="327532" y="128650"/>
                </a:lnTo>
                <a:lnTo>
                  <a:pt x="362457" y="147827"/>
                </a:lnTo>
                <a:lnTo>
                  <a:pt x="394715" y="174878"/>
                </a:lnTo>
                <a:lnTo>
                  <a:pt x="414146" y="194309"/>
                </a:lnTo>
                <a:lnTo>
                  <a:pt x="491870" y="116458"/>
                </a:lnTo>
                <a:lnTo>
                  <a:pt x="466216" y="85978"/>
                </a:lnTo>
                <a:lnTo>
                  <a:pt x="428116" y="55117"/>
                </a:lnTo>
                <a:lnTo>
                  <a:pt x="387095" y="31114"/>
                </a:lnTo>
                <a:lnTo>
                  <a:pt x="343407" y="13842"/>
                </a:lnTo>
                <a:lnTo>
                  <a:pt x="297179" y="3428"/>
                </a:lnTo>
                <a:lnTo>
                  <a:pt x="248538" y="0"/>
                </a:lnTo>
                <a:close/>
              </a:path>
            </a:pathLst>
          </a:custGeom>
          <a:solidFill>
            <a:srgbClr val="007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97048" y="4051363"/>
            <a:ext cx="449580" cy="640080"/>
          </a:xfrm>
          <a:custGeom>
            <a:avLst/>
            <a:gdLst/>
            <a:ahLst/>
            <a:cxnLst/>
            <a:rect l="l" t="t" r="r" b="b"/>
            <a:pathLst>
              <a:path w="449580" h="640079">
                <a:moveTo>
                  <a:pt x="449071" y="0"/>
                </a:moveTo>
                <a:lnTo>
                  <a:pt x="335406" y="0"/>
                </a:lnTo>
                <a:lnTo>
                  <a:pt x="335406" y="418338"/>
                </a:lnTo>
                <a:lnTo>
                  <a:pt x="334009" y="436498"/>
                </a:lnTo>
                <a:lnTo>
                  <a:pt x="312800" y="483997"/>
                </a:lnTo>
                <a:lnTo>
                  <a:pt x="273938" y="515747"/>
                </a:lnTo>
                <a:lnTo>
                  <a:pt x="224535" y="526161"/>
                </a:lnTo>
                <a:lnTo>
                  <a:pt x="205739" y="524764"/>
                </a:lnTo>
                <a:lnTo>
                  <a:pt x="155320" y="502793"/>
                </a:lnTo>
                <a:lnTo>
                  <a:pt x="124078" y="465455"/>
                </a:lnTo>
                <a:lnTo>
                  <a:pt x="113791" y="418338"/>
                </a:lnTo>
                <a:lnTo>
                  <a:pt x="113791" y="0"/>
                </a:lnTo>
                <a:lnTo>
                  <a:pt x="0" y="0"/>
                </a:lnTo>
                <a:lnTo>
                  <a:pt x="0" y="418338"/>
                </a:lnTo>
                <a:lnTo>
                  <a:pt x="3682" y="459359"/>
                </a:lnTo>
                <a:lnTo>
                  <a:pt x="14604" y="497967"/>
                </a:lnTo>
                <a:lnTo>
                  <a:pt x="32892" y="533908"/>
                </a:lnTo>
                <a:lnTo>
                  <a:pt x="58419" y="567182"/>
                </a:lnTo>
                <a:lnTo>
                  <a:pt x="93852" y="598805"/>
                </a:lnTo>
                <a:lnTo>
                  <a:pt x="133476" y="621411"/>
                </a:lnTo>
                <a:lnTo>
                  <a:pt x="177037" y="635000"/>
                </a:lnTo>
                <a:lnTo>
                  <a:pt x="224535" y="639572"/>
                </a:lnTo>
                <a:lnTo>
                  <a:pt x="266064" y="635889"/>
                </a:lnTo>
                <a:lnTo>
                  <a:pt x="305180" y="625221"/>
                </a:lnTo>
                <a:lnTo>
                  <a:pt x="341756" y="607314"/>
                </a:lnTo>
                <a:lnTo>
                  <a:pt x="375538" y="582295"/>
                </a:lnTo>
                <a:lnTo>
                  <a:pt x="407669" y="547116"/>
                </a:lnTo>
                <a:lnTo>
                  <a:pt x="430656" y="508000"/>
                </a:lnTo>
                <a:lnTo>
                  <a:pt x="444499" y="464947"/>
                </a:lnTo>
                <a:lnTo>
                  <a:pt x="449071" y="418338"/>
                </a:lnTo>
                <a:lnTo>
                  <a:pt x="449071" y="0"/>
                </a:lnTo>
                <a:close/>
              </a:path>
            </a:pathLst>
          </a:custGeom>
          <a:solidFill>
            <a:srgbClr val="007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3016" y="3985831"/>
            <a:ext cx="1896110" cy="737870"/>
          </a:xfrm>
          <a:custGeom>
            <a:avLst/>
            <a:gdLst/>
            <a:ahLst/>
            <a:cxnLst/>
            <a:rect l="l" t="t" r="r" b="b"/>
            <a:pathLst>
              <a:path w="1896110" h="737870">
                <a:moveTo>
                  <a:pt x="671957" y="705485"/>
                </a:moveTo>
                <a:lnTo>
                  <a:pt x="593344" y="889"/>
                </a:lnTo>
                <a:lnTo>
                  <a:pt x="336042" y="492506"/>
                </a:lnTo>
                <a:lnTo>
                  <a:pt x="78613" y="0"/>
                </a:lnTo>
                <a:lnTo>
                  <a:pt x="0" y="705485"/>
                </a:lnTo>
                <a:lnTo>
                  <a:pt x="113792" y="705485"/>
                </a:lnTo>
                <a:lnTo>
                  <a:pt x="150114" y="382143"/>
                </a:lnTo>
                <a:lnTo>
                  <a:pt x="335915" y="737489"/>
                </a:lnTo>
                <a:lnTo>
                  <a:pt x="521716" y="382524"/>
                </a:lnTo>
                <a:lnTo>
                  <a:pt x="557276" y="705485"/>
                </a:lnTo>
                <a:lnTo>
                  <a:pt x="671957" y="705485"/>
                </a:lnTo>
                <a:close/>
              </a:path>
              <a:path w="1896110" h="737870">
                <a:moveTo>
                  <a:pt x="1298067" y="705104"/>
                </a:moveTo>
                <a:lnTo>
                  <a:pt x="1245044" y="580517"/>
                </a:lnTo>
                <a:lnTo>
                  <a:pt x="1211122" y="500761"/>
                </a:lnTo>
                <a:lnTo>
                  <a:pt x="1065911" y="159258"/>
                </a:lnTo>
                <a:lnTo>
                  <a:pt x="1065911" y="459740"/>
                </a:lnTo>
                <a:lnTo>
                  <a:pt x="1065657" y="472821"/>
                </a:lnTo>
                <a:lnTo>
                  <a:pt x="1018032" y="499618"/>
                </a:lnTo>
                <a:lnTo>
                  <a:pt x="986409" y="500761"/>
                </a:lnTo>
                <a:lnTo>
                  <a:pt x="975487" y="500380"/>
                </a:lnTo>
                <a:lnTo>
                  <a:pt x="949579" y="499999"/>
                </a:lnTo>
                <a:lnTo>
                  <a:pt x="941578" y="499999"/>
                </a:lnTo>
                <a:lnTo>
                  <a:pt x="934085" y="500126"/>
                </a:lnTo>
                <a:lnTo>
                  <a:pt x="927100" y="500380"/>
                </a:lnTo>
                <a:lnTo>
                  <a:pt x="1007237" y="311912"/>
                </a:lnTo>
                <a:lnTo>
                  <a:pt x="1058418" y="431927"/>
                </a:lnTo>
                <a:lnTo>
                  <a:pt x="1062990" y="445643"/>
                </a:lnTo>
                <a:lnTo>
                  <a:pt x="1065911" y="459740"/>
                </a:lnTo>
                <a:lnTo>
                  <a:pt x="1065911" y="159258"/>
                </a:lnTo>
                <a:lnTo>
                  <a:pt x="1007237" y="21336"/>
                </a:lnTo>
                <a:lnTo>
                  <a:pt x="716280" y="705104"/>
                </a:lnTo>
                <a:lnTo>
                  <a:pt x="839597" y="705104"/>
                </a:lnTo>
                <a:lnTo>
                  <a:pt x="860171" y="656717"/>
                </a:lnTo>
                <a:lnTo>
                  <a:pt x="863473" y="650875"/>
                </a:lnTo>
                <a:lnTo>
                  <a:pt x="863727" y="650240"/>
                </a:lnTo>
                <a:lnTo>
                  <a:pt x="864743" y="648208"/>
                </a:lnTo>
                <a:lnTo>
                  <a:pt x="894334" y="620395"/>
                </a:lnTo>
                <a:lnTo>
                  <a:pt x="944626" y="613156"/>
                </a:lnTo>
                <a:lnTo>
                  <a:pt x="967359" y="613283"/>
                </a:lnTo>
                <a:lnTo>
                  <a:pt x="983615" y="613918"/>
                </a:lnTo>
                <a:lnTo>
                  <a:pt x="990092" y="614045"/>
                </a:lnTo>
                <a:lnTo>
                  <a:pt x="1008761" y="613156"/>
                </a:lnTo>
                <a:lnTo>
                  <a:pt x="1032764" y="612013"/>
                </a:lnTo>
                <a:lnTo>
                  <a:pt x="1095883" y="595122"/>
                </a:lnTo>
                <a:lnTo>
                  <a:pt x="1121410" y="580517"/>
                </a:lnTo>
                <a:lnTo>
                  <a:pt x="1174750" y="705104"/>
                </a:lnTo>
                <a:lnTo>
                  <a:pt x="1298067" y="705104"/>
                </a:lnTo>
                <a:close/>
              </a:path>
              <a:path w="1896110" h="737870">
                <a:moveTo>
                  <a:pt x="1895729" y="705231"/>
                </a:moveTo>
                <a:lnTo>
                  <a:pt x="1597787" y="435991"/>
                </a:lnTo>
                <a:lnTo>
                  <a:pt x="1644650" y="405003"/>
                </a:lnTo>
                <a:lnTo>
                  <a:pt x="1648714" y="402082"/>
                </a:lnTo>
                <a:lnTo>
                  <a:pt x="1696212" y="370332"/>
                </a:lnTo>
                <a:lnTo>
                  <a:pt x="1728470" y="345567"/>
                </a:lnTo>
                <a:lnTo>
                  <a:pt x="1776095" y="298577"/>
                </a:lnTo>
                <a:lnTo>
                  <a:pt x="1803908" y="255270"/>
                </a:lnTo>
                <a:lnTo>
                  <a:pt x="1824101" y="205740"/>
                </a:lnTo>
                <a:lnTo>
                  <a:pt x="1836420" y="150368"/>
                </a:lnTo>
                <a:lnTo>
                  <a:pt x="1840865" y="88900"/>
                </a:lnTo>
                <a:lnTo>
                  <a:pt x="1840992" y="64008"/>
                </a:lnTo>
                <a:lnTo>
                  <a:pt x="1720723" y="64008"/>
                </a:lnTo>
                <a:lnTo>
                  <a:pt x="1720723" y="89154"/>
                </a:lnTo>
                <a:lnTo>
                  <a:pt x="1718056" y="132969"/>
                </a:lnTo>
                <a:lnTo>
                  <a:pt x="1710055" y="171958"/>
                </a:lnTo>
                <a:lnTo>
                  <a:pt x="1678686" y="234569"/>
                </a:lnTo>
                <a:lnTo>
                  <a:pt x="1636776" y="273304"/>
                </a:lnTo>
                <a:lnTo>
                  <a:pt x="1565402" y="322580"/>
                </a:lnTo>
                <a:lnTo>
                  <a:pt x="1561719" y="325501"/>
                </a:lnTo>
                <a:lnTo>
                  <a:pt x="1556131" y="329057"/>
                </a:lnTo>
                <a:lnTo>
                  <a:pt x="1547749" y="334010"/>
                </a:lnTo>
                <a:lnTo>
                  <a:pt x="1520825" y="351790"/>
                </a:lnTo>
                <a:lnTo>
                  <a:pt x="1496441" y="368681"/>
                </a:lnTo>
                <a:lnTo>
                  <a:pt x="1474597" y="384556"/>
                </a:lnTo>
                <a:lnTo>
                  <a:pt x="1455166" y="399542"/>
                </a:lnTo>
                <a:lnTo>
                  <a:pt x="1455166" y="64008"/>
                </a:lnTo>
                <a:lnTo>
                  <a:pt x="1335024" y="64008"/>
                </a:lnTo>
                <a:lnTo>
                  <a:pt x="1335024" y="705231"/>
                </a:lnTo>
                <a:lnTo>
                  <a:pt x="1455166" y="705231"/>
                </a:lnTo>
                <a:lnTo>
                  <a:pt x="1455166" y="635635"/>
                </a:lnTo>
                <a:lnTo>
                  <a:pt x="1458341" y="599567"/>
                </a:lnTo>
                <a:lnTo>
                  <a:pt x="1467866" y="566166"/>
                </a:lnTo>
                <a:lnTo>
                  <a:pt x="1483868" y="535305"/>
                </a:lnTo>
                <a:lnTo>
                  <a:pt x="1506474" y="506476"/>
                </a:lnTo>
                <a:lnTo>
                  <a:pt x="1725549" y="705231"/>
                </a:lnTo>
                <a:lnTo>
                  <a:pt x="1895729" y="705231"/>
                </a:lnTo>
                <a:close/>
              </a:path>
            </a:pathLst>
          </a:custGeom>
          <a:solidFill>
            <a:srgbClr val="007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5664" y="2737675"/>
            <a:ext cx="155575" cy="353695"/>
          </a:xfrm>
          <a:custGeom>
            <a:avLst/>
            <a:gdLst/>
            <a:ahLst/>
            <a:cxnLst/>
            <a:rect l="l" t="t" r="r" b="b"/>
            <a:pathLst>
              <a:path w="155575" h="353694">
                <a:moveTo>
                  <a:pt x="155448" y="0"/>
                </a:moveTo>
                <a:lnTo>
                  <a:pt x="0" y="0"/>
                </a:lnTo>
                <a:lnTo>
                  <a:pt x="0" y="353568"/>
                </a:lnTo>
                <a:lnTo>
                  <a:pt x="155448" y="353568"/>
                </a:lnTo>
                <a:lnTo>
                  <a:pt x="155448" y="0"/>
                </a:lnTo>
                <a:close/>
              </a:path>
            </a:pathLst>
          </a:custGeom>
          <a:solidFill>
            <a:srgbClr val="007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630300" y="2353389"/>
            <a:ext cx="4235450" cy="5435600"/>
            <a:chOff x="1666547" y="700618"/>
            <a:chExt cx="4235450" cy="5435600"/>
          </a:xfrm>
        </p:grpSpPr>
        <p:sp>
          <p:nvSpPr>
            <p:cNvPr id="36" name="object 36"/>
            <p:cNvSpPr/>
            <p:nvPr/>
          </p:nvSpPr>
          <p:spPr>
            <a:xfrm>
              <a:off x="2448051" y="910399"/>
              <a:ext cx="2498090" cy="2490470"/>
            </a:xfrm>
            <a:custGeom>
              <a:avLst/>
              <a:gdLst/>
              <a:ahLst/>
              <a:cxnLst/>
              <a:rect l="l" t="t" r="r" b="b"/>
              <a:pathLst>
                <a:path w="2498090" h="2490470">
                  <a:moveTo>
                    <a:pt x="1586738" y="0"/>
                  </a:moveTo>
                  <a:lnTo>
                    <a:pt x="0" y="1904"/>
                  </a:lnTo>
                  <a:lnTo>
                    <a:pt x="0" y="2490216"/>
                  </a:lnTo>
                  <a:lnTo>
                    <a:pt x="2496312" y="2490216"/>
                  </a:lnTo>
                  <a:lnTo>
                    <a:pt x="2497836" y="1049781"/>
                  </a:lnTo>
                  <a:lnTo>
                    <a:pt x="2495778" y="995369"/>
                  </a:lnTo>
                  <a:lnTo>
                    <a:pt x="2491253" y="942048"/>
                  </a:lnTo>
                  <a:lnTo>
                    <a:pt x="2484337" y="889848"/>
                  </a:lnTo>
                  <a:lnTo>
                    <a:pt x="2475105" y="838799"/>
                  </a:lnTo>
                  <a:lnTo>
                    <a:pt x="2463635" y="788932"/>
                  </a:lnTo>
                  <a:lnTo>
                    <a:pt x="2450003" y="740276"/>
                  </a:lnTo>
                  <a:lnTo>
                    <a:pt x="2434284" y="692863"/>
                  </a:lnTo>
                  <a:lnTo>
                    <a:pt x="2416556" y="646723"/>
                  </a:lnTo>
                  <a:lnTo>
                    <a:pt x="2396894" y="601886"/>
                  </a:lnTo>
                  <a:lnTo>
                    <a:pt x="2375375" y="558382"/>
                  </a:lnTo>
                  <a:lnTo>
                    <a:pt x="2352076" y="516242"/>
                  </a:lnTo>
                  <a:lnTo>
                    <a:pt x="2327073" y="475495"/>
                  </a:lnTo>
                  <a:lnTo>
                    <a:pt x="2300442" y="436173"/>
                  </a:lnTo>
                  <a:lnTo>
                    <a:pt x="2272260" y="398306"/>
                  </a:lnTo>
                  <a:lnTo>
                    <a:pt x="2242602" y="361923"/>
                  </a:lnTo>
                  <a:lnTo>
                    <a:pt x="2211546" y="327056"/>
                  </a:lnTo>
                  <a:lnTo>
                    <a:pt x="2179167" y="293735"/>
                  </a:lnTo>
                  <a:lnTo>
                    <a:pt x="2145543" y="261989"/>
                  </a:lnTo>
                  <a:lnTo>
                    <a:pt x="2110748" y="231849"/>
                  </a:lnTo>
                  <a:lnTo>
                    <a:pt x="2074861" y="203346"/>
                  </a:lnTo>
                  <a:lnTo>
                    <a:pt x="2037957" y="176510"/>
                  </a:lnTo>
                  <a:lnTo>
                    <a:pt x="2000112" y="151371"/>
                  </a:lnTo>
                  <a:lnTo>
                    <a:pt x="1961403" y="127960"/>
                  </a:lnTo>
                  <a:lnTo>
                    <a:pt x="1921906" y="106306"/>
                  </a:lnTo>
                  <a:lnTo>
                    <a:pt x="1881698" y="86441"/>
                  </a:lnTo>
                  <a:lnTo>
                    <a:pt x="1840855" y="68394"/>
                  </a:lnTo>
                  <a:lnTo>
                    <a:pt x="1799453" y="52196"/>
                  </a:lnTo>
                  <a:lnTo>
                    <a:pt x="1757569" y="37877"/>
                  </a:lnTo>
                  <a:lnTo>
                    <a:pt x="1715279" y="25468"/>
                  </a:lnTo>
                  <a:lnTo>
                    <a:pt x="1672660" y="14998"/>
                  </a:lnTo>
                  <a:lnTo>
                    <a:pt x="1629787" y="6499"/>
                  </a:lnTo>
                  <a:lnTo>
                    <a:pt x="1586738" y="0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2267" y="1096327"/>
              <a:ext cx="2105025" cy="2097405"/>
            </a:xfrm>
            <a:custGeom>
              <a:avLst/>
              <a:gdLst/>
              <a:ahLst/>
              <a:cxnLst/>
              <a:rect l="l" t="t" r="r" b="b"/>
              <a:pathLst>
                <a:path w="2105025" h="2097405">
                  <a:moveTo>
                    <a:pt x="1337056" y="0"/>
                  </a:moveTo>
                  <a:lnTo>
                    <a:pt x="0" y="1524"/>
                  </a:lnTo>
                  <a:lnTo>
                    <a:pt x="0" y="2097024"/>
                  </a:lnTo>
                  <a:lnTo>
                    <a:pt x="2103374" y="2097024"/>
                  </a:lnTo>
                  <a:lnTo>
                    <a:pt x="2104644" y="884047"/>
                  </a:lnTo>
                  <a:lnTo>
                    <a:pt x="2102365" y="829844"/>
                  </a:lnTo>
                  <a:lnTo>
                    <a:pt x="2097183" y="776938"/>
                  </a:lnTo>
                  <a:lnTo>
                    <a:pt x="2089204" y="725371"/>
                  </a:lnTo>
                  <a:lnTo>
                    <a:pt x="2078534" y="675184"/>
                  </a:lnTo>
                  <a:lnTo>
                    <a:pt x="2065281" y="626421"/>
                  </a:lnTo>
                  <a:lnTo>
                    <a:pt x="2049553" y="579124"/>
                  </a:lnTo>
                  <a:lnTo>
                    <a:pt x="2031456" y="533336"/>
                  </a:lnTo>
                  <a:lnTo>
                    <a:pt x="2011097" y="489099"/>
                  </a:lnTo>
                  <a:lnTo>
                    <a:pt x="1988584" y="446456"/>
                  </a:lnTo>
                  <a:lnTo>
                    <a:pt x="1964024" y="405450"/>
                  </a:lnTo>
                  <a:lnTo>
                    <a:pt x="1937523" y="366123"/>
                  </a:lnTo>
                  <a:lnTo>
                    <a:pt x="1909190" y="328517"/>
                  </a:lnTo>
                  <a:lnTo>
                    <a:pt x="1879130" y="292676"/>
                  </a:lnTo>
                  <a:lnTo>
                    <a:pt x="1847451" y="258642"/>
                  </a:lnTo>
                  <a:lnTo>
                    <a:pt x="1814261" y="226457"/>
                  </a:lnTo>
                  <a:lnTo>
                    <a:pt x="1779666" y="196165"/>
                  </a:lnTo>
                  <a:lnTo>
                    <a:pt x="1743774" y="167807"/>
                  </a:lnTo>
                  <a:lnTo>
                    <a:pt x="1706691" y="141426"/>
                  </a:lnTo>
                  <a:lnTo>
                    <a:pt x="1668525" y="117065"/>
                  </a:lnTo>
                  <a:lnTo>
                    <a:pt x="1629383" y="94766"/>
                  </a:lnTo>
                  <a:lnTo>
                    <a:pt x="1589372" y="74572"/>
                  </a:lnTo>
                  <a:lnTo>
                    <a:pt x="1548599" y="56526"/>
                  </a:lnTo>
                  <a:lnTo>
                    <a:pt x="1507172" y="40670"/>
                  </a:lnTo>
                  <a:lnTo>
                    <a:pt x="1465196" y="27047"/>
                  </a:lnTo>
                  <a:lnTo>
                    <a:pt x="1422780" y="15699"/>
                  </a:lnTo>
                  <a:lnTo>
                    <a:pt x="1380031" y="6669"/>
                  </a:lnTo>
                  <a:lnTo>
                    <a:pt x="133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37256" y="933259"/>
              <a:ext cx="1942464" cy="2161540"/>
            </a:xfrm>
            <a:custGeom>
              <a:avLst/>
              <a:gdLst/>
              <a:ahLst/>
              <a:cxnLst/>
              <a:rect l="l" t="t" r="r" b="b"/>
              <a:pathLst>
                <a:path w="1942464" h="2161540">
                  <a:moveTo>
                    <a:pt x="1528572" y="1521333"/>
                  </a:moveTo>
                  <a:lnTo>
                    <a:pt x="778891" y="1010412"/>
                  </a:lnTo>
                  <a:lnTo>
                    <a:pt x="0" y="1555369"/>
                  </a:lnTo>
                  <a:lnTo>
                    <a:pt x="190" y="1653819"/>
                  </a:lnTo>
                  <a:lnTo>
                    <a:pt x="2705" y="2012099"/>
                  </a:lnTo>
                  <a:lnTo>
                    <a:pt x="3175" y="2161032"/>
                  </a:lnTo>
                  <a:lnTo>
                    <a:pt x="1525143" y="2161032"/>
                  </a:lnTo>
                  <a:lnTo>
                    <a:pt x="1528572" y="1521333"/>
                  </a:lnTo>
                  <a:close/>
                </a:path>
                <a:path w="1942464" h="2161540">
                  <a:moveTo>
                    <a:pt x="1942084" y="1323848"/>
                  </a:moveTo>
                  <a:lnTo>
                    <a:pt x="1892681" y="1150239"/>
                  </a:lnTo>
                  <a:lnTo>
                    <a:pt x="1845678" y="1154620"/>
                  </a:lnTo>
                  <a:lnTo>
                    <a:pt x="1798142" y="1155280"/>
                  </a:lnTo>
                  <a:lnTo>
                    <a:pt x="1750288" y="1152271"/>
                  </a:lnTo>
                  <a:lnTo>
                    <a:pt x="1702308" y="1145654"/>
                  </a:lnTo>
                  <a:lnTo>
                    <a:pt x="1654390" y="1135468"/>
                  </a:lnTo>
                  <a:lnTo>
                    <a:pt x="1606740" y="1121765"/>
                  </a:lnTo>
                  <a:lnTo>
                    <a:pt x="1559560" y="1104595"/>
                  </a:lnTo>
                  <a:lnTo>
                    <a:pt x="1513039" y="1083995"/>
                  </a:lnTo>
                  <a:lnTo>
                    <a:pt x="1467370" y="1060043"/>
                  </a:lnTo>
                  <a:lnTo>
                    <a:pt x="1422781" y="1032764"/>
                  </a:lnTo>
                  <a:lnTo>
                    <a:pt x="1381455" y="1003808"/>
                  </a:lnTo>
                  <a:lnTo>
                    <a:pt x="1342313" y="972680"/>
                  </a:lnTo>
                  <a:lnTo>
                    <a:pt x="1305394" y="939533"/>
                  </a:lnTo>
                  <a:lnTo>
                    <a:pt x="1270749" y="904557"/>
                  </a:lnTo>
                  <a:lnTo>
                    <a:pt x="1238453" y="867879"/>
                  </a:lnTo>
                  <a:lnTo>
                    <a:pt x="1208532" y="829665"/>
                  </a:lnTo>
                  <a:lnTo>
                    <a:pt x="1181036" y="790079"/>
                  </a:lnTo>
                  <a:lnTo>
                    <a:pt x="1156042" y="749274"/>
                  </a:lnTo>
                  <a:lnTo>
                    <a:pt x="1133576" y="707415"/>
                  </a:lnTo>
                  <a:lnTo>
                    <a:pt x="1113713" y="664654"/>
                  </a:lnTo>
                  <a:lnTo>
                    <a:pt x="1096492" y="621157"/>
                  </a:lnTo>
                  <a:lnTo>
                    <a:pt x="1081963" y="577075"/>
                  </a:lnTo>
                  <a:lnTo>
                    <a:pt x="1070190" y="532561"/>
                  </a:lnTo>
                  <a:lnTo>
                    <a:pt x="1061212" y="487781"/>
                  </a:lnTo>
                  <a:lnTo>
                    <a:pt x="1055090" y="442887"/>
                  </a:lnTo>
                  <a:lnTo>
                    <a:pt x="1051877" y="398056"/>
                  </a:lnTo>
                  <a:lnTo>
                    <a:pt x="1051610" y="353415"/>
                  </a:lnTo>
                  <a:lnTo>
                    <a:pt x="1054354" y="309143"/>
                  </a:lnTo>
                  <a:lnTo>
                    <a:pt x="1060170" y="265404"/>
                  </a:lnTo>
                  <a:lnTo>
                    <a:pt x="1069086" y="222338"/>
                  </a:lnTo>
                  <a:lnTo>
                    <a:pt x="1081176" y="180111"/>
                  </a:lnTo>
                  <a:lnTo>
                    <a:pt x="1096479" y="138887"/>
                  </a:lnTo>
                  <a:lnTo>
                    <a:pt x="1115060" y="98806"/>
                  </a:lnTo>
                  <a:lnTo>
                    <a:pt x="964565" y="0"/>
                  </a:lnTo>
                  <a:lnTo>
                    <a:pt x="943254" y="42303"/>
                  </a:lnTo>
                  <a:lnTo>
                    <a:pt x="924737" y="85966"/>
                  </a:lnTo>
                  <a:lnTo>
                    <a:pt x="909002" y="130835"/>
                  </a:lnTo>
                  <a:lnTo>
                    <a:pt x="896061" y="176796"/>
                  </a:lnTo>
                  <a:lnTo>
                    <a:pt x="885926" y="223735"/>
                  </a:lnTo>
                  <a:lnTo>
                    <a:pt x="878624" y="271500"/>
                  </a:lnTo>
                  <a:lnTo>
                    <a:pt x="874166" y="319989"/>
                  </a:lnTo>
                  <a:lnTo>
                    <a:pt x="872540" y="369062"/>
                  </a:lnTo>
                  <a:lnTo>
                    <a:pt x="873772" y="418579"/>
                  </a:lnTo>
                  <a:lnTo>
                    <a:pt x="877874" y="468439"/>
                  </a:lnTo>
                  <a:lnTo>
                    <a:pt x="884872" y="518515"/>
                  </a:lnTo>
                  <a:lnTo>
                    <a:pt x="894753" y="568655"/>
                  </a:lnTo>
                  <a:lnTo>
                    <a:pt x="907542" y="618744"/>
                  </a:lnTo>
                  <a:lnTo>
                    <a:pt x="922324" y="666127"/>
                  </a:lnTo>
                  <a:lnTo>
                    <a:pt x="939393" y="712393"/>
                  </a:lnTo>
                  <a:lnTo>
                    <a:pt x="958659" y="757491"/>
                  </a:lnTo>
                  <a:lnTo>
                    <a:pt x="980020" y="801344"/>
                  </a:lnTo>
                  <a:lnTo>
                    <a:pt x="1003401" y="843915"/>
                  </a:lnTo>
                  <a:lnTo>
                    <a:pt x="1028712" y="885139"/>
                  </a:lnTo>
                  <a:lnTo>
                    <a:pt x="1055865" y="924953"/>
                  </a:lnTo>
                  <a:lnTo>
                    <a:pt x="1084770" y="963295"/>
                  </a:lnTo>
                  <a:lnTo>
                    <a:pt x="1115339" y="1000112"/>
                  </a:lnTo>
                  <a:lnTo>
                    <a:pt x="1147495" y="1035342"/>
                  </a:lnTo>
                  <a:lnTo>
                    <a:pt x="1181138" y="1068920"/>
                  </a:lnTo>
                  <a:lnTo>
                    <a:pt x="1216177" y="1100785"/>
                  </a:lnTo>
                  <a:lnTo>
                    <a:pt x="1252537" y="1130896"/>
                  </a:lnTo>
                  <a:lnTo>
                    <a:pt x="1290129" y="1159179"/>
                  </a:lnTo>
                  <a:lnTo>
                    <a:pt x="1328864" y="1185570"/>
                  </a:lnTo>
                  <a:lnTo>
                    <a:pt x="1368653" y="1210017"/>
                  </a:lnTo>
                  <a:lnTo>
                    <a:pt x="1409407" y="1232471"/>
                  </a:lnTo>
                  <a:lnTo>
                    <a:pt x="1451051" y="1252855"/>
                  </a:lnTo>
                  <a:lnTo>
                    <a:pt x="1493469" y="1271104"/>
                  </a:lnTo>
                  <a:lnTo>
                    <a:pt x="1536598" y="1287183"/>
                  </a:lnTo>
                  <a:lnTo>
                    <a:pt x="1580349" y="1301026"/>
                  </a:lnTo>
                  <a:lnTo>
                    <a:pt x="1624634" y="1312557"/>
                  </a:lnTo>
                  <a:lnTo>
                    <a:pt x="1669351" y="1321727"/>
                  </a:lnTo>
                  <a:lnTo>
                    <a:pt x="1714423" y="1328483"/>
                  </a:lnTo>
                  <a:lnTo>
                    <a:pt x="1759775" y="1332750"/>
                  </a:lnTo>
                  <a:lnTo>
                    <a:pt x="1805292" y="1334490"/>
                  </a:lnTo>
                  <a:lnTo>
                    <a:pt x="1850910" y="1333614"/>
                  </a:lnTo>
                  <a:lnTo>
                    <a:pt x="1896541" y="1330096"/>
                  </a:lnTo>
                  <a:lnTo>
                    <a:pt x="1942084" y="1323848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58236" y="2144839"/>
              <a:ext cx="1079500" cy="977265"/>
            </a:xfrm>
            <a:custGeom>
              <a:avLst/>
              <a:gdLst/>
              <a:ahLst/>
              <a:cxnLst/>
              <a:rect l="l" t="t" r="r" b="b"/>
              <a:pathLst>
                <a:path w="1079500" h="977264">
                  <a:moveTo>
                    <a:pt x="1078992" y="366776"/>
                  </a:moveTo>
                  <a:lnTo>
                    <a:pt x="549783" y="0"/>
                  </a:lnTo>
                  <a:lnTo>
                    <a:pt x="0" y="391160"/>
                  </a:lnTo>
                  <a:lnTo>
                    <a:pt x="38" y="438010"/>
                  </a:lnTo>
                  <a:lnTo>
                    <a:pt x="2286" y="826008"/>
                  </a:lnTo>
                  <a:lnTo>
                    <a:pt x="912876" y="826008"/>
                  </a:lnTo>
                  <a:lnTo>
                    <a:pt x="912876" y="976884"/>
                  </a:lnTo>
                  <a:lnTo>
                    <a:pt x="1078992" y="976884"/>
                  </a:lnTo>
                  <a:lnTo>
                    <a:pt x="1078992" y="536448"/>
                  </a:lnTo>
                  <a:lnTo>
                    <a:pt x="1078090" y="536448"/>
                  </a:lnTo>
                  <a:lnTo>
                    <a:pt x="1078992" y="366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04139" y="2499249"/>
              <a:ext cx="675005" cy="495934"/>
            </a:xfrm>
            <a:custGeom>
              <a:avLst/>
              <a:gdLst/>
              <a:ahLst/>
              <a:cxnLst/>
              <a:rect l="l" t="t" r="r" b="b"/>
              <a:pathLst>
                <a:path w="675004" h="495935">
                  <a:moveTo>
                    <a:pt x="357615" y="0"/>
                  </a:moveTo>
                  <a:lnTo>
                    <a:pt x="311075" y="2135"/>
                  </a:lnTo>
                  <a:lnTo>
                    <a:pt x="265223" y="10092"/>
                  </a:lnTo>
                  <a:lnTo>
                    <a:pt x="220669" y="23882"/>
                  </a:lnTo>
                  <a:lnTo>
                    <a:pt x="178022" y="43517"/>
                  </a:lnTo>
                  <a:lnTo>
                    <a:pt x="137890" y="69008"/>
                  </a:lnTo>
                  <a:lnTo>
                    <a:pt x="101811" y="99592"/>
                  </a:lnTo>
                  <a:lnTo>
                    <a:pt x="70942" y="134042"/>
                  </a:lnTo>
                  <a:lnTo>
                    <a:pt x="45433" y="171792"/>
                  </a:lnTo>
                  <a:lnTo>
                    <a:pt x="25435" y="212274"/>
                  </a:lnTo>
                  <a:lnTo>
                    <a:pt x="11096" y="254920"/>
                  </a:lnTo>
                  <a:lnTo>
                    <a:pt x="2568" y="299163"/>
                  </a:lnTo>
                  <a:lnTo>
                    <a:pt x="0" y="344434"/>
                  </a:lnTo>
                  <a:lnTo>
                    <a:pt x="3542" y="390166"/>
                  </a:lnTo>
                  <a:lnTo>
                    <a:pt x="13345" y="435791"/>
                  </a:lnTo>
                  <a:lnTo>
                    <a:pt x="29559" y="480742"/>
                  </a:lnTo>
                  <a:lnTo>
                    <a:pt x="674465" y="495601"/>
                  </a:lnTo>
                  <a:lnTo>
                    <a:pt x="672326" y="437743"/>
                  </a:lnTo>
                  <a:lnTo>
                    <a:pt x="672411" y="384396"/>
                  </a:lnTo>
                  <a:lnTo>
                    <a:pt x="673272" y="335196"/>
                  </a:lnTo>
                  <a:lnTo>
                    <a:pt x="673461" y="289778"/>
                  </a:lnTo>
                  <a:lnTo>
                    <a:pt x="671528" y="247776"/>
                  </a:lnTo>
                  <a:lnTo>
                    <a:pt x="666025" y="208827"/>
                  </a:lnTo>
                  <a:lnTo>
                    <a:pt x="638514" y="138623"/>
                  </a:lnTo>
                  <a:lnTo>
                    <a:pt x="613610" y="106639"/>
                  </a:lnTo>
                  <a:lnTo>
                    <a:pt x="579342" y="76247"/>
                  </a:lnTo>
                  <a:lnTo>
                    <a:pt x="538489" y="49446"/>
                  </a:lnTo>
                  <a:lnTo>
                    <a:pt x="495282" y="28409"/>
                  </a:lnTo>
                  <a:lnTo>
                    <a:pt x="450328" y="13148"/>
                  </a:lnTo>
                  <a:lnTo>
                    <a:pt x="404236" y="3674"/>
                  </a:lnTo>
                  <a:lnTo>
                    <a:pt x="357615" y="0"/>
                  </a:lnTo>
                  <a:close/>
                </a:path>
              </a:pathLst>
            </a:custGeom>
            <a:solidFill>
              <a:srgbClr val="007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85311" y="2617279"/>
              <a:ext cx="558165" cy="353695"/>
            </a:xfrm>
            <a:custGeom>
              <a:avLst/>
              <a:gdLst/>
              <a:ahLst/>
              <a:cxnLst/>
              <a:rect l="l" t="t" r="r" b="b"/>
              <a:pathLst>
                <a:path w="558164" h="353694">
                  <a:moveTo>
                    <a:pt x="284226" y="0"/>
                  </a:moveTo>
                  <a:lnTo>
                    <a:pt x="0" y="167385"/>
                  </a:lnTo>
                  <a:lnTo>
                    <a:pt x="196" y="213157"/>
                  </a:lnTo>
                  <a:lnTo>
                    <a:pt x="1017" y="307796"/>
                  </a:lnTo>
                  <a:lnTo>
                    <a:pt x="1143" y="353567"/>
                  </a:lnTo>
                  <a:lnTo>
                    <a:pt x="556514" y="353567"/>
                  </a:lnTo>
                  <a:lnTo>
                    <a:pt x="557784" y="156971"/>
                  </a:lnTo>
                  <a:lnTo>
                    <a:pt x="28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6547" y="700618"/>
              <a:ext cx="4234967" cy="5435066"/>
            </a:xfrm>
            <a:prstGeom prst="rect">
              <a:avLst/>
            </a:prstGeom>
          </p:spPr>
        </p:pic>
      </p:grpSp>
      <p:sp>
        <p:nvSpPr>
          <p:cNvPr id="77" name="object 2">
            <a:extLst>
              <a:ext uri="{FF2B5EF4-FFF2-40B4-BE49-F238E27FC236}">
                <a16:creationId xmlns:a16="http://schemas.microsoft.com/office/drawing/2014/main" id="{E458FC54-F103-45A1-BDD9-BD6005C160BF}"/>
              </a:ext>
            </a:extLst>
          </p:cNvPr>
          <p:cNvSpPr/>
          <p:nvPr/>
        </p:nvSpPr>
        <p:spPr>
          <a:xfrm>
            <a:off x="0" y="9860604"/>
            <a:ext cx="7560309" cy="831850"/>
          </a:xfrm>
          <a:custGeom>
            <a:avLst/>
            <a:gdLst/>
            <a:ahLst/>
            <a:cxnLst/>
            <a:rect l="l" t="t" r="r" b="b"/>
            <a:pathLst>
              <a:path w="7560309" h="831850">
                <a:moveTo>
                  <a:pt x="7560056" y="0"/>
                </a:moveTo>
                <a:lnTo>
                  <a:pt x="6567044" y="212552"/>
                </a:lnTo>
                <a:lnTo>
                  <a:pt x="1894803" y="212552"/>
                </a:lnTo>
                <a:lnTo>
                  <a:pt x="612573" y="362463"/>
                </a:lnTo>
                <a:lnTo>
                  <a:pt x="0" y="815385"/>
                </a:lnTo>
                <a:lnTo>
                  <a:pt x="0" y="831385"/>
                </a:lnTo>
                <a:lnTo>
                  <a:pt x="7560056" y="831385"/>
                </a:lnTo>
                <a:lnTo>
                  <a:pt x="756005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22">
            <a:extLst>
              <a:ext uri="{FF2B5EF4-FFF2-40B4-BE49-F238E27FC236}">
                <a16:creationId xmlns:a16="http://schemas.microsoft.com/office/drawing/2014/main" id="{9FC24E76-A9F0-4A13-B8C8-7AA9BAC7F8F7}"/>
              </a:ext>
            </a:extLst>
          </p:cNvPr>
          <p:cNvGrpSpPr/>
          <p:nvPr/>
        </p:nvGrpSpPr>
        <p:grpSpPr>
          <a:xfrm>
            <a:off x="-2635" y="0"/>
            <a:ext cx="7563484" cy="1986280"/>
            <a:chOff x="-2635" y="0"/>
            <a:chExt cx="7563484" cy="1986280"/>
          </a:xfrm>
        </p:grpSpPr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21BCBC0F-8594-433A-9B59-5D41D54726EC}"/>
                </a:ext>
              </a:extLst>
            </p:cNvPr>
            <p:cNvSpPr/>
            <p:nvPr/>
          </p:nvSpPr>
          <p:spPr>
            <a:xfrm>
              <a:off x="2166" y="0"/>
              <a:ext cx="7559040" cy="1982470"/>
            </a:xfrm>
            <a:custGeom>
              <a:avLst/>
              <a:gdLst/>
              <a:ahLst/>
              <a:cxnLst/>
              <a:rect l="l" t="t" r="r" b="b"/>
              <a:pathLst>
                <a:path w="7559040" h="1982470">
                  <a:moveTo>
                    <a:pt x="7558468" y="0"/>
                  </a:moveTo>
                  <a:lnTo>
                    <a:pt x="0" y="0"/>
                  </a:lnTo>
                  <a:lnTo>
                    <a:pt x="0" y="1982038"/>
                  </a:lnTo>
                  <a:lnTo>
                    <a:pt x="3982491" y="1982038"/>
                  </a:lnTo>
                  <a:lnTo>
                    <a:pt x="755846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7ED00526-398D-4446-B8FB-137C6B578F9A}"/>
                </a:ext>
              </a:extLst>
            </p:cNvPr>
            <p:cNvSpPr/>
            <p:nvPr/>
          </p:nvSpPr>
          <p:spPr>
            <a:xfrm>
              <a:off x="1060" y="1"/>
              <a:ext cx="5852160" cy="1729105"/>
            </a:xfrm>
            <a:custGeom>
              <a:avLst/>
              <a:gdLst/>
              <a:ahLst/>
              <a:cxnLst/>
              <a:rect l="l" t="t" r="r" b="b"/>
              <a:pathLst>
                <a:path w="5852160" h="1729105">
                  <a:moveTo>
                    <a:pt x="0" y="1728571"/>
                  </a:moveTo>
                  <a:lnTo>
                    <a:pt x="2733040" y="1728571"/>
                  </a:lnTo>
                  <a:lnTo>
                    <a:pt x="5851766" y="0"/>
                  </a:lnTo>
                </a:path>
              </a:pathLst>
            </a:custGeom>
            <a:ln w="73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B85495A-DE44-4085-8435-6BA026476000}"/>
              </a:ext>
            </a:extLst>
          </p:cNvPr>
          <p:cNvSpPr/>
          <p:nvPr/>
        </p:nvSpPr>
        <p:spPr>
          <a:xfrm>
            <a:off x="2853945" y="7996263"/>
            <a:ext cx="2543428" cy="32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@fundacionsumaksacha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9BAE635-7AF0-4B2D-B9A0-C8D9C224E310}"/>
              </a:ext>
            </a:extLst>
          </p:cNvPr>
          <p:cNvSpPr/>
          <p:nvPr/>
        </p:nvSpPr>
        <p:spPr>
          <a:xfrm>
            <a:off x="2853945" y="8499101"/>
            <a:ext cx="2543428" cy="32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@fundacionsumaksacha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3D47E0-8B81-4C75-9FD7-6EDADA418577}"/>
              </a:ext>
            </a:extLst>
          </p:cNvPr>
          <p:cNvSpPr/>
          <p:nvPr/>
        </p:nvSpPr>
        <p:spPr>
          <a:xfrm>
            <a:off x="2841878" y="9090720"/>
            <a:ext cx="2543428" cy="32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@fundacionsumaksacha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0C0D26-EC04-4818-A62B-8FA944D28D26}"/>
              </a:ext>
            </a:extLst>
          </p:cNvPr>
          <p:cNvSpPr/>
          <p:nvPr/>
        </p:nvSpPr>
        <p:spPr>
          <a:xfrm>
            <a:off x="2349135" y="9685050"/>
            <a:ext cx="3387523" cy="32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#sumaksachaconfianzaybienestar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398</Words>
  <Application>Microsoft Office PowerPoint</Application>
  <PresentationFormat>Personalizado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Agency FB</vt:lpstr>
      <vt:lpstr>Arial</vt:lpstr>
      <vt:lpstr>Arial MT</vt:lpstr>
      <vt:lpstr>Calibri</vt:lpstr>
      <vt:lpstr>Leelawadee UI</vt:lpstr>
      <vt:lpstr>Verdana</vt:lpstr>
      <vt:lpstr>Office Theme</vt:lpstr>
      <vt:lpstr>Presentación de PowerPoint</vt:lpstr>
      <vt:lpstr>ÁMBITO DE ACCIÓN</vt:lpstr>
      <vt:lpstr>Presentación de PowerPoint</vt:lpstr>
      <vt:lpstr>PROYECTO</vt:lpstr>
      <vt:lpstr>OBJETIVOS  ESTRATÉGICOS</vt:lpstr>
      <vt:lpstr>BENEFICIARIOS</vt:lpstr>
      <vt:lpstr>CÓMO SER PARTE?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REVISION</dc:title>
  <dc:creator>Diego</dc:creator>
  <cp:lastModifiedBy>DIEGO  MINA</cp:lastModifiedBy>
  <cp:revision>25</cp:revision>
  <dcterms:created xsi:type="dcterms:W3CDTF">2024-02-06T02:44:42Z</dcterms:created>
  <dcterms:modified xsi:type="dcterms:W3CDTF">2024-02-10T00:13:17Z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2023-08-10T00:00:00Z</vt:filetime>
  </property>
  <property fmtid="{D5CDD505-2E9C-101B-9397-08002B2CF9AE}" pid="3" name="Creator">
    <vt:lpwstr>Adobe Illustrator CC 2014 (Macintosh)</vt:lpwstr>
  </property>
  <property fmtid="{D5CDD505-2E9C-101B-9397-08002B2CF9AE}" pid="4" name="LastSaved">
    <vt:filetime>2024-02-06T00:00:00Z</vt:filetime>
  </property>
</Properties>
</file>