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6"/>
  </p:notesMasterIdLst>
  <p:handoutMasterIdLst>
    <p:handoutMasterId r:id="rId7"/>
  </p:handoutMasterIdLst>
  <p:sldIdLst>
    <p:sldId id="1689" r:id="rId2"/>
    <p:sldId id="1619" r:id="rId3"/>
    <p:sldId id="1620" r:id="rId4"/>
    <p:sldId id="1690" r:id="rId5"/>
  </p:sldIdLst>
  <p:sldSz cx="6858000" cy="9144000" type="screen4x3"/>
  <p:notesSz cx="6888163" cy="100187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000000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000000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000000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000000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000000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rgbClr val="000000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1200" kern="1200">
        <a:solidFill>
          <a:srgbClr val="000000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1200" kern="1200">
        <a:solidFill>
          <a:srgbClr val="000000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1200" kern="1200">
        <a:solidFill>
          <a:srgbClr val="000000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52">
          <p15:clr>
            <a:srgbClr val="A4A3A4"/>
          </p15:clr>
        </p15:guide>
        <p15:guide id="2" pos="26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4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00"/>
    <a:srgbClr val="FFFF99"/>
    <a:srgbClr val="29E3D1"/>
    <a:srgbClr val="0099FF"/>
    <a:srgbClr val="0066FF"/>
    <a:srgbClr val="000099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9" autoAdjust="0"/>
    <p:restoredTop sz="94098" autoAdjust="0"/>
  </p:normalViewPr>
  <p:slideViewPr>
    <p:cSldViewPr snapToGrid="0">
      <p:cViewPr varScale="1">
        <p:scale>
          <a:sx n="78" d="100"/>
          <a:sy n="78" d="100"/>
        </p:scale>
        <p:origin x="3516" y="108"/>
      </p:cViewPr>
      <p:guideLst>
        <p:guide orient="horz" pos="5352"/>
        <p:guide pos="26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3317" y="-91"/>
      </p:cViewPr>
      <p:guideLst>
        <p:guide orient="horz" pos="3154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>
            <a:extLst>
              <a:ext uri="{FF2B5EF4-FFF2-40B4-BE49-F238E27FC236}">
                <a16:creationId xmlns:a16="http://schemas.microsoft.com/office/drawing/2014/main" id="{CFF88690-340E-3A50-00B8-EF72364CB25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l" defTabSz="929458" eaLnBrk="1" hangingPunct="1">
              <a:defRPr sz="1300">
                <a:solidFill>
                  <a:schemeClr val="tx1"/>
                </a:solidFill>
                <a:latin typeface="Times New Roman" pitchFamily="18" charset="0"/>
                <a:ea typeface="ＤＦＰ特太ゴシック体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2627" name="Rectangle 3">
            <a:extLst>
              <a:ext uri="{FF2B5EF4-FFF2-40B4-BE49-F238E27FC236}">
                <a16:creationId xmlns:a16="http://schemas.microsoft.com/office/drawing/2014/main" id="{0DDBC357-4671-721D-A3B5-95F3F9A0233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9850" y="0"/>
            <a:ext cx="2992438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29458" eaLnBrk="1" hangingPunct="1">
              <a:defRPr sz="1300">
                <a:solidFill>
                  <a:schemeClr val="tx1"/>
                </a:solidFill>
                <a:latin typeface="Times New Roman" pitchFamily="18" charset="0"/>
                <a:ea typeface="ＤＦＰ特太ゴシック体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2628" name="Rectangle 4">
            <a:extLst>
              <a:ext uri="{FF2B5EF4-FFF2-40B4-BE49-F238E27FC236}">
                <a16:creationId xmlns:a16="http://schemas.microsoft.com/office/drawing/2014/main" id="{AE8839E9-655A-2959-9434-4EBB80B531F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6588"/>
            <a:ext cx="2992438" cy="4556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l" defTabSz="929458" eaLnBrk="1" hangingPunct="1">
              <a:defRPr sz="1300">
                <a:solidFill>
                  <a:schemeClr val="tx1"/>
                </a:solidFill>
                <a:latin typeface="Times New Roman" pitchFamily="18" charset="0"/>
                <a:ea typeface="ＤＦＰ特太ゴシック体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2629" name="Rectangle 5">
            <a:extLst>
              <a:ext uri="{FF2B5EF4-FFF2-40B4-BE49-F238E27FC236}">
                <a16:creationId xmlns:a16="http://schemas.microsoft.com/office/drawing/2014/main" id="{21D29818-8B50-595D-0350-203CED4E946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9850" y="9526588"/>
            <a:ext cx="2992438" cy="4556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ＤＦＰ特太ゴシック体" pitchFamily="50" charset="-128"/>
              </a:defRPr>
            </a:lvl1pPr>
          </a:lstStyle>
          <a:p>
            <a:pPr>
              <a:defRPr/>
            </a:pPr>
            <a:fld id="{588A275A-7F09-4DE7-AE10-68B08266EE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>
            <a:extLst>
              <a:ext uri="{FF2B5EF4-FFF2-40B4-BE49-F238E27FC236}">
                <a16:creationId xmlns:a16="http://schemas.microsoft.com/office/drawing/2014/main" id="{77769CEA-D466-A666-ECCC-CBD60A00DF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l" defTabSz="929458" eaLnBrk="1" hangingPunct="1">
              <a:defRPr sz="1300">
                <a:solidFill>
                  <a:schemeClr val="tx1"/>
                </a:solidFill>
                <a:latin typeface="Times New Roman" pitchFamily="18" charset="0"/>
                <a:ea typeface="ＤＦＰ特太ゴシック体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18115" name="Rectangle 3">
            <a:extLst>
              <a:ext uri="{FF2B5EF4-FFF2-40B4-BE49-F238E27FC236}">
                <a16:creationId xmlns:a16="http://schemas.microsoft.com/office/drawing/2014/main" id="{258090A2-0CF2-2032-9F2B-58105959C31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9850" y="0"/>
            <a:ext cx="2992438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29458" eaLnBrk="1" hangingPunct="1">
              <a:defRPr sz="1300">
                <a:solidFill>
                  <a:schemeClr val="tx1"/>
                </a:solidFill>
                <a:latin typeface="Times New Roman" pitchFamily="18" charset="0"/>
                <a:ea typeface="ＤＦＰ特太ゴシック体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342757DB-588C-6CED-96D4-9C178182EF0F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2044700" y="762000"/>
            <a:ext cx="2795588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8117" name="Rectangle 5">
            <a:extLst>
              <a:ext uri="{FF2B5EF4-FFF2-40B4-BE49-F238E27FC236}">
                <a16:creationId xmlns:a16="http://schemas.microsoft.com/office/drawing/2014/main" id="{BEA3E053-AD6E-515D-CA16-F6BAA25B525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721225"/>
            <a:ext cx="5094287" cy="45767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18118" name="Rectangle 6">
            <a:extLst>
              <a:ext uri="{FF2B5EF4-FFF2-40B4-BE49-F238E27FC236}">
                <a16:creationId xmlns:a16="http://schemas.microsoft.com/office/drawing/2014/main" id="{38C18597-E99B-5F36-B55B-138656FAD64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26588"/>
            <a:ext cx="2992438" cy="4556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l" defTabSz="929458" eaLnBrk="1" hangingPunct="1">
              <a:defRPr sz="1300">
                <a:solidFill>
                  <a:schemeClr val="tx1"/>
                </a:solidFill>
                <a:latin typeface="Times New Roman" pitchFamily="18" charset="0"/>
                <a:ea typeface="ＤＦＰ特太ゴシック体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18119" name="Rectangle 7">
            <a:extLst>
              <a:ext uri="{FF2B5EF4-FFF2-40B4-BE49-F238E27FC236}">
                <a16:creationId xmlns:a16="http://schemas.microsoft.com/office/drawing/2014/main" id="{7B022168-BB45-9DCD-449B-1B27D56CA2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9850" y="9526588"/>
            <a:ext cx="2992438" cy="4556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28688" eaLnBrk="1" hangingPunct="1">
              <a:defRPr sz="1300">
                <a:solidFill>
                  <a:schemeClr val="tx1"/>
                </a:solidFill>
                <a:latin typeface="Times New Roman" panose="02020603050405020304" pitchFamily="18" charset="0"/>
                <a:ea typeface="ＤＦＰ特太ゴシック体" pitchFamily="50" charset="-128"/>
              </a:defRPr>
            </a:lvl1pPr>
          </a:lstStyle>
          <a:p>
            <a:pPr>
              <a:defRPr/>
            </a:pPr>
            <a:fld id="{88C0C880-115E-4A0F-9200-6DB280AA88F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34" descr="service_image4">
            <a:extLst>
              <a:ext uri="{FF2B5EF4-FFF2-40B4-BE49-F238E27FC236}">
                <a16:creationId xmlns:a16="http://schemas.microsoft.com/office/drawing/2014/main" id="{035D2A0C-0305-ED7D-8DC9-F75203BF67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588" y="609600"/>
            <a:ext cx="1395412" cy="3817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131">
            <a:extLst>
              <a:ext uri="{FF2B5EF4-FFF2-40B4-BE49-F238E27FC236}">
                <a16:creationId xmlns:a16="http://schemas.microsoft.com/office/drawing/2014/main" id="{52B238D4-C31A-5EEB-1A17-1DF7853CFA0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6858000" cy="7620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/>
          </a:p>
        </p:txBody>
      </p:sp>
      <p:pic>
        <p:nvPicPr>
          <p:cNvPr id="4" name="Picture 135" descr="service_image5">
            <a:extLst>
              <a:ext uri="{FF2B5EF4-FFF2-40B4-BE49-F238E27FC236}">
                <a16:creationId xmlns:a16="http://schemas.microsoft.com/office/drawing/2014/main" id="{23B21A66-154D-A5D6-8DBC-5E89497C4DF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2588" y="4413250"/>
            <a:ext cx="1395412" cy="437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36">
            <a:extLst>
              <a:ext uri="{FF2B5EF4-FFF2-40B4-BE49-F238E27FC236}">
                <a16:creationId xmlns:a16="http://schemas.microsoft.com/office/drawing/2014/main" id="{D86A3E77-0423-5ECD-9C19-A79F6D635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754063"/>
            <a:ext cx="6858000" cy="66675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6" name="Rectangle 138">
            <a:extLst>
              <a:ext uri="{FF2B5EF4-FFF2-40B4-BE49-F238E27FC236}">
                <a16:creationId xmlns:a16="http://schemas.microsoft.com/office/drawing/2014/main" id="{EC9E8C5F-2CFD-E293-41F8-67CD10BCF10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737600"/>
            <a:ext cx="5935663" cy="406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7" name="Text Box 139">
            <a:extLst>
              <a:ext uri="{FF2B5EF4-FFF2-40B4-BE49-F238E27FC236}">
                <a16:creationId xmlns:a16="http://schemas.microsoft.com/office/drawing/2014/main" id="{1C16BA3C-9C19-DCEB-6B84-88CA5F17E19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802688"/>
            <a:ext cx="4567238" cy="2317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ja-JP" sz="900" dirty="0">
                <a:solidFill>
                  <a:schemeClr val="bg1"/>
                </a:solidFill>
                <a:latin typeface="OCRB" pitchFamily="49" charset="0"/>
              </a:rPr>
              <a:t>Copyright 2019</a:t>
            </a:r>
            <a:r>
              <a:rPr lang="ja-JP" altLang="en-US" sz="900" dirty="0">
                <a:solidFill>
                  <a:schemeClr val="bg1"/>
                </a:solidFill>
                <a:latin typeface="OCRB" pitchFamily="49" charset="0"/>
              </a:rPr>
              <a:t>　</a:t>
            </a:r>
            <a:r>
              <a:rPr lang="en-US" altLang="ja-JP" sz="900" dirty="0" err="1">
                <a:solidFill>
                  <a:schemeClr val="bg1"/>
                </a:solidFill>
                <a:latin typeface="OCRB" pitchFamily="49" charset="0"/>
              </a:rPr>
              <a:t>Ftime</a:t>
            </a:r>
            <a:r>
              <a:rPr lang="en-US" altLang="ja-JP" sz="900" dirty="0">
                <a:solidFill>
                  <a:schemeClr val="bg1"/>
                </a:solidFill>
                <a:latin typeface="OCRB" pitchFamily="49" charset="0"/>
              </a:rPr>
              <a:t> Corporation Inc.  All rights reserved.</a:t>
            </a:r>
          </a:p>
        </p:txBody>
      </p:sp>
      <p:sp>
        <p:nvSpPr>
          <p:cNvPr id="8" name="Rectangle 140">
            <a:extLst>
              <a:ext uri="{FF2B5EF4-FFF2-40B4-BE49-F238E27FC236}">
                <a16:creationId xmlns:a16="http://schemas.microsoft.com/office/drawing/2014/main" id="{C5A65EFE-437F-12E2-5FB7-A83C74C1AFC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934075" y="8739188"/>
            <a:ext cx="923925" cy="406400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chemeClr val="bg1"/>
              </a:gs>
              <a:gs pos="100000">
                <a:srgbClr val="FF9900"/>
              </a:gs>
            </a:gsLst>
            <a:lin ang="5400000" scaled="1"/>
          </a:gradFill>
          <a:ln>
            <a:noFill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9" name="Rectangle 130">
            <a:extLst>
              <a:ext uri="{FF2B5EF4-FFF2-40B4-BE49-F238E27FC236}">
                <a16:creationId xmlns:a16="http://schemas.microsoft.com/office/drawing/2014/main" id="{775E6A4F-7BDC-24D4-B29C-2FF2DBF6A2E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6858000" cy="9144000"/>
          </a:xfrm>
          <a:prstGeom prst="rect">
            <a:avLst/>
          </a:prstGeom>
          <a:noFill/>
          <a:ln w="127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/>
          </a:p>
        </p:txBody>
      </p:sp>
      <p:pic>
        <p:nvPicPr>
          <p:cNvPr id="10" name="Picture 24" descr="Ftime">
            <a:extLst>
              <a:ext uri="{FF2B5EF4-FFF2-40B4-BE49-F238E27FC236}">
                <a16:creationId xmlns:a16="http://schemas.microsoft.com/office/drawing/2014/main" id="{165894B0-2411-A2B9-13B4-873BE8905B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2488" y="8796338"/>
            <a:ext cx="885825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6007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7">
            <a:extLst>
              <a:ext uri="{FF2B5EF4-FFF2-40B4-BE49-F238E27FC236}">
                <a16:creationId xmlns:a16="http://schemas.microsoft.com/office/drawing/2014/main" id="{199E334A-B20B-58B8-F735-353A3304179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7BB80-0B07-4A5B-875C-60C3A7952DD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6003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56572" y="52918"/>
            <a:ext cx="1651397" cy="81153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" y="52918"/>
            <a:ext cx="4842272" cy="81153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7">
            <a:extLst>
              <a:ext uri="{FF2B5EF4-FFF2-40B4-BE49-F238E27FC236}">
                <a16:creationId xmlns:a16="http://schemas.microsoft.com/office/drawing/2014/main" id="{920FDC55-C62D-6A11-3DC2-124CFA70150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1F46A-4422-490A-825C-12CFD9D57B4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87597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0" y="52918"/>
            <a:ext cx="6607969" cy="6117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3028950" cy="291465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3486150" y="2133600"/>
            <a:ext cx="3028950" cy="291465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342900" y="5251451"/>
            <a:ext cx="3028950" cy="291676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6150" y="5251451"/>
            <a:ext cx="3028950" cy="291676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67">
            <a:extLst>
              <a:ext uri="{FF2B5EF4-FFF2-40B4-BE49-F238E27FC236}">
                <a16:creationId xmlns:a16="http://schemas.microsoft.com/office/drawing/2014/main" id="{DA587EAD-3097-36BB-BE09-E77283CCBF2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7C754-2B47-4A63-BE96-B28AEC50190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50421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7">
            <a:extLst>
              <a:ext uri="{FF2B5EF4-FFF2-40B4-BE49-F238E27FC236}">
                <a16:creationId xmlns:a16="http://schemas.microsoft.com/office/drawing/2014/main" id="{CDB8977A-D18E-F071-1CDA-550D9656E77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F0D1E-9E58-4E74-8D95-E4C342A37F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9395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67">
            <a:extLst>
              <a:ext uri="{FF2B5EF4-FFF2-40B4-BE49-F238E27FC236}">
                <a16:creationId xmlns:a16="http://schemas.microsoft.com/office/drawing/2014/main" id="{5E00D20C-1E35-ECAC-C5DB-5C473AF5E5D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FA14B-3A10-43A8-8A4A-AA61ED2E033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0729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67">
            <a:extLst>
              <a:ext uri="{FF2B5EF4-FFF2-40B4-BE49-F238E27FC236}">
                <a16:creationId xmlns:a16="http://schemas.microsoft.com/office/drawing/2014/main" id="{9EE5B6B1-7060-A06F-7B0F-85A9B996B1D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E1836-6D80-4FD6-9C18-3B9364DDB41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523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67">
            <a:extLst>
              <a:ext uri="{FF2B5EF4-FFF2-40B4-BE49-F238E27FC236}">
                <a16:creationId xmlns:a16="http://schemas.microsoft.com/office/drawing/2014/main" id="{51C90F58-1722-4B55-623D-6F8D91433F5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CB385-8A95-45B3-9C0E-5030BD5E75F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30813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</a:p>
        </p:txBody>
      </p:sp>
      <p:sp>
        <p:nvSpPr>
          <p:cNvPr id="3" name="Rectangle 67">
            <a:extLst>
              <a:ext uri="{FF2B5EF4-FFF2-40B4-BE49-F238E27FC236}">
                <a16:creationId xmlns:a16="http://schemas.microsoft.com/office/drawing/2014/main" id="{EE4D3BED-CADF-F7B4-B637-989F73965C2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5541963" y="8407400"/>
            <a:ext cx="347662" cy="609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D85C71-EE8B-4B0F-A410-289B073C554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57859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>
            <a:extLst>
              <a:ext uri="{FF2B5EF4-FFF2-40B4-BE49-F238E27FC236}">
                <a16:creationId xmlns:a16="http://schemas.microsoft.com/office/drawing/2014/main" id="{3748DFEF-5CB4-EAB6-789D-A8F5212B462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74E90-6313-4B4D-A636-DFC80E7B08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3560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67">
            <a:extLst>
              <a:ext uri="{FF2B5EF4-FFF2-40B4-BE49-F238E27FC236}">
                <a16:creationId xmlns:a16="http://schemas.microsoft.com/office/drawing/2014/main" id="{E81B20EE-72B0-22A5-F6F7-DA4220577D7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B27B3-787C-42D0-B969-58DDDAC062F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46989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67">
            <a:extLst>
              <a:ext uri="{FF2B5EF4-FFF2-40B4-BE49-F238E27FC236}">
                <a16:creationId xmlns:a16="http://schemas.microsoft.com/office/drawing/2014/main" id="{5428A0DD-E9A9-94D9-A08E-003A5EAF042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3E6FAF-2FE4-4B67-BBC8-F1F34AC3C7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25023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5">
            <a:extLst>
              <a:ext uri="{FF2B5EF4-FFF2-40B4-BE49-F238E27FC236}">
                <a16:creationId xmlns:a16="http://schemas.microsoft.com/office/drawing/2014/main" id="{BE79B898-74DA-95D1-7B9B-96112C1D88A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737600"/>
            <a:ext cx="5754688" cy="406400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027" name="Rectangle 116">
            <a:extLst>
              <a:ext uri="{FF2B5EF4-FFF2-40B4-BE49-F238E27FC236}">
                <a16:creationId xmlns:a16="http://schemas.microsoft.com/office/drawing/2014/main" id="{68DD6FB2-BF6B-F138-086B-B31C5F27723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983288" y="0"/>
            <a:ext cx="874712" cy="5635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66"/>
              </a:gs>
            </a:gsLst>
            <a:lin ang="0" scaled="1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028" name="Rectangle 107">
            <a:extLst>
              <a:ext uri="{FF2B5EF4-FFF2-40B4-BE49-F238E27FC236}">
                <a16:creationId xmlns:a16="http://schemas.microsoft.com/office/drawing/2014/main" id="{5E4E831B-7209-717B-6E23-668A15EAA18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5975350" cy="657225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029" name="Rectangle 63">
            <a:extLst>
              <a:ext uri="{FF2B5EF4-FFF2-40B4-BE49-F238E27FC236}">
                <a16:creationId xmlns:a16="http://schemas.microsoft.com/office/drawing/2014/main" id="{9BC4E1D5-3D4C-C92F-F52B-6C53C73344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52388"/>
            <a:ext cx="6608763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683102" name="Text Box 94">
            <a:extLst>
              <a:ext uri="{FF2B5EF4-FFF2-40B4-BE49-F238E27FC236}">
                <a16:creationId xmlns:a16="http://schemas.microsoft.com/office/drawing/2014/main" id="{C9953E46-E5E5-097B-A778-5040E5035B8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19050" y="8788400"/>
            <a:ext cx="4567238" cy="230188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ja-JP" sz="900" dirty="0">
                <a:solidFill>
                  <a:schemeClr val="bg1"/>
                </a:solidFill>
                <a:latin typeface="OCRB" pitchFamily="49" charset="0"/>
              </a:rPr>
              <a:t>Copyright 2019</a:t>
            </a:r>
            <a:r>
              <a:rPr lang="ja-JP" altLang="en-US" sz="900" dirty="0">
                <a:solidFill>
                  <a:schemeClr val="bg1"/>
                </a:solidFill>
                <a:latin typeface="OCRB" pitchFamily="49" charset="0"/>
              </a:rPr>
              <a:t>　</a:t>
            </a:r>
            <a:r>
              <a:rPr lang="en-US" altLang="ja-JP" sz="900" dirty="0" err="1">
                <a:solidFill>
                  <a:schemeClr val="bg1"/>
                </a:solidFill>
                <a:latin typeface="OCRB" pitchFamily="49" charset="0"/>
              </a:rPr>
              <a:t>Ftime</a:t>
            </a:r>
            <a:r>
              <a:rPr lang="en-US" altLang="ja-JP" sz="900" dirty="0">
                <a:solidFill>
                  <a:schemeClr val="bg1"/>
                </a:solidFill>
                <a:latin typeface="OCRB" pitchFamily="49" charset="0"/>
              </a:rPr>
              <a:t> Corporation Inc. All rights reserved.</a:t>
            </a:r>
          </a:p>
        </p:txBody>
      </p:sp>
      <p:sp>
        <p:nvSpPr>
          <p:cNvPr id="1032" name="Rectangle 111">
            <a:extLst>
              <a:ext uri="{FF2B5EF4-FFF2-40B4-BE49-F238E27FC236}">
                <a16:creationId xmlns:a16="http://schemas.microsoft.com/office/drawing/2014/main" id="{1B46EC36-2F66-BF98-9F7A-2B46F46FE9B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126163" y="-4763"/>
            <a:ext cx="100012" cy="188913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033" name="Rectangle 113">
            <a:extLst>
              <a:ext uri="{FF2B5EF4-FFF2-40B4-BE49-F238E27FC236}">
                <a16:creationId xmlns:a16="http://schemas.microsoft.com/office/drawing/2014/main" id="{88544BD9-2BAE-034B-C9D9-5E9C54FC4C1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927725" y="558800"/>
            <a:ext cx="100013" cy="188913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034" name="Rectangle 114">
            <a:extLst>
              <a:ext uri="{FF2B5EF4-FFF2-40B4-BE49-F238E27FC236}">
                <a16:creationId xmlns:a16="http://schemas.microsoft.com/office/drawing/2014/main" id="{00FAE982-F3D8-459D-5B2A-822C1EFB218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126163" y="182563"/>
            <a:ext cx="100012" cy="18732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035" name="Rectangle 115">
            <a:extLst>
              <a:ext uri="{FF2B5EF4-FFF2-40B4-BE49-F238E27FC236}">
                <a16:creationId xmlns:a16="http://schemas.microsoft.com/office/drawing/2014/main" id="{2217C5B5-2167-D348-1B18-B79826D2463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227763" y="363538"/>
            <a:ext cx="100012" cy="188912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036" name="Rectangle 125">
            <a:extLst>
              <a:ext uri="{FF2B5EF4-FFF2-40B4-BE49-F238E27FC236}">
                <a16:creationId xmlns:a16="http://schemas.microsoft.com/office/drawing/2014/main" id="{46771085-B32F-03A9-FAF0-1F920DDF4FA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551488" y="8737600"/>
            <a:ext cx="474662" cy="406400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rgbClr val="FFFF99"/>
              </a:gs>
              <a:gs pos="100000">
                <a:srgbClr val="FF9900"/>
              </a:gs>
            </a:gsLst>
            <a:lin ang="5400000" scaled="1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683075" name="Rectangle 67">
            <a:extLst>
              <a:ext uri="{FF2B5EF4-FFF2-40B4-BE49-F238E27FC236}">
                <a16:creationId xmlns:a16="http://schemas.microsoft.com/office/drawing/2014/main" id="{308E821D-5E56-DD2F-14DD-8BC24018870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468938" y="8431213"/>
            <a:ext cx="368300" cy="609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900">
                <a:solidFill>
                  <a:srgbClr val="FF6600"/>
                </a:solidFill>
                <a:latin typeface="OCRB" panose="020B0609020202020204" pitchFamily="49" charset="0"/>
              </a:defRPr>
            </a:lvl1pPr>
          </a:lstStyle>
          <a:p>
            <a:pPr>
              <a:defRPr/>
            </a:pPr>
            <a:fld id="{88A2CAD5-A152-4A55-87E2-489EE2D07C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683134" name="Rectangle 126">
            <a:extLst>
              <a:ext uri="{FF2B5EF4-FFF2-40B4-BE49-F238E27FC236}">
                <a16:creationId xmlns:a16="http://schemas.microsoft.com/office/drawing/2014/main" id="{90813915-4F03-469E-10E3-113CC70C42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934075" y="8739188"/>
            <a:ext cx="923925" cy="406400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chemeClr val="bg1"/>
              </a:gs>
              <a:gs pos="100000">
                <a:srgbClr val="FF9900"/>
              </a:gs>
            </a:gsLst>
            <a:lin ang="5400000" scaled="1"/>
          </a:gradFill>
          <a:ln>
            <a:noFill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ja-JP" altLang="en-US">
              <a:latin typeface="Arial" charset="0"/>
            </a:endParaRPr>
          </a:p>
        </p:txBody>
      </p:sp>
      <p:sp>
        <p:nvSpPr>
          <p:cNvPr id="1040" name="Rectangle 128">
            <a:extLst>
              <a:ext uri="{FF2B5EF4-FFF2-40B4-BE49-F238E27FC236}">
                <a16:creationId xmlns:a16="http://schemas.microsoft.com/office/drawing/2014/main" id="{4C16A24A-071B-A4FF-62DB-DC9DC0528338}"/>
              </a:ext>
            </a:extLst>
          </p:cNvPr>
          <p:cNvSpPr>
            <a:spLocks noChangeArrowheads="1"/>
          </p:cNvSpPr>
          <p:nvPr userDrawn="1"/>
        </p:nvSpPr>
        <p:spPr bwMode="auto">
          <a:xfrm flipV="1">
            <a:off x="0" y="563563"/>
            <a:ext cx="6858000" cy="88900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041" name="Rectangle 129">
            <a:extLst>
              <a:ext uri="{FF2B5EF4-FFF2-40B4-BE49-F238E27FC236}">
                <a16:creationId xmlns:a16="http://schemas.microsoft.com/office/drawing/2014/main" id="{3A62499E-5A7B-5692-CF69-C93B982C7A2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678488" y="0"/>
            <a:ext cx="396875" cy="417513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042" name="Rectangle 110">
            <a:extLst>
              <a:ext uri="{FF2B5EF4-FFF2-40B4-BE49-F238E27FC236}">
                <a16:creationId xmlns:a16="http://schemas.microsoft.com/office/drawing/2014/main" id="{DE913CFC-0356-2BF2-BA54-4F5E6D6D94A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26150" y="182563"/>
            <a:ext cx="100013" cy="187325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043" name="Rectangle 112">
            <a:extLst>
              <a:ext uri="{FF2B5EF4-FFF2-40B4-BE49-F238E27FC236}">
                <a16:creationId xmlns:a16="http://schemas.microsoft.com/office/drawing/2014/main" id="{E145F028-DAD9-142A-15A5-C6C5CACAF26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26150" y="366713"/>
            <a:ext cx="100013" cy="187325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044" name="Rectangle 117">
            <a:extLst>
              <a:ext uri="{FF2B5EF4-FFF2-40B4-BE49-F238E27FC236}">
                <a16:creationId xmlns:a16="http://schemas.microsoft.com/office/drawing/2014/main" id="{59AF8F28-5B52-ED8A-656B-FD0D27B012B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27738" y="-6350"/>
            <a:ext cx="100012" cy="188913"/>
          </a:xfrm>
          <a:prstGeom prst="rect">
            <a:avLst/>
          </a:prstGeom>
          <a:solidFill>
            <a:srgbClr val="FF9900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045" name="Rectangle 108">
            <a:extLst>
              <a:ext uri="{FF2B5EF4-FFF2-40B4-BE49-F238E27FC236}">
                <a16:creationId xmlns:a16="http://schemas.microsoft.com/office/drawing/2014/main" id="{2B22CBAD-8A41-7055-BB7F-95CF58BA801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929313" y="369888"/>
            <a:ext cx="100012" cy="188912"/>
          </a:xfrm>
          <a:prstGeom prst="rect">
            <a:avLst/>
          </a:prstGeom>
          <a:solidFill>
            <a:srgbClr val="FFCC00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/>
          </a:p>
        </p:txBody>
      </p:sp>
      <p:sp>
        <p:nvSpPr>
          <p:cNvPr id="1046" name="Rectangle 96">
            <a:extLst>
              <a:ext uri="{FF2B5EF4-FFF2-40B4-BE49-F238E27FC236}">
                <a16:creationId xmlns:a16="http://schemas.microsoft.com/office/drawing/2014/main" id="{A82DFA7F-60CE-4CE3-E1BE-F4E1497E698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6858000" cy="9144000"/>
          </a:xfrm>
          <a:prstGeom prst="rect">
            <a:avLst/>
          </a:prstGeom>
          <a:noFill/>
          <a:ln w="12700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>
              <a:defRPr/>
            </a:pPr>
            <a:endParaRPr lang="ja-JP" altLang="en-US"/>
          </a:p>
        </p:txBody>
      </p:sp>
      <p:pic>
        <p:nvPicPr>
          <p:cNvPr id="2" name="Picture 24" descr="Ftime">
            <a:extLst>
              <a:ext uri="{FF2B5EF4-FFF2-40B4-BE49-F238E27FC236}">
                <a16:creationId xmlns:a16="http://schemas.microsoft.com/office/drawing/2014/main" id="{F44F9334-88EF-7164-5E6D-6494107AED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3438" y="8796338"/>
            <a:ext cx="884237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746" r:id="rId1"/>
    <p:sldLayoutId id="2147486736" r:id="rId2"/>
    <p:sldLayoutId id="2147486737" r:id="rId3"/>
    <p:sldLayoutId id="2147486738" r:id="rId4"/>
    <p:sldLayoutId id="2147486739" r:id="rId5"/>
    <p:sldLayoutId id="2147486747" r:id="rId6"/>
    <p:sldLayoutId id="2147486740" r:id="rId7"/>
    <p:sldLayoutId id="2147486741" r:id="rId8"/>
    <p:sldLayoutId id="2147486742" r:id="rId9"/>
    <p:sldLayoutId id="2147486743" r:id="rId10"/>
    <p:sldLayoutId id="2147486744" r:id="rId11"/>
    <p:sldLayoutId id="2147486745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HG丸ｺﾞｼｯｸM-PRO" pitchFamily="50" charset="-128"/>
          <a:ea typeface="HG丸ｺﾞｼｯｸM-PRO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HG丸ｺﾞｼｯｸM-PRO" pitchFamily="50" charset="-128"/>
          <a:ea typeface="HG丸ｺﾞｼｯｸM-PRO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HG丸ｺﾞｼｯｸM-PRO" pitchFamily="50" charset="-128"/>
          <a:ea typeface="HG丸ｺﾞｼｯｸM-PRO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HG丸ｺﾞｼｯｸM-PRO" pitchFamily="50" charset="-128"/>
          <a:ea typeface="HG丸ｺﾞｼｯｸM-PRO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HG丸ｺﾞｼｯｸM-PRO" pitchFamily="50" charset="-128"/>
          <a:ea typeface="HG丸ｺﾞｼｯｸM-PRO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HG丸ｺﾞｼｯｸM-PRO" pitchFamily="50" charset="-128"/>
          <a:ea typeface="HG丸ｺﾞｼｯｸM-PRO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HG丸ｺﾞｼｯｸM-PRO" pitchFamily="50" charset="-128"/>
          <a:ea typeface="HG丸ｺﾞｼｯｸM-PRO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HG丸ｺﾞｼｯｸM-PRO" pitchFamily="50" charset="-128"/>
          <a:ea typeface="HG丸ｺﾞｼｯｸM-PRO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Blip>
          <a:blip r:embed="rId15"/>
        </a:buBlip>
        <a:defRPr kumimoji="1" sz="16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Char char="n"/>
        <a:defRPr kumimoji="1" sz="14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Char char="w"/>
        <a:defRPr kumimoji="1" sz="10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Char char="n"/>
        <a:defRPr kumimoji="1" sz="20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Font typeface="Wingdings" panose="05000000000000000000" pitchFamily="2" charset="2"/>
        <a:buChar char="n"/>
        <a:defRPr kumimoji="1" sz="20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Font typeface="Wingdings" pitchFamily="2" charset="2"/>
        <a:buChar char="n"/>
        <a:defRPr kumimoji="1" sz="20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Font typeface="Wingdings" pitchFamily="2" charset="2"/>
        <a:buChar char="n"/>
        <a:defRPr kumimoji="1" sz="20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Font typeface="Wingdings" pitchFamily="2" charset="2"/>
        <a:buChar char="n"/>
        <a:defRPr kumimoji="1" sz="20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00"/>
        </a:buClr>
        <a:buFont typeface="Wingdings" pitchFamily="2" charset="2"/>
        <a:buChar char="n"/>
        <a:defRPr kumimoji="1" sz="20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番号プレースホルダー 1">
            <a:extLst>
              <a:ext uri="{FF2B5EF4-FFF2-40B4-BE49-F238E27FC236}">
                <a16:creationId xmlns:a16="http://schemas.microsoft.com/office/drawing/2014/main" id="{B968570B-03C2-A519-6169-C3B8CED871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AEE411C3-64E1-4A6E-B8A9-9CA56015B7E2}" type="slidenum">
              <a:rPr kumimoji="0" lang="en-US" altLang="ja-JP" sz="900" smtClean="0">
                <a:solidFill>
                  <a:srgbClr val="FF6600"/>
                </a:solidFill>
                <a:latin typeface="OCRB" panose="020B0609020202020204" pitchFamily="49" charset="0"/>
              </a:rPr>
              <a:pPr/>
              <a:t>1</a:t>
            </a:fld>
            <a:endParaRPr kumimoji="0" lang="en-US" altLang="ja-JP" sz="900">
              <a:solidFill>
                <a:srgbClr val="FF6600"/>
              </a:solidFill>
              <a:latin typeface="OCRB" panose="020B0609020202020204" pitchFamily="49" charset="0"/>
            </a:endParaRPr>
          </a:p>
        </p:txBody>
      </p:sp>
      <p:sp>
        <p:nvSpPr>
          <p:cNvPr id="6147" name="テキスト ボックス 2">
            <a:extLst>
              <a:ext uri="{FF2B5EF4-FFF2-40B4-BE49-F238E27FC236}">
                <a16:creationId xmlns:a16="http://schemas.microsoft.com/office/drawing/2014/main" id="{85466CFF-9682-3E5C-3D5C-00330FC9A7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5763" y="2952750"/>
            <a:ext cx="31972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3200">
                <a:latin typeface="メイリオ" panose="020B0604030504040204" pitchFamily="50" charset="-128"/>
                <a:ea typeface="メイリオ" panose="020B0604030504040204" pitchFamily="50" charset="-128"/>
              </a:rPr>
              <a:t>HP</a:t>
            </a:r>
            <a:r>
              <a:rPr lang="ja-JP" altLang="en-US" sz="3200">
                <a:latin typeface="メイリオ" panose="020B0604030504040204" pitchFamily="50" charset="-128"/>
                <a:ea typeface="メイリオ" panose="020B0604030504040204" pitchFamily="50" charset="-128"/>
              </a:rPr>
              <a:t>問い合わせ先</a:t>
            </a:r>
            <a:endParaRPr lang="en-US" altLang="ja-JP" sz="32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スライド番号プレースホルダー 1">
            <a:extLst>
              <a:ext uri="{FF2B5EF4-FFF2-40B4-BE49-F238E27FC236}">
                <a16:creationId xmlns:a16="http://schemas.microsoft.com/office/drawing/2014/main" id="{01C7C918-5848-BB91-A8DD-1D6AB563DB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78152BA3-B728-4E4D-A687-BB7227EA07D1}" type="slidenum">
              <a:rPr kumimoji="0" lang="en-US" altLang="ja-JP" sz="900" smtClean="0">
                <a:solidFill>
                  <a:srgbClr val="FF6600"/>
                </a:solidFill>
                <a:latin typeface="OCRB" panose="020B0609020202020204" pitchFamily="49" charset="0"/>
              </a:rPr>
              <a:pPr/>
              <a:t>2</a:t>
            </a:fld>
            <a:endParaRPr kumimoji="0" lang="en-US" altLang="ja-JP" sz="900">
              <a:solidFill>
                <a:srgbClr val="FF6600"/>
              </a:solidFill>
              <a:latin typeface="OCRB" panose="020B0609020202020204" pitchFamily="49" charset="0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C0810895-0114-A540-F88B-3A94E3AC7C2D}"/>
              </a:ext>
            </a:extLst>
          </p:cNvPr>
          <p:cNvSpPr txBox="1">
            <a:spLocks/>
          </p:cNvSpPr>
          <p:nvPr/>
        </p:nvSpPr>
        <p:spPr>
          <a:xfrm>
            <a:off x="0" y="14288"/>
            <a:ext cx="5919788" cy="52863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9pPr>
          </a:lstStyle>
          <a:p>
            <a:pPr>
              <a:defRPr/>
            </a:pPr>
            <a:r>
              <a:rPr lang="en-US" altLang="ja-JP" kern="0" dirty="0"/>
              <a:t>HP</a:t>
            </a:r>
            <a:r>
              <a:rPr lang="ja-JP" altLang="en-US" kern="0" dirty="0"/>
              <a:t>問い合わせ先一覧</a:t>
            </a:r>
            <a:r>
              <a:rPr lang="ja-JP" altLang="en-US" sz="1800" kern="0" dirty="0"/>
              <a:t>（ｸﾗｲｱﾝﾄ製品）</a:t>
            </a:r>
          </a:p>
        </p:txBody>
      </p:sp>
      <p:sp>
        <p:nvSpPr>
          <p:cNvPr id="7172" name="テキスト ボックス 3">
            <a:extLst>
              <a:ext uri="{FF2B5EF4-FFF2-40B4-BE49-F238E27FC236}">
                <a16:creationId xmlns:a16="http://schemas.microsoft.com/office/drawing/2014/main" id="{DAA13F80-62FB-48C0-79AC-D7574742B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813" y="1147763"/>
            <a:ext cx="5653087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800">
                <a:latin typeface="メイリオ" panose="020B0604030504040204" pitchFamily="50" charset="-128"/>
                <a:ea typeface="メイリオ" panose="020B0604030504040204" pitchFamily="50" charset="-128"/>
              </a:rPr>
              <a:t>◆修理受付</a:t>
            </a:r>
            <a:r>
              <a:rPr lang="en-US" altLang="ja-JP" sz="1800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 sz="1800">
                <a:latin typeface="メイリオ" panose="020B0604030504040204" pitchFamily="50" charset="-128"/>
                <a:ea typeface="メイリオ" panose="020B0604030504040204" pitchFamily="50" charset="-128"/>
              </a:rPr>
              <a:t>カスタマー・ケア・センター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0120-206-042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IP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電話携帯など：</a:t>
            </a:r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0570-064-045</a:t>
            </a:r>
          </a:p>
          <a:p>
            <a:pPr eaLnBrk="1" hangingPunct="1"/>
            <a:endParaRPr lang="en-US" altLang="ja-JP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・ﾋﾞｼﾞﾈｽﾉｰﾄ</a:t>
            </a:r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ﾀﾌﾞﾚｯﾄ</a:t>
            </a:r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ﾓﾊﾞｲﾙﾜｰｸｽﾃｰｼｮﾝ</a:t>
            </a:r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ﾓﾊﾞｲﾙｼﾝｸﾗｲｱﾝﾄ</a:t>
            </a:r>
            <a:endParaRPr lang="en-US" altLang="ja-JP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月～土　</a:t>
            </a:r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9:00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12:00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13:00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19:00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（新規受付、発送前のお問合せ）</a:t>
            </a:r>
            <a:endParaRPr lang="en-US" altLang="ja-JP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月～金　</a:t>
            </a:r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9:00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12:00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13:00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17:30</a:t>
            </a:r>
            <a:r>
              <a:rPr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（修理品発送後のお問合せ）</a:t>
            </a:r>
            <a:endParaRPr lang="en-US" altLang="ja-JP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・ﾋﾞｼﾞﾈｽﾃﾞｽｸﾄｯﾌﾟ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ｼﾝｸﾗｲｱﾝﾄ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/rPOS/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ﾜｰｸｽﾃｰｼｮﾝ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月～金　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9:00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17:00</a:t>
            </a: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800">
                <a:latin typeface="メイリオ" panose="020B0604030504040204" pitchFamily="50" charset="-128"/>
                <a:ea typeface="メイリオ" panose="020B0604030504040204" pitchFamily="50" charset="-128"/>
              </a:rPr>
              <a:t>◆クイックレスキュー・センター</a:t>
            </a:r>
            <a:endParaRPr lang="en-US" altLang="ja-JP" sz="18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　　（初期不良交換窓口　　納品後１週間以内）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0120-572-589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IP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電話携帯などからもご利用可能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月～金　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9:00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17:00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173" name="テキスト ボックス 4">
            <a:extLst>
              <a:ext uri="{FF2B5EF4-FFF2-40B4-BE49-F238E27FC236}">
                <a16:creationId xmlns:a16="http://schemas.microsoft.com/office/drawing/2014/main" id="{6C8F013A-2786-C50D-CC98-568B22C4F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" y="760413"/>
            <a:ext cx="2562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en-US" altLang="ja-JP" sz="2000">
                <a:latin typeface="メイリオ" panose="020B0604030504040204" pitchFamily="50" charset="-128"/>
                <a:ea typeface="メイリオ" panose="020B0604030504040204" pitchFamily="50" charset="-128"/>
              </a:rPr>
              <a:t>PC</a:t>
            </a:r>
            <a:r>
              <a:rPr lang="ja-JP" altLang="en-US" sz="2000">
                <a:latin typeface="メイリオ" panose="020B0604030504040204" pitchFamily="50" charset="-128"/>
                <a:ea typeface="メイリオ" panose="020B0604030504040204" pitchFamily="50" charset="-128"/>
              </a:rPr>
              <a:t>クライアント製品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スライド番号プレースホルダー 1">
            <a:extLst>
              <a:ext uri="{FF2B5EF4-FFF2-40B4-BE49-F238E27FC236}">
                <a16:creationId xmlns:a16="http://schemas.microsoft.com/office/drawing/2014/main" id="{2519C270-CECF-2ADD-9E2B-FAC716201B3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262DE688-8845-4371-8DD7-E155765E600B}" type="slidenum">
              <a:rPr kumimoji="0" lang="en-US" altLang="ja-JP" sz="900" smtClean="0">
                <a:solidFill>
                  <a:srgbClr val="FF6600"/>
                </a:solidFill>
                <a:latin typeface="OCRB" panose="020B0609020202020204" pitchFamily="49" charset="0"/>
              </a:rPr>
              <a:pPr/>
              <a:t>3</a:t>
            </a:fld>
            <a:endParaRPr kumimoji="0" lang="en-US" altLang="ja-JP" sz="900">
              <a:solidFill>
                <a:srgbClr val="FF6600"/>
              </a:solidFill>
              <a:latin typeface="OCRB" panose="020B0609020202020204" pitchFamily="49" charset="0"/>
            </a:endParaRPr>
          </a:p>
        </p:txBody>
      </p:sp>
      <p:sp>
        <p:nvSpPr>
          <p:cNvPr id="8195" name="テキスト ボックス 2">
            <a:extLst>
              <a:ext uri="{FF2B5EF4-FFF2-40B4-BE49-F238E27FC236}">
                <a16:creationId xmlns:a16="http://schemas.microsoft.com/office/drawing/2014/main" id="{DE8D7FA4-E705-9465-ABD7-449141A99A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813" y="1512888"/>
            <a:ext cx="5043487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1800">
                <a:latin typeface="メイリオ" panose="020B0604030504040204" pitchFamily="50" charset="-128"/>
                <a:ea typeface="メイリオ" panose="020B0604030504040204" pitchFamily="50" charset="-128"/>
              </a:rPr>
              <a:t>◆修理受付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・サーバー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ストレージ（標準保証のお客様は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からとなります）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平日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ｘ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対応保守加入のお客様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0120-247-168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IP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電話携帯などからもご利用可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月～金　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8:45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17:30</a:t>
            </a: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【24/365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対応保守加入のお客様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0120-247-230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IP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電話携帯などからもご利用可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・ネットワーク製品（ファウンデーションケア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標準保証共通）  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0120-610-092</a:t>
            </a: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Nimble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ストレージご契約のお客様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 　　　  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0120-926-388</a:t>
            </a: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196" name="テキスト ボックス 3">
            <a:extLst>
              <a:ext uri="{FF2B5EF4-FFF2-40B4-BE49-F238E27FC236}">
                <a16:creationId xmlns:a16="http://schemas.microsoft.com/office/drawing/2014/main" id="{FEF56EE0-EB02-0935-D0F8-02840FBE6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63" y="893763"/>
            <a:ext cx="5057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000">
                <a:latin typeface="メイリオ" panose="020B0604030504040204" pitchFamily="50" charset="-128"/>
                <a:ea typeface="メイリオ" panose="020B0604030504040204" pitchFamily="50" charset="-128"/>
              </a:rPr>
              <a:t>サーバー・ストレージ・ネットワーク製品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4BE5006B-9F18-1201-76AD-0C7AFE1CDD5D}"/>
              </a:ext>
            </a:extLst>
          </p:cNvPr>
          <p:cNvSpPr txBox="1">
            <a:spLocks/>
          </p:cNvSpPr>
          <p:nvPr/>
        </p:nvSpPr>
        <p:spPr>
          <a:xfrm>
            <a:off x="0" y="14288"/>
            <a:ext cx="5919788" cy="52863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9pPr>
          </a:lstStyle>
          <a:p>
            <a:pPr>
              <a:defRPr/>
            </a:pPr>
            <a:r>
              <a:rPr lang="en-US" altLang="ja-JP" kern="0" dirty="0"/>
              <a:t>HP</a:t>
            </a:r>
            <a:r>
              <a:rPr lang="ja-JP" altLang="en-US" kern="0" dirty="0"/>
              <a:t>問い合わせ先一覧</a:t>
            </a:r>
            <a:r>
              <a:rPr lang="ja-JP" altLang="en-US" sz="1800" kern="0" dirty="0"/>
              <a:t>（ｻｰﾊﾞｰ・ﾈｯﾄﾜｰｸ製品）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スライド番号プレースホルダー 1">
            <a:extLst>
              <a:ext uri="{FF2B5EF4-FFF2-40B4-BE49-F238E27FC236}">
                <a16:creationId xmlns:a16="http://schemas.microsoft.com/office/drawing/2014/main" id="{CE41A6A7-04EB-84A9-8B64-27BD00A737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3F8B4DDA-4A7D-42C6-B390-02E7D5C61FE9}" type="slidenum">
              <a:rPr kumimoji="0" lang="en-US" altLang="ja-JP" sz="900" smtClean="0">
                <a:solidFill>
                  <a:srgbClr val="FF6600"/>
                </a:solidFill>
                <a:latin typeface="OCRB" panose="020B0609020202020204" pitchFamily="49" charset="0"/>
              </a:rPr>
              <a:pPr/>
              <a:t>4</a:t>
            </a:fld>
            <a:endParaRPr kumimoji="0" lang="en-US" altLang="ja-JP" sz="900">
              <a:solidFill>
                <a:srgbClr val="FF6600"/>
              </a:solidFill>
              <a:latin typeface="OCRB" panose="020B0609020202020204" pitchFamily="49" charset="0"/>
            </a:endParaRPr>
          </a:p>
        </p:txBody>
      </p:sp>
      <p:sp>
        <p:nvSpPr>
          <p:cNvPr id="9219" name="テキスト ボックス 2">
            <a:extLst>
              <a:ext uri="{FF2B5EF4-FFF2-40B4-BE49-F238E27FC236}">
                <a16:creationId xmlns:a16="http://schemas.microsoft.com/office/drawing/2014/main" id="{CECC6313-E429-6691-CA8A-D87522D79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463" y="1055688"/>
            <a:ext cx="5070475" cy="51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 sz="2800">
                <a:latin typeface="メイリオ" panose="020B0604030504040204" pitchFamily="50" charset="-128"/>
                <a:ea typeface="メイリオ" panose="020B0604030504040204" pitchFamily="50" charset="-128"/>
              </a:rPr>
              <a:t>◆修理受付</a:t>
            </a:r>
            <a:endParaRPr lang="en-US" altLang="ja-JP" sz="280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平日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ｘ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対応保守加入のお客様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0570-007-556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（ナビダイヤル）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月～金　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9:00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17:00</a:t>
            </a: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上記ナビダイヤルがご利用できない場合：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050-4561-4829</a:t>
            </a: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【24/365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対応保守加入のお客様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0570-000-377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（ナビダイヤル）</a:t>
            </a:r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上記ナビダイヤルがご利用できない場合：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050-4561-4828</a:t>
            </a: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600">
                <a:latin typeface="メイリオ" panose="020B0604030504040204" pitchFamily="50" charset="-128"/>
                <a:ea typeface="メイリオ" panose="020B0604030504040204" pitchFamily="50" charset="-128"/>
              </a:rPr>
              <a:t>障害以外のご質問</a:t>
            </a:r>
            <a:r>
              <a:rPr lang="en-US" altLang="ja-JP" sz="160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03-4578-4697</a:t>
            </a: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月～金　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9:00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>
                <a:latin typeface="メイリオ" panose="020B0604030504040204" pitchFamily="50" charset="-128"/>
                <a:ea typeface="メイリオ" panose="020B0604030504040204" pitchFamily="50" charset="-128"/>
              </a:rPr>
              <a:t>17:00</a:t>
            </a: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/>
            <a:endParaRPr lang="en-US" altLang="ja-JP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836EB1CD-E6F3-2003-8BEF-1DCCF20F3A27}"/>
              </a:ext>
            </a:extLst>
          </p:cNvPr>
          <p:cNvSpPr txBox="1">
            <a:spLocks/>
          </p:cNvSpPr>
          <p:nvPr/>
        </p:nvSpPr>
        <p:spPr>
          <a:xfrm>
            <a:off x="0" y="14288"/>
            <a:ext cx="5919788" cy="52863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defRPr>
            </a:lvl9pPr>
          </a:lstStyle>
          <a:p>
            <a:pPr>
              <a:defRPr/>
            </a:pPr>
            <a:r>
              <a:rPr lang="en-US" altLang="ja-JP" kern="0" dirty="0"/>
              <a:t>Schneider</a:t>
            </a:r>
            <a:r>
              <a:rPr lang="ja-JP" altLang="en-US" kern="0" dirty="0"/>
              <a:t>製</a:t>
            </a:r>
            <a:r>
              <a:rPr lang="en-US" altLang="ja-JP" kern="0" dirty="0"/>
              <a:t>UPS</a:t>
            </a:r>
            <a:r>
              <a:rPr lang="ja-JP" altLang="en-US" kern="0" dirty="0"/>
              <a:t>問い合わせ先一覧</a:t>
            </a:r>
            <a:endParaRPr lang="ja-JP" altLang="en-US" sz="1800" kern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HG丸ｺﾞｼｯｸM-PRO"/>
        <a:ea typeface="HG丸ｺﾞｼｯｸM-PRO"/>
        <a:cs typeface=""/>
      </a:majorFont>
      <a:minorFont>
        <a:latin typeface="ＭＳ Ｐ明朝"/>
        <a:ea typeface="ＭＳ Ｐ明朝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99FF"/>
        </a:solidFill>
        <a:ln>
          <a:noFill/>
        </a:ln>
        <a:extLst>
          <a:ext uri="{91240B29-F687-4F45-9708-019B960494DF}">
            <a14:hiddenLine xmlns:a14="http://schemas.microsoft.com/office/drawing/2010/main" w="9525" algn="ctr">
              <a:solidFill>
                <a:srgbClr val="000000"/>
              </a:solidFill>
              <a:round/>
              <a:headEnd/>
              <a:tailEnd/>
            </a14:hiddenLine>
          </a:ext>
        </a:extLst>
      </a:spPr>
      <a:bodyPr wrap="none"/>
      <a:lstStyle>
        <a:defPPr eaLnBrk="1" hangingPunct="1">
          <a:defRPr sz="800" dirty="0" smtClean="0">
            <a:latin typeface="メイリオ" pitchFamily="50" charset="-128"/>
            <a:ea typeface="メイリオ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rgbClr val="000000">
              <a:gamma/>
              <a:shade val="60000"/>
              <a:invGamma/>
            </a:srgbClr>
          </a:prstShdw>
        </a:effectLst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Office\Templates\Presentation Designs\Blueprint.pot</Template>
  <TotalTime>40403</TotalTime>
  <Words>334</Words>
  <Application>Microsoft Office PowerPoint</Application>
  <PresentationFormat>画面に合わせる (4:3)</PresentationFormat>
  <Paragraphs>77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4" baseType="lpstr">
      <vt:lpstr>Arial</vt:lpstr>
      <vt:lpstr>ＭＳ Ｐゴシック</vt:lpstr>
      <vt:lpstr>HG丸ｺﾞｼｯｸM-PRO</vt:lpstr>
      <vt:lpstr>ＭＳ Ｐ明朝</vt:lpstr>
      <vt:lpstr>Wingdings</vt:lpstr>
      <vt:lpstr>Times New Roman</vt:lpstr>
      <vt:lpstr>OCRB</vt:lpstr>
      <vt:lpstr>ＤＦＰ特太ゴシック体</vt:lpstr>
      <vt:lpstr>メイリオ</vt:lpstr>
      <vt:lpstr>Blueprint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OTSUKA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山川 信人</dc:creator>
  <cp:lastModifiedBy>山川信人</cp:lastModifiedBy>
  <cp:revision>3837</cp:revision>
  <cp:lastPrinted>2019-01-28T09:12:09Z</cp:lastPrinted>
  <dcterms:created xsi:type="dcterms:W3CDTF">1999-07-15T23:46:24Z</dcterms:created>
  <dcterms:modified xsi:type="dcterms:W3CDTF">2026-04-07T07:42:36Z</dcterms:modified>
</cp:coreProperties>
</file>