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HIPAA Training for Dental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HIPAA HUB | Vensai Consultancy</a:t>
            </a:r>
          </a:p>
          <a:p>
            <a:pPr/>
            <a:r>
              <a:t>Protect Patient Data • Avoid Fines • Stay Audit-Ready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Device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Enable encryption</a:t>
            </a:r>
          </a:p>
          <a:p>
            <a:pPr/>
            <a:r>
              <a:t>Install antivirus</a:t>
            </a:r>
          </a:p>
          <a:p>
            <a:pPr/>
            <a:r>
              <a:t>Auto screen lock 5–10 minutes</a:t>
            </a:r>
          </a:p>
          <a:p>
            <a:pPr/>
            <a:r>
              <a:t>No personal device storage of PHI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Physical Safeguards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Secure paper records</a:t>
            </a:r>
          </a:p>
          <a:p>
            <a:pPr/>
            <a:r>
              <a:t>Restricted office access</a:t>
            </a:r>
          </a:p>
          <a:p>
            <a:pPr/>
            <a:r>
              <a:t>Shred documents properly</a:t>
            </a:r>
          </a:p>
          <a:p>
            <a:pPr/>
            <a:r>
              <a:t>Clean desk policy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Minimum Necessary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Access only required PHI</a:t>
            </a:r>
          </a:p>
          <a:p>
            <a:pPr/>
            <a:r>
              <a:t>Limit exposure</a:t>
            </a:r>
          </a:p>
          <a:p>
            <a:pPr/>
            <a:r>
              <a:t>Apply role-based access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Associates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Third-party vendors handling PHI</a:t>
            </a:r>
          </a:p>
          <a:p>
            <a:pPr/>
            <a:r>
              <a:t>Require signed BAA</a:t>
            </a:r>
          </a:p>
          <a:p>
            <a:pPr/>
            <a:r>
              <a:t>Monitor vendor compliance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Patient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Access their records</a:t>
            </a:r>
          </a:p>
          <a:p>
            <a:pPr/>
            <a:r>
              <a:t>Request corrections</a:t>
            </a:r>
          </a:p>
          <a:p>
            <a:pPr/>
            <a:r>
              <a:t>Receive privacy notice</a:t>
            </a:r>
          </a:p>
          <a:p>
            <a:pPr/>
            <a:r>
              <a:t>File complaints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Breach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Unauthorized use/disclosure of PHI</a:t>
            </a:r>
          </a:p>
          <a:p>
            <a:pPr/>
            <a:r>
              <a:t>Includes lost devices, wrong email</a:t>
            </a:r>
          </a:p>
          <a:p>
            <a:pPr/>
            <a:r>
              <a:t>Requires investigation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Breach Response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Report immediately</a:t>
            </a:r>
          </a:p>
          <a:p>
            <a:pPr/>
            <a:r>
              <a:t>Contain incident</a:t>
            </a:r>
          </a:p>
          <a:p>
            <a:pPr/>
            <a:r>
              <a:t>Conduct risk assessment</a:t>
            </a:r>
          </a:p>
          <a:p>
            <a:pPr/>
            <a:r>
              <a:t>Notify if required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4-Factor Risk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Nature of PHI</a:t>
            </a:r>
          </a:p>
          <a:p>
            <a:pPr/>
            <a:r>
              <a:t>Unauthorized person</a:t>
            </a:r>
          </a:p>
          <a:p>
            <a:pPr/>
            <a:r>
              <a:t>Was PHI viewed?</a:t>
            </a:r>
          </a:p>
          <a:p>
            <a:pPr/>
            <a:r>
              <a:t>Mitigation efforts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Breach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Phishing emails</a:t>
            </a:r>
          </a:p>
          <a:p>
            <a:pPr/>
            <a:r>
              <a:t>Weak passwords</a:t>
            </a:r>
          </a:p>
          <a:p>
            <a:pPr/>
            <a:r>
              <a:t>Human error</a:t>
            </a:r>
          </a:p>
          <a:p>
            <a:pPr/>
            <a:r>
              <a:t>Unsecured systems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Self-Assessment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 you encrypt emails?</a:t>
            </a:r>
          </a:p>
          <a:p>
            <a:pPr/>
            <a:r>
              <a:t>Do staff have unique logins?</a:t>
            </a:r>
          </a:p>
          <a:p>
            <a:pPr/>
            <a:r>
              <a:t>Do you have policies?</a:t>
            </a:r>
          </a:p>
          <a:p>
            <a:pPr/>
            <a:r>
              <a:t>Do you train staff annually?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Course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HIPAA rules</a:t>
            </a:r>
          </a:p>
          <a:p>
            <a:pPr/>
            <a:r>
              <a:t>Identify compliance risks</a:t>
            </a:r>
          </a:p>
          <a:p>
            <a:pPr/>
            <a:r>
              <a:t>Implement safeguards</a:t>
            </a:r>
          </a:p>
          <a:p>
            <a:pPr/>
            <a:r>
              <a:t>Respond to breaches properly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Compliance 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 risks</a:t>
            </a:r>
          </a:p>
          <a:p>
            <a:pPr/>
            <a:r>
              <a:t>Implement safeguards</a:t>
            </a:r>
          </a:p>
          <a:p>
            <a:pPr/>
            <a:r>
              <a:t>Train staff</a:t>
            </a:r>
          </a:p>
          <a:p>
            <a:pPr/>
            <a:r>
              <a:t>Monitor continuously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Free HIPAA Checklist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Download checklist</a:t>
            </a:r>
          </a:p>
          <a:p>
            <a:pPr/>
            <a:r>
              <a:t>Assess your compliance level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Free Compliance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15-minute consultation</a:t>
            </a:r>
          </a:p>
          <a:p>
            <a:pPr/>
            <a:r>
              <a:t>Identify risks &amp; solutions</a:t>
            </a:r>
          </a:p>
          <a:p>
            <a:pPr/>
            <a:r>
              <a:t>No obligation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Protect your patients</a:t>
            </a:r>
          </a:p>
          <a:p>
            <a:pPr/>
            <a:r>
              <a:t>Stay compliant</a:t>
            </a:r>
          </a:p>
          <a:p>
            <a:pPr/>
            <a:r>
              <a:t>Contact HIPAA HUB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HIPAA?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Federal law enacted in 1996</a:t>
            </a:r>
          </a:p>
          <a:p>
            <a:pPr/>
            <a:r>
              <a:t>Protects patient health information</a:t>
            </a:r>
          </a:p>
          <a:p>
            <a:pPr/>
            <a:r>
              <a:t>Applies to dental practices handling PHI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PHI?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Any identifiable patient information</a:t>
            </a:r>
          </a:p>
          <a:p>
            <a:pPr/>
            <a:r>
              <a:t>Includes X-rays, insurance, treatment plans</a:t>
            </a:r>
          </a:p>
          <a:p>
            <a:pPr/>
            <a:r>
              <a:t>Applies to electronic and paper records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HIPAA Rules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Privacy Rule – use &amp; disclosure</a:t>
            </a:r>
          </a:p>
          <a:p>
            <a:pPr/>
            <a:r>
              <a:t>Security Rule – safeguards</a:t>
            </a:r>
          </a:p>
          <a:p>
            <a:pPr/>
            <a:r>
              <a:t>Breach Notification Rule – reporting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Top Risks in Dental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Weak passwords</a:t>
            </a:r>
          </a:p>
          <a:p>
            <a:pPr/>
            <a:r>
              <a:t>Unsecured emails</a:t>
            </a:r>
          </a:p>
          <a:p>
            <a:pPr/>
            <a:r>
              <a:t>Staff errors</a:t>
            </a:r>
          </a:p>
          <a:p>
            <a:pPr/>
            <a:r>
              <a:t>Lost/stolen devices</a:t>
            </a:r>
          </a:p>
          <a:p>
            <a:pPr/>
            <a:r>
              <a:t>Phishing attacks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Access Control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Unique user IDs</a:t>
            </a:r>
          </a:p>
          <a:p>
            <a:pPr/>
            <a:r>
              <a:t>Role-based access</a:t>
            </a:r>
          </a:p>
          <a:p>
            <a:pPr/>
            <a:r>
              <a:t>Least privilege principle</a:t>
            </a:r>
          </a:p>
          <a:p>
            <a:pPr/>
            <a:r>
              <a:t>Immediate termination access removal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Password Policy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Minimum 12 characters</a:t>
            </a:r>
          </a:p>
          <a:p>
            <a:pPr/>
            <a:r>
              <a:t>Use MFA where available</a:t>
            </a:r>
          </a:p>
          <a:p>
            <a:pPr/>
            <a:r>
              <a:t>No password sharing</a:t>
            </a:r>
          </a:p>
          <a:p>
            <a:pPr/>
            <a:r>
              <a:t>Regular updates required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Email Security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encrypted email systems</a:t>
            </a:r>
          </a:p>
          <a:p>
            <a:pPr/>
            <a:r>
              <a:t>Verify recipient addresses</a:t>
            </a:r>
          </a:p>
          <a:p>
            <a:pPr/>
            <a:r>
              <a:t>Avoid PHI in unsecured messages</a:t>
            </a:r>
          </a:p>
          <a:p>
            <a:pPr/>
            <a:r>
              <a:t>Train staff regularly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