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2645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29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938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983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039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024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673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75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921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590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901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8865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D64C49-14E5-4BF5-B803-3A1F2FC503CD}" type="datetimeFigureOut">
              <a:rPr lang="es-CO" smtClean="0"/>
              <a:t>1/03/2026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4F9DE2-E0EE-4267-82BA-9F7643A15B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45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libro&#10;&#10;El contenido generado por IA puede ser incorrecto.">
            <a:extLst>
              <a:ext uri="{FF2B5EF4-FFF2-40B4-BE49-F238E27FC236}">
                <a16:creationId xmlns:a16="http://schemas.microsoft.com/office/drawing/2014/main" id="{603886C5-FB7F-AF3C-CBDB-7D97313D8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b="4667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04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Carta (216 x 279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Carlos Burgos R</dc:creator>
  <cp:lastModifiedBy>Juan Carlos Burgos R</cp:lastModifiedBy>
  <cp:revision>2</cp:revision>
  <dcterms:created xsi:type="dcterms:W3CDTF">2026-02-28T09:46:29Z</dcterms:created>
  <dcterms:modified xsi:type="dcterms:W3CDTF">2026-03-02T04:02:36Z</dcterms:modified>
</cp:coreProperties>
</file>