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59" r:id="rId7"/>
    <p:sldId id="266" r:id="rId8"/>
    <p:sldId id="270" r:id="rId9"/>
    <p:sldId id="274" r:id="rId10"/>
    <p:sldId id="271" r:id="rId11"/>
    <p:sldId id="263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C4"/>
    <a:srgbClr val="0066CC"/>
    <a:srgbClr val="4170CF"/>
    <a:srgbClr val="517CD3"/>
    <a:srgbClr val="3366CC"/>
    <a:srgbClr val="006EB8"/>
    <a:srgbClr val="0084DE"/>
    <a:srgbClr val="0099FF"/>
    <a:srgbClr val="02CEFE"/>
    <a:srgbClr val="006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D07F9F-57A0-40EA-BCA3-35DE5770F339}" v="39" dt="2024-06-19T12:56:20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15" autoAdjust="0"/>
  </p:normalViewPr>
  <p:slideViewPr>
    <p:cSldViewPr snapToGrid="0" showGuides="1">
      <p:cViewPr varScale="1">
        <p:scale>
          <a:sx n="97" d="100"/>
          <a:sy n="97" d="100"/>
        </p:scale>
        <p:origin x="3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Farmer" userId="ea027d17449edb2d" providerId="LiveId" clId="{BAD07F9F-57A0-40EA-BCA3-35DE5770F339}"/>
    <pc:docChg chg="undo custSel addSld delSld modSld sldOrd">
      <pc:chgData name="Christopher Farmer" userId="ea027d17449edb2d" providerId="LiveId" clId="{BAD07F9F-57A0-40EA-BCA3-35DE5770F339}" dt="2024-06-19T12:56:20.225" v="1641"/>
      <pc:docMkLst>
        <pc:docMk/>
      </pc:docMkLst>
      <pc:sldChg chg="addSp delSp modSp mod delAnim modAnim">
        <pc:chgData name="Christopher Farmer" userId="ea027d17449edb2d" providerId="LiveId" clId="{BAD07F9F-57A0-40EA-BCA3-35DE5770F339}" dt="2024-06-15T18:35:54.204" v="68" actId="1076"/>
        <pc:sldMkLst>
          <pc:docMk/>
          <pc:sldMk cId="1652133998" sldId="256"/>
        </pc:sldMkLst>
        <pc:picChg chg="add del mod">
          <ac:chgData name="Christopher Farmer" userId="ea027d17449edb2d" providerId="LiveId" clId="{BAD07F9F-57A0-40EA-BCA3-35DE5770F339}" dt="2024-06-15T17:46:20.088" v="28" actId="478"/>
          <ac:picMkLst>
            <pc:docMk/>
            <pc:sldMk cId="1652133998" sldId="256"/>
            <ac:picMk id="2" creationId="{BC45E064-65D7-60CA-8B62-5E48768B6F79}"/>
          </ac:picMkLst>
        </pc:picChg>
        <pc:picChg chg="add mod">
          <ac:chgData name="Christopher Farmer" userId="ea027d17449edb2d" providerId="LiveId" clId="{BAD07F9F-57A0-40EA-BCA3-35DE5770F339}" dt="2024-06-15T18:35:54.204" v="68" actId="1076"/>
          <ac:picMkLst>
            <pc:docMk/>
            <pc:sldMk cId="1652133998" sldId="256"/>
            <ac:picMk id="3" creationId="{4CF582CD-4AA5-8310-A8C1-0EBF702390E8}"/>
          </ac:picMkLst>
        </pc:picChg>
      </pc:sldChg>
      <pc:sldChg chg="addSp modSp mod modAnim">
        <pc:chgData name="Christopher Farmer" userId="ea027d17449edb2d" providerId="LiveId" clId="{BAD07F9F-57A0-40EA-BCA3-35DE5770F339}" dt="2024-06-15T18:36:09.603" v="69" actId="1076"/>
        <pc:sldMkLst>
          <pc:docMk/>
          <pc:sldMk cId="1654255301" sldId="257"/>
        </pc:sldMkLst>
        <pc:picChg chg="add mod">
          <ac:chgData name="Christopher Farmer" userId="ea027d17449edb2d" providerId="LiveId" clId="{BAD07F9F-57A0-40EA-BCA3-35DE5770F339}" dt="2024-06-15T18:36:09.603" v="69" actId="1076"/>
          <ac:picMkLst>
            <pc:docMk/>
            <pc:sldMk cId="1654255301" sldId="257"/>
            <ac:picMk id="35" creationId="{EF9121F7-FBA2-284E-0008-65BB7E35C7C8}"/>
          </ac:picMkLst>
        </pc:picChg>
      </pc:sldChg>
      <pc:sldChg chg="addSp modSp mod modAnim">
        <pc:chgData name="Christopher Farmer" userId="ea027d17449edb2d" providerId="LiveId" clId="{BAD07F9F-57A0-40EA-BCA3-35DE5770F339}" dt="2024-06-15T18:47:42.269" v="157" actId="1076"/>
        <pc:sldMkLst>
          <pc:docMk/>
          <pc:sldMk cId="2853788422" sldId="259"/>
        </pc:sldMkLst>
        <pc:spChg chg="mod">
          <ac:chgData name="Christopher Farmer" userId="ea027d17449edb2d" providerId="LiveId" clId="{BAD07F9F-57A0-40EA-BCA3-35DE5770F339}" dt="2024-06-15T18:47:42.269" v="157" actId="1076"/>
          <ac:spMkLst>
            <pc:docMk/>
            <pc:sldMk cId="2853788422" sldId="259"/>
            <ac:spMk id="3" creationId="{00000000-0000-0000-0000-000000000000}"/>
          </ac:spMkLst>
        </pc:spChg>
        <pc:graphicFrameChg chg="mod modGraphic">
          <ac:chgData name="Christopher Farmer" userId="ea027d17449edb2d" providerId="LiveId" clId="{BAD07F9F-57A0-40EA-BCA3-35DE5770F339}" dt="2024-06-15T18:47:35.715" v="156" actId="14734"/>
          <ac:graphicFrameMkLst>
            <pc:docMk/>
            <pc:sldMk cId="2853788422" sldId="259"/>
            <ac:graphicFrameMk id="16" creationId="{00000000-0000-0000-0000-000000000000}"/>
          </ac:graphicFrameMkLst>
        </pc:graphicFrameChg>
        <pc:picChg chg="add mod">
          <ac:chgData name="Christopher Farmer" userId="ea027d17449edb2d" providerId="LiveId" clId="{BAD07F9F-57A0-40EA-BCA3-35DE5770F339}" dt="2024-06-15T18:36:24.934" v="71" actId="1076"/>
          <ac:picMkLst>
            <pc:docMk/>
            <pc:sldMk cId="2853788422" sldId="259"/>
            <ac:picMk id="6" creationId="{A7120549-0347-1B8E-349F-ED76BF48BBF9}"/>
          </ac:picMkLst>
        </pc:picChg>
      </pc:sldChg>
      <pc:sldChg chg="addSp delSp modSp mod delAnim modAnim">
        <pc:chgData name="Christopher Farmer" userId="ea027d17449edb2d" providerId="LiveId" clId="{BAD07F9F-57A0-40EA-BCA3-35DE5770F339}" dt="2024-06-19T12:56:08.398" v="1640"/>
        <pc:sldMkLst>
          <pc:docMk/>
          <pc:sldMk cId="1527004159" sldId="263"/>
        </pc:sldMkLst>
        <pc:spChg chg="mod">
          <ac:chgData name="Christopher Farmer" userId="ea027d17449edb2d" providerId="LiveId" clId="{BAD07F9F-57A0-40EA-BCA3-35DE5770F339}" dt="2024-06-19T12:14:00.428" v="1623" actId="20577"/>
          <ac:spMkLst>
            <pc:docMk/>
            <pc:sldMk cId="1527004159" sldId="263"/>
            <ac:spMk id="3" creationId="{CD2C8131-44CB-2CFF-E4ED-4FC92F3C1F68}"/>
          </ac:spMkLst>
        </pc:spChg>
        <pc:picChg chg="add del mod">
          <ac:chgData name="Christopher Farmer" userId="ea027d17449edb2d" providerId="LiveId" clId="{BAD07F9F-57A0-40EA-BCA3-35DE5770F339}" dt="2024-06-19T11:57:22.268" v="1469" actId="478"/>
          <ac:picMkLst>
            <pc:docMk/>
            <pc:sldMk cId="1527004159" sldId="263"/>
            <ac:picMk id="4" creationId="{A5C5D437-D127-F77E-59BD-70E2A9900045}"/>
          </ac:picMkLst>
        </pc:picChg>
        <pc:picChg chg="add mod">
          <ac:chgData name="Christopher Farmer" userId="ea027d17449edb2d" providerId="LiveId" clId="{BAD07F9F-57A0-40EA-BCA3-35DE5770F339}" dt="2024-06-19T12:55:24.395" v="1635" actId="1076"/>
          <ac:picMkLst>
            <pc:docMk/>
            <pc:sldMk cId="1527004159" sldId="263"/>
            <ac:picMk id="5" creationId="{7133232D-E06F-088F-7047-3DFEA1274CBC}"/>
          </ac:picMkLst>
        </pc:picChg>
      </pc:sldChg>
      <pc:sldChg chg="addSp modSp mod modAnim">
        <pc:chgData name="Christopher Farmer" userId="ea027d17449edb2d" providerId="LiveId" clId="{BAD07F9F-57A0-40EA-BCA3-35DE5770F339}" dt="2024-06-15T18:36:45.385" v="73" actId="1076"/>
        <pc:sldMkLst>
          <pc:docMk/>
          <pc:sldMk cId="3683544629" sldId="266"/>
        </pc:sldMkLst>
        <pc:picChg chg="add mod">
          <ac:chgData name="Christopher Farmer" userId="ea027d17449edb2d" providerId="LiveId" clId="{BAD07F9F-57A0-40EA-BCA3-35DE5770F339}" dt="2024-06-15T18:36:45.385" v="73" actId="1076"/>
          <ac:picMkLst>
            <pc:docMk/>
            <pc:sldMk cId="3683544629" sldId="266"/>
            <ac:picMk id="18" creationId="{1D336911-8AF0-40E6-A90E-A901581C3A0B}"/>
          </ac:picMkLst>
        </pc:picChg>
      </pc:sldChg>
      <pc:sldChg chg="addSp modSp mod modAnim">
        <pc:chgData name="Christopher Farmer" userId="ea027d17449edb2d" providerId="LiveId" clId="{BAD07F9F-57A0-40EA-BCA3-35DE5770F339}" dt="2024-06-15T18:36:56.234" v="74" actId="1076"/>
        <pc:sldMkLst>
          <pc:docMk/>
          <pc:sldMk cId="4165237366" sldId="270"/>
        </pc:sldMkLst>
        <pc:picChg chg="add mod">
          <ac:chgData name="Christopher Farmer" userId="ea027d17449edb2d" providerId="LiveId" clId="{BAD07F9F-57A0-40EA-BCA3-35DE5770F339}" dt="2024-06-15T18:36:56.234" v="74" actId="1076"/>
          <ac:picMkLst>
            <pc:docMk/>
            <pc:sldMk cId="4165237366" sldId="270"/>
            <ac:picMk id="10" creationId="{9304D81D-11D9-0513-9A73-F75259A9D3F3}"/>
          </ac:picMkLst>
        </pc:picChg>
      </pc:sldChg>
      <pc:sldChg chg="addSp delSp modSp mod ord delAnim modAnim">
        <pc:chgData name="Christopher Farmer" userId="ea027d17449edb2d" providerId="LiveId" clId="{BAD07F9F-57A0-40EA-BCA3-35DE5770F339}" dt="2024-06-19T12:56:01.091" v="1639"/>
        <pc:sldMkLst>
          <pc:docMk/>
          <pc:sldMk cId="3047201740" sldId="271"/>
        </pc:sldMkLst>
        <pc:spChg chg="mod">
          <ac:chgData name="Christopher Farmer" userId="ea027d17449edb2d" providerId="LiveId" clId="{BAD07F9F-57A0-40EA-BCA3-35DE5770F339}" dt="2024-06-19T11:14:51.450" v="1394" actId="20577"/>
          <ac:spMkLst>
            <pc:docMk/>
            <pc:sldMk cId="3047201740" sldId="271"/>
            <ac:spMk id="2" creationId="{00000000-0000-0000-0000-000000000000}"/>
          </ac:spMkLst>
        </pc:spChg>
        <pc:spChg chg="mod">
          <ac:chgData name="Christopher Farmer" userId="ea027d17449edb2d" providerId="LiveId" clId="{BAD07F9F-57A0-40EA-BCA3-35DE5770F339}" dt="2024-06-19T11:07:34.921" v="1110" actId="1076"/>
          <ac:spMkLst>
            <pc:docMk/>
            <pc:sldMk cId="3047201740" sldId="271"/>
            <ac:spMk id="3" creationId="{00000000-0000-0000-0000-000000000000}"/>
          </ac:spMkLst>
        </pc:spChg>
        <pc:spChg chg="add mod">
          <ac:chgData name="Christopher Farmer" userId="ea027d17449edb2d" providerId="LiveId" clId="{BAD07F9F-57A0-40EA-BCA3-35DE5770F339}" dt="2024-06-19T11:13:19.680" v="1337" actId="113"/>
          <ac:spMkLst>
            <pc:docMk/>
            <pc:sldMk cId="3047201740" sldId="271"/>
            <ac:spMk id="9" creationId="{79AB6CD9-BE1D-2654-33A6-EA9B0425DBF9}"/>
          </ac:spMkLst>
        </pc:spChg>
        <pc:picChg chg="add mod">
          <ac:chgData name="Christopher Farmer" userId="ea027d17449edb2d" providerId="LiveId" clId="{BAD07F9F-57A0-40EA-BCA3-35DE5770F339}" dt="2024-06-19T10:56:53.905" v="404" actId="1076"/>
          <ac:picMkLst>
            <pc:docMk/>
            <pc:sldMk cId="3047201740" sldId="271"/>
            <ac:picMk id="4" creationId="{BC1EA62A-D064-5907-3DBD-2E877B3331AB}"/>
          </ac:picMkLst>
        </pc:picChg>
        <pc:picChg chg="mod">
          <ac:chgData name="Christopher Farmer" userId="ea027d17449edb2d" providerId="LiveId" clId="{BAD07F9F-57A0-40EA-BCA3-35DE5770F339}" dt="2024-06-19T10:56:51.377" v="403" actId="1076"/>
          <ac:picMkLst>
            <pc:docMk/>
            <pc:sldMk cId="3047201740" sldId="271"/>
            <ac:picMk id="5" creationId="{48BFB031-CAEC-98C6-4077-B7F236155E4A}"/>
          </ac:picMkLst>
        </pc:picChg>
        <pc:picChg chg="add del mod">
          <ac:chgData name="Christopher Farmer" userId="ea027d17449edb2d" providerId="LiveId" clId="{BAD07F9F-57A0-40EA-BCA3-35DE5770F339}" dt="2024-06-19T11:57:16.088" v="1468" actId="478"/>
          <ac:picMkLst>
            <pc:docMk/>
            <pc:sldMk cId="3047201740" sldId="271"/>
            <ac:picMk id="6" creationId="{52FE859D-694E-A6D8-C8B8-F5F3114C748F}"/>
          </ac:picMkLst>
        </pc:picChg>
        <pc:picChg chg="add mod">
          <ac:chgData name="Christopher Farmer" userId="ea027d17449edb2d" providerId="LiveId" clId="{BAD07F9F-57A0-40EA-BCA3-35DE5770F339}" dt="2024-06-19T11:12:29.612" v="1326" actId="1076"/>
          <ac:picMkLst>
            <pc:docMk/>
            <pc:sldMk cId="3047201740" sldId="271"/>
            <ac:picMk id="8" creationId="{924302AB-8478-2A76-6AF2-7BF82CF124F0}"/>
          </ac:picMkLst>
        </pc:picChg>
        <pc:picChg chg="add mod">
          <ac:chgData name="Christopher Farmer" userId="ea027d17449edb2d" providerId="LiveId" clId="{BAD07F9F-57A0-40EA-BCA3-35DE5770F339}" dt="2024-06-19T12:55:09.500" v="1633" actId="1076"/>
          <ac:picMkLst>
            <pc:docMk/>
            <pc:sldMk cId="3047201740" sldId="271"/>
            <ac:picMk id="10" creationId="{8D28FC98-E237-73EE-0C7F-D8F9D93070C5}"/>
          </ac:picMkLst>
        </pc:picChg>
      </pc:sldChg>
      <pc:sldChg chg="addSp delSp modSp mod delAnim modAnim">
        <pc:chgData name="Christopher Farmer" userId="ea027d17449edb2d" providerId="LiveId" clId="{BAD07F9F-57A0-40EA-BCA3-35DE5770F339}" dt="2024-06-19T12:56:20.225" v="1641"/>
        <pc:sldMkLst>
          <pc:docMk/>
          <pc:sldMk cId="2223846158" sldId="272"/>
        </pc:sldMkLst>
        <pc:spChg chg="mod">
          <ac:chgData name="Christopher Farmer" userId="ea027d17449edb2d" providerId="LiveId" clId="{BAD07F9F-57A0-40EA-BCA3-35DE5770F339}" dt="2024-06-15T17:25:51.758" v="15" actId="1076"/>
          <ac:spMkLst>
            <pc:docMk/>
            <pc:sldMk cId="2223846158" sldId="272"/>
            <ac:spMk id="3" creationId="{CD2C8131-44CB-2CFF-E4ED-4FC92F3C1F68}"/>
          </ac:spMkLst>
        </pc:spChg>
        <pc:picChg chg="add mod">
          <ac:chgData name="Christopher Farmer" userId="ea027d17449edb2d" providerId="LiveId" clId="{BAD07F9F-57A0-40EA-BCA3-35DE5770F339}" dt="2024-06-19T12:55:40.121" v="1637" actId="1076"/>
          <ac:picMkLst>
            <pc:docMk/>
            <pc:sldMk cId="2223846158" sldId="272"/>
            <ac:picMk id="4" creationId="{27F2C364-EB6D-6B4E-3360-8651FB12B141}"/>
          </ac:picMkLst>
        </pc:picChg>
        <pc:picChg chg="add mod ord">
          <ac:chgData name="Christopher Farmer" userId="ea027d17449edb2d" providerId="LiveId" clId="{BAD07F9F-57A0-40EA-BCA3-35DE5770F339}" dt="2024-06-15T17:27:20.349" v="23" actId="1076"/>
          <ac:picMkLst>
            <pc:docMk/>
            <pc:sldMk cId="2223846158" sldId="272"/>
            <ac:picMk id="5" creationId="{314F793A-3F07-BDB2-3035-736B1F4A93DE}"/>
          </ac:picMkLst>
        </pc:picChg>
        <pc:picChg chg="add del mod">
          <ac:chgData name="Christopher Farmer" userId="ea027d17449edb2d" providerId="LiveId" clId="{BAD07F9F-57A0-40EA-BCA3-35DE5770F339}" dt="2024-06-19T11:57:24.818" v="1470" actId="478"/>
          <ac:picMkLst>
            <pc:docMk/>
            <pc:sldMk cId="2223846158" sldId="272"/>
            <ac:picMk id="6" creationId="{C60FD24A-2F3B-7685-916A-68801D869D73}"/>
          </ac:picMkLst>
        </pc:picChg>
        <pc:picChg chg="add mod">
          <ac:chgData name="Christopher Farmer" userId="ea027d17449edb2d" providerId="LiveId" clId="{BAD07F9F-57A0-40EA-BCA3-35DE5770F339}" dt="2024-06-15T17:27:17.219" v="22" actId="14100"/>
          <ac:picMkLst>
            <pc:docMk/>
            <pc:sldMk cId="2223846158" sldId="272"/>
            <ac:picMk id="1026" creationId="{55ECB59C-E7A9-4D9F-8BC4-8E8FDF6EEA20}"/>
          </ac:picMkLst>
        </pc:picChg>
      </pc:sldChg>
      <pc:sldChg chg="new del">
        <pc:chgData name="Christopher Farmer" userId="ea027d17449edb2d" providerId="LiveId" clId="{BAD07F9F-57A0-40EA-BCA3-35DE5770F339}" dt="2024-06-19T10:55:03.561" v="357" actId="47"/>
        <pc:sldMkLst>
          <pc:docMk/>
          <pc:sldMk cId="2908811381" sldId="273"/>
        </pc:sldMkLst>
      </pc:sldChg>
      <pc:sldChg chg="addSp delSp modSp mod delAnim modAnim">
        <pc:chgData name="Christopher Farmer" userId="ea027d17449edb2d" providerId="LiveId" clId="{BAD07F9F-57A0-40EA-BCA3-35DE5770F339}" dt="2024-06-19T12:55:54.310" v="1638"/>
        <pc:sldMkLst>
          <pc:docMk/>
          <pc:sldMk cId="3690610608" sldId="274"/>
        </pc:sldMkLst>
        <pc:spChg chg="mod">
          <ac:chgData name="Christopher Farmer" userId="ea027d17449edb2d" providerId="LiveId" clId="{BAD07F9F-57A0-40EA-BCA3-35DE5770F339}" dt="2024-06-19T12:03:22.651" v="1471" actId="207"/>
          <ac:spMkLst>
            <pc:docMk/>
            <pc:sldMk cId="3690610608" sldId="274"/>
            <ac:spMk id="3" creationId="{00000000-0000-0000-0000-000000000000}"/>
          </ac:spMkLst>
        </pc:spChg>
        <pc:picChg chg="add mod">
          <ac:chgData name="Christopher Farmer" userId="ea027d17449edb2d" providerId="LiveId" clId="{BAD07F9F-57A0-40EA-BCA3-35DE5770F339}" dt="2024-06-19T12:54:53.039" v="1631" actId="1076"/>
          <ac:picMkLst>
            <pc:docMk/>
            <pc:sldMk cId="3690610608" sldId="274"/>
            <ac:picMk id="4" creationId="{9966DEDB-3D43-0D32-1425-46CED5331DF5}"/>
          </ac:picMkLst>
        </pc:picChg>
        <pc:picChg chg="del">
          <ac:chgData name="Christopher Farmer" userId="ea027d17449edb2d" providerId="LiveId" clId="{BAD07F9F-57A0-40EA-BCA3-35DE5770F339}" dt="2024-06-19T11:57:13.419" v="1467" actId="478"/>
          <ac:picMkLst>
            <pc:docMk/>
            <pc:sldMk cId="3690610608" sldId="274"/>
            <ac:picMk id="6" creationId="{52FE859D-694E-A6D8-C8B8-F5F3114C748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06/19/24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06/19/24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2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6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04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9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3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06/19/24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06/19/24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06/19/24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pPr algn="ctr"/>
            <a:r>
              <a:rPr lang="en-US" dirty="0"/>
              <a:t>English GRAMMAR</a:t>
            </a:r>
            <a:br>
              <a:rPr lang="en-US" dirty="0"/>
            </a:br>
            <a:r>
              <a:rPr lang="en-US" sz="1800" cap="none" dirty="0">
                <a:latin typeface="Plantagenet Cherokee" panose="02020602070100000000" pitchFamily="18" charset="0"/>
              </a:rPr>
              <a:t>with Chris Farmer</a:t>
            </a:r>
            <a:endParaRPr lang="en-US" cap="non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Proper usage of </a:t>
            </a:r>
            <a:r>
              <a:rPr lang="en-US" b="1" dirty="0"/>
              <a:t>adequate</a:t>
            </a:r>
            <a:r>
              <a:rPr lang="en-US" dirty="0"/>
              <a:t>, </a:t>
            </a:r>
            <a:r>
              <a:rPr lang="en-US" b="1" dirty="0"/>
              <a:t>sufficient</a:t>
            </a:r>
            <a:r>
              <a:rPr lang="en-US" dirty="0"/>
              <a:t>, and </a:t>
            </a:r>
            <a:r>
              <a:rPr lang="en-US" b="1" dirty="0"/>
              <a:t>enough</a:t>
            </a:r>
            <a:r>
              <a:rPr lang="en-US" dirty="0"/>
              <a:t>.</a:t>
            </a:r>
          </a:p>
        </p:txBody>
      </p:sp>
      <p:pic>
        <p:nvPicPr>
          <p:cNvPr id="4" name="Picture Placeholder 3" descr="Open book on table, blurred shelves of books in background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>
          <a:xfrm>
            <a:off x="6981063" y="1324698"/>
            <a:ext cx="5210937" cy="4208604"/>
          </a:xfrm>
        </p:spPr>
      </p:pic>
      <p:pic>
        <p:nvPicPr>
          <p:cNvPr id="3" name="Slide 1">
            <a:hlinkClick r:id="" action="ppaction://media"/>
            <a:extLst>
              <a:ext uri="{FF2B5EF4-FFF2-40B4-BE49-F238E27FC236}">
                <a16:creationId xmlns:a16="http://schemas.microsoft.com/office/drawing/2014/main" id="{4CF582CD-4AA5-8310-A8C1-0EBF70239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" y="5961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9427" y="76200"/>
            <a:ext cx="11047842" cy="109696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Introduction: Why do we need to discuss these words</a:t>
            </a:r>
            <a:r>
              <a:rPr lang="en-US" sz="24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AFA42-7AAD-5A35-D6C8-F05F91345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7" y="2073032"/>
            <a:ext cx="6125430" cy="819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470DBB-C466-250C-DCC0-669BCB1D6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375" y="3594598"/>
            <a:ext cx="4515480" cy="571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FAFC1C-B468-A624-342B-0EDE279D8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375" y="3045832"/>
            <a:ext cx="2775855" cy="562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A6A851-02D4-8009-D24D-2B5271481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427" y="1530429"/>
            <a:ext cx="2362530" cy="5620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CBC37F-3200-59E6-FE43-4C9B7779C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1208" y="5960304"/>
            <a:ext cx="6716062" cy="5334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98D64B-8B35-730A-4785-33DB9242E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1208" y="5326170"/>
            <a:ext cx="6887536" cy="5811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CC316B-3A57-92FB-A50F-E5498A938B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1208" y="5066998"/>
            <a:ext cx="3686689" cy="2476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EF13BC-E343-0918-F51D-74E9324F66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1208" y="4420367"/>
            <a:ext cx="2026066" cy="6116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BF88C73-E7BB-5700-58D4-53B00BC284A3}"/>
              </a:ext>
            </a:extLst>
          </p:cNvPr>
          <p:cNvSpPr/>
          <p:nvPr/>
        </p:nvSpPr>
        <p:spPr>
          <a:xfrm>
            <a:off x="2460445" y="3607884"/>
            <a:ext cx="2056138" cy="312571"/>
          </a:xfrm>
          <a:prstGeom prst="rect">
            <a:avLst/>
          </a:prstGeom>
          <a:solidFill>
            <a:srgbClr val="0062C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77CBC4-A4AD-6C12-C1DD-FDF2AEF726A3}"/>
              </a:ext>
            </a:extLst>
          </p:cNvPr>
          <p:cNvSpPr/>
          <p:nvPr/>
        </p:nvSpPr>
        <p:spPr>
          <a:xfrm>
            <a:off x="4901208" y="5079010"/>
            <a:ext cx="3580181" cy="270661"/>
          </a:xfrm>
          <a:prstGeom prst="rect">
            <a:avLst/>
          </a:prstGeom>
          <a:solidFill>
            <a:srgbClr val="0062C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B06C97-9804-89BF-3FD3-FEC3F3207D42}"/>
              </a:ext>
            </a:extLst>
          </p:cNvPr>
          <p:cNvSpPr/>
          <p:nvPr/>
        </p:nvSpPr>
        <p:spPr>
          <a:xfrm>
            <a:off x="6694855" y="5911954"/>
            <a:ext cx="3474379" cy="315087"/>
          </a:xfrm>
          <a:prstGeom prst="rect">
            <a:avLst/>
          </a:prstGeom>
          <a:solidFill>
            <a:srgbClr val="0062C4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5C6648-7A3F-26DA-4FFE-B81C703588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5854" y="2781379"/>
            <a:ext cx="839001" cy="122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6F42E8-B772-BAEB-32A4-71BFE8D1B0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09564" y="6325881"/>
            <a:ext cx="839001" cy="1227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66175B-3904-A695-AD9B-F53C2C6F68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4787" y="3607884"/>
            <a:ext cx="829765" cy="111129"/>
          </a:xfrm>
          <a:prstGeom prst="rect">
            <a:avLst/>
          </a:prstGeom>
        </p:spPr>
      </p:pic>
      <p:pic>
        <p:nvPicPr>
          <p:cNvPr id="35" name="Slide 2">
            <a:hlinkClick r:id="" action="ppaction://media"/>
            <a:extLst>
              <a:ext uri="{FF2B5EF4-FFF2-40B4-BE49-F238E27FC236}">
                <a16:creationId xmlns:a16="http://schemas.microsoft.com/office/drawing/2014/main" id="{EF9121F7-FBA2-284E-0008-65BB7E35C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4320" y="5960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643" y="4467799"/>
            <a:ext cx="10109834" cy="1651000"/>
          </a:xfrm>
        </p:spPr>
        <p:txBody>
          <a:bodyPr/>
          <a:lstStyle/>
          <a:p>
            <a:r>
              <a:rPr lang="en-US" b="1" dirty="0"/>
              <a:t>Adequate: </a:t>
            </a:r>
            <a:r>
              <a:rPr lang="en-US" dirty="0"/>
              <a:t>equal to what is needed or desired, sufficient</a:t>
            </a:r>
          </a:p>
          <a:p>
            <a:r>
              <a:rPr lang="en-US" b="1" dirty="0"/>
              <a:t>Sufficient: </a:t>
            </a:r>
            <a:r>
              <a:rPr lang="en-US" dirty="0"/>
              <a:t>adequate for a purpose</a:t>
            </a:r>
          </a:p>
          <a:p>
            <a:r>
              <a:rPr lang="en-US" b="1" dirty="0"/>
              <a:t>Enough: </a:t>
            </a:r>
            <a:r>
              <a:rPr lang="en-US" dirty="0"/>
              <a:t>sufficiently for the purpose; a quantity or number sufficient for the purpose</a:t>
            </a: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9030002"/>
              </p:ext>
            </p:extLst>
          </p:nvPr>
        </p:nvGraphicFramePr>
        <p:xfrm>
          <a:off x="1416643" y="1672855"/>
          <a:ext cx="9357196" cy="2605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7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0268">
                  <a:extLst>
                    <a:ext uri="{9D8B030D-6E8A-4147-A177-3AD203B41FA5}">
                      <a16:colId xmlns:a16="http://schemas.microsoft.com/office/drawing/2014/main" val="243860699"/>
                    </a:ext>
                  </a:extLst>
                </a:gridCol>
              </a:tblGrid>
              <a:tr h="6003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Etymology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Adequate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Sufficient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Enough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709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Language</a:t>
                      </a:r>
                      <a:endParaRPr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Latin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Latin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Old English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054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Year</a:t>
                      </a:r>
                      <a:endParaRPr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1300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1500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1300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341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Origin Word</a:t>
                      </a:r>
                      <a:endParaRPr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sufficere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adaequare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genog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341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Meaning</a:t>
                      </a:r>
                      <a:endParaRPr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suffice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make equal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sufficient in quantity or number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566036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73A8C6A-3741-E4A9-7304-37DA31394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67" y="6581172"/>
            <a:ext cx="4377633" cy="276828"/>
          </a:xfrm>
          <a:prstGeom prst="rect">
            <a:avLst/>
          </a:prstGeom>
        </p:spPr>
      </p:pic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A7120549-0347-1B8E-349F-ED76BF48B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" y="5961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F6627BE-F90C-1EE9-BE93-8DBFA064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99" y="1386143"/>
            <a:ext cx="9837666" cy="3423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Usage (1500–2019)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3299" y="4895039"/>
            <a:ext cx="9980681" cy="486794"/>
          </a:xfrm>
        </p:spPr>
        <p:txBody>
          <a:bodyPr>
            <a:normAutofit/>
          </a:bodyPr>
          <a:lstStyle/>
          <a:p>
            <a:r>
              <a:rPr lang="en-US" dirty="0"/>
              <a:t>This image shows usage in books from 1500 to 2019 that were scanned by Google.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F92CA1-ED1C-14ED-2556-F63FAFA3E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998" y="1386143"/>
            <a:ext cx="2810267" cy="333422"/>
          </a:xfrm>
          <a:prstGeom prst="rect">
            <a:avLst/>
          </a:prstGeom>
        </p:spPr>
      </p:pic>
      <p:pic>
        <p:nvPicPr>
          <p:cNvPr id="18" name="Slide 4">
            <a:hlinkClick r:id="" action="ppaction://media"/>
            <a:extLst>
              <a:ext uri="{FF2B5EF4-FFF2-40B4-BE49-F238E27FC236}">
                <a16:creationId xmlns:a16="http://schemas.microsoft.com/office/drawing/2014/main" id="{1D336911-8AF0-40E6-A90E-A901581C3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" y="5961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Usage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7188" y="1438900"/>
            <a:ext cx="6858394" cy="2937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adequate; sufficient; enough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Adequate refers to the suitability of something in a particular circumstance {an adequate explanation} {adequate provisions}. </a:t>
            </a:r>
          </a:p>
          <a:p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Sufficient refers to an amount that is enough to meet a particular need (always with an abstract concept, a mass noun, or a plural) {sufficient water} {sufficient information} {sufficient cause} {sufficient resources}. </a:t>
            </a:r>
          </a:p>
          <a:p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Enough, the best word for everyday purposes, meaning “as much or as many as are needed or wanted,” modifies both count nouns {enough people} and mass nouns {enough oil}.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65E5D-3D93-90CA-DF66-FBBF95B78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444069"/>
            <a:ext cx="3032893" cy="2937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24B0A-7FA1-A2A4-2EE8-F04CA8F5BE20}"/>
              </a:ext>
            </a:extLst>
          </p:cNvPr>
          <p:cNvSpPr txBox="1"/>
          <p:nvPr/>
        </p:nvSpPr>
        <p:spPr>
          <a:xfrm>
            <a:off x="1104900" y="4376268"/>
            <a:ext cx="312228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Part 2•Style and Usage</a:t>
            </a:r>
          </a:p>
          <a:p>
            <a:r>
              <a:rPr lang="en-US" sz="1100" dirty="0"/>
              <a:t>5•Grammar and Usage by Bryan A. Garner</a:t>
            </a:r>
          </a:p>
          <a:p>
            <a:r>
              <a:rPr lang="en-US" sz="1100" dirty="0"/>
              <a:t>5.250: Good usage versus common usage</a:t>
            </a:r>
          </a:p>
          <a:p>
            <a:endParaRPr lang="en-US" dirty="0"/>
          </a:p>
        </p:txBody>
      </p:sp>
      <p:pic>
        <p:nvPicPr>
          <p:cNvPr id="10" name="Slide 5">
            <a:hlinkClick r:id="" action="ppaction://media"/>
            <a:extLst>
              <a:ext uri="{FF2B5EF4-FFF2-40B4-BE49-F238E27FC236}">
                <a16:creationId xmlns:a16="http://schemas.microsoft.com/office/drawing/2014/main" id="{9304D81D-11D9-0513-9A73-F75259A9D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303" y="5961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Adequate, Sufficient, &amp; Enough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514969"/>
            <a:ext cx="7098821" cy="4212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Garner wrote:</a:t>
            </a:r>
          </a:p>
          <a:p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Originally, both adequate and sufficient both referenced quantity.</a:t>
            </a:r>
          </a:p>
          <a:p>
            <a:r>
              <a:rPr lang="en-US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Adequate</a:t>
            </a: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means suitable to the occasion or circumstances. Its usage tends toward qualitative.</a:t>
            </a:r>
          </a:p>
          <a:p>
            <a:r>
              <a:rPr lang="en-US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Sufficient </a:t>
            </a: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means you have the required amount for a particular need or purpose. Its usage tends toward quantitative. In Modern English Usage, </a:t>
            </a:r>
            <a:r>
              <a:rPr lang="en-US" sz="1600" kern="1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Garner says that “sufficient” should only be used to modify mass nouns.</a:t>
            </a:r>
          </a:p>
          <a:p>
            <a:r>
              <a:rPr lang="en-US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Enough</a:t>
            </a: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differs from sufficient because it modifies both count nouns and mass nouns.</a:t>
            </a:r>
          </a:p>
          <a:p>
            <a:endParaRPr lang="en-US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FB031-CAEC-98C6-4077-B7F236155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520" y="1514969"/>
            <a:ext cx="2798062" cy="3948831"/>
          </a:xfrm>
          <a:prstGeom prst="rect">
            <a:avLst/>
          </a:prstGeom>
        </p:spPr>
      </p:pic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9966DEDB-3D43-0D32-1425-46CED5331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320" y="5961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1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659" y="33098"/>
            <a:ext cx="9980682" cy="1096962"/>
          </a:xfrm>
        </p:spPr>
        <p:txBody>
          <a:bodyPr/>
          <a:lstStyle/>
          <a:p>
            <a:r>
              <a:rPr lang="en-US" dirty="0"/>
              <a:t>Garner versus Garner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932" y="1357654"/>
            <a:ext cx="5368414" cy="3686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The Chicago Manual of Style</a:t>
            </a:r>
            <a:r>
              <a:rPr lang="en-US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Garner says that “sufficient” is “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 with an abstract concept, a mass noun, or </a:t>
            </a: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plural</a:t>
            </a:r>
            <a:r>
              <a:rPr lang="en-U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</a:p>
          <a:p>
            <a:pPr>
              <a:spcBef>
                <a:spcPts val="600"/>
              </a:spcBef>
            </a:pP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He provides the example: “sufficient resources.” “Resources” is a count noun, because it is countable (1 resource, versus two or three resources, for example). Mass nouns do not have a plural form.</a:t>
            </a:r>
          </a:p>
          <a:p>
            <a:pPr marL="0" indent="0">
              <a:buNone/>
            </a:pPr>
            <a:r>
              <a:rPr lang="en-US" sz="1600" b="1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Modern English Usage</a:t>
            </a:r>
            <a:r>
              <a:rPr lang="en-US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Garner says that “sufficient should modify only mass nouns.” </a:t>
            </a:r>
          </a:p>
          <a:p>
            <a:pPr>
              <a:spcBef>
                <a:spcPts val="600"/>
              </a:spcBef>
            </a:pPr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He provides the example, “sufficient oxygen.” Note that “oxygen” has no plural form because it is a mass noun.</a:t>
            </a:r>
          </a:p>
          <a:p>
            <a:pPr marL="0" indent="0">
              <a:buNone/>
            </a:pPr>
            <a:endParaRPr lang="en-US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FB031-CAEC-98C6-4077-B7F236155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744" y="1514969"/>
            <a:ext cx="1972597" cy="278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EA62A-D064-5907-3DBD-2E877B333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659" y="1514969"/>
            <a:ext cx="1972597" cy="2783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4302AB-8478-2A76-6AF2-7BF82CF12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659" y="5043950"/>
            <a:ext cx="1212432" cy="1096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B6CD9-BE1D-2654-33A6-EA9B0425DBF9}"/>
              </a:ext>
            </a:extLst>
          </p:cNvPr>
          <p:cNvSpPr txBox="1"/>
          <p:nvPr/>
        </p:nvSpPr>
        <p:spPr>
          <a:xfrm>
            <a:off x="2318091" y="5043950"/>
            <a:ext cx="87682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Aptos Display" panose="020B0004020202020204" pitchFamily="34" charset="0"/>
              </a:rPr>
              <a:t>Tie Breaker. </a:t>
            </a:r>
            <a:r>
              <a:rPr lang="en-US" sz="1600" dirty="0">
                <a:latin typeface="Aptos Display" panose="020B0004020202020204" pitchFamily="34" charset="0"/>
              </a:rPr>
              <a:t>“Vitamins” is a count noun, not a mass noun.</a:t>
            </a:r>
          </a:p>
          <a:p>
            <a:r>
              <a:rPr lang="en-US" sz="1600" i="1" dirty="0">
                <a:latin typeface="Aptos Display" panose="020B0004020202020204" pitchFamily="34" charset="0"/>
              </a:rPr>
              <a:t>Sentence example: </a:t>
            </a:r>
            <a:r>
              <a:rPr lang="en-US" sz="1600" dirty="0">
                <a:latin typeface="Aptos Display" panose="020B0004020202020204" pitchFamily="34" charset="0"/>
              </a:rPr>
              <a:t>Because canines are, for the most part, unable to naturally manufacture </a:t>
            </a:r>
            <a:r>
              <a:rPr lang="en-US" sz="1600" b="1" dirty="0">
                <a:latin typeface="Aptos Display" panose="020B0004020202020204" pitchFamily="34" charset="0"/>
              </a:rPr>
              <a:t>sufficient vitamins </a:t>
            </a:r>
            <a:r>
              <a:rPr lang="en-US" sz="1600" dirty="0">
                <a:latin typeface="Aptos Display" panose="020B0004020202020204" pitchFamily="34" charset="0"/>
              </a:rPr>
              <a:t>to meet their daily requirements, a dog's routinely consumed meals, with some exceptions, must be augmented with them during the manufacturing process. </a:t>
            </a:r>
          </a:p>
        </p:txBody>
      </p:sp>
      <p:pic>
        <p:nvPicPr>
          <p:cNvPr id="10" name="Slide 7">
            <a:hlinkClick r:id="" action="ppaction://media"/>
            <a:extLst>
              <a:ext uri="{FF2B5EF4-FFF2-40B4-BE49-F238E27FC236}">
                <a16:creationId xmlns:a16="http://schemas.microsoft.com/office/drawing/2014/main" id="{8D28FC98-E237-73EE-0C7F-D8F9D9307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320" y="5961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0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C8131-44CB-2CFF-E4ED-4FC92F3C1F68}"/>
              </a:ext>
            </a:extLst>
          </p:cNvPr>
          <p:cNvSpPr txBox="1">
            <a:spLocks/>
          </p:cNvSpPr>
          <p:nvPr/>
        </p:nvSpPr>
        <p:spPr>
          <a:xfrm>
            <a:off x="1105659" y="1368320"/>
            <a:ext cx="9980682" cy="54896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kern="1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Adequate</a:t>
            </a:r>
          </a:p>
          <a:p>
            <a:pPr lvl="1"/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Describes things in </a:t>
            </a:r>
            <a:r>
              <a:rPr lang="en-US" sz="2000" kern="1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qualitative terms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; how good something is. </a:t>
            </a:r>
          </a:p>
          <a:p>
            <a:pPr lvl="2"/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Example: The air quality is adequate. The light is adequate for reading. The apple is adequate.</a:t>
            </a:r>
          </a:p>
          <a:p>
            <a:pPr lvl="3"/>
            <a:r>
              <a:rPr lang="en-US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Note: Here, we are saying the light is good enough for reading.</a:t>
            </a:r>
            <a:endParaRPr lang="en-US" sz="12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b="1" kern="1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Sufficient</a:t>
            </a:r>
            <a:r>
              <a:rPr lang="en-US" sz="24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Describes things in </a:t>
            </a:r>
            <a:r>
              <a:rPr lang="en-US" sz="2000" kern="1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quantitative terms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; how much of something there is.</a:t>
            </a:r>
          </a:p>
          <a:p>
            <a:pPr lvl="1"/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Only used to describe mass nouns and plural count nouns.</a:t>
            </a:r>
          </a:p>
          <a:p>
            <a:pPr lvl="2"/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Example: There is sufficient air. There is sufficient light for reading. The apples are sufficient for two to share.</a:t>
            </a:r>
          </a:p>
          <a:p>
            <a:pPr lvl="3"/>
            <a:r>
              <a:rPr lang="en-US" sz="12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Note: Here we are saying we don’t need more light for reading.</a:t>
            </a:r>
          </a:p>
          <a:p>
            <a:r>
              <a:rPr lang="en-US" sz="2400" b="1" kern="1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Enough</a:t>
            </a:r>
            <a:endParaRPr lang="en-US" sz="2400" kern="100" dirty="0">
              <a:solidFill>
                <a:srgbClr val="FF000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Describes things in </a:t>
            </a:r>
            <a:r>
              <a:rPr lang="en-US" sz="2000" kern="1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quantitative terms</a:t>
            </a:r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; how much of something there is.</a:t>
            </a:r>
          </a:p>
          <a:p>
            <a:pPr lvl="1"/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Only used to describe mass nouns AND count nouns.</a:t>
            </a:r>
          </a:p>
          <a:p>
            <a:pPr lvl="2"/>
            <a:r>
              <a:rPr lang="en-US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Example: There is enough air. There is enough light for reading. The apple is enough for two to share.</a:t>
            </a:r>
          </a:p>
          <a:p>
            <a:pPr lvl="1"/>
            <a:r>
              <a:rPr lang="en-US" sz="20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Can also serve as a pronoun, “Enough were present at the meeting.”</a:t>
            </a:r>
          </a:p>
          <a:p>
            <a:pPr marL="914400" lvl="2" indent="0">
              <a:buNone/>
            </a:pPr>
            <a:endParaRPr lang="en-US" sz="1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de 8">
            <a:hlinkClick r:id="" action="ppaction://media"/>
            <a:extLst>
              <a:ext uri="{FF2B5EF4-FFF2-40B4-BE49-F238E27FC236}">
                <a16:creationId xmlns:a16="http://schemas.microsoft.com/office/drawing/2014/main" id="{7133232D-E06F-088F-7047-3DFEA1274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" y="5961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all!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C8131-44CB-2CFF-E4ED-4FC92F3C1F68}"/>
              </a:ext>
            </a:extLst>
          </p:cNvPr>
          <p:cNvSpPr txBox="1">
            <a:spLocks/>
          </p:cNvSpPr>
          <p:nvPr/>
        </p:nvSpPr>
        <p:spPr>
          <a:xfrm>
            <a:off x="1104900" y="2058654"/>
            <a:ext cx="4395904" cy="39230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Have a great rest of your day!</a:t>
            </a:r>
            <a:endParaRPr lang="en-US" sz="48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artoon bookworm leaving the library to go to the beach. The bookworm carries a small stack of books in one hand and a beach umbrella in the other. He steps out of a room filled with bookshelves into a beautiful day with a blue sky and pretty sun, and the ocean and beach can be seen on the horizon.">
            <a:extLst>
              <a:ext uri="{FF2B5EF4-FFF2-40B4-BE49-F238E27FC236}">
                <a16:creationId xmlns:a16="http://schemas.microsoft.com/office/drawing/2014/main" id="{55ECB59C-E7A9-4D9F-8BC4-8E8FDF6E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13" y="1413386"/>
            <a:ext cx="5107569" cy="51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F793A-3F07-BDB2-3035-736B1F4A9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013" y="6520955"/>
            <a:ext cx="1197366" cy="235548"/>
          </a:xfrm>
          <a:prstGeom prst="rect">
            <a:avLst/>
          </a:prstGeom>
        </p:spPr>
      </p:pic>
      <p:pic>
        <p:nvPicPr>
          <p:cNvPr id="4" name="Slide 9">
            <a:hlinkClick r:id="" action="ppaction://media"/>
            <a:extLst>
              <a:ext uri="{FF2B5EF4-FFF2-40B4-BE49-F238E27FC236}">
                <a16:creationId xmlns:a16="http://schemas.microsoft.com/office/drawing/2014/main" id="{27F2C364-EB6D-6B4E-3360-8651FB12B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320" y="5961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529</TotalTime>
  <Words>724</Words>
  <Application>Microsoft Office PowerPoint</Application>
  <PresentationFormat>Widescreen</PresentationFormat>
  <Paragraphs>79</Paragraphs>
  <Slides>9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Euphemia</vt:lpstr>
      <vt:lpstr>Plantagenet Cherokee</vt:lpstr>
      <vt:lpstr>Wingdings</vt:lpstr>
      <vt:lpstr>Academic Literature 16x9</vt:lpstr>
      <vt:lpstr>English GRAMMAR with Chris Farmer</vt:lpstr>
      <vt:lpstr>Introduction: Why do we need to discuss these words?</vt:lpstr>
      <vt:lpstr>History</vt:lpstr>
      <vt:lpstr>Popular Usage (1500–2019)</vt:lpstr>
      <vt:lpstr>Proper Usage</vt:lpstr>
      <vt:lpstr>Adequate, Sufficient, &amp; Enough</vt:lpstr>
      <vt:lpstr>Garner versus Garner</vt:lpstr>
      <vt:lpstr>Final Thoughts</vt:lpstr>
      <vt:lpstr>That’s all!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Farmer</dc:creator>
  <cp:lastModifiedBy>Christopher Farmer</cp:lastModifiedBy>
  <cp:revision>1</cp:revision>
  <dcterms:created xsi:type="dcterms:W3CDTF">2024-06-15T12:07:23Z</dcterms:created>
  <dcterms:modified xsi:type="dcterms:W3CDTF">2024-06-19T12:56:24Z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