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0129F-F3FC-6AD9-BA59-775442CC6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6A5E-F39D-4FDB-940D-1F8ECEBF32C7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64F52-47B2-D389-D754-98D08F2F1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7B53A-138C-9A45-D140-6B3A487B1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662-7EFF-4F1E-BBAE-B7362EB03BB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7235CF-66C4-B713-D5BF-412F8A000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181224"/>
            <a:ext cx="9163050" cy="1757363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00830-1DC2-80E8-74EF-B46438107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2524" y="4030663"/>
            <a:ext cx="8848726" cy="59848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936D95-B8F8-4EE7-AA5F-38842CFC58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7523-DA1C-AB75-AE8D-975AC6CAB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A881C-E203-DE88-B92F-C65FA4346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06412-CB94-99ED-C6FA-E76B5E3FD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6A5E-F39D-4FDB-940D-1F8ECEBF32C7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0B26A-443C-5CD3-5E6A-901DC1142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CD13F-2BB1-90E3-C6FC-B0640EDA5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662-7EFF-4F1E-BBAE-B7362EB03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0EF867-E165-A8B4-D149-F970090B0F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2132-6945-4C9D-B098-94DA9FAD9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A0E5C-5297-B10C-70AA-EDF829BA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6A5E-F39D-4FDB-940D-1F8ECEBF32C7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A148B-2A0D-58E2-4D01-23BDF09D5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13C20-C497-3737-708A-BF59B7888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662-7EFF-4F1E-BBAE-B7362EB03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3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11AAB-65F5-E7C3-8A08-34E7376C2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B8010-4F9E-128A-5374-61364FE6B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7E01D-5D7A-FA23-411C-0705370FA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6A5E-F39D-4FDB-940D-1F8ECEBF32C7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A8878-30EC-278F-3E9D-28528CE77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B6201-1927-496A-4D78-03CE82DB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662-7EFF-4F1E-BBAE-B7362EB03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6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56A1E-8EC1-02A8-A95F-64904350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D4E48-D089-DC47-5B73-912C9F3E4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81E88-5AE6-AA6C-F3FD-B2DB5273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6A5E-F39D-4FDB-940D-1F8ECEBF32C7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B9CF0-9945-D42E-CFCE-2F03966C7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27072-D5B2-4638-CAB0-99539248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662-7EFF-4F1E-BBAE-B7362EB03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0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09170-9A28-7E3C-3A6C-78D3BC364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8A299-1DA7-CB0D-0C71-253B08804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502AF-0B83-F4F8-8549-1F0AE8A5A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EDB27-B68E-3874-701A-5EC169E55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6A5E-F39D-4FDB-940D-1F8ECEBF32C7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648FA-C7BD-697F-68BB-FFAE48482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25700-4C6E-0C3E-E66B-ADB841EF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662-7EFF-4F1E-BBAE-B7362EB03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8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A4BCB-E57F-4F76-BD8D-7117C9021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0CA61-B10B-9BCF-694A-2BA793C95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41548-3B93-5396-AFEC-441361AC4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22D0FF-8A4D-581D-9780-56D6860A4E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B8048E-74CB-A435-A6F9-3846041514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EFF9D-770E-108C-4BC7-CE1D17442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6A5E-F39D-4FDB-940D-1F8ECEBF32C7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FBBF0D-362B-18DC-0E56-6CFC3DE0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E8C452-B21B-5659-54AB-A8FC1E06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662-7EFF-4F1E-BBAE-B7362EB03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2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319E2-9215-9410-ED69-14E0D7B33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B8381E-C21F-5070-35C7-9B375808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6A5E-F39D-4FDB-940D-1F8ECEBF32C7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244EE3-B9C4-BFB8-C877-A1EF2E48F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41231-6C41-67B4-1068-63B3C87E4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662-7EFF-4F1E-BBAE-B7362EB03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6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FAF6D9-DD70-26DF-24BB-60B7C5857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6A5E-F39D-4FDB-940D-1F8ECEBF32C7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00F6C1-7FD7-33DB-5D32-99CA0EE12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50E5A-9B41-3BD2-371E-FE4E3A23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662-7EFF-4F1E-BBAE-B7362EB03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6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1E08C-76F2-A285-4EA7-5AFCDDD7A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F9A25-8836-C786-FE21-ECFC4A3AC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03E47A-A530-BE4D-53D4-81A3818DA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838C5-9B19-3DCB-2A34-795FB316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6A5E-F39D-4FDB-940D-1F8ECEBF32C7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3C2E2-B9CE-18FC-2DF0-518A325B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0670F-B66D-C875-CF23-90690F747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662-7EFF-4F1E-BBAE-B7362EB03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2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9E007-4D5E-3A95-B6B4-F76A377BC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24B92-AAE1-5D01-9FFF-934B98C841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811EE-9991-9EDD-0ECE-39079EC7D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B8492-5ADC-259A-2AD0-2AB709DD2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6A5E-F39D-4FDB-940D-1F8ECEBF32C7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1BB6E-DCBB-F35B-21A0-2DE4AF741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90B61-AED6-3BAC-8AD1-7FD9810C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662-7EFF-4F1E-BBAE-B7362EB03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9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FEA85FA-78CB-4A5A-8031-9698CD3351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50"/>
          <a:stretch/>
        </p:blipFill>
        <p:spPr>
          <a:xfrm rot="10800000">
            <a:off x="0" y="5445054"/>
            <a:ext cx="12192000" cy="141294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BDC02-6EF1-2E4E-988D-8B200C223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616A5E-F39D-4FDB-940D-1F8ECEBF32C7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DE0E4-A076-CA07-5A56-9C470D8A0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7CB4D-8A74-6759-36FA-B1496EAA0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44A662-7EFF-4F1E-BBAE-B7362EB03BB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11572-D040-7AFA-FB1D-4857224AB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025" y="2162175"/>
            <a:ext cx="10887075" cy="3571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A63A4-86DA-DA89-586A-0907A15BC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1038225"/>
            <a:ext cx="10887075" cy="944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A6374-BB86-4A97-893F-E575E49D21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50"/>
          <a:stretch/>
        </p:blipFill>
        <p:spPr>
          <a:xfrm>
            <a:off x="0" y="0"/>
            <a:ext cx="12192000" cy="13849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425C0C-AC02-4062-AFC2-3CEE990F00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003" y="90424"/>
            <a:ext cx="2756979" cy="7667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5B5F68-50EC-492F-8781-0FB34752513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245" y="6045693"/>
            <a:ext cx="2261755" cy="5865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C8C814-A4E1-4427-A73E-2D3362C15A4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47" y="858838"/>
            <a:ext cx="6568453" cy="564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6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921C0-C800-EB35-150F-D75C925DB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840" y="2879993"/>
            <a:ext cx="8741410" cy="1295400"/>
          </a:xfrm>
        </p:spPr>
        <p:txBody>
          <a:bodyPr>
            <a:noAutofit/>
          </a:bodyPr>
          <a:lstStyle/>
          <a:p>
            <a:r>
              <a:rPr lang="en-US" sz="4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Title Slide Font size 44-50; adjust if topic is long.</a:t>
            </a:r>
            <a:endParaRPr lang="en-US" sz="4800" b="1" dirty="0">
              <a:latin typeface="Aptos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57593-A67C-E090-8677-227C176DD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9840" y="4314723"/>
            <a:ext cx="8741410" cy="598487"/>
          </a:xfrm>
        </p:spPr>
        <p:txBody>
          <a:bodyPr>
            <a:normAutofit/>
          </a:bodyPr>
          <a:lstStyle/>
          <a:p>
            <a:r>
              <a:rPr lang="en-US" sz="2800" dirty="0"/>
              <a:t>Author font size 24 to 28</a:t>
            </a:r>
          </a:p>
        </p:txBody>
      </p:sp>
    </p:spTree>
    <p:extLst>
      <p:ext uri="{BB962C8B-B14F-4D97-AF65-F5344CB8AC3E}">
        <p14:creationId xmlns:p14="http://schemas.microsoft.com/office/powerpoint/2010/main" val="351286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F7A6-DBCB-AA35-0070-2A325C724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Heading 40 to 44 (</a:t>
            </a:r>
            <a:r>
              <a:rPr lang="en-US" b="1"/>
              <a:t>font size)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A4125-FC3B-DDB5-4A8E-2F6FDD4DF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Running text 24-26</a:t>
            </a:r>
          </a:p>
        </p:txBody>
      </p:sp>
    </p:spTree>
    <p:extLst>
      <p:ext uri="{BB962C8B-B14F-4D97-AF65-F5344CB8AC3E}">
        <p14:creationId xmlns:p14="http://schemas.microsoft.com/office/powerpoint/2010/main" val="39066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45275-95B9-F7D7-2A2B-0947162D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9D03E-DE94-072C-33F0-57BE35AEB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73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F0B9E-8732-0A9C-36D6-989A24E35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554A2-53CB-BFAD-6128-B6DB4BC2C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65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29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Title Slide Font size 44-50; adjust if topic is long.</vt:lpstr>
      <vt:lpstr>Heading 40 to 44 (font size)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Font size 54</dc:title>
  <dc:creator>Masood ™</dc:creator>
  <cp:lastModifiedBy>Masood</cp:lastModifiedBy>
  <cp:revision>11</cp:revision>
  <dcterms:created xsi:type="dcterms:W3CDTF">2024-05-05T15:53:16Z</dcterms:created>
  <dcterms:modified xsi:type="dcterms:W3CDTF">2026-05-13T19:21:15Z</dcterms:modified>
</cp:coreProperties>
</file>