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918400" cy="21945600"/>
  <p:notesSz cx="700405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12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99FF"/>
    <a:srgbClr val="FFFFCC"/>
    <a:srgbClr val="FFFFFF"/>
    <a:srgbClr val="0083C4"/>
    <a:srgbClr val="0066FF"/>
    <a:srgbClr val="3399FF"/>
    <a:srgbClr val="C0C0C0"/>
    <a:srgbClr val="003A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695" autoAdjust="0"/>
    <p:restoredTop sz="94728" autoAdjust="0"/>
  </p:normalViewPr>
  <p:slideViewPr>
    <p:cSldViewPr>
      <p:cViewPr varScale="1">
        <p:scale>
          <a:sx n="27" d="100"/>
          <a:sy n="27" d="100"/>
        </p:scale>
        <p:origin x="1478" y="58"/>
      </p:cViewPr>
      <p:guideLst>
        <p:guide orient="horz" pos="6912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14800" y="3590925"/>
            <a:ext cx="24688800" cy="7640638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838"/>
            <a:ext cx="24688800" cy="529748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51707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775" y="1168400"/>
            <a:ext cx="28390850" cy="4241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775" y="5842000"/>
            <a:ext cx="28390850" cy="13923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82080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6913" y="1168400"/>
            <a:ext cx="7097712" cy="18597563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775" y="1168400"/>
            <a:ext cx="21140738" cy="185975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62138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775" y="1168400"/>
            <a:ext cx="28390850" cy="4241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63775" y="5842000"/>
            <a:ext cx="28390850" cy="13923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88518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6313" y="5470525"/>
            <a:ext cx="28392437" cy="9129713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6313" y="14685963"/>
            <a:ext cx="28392437" cy="4800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35335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775" y="1168400"/>
            <a:ext cx="28390850" cy="4241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775" y="5842000"/>
            <a:ext cx="14119225" cy="13923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535400" y="5842000"/>
            <a:ext cx="14119225" cy="13923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5075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950" y="1168400"/>
            <a:ext cx="28392438" cy="4241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6950" y="5380038"/>
            <a:ext cx="13927138" cy="26368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6950" y="8016875"/>
            <a:ext cx="13927138" cy="117903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5575" y="5380038"/>
            <a:ext cx="13993813" cy="26368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5575" y="8016875"/>
            <a:ext cx="13993813" cy="117903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18332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3775" y="1168400"/>
            <a:ext cx="28390850" cy="42418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17885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58180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950" y="1463675"/>
            <a:ext cx="10617200" cy="51196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5400" y="3159125"/>
            <a:ext cx="16663988" cy="15595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6950" y="6583363"/>
            <a:ext cx="10617200" cy="12196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390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6950" y="1463675"/>
            <a:ext cx="10617200" cy="5119688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995400" y="3159125"/>
            <a:ext cx="16663988" cy="15595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6950" y="6583363"/>
            <a:ext cx="10617200" cy="121967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7997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>
            <a:extLst>
              <a:ext uri="{FF2B5EF4-FFF2-40B4-BE49-F238E27FC236}">
                <a16:creationId xmlns:a16="http://schemas.microsoft.com/office/drawing/2014/main" id="{302F3DCD-E613-4E1E-B1FB-642F04C543A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3656013"/>
            <a:ext cx="5484813" cy="18281650"/>
          </a:xfrm>
          <a:prstGeom prst="rect">
            <a:avLst/>
          </a:prstGeom>
          <a:solidFill>
            <a:srgbClr val="6699FF"/>
          </a:solidFill>
          <a:ln>
            <a:noFill/>
          </a:ln>
          <a:effectLst/>
        </p:spPr>
        <p:txBody>
          <a:bodyPr wrap="none" lIns="457200" tIns="228600" rIns="457200" bIns="457200"/>
          <a:lstStyle>
            <a:lvl1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defTabSz="4389438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defTabSz="43894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4800" dirty="0">
              <a:latin typeface="Impact" panose="020B0806030902050204" pitchFamily="34" charset="0"/>
            </a:endParaRPr>
          </a:p>
        </p:txBody>
      </p:sp>
      <p:sp>
        <p:nvSpPr>
          <p:cNvPr id="1029" name="Rectangle 9">
            <a:extLst>
              <a:ext uri="{FF2B5EF4-FFF2-40B4-BE49-F238E27FC236}">
                <a16:creationId xmlns:a16="http://schemas.microsoft.com/office/drawing/2014/main" id="{4726C265-A75D-48D7-A7AA-A307ACC2EA3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84813" y="3656013"/>
            <a:ext cx="27422475" cy="18281650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57200" tIns="457200" rIns="457200" bIns="457200"/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1030" name="Line 11">
            <a:extLst>
              <a:ext uri="{FF2B5EF4-FFF2-40B4-BE49-F238E27FC236}">
                <a16:creationId xmlns:a16="http://schemas.microsoft.com/office/drawing/2014/main" id="{25D9395A-0E67-45CA-A306-AB2C72E241A2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5484813" y="3617913"/>
            <a:ext cx="0" cy="18321337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Line 12">
            <a:extLst>
              <a:ext uri="{FF2B5EF4-FFF2-40B4-BE49-F238E27FC236}">
                <a16:creationId xmlns:a16="http://schemas.microsoft.com/office/drawing/2014/main" id="{7DB261CF-5FB7-4DDE-81D6-5AC907F88133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3657600"/>
            <a:ext cx="32907288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032" name="Picture 16">
            <a:extLst>
              <a:ext uri="{FF2B5EF4-FFF2-40B4-BE49-F238E27FC236}">
                <a16:creationId xmlns:a16="http://schemas.microsoft.com/office/drawing/2014/main" id="{A5B6750E-F0C7-4A92-83CD-A10EF020103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4888" y="21488400"/>
            <a:ext cx="3502025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725ED8C-6580-48C0-9D5E-F50318DE48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494"/>
          <a:stretch/>
        </p:blipFill>
        <p:spPr>
          <a:xfrm>
            <a:off x="-49212" y="-22225"/>
            <a:ext cx="32956500" cy="425824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389438" rtl="0" eaLnBrk="0" fontAlgn="base" hangingPunct="0">
        <a:spcBef>
          <a:spcPct val="0"/>
        </a:spcBef>
        <a:spcAft>
          <a:spcPct val="0"/>
        </a:spcAft>
        <a:defRPr sz="211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panose="020B0604020202020204" pitchFamily="34" charset="0"/>
        </a:defRPr>
      </a:lvl2pPr>
      <a:lvl3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panose="020B0604020202020204" pitchFamily="34" charset="0"/>
        </a:defRPr>
      </a:lvl3pPr>
      <a:lvl4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panose="020B0604020202020204" pitchFamily="34" charset="0"/>
        </a:defRPr>
      </a:lvl4pPr>
      <a:lvl5pPr algn="ctr" defTabSz="4389438" rtl="0" eaLnBrk="0" fontAlgn="base" hangingPunct="0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panose="020B0604020202020204" pitchFamily="34" charset="0"/>
        </a:defRPr>
      </a:lvl5pPr>
      <a:lvl6pPr marL="4572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panose="020B0604020202020204" pitchFamily="34" charset="0"/>
        </a:defRPr>
      </a:lvl6pPr>
      <a:lvl7pPr marL="9144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panose="020B0604020202020204" pitchFamily="34" charset="0"/>
        </a:defRPr>
      </a:lvl7pPr>
      <a:lvl8pPr marL="13716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panose="020B0604020202020204" pitchFamily="34" charset="0"/>
        </a:defRPr>
      </a:lvl8pPr>
      <a:lvl9pPr marL="1828800" algn="ctr" defTabSz="4389438" rtl="0" fontAlgn="base">
        <a:spcBef>
          <a:spcPct val="0"/>
        </a:spcBef>
        <a:spcAft>
          <a:spcPct val="0"/>
        </a:spcAft>
        <a:defRPr sz="211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1646238" indent="-1646238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defTabSz="4389438" rtl="0" eaLnBrk="0" fontAlgn="base" hangingPunct="0">
        <a:spcBef>
          <a:spcPct val="20000"/>
        </a:spcBef>
        <a:spcAft>
          <a:spcPct val="0"/>
        </a:spcAft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6963" algn="l" defTabSz="4389438" rtl="0" eaLnBrk="0" fontAlgn="base" hangingPunct="0">
        <a:spcBef>
          <a:spcPct val="20000"/>
        </a:spcBef>
        <a:spcAft>
          <a:spcPct val="0"/>
        </a:spcAft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325" indent="-1096963" algn="l" defTabSz="4389438" rtl="0" eaLnBrk="0" fontAlgn="base" hangingPunct="0">
        <a:spcBef>
          <a:spcPct val="20000"/>
        </a:spcBef>
        <a:spcAft>
          <a:spcPct val="0"/>
        </a:spcAft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8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22">
            <a:extLst>
              <a:ext uri="{FF2B5EF4-FFF2-40B4-BE49-F238E27FC236}">
                <a16:creationId xmlns:a16="http://schemas.microsoft.com/office/drawing/2014/main" id="{BE526E25-CB3E-415E-A8AD-77C4E776E9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44200" y="800100"/>
            <a:ext cx="20639088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82880" tIns="182880" rIns="182880" bIns="182880">
            <a:spAutoFit/>
          </a:bodyPr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6600" dirty="0">
                <a:latin typeface="Impact" panose="020B0806030902050204" pitchFamily="34" charset="0"/>
              </a:rPr>
              <a:t>Poster Title Text</a:t>
            </a:r>
          </a:p>
        </p:txBody>
      </p:sp>
      <p:sp>
        <p:nvSpPr>
          <p:cNvPr id="2051" name="Text Box 123">
            <a:extLst>
              <a:ext uri="{FF2B5EF4-FFF2-40B4-BE49-F238E27FC236}">
                <a16:creationId xmlns:a16="http://schemas.microsoft.com/office/drawing/2014/main" id="{531C3FDF-31D1-47E6-8573-3CFDCB1D7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0" y="2225675"/>
            <a:ext cx="7810500" cy="1522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57200" tIns="457200" rIns="457200" bIns="457200" anchor="ctr" anchorCtr="1"/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/>
              <a:t>Imran Asghar</a:t>
            </a:r>
            <a:r>
              <a:rPr lang="en-US" altLang="en-US" sz="4000" baseline="30000" dirty="0"/>
              <a:t>1</a:t>
            </a:r>
            <a:br>
              <a:rPr lang="en-US" altLang="en-US" sz="4000" baseline="30000" dirty="0"/>
            </a:br>
            <a:r>
              <a:rPr lang="en-US" altLang="en-US" sz="4000" dirty="0"/>
              <a:t>NUMS University, Islamabad</a:t>
            </a:r>
          </a:p>
        </p:txBody>
      </p:sp>
      <p:sp>
        <p:nvSpPr>
          <p:cNvPr id="2052" name="Text Box 130">
            <a:extLst>
              <a:ext uri="{FF2B5EF4-FFF2-40B4-BE49-F238E27FC236}">
                <a16:creationId xmlns:a16="http://schemas.microsoft.com/office/drawing/2014/main" id="{E088519B-5437-4BED-9BD6-1A66BC2B20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0613" y="4341813"/>
            <a:ext cx="82264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 dirty="0">
                <a:solidFill>
                  <a:schemeClr val="bg1"/>
                </a:solidFill>
                <a:latin typeface="Humnst777 BlkCn BT" panose="020B0803030504020204" pitchFamily="34" charset="0"/>
              </a:rPr>
              <a:t>INTRODUCTION</a:t>
            </a:r>
          </a:p>
        </p:txBody>
      </p:sp>
      <p:sp>
        <p:nvSpPr>
          <p:cNvPr id="2053" name="Text Box 131">
            <a:extLst>
              <a:ext uri="{FF2B5EF4-FFF2-40B4-BE49-F238E27FC236}">
                <a16:creationId xmlns:a16="http://schemas.microsoft.com/office/drawing/2014/main" id="{E230975B-FA9F-42F6-851E-36FDB1F035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0613" y="12796838"/>
            <a:ext cx="82264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bg1"/>
                </a:solidFill>
                <a:latin typeface="Humnst777 BT" panose="020B0603030504020204" pitchFamily="34" charset="0"/>
              </a:rPr>
              <a:t>METHODS AND MATERIALS</a:t>
            </a:r>
          </a:p>
        </p:txBody>
      </p:sp>
      <p:sp>
        <p:nvSpPr>
          <p:cNvPr id="2054" name="Text Box 133">
            <a:extLst>
              <a:ext uri="{FF2B5EF4-FFF2-40B4-BE49-F238E27FC236}">
                <a16:creationId xmlns:a16="http://schemas.microsoft.com/office/drawing/2014/main" id="{528320E0-5813-45F4-9479-CB9D5A7B2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95063" y="12796838"/>
            <a:ext cx="82264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bg1"/>
                </a:solidFill>
                <a:latin typeface="Humnst777 BT" panose="020B0603030504020204" pitchFamily="34" charset="0"/>
              </a:rPr>
              <a:t>CONCLUSIONS</a:t>
            </a:r>
          </a:p>
        </p:txBody>
      </p:sp>
      <p:sp>
        <p:nvSpPr>
          <p:cNvPr id="2055" name="Text Box 134">
            <a:extLst>
              <a:ext uri="{FF2B5EF4-FFF2-40B4-BE49-F238E27FC236}">
                <a16:creationId xmlns:a16="http://schemas.microsoft.com/office/drawing/2014/main" id="{B2EE962D-65A1-45B2-9488-CDBA75C674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95063" y="4341813"/>
            <a:ext cx="82264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bg1"/>
                </a:solidFill>
                <a:latin typeface="Humnst777 BT" panose="020B0603030504020204" pitchFamily="34" charset="0"/>
              </a:rPr>
              <a:t>DISCUSSION</a:t>
            </a:r>
          </a:p>
        </p:txBody>
      </p:sp>
      <p:sp>
        <p:nvSpPr>
          <p:cNvPr id="2056" name="Text Box 135">
            <a:extLst>
              <a:ext uri="{FF2B5EF4-FFF2-40B4-BE49-F238E27FC236}">
                <a16:creationId xmlns:a16="http://schemas.microsoft.com/office/drawing/2014/main" id="{BC866EA4-201A-4379-9DDF-05AA061314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2838" y="4343400"/>
            <a:ext cx="8228012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bg1"/>
                </a:solidFill>
                <a:latin typeface="Humnst777 BlkCn BT" panose="020B0803030504020204" pitchFamily="34" charset="0"/>
              </a:rPr>
              <a:t>RESULTS</a:t>
            </a:r>
          </a:p>
        </p:txBody>
      </p:sp>
      <p:sp>
        <p:nvSpPr>
          <p:cNvPr id="2057" name="Text Box 136">
            <a:extLst>
              <a:ext uri="{FF2B5EF4-FFF2-40B4-BE49-F238E27FC236}">
                <a16:creationId xmlns:a16="http://schemas.microsoft.com/office/drawing/2014/main" id="{B9534F59-C8B6-48CB-8C3A-90A0C7BBAB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95063" y="16910050"/>
            <a:ext cx="8226425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prstDash val="sysDot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solidFill>
                  <a:schemeClr val="bg1"/>
                </a:solidFill>
                <a:latin typeface="Humnst777 BT" panose="020B0603030504020204" pitchFamily="34" charset="0"/>
              </a:rPr>
              <a:t>REFERENCES</a:t>
            </a:r>
          </a:p>
        </p:txBody>
      </p:sp>
      <p:graphicFrame>
        <p:nvGraphicFramePr>
          <p:cNvPr id="2058" name="Object 137">
            <a:extLst>
              <a:ext uri="{FF2B5EF4-FFF2-40B4-BE49-F238E27FC236}">
                <a16:creationId xmlns:a16="http://schemas.microsoft.com/office/drawing/2014/main" id="{D0EC3126-73C9-4570-A043-BAF69031DC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316200" y="17830800"/>
          <a:ext cx="3543300" cy="294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7" name="Chart" r:id="rId3" imgW="11791950" imgH="11791950" progId="MSGraph.Chart.8">
                  <p:embed followColorScheme="full"/>
                </p:oleObj>
              </mc:Choice>
              <mc:Fallback>
                <p:oleObj name="Chart" r:id="rId3" imgW="11791950" imgH="11791950" progId="MSGraph.Chart.8">
                  <p:embed followColorScheme="full"/>
                  <p:pic>
                    <p:nvPicPr>
                      <p:cNvPr id="0" name="Object 1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16200" y="17830800"/>
                        <a:ext cx="3543300" cy="2946400"/>
                      </a:xfrm>
                      <a:prstGeom prst="rect">
                        <a:avLst/>
                      </a:prstGeom>
                      <a:solidFill>
                        <a:srgbClr val="C0C0C0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35" name="Group 187">
            <a:extLst>
              <a:ext uri="{FF2B5EF4-FFF2-40B4-BE49-F238E27FC236}">
                <a16:creationId xmlns:a16="http://schemas.microsoft.com/office/drawing/2014/main" id="{552B8C3F-B330-4812-A76A-EB091645C661}"/>
              </a:ext>
            </a:extLst>
          </p:cNvPr>
          <p:cNvGraphicFramePr>
            <a:graphicFrameLocks noGrp="1"/>
          </p:cNvGraphicFramePr>
          <p:nvPr/>
        </p:nvGraphicFramePr>
        <p:xfrm>
          <a:off x="19716750" y="17907000"/>
          <a:ext cx="3429000" cy="2743201"/>
        </p:xfrm>
        <a:graphic>
          <a:graphicData uri="http://schemas.openxmlformats.org/drawingml/2006/table">
            <a:tbl>
              <a:tblPr/>
              <a:tblGrid>
                <a:gridCol w="11128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94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778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8102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38175"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</a:t>
                      </a: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7050"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Patient 1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5463"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Patient 2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7050"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Patient 3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463"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Patient 4</a:t>
                      </a:r>
                    </a:p>
                  </a:txBody>
                  <a:tcPr anchor="ctr" anchorCtr="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tc>
                  <a:txBody>
                    <a:bodyPr/>
                    <a:lstStyle>
                      <a:lvl1pPr defTabSz="4389438">
                        <a:spcBef>
                          <a:spcPct val="20000"/>
                        </a:spcBef>
                        <a:defRPr sz="14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2193925" defTabSz="4389438">
                        <a:spcBef>
                          <a:spcPct val="20000"/>
                        </a:spcBef>
                        <a:defRPr sz="122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4389438" defTabSz="4389438">
                        <a:spcBef>
                          <a:spcPct val="20000"/>
                        </a:spcBef>
                        <a:defRPr sz="105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6583363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8778875" defTabSz="4389438">
                        <a:spcBef>
                          <a:spcPct val="20000"/>
                        </a:spcBef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92360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96932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101504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10607675" defTabSz="4389438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8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438943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C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097" name="Text Box 176">
            <a:extLst>
              <a:ext uri="{FF2B5EF4-FFF2-40B4-BE49-F238E27FC236}">
                <a16:creationId xmlns:a16="http://schemas.microsoft.com/office/drawing/2014/main" id="{0782F1F7-692E-4764-88C8-DA1B39D451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08250" y="20878800"/>
            <a:ext cx="330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chemeClr val="bg1"/>
                </a:solidFill>
              </a:rPr>
              <a:t>Chart 1.</a:t>
            </a:r>
            <a:r>
              <a:rPr lang="en-US" altLang="en-US" sz="2000">
                <a:solidFill>
                  <a:schemeClr val="bg1"/>
                </a:solidFill>
              </a:rPr>
              <a:t> Label in 20pt Arial.</a:t>
            </a:r>
          </a:p>
        </p:txBody>
      </p:sp>
      <p:sp>
        <p:nvSpPr>
          <p:cNvPr id="2098" name="Text Box 177">
            <a:extLst>
              <a:ext uri="{FF2B5EF4-FFF2-40B4-BE49-F238E27FC236}">
                <a16:creationId xmlns:a16="http://schemas.microsoft.com/office/drawing/2014/main" id="{B11155D3-7969-4A87-880E-A9E292366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9300" y="20878800"/>
            <a:ext cx="3302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chemeClr val="bg1"/>
                </a:solidFill>
              </a:rPr>
              <a:t>Table 1.</a:t>
            </a:r>
            <a:r>
              <a:rPr lang="en-US" altLang="en-US" sz="2000">
                <a:solidFill>
                  <a:schemeClr val="bg1"/>
                </a:solidFill>
              </a:rPr>
              <a:t> Label in 20pt Arial.</a:t>
            </a:r>
          </a:p>
        </p:txBody>
      </p:sp>
      <p:pic>
        <p:nvPicPr>
          <p:cNvPr id="2099" name="Picture 178">
            <a:extLst>
              <a:ext uri="{FF2B5EF4-FFF2-40B4-BE49-F238E27FC236}">
                <a16:creationId xmlns:a16="http://schemas.microsoft.com/office/drawing/2014/main" id="{47D23F8E-8A68-4B8E-AAB9-AD976A2382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62225" y="13711238"/>
            <a:ext cx="3427413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00" name="Picture 179">
            <a:extLst>
              <a:ext uri="{FF2B5EF4-FFF2-40B4-BE49-F238E27FC236}">
                <a16:creationId xmlns:a16="http://schemas.microsoft.com/office/drawing/2014/main" id="{F9131C4E-2B99-4133-980C-2A5B321C7C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18338" y="13711238"/>
            <a:ext cx="3427412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01" name="Text Box 180">
            <a:extLst>
              <a:ext uri="{FF2B5EF4-FFF2-40B4-BE49-F238E27FC236}">
                <a16:creationId xmlns:a16="http://schemas.microsoft.com/office/drawing/2014/main" id="{846BC26B-187D-428B-975A-62C962F954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66988" y="16840200"/>
            <a:ext cx="34147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chemeClr val="bg1"/>
                </a:solidFill>
              </a:rPr>
              <a:t>Figure 1.</a:t>
            </a:r>
            <a:r>
              <a:rPr lang="en-US" altLang="en-US" sz="2000">
                <a:solidFill>
                  <a:schemeClr val="bg1"/>
                </a:solidFill>
              </a:rPr>
              <a:t> Label in 20pt Arial.</a:t>
            </a:r>
          </a:p>
        </p:txBody>
      </p:sp>
      <p:sp>
        <p:nvSpPr>
          <p:cNvPr id="2102" name="Text Box 181">
            <a:extLst>
              <a:ext uri="{FF2B5EF4-FFF2-40B4-BE49-F238E27FC236}">
                <a16:creationId xmlns:a16="http://schemas.microsoft.com/office/drawing/2014/main" id="{197A8244-AB4B-4E78-AAA7-F5F0EEC569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23100" y="16840200"/>
            <a:ext cx="34147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solidFill>
                  <a:schemeClr val="bg1"/>
                </a:solidFill>
              </a:rPr>
              <a:t>Figure 2.</a:t>
            </a:r>
            <a:r>
              <a:rPr lang="en-US" altLang="en-US" sz="2000">
                <a:solidFill>
                  <a:schemeClr val="bg1"/>
                </a:solidFill>
              </a:rPr>
              <a:t> Label in 20pt Arial.</a:t>
            </a:r>
          </a:p>
        </p:txBody>
      </p:sp>
      <p:sp>
        <p:nvSpPr>
          <p:cNvPr id="2103" name="Text Box 182">
            <a:extLst>
              <a:ext uri="{FF2B5EF4-FFF2-40B4-BE49-F238E27FC236}">
                <a16:creationId xmlns:a16="http://schemas.microsoft.com/office/drawing/2014/main" id="{5575DE61-B399-432C-89CC-7EBA99C94C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500563"/>
            <a:ext cx="548481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latin typeface="Humnst777 BT" panose="020B0603030504020204" pitchFamily="34" charset="0"/>
              </a:rPr>
              <a:t>ABSTRACT</a:t>
            </a:r>
          </a:p>
        </p:txBody>
      </p:sp>
      <p:sp>
        <p:nvSpPr>
          <p:cNvPr id="2104" name="Text Box 183">
            <a:extLst>
              <a:ext uri="{FF2B5EF4-FFF2-40B4-BE49-F238E27FC236}">
                <a16:creationId xmlns:a16="http://schemas.microsoft.com/office/drawing/2014/main" id="{2E014D40-C2E4-45B4-B26F-920FEB3561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7830800"/>
            <a:ext cx="5484813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228600" tIns="228600" rIns="228600" bIns="228600" anchor="ctr" anchorCtr="1"/>
          <a:lstStyle>
            <a:lvl1pPr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438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438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000">
                <a:latin typeface="Humnst777 BT" panose="020B0603030504020204" pitchFamily="34" charset="0"/>
              </a:rPr>
              <a:t>CONTACT</a:t>
            </a:r>
          </a:p>
        </p:txBody>
      </p:sp>
      <p:sp>
        <p:nvSpPr>
          <p:cNvPr id="2105" name="Text Box 188">
            <a:extLst>
              <a:ext uri="{FF2B5EF4-FFF2-40B4-BE49-F238E27FC236}">
                <a16:creationId xmlns:a16="http://schemas.microsoft.com/office/drawing/2014/main" id="{962A0F27-01B2-471D-BEE9-6D73035831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13" y="18880138"/>
            <a:ext cx="4570412" cy="2132012"/>
          </a:xfrm>
          <a:prstGeom prst="rect">
            <a:avLst/>
          </a:prstGeom>
          <a:solidFill>
            <a:srgbClr val="003A7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28600" tIns="228600" rIns="228600" bIns="228600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&lt;your name&gt;          </a:t>
            </a:r>
          </a:p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&lt;your organization&gt;</a:t>
            </a:r>
          </a:p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Email: </a:t>
            </a:r>
          </a:p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Phone: </a:t>
            </a:r>
          </a:p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Website: </a:t>
            </a:r>
          </a:p>
        </p:txBody>
      </p:sp>
      <p:sp>
        <p:nvSpPr>
          <p:cNvPr id="2106" name="Text Box 189">
            <a:extLst>
              <a:ext uri="{FF2B5EF4-FFF2-40B4-BE49-F238E27FC236}">
                <a16:creationId xmlns:a16="http://schemas.microsoft.com/office/drawing/2014/main" id="{1ECFA24B-E766-4DFA-99EF-E16AC626EA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613" y="5414963"/>
            <a:ext cx="4570412" cy="1138237"/>
          </a:xfrm>
          <a:prstGeom prst="rect">
            <a:avLst/>
          </a:prstGeom>
          <a:solidFill>
            <a:srgbClr val="003A7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28600" tIns="228600" rIns="228600" bIns="228600">
            <a:spAutoFit/>
          </a:bodyPr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xxxxxxxxxxxxxxxxxxxxxxxxxxxxxxxxxxxxxxxxxxxxxxxxxxxxxx</a:t>
            </a:r>
          </a:p>
        </p:txBody>
      </p:sp>
      <p:sp>
        <p:nvSpPr>
          <p:cNvPr id="2107" name="Text Box 190">
            <a:extLst>
              <a:ext uri="{FF2B5EF4-FFF2-40B4-BE49-F238E27FC236}">
                <a16:creationId xmlns:a16="http://schemas.microsoft.com/office/drawing/2014/main" id="{C40546B5-A108-46AB-8743-64F9E3FA54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2838" y="5505450"/>
            <a:ext cx="8228012" cy="7291388"/>
          </a:xfrm>
          <a:prstGeom prst="rect">
            <a:avLst/>
          </a:prstGeom>
          <a:solidFill>
            <a:srgbClr val="366EA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28600" tIns="228600" rIns="228600" bIns="228600"/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b="1">
                <a:solidFill>
                  <a:schemeClr val="bg1"/>
                </a:solidFill>
              </a:rPr>
              <a:t>xxxxxxxxxxxxxxxxxxx</a:t>
            </a:r>
            <a:endParaRPr lang="en-US" altLang="en-US">
              <a:solidFill>
                <a:schemeClr val="bg1"/>
              </a:solidFill>
            </a:endParaRPr>
          </a:p>
        </p:txBody>
      </p:sp>
      <p:sp>
        <p:nvSpPr>
          <p:cNvPr id="2108" name="Text Box 191">
            <a:extLst>
              <a:ext uri="{FF2B5EF4-FFF2-40B4-BE49-F238E27FC236}">
                <a16:creationId xmlns:a16="http://schemas.microsoft.com/office/drawing/2014/main" id="{4E822374-A1B4-43CA-97D1-073560FE9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95063" y="5505450"/>
            <a:ext cx="8226425" cy="7291388"/>
          </a:xfrm>
          <a:prstGeom prst="rect">
            <a:avLst/>
          </a:prstGeom>
          <a:solidFill>
            <a:srgbClr val="366EA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28600" tIns="228600" rIns="228600" bIns="228600"/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xxxxxxxxxxxxxxxxxxxxxxx</a:t>
            </a:r>
          </a:p>
        </p:txBody>
      </p:sp>
      <p:sp>
        <p:nvSpPr>
          <p:cNvPr id="2109" name="Text Box 192">
            <a:extLst>
              <a:ext uri="{FF2B5EF4-FFF2-40B4-BE49-F238E27FC236}">
                <a16:creationId xmlns:a16="http://schemas.microsoft.com/office/drawing/2014/main" id="{293C4ED9-9D49-438E-8608-BB6220E0FD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13711238"/>
            <a:ext cx="8228013" cy="7319962"/>
          </a:xfrm>
          <a:prstGeom prst="rect">
            <a:avLst/>
          </a:prstGeom>
          <a:solidFill>
            <a:srgbClr val="366EA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28600" tIns="228600" rIns="228600" bIns="228600"/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xxxxxxxxxxxxxxxxxxxx</a:t>
            </a:r>
          </a:p>
        </p:txBody>
      </p:sp>
      <p:sp>
        <p:nvSpPr>
          <p:cNvPr id="2110" name="Text Box 193">
            <a:extLst>
              <a:ext uri="{FF2B5EF4-FFF2-40B4-BE49-F238E27FC236}">
                <a16:creationId xmlns:a16="http://schemas.microsoft.com/office/drawing/2014/main" id="{CEC885DD-29E8-4B5D-8F60-1871FE0AB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95063" y="13711238"/>
            <a:ext cx="8226425" cy="3198812"/>
          </a:xfrm>
          <a:prstGeom prst="rect">
            <a:avLst/>
          </a:prstGeom>
          <a:solidFill>
            <a:srgbClr val="366EA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28600" tIns="228600" rIns="228600" bIns="228600"/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xxxxxxxxxxxx</a:t>
            </a:r>
          </a:p>
        </p:txBody>
      </p:sp>
      <p:sp>
        <p:nvSpPr>
          <p:cNvPr id="2111" name="Text Box 194">
            <a:extLst>
              <a:ext uri="{FF2B5EF4-FFF2-40B4-BE49-F238E27FC236}">
                <a16:creationId xmlns:a16="http://schemas.microsoft.com/office/drawing/2014/main" id="{923FB530-A360-4409-ABAE-BE318E876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0613" y="5505450"/>
            <a:ext cx="8226425" cy="7291388"/>
          </a:xfrm>
          <a:prstGeom prst="rect">
            <a:avLst/>
          </a:prstGeom>
          <a:solidFill>
            <a:srgbClr val="366EA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28600" tIns="228600" rIns="228600" bIns="228600"/>
          <a:lstStyle>
            <a:lvl1pPr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chemeClr val="bg1"/>
                </a:solidFill>
              </a:rPr>
              <a:t>xxxxxxxxxxxxxxxxxxx</a:t>
            </a:r>
            <a:endParaRPr lang="en-US" altLang="en-US" b="1">
              <a:solidFill>
                <a:srgbClr val="FFFF99"/>
              </a:solidFill>
            </a:endParaRPr>
          </a:p>
        </p:txBody>
      </p:sp>
      <p:sp>
        <p:nvSpPr>
          <p:cNvPr id="2112" name="Text Box 195">
            <a:extLst>
              <a:ext uri="{FF2B5EF4-FFF2-40B4-BE49-F238E27FC236}">
                <a16:creationId xmlns:a16="http://schemas.microsoft.com/office/drawing/2014/main" id="{A364A648-46C5-4606-8FFC-64D67A002C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95063" y="17832388"/>
            <a:ext cx="8226425" cy="3198812"/>
          </a:xfrm>
          <a:prstGeom prst="rect">
            <a:avLst/>
          </a:prstGeom>
          <a:solidFill>
            <a:srgbClr val="366EA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prstDash val="dash"/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28600" tIns="228600" rIns="228600" bIns="228600"/>
          <a:lstStyle>
            <a:lvl1pPr marL="457200" indent="-4572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914400" indent="-3429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371600" indent="-3429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828800" indent="-3429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286000" indent="-34290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743200" indent="-3429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200400" indent="-3429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657600" indent="-3429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114800" indent="-3429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Aft>
                <a:spcPct val="50000"/>
              </a:spcAft>
              <a:buFontTx/>
              <a:buAutoNum type="arabicPeriod"/>
            </a:pPr>
            <a:r>
              <a:rPr lang="en-US" altLang="en-US">
                <a:solidFill>
                  <a:schemeClr val="bg1"/>
                </a:solidFill>
              </a:rPr>
              <a:t>xxxxxxxxxxxxxx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8943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85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Humnst777 BlkCn BT</vt:lpstr>
      <vt:lpstr>Humnst777 BT</vt:lpstr>
      <vt:lpstr>Impact</vt:lpstr>
      <vt:lpstr>Default Design</vt:lpstr>
      <vt:lpstr>Chart</vt:lpstr>
      <vt:lpstr>PowerPoint Presentation</vt:lpstr>
    </vt:vector>
  </TitlesOfParts>
  <Company>Genigraphics 800.790.4001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Poster 24 x 36 - D</dc:title>
  <dc:creator>Genigraphics 800.790.4001</dc:creator>
  <dc:description>To order poster prints visit us at www.genigraphics.com</dc:description>
  <cp:lastModifiedBy>Masood ™</cp:lastModifiedBy>
  <cp:revision>48</cp:revision>
  <dcterms:created xsi:type="dcterms:W3CDTF">2008-05-03T03:01:56Z</dcterms:created>
  <dcterms:modified xsi:type="dcterms:W3CDTF">2026-05-22T09:26:51Z</dcterms:modified>
</cp:coreProperties>
</file>