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58" r:id="rId4"/>
    <p:sldId id="332" r:id="rId5"/>
    <p:sldId id="337" r:id="rId6"/>
    <p:sldId id="339" r:id="rId7"/>
    <p:sldId id="277" r:id="rId8"/>
    <p:sldId id="33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yeli Citlalli Vallarta Diaz" initials="NCVD" lastIdx="1" clrIdx="0">
    <p:extLst>
      <p:ext uri="{19B8F6BF-5375-455C-9EA6-DF929625EA0E}">
        <p15:presenceInfo xmlns:p15="http://schemas.microsoft.com/office/powerpoint/2012/main" userId="S-1-5-21-790525478-725345543-271511957-22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B70"/>
    <a:srgbClr val="CC66FF"/>
    <a:srgbClr val="25234A"/>
    <a:srgbClr val="813772"/>
    <a:srgbClr val="993366"/>
    <a:srgbClr val="CFBDCD"/>
    <a:srgbClr val="262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39EF8-5C37-4A74-A77F-8C718C85B288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D89AD-A56F-42C8-A38C-F0C64D45B4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25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1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1A28-8D14-42D9-BD35-198B41DF5446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F65D-858E-4424-8B0A-21F3812FF3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64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1A28-8D14-42D9-BD35-198B41DF5446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F65D-858E-4424-8B0A-21F3812FF3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8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1A28-8D14-42D9-BD35-198B41DF5446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F65D-858E-4424-8B0A-21F3812FF3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9559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049000" y="6253637"/>
            <a:ext cx="339725" cy="33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838200" y="331902"/>
            <a:ext cx="10515600" cy="58154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3700" b="0" cap="none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078367" y="6333012"/>
            <a:ext cx="2698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11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11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927756"/>
            <a:ext cx="10515600" cy="22225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buFontTx/>
              <a:buNone/>
              <a:defRPr sz="13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 algn="ctr">
              <a:lnSpc>
                <a:spcPct val="100000"/>
              </a:lnSpc>
              <a:buFontTx/>
              <a:buNone/>
              <a:defRPr sz="13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 algn="ctr">
              <a:lnSpc>
                <a:spcPct val="100000"/>
              </a:lnSpc>
              <a:buFontTx/>
              <a:buNone/>
              <a:defRPr sz="13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 algn="ctr">
              <a:lnSpc>
                <a:spcPct val="100000"/>
              </a:lnSpc>
              <a:buFontTx/>
              <a:buNone/>
              <a:defRPr sz="13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1952743" y="6423499"/>
            <a:ext cx="886968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39784" y="6326275"/>
            <a:ext cx="118586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1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11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73552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1A28-8D14-42D9-BD35-198B41DF5446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F65D-858E-4424-8B0A-21F3812FF3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66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1A28-8D14-42D9-BD35-198B41DF5446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F65D-858E-4424-8B0A-21F3812FF3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62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1A28-8D14-42D9-BD35-198B41DF5446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F65D-858E-4424-8B0A-21F3812FF3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326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1A28-8D14-42D9-BD35-198B41DF5446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F65D-858E-4424-8B0A-21F3812FF3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15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1A28-8D14-42D9-BD35-198B41DF5446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F65D-858E-4424-8B0A-21F3812FF3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53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1A28-8D14-42D9-BD35-198B41DF5446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F65D-858E-4424-8B0A-21F3812FF3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668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1A28-8D14-42D9-BD35-198B41DF5446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F65D-858E-4424-8B0A-21F3812FF3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08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1A28-8D14-42D9-BD35-198B41DF5446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F65D-858E-4424-8B0A-21F3812FF3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38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A1A28-8D14-42D9-BD35-198B41DF5446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F65D-858E-4424-8B0A-21F3812FF3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812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29E88175-CCD9-4903-A263-76582F0B4981}"/>
              </a:ext>
            </a:extLst>
          </p:cNvPr>
          <p:cNvSpPr txBox="1"/>
          <p:nvPr/>
        </p:nvSpPr>
        <p:spPr>
          <a:xfrm>
            <a:off x="484140" y="3313093"/>
            <a:ext cx="446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>
                    <a:lumMod val="9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Título: Noto Bold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DC7EA3A-1B12-44DA-BC49-C51513F69EC3}"/>
              </a:ext>
            </a:extLst>
          </p:cNvPr>
          <p:cNvSpPr txBox="1"/>
          <p:nvPr/>
        </p:nvSpPr>
        <p:spPr>
          <a:xfrm>
            <a:off x="322798" y="4020979"/>
            <a:ext cx="4783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>
                    <a:lumMod val="9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Subtitulo: Noto regular 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F357949-DAA2-4893-BD93-B5ACD54D5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491" y="5945605"/>
            <a:ext cx="4783846" cy="47209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B05CDA4-912F-4D2D-B302-C5F3FB1E4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679" y="1867068"/>
            <a:ext cx="3445260" cy="98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7D8DA632-334A-454B-A1A2-90BBCDD71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342" y="1283623"/>
            <a:ext cx="3718446" cy="10624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C9B0D-7350-401F-9199-E974FA7CC848}"/>
              </a:ext>
            </a:extLst>
          </p:cNvPr>
          <p:cNvSpPr txBox="1"/>
          <p:nvPr/>
        </p:nvSpPr>
        <p:spPr>
          <a:xfrm>
            <a:off x="6400800" y="1383040"/>
            <a:ext cx="446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>
                    <a:lumMod val="9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Titulo: Noto Bold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7B3B3A-6B46-427E-B796-4995A402D319}"/>
              </a:ext>
            </a:extLst>
          </p:cNvPr>
          <p:cNvSpPr txBox="1"/>
          <p:nvPr/>
        </p:nvSpPr>
        <p:spPr>
          <a:xfrm>
            <a:off x="6165567" y="2090926"/>
            <a:ext cx="4783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>
                    <a:lumMod val="9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Subtitulo: Noto regular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4B7746D-F0A9-4F39-B319-FEC2FA214EB9}"/>
              </a:ext>
            </a:extLst>
          </p:cNvPr>
          <p:cNvSpPr txBox="1"/>
          <p:nvPr/>
        </p:nvSpPr>
        <p:spPr>
          <a:xfrm>
            <a:off x="6326909" y="3760299"/>
            <a:ext cx="53721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Montserrat" panose="00000500000000000000" pitchFamily="2" charset="0"/>
            </a:endParaRPr>
          </a:p>
          <a:p>
            <a:pPr algn="just"/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Agrega el texto aquí…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adipiscing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fermentum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mollis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scelerisque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ante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consequat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ligula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imperdiet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lacinia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finibus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purus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Nulla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interdum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felis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pretium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feugiat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Praesent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enim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sapien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blandit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ut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convallis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cursus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tincidunt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sed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nisl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Sed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euismod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ipsum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laoreet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feugiat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consequat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auctor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eros,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rhoncus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lacinia ante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dignissim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Nunc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luctus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suscipit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dui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id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Nulla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facilisi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Vestibulum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dolor ac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purus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condimentum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blandit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eget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nunc.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Aenean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ac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diam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amet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ex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egestas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FABA1A-1514-4464-950E-81D99D5CFF54}"/>
              </a:ext>
            </a:extLst>
          </p:cNvPr>
          <p:cNvSpPr txBox="1"/>
          <p:nvPr/>
        </p:nvSpPr>
        <p:spPr>
          <a:xfrm>
            <a:off x="-127000" y="4188799"/>
            <a:ext cx="497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81377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Titulo: Noto Bold </a:t>
            </a:r>
          </a:p>
        </p:txBody>
      </p:sp>
    </p:spTree>
    <p:extLst>
      <p:ext uri="{BB962C8B-B14F-4D97-AF65-F5344CB8AC3E}">
        <p14:creationId xmlns:p14="http://schemas.microsoft.com/office/powerpoint/2010/main" val="373201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1AD6CEC-3263-49A4-9CF4-3E79CB886174}"/>
              </a:ext>
            </a:extLst>
          </p:cNvPr>
          <p:cNvSpPr txBox="1"/>
          <p:nvPr/>
        </p:nvSpPr>
        <p:spPr>
          <a:xfrm>
            <a:off x="6096000" y="2028616"/>
            <a:ext cx="5372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Montserrat" panose="00000500000000000000" pitchFamily="2" charset="0"/>
              </a:rPr>
              <a:t>Tipografía: Noto </a:t>
            </a:r>
            <a:r>
              <a:rPr lang="es-MX" b="1" dirty="0" err="1">
                <a:latin typeface="Montserrat" panose="00000500000000000000" pitchFamily="2" charset="0"/>
              </a:rPr>
              <a:t>bold</a:t>
            </a:r>
            <a:r>
              <a:rPr lang="es-MX" b="1" dirty="0">
                <a:latin typeface="Montserrat" panose="00000500000000000000" pitchFamily="2" charset="0"/>
              </a:rPr>
              <a:t> </a:t>
            </a:r>
          </a:p>
          <a:p>
            <a:endParaRPr lang="es-MX" dirty="0">
              <a:latin typeface="Montserrat" panose="00000500000000000000" pitchFamily="2" charset="0"/>
            </a:endParaRPr>
          </a:p>
          <a:p>
            <a:pPr algn="just"/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Agrega el texto aquí…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adipiscing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fermentum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mollis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scelerisque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ante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consequat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ligula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imperdiet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lacinia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finibus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purus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Nulla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interdum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felis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pretium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feugiat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Praesent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enim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sapien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blandit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ut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convallis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cursus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tincidunt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sed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nisl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Sed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euismod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ipsum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laoreet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feugiat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consequat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auctor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eros,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rhoncus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lacinia ante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dignissim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Nunc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luctus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suscipit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dui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id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Nulla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facilisi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Vestibulum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dolor ac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purus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condimentum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blandit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eget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nunc.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Aenean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ac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diam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amet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ex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egestas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A0C54D96-BB6D-47F7-8331-C468B7720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978" y="1379196"/>
            <a:ext cx="3090276" cy="88293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FC9E10D-C177-4F9E-9AA1-13B272D337CB}"/>
              </a:ext>
            </a:extLst>
          </p:cNvPr>
          <p:cNvSpPr txBox="1"/>
          <p:nvPr/>
        </p:nvSpPr>
        <p:spPr>
          <a:xfrm>
            <a:off x="289256" y="2939921"/>
            <a:ext cx="377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>
                    <a:lumMod val="9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Título:</a:t>
            </a:r>
          </a:p>
          <a:p>
            <a:pPr algn="ctr"/>
            <a:r>
              <a:rPr lang="es-MX" sz="4000" b="1" dirty="0">
                <a:solidFill>
                  <a:schemeClr val="bg1">
                    <a:lumMod val="9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Noto Bold </a:t>
            </a:r>
          </a:p>
        </p:txBody>
      </p:sp>
    </p:spTree>
    <p:extLst>
      <p:ext uri="{BB962C8B-B14F-4D97-AF65-F5344CB8AC3E}">
        <p14:creationId xmlns:p14="http://schemas.microsoft.com/office/powerpoint/2010/main" val="380502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adroTexto 45">
            <a:extLst>
              <a:ext uri="{FF2B5EF4-FFF2-40B4-BE49-F238E27FC236}">
                <a16:creationId xmlns:a16="http://schemas.microsoft.com/office/drawing/2014/main" id="{B994E918-83AC-4B73-9BE7-7A9B99FDC638}"/>
              </a:ext>
            </a:extLst>
          </p:cNvPr>
          <p:cNvSpPr txBox="1"/>
          <p:nvPr/>
        </p:nvSpPr>
        <p:spPr>
          <a:xfrm>
            <a:off x="571500" y="2663965"/>
            <a:ext cx="619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Tipografía: Noto Bold</a:t>
            </a:r>
          </a:p>
          <a:p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just"/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Agrega el texto aquí…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adipiscing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fermentum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mollis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scelerisque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ante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consequat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ligula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imperdiet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lacinia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finibus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purus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Nulla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interdum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felis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pretium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feugiat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Praesent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enim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sapien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blandit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ut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convallis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cursus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tincidunt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sed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nisl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Sed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euismod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ipsum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laoreet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feugiat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Duis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consequat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auctor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eros,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rhoncus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lacinia ante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dignissim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Nunc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luctus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suscipit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dui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id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Nulla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facilisi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Vestibulum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dolor ac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purus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condimentum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blandit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eget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nunc.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Aenean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ac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diam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amet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ex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egestas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</a:p>
        </p:txBody>
      </p:sp>
      <p:sp>
        <p:nvSpPr>
          <p:cNvPr id="52" name="Marcador de posición de imagen 51">
            <a:extLst>
              <a:ext uri="{FF2B5EF4-FFF2-40B4-BE49-F238E27FC236}">
                <a16:creationId xmlns:a16="http://schemas.microsoft.com/office/drawing/2014/main" id="{E71D4360-410A-45EE-B456-48069E650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62373" y="1752600"/>
            <a:ext cx="4258127" cy="4038600"/>
          </a:xfrm>
        </p:spPr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72D20CA-E0CB-4B2B-9A41-EE095CCFD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00" y="1351395"/>
            <a:ext cx="2808435" cy="8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6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B8CD739-0956-425C-9267-A3079A2961C7}"/>
              </a:ext>
            </a:extLst>
          </p:cNvPr>
          <p:cNvSpPr/>
          <p:nvPr/>
        </p:nvSpPr>
        <p:spPr>
          <a:xfrm>
            <a:off x="6836229" y="1358612"/>
            <a:ext cx="5355772" cy="4334618"/>
          </a:xfrm>
          <a:prstGeom prst="rect">
            <a:avLst/>
          </a:prstGeom>
          <a:solidFill>
            <a:srgbClr val="993366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602520-4E49-4C1B-B641-A2C7F3020DBE}"/>
              </a:ext>
            </a:extLst>
          </p:cNvPr>
          <p:cNvSpPr txBox="1"/>
          <p:nvPr/>
        </p:nvSpPr>
        <p:spPr>
          <a:xfrm>
            <a:off x="7396844" y="2340981"/>
            <a:ext cx="42345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Tipografía: Noto Bold</a:t>
            </a:r>
          </a:p>
          <a:p>
            <a:endParaRPr lang="es-MX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just"/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Agrega el texto aquí…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adipiscing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fermentum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mollis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scelerisque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ante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consequat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ligula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imperdiet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lacinia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finibus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purus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Nulla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interdum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felis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pretium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feugiat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Praesent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enim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sapien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blandit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ut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convallis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cursus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tincidunt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sed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nisl</a:t>
            </a:r>
            <a:r>
              <a:rPr lang="es-MX" sz="14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D3BB5AC-00D3-4196-B5EF-4BE498F91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3722" y="992187"/>
            <a:ext cx="6172200" cy="4873625"/>
          </a:xfrm>
        </p:spPr>
      </p:sp>
    </p:spTree>
    <p:extLst>
      <p:ext uri="{BB962C8B-B14F-4D97-AF65-F5344CB8AC3E}">
        <p14:creationId xmlns:p14="http://schemas.microsoft.com/office/powerpoint/2010/main" val="101851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0CB432D-4B65-4216-B645-8E98D945F306}"/>
              </a:ext>
            </a:extLst>
          </p:cNvPr>
          <p:cNvSpPr/>
          <p:nvPr/>
        </p:nvSpPr>
        <p:spPr>
          <a:xfrm>
            <a:off x="0" y="0"/>
            <a:ext cx="5355772" cy="6858000"/>
          </a:xfrm>
          <a:prstGeom prst="rect">
            <a:avLst/>
          </a:prstGeom>
          <a:solidFill>
            <a:srgbClr val="25234A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53577C-D565-4ED7-AD43-4A40C787D553}"/>
              </a:ext>
            </a:extLst>
          </p:cNvPr>
          <p:cNvSpPr txBox="1"/>
          <p:nvPr/>
        </p:nvSpPr>
        <p:spPr>
          <a:xfrm>
            <a:off x="560615" y="1974186"/>
            <a:ext cx="42345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Tipografía: Noto </a:t>
            </a:r>
            <a:r>
              <a:rPr lang="es-MX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bold</a:t>
            </a:r>
            <a:endParaRPr lang="es-MX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s-MX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just"/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Agrega el texto aquí…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adipiscing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fermentum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mollis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scelerisque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ante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consequat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ligula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imperdiet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lacinia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finibus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purus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Nulla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interdum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felis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pretium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feugiat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Praesent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enim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sapien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blandit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ut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convallis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cursus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tincidunt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sed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nisl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D2C92C4-8B9E-4E62-8D57-9E842EF5C270}"/>
              </a:ext>
            </a:extLst>
          </p:cNvPr>
          <p:cNvGrpSpPr/>
          <p:nvPr/>
        </p:nvGrpSpPr>
        <p:grpSpPr>
          <a:xfrm>
            <a:off x="6117770" y="1462083"/>
            <a:ext cx="826645" cy="826645"/>
            <a:chOff x="6237514" y="1775041"/>
            <a:chExt cx="826645" cy="826645"/>
          </a:xfrm>
        </p:grpSpPr>
        <p:sp>
          <p:nvSpPr>
            <p:cNvPr id="26" name="Teardrop 13">
              <a:extLst>
                <a:ext uri="{FF2B5EF4-FFF2-40B4-BE49-F238E27FC236}">
                  <a16:creationId xmlns:a16="http://schemas.microsoft.com/office/drawing/2014/main" id="{933EE357-E6E9-4878-9BC6-B574EAC5D487}"/>
                </a:ext>
              </a:extLst>
            </p:cNvPr>
            <p:cNvSpPr/>
            <p:nvPr/>
          </p:nvSpPr>
          <p:spPr>
            <a:xfrm>
              <a:off x="6237514" y="1775041"/>
              <a:ext cx="826645" cy="826645"/>
            </a:xfrm>
            <a:prstGeom prst="teardrop">
              <a:avLst/>
            </a:prstGeom>
            <a:solidFill>
              <a:srgbClr val="CFB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7D49A819-BA70-4C5C-A361-C7C4739B9F4D}"/>
                </a:ext>
              </a:extLst>
            </p:cNvPr>
            <p:cNvSpPr/>
            <p:nvPr/>
          </p:nvSpPr>
          <p:spPr>
            <a:xfrm>
              <a:off x="6498390" y="1945401"/>
              <a:ext cx="3048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400" b="1" dirty="0">
                  <a:solidFill>
                    <a:srgbClr val="25234A"/>
                  </a:solidFill>
                  <a:latin typeface="Montserrat" panose="00000500000000000000" pitchFamily="2" charset="0"/>
                </a:rPr>
                <a:t>1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DF906960-F75A-4535-82B8-78C1E3EB0982}"/>
              </a:ext>
            </a:extLst>
          </p:cNvPr>
          <p:cNvGrpSpPr/>
          <p:nvPr/>
        </p:nvGrpSpPr>
        <p:grpSpPr>
          <a:xfrm>
            <a:off x="6117770" y="3086235"/>
            <a:ext cx="826645" cy="826645"/>
            <a:chOff x="6237514" y="1784604"/>
            <a:chExt cx="826645" cy="826645"/>
          </a:xfrm>
          <a:solidFill>
            <a:srgbClr val="0E6B70"/>
          </a:solidFill>
        </p:grpSpPr>
        <p:sp>
          <p:nvSpPr>
            <p:cNvPr id="30" name="Teardrop 13">
              <a:extLst>
                <a:ext uri="{FF2B5EF4-FFF2-40B4-BE49-F238E27FC236}">
                  <a16:creationId xmlns:a16="http://schemas.microsoft.com/office/drawing/2014/main" id="{E69D0193-9CE6-42DF-AAE5-93BF590DF1C9}"/>
                </a:ext>
              </a:extLst>
            </p:cNvPr>
            <p:cNvSpPr/>
            <p:nvPr/>
          </p:nvSpPr>
          <p:spPr>
            <a:xfrm>
              <a:off x="6237514" y="1784604"/>
              <a:ext cx="826645" cy="826645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869E45B-4DA0-4564-9672-549AC9C2DA5B}"/>
                </a:ext>
              </a:extLst>
            </p:cNvPr>
            <p:cNvSpPr/>
            <p:nvPr/>
          </p:nvSpPr>
          <p:spPr>
            <a:xfrm>
              <a:off x="6498390" y="1945401"/>
              <a:ext cx="365806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s-MX" sz="2400" b="1" dirty="0">
                  <a:solidFill>
                    <a:srgbClr val="25234A"/>
                  </a:solidFill>
                  <a:latin typeface="Montserrat" panose="00000500000000000000" pitchFamily="2" charset="0"/>
                </a:rPr>
                <a:t>2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4F2A04EE-2432-4D5A-A96D-A8FC9A2A33AA}"/>
              </a:ext>
            </a:extLst>
          </p:cNvPr>
          <p:cNvGrpSpPr/>
          <p:nvPr/>
        </p:nvGrpSpPr>
        <p:grpSpPr>
          <a:xfrm>
            <a:off x="6139251" y="4767274"/>
            <a:ext cx="826645" cy="826645"/>
            <a:chOff x="6237514" y="1784604"/>
            <a:chExt cx="826645" cy="826645"/>
          </a:xfrm>
          <a:solidFill>
            <a:srgbClr val="CC66FF"/>
          </a:solidFill>
        </p:grpSpPr>
        <p:sp>
          <p:nvSpPr>
            <p:cNvPr id="33" name="Teardrop 13">
              <a:extLst>
                <a:ext uri="{FF2B5EF4-FFF2-40B4-BE49-F238E27FC236}">
                  <a16:creationId xmlns:a16="http://schemas.microsoft.com/office/drawing/2014/main" id="{0534FB68-0A4A-4A25-AF46-9FF18E12D0DA}"/>
                </a:ext>
              </a:extLst>
            </p:cNvPr>
            <p:cNvSpPr/>
            <p:nvPr/>
          </p:nvSpPr>
          <p:spPr>
            <a:xfrm>
              <a:off x="6237514" y="1784604"/>
              <a:ext cx="826645" cy="826645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AD18B4B6-034E-4371-958D-48884E0ABE9C}"/>
                </a:ext>
              </a:extLst>
            </p:cNvPr>
            <p:cNvSpPr/>
            <p:nvPr/>
          </p:nvSpPr>
          <p:spPr>
            <a:xfrm>
              <a:off x="6498390" y="1945401"/>
              <a:ext cx="365806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s-MX" sz="2400" b="1" dirty="0">
                  <a:solidFill>
                    <a:srgbClr val="25234A"/>
                  </a:solidFill>
                  <a:latin typeface="Montserrat" panose="00000500000000000000" pitchFamily="2" charset="0"/>
                </a:rPr>
                <a:t>3</a:t>
              </a: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5E65962-FA79-4D43-B5B7-4BF260143145}"/>
              </a:ext>
            </a:extLst>
          </p:cNvPr>
          <p:cNvSpPr txBox="1"/>
          <p:nvPr/>
        </p:nvSpPr>
        <p:spPr>
          <a:xfrm>
            <a:off x="7205291" y="1278499"/>
            <a:ext cx="42345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Agrega el texto aquí…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adipiscing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fermentum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mollis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scelerisque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ante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consequat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ligula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imperdiet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D09FD03-6C12-422F-9AB6-927544BAD031}"/>
              </a:ext>
            </a:extLst>
          </p:cNvPr>
          <p:cNvSpPr txBox="1"/>
          <p:nvPr/>
        </p:nvSpPr>
        <p:spPr>
          <a:xfrm>
            <a:off x="7205291" y="2893088"/>
            <a:ext cx="42345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Agrega el texto aquí…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adipiscing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fermentum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mollis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scelerisque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ante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consequat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ligula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imperdiet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4C01AFF-B946-4855-A366-02F735CEC50E}"/>
              </a:ext>
            </a:extLst>
          </p:cNvPr>
          <p:cNvSpPr txBox="1"/>
          <p:nvPr/>
        </p:nvSpPr>
        <p:spPr>
          <a:xfrm>
            <a:off x="7342415" y="4530583"/>
            <a:ext cx="42345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Agrega el texto aquí…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adipiscing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fermentum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mollis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scelerisque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ante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consequat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ligula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imperdiet</a:t>
            </a:r>
            <a:r>
              <a:rPr lang="es-MX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2290" y="2953520"/>
            <a:ext cx="2422490" cy="2420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ectangle 6"/>
          <p:cNvSpPr/>
          <p:nvPr/>
        </p:nvSpPr>
        <p:spPr>
          <a:xfrm>
            <a:off x="802290" y="2373085"/>
            <a:ext cx="2422490" cy="606055"/>
          </a:xfrm>
          <a:prstGeom prst="rect">
            <a:avLst/>
          </a:prstGeom>
          <a:solidFill>
            <a:srgbClr val="CF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/>
          <p:cNvSpPr/>
          <p:nvPr/>
        </p:nvSpPr>
        <p:spPr>
          <a:xfrm>
            <a:off x="3499994" y="2928257"/>
            <a:ext cx="2422490" cy="2420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Rectangle 10"/>
          <p:cNvSpPr/>
          <p:nvPr/>
        </p:nvSpPr>
        <p:spPr>
          <a:xfrm>
            <a:off x="3499994" y="2383971"/>
            <a:ext cx="2422490" cy="546465"/>
          </a:xfrm>
          <a:prstGeom prst="rect">
            <a:avLst/>
          </a:prstGeom>
          <a:solidFill>
            <a:srgbClr val="813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6197697" y="2928257"/>
            <a:ext cx="2422490" cy="2420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6197697" y="2373085"/>
            <a:ext cx="2422490" cy="565615"/>
          </a:xfrm>
          <a:prstGeom prst="rect">
            <a:avLst/>
          </a:prstGeom>
          <a:solidFill>
            <a:srgbClr val="0E6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Rectangle 15"/>
          <p:cNvSpPr/>
          <p:nvPr/>
        </p:nvSpPr>
        <p:spPr>
          <a:xfrm>
            <a:off x="8895400" y="2928257"/>
            <a:ext cx="2422490" cy="2420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Rectangle 16"/>
          <p:cNvSpPr/>
          <p:nvPr/>
        </p:nvSpPr>
        <p:spPr>
          <a:xfrm>
            <a:off x="8902923" y="2373085"/>
            <a:ext cx="2422490" cy="568754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0" name="Freeform 69"/>
          <p:cNvSpPr/>
          <p:nvPr/>
        </p:nvSpPr>
        <p:spPr>
          <a:xfrm>
            <a:off x="2290951" y="5192920"/>
            <a:ext cx="1141877" cy="272319"/>
          </a:xfrm>
          <a:custGeom>
            <a:avLst/>
            <a:gdLst>
              <a:gd name="connsiteX0" fmla="*/ 1934959 w 2283753"/>
              <a:gd name="connsiteY0" fmla="*/ 0 h 544638"/>
              <a:gd name="connsiteX1" fmla="*/ 2283753 w 2283753"/>
              <a:gd name="connsiteY1" fmla="*/ 272319 h 544638"/>
              <a:gd name="connsiteX2" fmla="*/ 1934959 w 2283753"/>
              <a:gd name="connsiteY2" fmla="*/ 544638 h 544638"/>
              <a:gd name="connsiteX3" fmla="*/ 1934959 w 2283753"/>
              <a:gd name="connsiteY3" fmla="*/ 362754 h 544638"/>
              <a:gd name="connsiteX4" fmla="*/ 0 w 2283753"/>
              <a:gd name="connsiteY4" fmla="*/ 362754 h 544638"/>
              <a:gd name="connsiteX5" fmla="*/ 0 w 2283753"/>
              <a:gd name="connsiteY5" fmla="*/ 181884 h 544638"/>
              <a:gd name="connsiteX6" fmla="*/ 1934959 w 2283753"/>
              <a:gd name="connsiteY6" fmla="*/ 181884 h 54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753" h="544638">
                <a:moveTo>
                  <a:pt x="1934959" y="0"/>
                </a:moveTo>
                <a:lnTo>
                  <a:pt x="2283753" y="272319"/>
                </a:lnTo>
                <a:lnTo>
                  <a:pt x="1934959" y="544638"/>
                </a:lnTo>
                <a:lnTo>
                  <a:pt x="1934959" y="362754"/>
                </a:lnTo>
                <a:lnTo>
                  <a:pt x="0" y="362754"/>
                </a:lnTo>
                <a:lnTo>
                  <a:pt x="0" y="181884"/>
                </a:lnTo>
                <a:lnTo>
                  <a:pt x="1934959" y="181884"/>
                </a:lnTo>
                <a:close/>
              </a:path>
            </a:pathLst>
          </a:custGeom>
          <a:solidFill>
            <a:srgbClr val="CF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6" name="Freeform 55"/>
          <p:cNvSpPr/>
          <p:nvPr/>
        </p:nvSpPr>
        <p:spPr>
          <a:xfrm>
            <a:off x="3435340" y="5283862"/>
            <a:ext cx="990273" cy="90435"/>
          </a:xfrm>
          <a:custGeom>
            <a:avLst/>
            <a:gdLst>
              <a:gd name="connsiteX0" fmla="*/ 0 w 1980545"/>
              <a:gd name="connsiteY0" fmla="*/ 0 h 180870"/>
              <a:gd name="connsiteX1" fmla="*/ 1980545 w 1980545"/>
              <a:gd name="connsiteY1" fmla="*/ 0 h 180870"/>
              <a:gd name="connsiteX2" fmla="*/ 1980545 w 1980545"/>
              <a:gd name="connsiteY2" fmla="*/ 180870 h 180870"/>
              <a:gd name="connsiteX3" fmla="*/ 0 w 1980545"/>
              <a:gd name="connsiteY3" fmla="*/ 180870 h 180870"/>
              <a:gd name="connsiteX4" fmla="*/ 115832 w 1980545"/>
              <a:gd name="connsiteY4" fmla="*/ 90436 h 180870"/>
              <a:gd name="connsiteX5" fmla="*/ 0 w 1980545"/>
              <a:gd name="connsiteY5" fmla="*/ 0 h 18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545" h="180870">
                <a:moveTo>
                  <a:pt x="0" y="0"/>
                </a:moveTo>
                <a:lnTo>
                  <a:pt x="1980545" y="0"/>
                </a:lnTo>
                <a:lnTo>
                  <a:pt x="1980545" y="180870"/>
                </a:lnTo>
                <a:lnTo>
                  <a:pt x="0" y="180870"/>
                </a:lnTo>
                <a:lnTo>
                  <a:pt x="115832" y="90436"/>
                </a:lnTo>
                <a:lnTo>
                  <a:pt x="0" y="0"/>
                </a:lnTo>
                <a:close/>
              </a:path>
            </a:pathLst>
          </a:custGeom>
          <a:solidFill>
            <a:srgbClr val="813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9" name="Freeform 68"/>
          <p:cNvSpPr/>
          <p:nvPr/>
        </p:nvSpPr>
        <p:spPr>
          <a:xfrm rot="5400000">
            <a:off x="5412235" y="4758142"/>
            <a:ext cx="272319" cy="1141877"/>
          </a:xfrm>
          <a:custGeom>
            <a:avLst/>
            <a:gdLst>
              <a:gd name="connsiteX0" fmla="*/ 0 w 544638"/>
              <a:gd name="connsiteY0" fmla="*/ 348794 h 2283753"/>
              <a:gd name="connsiteX1" fmla="*/ 272319 w 544638"/>
              <a:gd name="connsiteY1" fmla="*/ 0 h 2283753"/>
              <a:gd name="connsiteX2" fmla="*/ 544638 w 544638"/>
              <a:gd name="connsiteY2" fmla="*/ 348794 h 2283753"/>
              <a:gd name="connsiteX3" fmla="*/ 362754 w 544638"/>
              <a:gd name="connsiteY3" fmla="*/ 348794 h 2283753"/>
              <a:gd name="connsiteX4" fmla="*/ 362754 w 544638"/>
              <a:gd name="connsiteY4" fmla="*/ 2283753 h 2283753"/>
              <a:gd name="connsiteX5" fmla="*/ 181884 w 544638"/>
              <a:gd name="connsiteY5" fmla="*/ 2283753 h 2283753"/>
              <a:gd name="connsiteX6" fmla="*/ 181884 w 544638"/>
              <a:gd name="connsiteY6" fmla="*/ 348794 h 228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638" h="2283753">
                <a:moveTo>
                  <a:pt x="0" y="348794"/>
                </a:moveTo>
                <a:lnTo>
                  <a:pt x="272319" y="0"/>
                </a:lnTo>
                <a:lnTo>
                  <a:pt x="544638" y="348794"/>
                </a:lnTo>
                <a:lnTo>
                  <a:pt x="362754" y="348794"/>
                </a:lnTo>
                <a:lnTo>
                  <a:pt x="362754" y="2283753"/>
                </a:lnTo>
                <a:lnTo>
                  <a:pt x="181884" y="2283753"/>
                </a:lnTo>
                <a:lnTo>
                  <a:pt x="181884" y="348794"/>
                </a:lnTo>
                <a:close/>
              </a:path>
            </a:pathLst>
          </a:custGeom>
          <a:solidFill>
            <a:srgbClr val="813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3" name="Freeform 62"/>
          <p:cNvSpPr/>
          <p:nvPr/>
        </p:nvSpPr>
        <p:spPr>
          <a:xfrm>
            <a:off x="6154503" y="5283862"/>
            <a:ext cx="990273" cy="90435"/>
          </a:xfrm>
          <a:custGeom>
            <a:avLst/>
            <a:gdLst>
              <a:gd name="connsiteX0" fmla="*/ 0 w 1980545"/>
              <a:gd name="connsiteY0" fmla="*/ 0 h 180870"/>
              <a:gd name="connsiteX1" fmla="*/ 1980545 w 1980545"/>
              <a:gd name="connsiteY1" fmla="*/ 0 h 180870"/>
              <a:gd name="connsiteX2" fmla="*/ 1980545 w 1980545"/>
              <a:gd name="connsiteY2" fmla="*/ 180870 h 180870"/>
              <a:gd name="connsiteX3" fmla="*/ 0 w 1980545"/>
              <a:gd name="connsiteY3" fmla="*/ 180870 h 180870"/>
              <a:gd name="connsiteX4" fmla="*/ 115832 w 1980545"/>
              <a:gd name="connsiteY4" fmla="*/ 90436 h 180870"/>
              <a:gd name="connsiteX5" fmla="*/ 0 w 1980545"/>
              <a:gd name="connsiteY5" fmla="*/ 0 h 18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545" h="180870">
                <a:moveTo>
                  <a:pt x="0" y="0"/>
                </a:moveTo>
                <a:lnTo>
                  <a:pt x="1980545" y="0"/>
                </a:lnTo>
                <a:lnTo>
                  <a:pt x="1980545" y="180870"/>
                </a:lnTo>
                <a:lnTo>
                  <a:pt x="0" y="180870"/>
                </a:lnTo>
                <a:lnTo>
                  <a:pt x="115832" y="90436"/>
                </a:lnTo>
                <a:lnTo>
                  <a:pt x="0" y="0"/>
                </a:lnTo>
                <a:close/>
              </a:path>
            </a:pathLst>
          </a:custGeom>
          <a:solidFill>
            <a:srgbClr val="0E6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8" name="Freeform 67"/>
          <p:cNvSpPr/>
          <p:nvPr/>
        </p:nvSpPr>
        <p:spPr>
          <a:xfrm>
            <a:off x="7697403" y="5192920"/>
            <a:ext cx="1141877" cy="272319"/>
          </a:xfrm>
          <a:custGeom>
            <a:avLst/>
            <a:gdLst>
              <a:gd name="connsiteX0" fmla="*/ 1934959 w 2283753"/>
              <a:gd name="connsiteY0" fmla="*/ 0 h 544638"/>
              <a:gd name="connsiteX1" fmla="*/ 2283753 w 2283753"/>
              <a:gd name="connsiteY1" fmla="*/ 272319 h 544638"/>
              <a:gd name="connsiteX2" fmla="*/ 1934959 w 2283753"/>
              <a:gd name="connsiteY2" fmla="*/ 544638 h 544638"/>
              <a:gd name="connsiteX3" fmla="*/ 1934959 w 2283753"/>
              <a:gd name="connsiteY3" fmla="*/ 362754 h 544638"/>
              <a:gd name="connsiteX4" fmla="*/ 0 w 2283753"/>
              <a:gd name="connsiteY4" fmla="*/ 362754 h 544638"/>
              <a:gd name="connsiteX5" fmla="*/ 0 w 2283753"/>
              <a:gd name="connsiteY5" fmla="*/ 181884 h 544638"/>
              <a:gd name="connsiteX6" fmla="*/ 1934959 w 2283753"/>
              <a:gd name="connsiteY6" fmla="*/ 181884 h 54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753" h="544638">
                <a:moveTo>
                  <a:pt x="1934959" y="0"/>
                </a:moveTo>
                <a:lnTo>
                  <a:pt x="2283753" y="272319"/>
                </a:lnTo>
                <a:lnTo>
                  <a:pt x="1934959" y="544638"/>
                </a:lnTo>
                <a:lnTo>
                  <a:pt x="1934959" y="362754"/>
                </a:lnTo>
                <a:lnTo>
                  <a:pt x="0" y="362754"/>
                </a:lnTo>
                <a:lnTo>
                  <a:pt x="0" y="181884"/>
                </a:lnTo>
                <a:lnTo>
                  <a:pt x="1934959" y="181884"/>
                </a:lnTo>
                <a:close/>
              </a:path>
            </a:pathLst>
          </a:custGeom>
          <a:solidFill>
            <a:srgbClr val="0E6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7" name="Freeform 66"/>
          <p:cNvSpPr/>
          <p:nvPr/>
        </p:nvSpPr>
        <p:spPr>
          <a:xfrm>
            <a:off x="8841792" y="5283862"/>
            <a:ext cx="990273" cy="90435"/>
          </a:xfrm>
          <a:custGeom>
            <a:avLst/>
            <a:gdLst>
              <a:gd name="connsiteX0" fmla="*/ 0 w 1980545"/>
              <a:gd name="connsiteY0" fmla="*/ 0 h 180870"/>
              <a:gd name="connsiteX1" fmla="*/ 1980545 w 1980545"/>
              <a:gd name="connsiteY1" fmla="*/ 0 h 180870"/>
              <a:gd name="connsiteX2" fmla="*/ 1980545 w 1980545"/>
              <a:gd name="connsiteY2" fmla="*/ 180870 h 180870"/>
              <a:gd name="connsiteX3" fmla="*/ 0 w 1980545"/>
              <a:gd name="connsiteY3" fmla="*/ 180870 h 180870"/>
              <a:gd name="connsiteX4" fmla="*/ 115832 w 1980545"/>
              <a:gd name="connsiteY4" fmla="*/ 90436 h 180870"/>
              <a:gd name="connsiteX5" fmla="*/ 0 w 1980545"/>
              <a:gd name="connsiteY5" fmla="*/ 0 h 18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545" h="180870">
                <a:moveTo>
                  <a:pt x="0" y="0"/>
                </a:moveTo>
                <a:lnTo>
                  <a:pt x="1980545" y="0"/>
                </a:lnTo>
                <a:lnTo>
                  <a:pt x="1980545" y="180870"/>
                </a:lnTo>
                <a:lnTo>
                  <a:pt x="0" y="180870"/>
                </a:lnTo>
                <a:lnTo>
                  <a:pt x="115832" y="90436"/>
                </a:lnTo>
                <a:lnTo>
                  <a:pt x="0" y="0"/>
                </a:lnTo>
                <a:close/>
              </a:path>
            </a:pathLst>
          </a:cu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1" name="TextBox 70"/>
          <p:cNvSpPr txBox="1"/>
          <p:nvPr/>
        </p:nvSpPr>
        <p:spPr>
          <a:xfrm>
            <a:off x="1000369" y="2511705"/>
            <a:ext cx="187182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 </a:t>
            </a:r>
            <a:r>
              <a:rPr lang="en-US" sz="21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texto</a:t>
            </a:r>
            <a:endParaRPr lang="en-US" sz="21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77623" y="3306014"/>
            <a:ext cx="1981263" cy="1267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  <a:spcAft>
                <a:spcPts val="600"/>
              </a:spcAft>
            </a:pP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Agrega el texto aquí…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adipiscing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fermentum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mollis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scelerisque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n-US" sz="1200" spc="25" dirty="0">
              <a:solidFill>
                <a:srgbClr val="25234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734240" y="2489926"/>
            <a:ext cx="187182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 </a:t>
            </a:r>
            <a:r>
              <a:rPr lang="en-US" sz="21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texto</a:t>
            </a:r>
            <a:endParaRPr lang="en-US" sz="21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16691" y="5032235"/>
            <a:ext cx="593690" cy="593689"/>
          </a:xfrm>
          <a:prstGeom prst="ellipse">
            <a:avLst/>
          </a:prstGeom>
          <a:solidFill>
            <a:srgbClr val="CF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Oval 20"/>
          <p:cNvSpPr/>
          <p:nvPr/>
        </p:nvSpPr>
        <p:spPr>
          <a:xfrm>
            <a:off x="9809801" y="5032235"/>
            <a:ext cx="593690" cy="593689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Oval 18"/>
          <p:cNvSpPr/>
          <p:nvPr/>
        </p:nvSpPr>
        <p:spPr>
          <a:xfrm>
            <a:off x="4414394" y="5032235"/>
            <a:ext cx="593690" cy="593689"/>
          </a:xfrm>
          <a:prstGeom prst="ellipse">
            <a:avLst/>
          </a:prstGeom>
          <a:solidFill>
            <a:srgbClr val="813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Oval 19"/>
          <p:cNvSpPr/>
          <p:nvPr/>
        </p:nvSpPr>
        <p:spPr>
          <a:xfrm>
            <a:off x="7112097" y="5032235"/>
            <a:ext cx="593690" cy="593689"/>
          </a:xfrm>
          <a:prstGeom prst="ellipse">
            <a:avLst/>
          </a:prstGeom>
          <a:solidFill>
            <a:srgbClr val="0E6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TextBox 28"/>
          <p:cNvSpPr txBox="1"/>
          <p:nvPr/>
        </p:nvSpPr>
        <p:spPr>
          <a:xfrm>
            <a:off x="1807686" y="5167497"/>
            <a:ext cx="41169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7654" y="5167497"/>
            <a:ext cx="41169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05600" y="5167497"/>
            <a:ext cx="41169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03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08319" y="5167497"/>
            <a:ext cx="41169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04</a:t>
            </a:r>
          </a:p>
        </p:txBody>
      </p:sp>
      <p:sp>
        <p:nvSpPr>
          <p:cNvPr id="48" name="TextBox 70">
            <a:extLst>
              <a:ext uri="{FF2B5EF4-FFF2-40B4-BE49-F238E27FC236}">
                <a16:creationId xmlns:a16="http://schemas.microsoft.com/office/drawing/2014/main" id="{8BE7FC14-2132-42BC-8D11-1DD27BF60A31}"/>
              </a:ext>
            </a:extLst>
          </p:cNvPr>
          <p:cNvSpPr txBox="1"/>
          <p:nvPr/>
        </p:nvSpPr>
        <p:spPr>
          <a:xfrm>
            <a:off x="6473030" y="2492709"/>
            <a:ext cx="187182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 </a:t>
            </a:r>
            <a:r>
              <a:rPr lang="en-US" sz="21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texto</a:t>
            </a:r>
            <a:endParaRPr lang="en-US" sz="21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9" name="TextBox 70">
            <a:extLst>
              <a:ext uri="{FF2B5EF4-FFF2-40B4-BE49-F238E27FC236}">
                <a16:creationId xmlns:a16="http://schemas.microsoft.com/office/drawing/2014/main" id="{52F1BC2C-8C2B-4A4A-8341-29220EF371C2}"/>
              </a:ext>
            </a:extLst>
          </p:cNvPr>
          <p:cNvSpPr txBox="1"/>
          <p:nvPr/>
        </p:nvSpPr>
        <p:spPr>
          <a:xfrm>
            <a:off x="9170732" y="2489926"/>
            <a:ext cx="187182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 </a:t>
            </a:r>
            <a:r>
              <a:rPr lang="en-US" sz="21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texto</a:t>
            </a:r>
            <a:endParaRPr lang="en-US" sz="21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0" name="TextBox 71">
            <a:extLst>
              <a:ext uri="{FF2B5EF4-FFF2-40B4-BE49-F238E27FC236}">
                <a16:creationId xmlns:a16="http://schemas.microsoft.com/office/drawing/2014/main" id="{03F346F6-E473-40EF-8160-A6CAF4140652}"/>
              </a:ext>
            </a:extLst>
          </p:cNvPr>
          <p:cNvSpPr txBox="1"/>
          <p:nvPr/>
        </p:nvSpPr>
        <p:spPr>
          <a:xfrm>
            <a:off x="3734240" y="3324543"/>
            <a:ext cx="1981263" cy="1267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  <a:spcAft>
                <a:spcPts val="600"/>
              </a:spcAft>
            </a:pP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Agrega el texto aquí…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adipiscing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fermentum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mollis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scelerisque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n-US" sz="1200" spc="25" dirty="0">
              <a:solidFill>
                <a:srgbClr val="25234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1" name="TextBox 71">
            <a:extLst>
              <a:ext uri="{FF2B5EF4-FFF2-40B4-BE49-F238E27FC236}">
                <a16:creationId xmlns:a16="http://schemas.microsoft.com/office/drawing/2014/main" id="{FB05A4AB-725E-4E09-B02A-F1814DFFFE03}"/>
              </a:ext>
            </a:extLst>
          </p:cNvPr>
          <p:cNvSpPr txBox="1"/>
          <p:nvPr/>
        </p:nvSpPr>
        <p:spPr>
          <a:xfrm>
            <a:off x="6418310" y="3350331"/>
            <a:ext cx="1981263" cy="1267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  <a:spcAft>
                <a:spcPts val="600"/>
              </a:spcAft>
            </a:pP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Agrega el texto aquí…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adipiscing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fermentum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mollis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scelerisque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n-US" sz="1200" spc="25" dirty="0">
              <a:solidFill>
                <a:srgbClr val="25234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2" name="TextBox 71">
            <a:extLst>
              <a:ext uri="{FF2B5EF4-FFF2-40B4-BE49-F238E27FC236}">
                <a16:creationId xmlns:a16="http://schemas.microsoft.com/office/drawing/2014/main" id="{F018B6F1-AC60-464B-B53A-7C0F3D86F7B1}"/>
              </a:ext>
            </a:extLst>
          </p:cNvPr>
          <p:cNvSpPr txBox="1"/>
          <p:nvPr/>
        </p:nvSpPr>
        <p:spPr>
          <a:xfrm>
            <a:off x="9170732" y="3324101"/>
            <a:ext cx="1981263" cy="1267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  <a:spcAft>
                <a:spcPts val="600"/>
              </a:spcAft>
            </a:pP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Agrega el texto aquí…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adipiscing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Aliquam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fermentum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mollis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at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scelerisque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Mauris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posuere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 err="1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rutrum</a:t>
            </a:r>
            <a:r>
              <a:rPr lang="es-MX" sz="1200" dirty="0">
                <a:solidFill>
                  <a:srgbClr val="2523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n-US" sz="1200" spc="25" dirty="0">
              <a:solidFill>
                <a:srgbClr val="25234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0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7C815080-E393-4AC5-A568-13708764EC4F}"/>
              </a:ext>
            </a:extLst>
          </p:cNvPr>
          <p:cNvSpPr/>
          <p:nvPr/>
        </p:nvSpPr>
        <p:spPr>
          <a:xfrm>
            <a:off x="7359650" y="5184700"/>
            <a:ext cx="2460322" cy="457928"/>
          </a:xfrm>
          <a:prstGeom prst="rect">
            <a:avLst/>
          </a:prstGeom>
          <a:solidFill>
            <a:srgbClr val="0E6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9EDE0BF3-9AAB-4308-9A97-88D64ABA3681}"/>
              </a:ext>
            </a:extLst>
          </p:cNvPr>
          <p:cNvSpPr/>
          <p:nvPr/>
        </p:nvSpPr>
        <p:spPr>
          <a:xfrm>
            <a:off x="1265731" y="2813697"/>
            <a:ext cx="1575910" cy="1575911"/>
          </a:xfrm>
          <a:prstGeom prst="ellipse">
            <a:avLst/>
          </a:prstGeom>
          <a:solidFill>
            <a:srgbClr val="813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1CCCDD-F327-41C8-8A4D-9FABDB337D19}"/>
              </a:ext>
            </a:extLst>
          </p:cNvPr>
          <p:cNvSpPr/>
          <p:nvPr/>
        </p:nvSpPr>
        <p:spPr>
          <a:xfrm>
            <a:off x="7359650" y="2090957"/>
            <a:ext cx="2360869" cy="439417"/>
          </a:xfrm>
          <a:prstGeom prst="rect">
            <a:avLst/>
          </a:prstGeom>
          <a:solidFill>
            <a:srgbClr val="813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CDA5434-495B-420F-BAFF-758A4BA4A21E}"/>
              </a:ext>
            </a:extLst>
          </p:cNvPr>
          <p:cNvSpPr/>
          <p:nvPr/>
        </p:nvSpPr>
        <p:spPr>
          <a:xfrm>
            <a:off x="7359650" y="3678551"/>
            <a:ext cx="2360869" cy="439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96137C1B-5442-4918-B402-FB44F7096044}"/>
              </a:ext>
            </a:extLst>
          </p:cNvPr>
          <p:cNvSpPr/>
          <p:nvPr/>
        </p:nvSpPr>
        <p:spPr>
          <a:xfrm>
            <a:off x="7359650" y="4576533"/>
            <a:ext cx="2360869" cy="439417"/>
          </a:xfrm>
          <a:prstGeom prst="rect">
            <a:avLst/>
          </a:prstGeom>
          <a:solidFill>
            <a:srgbClr val="0E6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5" name="Straight Connector 22">
            <a:extLst>
              <a:ext uri="{FF2B5EF4-FFF2-40B4-BE49-F238E27FC236}">
                <a16:creationId xmlns:a16="http://schemas.microsoft.com/office/drawing/2014/main" id="{C307C69D-1098-4D3C-B03F-44FE3C23D3C4}"/>
              </a:ext>
            </a:extLst>
          </p:cNvPr>
          <p:cNvCxnSpPr/>
          <p:nvPr/>
        </p:nvCxnSpPr>
        <p:spPr>
          <a:xfrm flipH="1">
            <a:off x="2236443" y="2090957"/>
            <a:ext cx="1551942" cy="15652"/>
          </a:xfrm>
          <a:prstGeom prst="line">
            <a:avLst/>
          </a:prstGeom>
          <a:ln w="19050">
            <a:solidFill>
              <a:srgbClr val="813772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4">
            <a:extLst>
              <a:ext uri="{FF2B5EF4-FFF2-40B4-BE49-F238E27FC236}">
                <a16:creationId xmlns:a16="http://schemas.microsoft.com/office/drawing/2014/main" id="{746DC791-6119-442D-AA6D-FC04C90EF2D9}"/>
              </a:ext>
            </a:extLst>
          </p:cNvPr>
          <p:cNvCxnSpPr>
            <a:stCxn id="9" idx="0"/>
            <a:endCxn id="17" idx="2"/>
          </p:cNvCxnSpPr>
          <p:nvPr/>
        </p:nvCxnSpPr>
        <p:spPr>
          <a:xfrm flipH="1" flipV="1">
            <a:off x="2053686" y="2289367"/>
            <a:ext cx="0" cy="524331"/>
          </a:xfrm>
          <a:prstGeom prst="line">
            <a:avLst/>
          </a:prstGeom>
          <a:ln w="19050">
            <a:solidFill>
              <a:srgbClr val="8137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25">
            <a:extLst>
              <a:ext uri="{FF2B5EF4-FFF2-40B4-BE49-F238E27FC236}">
                <a16:creationId xmlns:a16="http://schemas.microsoft.com/office/drawing/2014/main" id="{13E38B74-F927-4230-8281-A35EF4A957C2}"/>
              </a:ext>
            </a:extLst>
          </p:cNvPr>
          <p:cNvSpPr/>
          <p:nvPr/>
        </p:nvSpPr>
        <p:spPr>
          <a:xfrm flipH="1">
            <a:off x="2053686" y="2106609"/>
            <a:ext cx="365515" cy="365515"/>
          </a:xfrm>
          <a:prstGeom prst="arc">
            <a:avLst/>
          </a:prstGeom>
          <a:ln w="19050">
            <a:solidFill>
              <a:srgbClr val="8137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Arc 33">
            <a:extLst>
              <a:ext uri="{FF2B5EF4-FFF2-40B4-BE49-F238E27FC236}">
                <a16:creationId xmlns:a16="http://schemas.microsoft.com/office/drawing/2014/main" id="{5E5C997A-37C8-4B12-971A-BDF6CE15E8C3}"/>
              </a:ext>
            </a:extLst>
          </p:cNvPr>
          <p:cNvSpPr/>
          <p:nvPr/>
        </p:nvSpPr>
        <p:spPr>
          <a:xfrm rot="10800000">
            <a:off x="2053686" y="4731181"/>
            <a:ext cx="365515" cy="365515"/>
          </a:xfrm>
          <a:prstGeom prst="arc">
            <a:avLst/>
          </a:prstGeom>
          <a:ln w="19050">
            <a:solidFill>
              <a:srgbClr val="8137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9" name="Straight Connector 39">
            <a:extLst>
              <a:ext uri="{FF2B5EF4-FFF2-40B4-BE49-F238E27FC236}">
                <a16:creationId xmlns:a16="http://schemas.microsoft.com/office/drawing/2014/main" id="{663A9B3F-9318-4666-A4AC-555834DD3F1C}"/>
              </a:ext>
            </a:extLst>
          </p:cNvPr>
          <p:cNvCxnSpPr/>
          <p:nvPr/>
        </p:nvCxnSpPr>
        <p:spPr>
          <a:xfrm flipH="1" flipV="1">
            <a:off x="2236443" y="5096697"/>
            <a:ext cx="1551942" cy="5320"/>
          </a:xfrm>
          <a:prstGeom prst="line">
            <a:avLst/>
          </a:prstGeom>
          <a:ln w="19050">
            <a:solidFill>
              <a:srgbClr val="813772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1">
            <a:extLst>
              <a:ext uri="{FF2B5EF4-FFF2-40B4-BE49-F238E27FC236}">
                <a16:creationId xmlns:a16="http://schemas.microsoft.com/office/drawing/2014/main" id="{BC71145C-46D0-4C0A-8B1E-398ECCD9C9D4}"/>
              </a:ext>
            </a:extLst>
          </p:cNvPr>
          <p:cNvCxnSpPr>
            <a:stCxn id="9" idx="4"/>
            <a:endCxn id="18" idx="2"/>
          </p:cNvCxnSpPr>
          <p:nvPr/>
        </p:nvCxnSpPr>
        <p:spPr>
          <a:xfrm flipH="1">
            <a:off x="2053686" y="4389608"/>
            <a:ext cx="0" cy="524331"/>
          </a:xfrm>
          <a:prstGeom prst="line">
            <a:avLst/>
          </a:prstGeom>
          <a:ln w="19050">
            <a:solidFill>
              <a:srgbClr val="8137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5">
            <a:extLst>
              <a:ext uri="{FF2B5EF4-FFF2-40B4-BE49-F238E27FC236}">
                <a16:creationId xmlns:a16="http://schemas.microsoft.com/office/drawing/2014/main" id="{A8FB60CD-E3F6-4309-A48C-0A15700E192B}"/>
              </a:ext>
            </a:extLst>
          </p:cNvPr>
          <p:cNvCxnSpPr/>
          <p:nvPr/>
        </p:nvCxnSpPr>
        <p:spPr>
          <a:xfrm flipH="1">
            <a:off x="2841641" y="3601653"/>
            <a:ext cx="946745" cy="0"/>
          </a:xfrm>
          <a:prstGeom prst="line">
            <a:avLst/>
          </a:prstGeom>
          <a:ln w="19050">
            <a:solidFill>
              <a:srgbClr val="813772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46">
            <a:extLst>
              <a:ext uri="{FF2B5EF4-FFF2-40B4-BE49-F238E27FC236}">
                <a16:creationId xmlns:a16="http://schemas.microsoft.com/office/drawing/2014/main" id="{4C887C9B-EF42-4FBC-93CA-2EEC61A8AF56}"/>
              </a:ext>
            </a:extLst>
          </p:cNvPr>
          <p:cNvSpPr/>
          <p:nvPr/>
        </p:nvSpPr>
        <p:spPr>
          <a:xfrm>
            <a:off x="3860291" y="1802848"/>
            <a:ext cx="1971386" cy="591870"/>
          </a:xfrm>
          <a:prstGeom prst="roundRect">
            <a:avLst>
              <a:gd name="adj" fmla="val 50000"/>
            </a:avLst>
          </a:prstGeom>
          <a:solidFill>
            <a:srgbClr val="CF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Rounded Rectangle 47">
            <a:extLst>
              <a:ext uri="{FF2B5EF4-FFF2-40B4-BE49-F238E27FC236}">
                <a16:creationId xmlns:a16="http://schemas.microsoft.com/office/drawing/2014/main" id="{F878956E-1F9F-4965-92E3-E71C2B2B10A1}"/>
              </a:ext>
            </a:extLst>
          </p:cNvPr>
          <p:cNvSpPr/>
          <p:nvPr/>
        </p:nvSpPr>
        <p:spPr>
          <a:xfrm>
            <a:off x="3860291" y="3305718"/>
            <a:ext cx="1971386" cy="59187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Rounded Rectangle 48">
            <a:extLst>
              <a:ext uri="{FF2B5EF4-FFF2-40B4-BE49-F238E27FC236}">
                <a16:creationId xmlns:a16="http://schemas.microsoft.com/office/drawing/2014/main" id="{90BC9294-5E4F-484A-B336-7736FCDBEB99}"/>
              </a:ext>
            </a:extLst>
          </p:cNvPr>
          <p:cNvSpPr/>
          <p:nvPr/>
        </p:nvSpPr>
        <p:spPr>
          <a:xfrm>
            <a:off x="3860291" y="4802751"/>
            <a:ext cx="1971386" cy="591870"/>
          </a:xfrm>
          <a:prstGeom prst="roundRect">
            <a:avLst>
              <a:gd name="adj" fmla="val 50000"/>
            </a:avLst>
          </a:prstGeom>
          <a:solidFill>
            <a:srgbClr val="0E6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Arc 60">
            <a:extLst>
              <a:ext uri="{FF2B5EF4-FFF2-40B4-BE49-F238E27FC236}">
                <a16:creationId xmlns:a16="http://schemas.microsoft.com/office/drawing/2014/main" id="{90E2B89B-3998-4E35-BDAE-E412BD9BF3B9}"/>
              </a:ext>
            </a:extLst>
          </p:cNvPr>
          <p:cNvSpPr/>
          <p:nvPr/>
        </p:nvSpPr>
        <p:spPr>
          <a:xfrm flipH="1">
            <a:off x="6100321" y="1803549"/>
            <a:ext cx="591169" cy="591169"/>
          </a:xfrm>
          <a:prstGeom prst="arc">
            <a:avLst>
              <a:gd name="adj1" fmla="val 16200000"/>
              <a:gd name="adj2" fmla="val 5400479"/>
            </a:avLst>
          </a:prstGeom>
          <a:ln w="19050">
            <a:solidFill>
              <a:srgbClr val="8137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6" name="Straight Connector 62">
            <a:extLst>
              <a:ext uri="{FF2B5EF4-FFF2-40B4-BE49-F238E27FC236}">
                <a16:creationId xmlns:a16="http://schemas.microsoft.com/office/drawing/2014/main" id="{90773D74-6C40-45FB-9B3C-19FC81014AD9}"/>
              </a:ext>
            </a:extLst>
          </p:cNvPr>
          <p:cNvCxnSpPr/>
          <p:nvPr/>
        </p:nvCxnSpPr>
        <p:spPr>
          <a:xfrm>
            <a:off x="5831677" y="2098783"/>
            <a:ext cx="268644" cy="0"/>
          </a:xfrm>
          <a:prstGeom prst="line">
            <a:avLst/>
          </a:prstGeom>
          <a:ln w="19050">
            <a:solidFill>
              <a:srgbClr val="8137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69">
            <a:extLst>
              <a:ext uri="{FF2B5EF4-FFF2-40B4-BE49-F238E27FC236}">
                <a16:creationId xmlns:a16="http://schemas.microsoft.com/office/drawing/2014/main" id="{28E9510F-7944-432C-A9F0-4A1E05EB7EC0}"/>
              </a:ext>
            </a:extLst>
          </p:cNvPr>
          <p:cNvSpPr/>
          <p:nvPr/>
        </p:nvSpPr>
        <p:spPr>
          <a:xfrm flipH="1">
            <a:off x="6100321" y="3306419"/>
            <a:ext cx="591169" cy="591169"/>
          </a:xfrm>
          <a:prstGeom prst="arc">
            <a:avLst>
              <a:gd name="adj1" fmla="val 16200000"/>
              <a:gd name="adj2" fmla="val 5400479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8" name="Straight Connector 70">
            <a:extLst>
              <a:ext uri="{FF2B5EF4-FFF2-40B4-BE49-F238E27FC236}">
                <a16:creationId xmlns:a16="http://schemas.microsoft.com/office/drawing/2014/main" id="{918B1C31-5228-4571-BC97-2BACA41E1727}"/>
              </a:ext>
            </a:extLst>
          </p:cNvPr>
          <p:cNvCxnSpPr/>
          <p:nvPr/>
        </p:nvCxnSpPr>
        <p:spPr>
          <a:xfrm>
            <a:off x="5831677" y="3601653"/>
            <a:ext cx="26864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73">
            <a:extLst>
              <a:ext uri="{FF2B5EF4-FFF2-40B4-BE49-F238E27FC236}">
                <a16:creationId xmlns:a16="http://schemas.microsoft.com/office/drawing/2014/main" id="{47F84E9B-EDCE-4F16-9817-FB1EB595425F}"/>
              </a:ext>
            </a:extLst>
          </p:cNvPr>
          <p:cNvSpPr/>
          <p:nvPr/>
        </p:nvSpPr>
        <p:spPr>
          <a:xfrm flipH="1">
            <a:off x="6100321" y="4802780"/>
            <a:ext cx="591169" cy="591169"/>
          </a:xfrm>
          <a:prstGeom prst="arc">
            <a:avLst>
              <a:gd name="adj1" fmla="val 16200000"/>
              <a:gd name="adj2" fmla="val 5400479"/>
            </a:avLst>
          </a:prstGeom>
          <a:ln w="19050">
            <a:solidFill>
              <a:srgbClr val="8137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0" name="Straight Connector 74">
            <a:extLst>
              <a:ext uri="{FF2B5EF4-FFF2-40B4-BE49-F238E27FC236}">
                <a16:creationId xmlns:a16="http://schemas.microsoft.com/office/drawing/2014/main" id="{75E046B1-38EA-4067-9406-200BF5C342E4}"/>
              </a:ext>
            </a:extLst>
          </p:cNvPr>
          <p:cNvCxnSpPr/>
          <p:nvPr/>
        </p:nvCxnSpPr>
        <p:spPr>
          <a:xfrm>
            <a:off x="5831677" y="5098014"/>
            <a:ext cx="268644" cy="0"/>
          </a:xfrm>
          <a:prstGeom prst="line">
            <a:avLst/>
          </a:prstGeom>
          <a:ln w="19050">
            <a:solidFill>
              <a:srgbClr val="8137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5">
            <a:extLst>
              <a:ext uri="{FF2B5EF4-FFF2-40B4-BE49-F238E27FC236}">
                <a16:creationId xmlns:a16="http://schemas.microsoft.com/office/drawing/2014/main" id="{60D19B9B-3E25-4B25-90CD-EFF70E73E736}"/>
              </a:ext>
            </a:extLst>
          </p:cNvPr>
          <p:cNvCxnSpPr/>
          <p:nvPr/>
        </p:nvCxnSpPr>
        <p:spPr>
          <a:xfrm flipH="1">
            <a:off x="6395904" y="1802176"/>
            <a:ext cx="837912" cy="1373"/>
          </a:xfrm>
          <a:prstGeom prst="line">
            <a:avLst/>
          </a:prstGeom>
          <a:ln w="19050">
            <a:solidFill>
              <a:srgbClr val="813772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3">
            <a:extLst>
              <a:ext uri="{FF2B5EF4-FFF2-40B4-BE49-F238E27FC236}">
                <a16:creationId xmlns:a16="http://schemas.microsoft.com/office/drawing/2014/main" id="{D0F8FCB9-75E3-4D29-9FB3-BE2123047841}"/>
              </a:ext>
            </a:extLst>
          </p:cNvPr>
          <p:cNvCxnSpPr/>
          <p:nvPr/>
        </p:nvCxnSpPr>
        <p:spPr>
          <a:xfrm flipH="1" flipV="1">
            <a:off x="6395943" y="2394718"/>
            <a:ext cx="837875" cy="672"/>
          </a:xfrm>
          <a:prstGeom prst="line">
            <a:avLst/>
          </a:prstGeom>
          <a:ln w="19050">
            <a:solidFill>
              <a:srgbClr val="813772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8">
            <a:extLst>
              <a:ext uri="{FF2B5EF4-FFF2-40B4-BE49-F238E27FC236}">
                <a16:creationId xmlns:a16="http://schemas.microsoft.com/office/drawing/2014/main" id="{8C3ED373-F60A-4C39-856E-1B6BCE559775}"/>
              </a:ext>
            </a:extLst>
          </p:cNvPr>
          <p:cNvCxnSpPr/>
          <p:nvPr/>
        </p:nvCxnSpPr>
        <p:spPr>
          <a:xfrm flipH="1">
            <a:off x="6395904" y="3305046"/>
            <a:ext cx="837912" cy="1373"/>
          </a:xfrm>
          <a:prstGeom prst="line">
            <a:avLst/>
          </a:prstGeom>
          <a:ln w="19050">
            <a:solidFill>
              <a:schemeClr val="accent3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1">
            <a:extLst>
              <a:ext uri="{FF2B5EF4-FFF2-40B4-BE49-F238E27FC236}">
                <a16:creationId xmlns:a16="http://schemas.microsoft.com/office/drawing/2014/main" id="{26F4E936-840B-4949-BEBD-67678A6FE423}"/>
              </a:ext>
            </a:extLst>
          </p:cNvPr>
          <p:cNvCxnSpPr/>
          <p:nvPr/>
        </p:nvCxnSpPr>
        <p:spPr>
          <a:xfrm flipH="1" flipV="1">
            <a:off x="6395943" y="3897588"/>
            <a:ext cx="837875" cy="672"/>
          </a:xfrm>
          <a:prstGeom prst="line">
            <a:avLst/>
          </a:prstGeom>
          <a:ln w="19050">
            <a:solidFill>
              <a:schemeClr val="accent3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72">
            <a:extLst>
              <a:ext uri="{FF2B5EF4-FFF2-40B4-BE49-F238E27FC236}">
                <a16:creationId xmlns:a16="http://schemas.microsoft.com/office/drawing/2014/main" id="{3162F9E4-D4A9-451D-909E-C04C6D1073CC}"/>
              </a:ext>
            </a:extLst>
          </p:cNvPr>
          <p:cNvCxnSpPr>
            <a:endCxn id="29" idx="0"/>
          </p:cNvCxnSpPr>
          <p:nvPr/>
        </p:nvCxnSpPr>
        <p:spPr>
          <a:xfrm flipH="1">
            <a:off x="6395904" y="4801407"/>
            <a:ext cx="837912" cy="1373"/>
          </a:xfrm>
          <a:prstGeom prst="line">
            <a:avLst/>
          </a:prstGeom>
          <a:ln w="19050">
            <a:solidFill>
              <a:srgbClr val="813772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75">
            <a:extLst>
              <a:ext uri="{FF2B5EF4-FFF2-40B4-BE49-F238E27FC236}">
                <a16:creationId xmlns:a16="http://schemas.microsoft.com/office/drawing/2014/main" id="{4B43A972-125E-4A5F-89F8-C3BB501BB0C3}"/>
              </a:ext>
            </a:extLst>
          </p:cNvPr>
          <p:cNvCxnSpPr>
            <a:endCxn id="29" idx="2"/>
          </p:cNvCxnSpPr>
          <p:nvPr/>
        </p:nvCxnSpPr>
        <p:spPr>
          <a:xfrm flipH="1" flipV="1">
            <a:off x="6395945" y="5393949"/>
            <a:ext cx="837872" cy="672"/>
          </a:xfrm>
          <a:prstGeom prst="line">
            <a:avLst/>
          </a:prstGeom>
          <a:ln w="19050">
            <a:solidFill>
              <a:srgbClr val="813772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79">
            <a:extLst>
              <a:ext uri="{FF2B5EF4-FFF2-40B4-BE49-F238E27FC236}">
                <a16:creationId xmlns:a16="http://schemas.microsoft.com/office/drawing/2014/main" id="{CCA6B53F-D544-418C-B240-B88733FFA064}"/>
              </a:ext>
            </a:extLst>
          </p:cNvPr>
          <p:cNvSpPr txBox="1"/>
          <p:nvPr/>
        </p:nvSpPr>
        <p:spPr>
          <a:xfrm>
            <a:off x="1324482" y="3381848"/>
            <a:ext cx="14458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 </a:t>
            </a:r>
            <a:r>
              <a:rPr lang="en-US" sz="1400" b="1" dirty="0" err="1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texto</a:t>
            </a:r>
            <a:endParaRPr lang="en-US" sz="1400" b="1" dirty="0">
              <a:solidFill>
                <a:schemeClr val="bg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n-US" sz="1400" b="1" dirty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aquí</a:t>
            </a:r>
            <a:r>
              <a:rPr lang="en-US" sz="1400" b="1" dirty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…</a:t>
            </a:r>
          </a:p>
        </p:txBody>
      </p:sp>
      <p:sp>
        <p:nvSpPr>
          <p:cNvPr id="38" name="TextBox 80">
            <a:extLst>
              <a:ext uri="{FF2B5EF4-FFF2-40B4-BE49-F238E27FC236}">
                <a16:creationId xmlns:a16="http://schemas.microsoft.com/office/drawing/2014/main" id="{496CA8F9-FB70-46B6-B18B-8234893EC84C}"/>
              </a:ext>
            </a:extLst>
          </p:cNvPr>
          <p:cNvSpPr txBox="1"/>
          <p:nvPr/>
        </p:nvSpPr>
        <p:spPr>
          <a:xfrm>
            <a:off x="3911830" y="1974225"/>
            <a:ext cx="18683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 </a:t>
            </a:r>
            <a:r>
              <a:rPr lang="en-US" sz="14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texto</a:t>
            </a:r>
            <a:r>
              <a:rPr lang="en-US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aquí</a:t>
            </a:r>
            <a:endParaRPr lang="en-US" sz="14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9" name="TextBox 81">
            <a:extLst>
              <a:ext uri="{FF2B5EF4-FFF2-40B4-BE49-F238E27FC236}">
                <a16:creationId xmlns:a16="http://schemas.microsoft.com/office/drawing/2014/main" id="{88F5C377-DF18-403A-8A85-00B7E739C466}"/>
              </a:ext>
            </a:extLst>
          </p:cNvPr>
          <p:cNvSpPr txBox="1"/>
          <p:nvPr/>
        </p:nvSpPr>
        <p:spPr>
          <a:xfrm>
            <a:off x="4002907" y="3512001"/>
            <a:ext cx="166207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 </a:t>
            </a:r>
            <a:r>
              <a:rPr lang="en-US" sz="14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texto</a:t>
            </a:r>
            <a:r>
              <a:rPr lang="en-US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aquí</a:t>
            </a:r>
            <a:endParaRPr lang="en-US" sz="14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0" name="TextBox 82">
            <a:extLst>
              <a:ext uri="{FF2B5EF4-FFF2-40B4-BE49-F238E27FC236}">
                <a16:creationId xmlns:a16="http://schemas.microsoft.com/office/drawing/2014/main" id="{40606F52-1C0E-44EF-BAFD-1C9641495538}"/>
              </a:ext>
            </a:extLst>
          </p:cNvPr>
          <p:cNvSpPr txBox="1"/>
          <p:nvPr/>
        </p:nvSpPr>
        <p:spPr>
          <a:xfrm>
            <a:off x="4002906" y="4988974"/>
            <a:ext cx="166207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 </a:t>
            </a:r>
            <a:r>
              <a:rPr lang="en-US" sz="14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texto</a:t>
            </a:r>
            <a:r>
              <a:rPr lang="en-US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aquí</a:t>
            </a:r>
            <a:endParaRPr lang="en-US" sz="14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2" name="TextBox 84">
            <a:extLst>
              <a:ext uri="{FF2B5EF4-FFF2-40B4-BE49-F238E27FC236}">
                <a16:creationId xmlns:a16="http://schemas.microsoft.com/office/drawing/2014/main" id="{29A35AD3-3AE2-4349-88DC-E43880C71A3E}"/>
              </a:ext>
            </a:extLst>
          </p:cNvPr>
          <p:cNvSpPr txBox="1"/>
          <p:nvPr/>
        </p:nvSpPr>
        <p:spPr>
          <a:xfrm>
            <a:off x="7408403" y="2200876"/>
            <a:ext cx="22633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 </a:t>
            </a:r>
            <a:r>
              <a:rPr lang="en-US" sz="14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texto</a:t>
            </a:r>
            <a:endParaRPr lang="en-US" sz="14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DBEADF06-8E66-4544-8F29-A102CC16CC8C}"/>
              </a:ext>
            </a:extLst>
          </p:cNvPr>
          <p:cNvGrpSpPr/>
          <p:nvPr/>
        </p:nvGrpSpPr>
        <p:grpSpPr>
          <a:xfrm>
            <a:off x="7359650" y="3056969"/>
            <a:ext cx="2360869" cy="439417"/>
            <a:chOff x="7289788" y="3134680"/>
            <a:chExt cx="2460322" cy="457928"/>
          </a:xfrm>
        </p:grpSpPr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08901623-660C-42C9-A050-86E8548C1018}"/>
                </a:ext>
              </a:extLst>
            </p:cNvPr>
            <p:cNvSpPr/>
            <p:nvPr/>
          </p:nvSpPr>
          <p:spPr>
            <a:xfrm>
              <a:off x="7289788" y="3134680"/>
              <a:ext cx="2460322" cy="4579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43" name="TextBox 85">
              <a:extLst>
                <a:ext uri="{FF2B5EF4-FFF2-40B4-BE49-F238E27FC236}">
                  <a16:creationId xmlns:a16="http://schemas.microsoft.com/office/drawing/2014/main" id="{3BB8697D-D7B3-4800-85DA-3A3E994DAE1D}"/>
                </a:ext>
              </a:extLst>
            </p:cNvPr>
            <p:cNvSpPr txBox="1"/>
            <p:nvPr/>
          </p:nvSpPr>
          <p:spPr>
            <a:xfrm>
              <a:off x="7653903" y="3253113"/>
              <a:ext cx="1732094" cy="2245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Tu </a:t>
              </a:r>
              <a:r>
                <a:rPr lang="en-US" sz="1400" b="1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texto</a:t>
              </a:r>
              <a:endParaRPr lang="en-US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sp>
        <p:nvSpPr>
          <p:cNvPr id="44" name="TextBox 86">
            <a:extLst>
              <a:ext uri="{FF2B5EF4-FFF2-40B4-BE49-F238E27FC236}">
                <a16:creationId xmlns:a16="http://schemas.microsoft.com/office/drawing/2014/main" id="{F189CBF7-A7AE-4B2D-A0CB-D1F392E8ADE8}"/>
              </a:ext>
            </a:extLst>
          </p:cNvPr>
          <p:cNvSpPr txBox="1"/>
          <p:nvPr/>
        </p:nvSpPr>
        <p:spPr>
          <a:xfrm>
            <a:off x="7408403" y="3778671"/>
            <a:ext cx="22633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 </a:t>
            </a:r>
            <a:r>
              <a:rPr lang="en-US" sz="14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texto</a:t>
            </a:r>
            <a:endParaRPr lang="en-US" sz="14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5" name="TextBox 87">
            <a:extLst>
              <a:ext uri="{FF2B5EF4-FFF2-40B4-BE49-F238E27FC236}">
                <a16:creationId xmlns:a16="http://schemas.microsoft.com/office/drawing/2014/main" id="{D4C8B1D4-477B-42F7-A87B-A8A67482E189}"/>
              </a:ext>
            </a:extLst>
          </p:cNvPr>
          <p:cNvSpPr txBox="1"/>
          <p:nvPr/>
        </p:nvSpPr>
        <p:spPr>
          <a:xfrm>
            <a:off x="7369763" y="4695029"/>
            <a:ext cx="24400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 </a:t>
            </a:r>
            <a:r>
              <a:rPr lang="en-US" sz="14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texto</a:t>
            </a:r>
            <a:endParaRPr lang="en-US" sz="14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6" name="TextBox 88">
            <a:extLst>
              <a:ext uri="{FF2B5EF4-FFF2-40B4-BE49-F238E27FC236}">
                <a16:creationId xmlns:a16="http://schemas.microsoft.com/office/drawing/2014/main" id="{645A8D8A-BAAC-47DE-83DE-A79CA5CE7710}"/>
              </a:ext>
            </a:extLst>
          </p:cNvPr>
          <p:cNvSpPr txBox="1"/>
          <p:nvPr/>
        </p:nvSpPr>
        <p:spPr>
          <a:xfrm>
            <a:off x="7408403" y="5295530"/>
            <a:ext cx="22651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 </a:t>
            </a:r>
            <a:r>
              <a:rPr lang="en-US" sz="14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texto</a:t>
            </a:r>
            <a:endParaRPr lang="en-US" sz="14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C09827D5-B0E3-47D0-A561-6E423FB99180}"/>
              </a:ext>
            </a:extLst>
          </p:cNvPr>
          <p:cNvSpPr/>
          <p:nvPr/>
        </p:nvSpPr>
        <p:spPr>
          <a:xfrm>
            <a:off x="7359650" y="1555941"/>
            <a:ext cx="2360869" cy="439417"/>
          </a:xfrm>
          <a:prstGeom prst="rect">
            <a:avLst/>
          </a:prstGeom>
          <a:solidFill>
            <a:srgbClr val="813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" name="TextBox 84">
            <a:extLst>
              <a:ext uri="{FF2B5EF4-FFF2-40B4-BE49-F238E27FC236}">
                <a16:creationId xmlns:a16="http://schemas.microsoft.com/office/drawing/2014/main" id="{279CA919-D041-4986-B27B-C7950029293B}"/>
              </a:ext>
            </a:extLst>
          </p:cNvPr>
          <p:cNvSpPr txBox="1"/>
          <p:nvPr/>
        </p:nvSpPr>
        <p:spPr>
          <a:xfrm>
            <a:off x="7417813" y="1675687"/>
            <a:ext cx="22633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 </a:t>
            </a:r>
            <a:r>
              <a:rPr lang="en-US" sz="14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texto</a:t>
            </a:r>
            <a:endParaRPr lang="en-US" sz="14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0" name="Gráfico 49">
            <a:extLst>
              <a:ext uri="{FF2B5EF4-FFF2-40B4-BE49-F238E27FC236}">
                <a16:creationId xmlns:a16="http://schemas.microsoft.com/office/drawing/2014/main" id="{6173E10A-D975-4FE9-A62D-76CF00B0E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950" y="691774"/>
            <a:ext cx="2808435" cy="8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5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705</Words>
  <Application>Microsoft Office PowerPoint</Application>
  <PresentationFormat>Panorámica</PresentationFormat>
  <Paragraphs>52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Noto Sans</vt:lpstr>
      <vt:lpstr>Open Sans</vt:lpstr>
      <vt:lpstr>Open Sans Light</vt:lpstr>
      <vt:lpstr>Roboto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Nayeli Citlalli Vallarta Diaz</dc:creator>
  <cp:lastModifiedBy>Nayeli Citlalli Vallarta Díaz</cp:lastModifiedBy>
  <cp:revision>28</cp:revision>
  <dcterms:created xsi:type="dcterms:W3CDTF">2024-07-25T14:40:14Z</dcterms:created>
  <dcterms:modified xsi:type="dcterms:W3CDTF">2026-06-19T22:16:21Z</dcterms:modified>
</cp:coreProperties>
</file>