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7010400" cy="9296400"/>
  <p:defaultTextStyle>
    <a:defPPr>
      <a:defRPr lang="es-MX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75"/>
    <a:srgbClr val="C7A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35" d="100"/>
          <a:sy n="35" d="100"/>
        </p:scale>
        <p:origin x="594" y="-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05445-0B6E-442A-8304-73E131DCE06B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FF7F-C126-46E5-B760-721B3779F1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96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32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6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42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7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7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26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80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3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65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45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CC4A-2389-4E96-AC0A-500A2836BB95}" type="datetimeFigureOut">
              <a:rPr lang="es-MX" smtClean="0"/>
              <a:t>19/06/2026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5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71415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MX" altLang="es-MX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C464E9-1E17-448A-9D69-02E9A97A04DD}"/>
              </a:ext>
            </a:extLst>
          </p:cNvPr>
          <p:cNvSpPr txBox="1"/>
          <p:nvPr/>
        </p:nvSpPr>
        <p:spPr>
          <a:xfrm>
            <a:off x="2021883" y="5750359"/>
            <a:ext cx="29012300" cy="1735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6600" b="1" i="1" u="none" strike="noStrike" baseline="0" dirty="0">
                <a:solidFill>
                  <a:srgbClr val="000044"/>
                </a:solidFill>
                <a:latin typeface="NotoSans-ExtraBoldItalic"/>
              </a:rPr>
              <a:t>Guía para preparación de carteles.</a:t>
            </a:r>
          </a:p>
          <a:p>
            <a:pPr algn="l"/>
            <a:r>
              <a:rPr lang="es-MX" sz="6600" b="1" i="0" u="none" strike="noStrike" baseline="0" dirty="0">
                <a:solidFill>
                  <a:srgbClr val="000000"/>
                </a:solidFill>
                <a:latin typeface="NotoSans-Bold"/>
              </a:rPr>
              <a:t>Para presentar un cartel en el </a:t>
            </a:r>
            <a:r>
              <a:rPr lang="es-MX" sz="6600" b="1" i="1" u="none" strike="noStrike" baseline="0" dirty="0">
                <a:solidFill>
                  <a:srgbClr val="006F4A"/>
                </a:solidFill>
                <a:latin typeface="NotoSans-ExtraBoldItalic"/>
              </a:rPr>
              <a:t>CIBMF2026 </a:t>
            </a:r>
            <a:r>
              <a:rPr lang="es-MX" sz="6600" b="1" i="0" u="none" strike="noStrike" baseline="0" dirty="0">
                <a:solidFill>
                  <a:srgbClr val="000000"/>
                </a:solidFill>
                <a:latin typeface="NotoSans-Bold"/>
              </a:rPr>
              <a:t>debes tomar en cuenta que: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44"/>
                </a:solidFill>
                <a:latin typeface="NotoSans-Regular"/>
              </a:rPr>
              <a:t>• </a:t>
            </a:r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Las medidas correctas del cartel son: </a:t>
            </a:r>
            <a:r>
              <a:rPr lang="es-MX" sz="6600" b="1" i="0" u="none" strike="noStrike" baseline="0" dirty="0">
                <a:solidFill>
                  <a:srgbClr val="000000"/>
                </a:solidFill>
                <a:latin typeface="NotoSans-Bold"/>
              </a:rPr>
              <a:t>90 cm ancho x 120 cm alto.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44"/>
                </a:solidFill>
                <a:latin typeface="NotoSans-Regular"/>
              </a:rPr>
              <a:t>• </a:t>
            </a:r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Los carteles deben prepararse en formato vertical, con las secciones: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introducción, objetivos, materiales y métodos, resultados, conclusiones y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referencias.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44"/>
                </a:solidFill>
                <a:latin typeface="NotoSans-Regular"/>
              </a:rPr>
              <a:t>• </a:t>
            </a:r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Los carteles deberán incluir el logotipo oficial del </a:t>
            </a:r>
            <a:r>
              <a:rPr lang="es-MX" sz="6600" b="1" i="1" u="none" strike="noStrike" baseline="0" dirty="0">
                <a:solidFill>
                  <a:srgbClr val="006F4A"/>
                </a:solidFill>
                <a:latin typeface="NotoSans-ExtraBoldItalic"/>
              </a:rPr>
              <a:t>CIBMF2026, </a:t>
            </a:r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disponible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en el sitio web del congreso.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44"/>
                </a:solidFill>
                <a:latin typeface="NotoSans-Regular"/>
              </a:rPr>
              <a:t>• </a:t>
            </a:r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Los textos, imágenes y gráficos deben ser de un tamaño adecuado para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poder leerse a 2 metros de distancia.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44"/>
                </a:solidFill>
                <a:latin typeface="NotoSans-Regular"/>
              </a:rPr>
              <a:t>• </a:t>
            </a:r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Se recomienda la impresión en papel. </a:t>
            </a:r>
            <a:r>
              <a:rPr lang="es-MX" sz="6600" b="1" i="0" u="none" strike="noStrike" baseline="0" dirty="0">
                <a:solidFill>
                  <a:srgbClr val="000000"/>
                </a:solidFill>
                <a:latin typeface="NotoSans-Bold"/>
              </a:rPr>
              <a:t>Favor de no imprimir en lonas </a:t>
            </a:r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u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otros materiales más pesados. No estará disponible la proyección o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presentación en pantallas.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44"/>
                </a:solidFill>
                <a:latin typeface="NotoSans-Regular"/>
              </a:rPr>
              <a:t>• </a:t>
            </a:r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Las y los participantes deberán imprimir y traer sus propios carteles, así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como retirarlos al finalizar el evento.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• Los carteles se colocarán sobre mamparas. En el sitio se proporcionará</a:t>
            </a:r>
          </a:p>
          <a:p>
            <a:pPr algn="l"/>
            <a:r>
              <a:rPr lang="es-MX" sz="6600" b="0" i="0" u="none" strike="noStrike" baseline="0" dirty="0">
                <a:solidFill>
                  <a:srgbClr val="000000"/>
                </a:solidFill>
                <a:latin typeface="NotoSans-Regular"/>
              </a:rPr>
              <a:t>material para pegar los carteles.</a:t>
            </a:r>
            <a:endParaRPr lang="en-US" sz="6600" dirty="0">
              <a:solidFill>
                <a:srgbClr val="C7A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29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174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NotoSans-Bold</vt:lpstr>
      <vt:lpstr>NotoSans-ExtraBoldItalic</vt:lpstr>
      <vt:lpstr>NotoSans-Regular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Valente Garcia Hernández</dc:creator>
  <cp:lastModifiedBy>Nayeli Citlalli Vallarta Díaz</cp:lastModifiedBy>
  <cp:revision>37</cp:revision>
  <cp:lastPrinted>2019-01-17T16:41:36Z</cp:lastPrinted>
  <dcterms:created xsi:type="dcterms:W3CDTF">2019-01-16T22:13:50Z</dcterms:created>
  <dcterms:modified xsi:type="dcterms:W3CDTF">2026-06-19T19:15:24Z</dcterms:modified>
</cp:coreProperties>
</file>