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8"/>
  </p:notesMasterIdLst>
  <p:handoutMasterIdLst>
    <p:handoutMasterId r:id="rId9"/>
  </p:handoutMasterIdLst>
  <p:sldIdLst>
    <p:sldId id="257" r:id="rId2"/>
    <p:sldId id="258" r:id="rId3"/>
    <p:sldId id="260" r:id="rId4"/>
    <p:sldId id="261" r:id="rId5"/>
    <p:sldId id="259" r:id="rId6"/>
    <p:sldId id="262" r:id="rId7"/>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70FD8F-0050-42E3-8B3A-6ED7CFB9852E}" type="doc">
      <dgm:prSet loTypeId="urn:microsoft.com/office/officeart/2016/7/layout/RoundedRectangleTimeline" loCatId="process" qsTypeId="urn:microsoft.com/office/officeart/2005/8/quickstyle/simple1" qsCatId="simple" csTypeId="urn:microsoft.com/office/officeart/2005/8/colors/accent1_3" csCatId="accent1" phldr="1"/>
      <dgm:spPr/>
      <dgm:t>
        <a:bodyPr rtlCol="0"/>
        <a:lstStyle/>
        <a:p>
          <a:pPr rtl="0"/>
          <a:endParaRPr lang="en-US"/>
        </a:p>
      </dgm:t>
    </dgm:pt>
    <dgm:pt modelId="{E80CA270-6C90-4E17-ACEA-46B56AD54DD1}">
      <dgm:prSet custT="1"/>
      <dgm:spPr/>
      <dgm:t>
        <a:bodyPr rtlCol="0" anchor="t"/>
        <a:lstStyle/>
        <a:p>
          <a:pPr algn="l" rtl="0"/>
          <a:r>
            <a:rPr lang="fr" sz="4000" dirty="0">
              <a:latin typeface="Arial Black" panose="020B0A04020102020204" pitchFamily="34" charset="0"/>
            </a:rPr>
            <a:t>A BELIEF THAT INTELLIGENCE AND TALENTS ARE UNCHANGEABLE</a:t>
          </a:r>
        </a:p>
        <a:p>
          <a:pPr algn="l" rtl="0"/>
          <a:r>
            <a:rPr lang="fr" sz="4000" dirty="0">
              <a:latin typeface="Arial Black" panose="020B0A04020102020204" pitchFamily="34" charset="0"/>
            </a:rPr>
            <a:t>« If I fail, then I am not good » Fixed mindset.</a:t>
          </a:r>
        </a:p>
      </dgm:t>
    </dgm:pt>
    <dgm:pt modelId="{1AFE46E5-6B07-4894-8ECB-21BD7E7B8AF1}" type="sibTrans" cxnId="{2DC28DF8-5C1B-4F53-A4C1-D5B63FB54BAF}">
      <dgm:prSet/>
      <dgm:spPr/>
      <dgm:t>
        <a:bodyPr rtlCol="0"/>
        <a:lstStyle/>
        <a:p>
          <a:pPr rtl="0"/>
          <a:endParaRPr lang="en-US"/>
        </a:p>
      </dgm:t>
    </dgm:pt>
    <dgm:pt modelId="{7EEC8067-96EF-4BE0-8BE3-BA59ED78A31F}" type="parTrans" cxnId="{2DC28DF8-5C1B-4F53-A4C1-D5B63FB54BAF}">
      <dgm:prSet/>
      <dgm:spPr/>
      <dgm:t>
        <a:bodyPr rtlCol="0"/>
        <a:lstStyle/>
        <a:p>
          <a:pPr rtl="0"/>
          <a:endParaRPr lang="en-US"/>
        </a:p>
      </dgm:t>
    </dgm:pt>
    <dgm:pt modelId="{AB52B3CC-6563-466D-BFC3-9B6B5AFA0881}" type="pres">
      <dgm:prSet presAssocID="{6A70FD8F-0050-42E3-8B3A-6ED7CFB9852E}" presName="Name0" presStyleCnt="0">
        <dgm:presLayoutVars>
          <dgm:chMax/>
          <dgm:chPref/>
          <dgm:animLvl val="lvl"/>
        </dgm:presLayoutVars>
      </dgm:prSet>
      <dgm:spPr/>
    </dgm:pt>
    <dgm:pt modelId="{F2C2A790-F7BF-41F4-BCDA-5C3F2637D911}" type="pres">
      <dgm:prSet presAssocID="{E80CA270-6C90-4E17-ACEA-46B56AD54DD1}" presName="composite" presStyleCnt="0"/>
      <dgm:spPr/>
    </dgm:pt>
    <dgm:pt modelId="{990E729F-7C40-459D-95F2-4E8CC0CD3E26}" type="pres">
      <dgm:prSet presAssocID="{E80CA270-6C90-4E17-ACEA-46B56AD54DD1}" presName="parent" presStyleLbl="alignNode1" presStyleIdx="0" presStyleCnt="1" custScaleX="105363" custScaleY="931453">
        <dgm:presLayoutVars>
          <dgm:chMax val="1"/>
          <dgm:chPref val="1"/>
          <dgm:bulletEnabled val="1"/>
        </dgm:presLayoutVars>
      </dgm:prSet>
      <dgm:spPr/>
    </dgm:pt>
    <dgm:pt modelId="{F7DC5F4A-8342-478F-A003-C155C5B5DC31}" type="pres">
      <dgm:prSet presAssocID="{E80CA270-6C90-4E17-ACEA-46B56AD54DD1}" presName="Childtext" presStyleLbl="revTx" presStyleIdx="0" presStyleCnt="1">
        <dgm:presLayoutVars>
          <dgm:bulletEnabled val="1"/>
        </dgm:presLayoutVars>
      </dgm:prSet>
      <dgm:spPr/>
    </dgm:pt>
    <dgm:pt modelId="{3395893E-CA73-4469-B98C-5B46C8AC7781}" type="pres">
      <dgm:prSet presAssocID="{E80CA270-6C90-4E17-ACEA-46B56AD54DD1}" presName="ConnectLine" presStyleLbl="sibTrans1D1" presStyleIdx="0" presStyleCnt="1"/>
      <dgm:spPr>
        <a:noFill/>
        <a:ln w="12700" cap="rnd" cmpd="sng" algn="ctr">
          <a:solidFill>
            <a:schemeClr val="accent1">
              <a:shade val="90000"/>
              <a:hueOff val="0"/>
              <a:satOff val="0"/>
              <a:lumOff val="0"/>
              <a:alphaOff val="0"/>
            </a:schemeClr>
          </a:solidFill>
          <a:prstDash val="dash"/>
        </a:ln>
        <a:effectLst/>
      </dgm:spPr>
    </dgm:pt>
    <dgm:pt modelId="{FD4621FE-ED9A-4EF7-AA67-5D80C267440C}" type="pres">
      <dgm:prSet presAssocID="{E80CA270-6C90-4E17-ACEA-46B56AD54DD1}" presName="ConnectLineEnd" presStyleLbl="lnNode1" presStyleIdx="0" presStyleCnt="1"/>
      <dgm:spPr/>
    </dgm:pt>
    <dgm:pt modelId="{3F4DA68D-B99C-48ED-98D7-9822B44AAD45}" type="pres">
      <dgm:prSet presAssocID="{E80CA270-6C90-4E17-ACEA-46B56AD54DD1}" presName="EmptyPane" presStyleCnt="0"/>
      <dgm:spPr/>
    </dgm:pt>
  </dgm:ptLst>
  <dgm:cxnLst>
    <dgm:cxn modelId="{84C67813-55CE-4EBC-9032-03BD847DC17E}" type="presOf" srcId="{6A70FD8F-0050-42E3-8B3A-6ED7CFB9852E}" destId="{AB52B3CC-6563-466D-BFC3-9B6B5AFA0881}" srcOrd="0" destOrd="0" presId="urn:microsoft.com/office/officeart/2016/7/layout/RoundedRectangleTimeline"/>
    <dgm:cxn modelId="{7F185FF2-C667-4F7C-862E-722A9F806D41}" type="presOf" srcId="{E80CA270-6C90-4E17-ACEA-46B56AD54DD1}" destId="{990E729F-7C40-459D-95F2-4E8CC0CD3E26}" srcOrd="0" destOrd="0" presId="urn:microsoft.com/office/officeart/2016/7/layout/RoundedRectangleTimeline"/>
    <dgm:cxn modelId="{2DC28DF8-5C1B-4F53-A4C1-D5B63FB54BAF}" srcId="{6A70FD8F-0050-42E3-8B3A-6ED7CFB9852E}" destId="{E80CA270-6C90-4E17-ACEA-46B56AD54DD1}" srcOrd="0" destOrd="0" parTransId="{7EEC8067-96EF-4BE0-8BE3-BA59ED78A31F}" sibTransId="{1AFE46E5-6B07-4894-8ECB-21BD7E7B8AF1}"/>
    <dgm:cxn modelId="{572363A4-0DA3-4E6A-A823-B6AD4D4568C6}" type="presParOf" srcId="{AB52B3CC-6563-466D-BFC3-9B6B5AFA0881}" destId="{F2C2A790-F7BF-41F4-BCDA-5C3F2637D911}" srcOrd="0" destOrd="0" presId="urn:microsoft.com/office/officeart/2016/7/layout/RoundedRectangleTimeline"/>
    <dgm:cxn modelId="{85698B19-822E-4710-AC4B-81BAF3933784}" type="presParOf" srcId="{F2C2A790-F7BF-41F4-BCDA-5C3F2637D911}" destId="{990E729F-7C40-459D-95F2-4E8CC0CD3E26}" srcOrd="0" destOrd="0" presId="urn:microsoft.com/office/officeart/2016/7/layout/RoundedRectangleTimeline"/>
    <dgm:cxn modelId="{0342764D-98C5-4025-94B2-975E7BC36520}" type="presParOf" srcId="{F2C2A790-F7BF-41F4-BCDA-5C3F2637D911}" destId="{F7DC5F4A-8342-478F-A003-C155C5B5DC31}" srcOrd="1" destOrd="0" presId="urn:microsoft.com/office/officeart/2016/7/layout/RoundedRectangleTimeline"/>
    <dgm:cxn modelId="{D5FDB9EB-E28C-44B2-AB09-97535D890F6B}" type="presParOf" srcId="{F2C2A790-F7BF-41F4-BCDA-5C3F2637D911}" destId="{3395893E-CA73-4469-B98C-5B46C8AC7781}" srcOrd="2" destOrd="0" presId="urn:microsoft.com/office/officeart/2016/7/layout/RoundedRectangleTimeline"/>
    <dgm:cxn modelId="{24286735-EEDD-4287-82F0-DF9DFD07CB8A}" type="presParOf" srcId="{F2C2A790-F7BF-41F4-BCDA-5C3F2637D911}" destId="{FD4621FE-ED9A-4EF7-AA67-5D80C267440C}" srcOrd="3" destOrd="0" presId="urn:microsoft.com/office/officeart/2016/7/layout/RoundedRectangleTimeline"/>
    <dgm:cxn modelId="{5054BAD1-4D14-4885-B8C9-57E943654345}" type="presParOf" srcId="{F2C2A790-F7BF-41F4-BCDA-5C3F2637D911}" destId="{3F4DA68D-B99C-48ED-98D7-9822B44AAD45}"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0E729F-7C40-459D-95F2-4E8CC0CD3E26}">
      <dsp:nvSpPr>
        <dsp:cNvPr id="0" name=""/>
        <dsp:cNvSpPr/>
      </dsp:nvSpPr>
      <dsp:spPr>
        <a:xfrm>
          <a:off x="159" y="124542"/>
          <a:ext cx="11029630" cy="3384701"/>
        </a:xfrm>
        <a:prstGeom prst="roundRect">
          <a:avLst/>
        </a:prstGeom>
        <a:solidFill>
          <a:schemeClr val="accent1">
            <a:shade val="80000"/>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0" tIns="304800" rIns="304800" bIns="304800" numCol="1" spcCol="1270" rtlCol="0" anchor="t" anchorCtr="1">
          <a:noAutofit/>
        </a:bodyPr>
        <a:lstStyle/>
        <a:p>
          <a:pPr marL="0" lvl="0" indent="0" algn="l" defTabSz="1778000" rtl="0">
            <a:lnSpc>
              <a:spcPct val="90000"/>
            </a:lnSpc>
            <a:spcBef>
              <a:spcPct val="0"/>
            </a:spcBef>
            <a:spcAft>
              <a:spcPct val="35000"/>
            </a:spcAft>
            <a:buNone/>
          </a:pPr>
          <a:r>
            <a:rPr lang="fr" sz="4000" kern="1200" dirty="0">
              <a:latin typeface="Arial Black" panose="020B0A04020102020204" pitchFamily="34" charset="0"/>
            </a:rPr>
            <a:t>A BELIEF THAT INTELLIGENCE AND TALENTS ARE UNCHANGEABLE</a:t>
          </a:r>
        </a:p>
        <a:p>
          <a:pPr marL="0" lvl="0" indent="0" algn="l" defTabSz="1778000" rtl="0">
            <a:lnSpc>
              <a:spcPct val="90000"/>
            </a:lnSpc>
            <a:spcBef>
              <a:spcPct val="0"/>
            </a:spcBef>
            <a:spcAft>
              <a:spcPct val="35000"/>
            </a:spcAft>
            <a:buNone/>
          </a:pPr>
          <a:r>
            <a:rPr lang="fr" sz="4000" kern="1200" dirty="0">
              <a:latin typeface="Arial Black" panose="020B0A04020102020204" pitchFamily="34" charset="0"/>
            </a:rPr>
            <a:t>« If I fail, then I am not good » Fixed mindset.</a:t>
          </a:r>
        </a:p>
      </dsp:txBody>
      <dsp:txXfrm>
        <a:off x="165386" y="289769"/>
        <a:ext cx="10699176" cy="3054247"/>
      </dsp:txXfrm>
    </dsp:sp>
    <dsp:sp modelId="{F7DC5F4A-8342-478F-A003-C155C5B5DC31}">
      <dsp:nvSpPr>
        <dsp:cNvPr id="0" name=""/>
        <dsp:cNvSpPr/>
      </dsp:nvSpPr>
      <dsp:spPr>
        <a:xfrm>
          <a:off x="280865" y="0"/>
          <a:ext cx="10468219" cy="1271825"/>
        </a:xfrm>
        <a:prstGeom prst="rect">
          <a:avLst/>
        </a:prstGeom>
        <a:noFill/>
        <a:ln>
          <a:noFill/>
        </a:ln>
        <a:effectLst/>
      </dsp:spPr>
      <dsp:style>
        <a:lnRef idx="0">
          <a:scrgbClr r="0" g="0" b="0"/>
        </a:lnRef>
        <a:fillRef idx="0">
          <a:scrgbClr r="0" g="0" b="0"/>
        </a:fillRef>
        <a:effectRef idx="0">
          <a:scrgbClr r="0" g="0" b="0"/>
        </a:effectRef>
        <a:fontRef idx="minor"/>
      </dsp:style>
    </dsp:sp>
    <dsp:sp modelId="{3395893E-CA73-4469-B98C-5B46C8AC7781}">
      <dsp:nvSpPr>
        <dsp:cNvPr id="0" name=""/>
        <dsp:cNvSpPr/>
      </dsp:nvSpPr>
      <dsp:spPr>
        <a:xfrm>
          <a:off x="5514974" y="1344501"/>
          <a:ext cx="0" cy="290702"/>
        </a:xfrm>
        <a:prstGeom prst="line">
          <a:avLst/>
        </a:prstGeom>
        <a:noFill/>
        <a:ln w="12700" cap="rnd" cmpd="sng" algn="ctr">
          <a:solidFill>
            <a:schemeClr val="accent1">
              <a:shade val="90000"/>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FD4621FE-ED9A-4EF7-AA67-5D80C267440C}">
      <dsp:nvSpPr>
        <dsp:cNvPr id="0" name=""/>
        <dsp:cNvSpPr/>
      </dsp:nvSpPr>
      <dsp:spPr>
        <a:xfrm>
          <a:off x="5478637" y="1271825"/>
          <a:ext cx="72675" cy="72675"/>
        </a:xfrm>
        <a:prstGeom prst="ellipse">
          <a:avLst/>
        </a:prstGeom>
        <a:solidFill>
          <a:schemeClr val="accent1">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FC74BDE-6627-49B6-90F1-0334E723F64C}" type="datetime1">
              <a:rPr lang="fr-FR" smtClean="0"/>
              <a:t>18/01/2025</a:t>
            </a:fld>
            <a:endParaRPr lang="en-US"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28DAF60-E56A-4648-8936-22D801672B6C}" type="datetime1">
              <a:rPr lang="fr-FR" smtClean="0"/>
              <a:t>18/01/2025</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
              <a:t>Modifiez les styles du texte du masque</a:t>
            </a:r>
            <a:endParaRPr lang="en-US"/>
          </a:p>
          <a:p>
            <a:pPr lvl="1" rtl="0"/>
            <a:r>
              <a:rPr lang="fr"/>
              <a:t>Deuxième niveau</a:t>
            </a:r>
          </a:p>
          <a:p>
            <a:pPr lvl="2" rtl="0"/>
            <a:r>
              <a:rPr lang="fr"/>
              <a:t>Troisième niveau</a:t>
            </a:r>
          </a:p>
          <a:p>
            <a:pPr lvl="3" rtl="0"/>
            <a:r>
              <a:rPr lang="fr"/>
              <a:t>Quatrième niveau</a:t>
            </a:r>
          </a:p>
          <a:p>
            <a:pPr lvl="4" rtl="0"/>
            <a:r>
              <a:rPr lang="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en-GB"/>
              <a:t>Click to edit Master title style</a:t>
            </a:r>
            <a:endParaRPr lang="en-US" dirty="0"/>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n-GB"/>
              <a:t>Click to edit Master subtitle style</a:t>
            </a:r>
            <a:endParaRPr lang="en-US" dirty="0"/>
          </a:p>
        </p:txBody>
      </p:sp>
      <p:sp>
        <p:nvSpPr>
          <p:cNvPr id="8" name="Espace réservé de la date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E641DF6C-ECED-4BD8-8025-73323DD5D35C}" type="datetime1">
              <a:rPr lang="fr-FR" smtClean="0"/>
              <a:t>18/01/2025</a:t>
            </a:fld>
            <a:endParaRPr lang="en-US" dirty="0"/>
          </a:p>
        </p:txBody>
      </p:sp>
      <p:sp>
        <p:nvSpPr>
          <p:cNvPr id="9" name="Espace réservé du pied de page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9" name="Titre 1"/>
          <p:cNvSpPr>
            <a:spLocks noGrp="1"/>
          </p:cNvSpPr>
          <p:nvPr>
            <p:ph type="title"/>
          </p:nvPr>
        </p:nvSpPr>
        <p:spPr>
          <a:xfrm>
            <a:off x="581192" y="702156"/>
            <a:ext cx="11029616" cy="1013800"/>
          </a:xfrm>
        </p:spPr>
        <p:txBody>
          <a:bodyPr rtlCol="0"/>
          <a:lstStyle/>
          <a:p>
            <a:pPr rtl="0"/>
            <a:r>
              <a:rPr lang="en-GB"/>
              <a:t>Click to edit Master title style</a:t>
            </a:r>
            <a:endParaRPr lang="en-US" dirty="0"/>
          </a:p>
        </p:txBody>
      </p:sp>
      <p:sp>
        <p:nvSpPr>
          <p:cNvPr id="3" name="Espace réservé du texte vertical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4" name="Espace réservé de la date 3"/>
          <p:cNvSpPr>
            <a:spLocks noGrp="1"/>
          </p:cNvSpPr>
          <p:nvPr>
            <p:ph type="dt" sz="half" idx="10"/>
          </p:nvPr>
        </p:nvSpPr>
        <p:spPr/>
        <p:txBody>
          <a:bodyPr rtlCol="0"/>
          <a:lstStyle/>
          <a:p>
            <a:pPr rtl="0"/>
            <a:fld id="{1E5B03D9-FC89-4784-BD60-336471BA7724}" type="datetime1">
              <a:rPr lang="fr-FR" smtClean="0"/>
              <a:t>18/01/2025</a:t>
            </a:fld>
            <a:endParaRPr lang="en-US" dirty="0"/>
          </a:p>
        </p:txBody>
      </p:sp>
      <p:sp>
        <p:nvSpPr>
          <p:cNvPr id="5" name="Espace réservé du pied de page 4"/>
          <p:cNvSpPr>
            <a:spLocks noGrp="1"/>
          </p:cNvSpPr>
          <p:nvPr>
            <p:ph type="ftr" sz="quarter" idx="11"/>
          </p:nvPr>
        </p:nvSpPr>
        <p:spPr/>
        <p:txBody>
          <a:bodyPr rtlCol="0"/>
          <a:lstStyle/>
          <a:p>
            <a:pPr rtl="0"/>
            <a:endParaRPr lang="en-US" dirty="0"/>
          </a:p>
        </p:txBody>
      </p:sp>
      <p:sp>
        <p:nvSpPr>
          <p:cNvPr id="6" name="Espace réservé du numéro de diapositive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vertical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en-GB"/>
              <a:t>Click to edit Master title style</a:t>
            </a:r>
            <a:endParaRPr lang="en-US" dirty="0"/>
          </a:p>
        </p:txBody>
      </p:sp>
      <p:sp>
        <p:nvSpPr>
          <p:cNvPr id="3" name="Espace réservé du texte vertical 2"/>
          <p:cNvSpPr>
            <a:spLocks noGrp="1"/>
          </p:cNvSpPr>
          <p:nvPr>
            <p:ph type="body" orient="vert" idx="1"/>
          </p:nvPr>
        </p:nvSpPr>
        <p:spPr>
          <a:xfrm>
            <a:off x="774923" y="863600"/>
            <a:ext cx="7161625" cy="4807326"/>
          </a:xfrm>
        </p:spPr>
        <p:txBody>
          <a:bodyPr vert="eaVert" rtlCol="0" anchor="t"/>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Espace réservé de la date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D0216CB3-B929-446C-876F-83C9B86D9FDE}" type="datetime1">
              <a:rPr lang="fr-FR" smtClean="0"/>
              <a:t>18/01/2025</a:t>
            </a:fld>
            <a:endParaRPr lang="en-US" dirty="0"/>
          </a:p>
        </p:txBody>
      </p:sp>
      <p:sp>
        <p:nvSpPr>
          <p:cNvPr id="12" name="Espace réservé du pied de page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Espace réservé du numéro de diapositive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81192" y="702156"/>
            <a:ext cx="11029616" cy="1188720"/>
          </a:xfrm>
        </p:spPr>
        <p:txBody>
          <a:bodyPr rtlCol="0"/>
          <a:lstStyle/>
          <a:p>
            <a:pPr rtl="0"/>
            <a:r>
              <a:rPr lang="en-GB"/>
              <a:t>Click to edit Master title style</a:t>
            </a:r>
            <a:endParaRPr lang="en-US" dirty="0"/>
          </a:p>
        </p:txBody>
      </p:sp>
      <p:sp>
        <p:nvSpPr>
          <p:cNvPr id="3" name="Espace réservé du contenu 2"/>
          <p:cNvSpPr>
            <a:spLocks noGrp="1"/>
          </p:cNvSpPr>
          <p:nvPr>
            <p:ph idx="1"/>
          </p:nvPr>
        </p:nvSpPr>
        <p:spPr>
          <a:xfrm>
            <a:off x="581192" y="2340864"/>
            <a:ext cx="11029615" cy="3634486"/>
          </a:xfrm>
        </p:spPr>
        <p:txBody>
          <a:bodyPr rtlCol="0"/>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8" name="Espace réservé de la date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22897033-9A55-4DAC-991D-1FF1921C78B7}" type="datetime1">
              <a:rPr lang="fr-FR" smtClean="0"/>
              <a:t>18/01/2025</a:t>
            </a:fld>
            <a:endParaRPr lang="en-US" dirty="0"/>
          </a:p>
        </p:txBody>
      </p:sp>
      <p:sp>
        <p:nvSpPr>
          <p:cNvPr id="9" name="Espace réservé du pied de page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en-GB"/>
              <a:t>Click to edit Master title style</a:t>
            </a:r>
            <a:endParaRPr lang="en-US" dirty="0"/>
          </a:p>
        </p:txBody>
      </p:sp>
      <p:sp>
        <p:nvSpPr>
          <p:cNvPr id="3" name="Espace réservé du texte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a:t>Click to edit Master text styles</a:t>
            </a:r>
          </a:p>
        </p:txBody>
      </p:sp>
      <p:sp>
        <p:nvSpPr>
          <p:cNvPr id="7" name="Espace réservé de la date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A1255F31-5DB3-4925-BA87-822F5B17A2F1}" type="datetime1">
              <a:rPr lang="fr-FR" smtClean="0"/>
              <a:t>18/01/2025</a:t>
            </a:fld>
            <a:endParaRPr lang="en-US" dirty="0"/>
          </a:p>
        </p:txBody>
      </p:sp>
      <p:sp>
        <p:nvSpPr>
          <p:cNvPr id="9" name="Espace réservé du pied de page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581193" y="729658"/>
            <a:ext cx="11029616" cy="988332"/>
          </a:xfrm>
        </p:spPr>
        <p:txBody>
          <a:bodyPr rtlCol="0"/>
          <a:lstStyle/>
          <a:p>
            <a:pPr rtl="0"/>
            <a:r>
              <a:rPr lang="en-GB"/>
              <a:t>Click to edit Master title style</a:t>
            </a:r>
            <a:endParaRPr lang="en-US" dirty="0"/>
          </a:p>
        </p:txBody>
      </p:sp>
      <p:sp>
        <p:nvSpPr>
          <p:cNvPr id="3" name="Espace réservé du contenu 2"/>
          <p:cNvSpPr>
            <a:spLocks noGrp="1"/>
          </p:cNvSpPr>
          <p:nvPr>
            <p:ph sz="half" idx="1"/>
          </p:nvPr>
        </p:nvSpPr>
        <p:spPr>
          <a:xfrm>
            <a:off x="581193" y="2228003"/>
            <a:ext cx="5194767" cy="3633047"/>
          </a:xfrm>
        </p:spPr>
        <p:txBody>
          <a:bodyPr rtlCol="0">
            <a:normAutofit/>
          </a:body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4" name="Espace réservé du contenu 3"/>
          <p:cNvSpPr>
            <a:spLocks noGrp="1"/>
          </p:cNvSpPr>
          <p:nvPr>
            <p:ph sz="half" idx="2"/>
          </p:nvPr>
        </p:nvSpPr>
        <p:spPr>
          <a:xfrm>
            <a:off x="6416039" y="2228003"/>
            <a:ext cx="5194769" cy="3633047"/>
          </a:xfrm>
        </p:spPr>
        <p:txBody>
          <a:bodyPr rtlCol="0">
            <a:normAutofit/>
          </a:body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5" name="Espace réservé de la date 4"/>
          <p:cNvSpPr>
            <a:spLocks noGrp="1"/>
          </p:cNvSpPr>
          <p:nvPr>
            <p:ph type="dt" sz="half" idx="10"/>
          </p:nvPr>
        </p:nvSpPr>
        <p:spPr/>
        <p:txBody>
          <a:bodyPr rtlCol="0"/>
          <a:lstStyle/>
          <a:p>
            <a:pPr rtl="0"/>
            <a:fld id="{7E4EF44C-5F50-4A80-A957-57B3338337C0}" type="datetime1">
              <a:rPr lang="fr-FR" smtClean="0"/>
              <a:t>18/01/2025</a:t>
            </a:fld>
            <a:endParaRPr lang="en-US" dirty="0"/>
          </a:p>
        </p:txBody>
      </p:sp>
      <p:sp>
        <p:nvSpPr>
          <p:cNvPr id="6" name="Espace réservé du pied de page 5"/>
          <p:cNvSpPr>
            <a:spLocks noGrp="1"/>
          </p:cNvSpPr>
          <p:nvPr>
            <p:ph type="ftr" sz="quarter" idx="11"/>
          </p:nvPr>
        </p:nvSpPr>
        <p:spPr/>
        <p:txBody>
          <a:bodyPr rtlCol="0"/>
          <a:lstStyle/>
          <a:p>
            <a:pPr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2" name="Titre 1"/>
          <p:cNvSpPr>
            <a:spLocks noGrp="1"/>
          </p:cNvSpPr>
          <p:nvPr>
            <p:ph type="title"/>
          </p:nvPr>
        </p:nvSpPr>
        <p:spPr>
          <a:xfrm>
            <a:off x="581193" y="729658"/>
            <a:ext cx="11029616" cy="988332"/>
          </a:xfrm>
        </p:spPr>
        <p:txBody>
          <a:bodyPr rtlCol="0"/>
          <a:lstStyle/>
          <a:p>
            <a:pPr rtl="0"/>
            <a:r>
              <a:rPr lang="en-GB"/>
              <a:t>Click to edit Master title style</a:t>
            </a:r>
            <a:endParaRPr lang="en-US" dirty="0"/>
          </a:p>
        </p:txBody>
      </p:sp>
      <p:sp>
        <p:nvSpPr>
          <p:cNvPr id="3" name="Espace réservé du texte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a:t>Click to edit Master text styles</a:t>
            </a:r>
          </a:p>
        </p:txBody>
      </p:sp>
      <p:sp>
        <p:nvSpPr>
          <p:cNvPr id="4" name="Espace réservé du contenu 3"/>
          <p:cNvSpPr>
            <a:spLocks noGrp="1"/>
          </p:cNvSpPr>
          <p:nvPr>
            <p:ph sz="half" idx="2"/>
          </p:nvPr>
        </p:nvSpPr>
        <p:spPr>
          <a:xfrm>
            <a:off x="581194" y="2926052"/>
            <a:ext cx="5194766" cy="2934999"/>
          </a:xfrm>
        </p:spPr>
        <p:txBody>
          <a:bodyPr rtlCol="0" anchor="t">
            <a:normAutofit/>
          </a:body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5" name="Espace réservé du texte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GB"/>
              <a:t>Click to edit Master text styles</a:t>
            </a:r>
          </a:p>
        </p:txBody>
      </p:sp>
      <p:sp>
        <p:nvSpPr>
          <p:cNvPr id="6" name="Espace réservé du contenu 5"/>
          <p:cNvSpPr>
            <a:spLocks noGrp="1"/>
          </p:cNvSpPr>
          <p:nvPr>
            <p:ph sz="quarter" idx="4"/>
          </p:nvPr>
        </p:nvSpPr>
        <p:spPr>
          <a:xfrm>
            <a:off x="6416037" y="2926052"/>
            <a:ext cx="5194771" cy="2934999"/>
          </a:xfrm>
        </p:spPr>
        <p:txBody>
          <a:bodyPr rtlCol="0" anchor="t">
            <a:normAutofit/>
          </a:body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7" name="Espace réservé de la date 6"/>
          <p:cNvSpPr>
            <a:spLocks noGrp="1"/>
          </p:cNvSpPr>
          <p:nvPr>
            <p:ph type="dt" sz="half" idx="10"/>
          </p:nvPr>
        </p:nvSpPr>
        <p:spPr/>
        <p:txBody>
          <a:bodyPr rtlCol="0"/>
          <a:lstStyle/>
          <a:p>
            <a:pPr rtl="0"/>
            <a:fld id="{B2D0F46D-59FD-4484-924E-E79DD516B5ED}" type="datetime1">
              <a:rPr lang="fr-FR" smtClean="0"/>
              <a:t>18/01/2025</a:t>
            </a:fld>
            <a:endParaRPr lang="en-US" dirty="0"/>
          </a:p>
        </p:txBody>
      </p:sp>
      <p:sp>
        <p:nvSpPr>
          <p:cNvPr id="8" name="Espace réservé du pied de page 7"/>
          <p:cNvSpPr>
            <a:spLocks noGrp="1"/>
          </p:cNvSpPr>
          <p:nvPr>
            <p:ph type="ftr" sz="quarter" idx="11"/>
          </p:nvPr>
        </p:nvSpPr>
        <p:spPr/>
        <p:txBody>
          <a:bodyPr rtlCol="0"/>
          <a:lstStyle/>
          <a:p>
            <a:pPr rtl="0"/>
            <a:endParaRPr lang="en-US" dirty="0"/>
          </a:p>
        </p:txBody>
      </p:sp>
      <p:sp>
        <p:nvSpPr>
          <p:cNvPr id="9" name="Espace réservé du numéro de diapositive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8" name="Titre 1"/>
          <p:cNvSpPr>
            <a:spLocks noGrp="1"/>
          </p:cNvSpPr>
          <p:nvPr>
            <p:ph type="title"/>
          </p:nvPr>
        </p:nvSpPr>
        <p:spPr>
          <a:xfrm>
            <a:off x="575894" y="729658"/>
            <a:ext cx="11029616" cy="988332"/>
          </a:xfrm>
        </p:spPr>
        <p:txBody>
          <a:bodyPr rtlCol="0"/>
          <a:lstStyle/>
          <a:p>
            <a:pPr rtl="0"/>
            <a:r>
              <a:rPr lang="en-GB"/>
              <a:t>Click to edit Master title style</a:t>
            </a:r>
            <a:endParaRPr lang="en-US" dirty="0"/>
          </a:p>
        </p:txBody>
      </p:sp>
      <p:sp>
        <p:nvSpPr>
          <p:cNvPr id="3" name="Espace réservé de la date 2"/>
          <p:cNvSpPr>
            <a:spLocks noGrp="1"/>
          </p:cNvSpPr>
          <p:nvPr>
            <p:ph type="dt" sz="half" idx="10"/>
          </p:nvPr>
        </p:nvSpPr>
        <p:spPr/>
        <p:txBody>
          <a:bodyPr rtlCol="0"/>
          <a:lstStyle/>
          <a:p>
            <a:pPr rtl="0"/>
            <a:fld id="{0FAEC910-4AAA-42A1-A49C-7DDC64BC53C6}" type="datetime1">
              <a:rPr lang="fr-FR" smtClean="0"/>
              <a:t>18/01/2025</a:t>
            </a:fld>
            <a:endParaRPr lang="en-US" dirty="0"/>
          </a:p>
        </p:txBody>
      </p:sp>
      <p:sp>
        <p:nvSpPr>
          <p:cNvPr id="4" name="Espace réservé du pied de page 3"/>
          <p:cNvSpPr>
            <a:spLocks noGrp="1"/>
          </p:cNvSpPr>
          <p:nvPr>
            <p:ph type="ftr" sz="quarter" idx="11"/>
          </p:nvPr>
        </p:nvSpPr>
        <p:spPr/>
        <p:txBody>
          <a:bodyPr rtlCol="0"/>
          <a:lstStyle/>
          <a:p>
            <a:pPr rtl="0"/>
            <a:endParaRPr lang="en-US" dirty="0"/>
          </a:p>
        </p:txBody>
      </p:sp>
      <p:sp>
        <p:nvSpPr>
          <p:cNvPr id="5" name="Espace réservé du numéro de diapositive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ACEC98BE-FCE2-445F-8146-3A7F8CC3881D}" type="datetime1">
              <a:rPr lang="fr-FR" smtClean="0"/>
              <a:t>18/01/2025</a:t>
            </a:fld>
            <a:endParaRPr lang="en-US" dirty="0"/>
          </a:p>
        </p:txBody>
      </p:sp>
      <p:sp>
        <p:nvSpPr>
          <p:cNvPr id="3" name="Espace réservé du pied de page 2"/>
          <p:cNvSpPr>
            <a:spLocks noGrp="1"/>
          </p:cNvSpPr>
          <p:nvPr>
            <p:ph type="ftr" sz="quarter" idx="11"/>
          </p:nvPr>
        </p:nvSpPr>
        <p:spPr/>
        <p:txBody>
          <a:bodyPr rtlCol="0"/>
          <a:lstStyle/>
          <a:p>
            <a:pPr rtl="0"/>
            <a:endParaRPr lang="en-US" dirty="0"/>
          </a:p>
        </p:txBody>
      </p:sp>
      <p:sp>
        <p:nvSpPr>
          <p:cNvPr id="4" name="Espace réservé du numéro de diapositive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en-GB"/>
              <a:t>Click to edit Master title style</a:t>
            </a:r>
            <a:endParaRPr lang="en-US" dirty="0"/>
          </a:p>
        </p:txBody>
      </p:sp>
      <p:sp>
        <p:nvSpPr>
          <p:cNvPr id="3" name="Espace réservé du contenu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endParaRPr lang="en-US" dirty="0"/>
          </a:p>
        </p:txBody>
      </p:sp>
      <p:sp>
        <p:nvSpPr>
          <p:cNvPr id="4" name="Espace réservé du texte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a:t>Click to edit Master text styles</a:t>
            </a:r>
          </a:p>
        </p:txBody>
      </p:sp>
      <p:sp>
        <p:nvSpPr>
          <p:cNvPr id="8" name="Espace réservé de la date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6D0953DD-A6BD-427D-B7A8-BDE378B2E678}" type="datetime1">
              <a:rPr lang="fr-FR" smtClean="0"/>
              <a:t>18/01/2025</a:t>
            </a:fld>
            <a:endParaRPr lang="en-US" dirty="0"/>
          </a:p>
        </p:txBody>
      </p:sp>
      <p:sp>
        <p:nvSpPr>
          <p:cNvPr id="10" name="Espace réservé du pied de page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Espace réservé du numéro de diapositive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rtl="0"/>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en-GB"/>
              <a:t>Click to edit Master title style</a:t>
            </a:r>
            <a:endParaRPr lang="en-US" dirty="0"/>
          </a:p>
        </p:txBody>
      </p:sp>
      <p:sp>
        <p:nvSpPr>
          <p:cNvPr id="3" name="Espace réservé d’image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a:t>Click icon to add picture</a:t>
            </a:r>
            <a:endParaRPr lang="en-US" dirty="0"/>
          </a:p>
        </p:txBody>
      </p:sp>
      <p:sp>
        <p:nvSpPr>
          <p:cNvPr id="4" name="Espace réservé du texte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a:t>Click to edit Master text styles</a:t>
            </a:r>
          </a:p>
        </p:txBody>
      </p:sp>
      <p:sp>
        <p:nvSpPr>
          <p:cNvPr id="5" name="Espace réservé de la date 4"/>
          <p:cNvSpPr>
            <a:spLocks noGrp="1"/>
          </p:cNvSpPr>
          <p:nvPr>
            <p:ph type="dt" sz="half" idx="10"/>
          </p:nvPr>
        </p:nvSpPr>
        <p:spPr/>
        <p:txBody>
          <a:bodyPr rtlCol="0"/>
          <a:lstStyle/>
          <a:p>
            <a:pPr rtl="0"/>
            <a:fld id="{47E77B56-6788-4F40-A65E-12AFEB3AC095}" type="datetime1">
              <a:rPr lang="fr-FR" smtClean="0"/>
              <a:t>18/01/2025</a:t>
            </a:fld>
            <a:endParaRPr lang="en-US" dirty="0"/>
          </a:p>
        </p:txBody>
      </p:sp>
      <p:sp>
        <p:nvSpPr>
          <p:cNvPr id="6" name="Espace réservé du pied de page 5"/>
          <p:cNvSpPr>
            <a:spLocks noGrp="1"/>
          </p:cNvSpPr>
          <p:nvPr>
            <p:ph type="ftr" sz="quarter" idx="11"/>
          </p:nvPr>
        </p:nvSpPr>
        <p:spPr/>
        <p:txBody>
          <a:bodyPr rtlCol="0"/>
          <a:lstStyle/>
          <a:p>
            <a:pPr algn="l"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
              <a:t>Modifiez le style du titre</a:t>
            </a:r>
            <a:endParaRPr lang="en-US" dirty="0"/>
          </a:p>
        </p:txBody>
      </p:sp>
      <p:sp>
        <p:nvSpPr>
          <p:cNvPr id="3" name="Espace réservé du texte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fr"/>
              <a:t>Modifiez les styles du texte du masque</a:t>
            </a:r>
          </a:p>
          <a:p>
            <a:pPr lvl="1" rtl="0"/>
            <a:r>
              <a:rPr lang="fr"/>
              <a:t>Deuxième niveau</a:t>
            </a:r>
          </a:p>
          <a:p>
            <a:pPr lvl="2" rtl="0"/>
            <a:r>
              <a:rPr lang="fr"/>
              <a:t>Troisième niveau</a:t>
            </a:r>
          </a:p>
          <a:p>
            <a:pPr lvl="3" rtl="0"/>
            <a:r>
              <a:rPr lang="fr"/>
              <a:t>Quatrième niveau</a:t>
            </a:r>
          </a:p>
          <a:p>
            <a:pPr lvl="4" rtl="0"/>
            <a:r>
              <a:rPr lang="fr"/>
              <a:t>Cinquième niveau</a:t>
            </a:r>
            <a:endParaRPr lang="en-US" dirty="0"/>
          </a:p>
        </p:txBody>
      </p:sp>
      <p:sp>
        <p:nvSpPr>
          <p:cNvPr id="4" name="Espace réservé de la date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E69A0D1A-B1A6-4A33-B3AE-513EF3B4A7E7}" type="datetime1">
              <a:rPr lang="fr-FR" smtClean="0"/>
              <a:t>18/01/2025</a:t>
            </a:fld>
            <a:endParaRPr lang="en-US" dirty="0"/>
          </a:p>
        </p:txBody>
      </p:sp>
      <p:sp>
        <p:nvSpPr>
          <p:cNvPr id="5" name="Espace réservé du pied de page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Espace réservé du numéro de diapositive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re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788558"/>
          </a:xfrm>
        </p:spPr>
        <p:txBody>
          <a:bodyPr rtlCol="0" anchor="t">
            <a:normAutofit/>
          </a:bodyPr>
          <a:lstStyle/>
          <a:p>
            <a:pPr algn="ctr" rtl="0"/>
            <a:r>
              <a:rPr lang="fr" sz="5400" dirty="0"/>
              <a:t>GROWTH MINDSET</a:t>
            </a:r>
          </a:p>
        </p:txBody>
      </p:sp>
      <p:sp>
        <p:nvSpPr>
          <p:cNvPr id="3" name="Sous-titre 2">
            <a:extLst>
              <a:ext uri="{FF2B5EF4-FFF2-40B4-BE49-F238E27FC236}">
                <a16:creationId xmlns:a16="http://schemas.microsoft.com/office/drawing/2014/main" id="{835D6E6B-3353-491C-A3C6-F278D6CED8B3}"/>
              </a:ext>
            </a:extLst>
          </p:cNvPr>
          <p:cNvSpPr>
            <a:spLocks noGrp="1"/>
          </p:cNvSpPr>
          <p:nvPr>
            <p:ph type="subTitle" idx="1"/>
          </p:nvPr>
        </p:nvSpPr>
        <p:spPr>
          <a:xfrm>
            <a:off x="596717" y="2260349"/>
            <a:ext cx="10993546" cy="732664"/>
          </a:xfrm>
        </p:spPr>
        <p:txBody>
          <a:bodyPr rtlCol="0">
            <a:normAutofit fontScale="85000" lnSpcReduction="20000"/>
          </a:bodyPr>
          <a:lstStyle/>
          <a:p>
            <a:pPr algn="ctr" rtl="0"/>
            <a:r>
              <a:rPr lang="fr" sz="1800" b="1" i="1" dirty="0">
                <a:solidFill>
                  <a:schemeClr val="tx1"/>
                </a:solidFill>
              </a:rPr>
              <a:t>WEKESA FRED, COUNSELLING PSYCHOLOGIST</a:t>
            </a:r>
          </a:p>
          <a:p>
            <a:pPr algn="ctr" rtl="0"/>
            <a:r>
              <a:rPr lang="fr" sz="1800" b="1" i="1" dirty="0">
                <a:solidFill>
                  <a:schemeClr val="tx1"/>
                </a:solidFill>
              </a:rPr>
              <a:t>ANNABA</a:t>
            </a:r>
          </a:p>
          <a:p>
            <a:pPr algn="ctr" rtl="0"/>
            <a:endParaRPr lang="fr" sz="1800" b="1" i="1" dirty="0">
              <a:solidFill>
                <a:schemeClr val="tx1"/>
              </a:solidFill>
            </a:endParaRP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Image 5" descr="Zoom sur un logo&#10;&#10;Description générée automatiquement">
            <a:extLst>
              <a:ext uri="{FF2B5EF4-FFF2-40B4-BE49-F238E27FC236}">
                <a16:creationId xmlns:a16="http://schemas.microsoft.com/office/drawing/2014/main" id="{F1A8C364-94D4-4630-BAD0-78722F347055}"/>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562972-3449-42D1-8185-B4BEFD52AB44}"/>
              </a:ext>
            </a:extLst>
          </p:cNvPr>
          <p:cNvSpPr>
            <a:spLocks noGrp="1"/>
          </p:cNvSpPr>
          <p:nvPr>
            <p:ph type="title"/>
          </p:nvPr>
        </p:nvSpPr>
        <p:spPr/>
        <p:txBody>
          <a:bodyPr rtlCol="0" anchor="ctr">
            <a:normAutofit/>
          </a:bodyPr>
          <a:lstStyle/>
          <a:p>
            <a:pPr algn="ctr" rtl="0"/>
            <a:r>
              <a:rPr lang="fr" sz="4800" dirty="0"/>
              <a:t>WHAT Is FIXED MINDSET?</a:t>
            </a:r>
          </a:p>
        </p:txBody>
      </p:sp>
      <p:graphicFrame>
        <p:nvGraphicFramePr>
          <p:cNvPr id="4" name="Espace réservé du contenu 2">
            <a:extLst>
              <a:ext uri="{FF2B5EF4-FFF2-40B4-BE49-F238E27FC236}">
                <a16:creationId xmlns:a16="http://schemas.microsoft.com/office/drawing/2014/main" id="{FF3F0D82-0AA6-45C3-8367-955CBFA02ED6}"/>
              </a:ext>
            </a:extLst>
          </p:cNvPr>
          <p:cNvGraphicFramePr>
            <a:graphicFrameLocks noGrp="1"/>
          </p:cNvGraphicFramePr>
          <p:nvPr>
            <p:ph idx="1"/>
            <p:extLst>
              <p:ext uri="{D42A27DB-BD31-4B8C-83A1-F6EECF244321}">
                <p14:modId xmlns:p14="http://schemas.microsoft.com/office/powerpoint/2010/main" val="2343207546"/>
              </p:ext>
            </p:extLst>
          </p:nvPr>
        </p:nvGraphicFramePr>
        <p:xfrm>
          <a:off x="581025" y="2341563"/>
          <a:ext cx="11029950" cy="3633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784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81C30-0A8E-4FD2-F1F4-2E423ADBA1B4}"/>
              </a:ext>
            </a:extLst>
          </p:cNvPr>
          <p:cNvSpPr>
            <a:spLocks noGrp="1"/>
          </p:cNvSpPr>
          <p:nvPr>
            <p:ph type="title"/>
          </p:nvPr>
        </p:nvSpPr>
        <p:spPr/>
        <p:txBody>
          <a:bodyPr anchor="ctr">
            <a:normAutofit/>
          </a:bodyPr>
          <a:lstStyle/>
          <a:p>
            <a:pPr algn="ctr"/>
            <a:r>
              <a:rPr lang="fr-FR" sz="5400" b="1" dirty="0"/>
              <a:t>GROWTH MINDSET</a:t>
            </a:r>
          </a:p>
        </p:txBody>
      </p:sp>
      <p:sp>
        <p:nvSpPr>
          <p:cNvPr id="4" name="Date Placeholder 3">
            <a:extLst>
              <a:ext uri="{FF2B5EF4-FFF2-40B4-BE49-F238E27FC236}">
                <a16:creationId xmlns:a16="http://schemas.microsoft.com/office/drawing/2014/main" id="{3683ED77-7E67-A423-236F-E90B714F81A2}"/>
              </a:ext>
            </a:extLst>
          </p:cNvPr>
          <p:cNvSpPr>
            <a:spLocks noGrp="1"/>
          </p:cNvSpPr>
          <p:nvPr>
            <p:ph type="dt" sz="half" idx="10"/>
          </p:nvPr>
        </p:nvSpPr>
        <p:spPr/>
        <p:txBody>
          <a:bodyPr/>
          <a:lstStyle/>
          <a:p>
            <a:pPr rtl="0"/>
            <a:fld id="{22897033-9A55-4DAC-991D-1FF1921C78B7}" type="datetime1">
              <a:rPr lang="fr-FR" smtClean="0"/>
              <a:t>18/01/2025</a:t>
            </a:fld>
            <a:endParaRPr lang="en-US" dirty="0"/>
          </a:p>
        </p:txBody>
      </p:sp>
      <p:sp>
        <p:nvSpPr>
          <p:cNvPr id="5" name="TextBox 4">
            <a:extLst>
              <a:ext uri="{FF2B5EF4-FFF2-40B4-BE49-F238E27FC236}">
                <a16:creationId xmlns:a16="http://schemas.microsoft.com/office/drawing/2014/main" id="{4114B3A3-1313-2483-1A92-9B1CBC46F4C4}"/>
              </a:ext>
            </a:extLst>
          </p:cNvPr>
          <p:cNvSpPr txBox="1"/>
          <p:nvPr/>
        </p:nvSpPr>
        <p:spPr>
          <a:xfrm>
            <a:off x="457200" y="1782330"/>
            <a:ext cx="11623964" cy="1077218"/>
          </a:xfrm>
          <a:prstGeom prst="rect">
            <a:avLst/>
          </a:prstGeom>
          <a:noFill/>
        </p:spPr>
        <p:txBody>
          <a:bodyPr wrap="square" rtlCol="0">
            <a:spAutoFit/>
          </a:bodyPr>
          <a:lstStyle/>
          <a:p>
            <a:r>
              <a:rPr lang="fr-FR" sz="3200" b="1" dirty="0">
                <a:latin typeface="Arial Black" panose="020B0A04020102020204" pitchFamily="34" charset="0"/>
              </a:rPr>
              <a:t>A </a:t>
            </a:r>
            <a:r>
              <a:rPr lang="fr-FR" sz="3200" b="1" dirty="0" err="1">
                <a:latin typeface="Arial Black" panose="020B0A04020102020204" pitchFamily="34" charset="0"/>
              </a:rPr>
              <a:t>belief</a:t>
            </a:r>
            <a:r>
              <a:rPr lang="fr-FR" sz="3200" b="1" dirty="0">
                <a:latin typeface="Arial Black" panose="020B0A04020102020204" pitchFamily="34" charset="0"/>
              </a:rPr>
              <a:t> </a:t>
            </a:r>
            <a:r>
              <a:rPr lang="fr-FR" sz="3200" b="1" dirty="0" err="1">
                <a:latin typeface="Arial Black" panose="020B0A04020102020204" pitchFamily="34" charset="0"/>
              </a:rPr>
              <a:t>that</a:t>
            </a:r>
            <a:r>
              <a:rPr lang="fr-FR" sz="3200" b="1" dirty="0">
                <a:latin typeface="Arial Black" panose="020B0A04020102020204" pitchFamily="34" charset="0"/>
              </a:rPr>
              <a:t> </a:t>
            </a:r>
            <a:r>
              <a:rPr lang="fr-FR" sz="3200" b="1" dirty="0" err="1">
                <a:latin typeface="Arial Black" panose="020B0A04020102020204" pitchFamily="34" charset="0"/>
              </a:rPr>
              <a:t>abilities</a:t>
            </a:r>
            <a:r>
              <a:rPr lang="fr-FR" sz="3200" b="1" dirty="0">
                <a:latin typeface="Arial Black" panose="020B0A04020102020204" pitchFamily="34" charset="0"/>
              </a:rPr>
              <a:t> and intelligence can </a:t>
            </a:r>
            <a:r>
              <a:rPr lang="fr-FR" sz="3200" b="1" dirty="0" err="1">
                <a:latin typeface="Arial Black" panose="020B0A04020102020204" pitchFamily="34" charset="0"/>
              </a:rPr>
              <a:t>be</a:t>
            </a:r>
            <a:r>
              <a:rPr lang="fr-FR" sz="3200" b="1" dirty="0">
                <a:latin typeface="Arial Black" panose="020B0A04020102020204" pitchFamily="34" charset="0"/>
              </a:rPr>
              <a:t> </a:t>
            </a:r>
            <a:r>
              <a:rPr lang="fr-FR" sz="3200" b="1" dirty="0" err="1">
                <a:latin typeface="Arial Black" panose="020B0A04020102020204" pitchFamily="34" charset="0"/>
              </a:rPr>
              <a:t>developped</a:t>
            </a:r>
            <a:r>
              <a:rPr lang="fr-FR" sz="3200" b="1" dirty="0">
                <a:latin typeface="Arial Black" panose="020B0A04020102020204" pitchFamily="34" charset="0"/>
              </a:rPr>
              <a:t> </a:t>
            </a:r>
            <a:r>
              <a:rPr lang="fr-FR" sz="3200" b="1" dirty="0" err="1">
                <a:latin typeface="Arial Black" panose="020B0A04020102020204" pitchFamily="34" charset="0"/>
              </a:rPr>
              <a:t>with</a:t>
            </a:r>
            <a:r>
              <a:rPr lang="fr-FR" sz="3200" b="1" dirty="0">
                <a:latin typeface="Arial Black" panose="020B0A04020102020204" pitchFamily="34" charset="0"/>
              </a:rPr>
              <a:t> efforts, </a:t>
            </a:r>
            <a:r>
              <a:rPr lang="fr-FR" sz="3200" b="1" dirty="0" err="1">
                <a:latin typeface="Arial Black" panose="020B0A04020102020204" pitchFamily="34" charset="0"/>
              </a:rPr>
              <a:t>learning</a:t>
            </a:r>
            <a:r>
              <a:rPr lang="fr-FR" sz="3200" b="1" dirty="0">
                <a:latin typeface="Arial Black" panose="020B0A04020102020204" pitchFamily="34" charset="0"/>
              </a:rPr>
              <a:t> and </a:t>
            </a:r>
            <a:r>
              <a:rPr lang="fr-FR" sz="3200" b="1" dirty="0" err="1">
                <a:latin typeface="Arial Black" panose="020B0A04020102020204" pitchFamily="34" charset="0"/>
              </a:rPr>
              <a:t>persistence</a:t>
            </a:r>
            <a:r>
              <a:rPr lang="fr-FR" sz="3200" b="1" dirty="0">
                <a:latin typeface="Arial Black" panose="020B0A04020102020204" pitchFamily="34" charset="0"/>
              </a:rPr>
              <a:t>. </a:t>
            </a:r>
          </a:p>
        </p:txBody>
      </p:sp>
      <p:sp>
        <p:nvSpPr>
          <p:cNvPr id="6" name="TextBox 5">
            <a:extLst>
              <a:ext uri="{FF2B5EF4-FFF2-40B4-BE49-F238E27FC236}">
                <a16:creationId xmlns:a16="http://schemas.microsoft.com/office/drawing/2014/main" id="{3C710A96-78F1-91F8-43FB-9F708F486E5F}"/>
              </a:ext>
            </a:extLst>
          </p:cNvPr>
          <p:cNvSpPr txBox="1"/>
          <p:nvPr/>
        </p:nvSpPr>
        <p:spPr>
          <a:xfrm>
            <a:off x="457200" y="3088283"/>
            <a:ext cx="8534400" cy="584775"/>
          </a:xfrm>
          <a:prstGeom prst="rect">
            <a:avLst/>
          </a:prstGeom>
          <a:noFill/>
        </p:spPr>
        <p:txBody>
          <a:bodyPr wrap="square" rtlCol="0">
            <a:spAutoFit/>
          </a:bodyPr>
          <a:lstStyle/>
          <a:p>
            <a:r>
              <a:rPr lang="fr-FR" sz="3200" b="1" dirty="0">
                <a:latin typeface="Arial Black" panose="020B0A04020102020204" pitchFamily="34" charset="0"/>
              </a:rPr>
              <a:t>« Failure </a:t>
            </a:r>
            <a:r>
              <a:rPr lang="fr-FR" sz="3200" b="1" dirty="0" err="1">
                <a:latin typeface="Arial Black" panose="020B0A04020102020204" pitchFamily="34" charset="0"/>
              </a:rPr>
              <a:t>is</a:t>
            </a:r>
            <a:r>
              <a:rPr lang="fr-FR" sz="3200" b="1" dirty="0">
                <a:latin typeface="Arial Black" panose="020B0A04020102020204" pitchFamily="34" charset="0"/>
              </a:rPr>
              <a:t> an </a:t>
            </a:r>
            <a:r>
              <a:rPr lang="fr-FR" sz="3200" b="1" dirty="0" err="1">
                <a:latin typeface="Arial Black" panose="020B0A04020102020204" pitchFamily="34" charset="0"/>
              </a:rPr>
              <a:t>opporunity</a:t>
            </a:r>
            <a:r>
              <a:rPr lang="fr-FR" sz="3200" b="1" dirty="0">
                <a:latin typeface="Arial Black" panose="020B0A04020102020204" pitchFamily="34" charset="0"/>
              </a:rPr>
              <a:t> to </a:t>
            </a:r>
            <a:r>
              <a:rPr lang="fr-FR" sz="3200" b="1" dirty="0" err="1">
                <a:latin typeface="Arial Black" panose="020B0A04020102020204" pitchFamily="34" charset="0"/>
              </a:rPr>
              <a:t>learn</a:t>
            </a:r>
            <a:r>
              <a:rPr lang="fr-FR" sz="3200" b="1" dirty="0">
                <a:latin typeface="Arial Black" panose="020B0A04020102020204" pitchFamily="34" charset="0"/>
              </a:rPr>
              <a:t> » </a:t>
            </a:r>
          </a:p>
        </p:txBody>
      </p:sp>
      <p:sp>
        <p:nvSpPr>
          <p:cNvPr id="7" name="TextBox 6">
            <a:extLst>
              <a:ext uri="{FF2B5EF4-FFF2-40B4-BE49-F238E27FC236}">
                <a16:creationId xmlns:a16="http://schemas.microsoft.com/office/drawing/2014/main" id="{F2020991-C5D7-1F6C-5588-03EC86DA423B}"/>
              </a:ext>
            </a:extLst>
          </p:cNvPr>
          <p:cNvSpPr txBox="1"/>
          <p:nvPr/>
        </p:nvSpPr>
        <p:spPr>
          <a:xfrm>
            <a:off x="609600" y="4044246"/>
            <a:ext cx="11166764" cy="1569660"/>
          </a:xfrm>
          <a:prstGeom prst="rect">
            <a:avLst/>
          </a:prstGeom>
          <a:noFill/>
        </p:spPr>
        <p:txBody>
          <a:bodyPr wrap="square" rtlCol="0">
            <a:spAutoFit/>
          </a:bodyPr>
          <a:lstStyle/>
          <a:p>
            <a:r>
              <a:rPr lang="fr-FR" sz="3200" b="1" dirty="0" err="1">
                <a:latin typeface="Arial Black" panose="020B0A04020102020204" pitchFamily="34" charset="0"/>
              </a:rPr>
              <a:t>Why</a:t>
            </a:r>
            <a:r>
              <a:rPr lang="fr-FR" sz="3200" b="1" dirty="0">
                <a:latin typeface="Arial Black" panose="020B0A04020102020204" pitchFamily="34" charset="0"/>
              </a:rPr>
              <a:t> </a:t>
            </a:r>
            <a:r>
              <a:rPr lang="fr-FR" sz="3200" b="1" dirty="0" err="1">
                <a:latin typeface="Arial Black" panose="020B0A04020102020204" pitchFamily="34" charset="0"/>
              </a:rPr>
              <a:t>is</a:t>
            </a:r>
            <a:r>
              <a:rPr lang="fr-FR" sz="3200" b="1" dirty="0">
                <a:latin typeface="Arial Black" panose="020B0A04020102020204" pitchFamily="34" charset="0"/>
              </a:rPr>
              <a:t> </a:t>
            </a:r>
            <a:r>
              <a:rPr lang="fr-FR" sz="3200" b="1" dirty="0" err="1">
                <a:latin typeface="Arial Black" panose="020B0A04020102020204" pitchFamily="34" charset="0"/>
              </a:rPr>
              <a:t>Growth</a:t>
            </a:r>
            <a:r>
              <a:rPr lang="fr-FR" sz="3200" b="1" dirty="0">
                <a:latin typeface="Arial Black" panose="020B0A04020102020204" pitchFamily="34" charset="0"/>
              </a:rPr>
              <a:t> </a:t>
            </a:r>
            <a:r>
              <a:rPr lang="fr-FR" sz="3200" b="1" dirty="0" err="1">
                <a:latin typeface="Arial Black" panose="020B0A04020102020204" pitchFamily="34" charset="0"/>
              </a:rPr>
              <a:t>Mindset</a:t>
            </a:r>
            <a:r>
              <a:rPr lang="fr-FR" sz="3200" b="1" dirty="0">
                <a:latin typeface="Arial Black" panose="020B0A04020102020204" pitchFamily="34" charset="0"/>
              </a:rPr>
              <a:t> important?</a:t>
            </a:r>
          </a:p>
          <a:p>
            <a:pPr marL="514350" indent="-514350">
              <a:buAutoNum type="arabicPeriod"/>
            </a:pPr>
            <a:r>
              <a:rPr lang="fr-FR" sz="3200" b="1" dirty="0">
                <a:latin typeface="Arial Black" panose="020B0A04020102020204" pitchFamily="34" charset="0"/>
              </a:rPr>
              <a:t>Challenges </a:t>
            </a:r>
            <a:r>
              <a:rPr lang="fr-FR" sz="3200" b="1" dirty="0" err="1">
                <a:latin typeface="Arial Black" panose="020B0A04020102020204" pitchFamily="34" charset="0"/>
              </a:rPr>
              <a:t>encountered</a:t>
            </a:r>
            <a:r>
              <a:rPr lang="fr-FR" sz="3200" b="1" dirty="0">
                <a:latin typeface="Arial Black" panose="020B0A04020102020204" pitchFamily="34" charset="0"/>
              </a:rPr>
              <a:t> to </a:t>
            </a:r>
            <a:r>
              <a:rPr lang="fr-FR" sz="3200" b="1" dirty="0" err="1">
                <a:latin typeface="Arial Black" panose="020B0A04020102020204" pitchFamily="34" charset="0"/>
              </a:rPr>
              <a:t>be</a:t>
            </a:r>
            <a:r>
              <a:rPr lang="fr-FR" sz="3200" b="1" dirty="0">
                <a:latin typeface="Arial Black" panose="020B0A04020102020204" pitchFamily="34" charset="0"/>
              </a:rPr>
              <a:t> </a:t>
            </a:r>
            <a:r>
              <a:rPr lang="fr-FR" sz="3200" b="1" dirty="0" err="1">
                <a:latin typeface="Arial Black" panose="020B0A04020102020204" pitchFamily="34" charset="0"/>
              </a:rPr>
              <a:t>stepping</a:t>
            </a:r>
            <a:r>
              <a:rPr lang="fr-FR" sz="3200" b="1" dirty="0">
                <a:latin typeface="Arial Black" panose="020B0A04020102020204" pitchFamily="34" charset="0"/>
              </a:rPr>
              <a:t> stones</a:t>
            </a:r>
          </a:p>
          <a:p>
            <a:pPr marL="514350" indent="-514350">
              <a:buAutoNum type="arabicPeriod"/>
            </a:pPr>
            <a:r>
              <a:rPr lang="fr-FR" sz="3200" b="1" dirty="0" err="1">
                <a:latin typeface="Arial Black" panose="020B0A04020102020204" pitchFamily="34" charset="0"/>
              </a:rPr>
              <a:t>Being</a:t>
            </a:r>
            <a:r>
              <a:rPr lang="fr-FR" sz="3200" b="1" dirty="0">
                <a:latin typeface="Arial Black" panose="020B0A04020102020204" pitchFamily="34" charset="0"/>
              </a:rPr>
              <a:t> </a:t>
            </a:r>
            <a:r>
              <a:rPr lang="fr-FR" sz="3200" b="1" dirty="0" err="1">
                <a:latin typeface="Arial Black" panose="020B0A04020102020204" pitchFamily="34" charset="0"/>
              </a:rPr>
              <a:t>empowered</a:t>
            </a:r>
            <a:r>
              <a:rPr lang="fr-FR" sz="3200" b="1" dirty="0">
                <a:latin typeface="Arial Black" panose="020B0A04020102020204" pitchFamily="34" charset="0"/>
              </a:rPr>
              <a:t> not to </a:t>
            </a:r>
            <a:r>
              <a:rPr lang="fr-FR" sz="3200" b="1" dirty="0" err="1">
                <a:latin typeface="Arial Black" panose="020B0A04020102020204" pitchFamily="34" charset="0"/>
              </a:rPr>
              <a:t>doubt</a:t>
            </a:r>
            <a:r>
              <a:rPr lang="fr-FR" sz="3200" b="1" dirty="0">
                <a:latin typeface="Arial Black" panose="020B0A04020102020204" pitchFamily="34" charset="0"/>
              </a:rPr>
              <a:t> </a:t>
            </a:r>
            <a:r>
              <a:rPr lang="fr-FR" sz="3200" b="1" dirty="0" err="1">
                <a:latin typeface="Arial Black" panose="020B0A04020102020204" pitchFamily="34" charset="0"/>
              </a:rPr>
              <a:t>your</a:t>
            </a:r>
            <a:r>
              <a:rPr lang="fr-FR" sz="3200" b="1" dirty="0">
                <a:latin typeface="Arial Black" panose="020B0A04020102020204" pitchFamily="34" charset="0"/>
              </a:rPr>
              <a:t> </a:t>
            </a:r>
            <a:r>
              <a:rPr lang="fr-FR" sz="3200" b="1" dirty="0" err="1">
                <a:latin typeface="Arial Black" panose="020B0A04020102020204" pitchFamily="34" charset="0"/>
              </a:rPr>
              <a:t>abilities</a:t>
            </a:r>
            <a:r>
              <a:rPr lang="fr-FR" sz="3200" b="1" dirty="0">
                <a:latin typeface="Arial Black" panose="020B0A04020102020204" pitchFamily="34" charset="0"/>
              </a:rPr>
              <a:t>.  </a:t>
            </a:r>
          </a:p>
        </p:txBody>
      </p:sp>
    </p:spTree>
    <p:extLst>
      <p:ext uri="{BB962C8B-B14F-4D97-AF65-F5344CB8AC3E}">
        <p14:creationId xmlns:p14="http://schemas.microsoft.com/office/powerpoint/2010/main" val="436363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E111-2540-EC59-C768-590A5734B84C}"/>
              </a:ext>
            </a:extLst>
          </p:cNvPr>
          <p:cNvSpPr>
            <a:spLocks noGrp="1"/>
          </p:cNvSpPr>
          <p:nvPr>
            <p:ph type="title"/>
          </p:nvPr>
        </p:nvSpPr>
        <p:spPr/>
        <p:txBody>
          <a:bodyPr anchor="ctr">
            <a:normAutofit/>
          </a:bodyPr>
          <a:lstStyle/>
          <a:p>
            <a:pPr algn="ctr"/>
            <a:r>
              <a:rPr lang="fr-FR" sz="4800" dirty="0"/>
              <a:t>AREAS FOR GROWTH MINDSET</a:t>
            </a:r>
          </a:p>
        </p:txBody>
      </p:sp>
      <p:sp>
        <p:nvSpPr>
          <p:cNvPr id="3" name="Content Placeholder 2">
            <a:extLst>
              <a:ext uri="{FF2B5EF4-FFF2-40B4-BE49-F238E27FC236}">
                <a16:creationId xmlns:a16="http://schemas.microsoft.com/office/drawing/2014/main" id="{E53E089E-9DC1-9165-CE39-6877078428C2}"/>
              </a:ext>
            </a:extLst>
          </p:cNvPr>
          <p:cNvSpPr>
            <a:spLocks noGrp="1"/>
          </p:cNvSpPr>
          <p:nvPr>
            <p:ph idx="1"/>
          </p:nvPr>
        </p:nvSpPr>
        <p:spPr/>
        <p:txBody>
          <a:bodyPr/>
          <a:lstStyle/>
          <a:p>
            <a:pPr marL="914400" indent="-914400">
              <a:buFont typeface="+mj-lt"/>
              <a:buAutoNum type="arabicPeriod"/>
            </a:pPr>
            <a:r>
              <a:rPr lang="fr-FR" sz="5400" b="1" dirty="0">
                <a:latin typeface="Arial Black" panose="020B0A04020102020204" pitchFamily="34" charset="0"/>
              </a:rPr>
              <a:t>LANGUAGE BARRIERS</a:t>
            </a:r>
          </a:p>
          <a:p>
            <a:pPr marL="914400" indent="-914400">
              <a:buFont typeface="+mj-lt"/>
              <a:buAutoNum type="arabicPeriod"/>
            </a:pPr>
            <a:r>
              <a:rPr lang="fr-FR" sz="5400" b="1" dirty="0">
                <a:latin typeface="Arial Black" panose="020B0A04020102020204" pitchFamily="34" charset="0"/>
              </a:rPr>
              <a:t>ACADEMIC AREA</a:t>
            </a:r>
          </a:p>
          <a:p>
            <a:pPr marL="914400" indent="-914400">
              <a:buFont typeface="+mj-lt"/>
              <a:buAutoNum type="arabicPeriod"/>
            </a:pPr>
            <a:r>
              <a:rPr lang="fr-FR" sz="5400" b="1" dirty="0">
                <a:latin typeface="Arial Black" panose="020B0A04020102020204" pitchFamily="34" charset="0"/>
              </a:rPr>
              <a:t>SOCIAL INTERACTION</a:t>
            </a:r>
            <a:endParaRPr lang="fr-FR" b="1" dirty="0">
              <a:latin typeface="Arial Black" panose="020B0A04020102020204" pitchFamily="34" charset="0"/>
            </a:endParaRPr>
          </a:p>
        </p:txBody>
      </p:sp>
      <p:sp>
        <p:nvSpPr>
          <p:cNvPr id="4" name="Date Placeholder 3">
            <a:extLst>
              <a:ext uri="{FF2B5EF4-FFF2-40B4-BE49-F238E27FC236}">
                <a16:creationId xmlns:a16="http://schemas.microsoft.com/office/drawing/2014/main" id="{6E79BF8A-229C-1722-627C-A896E3A6FB04}"/>
              </a:ext>
            </a:extLst>
          </p:cNvPr>
          <p:cNvSpPr>
            <a:spLocks noGrp="1"/>
          </p:cNvSpPr>
          <p:nvPr>
            <p:ph type="dt" sz="half" idx="10"/>
          </p:nvPr>
        </p:nvSpPr>
        <p:spPr/>
        <p:txBody>
          <a:bodyPr/>
          <a:lstStyle/>
          <a:p>
            <a:pPr rtl="0"/>
            <a:fld id="{22897033-9A55-4DAC-991D-1FF1921C78B7}" type="datetime1">
              <a:rPr lang="fr-FR" smtClean="0"/>
              <a:t>18/01/2025</a:t>
            </a:fld>
            <a:endParaRPr lang="en-US" dirty="0"/>
          </a:p>
        </p:txBody>
      </p:sp>
    </p:spTree>
    <p:extLst>
      <p:ext uri="{BB962C8B-B14F-4D97-AF65-F5344CB8AC3E}">
        <p14:creationId xmlns:p14="http://schemas.microsoft.com/office/powerpoint/2010/main" val="78527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8243E-6E48-89C7-C7C6-7642AEB0EEDF}"/>
              </a:ext>
            </a:extLst>
          </p:cNvPr>
          <p:cNvSpPr>
            <a:spLocks noGrp="1"/>
          </p:cNvSpPr>
          <p:nvPr>
            <p:ph type="title"/>
          </p:nvPr>
        </p:nvSpPr>
        <p:spPr/>
        <p:txBody>
          <a:bodyPr anchor="ctr">
            <a:noAutofit/>
          </a:bodyPr>
          <a:lstStyle/>
          <a:p>
            <a:pPr algn="ctr"/>
            <a:r>
              <a:rPr lang="fr-FR" sz="3600" dirty="0">
                <a:latin typeface="Arial Black" panose="020B0A04020102020204" pitchFamily="34" charset="0"/>
              </a:rPr>
              <a:t>HOW TO CULTIVATE GROWTH MINDSET</a:t>
            </a:r>
          </a:p>
        </p:txBody>
      </p:sp>
      <p:sp>
        <p:nvSpPr>
          <p:cNvPr id="3" name="Content Placeholder 2">
            <a:extLst>
              <a:ext uri="{FF2B5EF4-FFF2-40B4-BE49-F238E27FC236}">
                <a16:creationId xmlns:a16="http://schemas.microsoft.com/office/drawing/2014/main" id="{72014FA1-1BE9-9FE5-024A-4E4617412CB7}"/>
              </a:ext>
            </a:extLst>
          </p:cNvPr>
          <p:cNvSpPr>
            <a:spLocks noGrp="1"/>
          </p:cNvSpPr>
          <p:nvPr>
            <p:ph idx="1"/>
          </p:nvPr>
        </p:nvSpPr>
        <p:spPr/>
        <p:txBody>
          <a:bodyPr>
            <a:normAutofit/>
          </a:bodyPr>
          <a:lstStyle/>
          <a:p>
            <a:r>
              <a:rPr lang="fr-FR" sz="3200" b="1" dirty="0" err="1">
                <a:latin typeface="Arial Black" panose="020B0A04020102020204" pitchFamily="34" charset="0"/>
              </a:rPr>
              <a:t>Embrace</a:t>
            </a:r>
            <a:r>
              <a:rPr lang="fr-FR" sz="3200" b="1" dirty="0">
                <a:latin typeface="Arial Black" panose="020B0A04020102020204" pitchFamily="34" charset="0"/>
              </a:rPr>
              <a:t> </a:t>
            </a:r>
            <a:r>
              <a:rPr lang="fr-FR" sz="3200" b="1" dirty="0" err="1">
                <a:latin typeface="Arial Black" panose="020B0A04020102020204" pitchFamily="34" charset="0"/>
              </a:rPr>
              <a:t>challanges</a:t>
            </a:r>
            <a:endParaRPr lang="fr-FR" sz="3200" b="1" dirty="0">
              <a:latin typeface="Arial Black" panose="020B0A04020102020204" pitchFamily="34" charset="0"/>
            </a:endParaRPr>
          </a:p>
          <a:p>
            <a:r>
              <a:rPr lang="fr-FR" sz="3200" b="1" dirty="0" err="1">
                <a:latin typeface="Arial Black" panose="020B0A04020102020204" pitchFamily="34" charset="0"/>
              </a:rPr>
              <a:t>Learn</a:t>
            </a:r>
            <a:r>
              <a:rPr lang="fr-FR" sz="3200" b="1" dirty="0">
                <a:latin typeface="Arial Black" panose="020B0A04020102020204" pitchFamily="34" charset="0"/>
              </a:rPr>
              <a:t> from feedback</a:t>
            </a:r>
          </a:p>
          <a:p>
            <a:r>
              <a:rPr lang="fr-FR" sz="3200" b="1" dirty="0" err="1">
                <a:latin typeface="Arial Black" panose="020B0A04020102020204" pitchFamily="34" charset="0"/>
              </a:rPr>
              <a:t>Celebrate</a:t>
            </a:r>
            <a:r>
              <a:rPr lang="fr-FR" sz="3200" b="1" dirty="0">
                <a:latin typeface="Arial Black" panose="020B0A04020102020204" pitchFamily="34" charset="0"/>
              </a:rPr>
              <a:t> effort</a:t>
            </a:r>
          </a:p>
          <a:p>
            <a:r>
              <a:rPr lang="fr-FR" sz="3200" b="1" dirty="0">
                <a:latin typeface="Arial Black" panose="020B0A04020102020204" pitchFamily="34" charset="0"/>
              </a:rPr>
              <a:t>Practice self-compassion</a:t>
            </a:r>
          </a:p>
          <a:p>
            <a:r>
              <a:rPr lang="fr-FR" sz="3200" b="1" dirty="0" err="1">
                <a:latin typeface="Arial Black" panose="020B0A04020102020204" pitchFamily="34" charset="0"/>
              </a:rPr>
              <a:t>Seek</a:t>
            </a:r>
            <a:r>
              <a:rPr lang="fr-FR" sz="3200" b="1" dirty="0">
                <a:latin typeface="Arial Black" panose="020B0A04020102020204" pitchFamily="34" charset="0"/>
              </a:rPr>
              <a:t> </a:t>
            </a:r>
            <a:r>
              <a:rPr lang="fr-FR" sz="3200" b="1" dirty="0" err="1">
                <a:latin typeface="Arial Black" panose="020B0A04020102020204" pitchFamily="34" charset="0"/>
              </a:rPr>
              <a:t>role</a:t>
            </a:r>
            <a:r>
              <a:rPr lang="fr-FR" sz="3200" b="1" dirty="0">
                <a:latin typeface="Arial Black" panose="020B0A04020102020204" pitchFamily="34" charset="0"/>
              </a:rPr>
              <a:t> </a:t>
            </a:r>
            <a:r>
              <a:rPr lang="fr-FR" sz="3200" b="1" dirty="0" err="1">
                <a:latin typeface="Arial Black" panose="020B0A04020102020204" pitchFamily="34" charset="0"/>
              </a:rPr>
              <a:t>Models</a:t>
            </a:r>
            <a:endParaRPr lang="fr-FR" sz="3200" b="1" dirty="0">
              <a:latin typeface="Arial Black" panose="020B0A04020102020204" pitchFamily="34" charset="0"/>
            </a:endParaRPr>
          </a:p>
        </p:txBody>
      </p:sp>
      <p:sp>
        <p:nvSpPr>
          <p:cNvPr id="4" name="Date Placeholder 3">
            <a:extLst>
              <a:ext uri="{FF2B5EF4-FFF2-40B4-BE49-F238E27FC236}">
                <a16:creationId xmlns:a16="http://schemas.microsoft.com/office/drawing/2014/main" id="{6D88B39C-DDD1-CE73-BE0D-D121A718D8D7}"/>
              </a:ext>
            </a:extLst>
          </p:cNvPr>
          <p:cNvSpPr>
            <a:spLocks noGrp="1"/>
          </p:cNvSpPr>
          <p:nvPr>
            <p:ph type="dt" sz="half" idx="10"/>
          </p:nvPr>
        </p:nvSpPr>
        <p:spPr/>
        <p:txBody>
          <a:bodyPr/>
          <a:lstStyle/>
          <a:p>
            <a:pPr rtl="0"/>
            <a:fld id="{22897033-9A55-4DAC-991D-1FF1921C78B7}" type="datetime1">
              <a:rPr lang="fr-FR" smtClean="0"/>
              <a:t>18/01/2025</a:t>
            </a:fld>
            <a:endParaRPr lang="en-US" dirty="0"/>
          </a:p>
        </p:txBody>
      </p:sp>
    </p:spTree>
    <p:extLst>
      <p:ext uri="{BB962C8B-B14F-4D97-AF65-F5344CB8AC3E}">
        <p14:creationId xmlns:p14="http://schemas.microsoft.com/office/powerpoint/2010/main" val="3425544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2B30B-0A0B-1703-F925-3F3963DFC09D}"/>
              </a:ext>
            </a:extLst>
          </p:cNvPr>
          <p:cNvSpPr>
            <a:spLocks noGrp="1"/>
          </p:cNvSpPr>
          <p:nvPr>
            <p:ph type="title"/>
          </p:nvPr>
        </p:nvSpPr>
        <p:spPr/>
        <p:txBody>
          <a:bodyPr anchor="ctr">
            <a:normAutofit/>
          </a:bodyPr>
          <a:lstStyle/>
          <a:p>
            <a:pPr algn="ctr"/>
            <a:r>
              <a:rPr lang="fr-FR" sz="6600" dirty="0">
                <a:latin typeface="Arial Black" panose="020B0A04020102020204" pitchFamily="34" charset="0"/>
              </a:rPr>
              <a:t>CONCLUSIONS</a:t>
            </a:r>
          </a:p>
        </p:txBody>
      </p:sp>
      <p:sp>
        <p:nvSpPr>
          <p:cNvPr id="3" name="Content Placeholder 2">
            <a:extLst>
              <a:ext uri="{FF2B5EF4-FFF2-40B4-BE49-F238E27FC236}">
                <a16:creationId xmlns:a16="http://schemas.microsoft.com/office/drawing/2014/main" id="{AB3E8B05-69E2-E198-5A0C-A3296221E73F}"/>
              </a:ext>
            </a:extLst>
          </p:cNvPr>
          <p:cNvSpPr>
            <a:spLocks noGrp="1"/>
          </p:cNvSpPr>
          <p:nvPr>
            <p:ph idx="1"/>
          </p:nvPr>
        </p:nvSpPr>
        <p:spPr>
          <a:xfrm>
            <a:off x="581192" y="1704109"/>
            <a:ext cx="11029615" cy="5084930"/>
          </a:xfrm>
        </p:spPr>
        <p:txBody>
          <a:bodyPr>
            <a:normAutofit/>
          </a:bodyPr>
          <a:lstStyle/>
          <a:p>
            <a:r>
              <a:rPr lang="fr-FR" sz="2400" dirty="0">
                <a:latin typeface="Arial Black" panose="020B0A04020102020204" pitchFamily="34" charset="0"/>
              </a:rPr>
              <a:t>You are not </a:t>
            </a:r>
            <a:r>
              <a:rPr lang="fr-FR" sz="2400" dirty="0" err="1">
                <a:latin typeface="Arial Black" panose="020B0A04020102020204" pitchFamily="34" charset="0"/>
              </a:rPr>
              <a:t>defined</a:t>
            </a:r>
            <a:r>
              <a:rPr lang="fr-FR" sz="2400" dirty="0">
                <a:latin typeface="Arial Black" panose="020B0A04020102020204" pitchFamily="34" charset="0"/>
              </a:rPr>
              <a:t> by </a:t>
            </a:r>
            <a:r>
              <a:rPr lang="fr-FR" sz="2400" dirty="0" err="1">
                <a:latin typeface="Arial Black" panose="020B0A04020102020204" pitchFamily="34" charset="0"/>
              </a:rPr>
              <a:t>where</a:t>
            </a:r>
            <a:r>
              <a:rPr lang="fr-FR" sz="2400" dirty="0">
                <a:latin typeface="Arial Black" panose="020B0A04020102020204" pitchFamily="34" charset="0"/>
              </a:rPr>
              <a:t> </a:t>
            </a:r>
            <a:r>
              <a:rPr lang="fr-FR" sz="2400" dirty="0" err="1">
                <a:latin typeface="Arial Black" panose="020B0A04020102020204" pitchFamily="34" charset="0"/>
              </a:rPr>
              <a:t>study</a:t>
            </a:r>
            <a:r>
              <a:rPr lang="fr-FR" sz="2400" dirty="0">
                <a:latin typeface="Arial Black" panose="020B0A04020102020204" pitchFamily="34" charset="0"/>
              </a:rPr>
              <a:t> but how </a:t>
            </a:r>
            <a:r>
              <a:rPr lang="fr-FR" sz="2400" dirty="0" err="1">
                <a:latin typeface="Arial Black" panose="020B0A04020102020204" pitchFamily="34" charset="0"/>
              </a:rPr>
              <a:t>you</a:t>
            </a:r>
            <a:r>
              <a:rPr lang="fr-FR" sz="2400" dirty="0">
                <a:latin typeface="Arial Black" panose="020B0A04020102020204" pitchFamily="34" charset="0"/>
              </a:rPr>
              <a:t> </a:t>
            </a:r>
            <a:r>
              <a:rPr lang="fr-FR" sz="2400" dirty="0" err="1">
                <a:latin typeface="Arial Black" panose="020B0A04020102020204" pitchFamily="34" charset="0"/>
              </a:rPr>
              <a:t>approach</a:t>
            </a:r>
            <a:r>
              <a:rPr lang="fr-FR" sz="2400" dirty="0">
                <a:latin typeface="Arial Black" panose="020B0A04020102020204" pitchFamily="34" charset="0"/>
              </a:rPr>
              <a:t> the </a:t>
            </a:r>
            <a:r>
              <a:rPr lang="fr-FR" sz="2400" dirty="0" err="1">
                <a:latin typeface="Arial Black" panose="020B0A04020102020204" pitchFamily="34" charset="0"/>
              </a:rPr>
              <a:t>journey</a:t>
            </a:r>
            <a:r>
              <a:rPr lang="fr-FR" sz="2400" dirty="0">
                <a:latin typeface="Arial Black" panose="020B0A04020102020204" pitchFamily="34" charset="0"/>
              </a:rPr>
              <a:t> of </a:t>
            </a:r>
            <a:r>
              <a:rPr lang="fr-FR" sz="2400" dirty="0" err="1">
                <a:latin typeface="Arial Black" panose="020B0A04020102020204" pitchFamily="34" charset="0"/>
              </a:rPr>
              <a:t>studies</a:t>
            </a:r>
            <a:r>
              <a:rPr lang="fr-FR" sz="2400" dirty="0">
                <a:latin typeface="Arial Black" panose="020B0A04020102020204" pitchFamily="34" charset="0"/>
              </a:rPr>
              <a:t>.</a:t>
            </a:r>
          </a:p>
          <a:p>
            <a:r>
              <a:rPr lang="fr-FR" sz="2400" dirty="0">
                <a:latin typeface="Arial Black" panose="020B0A04020102020204" pitchFamily="34" charset="0"/>
              </a:rPr>
              <a:t>Challenges </a:t>
            </a:r>
            <a:r>
              <a:rPr lang="fr-FR" sz="2400" dirty="0" err="1">
                <a:latin typeface="Arial Black" panose="020B0A04020102020204" pitchFamily="34" charset="0"/>
              </a:rPr>
              <a:t>will</a:t>
            </a:r>
            <a:r>
              <a:rPr lang="fr-FR" sz="2400" dirty="0">
                <a:latin typeface="Arial Black" panose="020B0A04020102020204" pitchFamily="34" charset="0"/>
              </a:rPr>
              <a:t> </a:t>
            </a:r>
            <a:r>
              <a:rPr lang="fr-FR" sz="2400" dirty="0" err="1">
                <a:latin typeface="Arial Black" panose="020B0A04020102020204" pitchFamily="34" charset="0"/>
              </a:rPr>
              <a:t>arisen</a:t>
            </a:r>
            <a:r>
              <a:rPr lang="fr-FR" sz="2400" dirty="0">
                <a:latin typeface="Arial Black" panose="020B0A04020102020204" pitchFamily="34" charset="0"/>
              </a:rPr>
              <a:t>, but </a:t>
            </a:r>
            <a:r>
              <a:rPr lang="fr-FR" sz="2400" dirty="0" err="1">
                <a:latin typeface="Arial Black" panose="020B0A04020102020204" pitchFamily="34" charset="0"/>
              </a:rPr>
              <a:t>each</a:t>
            </a:r>
            <a:r>
              <a:rPr lang="fr-FR" sz="2400" dirty="0">
                <a:latin typeface="Arial Black" panose="020B0A04020102020204" pitchFamily="34" charset="0"/>
              </a:rPr>
              <a:t> one </a:t>
            </a:r>
            <a:r>
              <a:rPr lang="fr-FR" sz="2400" dirty="0" err="1">
                <a:latin typeface="Arial Black" panose="020B0A04020102020204" pitchFamily="34" charset="0"/>
              </a:rPr>
              <a:t>is</a:t>
            </a:r>
            <a:r>
              <a:rPr lang="fr-FR" sz="2400" dirty="0">
                <a:latin typeface="Arial Black" panose="020B0A04020102020204" pitchFamily="34" charset="0"/>
              </a:rPr>
              <a:t> an invitation to </a:t>
            </a:r>
            <a:r>
              <a:rPr lang="fr-FR" sz="2400" dirty="0" err="1">
                <a:latin typeface="Arial Black" panose="020B0A04020102020204" pitchFamily="34" charset="0"/>
              </a:rPr>
              <a:t>grow</a:t>
            </a:r>
            <a:r>
              <a:rPr lang="fr-FR" sz="2400" dirty="0">
                <a:latin typeface="Arial Black" panose="020B0A04020102020204" pitchFamily="34" charset="0"/>
              </a:rPr>
              <a:t>. </a:t>
            </a:r>
          </a:p>
          <a:p>
            <a:r>
              <a:rPr lang="fr-FR" sz="2400" dirty="0">
                <a:latin typeface="Arial Black" panose="020B0A04020102020204" pitchFamily="34" charset="0"/>
              </a:rPr>
              <a:t>Moving from a FIXED MINDSET to a GROWTH MINDSET </a:t>
            </a:r>
            <a:r>
              <a:rPr lang="fr-FR" sz="2400" dirty="0" err="1">
                <a:latin typeface="Arial Black" panose="020B0A04020102020204" pitchFamily="34" charset="0"/>
              </a:rPr>
              <a:t>is</a:t>
            </a:r>
            <a:r>
              <a:rPr lang="fr-FR" sz="2400" dirty="0">
                <a:latin typeface="Arial Black" panose="020B0A04020102020204" pitchFamily="34" charset="0"/>
              </a:rPr>
              <a:t> not </a:t>
            </a:r>
            <a:r>
              <a:rPr lang="fr-FR" sz="2400" dirty="0" err="1">
                <a:latin typeface="Arial Black" panose="020B0A04020102020204" pitchFamily="34" charset="0"/>
              </a:rPr>
              <a:t>just</a:t>
            </a:r>
            <a:r>
              <a:rPr lang="fr-FR" sz="2400" dirty="0">
                <a:latin typeface="Arial Black" panose="020B0A04020102020204" pitchFamily="34" charset="0"/>
              </a:rPr>
              <a:t> a shift in perspectives but </a:t>
            </a:r>
            <a:r>
              <a:rPr lang="fr-FR" sz="2400" dirty="0" err="1">
                <a:latin typeface="Arial Black" panose="020B0A04020102020204" pitchFamily="34" charset="0"/>
              </a:rPr>
              <a:t>it</a:t>
            </a:r>
            <a:r>
              <a:rPr lang="fr-FR" sz="2400" dirty="0">
                <a:latin typeface="Arial Black" panose="020B0A04020102020204" pitchFamily="34" charset="0"/>
              </a:rPr>
              <a:t> </a:t>
            </a:r>
            <a:r>
              <a:rPr lang="fr-FR" sz="2400" dirty="0" err="1">
                <a:latin typeface="Arial Black" panose="020B0A04020102020204" pitchFamily="34" charset="0"/>
              </a:rPr>
              <a:t>rather</a:t>
            </a:r>
            <a:r>
              <a:rPr lang="fr-FR" sz="2400" dirty="0">
                <a:latin typeface="Arial Black" panose="020B0A04020102020204" pitchFamily="34" charset="0"/>
              </a:rPr>
              <a:t> a life-</a:t>
            </a:r>
            <a:r>
              <a:rPr lang="fr-FR" sz="2400" dirty="0" err="1">
                <a:latin typeface="Arial Black" panose="020B0A04020102020204" pitchFamily="34" charset="0"/>
              </a:rPr>
              <a:t>Changing</a:t>
            </a:r>
            <a:r>
              <a:rPr lang="fr-FR" sz="2400" dirty="0">
                <a:latin typeface="Arial Black" panose="020B0A04020102020204" pitchFamily="34" charset="0"/>
              </a:rPr>
              <a:t> </a:t>
            </a:r>
            <a:r>
              <a:rPr lang="fr-FR" sz="2400" dirty="0" err="1">
                <a:latin typeface="Arial Black" panose="020B0A04020102020204" pitchFamily="34" charset="0"/>
              </a:rPr>
              <a:t>tool</a:t>
            </a:r>
            <a:r>
              <a:rPr lang="fr-FR" sz="2400" dirty="0">
                <a:latin typeface="Arial Black" panose="020B0A04020102020204" pitchFamily="34" charset="0"/>
              </a:rPr>
              <a:t> </a:t>
            </a:r>
            <a:r>
              <a:rPr lang="fr-FR" sz="2400" dirty="0" err="1">
                <a:latin typeface="Arial Black" panose="020B0A04020102020204" pitchFamily="34" charset="0"/>
              </a:rPr>
              <a:t>that</a:t>
            </a:r>
            <a:r>
              <a:rPr lang="fr-FR" sz="2400" dirty="0">
                <a:latin typeface="Arial Black" panose="020B0A04020102020204" pitchFamily="34" charset="0"/>
              </a:rPr>
              <a:t> </a:t>
            </a:r>
            <a:r>
              <a:rPr lang="fr-FR" sz="2400" dirty="0" err="1">
                <a:latin typeface="Arial Black" panose="020B0A04020102020204" pitchFamily="34" charset="0"/>
              </a:rPr>
              <a:t>will</a:t>
            </a:r>
            <a:r>
              <a:rPr lang="fr-FR" sz="2400" dirty="0">
                <a:latin typeface="Arial Black" panose="020B0A04020102020204" pitchFamily="34" charset="0"/>
              </a:rPr>
              <a:t> </a:t>
            </a:r>
            <a:r>
              <a:rPr lang="fr-FR" sz="2400" dirty="0" err="1">
                <a:latin typeface="Arial Black" panose="020B0A04020102020204" pitchFamily="34" charset="0"/>
              </a:rPr>
              <a:t>empower</a:t>
            </a:r>
            <a:r>
              <a:rPr lang="fr-FR" sz="2400" dirty="0">
                <a:latin typeface="Arial Black" panose="020B0A04020102020204" pitchFamily="34" charset="0"/>
              </a:rPr>
              <a:t> </a:t>
            </a:r>
            <a:r>
              <a:rPr lang="fr-FR" sz="2400" dirty="0" err="1">
                <a:latin typeface="Arial Black" panose="020B0A04020102020204" pitchFamily="34" charset="0"/>
              </a:rPr>
              <a:t>you</a:t>
            </a:r>
            <a:r>
              <a:rPr lang="fr-FR" sz="2400" dirty="0">
                <a:latin typeface="Arial Black" panose="020B0A04020102020204" pitchFamily="34" charset="0"/>
              </a:rPr>
              <a:t> to </a:t>
            </a:r>
            <a:r>
              <a:rPr lang="fr-FR" sz="2400" dirty="0" err="1">
                <a:latin typeface="Arial Black" panose="020B0A04020102020204" pitchFamily="34" charset="0"/>
              </a:rPr>
              <a:t>thrive</a:t>
            </a:r>
            <a:r>
              <a:rPr lang="fr-FR" sz="2400" dirty="0">
                <a:latin typeface="Arial Black" panose="020B0A04020102020204" pitchFamily="34" charset="0"/>
              </a:rPr>
              <a:t> in life.</a:t>
            </a:r>
          </a:p>
          <a:p>
            <a:endParaRPr lang="fr-FR" sz="2400" dirty="0">
              <a:latin typeface="Arial Black" panose="020B0A04020102020204" pitchFamily="34" charset="0"/>
            </a:endParaRPr>
          </a:p>
          <a:p>
            <a:r>
              <a:rPr lang="fr-FR" sz="2400" dirty="0">
                <a:latin typeface="Arial Black" panose="020B0A04020102020204" pitchFamily="34" charset="0"/>
              </a:rPr>
              <a:t>HOW CAN YOU TURN TODAY’S CHALLENGES IN TO TOMORROW’S SUCCESS? The </a:t>
            </a:r>
            <a:r>
              <a:rPr lang="fr-FR" sz="2400" dirty="0" err="1">
                <a:latin typeface="Arial Black" panose="020B0A04020102020204" pitchFamily="34" charset="0"/>
              </a:rPr>
              <a:t>answer</a:t>
            </a:r>
            <a:r>
              <a:rPr lang="fr-FR" sz="2400" dirty="0">
                <a:latin typeface="Arial Black" panose="020B0A04020102020204" pitchFamily="34" charset="0"/>
              </a:rPr>
              <a:t> lies in the </a:t>
            </a:r>
            <a:r>
              <a:rPr lang="fr-FR" sz="2400" dirty="0" err="1">
                <a:latin typeface="Arial Black" panose="020B0A04020102020204" pitchFamily="34" charset="0"/>
              </a:rPr>
              <a:t>growth</a:t>
            </a:r>
            <a:r>
              <a:rPr lang="fr-FR" sz="2400" dirty="0">
                <a:latin typeface="Arial Black" panose="020B0A04020102020204" pitchFamily="34" charset="0"/>
              </a:rPr>
              <a:t> </a:t>
            </a:r>
            <a:r>
              <a:rPr lang="fr-FR" sz="2400" dirty="0" err="1">
                <a:latin typeface="Arial Black" panose="020B0A04020102020204" pitchFamily="34" charset="0"/>
              </a:rPr>
              <a:t>mindset</a:t>
            </a:r>
            <a:r>
              <a:rPr lang="fr-FR" dirty="0"/>
              <a:t>. </a:t>
            </a:r>
          </a:p>
        </p:txBody>
      </p:sp>
      <p:sp>
        <p:nvSpPr>
          <p:cNvPr id="4" name="Date Placeholder 3">
            <a:extLst>
              <a:ext uri="{FF2B5EF4-FFF2-40B4-BE49-F238E27FC236}">
                <a16:creationId xmlns:a16="http://schemas.microsoft.com/office/drawing/2014/main" id="{049D0225-F136-16B5-115A-85A86EABAD7D}"/>
              </a:ext>
            </a:extLst>
          </p:cNvPr>
          <p:cNvSpPr>
            <a:spLocks noGrp="1"/>
          </p:cNvSpPr>
          <p:nvPr>
            <p:ph type="dt" sz="half" idx="10"/>
          </p:nvPr>
        </p:nvSpPr>
        <p:spPr/>
        <p:txBody>
          <a:bodyPr/>
          <a:lstStyle/>
          <a:p>
            <a:pPr rtl="0"/>
            <a:fld id="{22897033-9A55-4DAC-991D-1FF1921C78B7}" type="datetime1">
              <a:rPr lang="fr-FR" smtClean="0"/>
              <a:t>18/01/2025</a:t>
            </a:fld>
            <a:endParaRPr lang="en-US" dirty="0"/>
          </a:p>
        </p:txBody>
      </p:sp>
    </p:spTree>
    <p:extLst>
      <p:ext uri="{BB962C8B-B14F-4D97-AF65-F5344CB8AC3E}">
        <p14:creationId xmlns:p14="http://schemas.microsoft.com/office/powerpoint/2010/main" val="647395524"/>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773_TF33552983" id="{8919647C-0055-458C-B827-A2A950DB19BD}" vid="{05B00E4D-3D0B-4DF2-A663-65D33D9625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{0E9F1D70-91D5-4C2F-8F97-31385B7B8767}tf33552983_win32</Template>
  <TotalTime>99</TotalTime>
  <Words>192</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 Black</vt:lpstr>
      <vt:lpstr>Calibri</vt:lpstr>
      <vt:lpstr>Franklin Gothic Book</vt:lpstr>
      <vt:lpstr>Franklin Gothic Demi</vt:lpstr>
      <vt:lpstr>Wingdings 2</vt:lpstr>
      <vt:lpstr>DividendVTI</vt:lpstr>
      <vt:lpstr>GROWTH MINDSET</vt:lpstr>
      <vt:lpstr>WHAT Is FIXED MINDSET?</vt:lpstr>
      <vt:lpstr>GROWTH MINDSET</vt:lpstr>
      <vt:lpstr>AREAS FOR GROWTH MINDSET</vt:lpstr>
      <vt:lpstr>HOW TO CULTIVATE GROWTH MINDSET</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WEKESA - MCP202336594</dc:creator>
  <cp:lastModifiedBy>FRED WEKESA - MCP202336594</cp:lastModifiedBy>
  <cp:revision>5</cp:revision>
  <dcterms:created xsi:type="dcterms:W3CDTF">2025-01-18T11:29:09Z</dcterms:created>
  <dcterms:modified xsi:type="dcterms:W3CDTF">2025-01-18T17:23:14Z</dcterms:modified>
</cp:coreProperties>
</file>