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7010400" cy="9296400"/>
  <p:defaultTextStyle>
    <a:defPPr>
      <a:defRPr lang="es-MX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5"/>
    <a:srgbClr val="C7A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056" y="-22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5445-0B6E-442A-8304-73E131DCE06B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FF7F-C126-46E5-B760-721B3779F1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96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32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6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4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7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2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80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3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65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5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CC4A-2389-4E96-AC0A-500A2836BB95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5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65228" y="6914141"/>
            <a:ext cx="26815690" cy="147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Las dimensiones del cartel serán de </a:t>
            </a:r>
            <a:r>
              <a:rPr lang="es-MX" sz="4000" b="1" dirty="0"/>
              <a:t>90 cm de ancho x 120 </a:t>
            </a:r>
            <a:r>
              <a:rPr lang="es-MX" sz="4000" dirty="0"/>
              <a:t>cm de alto, en formato vertical. </a:t>
            </a:r>
            <a:r>
              <a:rPr lang="es-MX" sz="4000" b="1" dirty="0"/>
              <a:t>No se aceptarán carteles que no cumplan con estas dimensiones.</a:t>
            </a:r>
          </a:p>
          <a:p>
            <a:endParaRPr lang="es-MX" sz="4000" dirty="0"/>
          </a:p>
          <a:p>
            <a:r>
              <a:rPr lang="es-MX" sz="4000" dirty="0"/>
              <a:t>El formato de diseño del cartel es libre; sin embargo, deberá incluir la siguiente información:</a:t>
            </a:r>
          </a:p>
          <a:p>
            <a:r>
              <a:rPr lang="es-MX" sz="4000" b="1" dirty="0"/>
              <a:t>•Título del trabajo</a:t>
            </a:r>
            <a:endParaRPr lang="es-MX" sz="4000" dirty="0"/>
          </a:p>
          <a:p>
            <a:r>
              <a:rPr lang="es-MX" sz="4000" b="1" dirty="0"/>
              <a:t>•Nombre(s) del/los Autor(es)</a:t>
            </a:r>
            <a:endParaRPr lang="es-MX" sz="4000" dirty="0"/>
          </a:p>
          <a:p>
            <a:r>
              <a:rPr lang="es-MX" sz="4000" b="1" dirty="0"/>
              <a:t>•Nombre de la Institución</a:t>
            </a:r>
            <a:endParaRPr lang="es-MX" sz="4000" dirty="0"/>
          </a:p>
          <a:p>
            <a:r>
              <a:rPr lang="es-MX" sz="4000" b="1" dirty="0"/>
              <a:t>•Dirección institucional</a:t>
            </a:r>
            <a:endParaRPr lang="es-MX" sz="4000" dirty="0"/>
          </a:p>
          <a:p>
            <a:r>
              <a:rPr lang="es-MX" sz="4000" dirty="0"/>
              <a:t>•Correo electrónico del autor responsable</a:t>
            </a:r>
          </a:p>
          <a:p>
            <a:r>
              <a:rPr lang="es-MX" sz="4000" dirty="0"/>
              <a:t>•Logotipos o escudos institucionales según corresponda</a:t>
            </a:r>
          </a:p>
          <a:p>
            <a:r>
              <a:rPr lang="es-MX" sz="4000" dirty="0"/>
              <a:t>Cuerpo del Cartel (estructura sugerida)</a:t>
            </a:r>
          </a:p>
          <a:p>
            <a:r>
              <a:rPr lang="es-MX" sz="4000" b="1" dirty="0"/>
              <a:t>•Introducción</a:t>
            </a:r>
            <a:endParaRPr lang="es-MX" sz="4000" dirty="0"/>
          </a:p>
          <a:p>
            <a:r>
              <a:rPr lang="es-MX" sz="4000" b="1" dirty="0"/>
              <a:t>•Objetivo(s)</a:t>
            </a:r>
            <a:endParaRPr lang="es-MX" sz="4000" dirty="0"/>
          </a:p>
          <a:p>
            <a:r>
              <a:rPr lang="es-MX" sz="4000" b="1" dirty="0"/>
              <a:t>•Metodología</a:t>
            </a:r>
            <a:endParaRPr lang="es-MX" sz="4000" dirty="0"/>
          </a:p>
          <a:p>
            <a:r>
              <a:rPr lang="es-MX" sz="4000" dirty="0"/>
              <a:t>•Resultados (con apoyo de tablas y/o figuras) y discusión</a:t>
            </a:r>
          </a:p>
          <a:p>
            <a:r>
              <a:rPr lang="es-MX" sz="4000" dirty="0"/>
              <a:t>•Conclusiones</a:t>
            </a:r>
          </a:p>
          <a:p>
            <a:r>
              <a:rPr lang="es-MX" sz="4000" dirty="0"/>
              <a:t>•Referencias Bibliográficas Seleccionadas (máximo 4)</a:t>
            </a:r>
          </a:p>
          <a:p>
            <a:r>
              <a:rPr lang="es-MX" sz="4000" dirty="0"/>
              <a:t>Recomendaciones de formato</a:t>
            </a:r>
          </a:p>
          <a:p>
            <a:r>
              <a:rPr lang="es-MX" sz="4000" dirty="0"/>
              <a:t>- Utilizar el mismo tipo de letra en todo el cartel.</a:t>
            </a:r>
          </a:p>
          <a:p>
            <a:r>
              <a:rPr lang="es-MX" sz="4000" dirty="0"/>
              <a:t>- El tamaño mínimo de letra recomendado es:</a:t>
            </a:r>
          </a:p>
          <a:p>
            <a:r>
              <a:rPr lang="es-MX" sz="4000" b="1" dirty="0"/>
              <a:t>•Título: 70 </a:t>
            </a:r>
            <a:r>
              <a:rPr lang="es-MX" sz="4000" b="1" dirty="0" err="1"/>
              <a:t>pts</a:t>
            </a:r>
            <a:endParaRPr lang="es-MX" sz="4000" dirty="0"/>
          </a:p>
          <a:p>
            <a:r>
              <a:rPr lang="es-MX" sz="4000" b="1" dirty="0"/>
              <a:t>•Encabezados: 36 </a:t>
            </a:r>
            <a:r>
              <a:rPr lang="es-MX" sz="4000" b="1" dirty="0" err="1"/>
              <a:t>pts</a:t>
            </a:r>
            <a:endParaRPr lang="es-MX" sz="4000" dirty="0"/>
          </a:p>
          <a:p>
            <a:r>
              <a:rPr lang="es-MX" sz="4000" b="1" dirty="0"/>
              <a:t>•Texto general: 24 </a:t>
            </a:r>
            <a:r>
              <a:rPr lang="es-MX" sz="4000" b="1" dirty="0" err="1"/>
              <a:t>pts</a:t>
            </a:r>
            <a:endParaRPr lang="es-MX" sz="4000" dirty="0"/>
          </a:p>
          <a:p>
            <a:endParaRPr lang="en-US" sz="3200" dirty="0">
              <a:solidFill>
                <a:srgbClr val="C7A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71415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MX" altLang="es-MX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9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167</Words>
  <Application>Microsoft Office PowerPoint</Application>
  <PresentationFormat>Personalizado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Valente Garcia Hernández</dc:creator>
  <cp:lastModifiedBy>Nayeli Citlalli Vallarta Díaz</cp:lastModifiedBy>
  <cp:revision>29</cp:revision>
  <cp:lastPrinted>2019-01-17T16:41:36Z</cp:lastPrinted>
  <dcterms:created xsi:type="dcterms:W3CDTF">2019-01-16T22:13:50Z</dcterms:created>
  <dcterms:modified xsi:type="dcterms:W3CDTF">2026-03-10T15:20:53Z</dcterms:modified>
</cp:coreProperties>
</file>