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89" r:id="rId3"/>
    <p:sldId id="267" r:id="rId4"/>
    <p:sldId id="294" r:id="rId5"/>
    <p:sldId id="259" r:id="rId6"/>
    <p:sldId id="268" r:id="rId7"/>
    <p:sldId id="269" r:id="rId8"/>
    <p:sldId id="296" r:id="rId9"/>
    <p:sldId id="270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432"/>
    <a:srgbClr val="032F20"/>
    <a:srgbClr val="034A44"/>
    <a:srgbClr val="6E5666"/>
    <a:srgbClr val="402036"/>
    <a:srgbClr val="291523"/>
    <a:srgbClr val="083D36"/>
    <a:srgbClr val="003229"/>
    <a:srgbClr val="008177"/>
    <a:srgbClr val="062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9" autoAdjust="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32D3-B11D-42A2-9B72-8C6C0A3637C4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7E8D-35D5-43F6-BFAC-B4770BD69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9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F7E8D-35D5-43F6-BFAC-B4770BD694F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84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F7E8D-35D5-43F6-BFAC-B4770BD694F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64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826" y="1122363"/>
            <a:ext cx="5327374" cy="2387600"/>
          </a:xfrm>
        </p:spPr>
        <p:txBody>
          <a:bodyPr anchor="b">
            <a:noAutofit/>
          </a:bodyPr>
          <a:lstStyle>
            <a:lvl1pPr algn="ctr">
              <a:defRPr sz="4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826" y="3602038"/>
            <a:ext cx="53273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0826" y="5553074"/>
            <a:ext cx="30861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826" y="5553074"/>
            <a:ext cx="1898374" cy="365125"/>
          </a:xfrm>
        </p:spPr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196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FC85B7-2854-A648-8D3D-62C16A3A2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223" y="2951748"/>
            <a:ext cx="3104104" cy="3906253"/>
          </a:xfrm>
          <a:custGeom>
            <a:avLst/>
            <a:gdLst>
              <a:gd name="connsiteX0" fmla="*/ 0 w 4138805"/>
              <a:gd name="connsiteY0" fmla="*/ 0 h 3906253"/>
              <a:gd name="connsiteX1" fmla="*/ 4138805 w 4138805"/>
              <a:gd name="connsiteY1" fmla="*/ 0 h 3906253"/>
              <a:gd name="connsiteX2" fmla="*/ 4138805 w 4138805"/>
              <a:gd name="connsiteY2" fmla="*/ 3906253 h 3906253"/>
              <a:gd name="connsiteX3" fmla="*/ 0 w 4138805"/>
              <a:gd name="connsiteY3" fmla="*/ 3906253 h 390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805" h="3906253">
                <a:moveTo>
                  <a:pt x="0" y="0"/>
                </a:moveTo>
                <a:lnTo>
                  <a:pt x="4138805" y="0"/>
                </a:lnTo>
                <a:lnTo>
                  <a:pt x="4138805" y="3906253"/>
                </a:lnTo>
                <a:lnTo>
                  <a:pt x="0" y="390625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852" y="136524"/>
            <a:ext cx="4082498" cy="648667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2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5799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53331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3331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71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9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5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72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8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8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3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F277-E890-314E-B82D-E92F4AC63CCB}" type="datetimeFigureOut">
              <a:rPr lang="es-MX" smtClean="0"/>
              <a:t>13/02/2026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0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4CB2E-F3A4-3C44-80CF-1069003C7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80" y="3571667"/>
            <a:ext cx="8214852" cy="2009637"/>
          </a:xfrm>
        </p:spPr>
        <p:txBody>
          <a:bodyPr/>
          <a:lstStyle/>
          <a:p>
            <a:br>
              <a:rPr lang="es-MX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es-MX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3" name="Imagen 1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A0E14A4-F8C7-9248-2BAE-678E42272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953" y="2680247"/>
            <a:ext cx="4938905" cy="14975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B2A82-EDCE-4E8D-DB76-B272746EA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03529"/>
          </a:xfrm>
          <a:prstGeom prst="rect">
            <a:avLst/>
          </a:prstGeom>
        </p:spPr>
      </p:pic>
      <p:pic>
        <p:nvPicPr>
          <p:cNvPr id="23" name="Imagen 2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0329623-ACC9-107E-1A2C-BE391EC2DF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9255"/>
            <a:ext cx="9144000" cy="30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80C095A-8F63-2D9F-5D31-57F7BDEEEA48}"/>
              </a:ext>
            </a:extLst>
          </p:cNvPr>
          <p:cNvSpPr/>
          <p:nvPr/>
        </p:nvSpPr>
        <p:spPr>
          <a:xfrm>
            <a:off x="0" y="3477942"/>
            <a:ext cx="9144000" cy="1408176"/>
          </a:xfrm>
          <a:prstGeom prst="rect">
            <a:avLst/>
          </a:prstGeom>
          <a:solidFill>
            <a:srgbClr val="291523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722747-CD28-103B-4D09-C0B2BEDDC2B6}"/>
              </a:ext>
            </a:extLst>
          </p:cNvPr>
          <p:cNvSpPr txBox="1"/>
          <p:nvPr/>
        </p:nvSpPr>
        <p:spPr>
          <a:xfrm>
            <a:off x="1834585" y="3766532"/>
            <a:ext cx="560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Ejemplo </a:t>
            </a:r>
            <a:r>
              <a:rPr lang="es-MX" sz="4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Portada 3</a:t>
            </a: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C2250BD-D24B-69CC-DF2D-E814E62360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879" y="1958932"/>
            <a:ext cx="3106242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id="{DE51A9BB-AB78-4FAF-B81D-3D8849D4F8F2}"/>
              </a:ext>
            </a:extLst>
          </p:cNvPr>
          <p:cNvSpPr/>
          <p:nvPr/>
        </p:nvSpPr>
        <p:spPr>
          <a:xfrm>
            <a:off x="715842" y="2205994"/>
            <a:ext cx="3445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8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28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8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2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28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endParaRPr lang="en-US" sz="2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B45946B-FFAA-4353-AE10-D4CB7D46F22E}"/>
              </a:ext>
            </a:extLst>
          </p:cNvPr>
          <p:cNvSpPr/>
          <p:nvPr/>
        </p:nvSpPr>
        <p:spPr>
          <a:xfrm>
            <a:off x="5152260" y="766069"/>
            <a:ext cx="36991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Nullam</a:t>
            </a:r>
            <a:r>
              <a:rPr lang="es-MX" dirty="0"/>
              <a:t>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, </a:t>
            </a:r>
            <a:r>
              <a:rPr lang="es-MX" dirty="0" err="1"/>
              <a:t>semper</a:t>
            </a:r>
            <a:r>
              <a:rPr lang="es-MX" dirty="0"/>
              <a:t> sed </a:t>
            </a:r>
            <a:r>
              <a:rPr lang="es-MX" dirty="0" err="1"/>
              <a:t>bibendum</a:t>
            </a:r>
            <a:r>
              <a:rPr lang="es-MX" dirty="0"/>
              <a:t> id, </a:t>
            </a:r>
            <a:r>
              <a:rPr lang="es-MX" dirty="0" err="1"/>
              <a:t>feugiat</a:t>
            </a:r>
            <a:r>
              <a:rPr lang="es-MX" dirty="0"/>
              <a:t> a </a:t>
            </a:r>
            <a:r>
              <a:rPr lang="es-MX" dirty="0" err="1"/>
              <a:t>massa</a:t>
            </a:r>
            <a:r>
              <a:rPr lang="es-MX" dirty="0"/>
              <a:t>. </a:t>
            </a:r>
            <a:r>
              <a:rPr lang="es-MX" dirty="0" err="1"/>
              <a:t>Nam</a:t>
            </a:r>
            <a:r>
              <a:rPr lang="es-MX" dirty="0"/>
              <a:t> pulvinar urna </a:t>
            </a:r>
            <a:r>
              <a:rPr lang="es-MX" dirty="0" err="1"/>
              <a:t>felis</a:t>
            </a:r>
            <a:r>
              <a:rPr lang="es-MX" dirty="0"/>
              <a:t>, ut </a:t>
            </a:r>
            <a:r>
              <a:rPr lang="es-MX" dirty="0" err="1"/>
              <a:t>pellentesque</a:t>
            </a:r>
            <a:r>
              <a:rPr lang="es-MX" dirty="0"/>
              <a:t> magna </a:t>
            </a:r>
            <a:r>
              <a:rPr lang="es-MX" dirty="0" err="1"/>
              <a:t>suscipit</a:t>
            </a:r>
            <a:r>
              <a:rPr lang="es-MX" dirty="0"/>
              <a:t> quis. Sed </a:t>
            </a:r>
            <a:r>
              <a:rPr lang="es-MX" dirty="0" err="1"/>
              <a:t>sollicitudin</a:t>
            </a:r>
            <a:r>
              <a:rPr lang="es-MX" dirty="0"/>
              <a:t> </a:t>
            </a:r>
            <a:r>
              <a:rPr lang="es-MX" dirty="0" err="1"/>
              <a:t>blandit</a:t>
            </a:r>
            <a:r>
              <a:rPr lang="es-MX" dirty="0"/>
              <a:t> </a:t>
            </a:r>
            <a:r>
              <a:rPr lang="es-MX" dirty="0" err="1"/>
              <a:t>tempus</a:t>
            </a:r>
            <a:r>
              <a:rPr lang="es-MX" dirty="0"/>
              <a:t>. </a:t>
            </a:r>
            <a:r>
              <a:rPr lang="es-MX" dirty="0" err="1"/>
              <a:t>Nulla</a:t>
            </a:r>
            <a:r>
              <a:rPr lang="es-MX" dirty="0"/>
              <a:t> </a:t>
            </a:r>
            <a:r>
              <a:rPr lang="es-MX" dirty="0" err="1"/>
              <a:t>facilisi</a:t>
            </a:r>
            <a:r>
              <a:rPr lang="es-MX" dirty="0"/>
              <a:t>. </a:t>
            </a:r>
            <a:r>
              <a:rPr lang="es-MX" dirty="0" err="1"/>
              <a:t>Duis</a:t>
            </a:r>
            <a:r>
              <a:rPr lang="es-MX" dirty="0"/>
              <a:t> pulvinar </a:t>
            </a:r>
            <a:r>
              <a:rPr lang="es-MX" dirty="0" err="1"/>
              <a:t>est</a:t>
            </a:r>
            <a:r>
              <a:rPr lang="es-MX" dirty="0"/>
              <a:t> </a:t>
            </a:r>
            <a:r>
              <a:rPr lang="es-MX" dirty="0" err="1"/>
              <a:t>venenatis</a:t>
            </a:r>
            <a:r>
              <a:rPr lang="es-MX" dirty="0"/>
              <a:t> </a:t>
            </a:r>
            <a:r>
              <a:rPr lang="es-MX" dirty="0" err="1"/>
              <a:t>arcu</a:t>
            </a:r>
            <a:r>
              <a:rPr lang="es-MX" dirty="0"/>
              <a:t> </a:t>
            </a:r>
            <a:r>
              <a:rPr lang="es-MX" dirty="0" err="1"/>
              <a:t>varius</a:t>
            </a:r>
            <a:r>
              <a:rPr lang="es-MX" dirty="0"/>
              <a:t>, </a:t>
            </a:r>
            <a:r>
              <a:rPr lang="es-MX" dirty="0" err="1"/>
              <a:t>nec</a:t>
            </a:r>
            <a:r>
              <a:rPr lang="es-MX" dirty="0"/>
              <a:t> </a:t>
            </a:r>
            <a:r>
              <a:rPr lang="es-MX" dirty="0" err="1"/>
              <a:t>blandit</a:t>
            </a:r>
            <a:r>
              <a:rPr lang="es-MX" dirty="0"/>
              <a:t> neque </a:t>
            </a:r>
            <a:r>
              <a:rPr lang="es-MX" dirty="0" err="1"/>
              <a:t>viverra</a:t>
            </a:r>
            <a:r>
              <a:rPr lang="es-MX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Sed </a:t>
            </a:r>
            <a:r>
              <a:rPr lang="es-MX" dirty="0" err="1"/>
              <a:t>ullamcorper</a:t>
            </a:r>
            <a:r>
              <a:rPr lang="es-MX" dirty="0"/>
              <a:t> </a:t>
            </a:r>
            <a:r>
              <a:rPr lang="es-MX" dirty="0" err="1"/>
              <a:t>euismod</a:t>
            </a:r>
            <a:r>
              <a:rPr lang="es-MX" dirty="0"/>
              <a:t> </a:t>
            </a:r>
            <a:r>
              <a:rPr lang="es-MX" dirty="0" err="1"/>
              <a:t>lorem</a:t>
            </a:r>
            <a:r>
              <a:rPr lang="es-MX" dirty="0"/>
              <a:t>, id </a:t>
            </a:r>
            <a:r>
              <a:rPr lang="es-MX" dirty="0" err="1"/>
              <a:t>maximus</a:t>
            </a:r>
            <a:r>
              <a:rPr lang="es-MX" dirty="0"/>
              <a:t> mauris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. </a:t>
            </a:r>
            <a:r>
              <a:rPr lang="es-MX" dirty="0" err="1"/>
              <a:t>Aliquam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volutpat</a:t>
            </a:r>
            <a:r>
              <a:rPr lang="es-MX" dirty="0"/>
              <a:t>. </a:t>
            </a:r>
            <a:r>
              <a:rPr lang="es-MX" dirty="0" err="1"/>
              <a:t>Maecenas</a:t>
            </a:r>
            <a:r>
              <a:rPr lang="es-MX" dirty="0"/>
              <a:t> </a:t>
            </a:r>
            <a:r>
              <a:rPr lang="es-MX" dirty="0" err="1"/>
              <a:t>hendrerit</a:t>
            </a:r>
            <a:r>
              <a:rPr lang="es-MX" dirty="0"/>
              <a:t> </a:t>
            </a:r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velit</a:t>
            </a:r>
            <a:r>
              <a:rPr lang="es-MX" dirty="0"/>
              <a:t>, non </a:t>
            </a:r>
            <a:r>
              <a:rPr lang="es-MX" dirty="0" err="1"/>
              <a:t>dictum</a:t>
            </a:r>
            <a:r>
              <a:rPr lang="es-MX" dirty="0"/>
              <a:t> ex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aliquet</a:t>
            </a:r>
            <a:r>
              <a:rPr lang="es-MX" dirty="0"/>
              <a:t>. </a:t>
            </a:r>
            <a:r>
              <a:rPr lang="es-MX" dirty="0" err="1"/>
              <a:t>Nam</a:t>
            </a:r>
            <a:r>
              <a:rPr lang="es-MX" dirty="0"/>
              <a:t> auctor </a:t>
            </a:r>
            <a:r>
              <a:rPr lang="es-MX" dirty="0" err="1"/>
              <a:t>dictum</a:t>
            </a:r>
            <a:r>
              <a:rPr lang="es-MX" dirty="0"/>
              <a:t> </a:t>
            </a:r>
            <a:r>
              <a:rPr lang="es-MX" dirty="0" err="1"/>
              <a:t>diam</a:t>
            </a:r>
            <a:r>
              <a:rPr lang="es-MX" dirty="0"/>
              <a:t>.</a:t>
            </a:r>
          </a:p>
          <a:p>
            <a:r>
              <a:rPr lang="es-MX" dirty="0"/>
              <a:t>    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accumsan</a:t>
            </a:r>
            <a:r>
              <a:rPr lang="es-MX" dirty="0"/>
              <a:t> p</a:t>
            </a:r>
          </a:p>
          <a:p>
            <a:pPr algn="just" fontAlgn="base"/>
            <a:endParaRPr lang="es-ES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s-ES" sz="1400" dirty="0">
              <a:latin typeface="Roboto"/>
            </a:endParaRPr>
          </a:p>
        </p:txBody>
      </p:sp>
      <p:pic>
        <p:nvPicPr>
          <p:cNvPr id="2" name="Gráfico 2">
            <a:extLst>
              <a:ext uri="{FF2B5EF4-FFF2-40B4-BE49-F238E27FC236}">
                <a16:creationId xmlns:a16="http://schemas.microsoft.com/office/drawing/2014/main" id="{036917DC-A076-6B86-715C-56F2B3017D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09" y="3959508"/>
            <a:ext cx="2053991" cy="2977430"/>
          </a:xfrm>
          <a:custGeom>
            <a:avLst/>
            <a:gdLst>
              <a:gd name="csX0" fmla="*/ -1007 w 2053991"/>
              <a:gd name="csY0" fmla="*/ -1459 h 2977430"/>
              <a:gd name="csX1" fmla="*/ 2052985 w 2053991"/>
              <a:gd name="csY1" fmla="*/ -1459 h 2977430"/>
              <a:gd name="csX2" fmla="*/ 2052985 w 2053991"/>
              <a:gd name="csY2" fmla="*/ 2975972 h 2977430"/>
              <a:gd name="csX3" fmla="*/ -1007 w 2053991"/>
              <a:gd name="csY3" fmla="*/ 2975972 h 29774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053991" h="2977430">
                <a:moveTo>
                  <a:pt x="-1007" y="-1459"/>
                </a:moveTo>
                <a:lnTo>
                  <a:pt x="2052985" y="-1459"/>
                </a:lnTo>
                <a:lnTo>
                  <a:pt x="2052985" y="2975972"/>
                </a:lnTo>
                <a:lnTo>
                  <a:pt x="-1007" y="2975972"/>
                </a:lnTo>
                <a:close/>
              </a:path>
            </a:pathLst>
          </a:custGeom>
        </p:spPr>
      </p:pic>
      <p:pic>
        <p:nvPicPr>
          <p:cNvPr id="6" name="Gráfico 5" descr="Champiñón con relleno sólido">
            <a:extLst>
              <a:ext uri="{FF2B5EF4-FFF2-40B4-BE49-F238E27FC236}">
                <a16:creationId xmlns:a16="http://schemas.microsoft.com/office/drawing/2014/main" id="{03DF5D2B-539C-F1F2-D3FE-47EDA33B0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8223" y="1497594"/>
            <a:ext cx="679762" cy="6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9FDD-1DAF-4CB8-7290-14FC7A35E5F5}"/>
              </a:ext>
            </a:extLst>
          </p:cNvPr>
          <p:cNvSpPr txBox="1"/>
          <p:nvPr/>
        </p:nvSpPr>
        <p:spPr>
          <a:xfrm>
            <a:off x="4415917" y="857375"/>
            <a:ext cx="3194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2800" b="1" dirty="0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800" b="1" dirty="0" err="1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2800" b="1" dirty="0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2800" b="1" dirty="0" err="1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endParaRPr lang="es-MX" sz="2800" b="1" dirty="0">
              <a:solidFill>
                <a:srgbClr val="032F2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C62E57-D1CB-C06A-DD97-AC34D9401C7E}"/>
              </a:ext>
            </a:extLst>
          </p:cNvPr>
          <p:cNvSpPr txBox="1"/>
          <p:nvPr/>
        </p:nvSpPr>
        <p:spPr>
          <a:xfrm>
            <a:off x="4415917" y="2129525"/>
            <a:ext cx="37963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 </a:t>
            </a:r>
            <a:r>
              <a:rPr lang="es-MX" dirty="0" err="1"/>
              <a:t>Nullam</a:t>
            </a:r>
            <a:r>
              <a:rPr lang="es-MX" dirty="0"/>
              <a:t>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, </a:t>
            </a:r>
            <a:r>
              <a:rPr lang="es-MX" dirty="0" err="1"/>
              <a:t>semper</a:t>
            </a:r>
            <a:r>
              <a:rPr lang="es-MX" dirty="0"/>
              <a:t> sed </a:t>
            </a:r>
            <a:r>
              <a:rPr lang="es-MX" dirty="0" err="1"/>
              <a:t>bibendum</a:t>
            </a:r>
            <a:r>
              <a:rPr lang="es-MX" dirty="0"/>
              <a:t> id, </a:t>
            </a:r>
            <a:r>
              <a:rPr lang="es-MX" dirty="0" err="1"/>
              <a:t>feugiat</a:t>
            </a:r>
            <a:r>
              <a:rPr lang="es-MX" dirty="0"/>
              <a:t> a </a:t>
            </a:r>
            <a:r>
              <a:rPr lang="es-MX" dirty="0" err="1"/>
              <a:t>massa</a:t>
            </a:r>
            <a:r>
              <a:rPr lang="es-MX" dirty="0"/>
              <a:t>. </a:t>
            </a:r>
            <a:r>
              <a:rPr lang="es-MX" dirty="0" err="1"/>
              <a:t>Nam</a:t>
            </a:r>
            <a:r>
              <a:rPr lang="es-MX" dirty="0"/>
              <a:t> pulvinar urna </a:t>
            </a:r>
            <a:r>
              <a:rPr lang="es-MX" dirty="0" err="1"/>
              <a:t>felis</a:t>
            </a:r>
            <a:r>
              <a:rPr lang="es-MX" dirty="0"/>
              <a:t>, ut.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pellentesque</a:t>
            </a:r>
            <a:r>
              <a:rPr lang="es-MX" dirty="0"/>
              <a:t> magna </a:t>
            </a:r>
            <a:r>
              <a:rPr lang="es-MX" dirty="0" err="1"/>
              <a:t>suscipit</a:t>
            </a:r>
            <a:r>
              <a:rPr lang="es-MX" dirty="0"/>
              <a:t> quis. </a:t>
            </a:r>
            <a:r>
              <a:rPr lang="es-MX" dirty="0" err="1"/>
              <a:t>Aenean</a:t>
            </a:r>
            <a:r>
              <a:rPr lang="es-MX" dirty="0"/>
              <a:t> </a:t>
            </a:r>
            <a:r>
              <a:rPr lang="es-MX" dirty="0" err="1"/>
              <a:t>fringilla</a:t>
            </a:r>
            <a:r>
              <a:rPr lang="es-MX" dirty="0"/>
              <a:t> </a:t>
            </a:r>
            <a:r>
              <a:rPr lang="es-MX" dirty="0" err="1"/>
              <a:t>efficitur</a:t>
            </a:r>
            <a:r>
              <a:rPr lang="es-MX" dirty="0"/>
              <a:t> </a:t>
            </a:r>
            <a:r>
              <a:rPr lang="es-MX" dirty="0" err="1"/>
              <a:t>orci</a:t>
            </a:r>
            <a:r>
              <a:rPr lang="es-MX" dirty="0"/>
              <a:t>. Sed </a:t>
            </a:r>
            <a:r>
              <a:rPr lang="es-MX" dirty="0" err="1"/>
              <a:t>suscipit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. 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Cras </a:t>
            </a:r>
            <a:r>
              <a:rPr lang="es-MX" dirty="0" err="1"/>
              <a:t>placerat</a:t>
            </a:r>
            <a:r>
              <a:rPr lang="es-MX" dirty="0"/>
              <a:t> </a:t>
            </a:r>
            <a:r>
              <a:rPr lang="es-MX" dirty="0" err="1"/>
              <a:t>ligula</a:t>
            </a:r>
            <a:r>
              <a:rPr lang="es-MX" dirty="0"/>
              <a:t> </a:t>
            </a:r>
            <a:r>
              <a:rPr lang="es-MX" dirty="0" err="1"/>
              <a:t>ullamcorper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auctor </a:t>
            </a:r>
            <a:r>
              <a:rPr lang="es-MX" dirty="0" err="1"/>
              <a:t>elementum</a:t>
            </a:r>
            <a:r>
              <a:rPr lang="es-MX" dirty="0"/>
              <a:t>. Quisque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5C91AC8-70FC-BBD1-E1B9-187DCCAB3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0" y="3023015"/>
            <a:ext cx="2680963" cy="8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778CC49-2E94-1D94-45CC-86A18FC641E4}"/>
              </a:ext>
            </a:extLst>
          </p:cNvPr>
          <p:cNvSpPr/>
          <p:nvPr/>
        </p:nvSpPr>
        <p:spPr>
          <a:xfrm>
            <a:off x="0" y="3477942"/>
            <a:ext cx="9144000" cy="1408176"/>
          </a:xfrm>
          <a:prstGeom prst="rect">
            <a:avLst/>
          </a:prstGeom>
          <a:solidFill>
            <a:srgbClr val="291523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77FFF0-4E49-6D14-2894-74B5B09E7038}"/>
              </a:ext>
            </a:extLst>
          </p:cNvPr>
          <p:cNvSpPr txBox="1"/>
          <p:nvPr/>
        </p:nvSpPr>
        <p:spPr>
          <a:xfrm>
            <a:off x="1834585" y="3766532"/>
            <a:ext cx="576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Ejemplo </a:t>
            </a:r>
            <a:r>
              <a:rPr lang="es-MX" sz="4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Portada 1</a:t>
            </a: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DEE158F-734C-9B19-B964-D84DC2E96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664" y="1958932"/>
            <a:ext cx="3106242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2D986C-D5B5-3594-9B0E-C789D614D13A}"/>
              </a:ext>
            </a:extLst>
          </p:cNvPr>
          <p:cNvSpPr txBox="1"/>
          <p:nvPr/>
        </p:nvSpPr>
        <p:spPr>
          <a:xfrm>
            <a:off x="475488" y="857482"/>
            <a:ext cx="4434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i="1" dirty="0" err="1">
                <a:solidFill>
                  <a:srgbClr val="4020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2800" b="1" i="1" dirty="0">
                <a:solidFill>
                  <a:srgbClr val="4020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800" b="1" i="1" dirty="0" err="1">
                <a:solidFill>
                  <a:srgbClr val="6E566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2800" b="1" i="1" dirty="0">
                <a:solidFill>
                  <a:srgbClr val="6E566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2800" b="1" i="1" dirty="0" err="1">
                <a:solidFill>
                  <a:srgbClr val="4020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endParaRPr lang="es-MX" sz="2800" b="1" i="1" dirty="0">
              <a:solidFill>
                <a:srgbClr val="4020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797CB7-2FF4-4F18-8AD4-AA209A13866A}"/>
              </a:ext>
            </a:extLst>
          </p:cNvPr>
          <p:cNvSpPr txBox="1"/>
          <p:nvPr/>
        </p:nvSpPr>
        <p:spPr>
          <a:xfrm>
            <a:off x="1005522" y="1992365"/>
            <a:ext cx="71329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 </a:t>
            </a:r>
            <a:r>
              <a:rPr lang="es-MX" dirty="0" err="1"/>
              <a:t>Nullam</a:t>
            </a:r>
            <a:r>
              <a:rPr lang="es-MX" dirty="0"/>
              <a:t>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, </a:t>
            </a:r>
            <a:r>
              <a:rPr lang="es-MX" dirty="0" err="1"/>
              <a:t>semper</a:t>
            </a:r>
            <a:r>
              <a:rPr lang="es-MX" dirty="0"/>
              <a:t> sed </a:t>
            </a:r>
            <a:r>
              <a:rPr lang="es-MX" dirty="0" err="1"/>
              <a:t>bibendum</a:t>
            </a:r>
            <a:r>
              <a:rPr lang="es-MX" dirty="0"/>
              <a:t> id, </a:t>
            </a:r>
            <a:r>
              <a:rPr lang="es-MX" dirty="0" err="1"/>
              <a:t>feugiat</a:t>
            </a:r>
            <a:r>
              <a:rPr lang="es-MX" dirty="0"/>
              <a:t> a </a:t>
            </a:r>
            <a:r>
              <a:rPr lang="es-MX" dirty="0" err="1"/>
              <a:t>massa</a:t>
            </a:r>
            <a:r>
              <a:rPr lang="es-MX" dirty="0"/>
              <a:t>. </a:t>
            </a:r>
            <a:r>
              <a:rPr lang="es-MX" dirty="0" err="1"/>
              <a:t>Nam</a:t>
            </a:r>
            <a:r>
              <a:rPr lang="es-MX" dirty="0"/>
              <a:t> pulvinar urna </a:t>
            </a:r>
            <a:r>
              <a:rPr lang="es-MX" dirty="0" err="1"/>
              <a:t>felis</a:t>
            </a:r>
            <a:r>
              <a:rPr lang="es-MX" dirty="0"/>
              <a:t>, ut.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pellentesque</a:t>
            </a:r>
            <a:r>
              <a:rPr lang="es-MX" dirty="0"/>
              <a:t> magna </a:t>
            </a:r>
            <a:r>
              <a:rPr lang="es-MX" dirty="0" err="1"/>
              <a:t>suscipit</a:t>
            </a:r>
            <a:r>
              <a:rPr lang="es-MX" dirty="0"/>
              <a:t> quis. </a:t>
            </a:r>
            <a:r>
              <a:rPr lang="es-MX" dirty="0" err="1"/>
              <a:t>Aenean</a:t>
            </a:r>
            <a:r>
              <a:rPr lang="es-MX" dirty="0"/>
              <a:t> </a:t>
            </a:r>
            <a:r>
              <a:rPr lang="es-MX" dirty="0" err="1"/>
              <a:t>fringilla</a:t>
            </a:r>
            <a:r>
              <a:rPr lang="es-MX" dirty="0"/>
              <a:t> </a:t>
            </a:r>
            <a:r>
              <a:rPr lang="es-MX" dirty="0" err="1"/>
              <a:t>efficitur</a:t>
            </a:r>
            <a:r>
              <a:rPr lang="es-MX" dirty="0"/>
              <a:t> </a:t>
            </a:r>
            <a:r>
              <a:rPr lang="es-MX" dirty="0" err="1"/>
              <a:t>orci</a:t>
            </a:r>
            <a:r>
              <a:rPr lang="es-MX" dirty="0"/>
              <a:t>. Sed </a:t>
            </a:r>
            <a:r>
              <a:rPr lang="es-MX" dirty="0" err="1"/>
              <a:t>suscipit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. 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Cras </a:t>
            </a:r>
            <a:r>
              <a:rPr lang="es-MX" dirty="0" err="1"/>
              <a:t>placerat</a:t>
            </a:r>
            <a:r>
              <a:rPr lang="es-MX" dirty="0"/>
              <a:t> </a:t>
            </a:r>
            <a:r>
              <a:rPr lang="es-MX" dirty="0" err="1"/>
              <a:t>ligula</a:t>
            </a:r>
            <a:r>
              <a:rPr lang="es-MX" dirty="0"/>
              <a:t> </a:t>
            </a:r>
            <a:r>
              <a:rPr lang="es-MX" dirty="0" err="1"/>
              <a:t>ullamcorper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auctor </a:t>
            </a:r>
            <a:r>
              <a:rPr lang="es-MX" dirty="0" err="1"/>
              <a:t>elementum</a:t>
            </a:r>
            <a:r>
              <a:rPr lang="es-MX" dirty="0"/>
              <a:t>. Quisque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03E78F7-93E2-62C9-D60C-D6D339B9ED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55" y="438496"/>
            <a:ext cx="2221993" cy="6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577EE1-6846-3DA4-A294-E5FA2E6ADE6C}"/>
              </a:ext>
            </a:extLst>
          </p:cNvPr>
          <p:cNvSpPr txBox="1"/>
          <p:nvPr/>
        </p:nvSpPr>
        <p:spPr>
          <a:xfrm>
            <a:off x="722376" y="946868"/>
            <a:ext cx="4434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i="1" dirty="0" err="1">
                <a:solidFill>
                  <a:srgbClr val="AF64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2800" b="1" i="1" dirty="0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800" b="1" i="1" dirty="0" err="1">
                <a:solidFill>
                  <a:srgbClr val="034A4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2800" b="1" i="1" dirty="0">
                <a:solidFill>
                  <a:srgbClr val="034A4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2800" b="1" i="1" dirty="0" err="1">
                <a:solidFill>
                  <a:srgbClr val="AF64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endParaRPr lang="es-MX" sz="2800" b="1" i="1" dirty="0">
              <a:solidFill>
                <a:srgbClr val="AF64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BBB66C-66A4-3C11-0696-1C3ADBA7796E}"/>
              </a:ext>
            </a:extLst>
          </p:cNvPr>
          <p:cNvSpPr txBox="1"/>
          <p:nvPr/>
        </p:nvSpPr>
        <p:spPr>
          <a:xfrm>
            <a:off x="941514" y="1827773"/>
            <a:ext cx="71329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 </a:t>
            </a:r>
            <a:r>
              <a:rPr lang="es-MX" dirty="0" err="1"/>
              <a:t>Nullam</a:t>
            </a:r>
            <a:r>
              <a:rPr lang="es-MX" dirty="0"/>
              <a:t>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, </a:t>
            </a:r>
            <a:r>
              <a:rPr lang="es-MX" dirty="0" err="1"/>
              <a:t>semper</a:t>
            </a:r>
            <a:r>
              <a:rPr lang="es-MX" dirty="0"/>
              <a:t> sed </a:t>
            </a:r>
            <a:r>
              <a:rPr lang="es-MX" dirty="0" err="1"/>
              <a:t>bibendum</a:t>
            </a:r>
            <a:r>
              <a:rPr lang="es-MX" dirty="0"/>
              <a:t> id, </a:t>
            </a:r>
            <a:r>
              <a:rPr lang="es-MX" dirty="0" err="1"/>
              <a:t>feugiat</a:t>
            </a:r>
            <a:r>
              <a:rPr lang="es-MX" dirty="0"/>
              <a:t> a </a:t>
            </a:r>
            <a:r>
              <a:rPr lang="es-MX" dirty="0" err="1"/>
              <a:t>massa</a:t>
            </a:r>
            <a:r>
              <a:rPr lang="es-MX" dirty="0"/>
              <a:t>. </a:t>
            </a:r>
            <a:r>
              <a:rPr lang="es-MX" dirty="0" err="1"/>
              <a:t>Nam</a:t>
            </a:r>
            <a:r>
              <a:rPr lang="es-MX" dirty="0"/>
              <a:t> pulvinar urna </a:t>
            </a:r>
            <a:r>
              <a:rPr lang="es-MX" dirty="0" err="1"/>
              <a:t>felis</a:t>
            </a:r>
            <a:r>
              <a:rPr lang="es-MX" dirty="0"/>
              <a:t>, ut.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pellentesque</a:t>
            </a:r>
            <a:r>
              <a:rPr lang="es-MX" dirty="0"/>
              <a:t> magna </a:t>
            </a:r>
            <a:r>
              <a:rPr lang="es-MX" dirty="0" err="1"/>
              <a:t>suscipit</a:t>
            </a:r>
            <a:r>
              <a:rPr lang="es-MX" dirty="0"/>
              <a:t> quis. </a:t>
            </a:r>
            <a:r>
              <a:rPr lang="es-MX" dirty="0" err="1"/>
              <a:t>Aenean</a:t>
            </a:r>
            <a:r>
              <a:rPr lang="es-MX" dirty="0"/>
              <a:t> </a:t>
            </a:r>
            <a:r>
              <a:rPr lang="es-MX" dirty="0" err="1"/>
              <a:t>fringilla</a:t>
            </a:r>
            <a:r>
              <a:rPr lang="es-MX" dirty="0"/>
              <a:t> </a:t>
            </a:r>
            <a:r>
              <a:rPr lang="es-MX" dirty="0" err="1"/>
              <a:t>efficitur</a:t>
            </a:r>
            <a:r>
              <a:rPr lang="es-MX" dirty="0"/>
              <a:t> </a:t>
            </a:r>
            <a:r>
              <a:rPr lang="es-MX" dirty="0" err="1"/>
              <a:t>orci</a:t>
            </a:r>
            <a:r>
              <a:rPr lang="es-MX" dirty="0"/>
              <a:t>. Sed </a:t>
            </a:r>
            <a:r>
              <a:rPr lang="es-MX" dirty="0" err="1"/>
              <a:t>suscipit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. 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Cras </a:t>
            </a:r>
            <a:r>
              <a:rPr lang="es-MX" dirty="0" err="1"/>
              <a:t>placerat</a:t>
            </a:r>
            <a:r>
              <a:rPr lang="es-MX" dirty="0"/>
              <a:t> </a:t>
            </a:r>
            <a:r>
              <a:rPr lang="es-MX" dirty="0" err="1"/>
              <a:t>ligula</a:t>
            </a:r>
            <a:r>
              <a:rPr lang="es-MX" dirty="0"/>
              <a:t> </a:t>
            </a:r>
            <a:r>
              <a:rPr lang="es-MX" dirty="0" err="1"/>
              <a:t>ullamcorper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auctor </a:t>
            </a:r>
            <a:r>
              <a:rPr lang="es-MX" dirty="0" err="1"/>
              <a:t>elementum</a:t>
            </a:r>
            <a:r>
              <a:rPr lang="es-MX" dirty="0"/>
              <a:t>. Quisque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Imagen 10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F287CAE-E760-0468-F096-F7D667DEF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55" y="438496"/>
            <a:ext cx="2221993" cy="6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EFC593-9FBD-B0DA-AAE2-4CF39DFA3BE0}"/>
              </a:ext>
            </a:extLst>
          </p:cNvPr>
          <p:cNvSpPr txBox="1"/>
          <p:nvPr/>
        </p:nvSpPr>
        <p:spPr>
          <a:xfrm>
            <a:off x="722376" y="946868"/>
            <a:ext cx="4434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i="1" dirty="0" err="1">
                <a:solidFill>
                  <a:srgbClr val="AF64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2800" b="1" i="1" dirty="0">
                <a:solidFill>
                  <a:srgbClr val="032F2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800" b="1" i="1" dirty="0" err="1">
                <a:solidFill>
                  <a:srgbClr val="034A4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2800" b="1" i="1" dirty="0">
                <a:solidFill>
                  <a:srgbClr val="034A4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2800" b="1" i="1" dirty="0" err="1">
                <a:solidFill>
                  <a:srgbClr val="AF64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endParaRPr lang="es-MX" sz="2800" b="1" i="1" dirty="0">
              <a:solidFill>
                <a:srgbClr val="AF64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688E1E-9016-6F0B-DFF2-3E9E5CF65DC0}"/>
              </a:ext>
            </a:extLst>
          </p:cNvPr>
          <p:cNvSpPr txBox="1"/>
          <p:nvPr/>
        </p:nvSpPr>
        <p:spPr>
          <a:xfrm>
            <a:off x="941514" y="1827773"/>
            <a:ext cx="71329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 </a:t>
            </a:r>
            <a:r>
              <a:rPr lang="es-MX" dirty="0" err="1"/>
              <a:t>Nullam</a:t>
            </a:r>
            <a:r>
              <a:rPr lang="es-MX" dirty="0"/>
              <a:t>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, </a:t>
            </a:r>
            <a:r>
              <a:rPr lang="es-MX" dirty="0" err="1"/>
              <a:t>semper</a:t>
            </a:r>
            <a:r>
              <a:rPr lang="es-MX" dirty="0"/>
              <a:t> sed </a:t>
            </a:r>
            <a:r>
              <a:rPr lang="es-MX" dirty="0" err="1"/>
              <a:t>bibendum</a:t>
            </a:r>
            <a:r>
              <a:rPr lang="es-MX" dirty="0"/>
              <a:t> id, </a:t>
            </a:r>
            <a:r>
              <a:rPr lang="es-MX" dirty="0" err="1"/>
              <a:t>feugiat</a:t>
            </a:r>
            <a:r>
              <a:rPr lang="es-MX" dirty="0"/>
              <a:t> a </a:t>
            </a:r>
            <a:r>
              <a:rPr lang="es-MX" dirty="0" err="1"/>
              <a:t>massa</a:t>
            </a:r>
            <a:r>
              <a:rPr lang="es-MX" dirty="0"/>
              <a:t>. </a:t>
            </a:r>
            <a:r>
              <a:rPr lang="es-MX" dirty="0" err="1"/>
              <a:t>Nam</a:t>
            </a:r>
            <a:r>
              <a:rPr lang="es-MX" dirty="0"/>
              <a:t> pulvinar urna </a:t>
            </a:r>
            <a:r>
              <a:rPr lang="es-MX" dirty="0" err="1"/>
              <a:t>felis</a:t>
            </a:r>
            <a:r>
              <a:rPr lang="es-MX" dirty="0"/>
              <a:t>, ut.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pellentesque</a:t>
            </a:r>
            <a:r>
              <a:rPr lang="es-MX" dirty="0"/>
              <a:t> magna </a:t>
            </a:r>
            <a:r>
              <a:rPr lang="es-MX" dirty="0" err="1"/>
              <a:t>suscipit</a:t>
            </a:r>
            <a:r>
              <a:rPr lang="es-MX" dirty="0"/>
              <a:t> quis. </a:t>
            </a:r>
            <a:r>
              <a:rPr lang="es-MX" dirty="0" err="1"/>
              <a:t>Aenean</a:t>
            </a:r>
            <a:r>
              <a:rPr lang="es-MX" dirty="0"/>
              <a:t> </a:t>
            </a:r>
            <a:r>
              <a:rPr lang="es-MX" dirty="0" err="1"/>
              <a:t>fringilla</a:t>
            </a:r>
            <a:r>
              <a:rPr lang="es-MX" dirty="0"/>
              <a:t> </a:t>
            </a:r>
            <a:r>
              <a:rPr lang="es-MX" dirty="0" err="1"/>
              <a:t>efficitur</a:t>
            </a:r>
            <a:r>
              <a:rPr lang="es-MX" dirty="0"/>
              <a:t> </a:t>
            </a:r>
            <a:r>
              <a:rPr lang="es-MX" dirty="0" err="1"/>
              <a:t>orci</a:t>
            </a:r>
            <a:r>
              <a:rPr lang="es-MX" dirty="0"/>
              <a:t>. Sed </a:t>
            </a:r>
            <a:r>
              <a:rPr lang="es-MX" dirty="0" err="1"/>
              <a:t>suscipit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. 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Cras </a:t>
            </a:r>
            <a:r>
              <a:rPr lang="es-MX" dirty="0" err="1"/>
              <a:t>placerat</a:t>
            </a:r>
            <a:r>
              <a:rPr lang="es-MX" dirty="0"/>
              <a:t> </a:t>
            </a:r>
            <a:r>
              <a:rPr lang="es-MX" dirty="0" err="1"/>
              <a:t>ligula</a:t>
            </a:r>
            <a:r>
              <a:rPr lang="es-MX" dirty="0"/>
              <a:t> </a:t>
            </a:r>
            <a:r>
              <a:rPr lang="es-MX" dirty="0" err="1"/>
              <a:t>ullamcorper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auctor </a:t>
            </a:r>
            <a:r>
              <a:rPr lang="es-MX" dirty="0" err="1"/>
              <a:t>elementum</a:t>
            </a:r>
            <a:r>
              <a:rPr lang="es-MX" dirty="0"/>
              <a:t>. Quisque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02CE467-9DAB-BB86-3454-C89DF86B0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55" y="438496"/>
            <a:ext cx="2221993" cy="6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4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8D738-5892-A5A3-B19C-D41A2BD7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6D8FF-CBF9-78D9-04FE-6EB2A6D61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0F8D334-9C2B-EF09-B945-888DD3992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7" y="346297"/>
            <a:ext cx="2221993" cy="6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1B2995B-F861-66FD-2626-30F0A7419E78}"/>
              </a:ext>
            </a:extLst>
          </p:cNvPr>
          <p:cNvSpPr/>
          <p:nvPr/>
        </p:nvSpPr>
        <p:spPr>
          <a:xfrm>
            <a:off x="0" y="3477942"/>
            <a:ext cx="9144000" cy="1408176"/>
          </a:xfrm>
          <a:prstGeom prst="rect">
            <a:avLst/>
          </a:prstGeom>
          <a:solidFill>
            <a:srgbClr val="291523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F46B96-B158-9232-B6D8-021DAF5F06E0}"/>
              </a:ext>
            </a:extLst>
          </p:cNvPr>
          <p:cNvSpPr txBox="1"/>
          <p:nvPr/>
        </p:nvSpPr>
        <p:spPr>
          <a:xfrm>
            <a:off x="1834585" y="3766532"/>
            <a:ext cx="576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Ejemplo </a:t>
            </a:r>
            <a:r>
              <a:rPr lang="es-MX" sz="4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Portada 2</a:t>
            </a:r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9E09C2C-202D-B638-99E9-B789CFA45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879" y="1958932"/>
            <a:ext cx="3106242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1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344</Words>
  <Application>Microsoft Office PowerPoint</Application>
  <PresentationFormat>Presentación en pantalla (4:3)</PresentationFormat>
  <Paragraphs>43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Open Sans</vt:lpstr>
      <vt:lpstr>Roboto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Janet Landeros Escobedo</dc:creator>
  <cp:lastModifiedBy>Nayeli Citlalli Vallarta Díaz</cp:lastModifiedBy>
  <cp:revision>61</cp:revision>
  <dcterms:created xsi:type="dcterms:W3CDTF">2019-01-17T22:11:55Z</dcterms:created>
  <dcterms:modified xsi:type="dcterms:W3CDTF">2026-02-14T01:34:13Z</dcterms:modified>
</cp:coreProperties>
</file>