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9" r:id="rId3"/>
    <p:sldId id="260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CA089E-C8D3-434A-C2A1-A699C5CE18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914D8B1-067F-1BBE-6D26-FB3C09ECEF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61D5D3F-3001-0AD9-7D80-F7E70664A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46D1B-61F7-4AED-A79D-C3CE3CF1B47F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23346CD-20E2-B7D5-0CFF-8B54D1251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65C5C66-404E-AABA-30FC-361041ED2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DDE13-2CF7-4D45-8543-35B12DBD57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587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DFB466-33D6-BA2C-E7C3-1BA3009A8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8E3C5F2-FD2A-A9BF-AE1E-207C8D7E5C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80D1358-28BB-2A70-E62E-FDB391D8F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46D1B-61F7-4AED-A79D-C3CE3CF1B47F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049ADBF-14EA-47CA-1007-DEEC6A817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9F091DA-D132-B567-C49D-983A0F0A8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DDE13-2CF7-4D45-8543-35B12DBD57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9841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E869451-DE45-8C7A-D503-5213367655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77E26ED-37F3-8251-36A2-B146862FB9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1AB8A17-68F7-EFC8-2152-FA669EFE1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46D1B-61F7-4AED-A79D-C3CE3CF1B47F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8D08E47-5F6D-1F75-FFFB-619908737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2A87FF5-9898-AEB2-E800-8FAB377E2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DDE13-2CF7-4D45-8543-35B12DBD57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927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D0918C-2BB8-F6E0-3C32-D80E91E9AB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DCF53A1-97AE-F1B4-4540-A6356D6199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64D34CC-1EE5-7C41-B502-8A65F67AA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46D1B-61F7-4AED-A79D-C3CE3CF1B47F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4C5E659-C982-33CF-1490-1D5CEB289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794AF54-EA05-5CF1-276D-DAB99134F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DDE13-2CF7-4D45-8543-35B12DBD57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0583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853BE9-F534-6467-9969-0BEFE3E73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1074A9D-D3EA-65AC-EA47-F1190378C6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C0D657C-D4E8-B96F-A329-CD98596EE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46D1B-61F7-4AED-A79D-C3CE3CF1B47F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E7D2737-CF9C-8B73-3161-5AB5459DA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6CC5803-3DE5-15E6-BDDD-AF2C9070E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DDE13-2CF7-4D45-8543-35B12DBD57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4948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39AE1E-1D12-FCC6-5CE8-EFC001463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462DF38-F7CE-4D4C-7F8F-30F1B1CE20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1BCEDC3-4048-2733-99B0-FC00400725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CA89649-6026-B293-76DB-F6A05600B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46D1B-61F7-4AED-A79D-C3CE3CF1B47F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8EB1C0B-B5F2-DA35-D9A5-E1AB88C3B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DA18B27-7BB1-2002-8F87-A7C9A5C72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DDE13-2CF7-4D45-8543-35B12DBD57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8796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EB481C-D033-EC4F-4F04-B59E4F377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9A36449-31C5-6B2E-0010-707690076A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EB95D47-D174-B735-EFC5-8846C88E4F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F357451-60FF-EA87-FE2C-134495271A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218D3F41-4535-6CA4-7320-4C0DFDB537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53C5410-59A5-30B5-BDFE-AF914FF5E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46D1B-61F7-4AED-A79D-C3CE3CF1B47F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C8BF3BF2-885B-5F49-E8D5-7176EDD0C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4E94AEFD-7180-0A57-D7E3-7131ADA02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DDE13-2CF7-4D45-8543-35B12DBD57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606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A9AB5C-C129-2BC1-3041-576A99170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C826965-918A-0C30-E2A1-30D60EEB3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46D1B-61F7-4AED-A79D-C3CE3CF1B47F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92487A19-CE9B-AB31-D7E4-E2FDD124F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5D89C44-953A-183B-A350-E794F9A8A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DDE13-2CF7-4D45-8543-35B12DBD57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1515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CD5D054A-5A0D-FB74-7D09-20032CFDC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46D1B-61F7-4AED-A79D-C3CE3CF1B47F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9E8D3E20-D88D-AF26-7318-20C7F533C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99604EA-5F49-7BE5-F161-E90898484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DDE13-2CF7-4D45-8543-35B12DBD57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5708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BAD998-1427-C145-5DBD-C4E72BAA2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F15AF3A-4CF2-65D2-0BC1-8E84A0AB4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95C2D8D-3184-5CFE-5463-D70715ED33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4EA1F15-1528-D586-1C95-29D1BD76A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46D1B-61F7-4AED-A79D-C3CE3CF1B47F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EDCC1F6-9180-1511-BA15-5CFA3CEED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DC46E36-74CE-53FC-F629-7E9CD11AA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DDE13-2CF7-4D45-8543-35B12DBD57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665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A2A825-D8EB-CF24-FC26-C42E14E6B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695B87CC-47CD-8C6A-500C-67DA5888F3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0A5D592-7E4E-BA6D-58FD-DA61768A08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26CAE86-C944-3784-8ED0-17C6E54CD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46D1B-61F7-4AED-A79D-C3CE3CF1B47F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E28F03D-C72A-F5DF-62CC-3943308D4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2BD571E-4FD5-3925-813B-8590AB6D8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DDE13-2CF7-4D45-8543-35B12DBD57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8484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AA85F701-2A01-E2D8-8AAF-F4B8F6DBA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00F9868-C1FE-A4C3-D59F-E51F434F0A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5C6194F-6516-6E65-B9D8-9B397CE918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846D1B-61F7-4AED-A79D-C3CE3CF1B47F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416B4EA-444E-B4DB-9A13-8492FF175C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456B412-1BD4-1C44-2748-3FFB7F27DC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5DDE13-2CF7-4D45-8543-35B12DBD575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6743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F359E08-BC13-F796-3C27-6CBEF2EB84D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18366" y="214097"/>
            <a:ext cx="11097780" cy="646029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                         4️⃣ Comparação e Ordenação de Números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📖 Explicação simples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Comparar números significa verificar </a:t>
            </a:r>
            <a:r>
              <a:rPr kumimoji="0" lang="pt-BR" altLang="pt-B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qual é maior, menor ou se são iguais</a:t>
            </a: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Usamos os símbolos:</a:t>
            </a:r>
          </a:p>
          <a:p>
            <a:pPr lvl="8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&gt;  maior que</a:t>
            </a:r>
            <a:b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&lt;  menor que</a:t>
            </a:r>
            <a:b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=  igual</a:t>
            </a:r>
          </a:p>
          <a:p>
            <a:pPr lvl="8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kumimoji="0" lang="pt-BR" altLang="pt-B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Exemplo: 8 &gt; 5, 2 &gt; 1, 3 = 3, 4&lt; 5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altLang="pt-BR" dirty="0">
              <a:latin typeface="Arial" panose="020B0604020202020204" pitchFamily="34" charset="0"/>
            </a:endParaRPr>
          </a:p>
          <a:p>
            <a:pPr algn="l"/>
            <a:r>
              <a:rPr lang="pt-BR" b="1" dirty="0"/>
              <a:t>🧮 Exemplos resolvidos</a:t>
            </a:r>
          </a:p>
          <a:p>
            <a:pPr algn="l"/>
            <a:r>
              <a:rPr lang="pt-BR" b="1" dirty="0"/>
              <a:t>Exemplo 1</a:t>
            </a:r>
          </a:p>
          <a:p>
            <a:pPr algn="l"/>
            <a:r>
              <a:rPr lang="pt-BR" dirty="0"/>
              <a:t>Compare:</a:t>
            </a:r>
          </a:p>
          <a:p>
            <a:pPr algn="l"/>
            <a:r>
              <a:rPr lang="pt-BR" dirty="0"/>
              <a:t>345 e 298</a:t>
            </a:r>
          </a:p>
          <a:p>
            <a:pPr algn="l"/>
            <a:r>
              <a:rPr lang="pt-BR" dirty="0"/>
              <a:t>345 &gt; 298</a:t>
            </a:r>
          </a:p>
        </p:txBody>
      </p:sp>
    </p:spTree>
    <p:extLst>
      <p:ext uri="{BB962C8B-B14F-4D97-AF65-F5344CB8AC3E}">
        <p14:creationId xmlns:p14="http://schemas.microsoft.com/office/powerpoint/2010/main" val="3802212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49F2E31B-5CBB-6593-242C-EF12E32061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6365" y="360218"/>
            <a:ext cx="11346872" cy="6331527"/>
          </a:xfrm>
          <a:ln w="635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l"/>
            <a:r>
              <a:rPr lang="pt-BR" b="1" dirty="0"/>
              <a:t>Exemplo 2</a:t>
            </a:r>
          </a:p>
          <a:p>
            <a:pPr algn="l"/>
            <a:r>
              <a:rPr lang="pt-BR" dirty="0"/>
              <a:t>Coloque em:</a:t>
            </a:r>
          </a:p>
          <a:p>
            <a:pPr algn="l"/>
            <a:r>
              <a:rPr lang="pt-BR" dirty="0"/>
              <a:t>ordem crescente: 12, 7, 20, 15</a:t>
            </a:r>
          </a:p>
          <a:p>
            <a:pPr algn="l"/>
            <a:endParaRPr lang="pt-BR" dirty="0"/>
          </a:p>
          <a:p>
            <a:pPr algn="l"/>
            <a:r>
              <a:rPr lang="pt-BR" dirty="0"/>
              <a:t>Ordem crescente: 7, 12, 15, 20</a:t>
            </a:r>
          </a:p>
          <a:p>
            <a:pPr algn="l"/>
            <a:endParaRPr lang="pt-BR" dirty="0"/>
          </a:p>
          <a:p>
            <a:pPr algn="l"/>
            <a:r>
              <a:rPr lang="pt-BR" b="1" dirty="0"/>
              <a:t>Exemplo 3</a:t>
            </a:r>
          </a:p>
          <a:p>
            <a:pPr algn="l"/>
            <a:r>
              <a:rPr lang="pt-BR" dirty="0"/>
              <a:t>Coloque em </a:t>
            </a:r>
          </a:p>
          <a:p>
            <a:pPr algn="l"/>
            <a:r>
              <a:rPr lang="pt-BR" dirty="0"/>
              <a:t>ordem decrescente: 30, 18, 45, 12, 23, 34, 50</a:t>
            </a:r>
          </a:p>
          <a:p>
            <a:pPr algn="l"/>
            <a:endParaRPr lang="pt-BR" dirty="0"/>
          </a:p>
          <a:p>
            <a:pPr algn="l"/>
            <a:r>
              <a:rPr lang="pt-BR" dirty="0"/>
              <a:t>ordem decrescente: 45, 30, 18, 15, 28, 36, 60</a:t>
            </a:r>
          </a:p>
          <a:p>
            <a:pPr algn="l"/>
            <a:endParaRPr lang="pt-BR" dirty="0"/>
          </a:p>
          <a:p>
            <a:pPr algn="l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1227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49F2E31B-5CBB-6593-242C-EF12E32061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6365" y="360218"/>
            <a:ext cx="11346872" cy="6373091"/>
          </a:xfrm>
          <a:ln w="635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l"/>
            <a:r>
              <a:rPr lang="pt-BR" b="1" dirty="0"/>
              <a:t>📝 Exercícios</a:t>
            </a:r>
          </a:p>
          <a:p>
            <a:pPr algn="l">
              <a:buFont typeface="+mj-lt"/>
              <a:buAutoNum type="arabicPeriod"/>
            </a:pPr>
            <a:r>
              <a:rPr lang="pt-BR" dirty="0"/>
              <a:t>Compare usando &gt;, &lt; ou =</a:t>
            </a:r>
          </a:p>
          <a:p>
            <a:pPr algn="l"/>
            <a:r>
              <a:rPr lang="pt-BR" dirty="0"/>
              <a:t>a) 25 ___ 18</a:t>
            </a:r>
            <a:br>
              <a:rPr lang="pt-BR" dirty="0"/>
            </a:br>
            <a:r>
              <a:rPr lang="pt-BR" dirty="0"/>
              <a:t>b) 40 ___ 40</a:t>
            </a:r>
            <a:br>
              <a:rPr lang="pt-BR" dirty="0"/>
            </a:br>
            <a:r>
              <a:rPr lang="pt-BR" dirty="0"/>
              <a:t>c) 16 ___ 20</a:t>
            </a:r>
          </a:p>
          <a:p>
            <a:pPr algn="l"/>
            <a:r>
              <a:rPr lang="pt-BR" dirty="0"/>
              <a:t>d) 14 ___ 11</a:t>
            </a:r>
          </a:p>
          <a:p>
            <a:pPr algn="l"/>
            <a:r>
              <a:rPr lang="pt-BR" dirty="0"/>
              <a:t>e) 23 ___ 16</a:t>
            </a:r>
          </a:p>
          <a:p>
            <a:pPr algn="l"/>
            <a:endParaRPr lang="pt-BR" dirty="0"/>
          </a:p>
          <a:p>
            <a:pPr algn="l">
              <a:buFont typeface="+mj-lt"/>
              <a:buAutoNum type="arabicPeriod" startAt="2"/>
            </a:pPr>
            <a:r>
              <a:rPr lang="pt-BR" dirty="0"/>
              <a:t>Coloque em ordem crescente: 14, 9, 22, 5</a:t>
            </a:r>
          </a:p>
          <a:p>
            <a:pPr algn="l">
              <a:buFont typeface="+mj-lt"/>
              <a:buAutoNum type="arabicPeriod" startAt="2"/>
            </a:pPr>
            <a:endParaRPr lang="pt-BR" dirty="0"/>
          </a:p>
          <a:p>
            <a:pPr algn="l">
              <a:buFont typeface="+mj-lt"/>
              <a:buAutoNum type="arabicPeriod" startAt="3"/>
            </a:pPr>
            <a:r>
              <a:rPr lang="pt-BR" dirty="0"/>
              <a:t>Coloque em ordem decrescente: 30, 12, 25, 18</a:t>
            </a:r>
          </a:p>
          <a:p>
            <a:pPr algn="l"/>
            <a:endParaRPr lang="pt-BR" dirty="0"/>
          </a:p>
          <a:p>
            <a:pPr algn="l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008088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188</Words>
  <Application>Microsoft Office PowerPoint</Application>
  <PresentationFormat>Widescreen</PresentationFormat>
  <Paragraphs>34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vinicius oliveira</dc:creator>
  <cp:lastModifiedBy>vinicius oliveira</cp:lastModifiedBy>
  <cp:revision>4</cp:revision>
  <dcterms:created xsi:type="dcterms:W3CDTF">2026-03-12T00:52:30Z</dcterms:created>
  <dcterms:modified xsi:type="dcterms:W3CDTF">2026-03-12T01:07:21Z</dcterms:modified>
</cp:coreProperties>
</file>