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9A6178-2A6C-068F-494B-BF6863F8C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9B8A2E-07D9-D4A1-3E5F-8A1861556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0FD570-D4F1-8C12-8A6F-ACDC8966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8DEE82-CFAE-2315-6ACF-A0D876A61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6E871F-F15B-0E42-D6C4-9CD87BD65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8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E4E1F-2482-B125-83EF-29FC3918D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259E44A-FC75-4CC9-F233-C527230083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E179ED-7202-3239-FB3C-E5EF7B6BA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86E5E4-B920-F2D7-80CE-B29AE89C6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1B2EA2-2254-087B-10E0-9A008B36F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7320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5225607-D32F-0CB9-466B-90A8AAFBC6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E29861A-0B93-D1F6-03CE-A727B8601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705B38-1FCA-7854-B39B-6FE2CC4ED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8AD3BD-47B1-5833-BB49-D26EF9D7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BA4B77-7DE0-051C-5459-F83DA571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46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A1BFB-9410-9EE5-2150-B29753FCB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4ACDB8-D45A-F5F0-410F-54303CE68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6E9338-6102-A51E-2711-C02ABDA65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CFDE07-AF98-5D66-2951-6E2004981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07A570-3347-D7F8-FE67-4E981CB4A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3834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3B0EF1-910C-4CEE-9455-717E3A981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FDF81A4-D9FF-653B-B217-8CA51E1F0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3175A5-62BD-9FCC-1CCA-B75D30A29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DBD0F3-ACF8-7104-96CC-07497E4A8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01D18C-2490-76C9-26F8-A11595957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8885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C27CD5-C6F8-BA64-13A3-238CC7D6D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07336A-08EC-01F4-83DF-25537E56E8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0BD1B70-2F78-4BDA-6BED-2728B908EA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3FFF407-47F2-D849-1473-35EC7C1C0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EA2926-BB53-6A66-3756-30233811B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752E045-5FC6-FC5A-C67C-36E833641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96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3CA288-E19E-0B64-8BE0-3F89548E7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200C8A9-3369-99F4-CDD7-8A19848B4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61A1563-6751-4FA4-79D6-EDD7D5EB6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78EA29D-FE4B-99C6-6215-5330FA4A7C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D7673E6-FC43-44C4-F162-9F28AAB592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B3655BB-CAB6-1B38-D47E-5949C3DF2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612B5D3-3864-1EBE-1D99-B16301EFE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53978CF-0917-599D-E99C-9EE7AA76C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36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50193C-4A1F-DD77-2AA7-F47C2AC04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4538892-F9B2-3C7D-C4DD-A90471D5C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40602DD-0A47-4E39-FC86-37538E4EF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6BCA79A-9682-B218-E7D8-5877427FC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3664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BEE36E6-7555-8BFE-E885-87994D2DE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614391D-18E8-1E79-C0C3-44BD18AB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4EA5D7B-9784-CF6C-D475-4A02F1326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21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1A7568-65C6-3AB8-CC7F-7C4C21A97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2CC0FA-7CD6-4B56-C6D3-7A7145CF5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C0C23AC-BA83-4B2F-D75F-C5C6B3D3E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726B4E-E2FA-0E92-7545-84D1970D7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DDD393D-4760-9979-4AC8-D3E9B1F53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A47CB43-B877-E9B1-C15E-7A5BE4AE3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433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DAB39-F29E-5A8C-5C95-CA6B7BA8C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B29F44D-0F27-7148-79F3-5E6EDD54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D875BDE-D634-6E0A-C7F8-AF057BF54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89CFE00-EB85-E481-DE74-7C333E521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BC29FD-85C6-3A26-F845-32D4AE367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1AA5489-3E24-9443-8324-C9FF38E8A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9713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E3DEB2C-30F3-6893-B0F4-08C38A64A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8FB5CB5-5E1D-CC64-41CF-47E987C51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B73366-6455-67C8-7618-14173BD6F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B9E69E-B3D8-49D5-A231-A24524F350D8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5E2C37-3EFD-465E-8C81-14FD6E1B8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807CA-AB46-DA14-C094-B6C09CB841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6BC408-DE80-47E1-8AE7-22AC928DFC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84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5F1BDCE-7949-54E6-0FE1-BBE372555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637" y="554037"/>
            <a:ext cx="11249890" cy="6026871"/>
          </a:xfrm>
        </p:spPr>
        <p:txBody>
          <a:bodyPr>
            <a:noAutofit/>
          </a:bodyPr>
          <a:lstStyle/>
          <a:p>
            <a:r>
              <a:rPr lang="pt-BR" sz="3200" b="1" dirty="0"/>
              <a:t>2️⃣ Leitura e Escrita de Números Grandes</a:t>
            </a:r>
          </a:p>
          <a:p>
            <a:pPr algn="l"/>
            <a:r>
              <a:rPr lang="pt-BR" sz="2800" b="1" dirty="0"/>
              <a:t>📖 Explicação simples</a:t>
            </a:r>
          </a:p>
          <a:p>
            <a:pPr algn="l"/>
            <a:r>
              <a:rPr lang="pt-BR" sz="2800" dirty="0"/>
              <a:t>Números grandes são organizados em </a:t>
            </a:r>
            <a:r>
              <a:rPr lang="pt-BR" sz="2800" b="1" dirty="0"/>
              <a:t>classes</a:t>
            </a:r>
            <a:r>
              <a:rPr lang="pt-BR" sz="2800" dirty="0"/>
              <a:t>.</a:t>
            </a:r>
          </a:p>
          <a:p>
            <a:pPr algn="l"/>
            <a:r>
              <a:rPr lang="pt-BR" sz="2800" dirty="0"/>
              <a:t>Classes principais: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800" dirty="0"/>
              <a:t>unidades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800" dirty="0"/>
              <a:t>milhares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800" dirty="0"/>
              <a:t>milhões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800" dirty="0"/>
              <a:t>bilhões</a:t>
            </a:r>
          </a:p>
          <a:p>
            <a:pPr algn="l"/>
            <a:r>
              <a:rPr lang="pt-BR" sz="2800" dirty="0"/>
              <a:t>Exemplo:</a:t>
            </a:r>
          </a:p>
          <a:p>
            <a:pPr algn="l"/>
            <a:r>
              <a:rPr lang="pt-BR" sz="2800" dirty="0"/>
              <a:t>2.345</a:t>
            </a:r>
          </a:p>
          <a:p>
            <a:pPr algn="l"/>
            <a:r>
              <a:rPr lang="pt-BR" sz="2800" dirty="0"/>
              <a:t>Lemos: </a:t>
            </a:r>
            <a:r>
              <a:rPr lang="pt-BR" sz="2800" b="1" dirty="0"/>
              <a:t>dois mil trezentos e quarenta e cinco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59646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5F1BDCE-7949-54E6-0FE1-BBE372555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637" y="1"/>
            <a:ext cx="11249890" cy="6580908"/>
          </a:xfrm>
        </p:spPr>
        <p:txBody>
          <a:bodyPr>
            <a:noAutofit/>
          </a:bodyPr>
          <a:lstStyle/>
          <a:p>
            <a:pPr algn="l"/>
            <a:r>
              <a:rPr lang="pt-BR" sz="2800" b="1" dirty="0"/>
              <a:t>🧮 Exemplos resolvidos</a:t>
            </a:r>
          </a:p>
          <a:p>
            <a:pPr algn="l"/>
            <a:r>
              <a:rPr lang="pt-BR" sz="2800" b="1" dirty="0"/>
              <a:t>Exemplo 1</a:t>
            </a:r>
          </a:p>
          <a:p>
            <a:pPr algn="l"/>
            <a:r>
              <a:rPr lang="pt-BR" sz="2800" dirty="0"/>
              <a:t>Leia o número: 1.245</a:t>
            </a:r>
          </a:p>
          <a:p>
            <a:pPr algn="l"/>
            <a:r>
              <a:rPr lang="pt-BR" sz="2800" dirty="0"/>
              <a:t>Leitura: </a:t>
            </a:r>
            <a:r>
              <a:rPr lang="pt-BR" sz="2800" b="1" dirty="0"/>
              <a:t>mil duzentos e quarenta e cinco</a:t>
            </a:r>
          </a:p>
          <a:p>
            <a:pPr algn="l"/>
            <a:endParaRPr lang="pt-BR" sz="2800" dirty="0"/>
          </a:p>
          <a:p>
            <a:pPr algn="l"/>
            <a:r>
              <a:rPr lang="pt-BR" sz="2800" b="1" dirty="0"/>
              <a:t>Exemplo 2</a:t>
            </a:r>
          </a:p>
          <a:p>
            <a:pPr algn="l"/>
            <a:r>
              <a:rPr lang="pt-BR" sz="2800" dirty="0"/>
              <a:t>Leia o número: 12.508</a:t>
            </a:r>
          </a:p>
          <a:p>
            <a:pPr algn="l"/>
            <a:r>
              <a:rPr lang="pt-BR" sz="2800" dirty="0"/>
              <a:t>Leitura: </a:t>
            </a:r>
            <a:r>
              <a:rPr lang="pt-BR" sz="2800" b="1" dirty="0"/>
              <a:t>doze mil quinhentos e oito</a:t>
            </a:r>
          </a:p>
          <a:p>
            <a:pPr algn="l"/>
            <a:endParaRPr lang="pt-BR" sz="2800" dirty="0"/>
          </a:p>
          <a:p>
            <a:pPr algn="l"/>
            <a:r>
              <a:rPr lang="pt-BR" sz="2800" b="1" dirty="0"/>
              <a:t>Exemplo 3</a:t>
            </a:r>
          </a:p>
          <a:p>
            <a:pPr algn="l"/>
            <a:r>
              <a:rPr lang="pt-BR" sz="2800" dirty="0"/>
              <a:t>Escreva em números: </a:t>
            </a:r>
            <a:r>
              <a:rPr lang="pt-BR" sz="2800" b="1" dirty="0"/>
              <a:t>três mil cento e vinte</a:t>
            </a:r>
            <a:endParaRPr lang="pt-BR" sz="2800" dirty="0"/>
          </a:p>
          <a:p>
            <a:pPr algn="l"/>
            <a:r>
              <a:rPr lang="pt-BR" sz="2800" dirty="0"/>
              <a:t>Resposta: 3120</a:t>
            </a:r>
          </a:p>
          <a:p>
            <a:pPr algn="l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28028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5F1BDCE-7949-54E6-0FE1-BBE372555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637" y="1"/>
            <a:ext cx="11249890" cy="6580908"/>
          </a:xfrm>
        </p:spPr>
        <p:txBody>
          <a:bodyPr>
            <a:noAutofit/>
          </a:bodyPr>
          <a:lstStyle/>
          <a:p>
            <a:pPr algn="l"/>
            <a:endParaRPr lang="pt-BR" sz="2800" b="1" dirty="0"/>
          </a:p>
          <a:p>
            <a:pPr algn="l"/>
            <a:r>
              <a:rPr lang="pt-BR" sz="2800" b="1" dirty="0"/>
              <a:t>📝 Exercícios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sz="2800" dirty="0"/>
              <a:t>Escreva por extenso: </a:t>
            </a:r>
            <a:r>
              <a:rPr lang="pt-BR" sz="2800" b="1" dirty="0"/>
              <a:t>2.450</a:t>
            </a:r>
            <a:endParaRPr lang="pt-BR" sz="2800" dirty="0"/>
          </a:p>
          <a:p>
            <a:pPr marL="457200" indent="-457200" algn="l">
              <a:buFont typeface="+mj-lt"/>
              <a:buAutoNum type="arabicParenR"/>
            </a:pPr>
            <a:r>
              <a:rPr lang="pt-BR" sz="2800" dirty="0"/>
              <a:t>Escreva por extenso: </a:t>
            </a:r>
            <a:r>
              <a:rPr lang="pt-BR" sz="2800" b="1" dirty="0"/>
              <a:t>7.031</a:t>
            </a:r>
            <a:endParaRPr lang="pt-BR" sz="2800" dirty="0"/>
          </a:p>
          <a:p>
            <a:pPr marL="457200" indent="-457200" algn="l">
              <a:buFont typeface="+mj-lt"/>
              <a:buAutoNum type="arabicParenR"/>
            </a:pPr>
            <a:r>
              <a:rPr lang="pt-BR" sz="2800" dirty="0"/>
              <a:t>Escreva em números: </a:t>
            </a:r>
            <a:r>
              <a:rPr lang="pt-BR" sz="2800" b="1" dirty="0"/>
              <a:t>quatro mil duzentos e dez</a:t>
            </a:r>
            <a:endParaRPr lang="pt-BR" sz="2800" dirty="0"/>
          </a:p>
          <a:p>
            <a:pPr marL="457200" indent="-457200" algn="l">
              <a:buFont typeface="+mj-lt"/>
              <a:buAutoNum type="arabicParenR"/>
            </a:pPr>
            <a:r>
              <a:rPr lang="pt-BR" sz="2800" dirty="0"/>
              <a:t>Escreva em números: </a:t>
            </a:r>
            <a:r>
              <a:rPr lang="pt-BR" sz="2800" b="1" dirty="0"/>
              <a:t>nove mil cento e cinco</a:t>
            </a:r>
          </a:p>
          <a:p>
            <a:pPr algn="l"/>
            <a:endParaRPr lang="pt-BR" sz="2800" dirty="0"/>
          </a:p>
          <a:p>
            <a:pPr algn="l"/>
            <a:r>
              <a:rPr lang="pt-BR" sz="2800" b="1" dirty="0"/>
              <a:t>✅ Gabarito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sz="2800" dirty="0"/>
              <a:t>dois mil quatrocentos e cinquenta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sz="2800" dirty="0"/>
              <a:t>sete mil e trinta e um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sz="2800" dirty="0"/>
              <a:t>4210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sz="2800" dirty="0"/>
              <a:t>9105</a:t>
            </a:r>
          </a:p>
          <a:p>
            <a:pPr algn="l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9911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127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vinicius oliveira</dc:creator>
  <cp:lastModifiedBy>vinicius oliveira</cp:lastModifiedBy>
  <cp:revision>2</cp:revision>
  <dcterms:created xsi:type="dcterms:W3CDTF">2026-03-11T21:13:06Z</dcterms:created>
  <dcterms:modified xsi:type="dcterms:W3CDTF">2026-03-11T21:21:43Z</dcterms:modified>
</cp:coreProperties>
</file>