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786E9-D7A9-3246-CCE9-E19FB6B9D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5AA106-5001-9F0C-6382-3C57533AD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3987B3-1414-2ABC-34CA-EA92563B5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AF3B79-747F-40C1-D19D-66D5B08A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18BB10-2681-AE0D-ACAC-0E736D06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57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D11252-1960-B2DE-87F4-F52BA064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50AB0D-BFCA-A84B-4925-2A803274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4249BD-0FC0-BDFD-43B0-1DE823C6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357D1F-347A-BD56-2271-D2CB2E48F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2519E3-5CED-58EE-75FF-6814EAFC3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874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71E41E-DFA0-C89D-F506-BDD95A2E81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FA64905-61BC-DF97-9BEE-EA3E4CC3B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AA4EB4-82CA-5026-38BC-01779C4C3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C3326D-9F46-1B40-6748-3A6C2555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B0CC7F-A82D-A8A3-7B14-8ADE0921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66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F1D80-CBEE-AAB2-EA9D-3CBB91EF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C35526-C9EC-2B3A-E9A0-AB0C52DF1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8CF01F-CBB4-83DE-5CA6-073B0A809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836484-BD6A-7D33-BE20-F77CD5DC3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44D4B9-529A-4702-5F83-0D85BEAD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16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DE1CC-56AB-7C19-B83B-C9B91D965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8D543B-57E2-4124-0922-43FA5F24D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729256-0449-5333-D0A1-904957E4E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5CA527-BD96-FAB8-2E86-232586468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AA0E67-3AB8-B867-F058-39581B29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98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51798-EAD9-40B6-8246-9A3A0128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D88ECD-FF33-4E91-9EC5-6B5FBEB8E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0123847-B034-5B7D-6750-6A0821F60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29559B-66D6-E699-BD30-7C741D3E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D33D8C-728F-8B02-935D-36023ECA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63AC1E-EE0D-6E48-EA81-4D07AA3F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70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364E8-7EF1-853D-F27C-6B4B966DA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719E60E-AC97-EB79-6419-57AB75F6A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048A8C-1E9B-F8FD-C23C-1AD11FAE2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738475-9D99-E043-E958-A3A8DE134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81E9945-8620-3A0C-DB6A-6A74E238F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6DFA359-9DB4-6346-B435-74504DBAC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BD7B8D-317A-84B3-0774-8E7F7EB37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4A2BCC8-2046-7543-62F4-021D8AA9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41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F9A5A-FFD8-3AA7-F9DB-1D9014867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352AE64-47DB-BDA0-AE4B-5AA60D9F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B6A8D71-827C-6A6D-EE91-406473F4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53DE345-ACAE-A136-B6B2-B329336E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45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3BBB38E-8A57-085F-8976-336B6157A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F84B12D-2211-1374-5137-793A58B07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2EB9839-5C4C-DDC3-4D2C-DA287138A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47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B9BB1-D5F1-35D4-47E4-F947C85B3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394BC7-DB4C-73A4-AD73-4D48B859A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5DCD4D-E8EA-79AA-1BD8-331BB2199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05CD30-FE88-E3E7-C8C0-6C4F3B10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3B76B5-22A4-A6D4-3AAE-66F82964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EAC901E-FC1B-0FEC-D60C-B6D1B980D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206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DE008B-95BD-6696-E4F4-0E090B7A1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A0CB3ED-8753-2FB1-9FF0-CD8CA0543A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C4D1821-54E8-FF76-FC0F-62F8CDA6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D58370F-C021-37E6-E088-DA5D48BC3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3E07AC-CDC3-80F2-25E6-6AAE91BE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39D3E7-E34B-3469-3B69-E125345CE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960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8E4B74A-F686-8AD8-EEFA-11ACDE353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76A839-3769-5D43-4030-E82F0946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6B8EF8-22F9-08E1-3EE2-42EC0851D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3F030-2A08-4C4C-A7D6-CDB2E223EE5D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37B06D-92A8-A3CB-6367-7B326B09C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5FC6AE-31B2-BD24-F41B-8D0260778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9FA62-580B-4106-AC68-743967DF8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60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D7A0E15-3B45-EA65-621A-E50BE4A4D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6" y="429345"/>
            <a:ext cx="10612581" cy="6248545"/>
          </a:xfrm>
        </p:spPr>
        <p:txBody>
          <a:bodyPr>
            <a:normAutofit lnSpcReduction="10000"/>
          </a:bodyPr>
          <a:lstStyle/>
          <a:p>
            <a:r>
              <a:rPr lang="pt-BR" b="1" dirty="0"/>
              <a:t>   </a:t>
            </a:r>
            <a:r>
              <a:rPr lang="pt-BR" sz="3600" b="1" dirty="0"/>
              <a:t>Sistema de Numeração Decimal</a:t>
            </a:r>
          </a:p>
          <a:p>
            <a:pPr algn="l"/>
            <a:r>
              <a:rPr lang="pt-BR" b="1" dirty="0"/>
              <a:t>📖 Explicação simples</a:t>
            </a:r>
          </a:p>
          <a:p>
            <a:pPr algn="l"/>
            <a:r>
              <a:rPr lang="pt-BR" dirty="0"/>
              <a:t>O </a:t>
            </a:r>
            <a:r>
              <a:rPr lang="pt-BR" b="1" dirty="0"/>
              <a:t>sistema de numeração decimal</a:t>
            </a:r>
            <a:r>
              <a:rPr lang="pt-BR" dirty="0"/>
              <a:t> é o sistema que usamos no dia a dia para representar números.</a:t>
            </a:r>
          </a:p>
          <a:p>
            <a:pPr algn="l"/>
            <a:br>
              <a:rPr lang="pt-BR" dirty="0"/>
            </a:br>
            <a:r>
              <a:rPr lang="pt-BR" dirty="0"/>
              <a:t>Ele é chamado de decimal porque utiliza </a:t>
            </a:r>
            <a:r>
              <a:rPr lang="pt-BR" b="1" dirty="0"/>
              <a:t>10 símbolos (0 a 9)</a:t>
            </a:r>
            <a:r>
              <a:rPr lang="pt-BR" dirty="0"/>
              <a:t>.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Cada posição do número vale </a:t>
            </a:r>
            <a:r>
              <a:rPr lang="pt-BR" b="1" dirty="0"/>
              <a:t>10 vezes mais que a anterior</a:t>
            </a:r>
            <a:r>
              <a:rPr lang="pt-BR" dirty="0"/>
              <a:t>.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Exemplo: 345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/>
              <a:t>3 centenas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/>
              <a:t>4 dezenas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/>
              <a:t>5 unidades</a:t>
            </a:r>
          </a:p>
          <a:p>
            <a:pPr algn="l"/>
            <a:r>
              <a:rPr lang="pt-BR" dirty="0"/>
              <a:t>Ou seja:  345 = 300 + 40 + 5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101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D7A0E15-3B45-EA65-621A-E50BE4A4D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6" y="277091"/>
            <a:ext cx="10612581" cy="6483927"/>
          </a:xfrm>
        </p:spPr>
        <p:txBody>
          <a:bodyPr>
            <a:normAutofit lnSpcReduction="10000"/>
          </a:bodyPr>
          <a:lstStyle/>
          <a:p>
            <a:pPr algn="l"/>
            <a:r>
              <a:rPr lang="pt-BR" b="1" dirty="0"/>
              <a:t>🧮 Exemplos resolvidos</a:t>
            </a:r>
          </a:p>
          <a:p>
            <a:pPr algn="l"/>
            <a:r>
              <a:rPr lang="pt-BR" b="1" dirty="0"/>
              <a:t>Exemplo 1</a:t>
            </a:r>
          </a:p>
          <a:p>
            <a:pPr algn="l"/>
            <a:r>
              <a:rPr lang="pt-BR" dirty="0"/>
              <a:t>Decomponha o número </a:t>
            </a:r>
            <a:r>
              <a:rPr lang="pt-BR" b="1" dirty="0"/>
              <a:t>472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472 = 400 + 70 + 2</a:t>
            </a:r>
          </a:p>
          <a:p>
            <a:pPr algn="l"/>
            <a:endParaRPr lang="pt-BR" dirty="0"/>
          </a:p>
          <a:p>
            <a:pPr algn="l"/>
            <a:r>
              <a:rPr lang="pt-BR" b="1" dirty="0"/>
              <a:t>Exemplo 2</a:t>
            </a:r>
          </a:p>
          <a:p>
            <a:pPr algn="l"/>
            <a:r>
              <a:rPr lang="pt-BR" dirty="0"/>
              <a:t>Decomponha o número </a:t>
            </a:r>
            <a:r>
              <a:rPr lang="pt-BR" b="1" dirty="0"/>
              <a:t>3.518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3.518 = 3.000 + 500 + 10 + 8</a:t>
            </a:r>
          </a:p>
          <a:p>
            <a:pPr algn="l"/>
            <a:endParaRPr lang="pt-BR" dirty="0"/>
          </a:p>
          <a:p>
            <a:pPr algn="l"/>
            <a:r>
              <a:rPr lang="pt-BR" b="1" dirty="0"/>
              <a:t>Exemplo 3</a:t>
            </a:r>
          </a:p>
          <a:p>
            <a:pPr algn="l"/>
            <a:r>
              <a:rPr lang="pt-BR" dirty="0"/>
              <a:t>Qual número é formado por:</a:t>
            </a:r>
          </a:p>
          <a:p>
            <a:pPr algn="l"/>
            <a:r>
              <a:rPr lang="pt-BR" dirty="0"/>
              <a:t>4 milhares</a:t>
            </a:r>
            <a:br>
              <a:rPr lang="pt-BR" dirty="0"/>
            </a:br>
            <a:r>
              <a:rPr lang="pt-BR" dirty="0"/>
              <a:t>2 centenas</a:t>
            </a:r>
            <a:br>
              <a:rPr lang="pt-BR" dirty="0"/>
            </a:br>
            <a:r>
              <a:rPr lang="pt-BR" dirty="0"/>
              <a:t>6 dezenas</a:t>
            </a:r>
            <a:br>
              <a:rPr lang="pt-BR" dirty="0"/>
            </a:br>
            <a:r>
              <a:rPr lang="pt-BR" dirty="0"/>
              <a:t>5 unidades</a:t>
            </a:r>
          </a:p>
          <a:p>
            <a:pPr algn="l"/>
            <a:r>
              <a:rPr lang="pt-BR" dirty="0"/>
              <a:t>4000 + 200 + 60 + 5 = </a:t>
            </a:r>
            <a:r>
              <a:rPr lang="pt-BR" b="1" dirty="0"/>
              <a:t>4.265</a:t>
            </a:r>
            <a:endParaRPr lang="pt-BR" dirty="0"/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181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D7A0E15-3B45-EA65-621A-E50BE4A4D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6" y="277091"/>
            <a:ext cx="10612581" cy="6483927"/>
          </a:xfrm>
        </p:spPr>
        <p:txBody>
          <a:bodyPr>
            <a:normAutofit lnSpcReduction="10000"/>
          </a:bodyPr>
          <a:lstStyle/>
          <a:p>
            <a:pPr algn="l"/>
            <a:r>
              <a:rPr lang="pt-BR" b="1" dirty="0"/>
              <a:t>📝 Exercícios</a:t>
            </a:r>
          </a:p>
          <a:p>
            <a:pPr algn="l"/>
            <a:r>
              <a:rPr lang="pt-BR" dirty="0"/>
              <a:t>1) Decomponha o número </a:t>
            </a:r>
            <a:r>
              <a:rPr lang="pt-BR" b="1" dirty="0"/>
              <a:t>583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2) Decomponha o número </a:t>
            </a:r>
            <a:r>
              <a:rPr lang="pt-BR" b="1" dirty="0"/>
              <a:t>7.304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3) Escreva o número formado por:</a:t>
            </a:r>
          </a:p>
          <a:p>
            <a:pPr lvl="1" algn="l"/>
            <a:r>
              <a:rPr lang="pt-BR" dirty="0"/>
              <a:t>5 centenas</a:t>
            </a:r>
          </a:p>
          <a:p>
            <a:pPr lvl="1" algn="l"/>
            <a:r>
              <a:rPr lang="pt-BR" dirty="0"/>
              <a:t>3 dezenas</a:t>
            </a:r>
          </a:p>
          <a:p>
            <a:pPr lvl="1" algn="l"/>
            <a:r>
              <a:rPr lang="pt-BR" dirty="0"/>
              <a:t>9 unidades</a:t>
            </a:r>
          </a:p>
          <a:p>
            <a:pPr algn="l"/>
            <a:r>
              <a:rPr lang="pt-BR" dirty="0"/>
              <a:t>4) Escreva o número formado por:</a:t>
            </a:r>
          </a:p>
          <a:p>
            <a:pPr lvl="1" algn="l"/>
            <a:r>
              <a:rPr lang="pt-BR" dirty="0"/>
              <a:t>2 milhares</a:t>
            </a:r>
          </a:p>
          <a:p>
            <a:pPr lvl="1" algn="l"/>
            <a:r>
              <a:rPr lang="pt-BR" dirty="0"/>
              <a:t>4 centenas</a:t>
            </a:r>
          </a:p>
          <a:p>
            <a:pPr lvl="1" algn="l"/>
            <a:r>
              <a:rPr lang="pt-BR" dirty="0"/>
              <a:t>6 unidades</a:t>
            </a:r>
          </a:p>
          <a:p>
            <a:pPr algn="l"/>
            <a:r>
              <a:rPr lang="pt-BR" b="1" dirty="0"/>
              <a:t>✅ Gabarito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500 + 80 + 3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7.000 + 300 + 4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539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2406</a:t>
            </a:r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7080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191</Words>
  <Application>Microsoft Office PowerPoint</Application>
  <PresentationFormat>Widescreen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vinicius oliveira</dc:creator>
  <cp:lastModifiedBy>vinicius oliveira</cp:lastModifiedBy>
  <cp:revision>2</cp:revision>
  <dcterms:created xsi:type="dcterms:W3CDTF">2026-03-11T21:00:14Z</dcterms:created>
  <dcterms:modified xsi:type="dcterms:W3CDTF">2026-03-11T21:11:16Z</dcterms:modified>
</cp:coreProperties>
</file>