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C_6BB97156.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5" r:id="rId2"/>
    <p:sldId id="280" r:id="rId3"/>
    <p:sldId id="257" r:id="rId4"/>
    <p:sldId id="286" r:id="rId5"/>
    <p:sldId id="287" r:id="rId6"/>
    <p:sldId id="284" r:id="rId7"/>
    <p:sldId id="260" r:id="rId8"/>
    <p:sldId id="288" r:id="rId9"/>
    <p:sldId id="289" r:id="rId10"/>
    <p:sldId id="290" r:id="rId11"/>
    <p:sldId id="283" r:id="rId12"/>
    <p:sldId id="267" r:id="rId13"/>
    <p:sldId id="291" r:id="rId14"/>
    <p:sldId id="268" r:id="rId15"/>
    <p:sldId id="292" r:id="rId16"/>
    <p:sldId id="293" r:id="rId17"/>
    <p:sldId id="294" r:id="rId18"/>
    <p:sldId id="272" r:id="rId19"/>
    <p:sldId id="282" r:id="rId20"/>
    <p:sldId id="274" r:id="rId21"/>
    <p:sldId id="275" r:id="rId22"/>
    <p:sldId id="28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ACC0A"/>
    <a:srgbClr val="FF9900"/>
    <a:srgbClr val="D09E00"/>
    <a:srgbClr val="D6A300"/>
    <a:srgbClr val="008080"/>
    <a:srgbClr val="339966"/>
    <a:srgbClr val="D2AB04"/>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EAABB-E71C-AD81-4C54-1CE04B37EB8F}" v="175" dt="2025-01-26T06:43:51.179"/>
    <p1510:client id="{4CCB020E-F708-6F8C-5578-16C5763A4423}" v="3" dt="2025-01-27T06:45:09.168"/>
    <p1510:client id="{656ED0B7-104B-283E-40C4-23505C36BDDD}" v="23" dt="2025-01-27T06:20:42.847"/>
    <p1510:client id="{D0424C2C-CC41-48ED-848A-9A5DE94B1D58}" v="1280" dt="2025-01-26T07:44:08.2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 Coleman" userId="066ef922b9b7a454" providerId="Windows Live" clId="Web-{14FEACDA-17A5-8E9D-31E2-A8F58A633729}"/>
    <pc:docChg chg="addSld delSld modSld sldOrd">
      <pc:chgData name="Brad Coleman" userId="066ef922b9b7a454" providerId="Windows Live" clId="Web-{14FEACDA-17A5-8E9D-31E2-A8F58A633729}" dt="2025-01-17T03:45:24.402" v="2506" actId="1076"/>
      <pc:docMkLst>
        <pc:docMk/>
      </pc:docMkLst>
      <pc:sldChg chg="addSp delSp modSp">
        <pc:chgData name="Brad Coleman" userId="066ef922b9b7a454" providerId="Windows Live" clId="Web-{14FEACDA-17A5-8E9D-31E2-A8F58A633729}" dt="2025-01-17T01:56:42.334" v="794" actId="1076"/>
        <pc:sldMkLst>
          <pc:docMk/>
          <pc:sldMk cId="1118595014" sldId="257"/>
        </pc:sldMkLst>
        <pc:spChg chg="mod">
          <ac:chgData name="Brad Coleman" userId="066ef922b9b7a454" providerId="Windows Live" clId="Web-{14FEACDA-17A5-8E9D-31E2-A8F58A633729}" dt="2025-01-17T01:06:15.423" v="11" actId="1076"/>
          <ac:spMkLst>
            <pc:docMk/>
            <pc:sldMk cId="1118595014" sldId="257"/>
            <ac:spMk id="3" creationId="{3792E545-FBA6-4E20-97F1-FF3FE3634AD1}"/>
          </ac:spMkLst>
        </pc:spChg>
        <pc:spChg chg="mod">
          <ac:chgData name="Brad Coleman" userId="066ef922b9b7a454" providerId="Windows Live" clId="Web-{14FEACDA-17A5-8E9D-31E2-A8F58A633729}" dt="2025-01-17T01:06:19.188" v="12" actId="1076"/>
          <ac:spMkLst>
            <pc:docMk/>
            <pc:sldMk cId="1118595014" sldId="257"/>
            <ac:spMk id="4" creationId="{B28869AF-799A-CAF7-C653-546553A6BC25}"/>
          </ac:spMkLst>
        </pc:spChg>
        <pc:spChg chg="add mod">
          <ac:chgData name="Brad Coleman" userId="066ef922b9b7a454" providerId="Windows Live" clId="Web-{14FEACDA-17A5-8E9D-31E2-A8F58A633729}" dt="2025-01-17T01:56:39.146" v="793" actId="1076"/>
          <ac:spMkLst>
            <pc:docMk/>
            <pc:sldMk cId="1118595014" sldId="257"/>
            <ac:spMk id="7" creationId="{D6F8B48D-A6DE-1402-AAF6-69AE4DBA9FFB}"/>
          </ac:spMkLst>
        </pc:spChg>
        <pc:spChg chg="add mod">
          <ac:chgData name="Brad Coleman" userId="066ef922b9b7a454" providerId="Windows Live" clId="Web-{14FEACDA-17A5-8E9D-31E2-A8F58A633729}" dt="2025-01-17T01:56:42.334" v="794" actId="1076"/>
          <ac:spMkLst>
            <pc:docMk/>
            <pc:sldMk cId="1118595014" sldId="257"/>
            <ac:spMk id="8" creationId="{E185B590-E92A-50C8-8146-DC51074BC311}"/>
          </ac:spMkLst>
        </pc:spChg>
        <pc:spChg chg="add mod">
          <ac:chgData name="Brad Coleman" userId="066ef922b9b7a454" providerId="Windows Live" clId="Web-{14FEACDA-17A5-8E9D-31E2-A8F58A633729}" dt="2025-01-17T01:13:19.076" v="148"/>
          <ac:spMkLst>
            <pc:docMk/>
            <pc:sldMk cId="1118595014" sldId="257"/>
            <ac:spMk id="9" creationId="{9C4FE2FC-3D4A-9BFF-7F12-3E5767B358BD}"/>
          </ac:spMkLst>
        </pc:spChg>
        <pc:picChg chg="mod">
          <ac:chgData name="Brad Coleman" userId="066ef922b9b7a454" providerId="Windows Live" clId="Web-{14FEACDA-17A5-8E9D-31E2-A8F58A633729}" dt="2025-01-17T01:05:32.436" v="8" actId="14100"/>
          <ac:picMkLst>
            <pc:docMk/>
            <pc:sldMk cId="1118595014" sldId="257"/>
            <ac:picMk id="2" creationId="{BEFE61A9-846B-FC73-C6B4-2C3259F70919}"/>
          </ac:picMkLst>
        </pc:picChg>
        <pc:picChg chg="add mod">
          <ac:chgData name="Brad Coleman" userId="066ef922b9b7a454" providerId="Windows Live" clId="Web-{14FEACDA-17A5-8E9D-31E2-A8F58A633729}" dt="2025-01-17T01:04:33.622" v="3" actId="1076"/>
          <ac:picMkLst>
            <pc:docMk/>
            <pc:sldMk cId="1118595014" sldId="257"/>
            <ac:picMk id="5" creationId="{BF01613D-8E0A-9B53-12B5-1C102D4CDADB}"/>
          </ac:picMkLst>
        </pc:picChg>
      </pc:sldChg>
      <pc:sldChg chg="modSp add del replId">
        <pc:chgData name="Brad Coleman" userId="066ef922b9b7a454" providerId="Windows Live" clId="Web-{14FEACDA-17A5-8E9D-31E2-A8F58A633729}" dt="2025-01-17T01:11:18.588" v="134"/>
        <pc:sldMkLst>
          <pc:docMk/>
          <pc:sldMk cId="1576146104" sldId="258"/>
        </pc:sldMkLst>
      </pc:sldChg>
      <pc:sldChg chg="addSp delSp modSp add replId">
        <pc:chgData name="Brad Coleman" userId="066ef922b9b7a454" providerId="Windows Live" clId="Web-{14FEACDA-17A5-8E9D-31E2-A8F58A633729}" dt="2025-01-17T02:51:08.703" v="1747" actId="1076"/>
        <pc:sldMkLst>
          <pc:docMk/>
          <pc:sldMk cId="2641018737" sldId="258"/>
        </pc:sldMkLst>
        <pc:spChg chg="mod">
          <ac:chgData name="Brad Coleman" userId="066ef922b9b7a454" providerId="Windows Live" clId="Web-{14FEACDA-17A5-8E9D-31E2-A8F58A633729}" dt="2025-01-17T02:51:08.703" v="1747" actId="1076"/>
          <ac:spMkLst>
            <pc:docMk/>
            <pc:sldMk cId="2641018737" sldId="258"/>
            <ac:spMk id="3" creationId="{3792E545-FBA6-4E20-97F1-FF3FE3634AD1}"/>
          </ac:spMkLst>
        </pc:spChg>
        <pc:spChg chg="mod">
          <ac:chgData name="Brad Coleman" userId="066ef922b9b7a454" providerId="Windows Live" clId="Web-{14FEACDA-17A5-8E9D-31E2-A8F58A633729}" dt="2025-01-17T01:57:09.632" v="798" actId="14100"/>
          <ac:spMkLst>
            <pc:docMk/>
            <pc:sldMk cId="2641018737" sldId="258"/>
            <ac:spMk id="4" creationId="{B28869AF-799A-CAF7-C653-546553A6BC25}"/>
          </ac:spMkLst>
        </pc:spChg>
        <pc:spChg chg="mod">
          <ac:chgData name="Brad Coleman" userId="066ef922b9b7a454" providerId="Windows Live" clId="Web-{14FEACDA-17A5-8E9D-31E2-A8F58A633729}" dt="2025-01-17T01:56:53.100" v="795" actId="1076"/>
          <ac:spMkLst>
            <pc:docMk/>
            <pc:sldMk cId="2641018737" sldId="258"/>
            <ac:spMk id="7" creationId="{D6F8B48D-A6DE-1402-AAF6-69AE4DBA9FFB}"/>
          </ac:spMkLst>
        </pc:spChg>
        <pc:spChg chg="mod">
          <ac:chgData name="Brad Coleman" userId="066ef922b9b7a454" providerId="Windows Live" clId="Web-{14FEACDA-17A5-8E9D-31E2-A8F58A633729}" dt="2025-01-17T01:57:02.553" v="797" actId="1076"/>
          <ac:spMkLst>
            <pc:docMk/>
            <pc:sldMk cId="2641018737" sldId="258"/>
            <ac:spMk id="8" creationId="{E185B590-E92A-50C8-8146-DC51074BC311}"/>
          </ac:spMkLst>
        </pc:spChg>
        <pc:spChg chg="add">
          <ac:chgData name="Brad Coleman" userId="066ef922b9b7a454" providerId="Windows Live" clId="Web-{14FEACDA-17A5-8E9D-31E2-A8F58A633729}" dt="2025-01-17T01:14:50.532" v="149"/>
          <ac:spMkLst>
            <pc:docMk/>
            <pc:sldMk cId="2641018737" sldId="258"/>
            <ac:spMk id="9" creationId="{DD389EE3-AD79-187B-F276-960A3EAF8513}"/>
          </ac:spMkLst>
        </pc:spChg>
        <pc:picChg chg="add mod">
          <ac:chgData name="Brad Coleman" userId="066ef922b9b7a454" providerId="Windows Live" clId="Web-{14FEACDA-17A5-8E9D-31E2-A8F58A633729}" dt="2025-01-17T01:41:53.677" v="462" actId="14100"/>
          <ac:picMkLst>
            <pc:docMk/>
            <pc:sldMk cId="2641018737" sldId="258"/>
            <ac:picMk id="12" creationId="{CD623C97-2BC6-1A1C-6ADB-737E16CD9C3D}"/>
          </ac:picMkLst>
        </pc:picChg>
      </pc:sldChg>
      <pc:sldChg chg="addSp modSp add replId">
        <pc:chgData name="Brad Coleman" userId="066ef922b9b7a454" providerId="Windows Live" clId="Web-{14FEACDA-17A5-8E9D-31E2-A8F58A633729}" dt="2025-01-17T03:40:13.094" v="2438" actId="1076"/>
        <pc:sldMkLst>
          <pc:docMk/>
          <pc:sldMk cId="2198958085" sldId="259"/>
        </pc:sldMkLst>
        <pc:spChg chg="mod">
          <ac:chgData name="Brad Coleman" userId="066ef922b9b7a454" providerId="Windows Live" clId="Web-{14FEACDA-17A5-8E9D-31E2-A8F58A633729}" dt="2025-01-17T02:52:35.003" v="1754" actId="1076"/>
          <ac:spMkLst>
            <pc:docMk/>
            <pc:sldMk cId="2198958085" sldId="259"/>
            <ac:spMk id="3" creationId="{3792E545-FBA6-4E20-97F1-FF3FE3634AD1}"/>
          </ac:spMkLst>
        </pc:spChg>
        <pc:spChg chg="mod">
          <ac:chgData name="Brad Coleman" userId="066ef922b9b7a454" providerId="Windows Live" clId="Web-{14FEACDA-17A5-8E9D-31E2-A8F58A633729}" dt="2025-01-17T02:52:37.518" v="1755" actId="1076"/>
          <ac:spMkLst>
            <pc:docMk/>
            <pc:sldMk cId="2198958085" sldId="259"/>
            <ac:spMk id="4" creationId="{B28869AF-799A-CAF7-C653-546553A6BC25}"/>
          </ac:spMkLst>
        </pc:spChg>
        <pc:spChg chg="add mod">
          <ac:chgData name="Brad Coleman" userId="066ef922b9b7a454" providerId="Windows Live" clId="Web-{14FEACDA-17A5-8E9D-31E2-A8F58A633729}" dt="2025-01-17T03:40:13.094" v="2438" actId="1076"/>
          <ac:spMkLst>
            <pc:docMk/>
            <pc:sldMk cId="2198958085" sldId="259"/>
            <ac:spMk id="5" creationId="{B537D459-01B4-D89B-63FA-05125DDEC44F}"/>
          </ac:spMkLst>
        </pc:spChg>
        <pc:spChg chg="mod">
          <ac:chgData name="Brad Coleman" userId="066ef922b9b7a454" providerId="Windows Live" clId="Web-{14FEACDA-17A5-8E9D-31E2-A8F58A633729}" dt="2025-01-17T02:52:47.300" v="1757" actId="1076"/>
          <ac:spMkLst>
            <pc:docMk/>
            <pc:sldMk cId="2198958085" sldId="259"/>
            <ac:spMk id="7" creationId="{D6F8B48D-A6DE-1402-AAF6-69AE4DBA9FFB}"/>
          </ac:spMkLst>
        </pc:spChg>
        <pc:spChg chg="mod">
          <ac:chgData name="Brad Coleman" userId="066ef922b9b7a454" providerId="Windows Live" clId="Web-{14FEACDA-17A5-8E9D-31E2-A8F58A633729}" dt="2025-01-17T02:52:51.550" v="1758" actId="1076"/>
          <ac:spMkLst>
            <pc:docMk/>
            <pc:sldMk cId="2198958085" sldId="259"/>
            <ac:spMk id="8" creationId="{E185B590-E92A-50C8-8146-DC51074BC311}"/>
          </ac:spMkLst>
        </pc:spChg>
      </pc:sldChg>
      <pc:sldChg chg="addSp delSp modSp add mod replId setBg">
        <pc:chgData name="Brad Coleman" userId="066ef922b9b7a454" providerId="Windows Live" clId="Web-{14FEACDA-17A5-8E9D-31E2-A8F58A633729}" dt="2025-01-17T03:44:30.931" v="2505" actId="1076"/>
        <pc:sldMkLst>
          <pc:docMk/>
          <pc:sldMk cId="2756192093" sldId="260"/>
        </pc:sldMkLst>
        <pc:spChg chg="add mod">
          <ac:chgData name="Brad Coleman" userId="066ef922b9b7a454" providerId="Windows Live" clId="Web-{14FEACDA-17A5-8E9D-31E2-A8F58A633729}" dt="2025-01-17T02:11:50.300" v="907" actId="20577"/>
          <ac:spMkLst>
            <pc:docMk/>
            <pc:sldMk cId="2756192093" sldId="260"/>
            <ac:spMk id="5" creationId="{DE1315C9-BC12-87BF-91B6-2EA0F8E31143}"/>
          </ac:spMkLst>
        </pc:spChg>
        <pc:spChg chg="add mod">
          <ac:chgData name="Brad Coleman" userId="066ef922b9b7a454" providerId="Windows Live" clId="Web-{14FEACDA-17A5-8E9D-31E2-A8F58A633729}" dt="2025-01-17T02:49:30.012" v="1734"/>
          <ac:spMkLst>
            <pc:docMk/>
            <pc:sldMk cId="2756192093" sldId="260"/>
            <ac:spMk id="6" creationId="{8F211D05-7FFA-B794-AE4B-30108D85E2CC}"/>
          </ac:spMkLst>
        </pc:spChg>
        <pc:spChg chg="add mod">
          <ac:chgData name="Brad Coleman" userId="066ef922b9b7a454" providerId="Windows Live" clId="Web-{14FEACDA-17A5-8E9D-31E2-A8F58A633729}" dt="2025-01-17T02:32:23.589" v="1376" actId="1076"/>
          <ac:spMkLst>
            <pc:docMk/>
            <pc:sldMk cId="2756192093" sldId="260"/>
            <ac:spMk id="12" creationId="{DC3D464C-7657-05C8-8DB4-00858A64E905}"/>
          </ac:spMkLst>
        </pc:spChg>
        <pc:spChg chg="add mod">
          <ac:chgData name="Brad Coleman" userId="066ef922b9b7a454" providerId="Windows Live" clId="Web-{14FEACDA-17A5-8E9D-31E2-A8F58A633729}" dt="2025-01-17T02:49:36.466" v="1735"/>
          <ac:spMkLst>
            <pc:docMk/>
            <pc:sldMk cId="2756192093" sldId="260"/>
            <ac:spMk id="13" creationId="{E9E93EF6-E08E-0B1A-35E1-3010474A7697}"/>
          </ac:spMkLst>
        </pc:spChg>
        <pc:spChg chg="add mod">
          <ac:chgData name="Brad Coleman" userId="066ef922b9b7a454" providerId="Windows Live" clId="Web-{14FEACDA-17A5-8E9D-31E2-A8F58A633729}" dt="2025-01-17T02:27:26.267" v="1277" actId="20577"/>
          <ac:spMkLst>
            <pc:docMk/>
            <pc:sldMk cId="2756192093" sldId="260"/>
            <ac:spMk id="15" creationId="{1EA52962-B343-6E22-EC8C-30A467DA9C96}"/>
          </ac:spMkLst>
        </pc:spChg>
        <pc:spChg chg="add mod">
          <ac:chgData name="Brad Coleman" userId="066ef922b9b7a454" providerId="Windows Live" clId="Web-{14FEACDA-17A5-8E9D-31E2-A8F58A633729}" dt="2025-01-17T02:49:41.247" v="1736"/>
          <ac:spMkLst>
            <pc:docMk/>
            <pc:sldMk cId="2756192093" sldId="260"/>
            <ac:spMk id="16" creationId="{5CD786FE-D8C5-B975-16E1-35B58EE7A0C2}"/>
          </ac:spMkLst>
        </pc:spChg>
        <pc:spChg chg="add mod">
          <ac:chgData name="Brad Coleman" userId="066ef922b9b7a454" providerId="Windows Live" clId="Web-{14FEACDA-17A5-8E9D-31E2-A8F58A633729}" dt="2025-01-17T03:41:45.910" v="2440" actId="20577"/>
          <ac:spMkLst>
            <pc:docMk/>
            <pc:sldMk cId="2756192093" sldId="260"/>
            <ac:spMk id="18" creationId="{5FA5D2FC-2168-AA5D-C42F-57091428EC4F}"/>
          </ac:spMkLst>
        </pc:spChg>
        <pc:spChg chg="add mod">
          <ac:chgData name="Brad Coleman" userId="066ef922b9b7a454" providerId="Windows Live" clId="Web-{14FEACDA-17A5-8E9D-31E2-A8F58A633729}" dt="2025-01-17T03:42:36.052" v="2445" actId="1076"/>
          <ac:spMkLst>
            <pc:docMk/>
            <pc:sldMk cId="2756192093" sldId="260"/>
            <ac:spMk id="20" creationId="{A13CBFCF-9800-3432-44BE-C49D4DE59DEE}"/>
          </ac:spMkLst>
        </pc:spChg>
        <pc:spChg chg="add mod">
          <ac:chgData name="Brad Coleman" userId="066ef922b9b7a454" providerId="Windows Live" clId="Web-{14FEACDA-17A5-8E9D-31E2-A8F58A633729}" dt="2025-01-17T03:42:40.115" v="2446" actId="1076"/>
          <ac:spMkLst>
            <pc:docMk/>
            <pc:sldMk cId="2756192093" sldId="260"/>
            <ac:spMk id="21" creationId="{51C0B428-E629-E954-FE67-38416BFEFACA}"/>
          </ac:spMkLst>
        </pc:spChg>
        <pc:spChg chg="add mod">
          <ac:chgData name="Brad Coleman" userId="066ef922b9b7a454" providerId="Windows Live" clId="Web-{14FEACDA-17A5-8E9D-31E2-A8F58A633729}" dt="2025-01-17T03:42:48.396" v="2447" actId="1076"/>
          <ac:spMkLst>
            <pc:docMk/>
            <pc:sldMk cId="2756192093" sldId="260"/>
            <ac:spMk id="22" creationId="{3877C7E1-8DF1-12F6-A743-E1233E98F5EB}"/>
          </ac:spMkLst>
        </pc:spChg>
        <pc:spChg chg="add mod">
          <ac:chgData name="Brad Coleman" userId="066ef922b9b7a454" providerId="Windows Live" clId="Web-{14FEACDA-17A5-8E9D-31E2-A8F58A633729}" dt="2025-01-17T03:44:24.415" v="2504" actId="20577"/>
          <ac:spMkLst>
            <pc:docMk/>
            <pc:sldMk cId="2756192093" sldId="260"/>
            <ac:spMk id="23" creationId="{B7018596-C5F1-A549-D1E1-0D0BDF0359BA}"/>
          </ac:spMkLst>
        </pc:spChg>
        <pc:spChg chg="add mod">
          <ac:chgData name="Brad Coleman" userId="066ef922b9b7a454" providerId="Windows Live" clId="Web-{14FEACDA-17A5-8E9D-31E2-A8F58A633729}" dt="2025-01-17T03:43:40.336" v="2459" actId="1076"/>
          <ac:spMkLst>
            <pc:docMk/>
            <pc:sldMk cId="2756192093" sldId="260"/>
            <ac:spMk id="25" creationId="{C4B4AA91-FD6E-759E-E48C-FE339EBB3108}"/>
          </ac:spMkLst>
        </pc:spChg>
        <pc:spChg chg="add mod">
          <ac:chgData name="Brad Coleman" userId="066ef922b9b7a454" providerId="Windows Live" clId="Web-{14FEACDA-17A5-8E9D-31E2-A8F58A633729}" dt="2025-01-17T02:48:32.198" v="1729" actId="20577"/>
          <ac:spMkLst>
            <pc:docMk/>
            <pc:sldMk cId="2756192093" sldId="260"/>
            <ac:spMk id="27" creationId="{7F3F5F44-8499-982A-4AAD-0B1A58844F55}"/>
          </ac:spMkLst>
        </pc:spChg>
        <pc:cxnChg chg="add mod">
          <ac:chgData name="Brad Coleman" userId="066ef922b9b7a454" providerId="Windows Live" clId="Web-{14FEACDA-17A5-8E9D-31E2-A8F58A633729}" dt="2025-01-17T02:49:07.621" v="1733" actId="1076"/>
          <ac:cxnSpMkLst>
            <pc:docMk/>
            <pc:sldMk cId="2756192093" sldId="260"/>
            <ac:cxnSpMk id="11" creationId="{6EC8E2DA-D274-4D3B-F0B7-FAC56CDF6EE4}"/>
          </ac:cxnSpMkLst>
        </pc:cxnChg>
        <pc:cxnChg chg="add mod">
          <ac:chgData name="Brad Coleman" userId="066ef922b9b7a454" providerId="Windows Live" clId="Web-{14FEACDA-17A5-8E9D-31E2-A8F58A633729}" dt="2025-01-17T02:49:02.340" v="1732" actId="1076"/>
          <ac:cxnSpMkLst>
            <pc:docMk/>
            <pc:sldMk cId="2756192093" sldId="260"/>
            <ac:cxnSpMk id="14" creationId="{C2785CAD-DE7C-5903-971A-2160D91DAD59}"/>
          </ac:cxnSpMkLst>
        </pc:cxnChg>
        <pc:cxnChg chg="add mod">
          <ac:chgData name="Brad Coleman" userId="066ef922b9b7a454" providerId="Windows Live" clId="Web-{14FEACDA-17A5-8E9D-31E2-A8F58A633729}" dt="2025-01-17T02:26:41.219" v="1253" actId="14100"/>
          <ac:cxnSpMkLst>
            <pc:docMk/>
            <pc:sldMk cId="2756192093" sldId="260"/>
            <ac:cxnSpMk id="17" creationId="{BB8A4259-3D48-5EA6-BCDD-463C86672AF7}"/>
          </ac:cxnSpMkLst>
        </pc:cxnChg>
        <pc:cxnChg chg="add mod">
          <ac:chgData name="Brad Coleman" userId="066ef922b9b7a454" providerId="Windows Live" clId="Web-{14FEACDA-17A5-8E9D-31E2-A8F58A633729}" dt="2025-01-17T03:42:29.802" v="2444" actId="1076"/>
          <ac:cxnSpMkLst>
            <pc:docMk/>
            <pc:sldMk cId="2756192093" sldId="260"/>
            <ac:cxnSpMk id="19" creationId="{13C639A6-0201-A76E-E3FB-B68D1454B2E1}"/>
          </ac:cxnSpMkLst>
        </pc:cxnChg>
        <pc:cxnChg chg="add mod">
          <ac:chgData name="Brad Coleman" userId="066ef922b9b7a454" providerId="Windows Live" clId="Web-{14FEACDA-17A5-8E9D-31E2-A8F58A633729}" dt="2025-01-17T03:44:30.931" v="2505" actId="1076"/>
          <ac:cxnSpMkLst>
            <pc:docMk/>
            <pc:sldMk cId="2756192093" sldId="260"/>
            <ac:cxnSpMk id="24" creationId="{A57B84FE-1A92-BDF8-79A7-2517715D5E30}"/>
          </ac:cxnSpMkLst>
        </pc:cxnChg>
        <pc:cxnChg chg="add mod">
          <ac:chgData name="Brad Coleman" userId="066ef922b9b7a454" providerId="Windows Live" clId="Web-{14FEACDA-17A5-8E9D-31E2-A8F58A633729}" dt="2025-01-17T02:47:32.290" v="1678" actId="1076"/>
          <ac:cxnSpMkLst>
            <pc:docMk/>
            <pc:sldMk cId="2756192093" sldId="260"/>
            <ac:cxnSpMk id="26" creationId="{E271FCC0-9FE9-BD76-639D-4EB88555A0A0}"/>
          </ac:cxnSpMkLst>
        </pc:cxnChg>
      </pc:sldChg>
      <pc:sldChg chg="addSp delSp modSp add replId">
        <pc:chgData name="Brad Coleman" userId="066ef922b9b7a454" providerId="Windows Live" clId="Web-{14FEACDA-17A5-8E9D-31E2-A8F58A633729}" dt="2025-01-17T02:55:31.180" v="1775" actId="14100"/>
        <pc:sldMkLst>
          <pc:docMk/>
          <pc:sldMk cId="1357017409" sldId="261"/>
        </pc:sldMkLst>
        <pc:spChg chg="mod">
          <ac:chgData name="Brad Coleman" userId="066ef922b9b7a454" providerId="Windows Live" clId="Web-{14FEACDA-17A5-8E9D-31E2-A8F58A633729}" dt="2025-01-17T02:55:21.836" v="1774" actId="20577"/>
          <ac:spMkLst>
            <pc:docMk/>
            <pc:sldMk cId="1357017409" sldId="261"/>
            <ac:spMk id="5" creationId="{28BBCE53-E35E-6F98-1028-02DAE1CF1D66}"/>
          </ac:spMkLst>
        </pc:spChg>
        <pc:picChg chg="add mod">
          <ac:chgData name="Brad Coleman" userId="066ef922b9b7a454" providerId="Windows Live" clId="Web-{14FEACDA-17A5-8E9D-31E2-A8F58A633729}" dt="2025-01-17T02:55:31.180" v="1775" actId="14100"/>
          <ac:picMkLst>
            <pc:docMk/>
            <pc:sldMk cId="1357017409" sldId="261"/>
            <ac:picMk id="2" creationId="{002F94F0-B3A1-CF75-9D8A-2CD457FF8970}"/>
          </ac:picMkLst>
        </pc:picChg>
      </pc:sldChg>
      <pc:sldChg chg="modSp add mod ord replId setBg">
        <pc:chgData name="Brad Coleman" userId="066ef922b9b7a454" providerId="Windows Live" clId="Web-{14FEACDA-17A5-8E9D-31E2-A8F58A633729}" dt="2025-01-17T02:56:51.948" v="1782" actId="20577"/>
        <pc:sldMkLst>
          <pc:docMk/>
          <pc:sldMk cId="1885956806" sldId="262"/>
        </pc:sldMkLst>
        <pc:spChg chg="mod">
          <ac:chgData name="Brad Coleman" userId="066ef922b9b7a454" providerId="Windows Live" clId="Web-{14FEACDA-17A5-8E9D-31E2-A8F58A633729}" dt="2025-01-17T02:56:51.948" v="1782" actId="20577"/>
          <ac:spMkLst>
            <pc:docMk/>
            <pc:sldMk cId="1885956806" sldId="262"/>
            <ac:spMk id="5" creationId="{28BBCE53-E35E-6F98-1028-02DAE1CF1D66}"/>
          </ac:spMkLst>
        </pc:spChg>
      </pc:sldChg>
      <pc:sldChg chg="addSp delSp modSp add replId">
        <pc:chgData name="Brad Coleman" userId="066ef922b9b7a454" providerId="Windows Live" clId="Web-{14FEACDA-17A5-8E9D-31E2-A8F58A633729}" dt="2025-01-17T03:45:24.402" v="2506" actId="1076"/>
        <pc:sldMkLst>
          <pc:docMk/>
          <pc:sldMk cId="3874269525" sldId="263"/>
        </pc:sldMkLst>
        <pc:spChg chg="mod">
          <ac:chgData name="Brad Coleman" userId="066ef922b9b7a454" providerId="Windows Live" clId="Web-{14FEACDA-17A5-8E9D-31E2-A8F58A633729}" dt="2025-01-17T02:57:26.277" v="1791" actId="20577"/>
          <ac:spMkLst>
            <pc:docMk/>
            <pc:sldMk cId="3874269525" sldId="263"/>
            <ac:spMk id="5" creationId="{DE1315C9-BC12-87BF-91B6-2EA0F8E31143}"/>
          </ac:spMkLst>
        </pc:spChg>
        <pc:spChg chg="add del mod">
          <ac:chgData name="Brad Coleman" userId="066ef922b9b7a454" providerId="Windows Live" clId="Web-{14FEACDA-17A5-8E9D-31E2-A8F58A633729}" dt="2025-01-17T03:45:24.402" v="2506" actId="1076"/>
          <ac:spMkLst>
            <pc:docMk/>
            <pc:sldMk cId="3874269525" sldId="263"/>
            <ac:spMk id="6" creationId="{8F211D05-7FFA-B794-AE4B-30108D85E2CC}"/>
          </ac:spMkLst>
        </pc:spChg>
        <pc:spChg chg="mod">
          <ac:chgData name="Brad Coleman" userId="066ef922b9b7a454" providerId="Windows Live" clId="Web-{14FEACDA-17A5-8E9D-31E2-A8F58A633729}" dt="2025-01-17T03:17:52.579" v="1911" actId="20577"/>
          <ac:spMkLst>
            <pc:docMk/>
            <pc:sldMk cId="3874269525" sldId="263"/>
            <ac:spMk id="12" creationId="{DC3D464C-7657-05C8-8DB4-00858A64E905}"/>
          </ac:spMkLst>
        </pc:spChg>
        <pc:spChg chg="mod">
          <ac:chgData name="Brad Coleman" userId="066ef922b9b7a454" providerId="Windows Live" clId="Web-{14FEACDA-17A5-8E9D-31E2-A8F58A633729}" dt="2025-01-17T03:18:17.752" v="1917" actId="20577"/>
          <ac:spMkLst>
            <pc:docMk/>
            <pc:sldMk cId="3874269525" sldId="263"/>
            <ac:spMk id="13" creationId="{E9E93EF6-E08E-0B1A-35E1-3010474A7697}"/>
          </ac:spMkLst>
        </pc:spChg>
        <pc:spChg chg="mod">
          <ac:chgData name="Brad Coleman" userId="066ef922b9b7a454" providerId="Windows Live" clId="Web-{14FEACDA-17A5-8E9D-31E2-A8F58A633729}" dt="2025-01-17T03:23:11.340" v="2043" actId="20577"/>
          <ac:spMkLst>
            <pc:docMk/>
            <pc:sldMk cId="3874269525" sldId="263"/>
            <ac:spMk id="15" creationId="{1EA52962-B343-6E22-EC8C-30A467DA9C96}"/>
          </ac:spMkLst>
        </pc:spChg>
        <pc:spChg chg="mod">
          <ac:chgData name="Brad Coleman" userId="066ef922b9b7a454" providerId="Windows Live" clId="Web-{14FEACDA-17A5-8E9D-31E2-A8F58A633729}" dt="2025-01-17T03:23:17.856" v="2047" actId="20577"/>
          <ac:spMkLst>
            <pc:docMk/>
            <pc:sldMk cId="3874269525" sldId="263"/>
            <ac:spMk id="16" creationId="{5CD786FE-D8C5-B975-16E1-35B58EE7A0C2}"/>
          </ac:spMkLst>
        </pc:spChg>
        <pc:spChg chg="mod">
          <ac:chgData name="Brad Coleman" userId="066ef922b9b7a454" providerId="Windows Live" clId="Web-{14FEACDA-17A5-8E9D-31E2-A8F58A633729}" dt="2025-01-17T03:26:02.049" v="2165" actId="20577"/>
          <ac:spMkLst>
            <pc:docMk/>
            <pc:sldMk cId="3874269525" sldId="263"/>
            <ac:spMk id="18" creationId="{5FA5D2FC-2168-AA5D-C42F-57091428EC4F}"/>
          </ac:spMkLst>
        </pc:spChg>
        <pc:spChg chg="mod">
          <ac:chgData name="Brad Coleman" userId="066ef922b9b7a454" providerId="Windows Live" clId="Web-{14FEACDA-17A5-8E9D-31E2-A8F58A633729}" dt="2025-01-17T03:26:35.222" v="2174" actId="20577"/>
          <ac:spMkLst>
            <pc:docMk/>
            <pc:sldMk cId="3874269525" sldId="263"/>
            <ac:spMk id="20" creationId="{A13CBFCF-9800-3432-44BE-C49D4DE59DEE}"/>
          </ac:spMkLst>
        </pc:spChg>
        <pc:spChg chg="mod">
          <ac:chgData name="Brad Coleman" userId="066ef922b9b7a454" providerId="Windows Live" clId="Web-{14FEACDA-17A5-8E9D-31E2-A8F58A633729}" dt="2025-01-17T03:28:44.852" v="2237" actId="20577"/>
          <ac:spMkLst>
            <pc:docMk/>
            <pc:sldMk cId="3874269525" sldId="263"/>
            <ac:spMk id="21" creationId="{51C0B428-E629-E954-FE67-38416BFEFACA}"/>
          </ac:spMkLst>
        </pc:spChg>
        <pc:spChg chg="mod">
          <ac:chgData name="Brad Coleman" userId="066ef922b9b7a454" providerId="Windows Live" clId="Web-{14FEACDA-17A5-8E9D-31E2-A8F58A633729}" dt="2025-01-17T03:28:52.352" v="2239" actId="20577"/>
          <ac:spMkLst>
            <pc:docMk/>
            <pc:sldMk cId="3874269525" sldId="263"/>
            <ac:spMk id="22" creationId="{3877C7E1-8DF1-12F6-A743-E1233E98F5EB}"/>
          </ac:spMkLst>
        </pc:spChg>
        <pc:spChg chg="mod">
          <ac:chgData name="Brad Coleman" userId="066ef922b9b7a454" providerId="Windows Live" clId="Web-{14FEACDA-17A5-8E9D-31E2-A8F58A633729}" dt="2025-01-17T03:29:27.338" v="2276" actId="20577"/>
          <ac:spMkLst>
            <pc:docMk/>
            <pc:sldMk cId="3874269525" sldId="263"/>
            <ac:spMk id="23" creationId="{B7018596-C5F1-A549-D1E1-0D0BDF0359BA}"/>
          </ac:spMkLst>
        </pc:spChg>
        <pc:spChg chg="mod">
          <ac:chgData name="Brad Coleman" userId="066ef922b9b7a454" providerId="Windows Live" clId="Web-{14FEACDA-17A5-8E9D-31E2-A8F58A633729}" dt="2025-01-17T03:29:58.026" v="2285" actId="1076"/>
          <ac:spMkLst>
            <pc:docMk/>
            <pc:sldMk cId="3874269525" sldId="263"/>
            <ac:spMk id="25" creationId="{C4B4AA91-FD6E-759E-E48C-FE339EBB3108}"/>
          </ac:spMkLst>
        </pc:spChg>
        <pc:spChg chg="mod">
          <ac:chgData name="Brad Coleman" userId="066ef922b9b7a454" providerId="Windows Live" clId="Web-{14FEACDA-17A5-8E9D-31E2-A8F58A633729}" dt="2025-01-17T03:35:38.600" v="2398" actId="20577"/>
          <ac:spMkLst>
            <pc:docMk/>
            <pc:sldMk cId="3874269525" sldId="263"/>
            <ac:spMk id="27" creationId="{7F3F5F44-8499-982A-4AAD-0B1A58844F55}"/>
          </ac:spMkLst>
        </pc:spChg>
        <pc:cxnChg chg="mod">
          <ac:chgData name="Brad Coleman" userId="066ef922b9b7a454" providerId="Windows Live" clId="Web-{14FEACDA-17A5-8E9D-31E2-A8F58A633729}" dt="2025-01-17T03:30:05.730" v="2286" actId="1076"/>
          <ac:cxnSpMkLst>
            <pc:docMk/>
            <pc:sldMk cId="3874269525" sldId="263"/>
            <ac:cxnSpMk id="26" creationId="{E271FCC0-9FE9-BD76-639D-4EB88555A0A0}"/>
          </ac:cxnSpMkLst>
        </pc:cxnChg>
      </pc:sldChg>
    </pc:docChg>
  </pc:docChgLst>
  <pc:docChgLst>
    <pc:chgData name="Brad Coleman" userId="066ef922b9b7a454" providerId="Windows Live" clId="Web-{568CF11B-E812-1DA4-A58C-86A61E303A84}"/>
    <pc:docChg chg="modSld">
      <pc:chgData name="Brad Coleman" userId="066ef922b9b7a454" providerId="Windows Live" clId="Web-{568CF11B-E812-1DA4-A58C-86A61E303A84}" dt="2025-01-24T00:34:57.691" v="79" actId="20577"/>
      <pc:docMkLst>
        <pc:docMk/>
      </pc:docMkLst>
      <pc:sldChg chg="modSp">
        <pc:chgData name="Brad Coleman" userId="066ef922b9b7a454" providerId="Windows Live" clId="Web-{568CF11B-E812-1DA4-A58C-86A61E303A84}" dt="2025-01-24T00:07:45.366" v="24" actId="20577"/>
        <pc:sldMkLst>
          <pc:docMk/>
          <pc:sldMk cId="2756192093" sldId="260"/>
        </pc:sldMkLst>
        <pc:spChg chg="mod">
          <ac:chgData name="Brad Coleman" userId="066ef922b9b7a454" providerId="Windows Live" clId="Web-{568CF11B-E812-1DA4-A58C-86A61E303A84}" dt="2025-01-24T00:06:08.737" v="13" actId="1076"/>
          <ac:spMkLst>
            <pc:docMk/>
            <pc:sldMk cId="2756192093" sldId="260"/>
            <ac:spMk id="6" creationId="{8F211D05-7FFA-B794-AE4B-30108D85E2CC}"/>
          </ac:spMkLst>
        </pc:spChg>
        <pc:spChg chg="mod">
          <ac:chgData name="Brad Coleman" userId="066ef922b9b7a454" providerId="Windows Live" clId="Web-{568CF11B-E812-1DA4-A58C-86A61E303A84}" dt="2025-01-24T00:07:45.366" v="24" actId="20577"/>
          <ac:spMkLst>
            <pc:docMk/>
            <pc:sldMk cId="2756192093" sldId="260"/>
            <ac:spMk id="18" creationId="{5FA5D2FC-2168-AA5D-C42F-57091428EC4F}"/>
          </ac:spMkLst>
        </pc:spChg>
        <pc:spChg chg="mod">
          <ac:chgData name="Brad Coleman" userId="066ef922b9b7a454" providerId="Windows Live" clId="Web-{568CF11B-E812-1DA4-A58C-86A61E303A84}" dt="2025-01-24T00:06:32.160" v="17" actId="1076"/>
          <ac:spMkLst>
            <pc:docMk/>
            <pc:sldMk cId="2756192093" sldId="260"/>
            <ac:spMk id="25" creationId="{C4B4AA91-FD6E-759E-E48C-FE339EBB3108}"/>
          </ac:spMkLst>
        </pc:spChg>
        <pc:spChg chg="mod">
          <ac:chgData name="Brad Coleman" userId="066ef922b9b7a454" providerId="Windows Live" clId="Web-{568CF11B-E812-1DA4-A58C-86A61E303A84}" dt="2025-01-24T00:06:24.534" v="15" actId="1076"/>
          <ac:spMkLst>
            <pc:docMk/>
            <pc:sldMk cId="2756192093" sldId="260"/>
            <ac:spMk id="27" creationId="{7F3F5F44-8499-982A-4AAD-0B1A58844F55}"/>
          </ac:spMkLst>
        </pc:spChg>
        <pc:cxnChg chg="mod">
          <ac:chgData name="Brad Coleman" userId="066ef922b9b7a454" providerId="Windows Live" clId="Web-{568CF11B-E812-1DA4-A58C-86A61E303A84}" dt="2025-01-24T00:06:26.925" v="16" actId="1076"/>
          <ac:cxnSpMkLst>
            <pc:docMk/>
            <pc:sldMk cId="2756192093" sldId="260"/>
            <ac:cxnSpMk id="26" creationId="{E271FCC0-9FE9-BD76-639D-4EB88555A0A0}"/>
          </ac:cxnSpMkLst>
        </pc:cxnChg>
      </pc:sldChg>
      <pc:sldChg chg="modSp">
        <pc:chgData name="Brad Coleman" userId="066ef922b9b7a454" providerId="Windows Live" clId="Web-{568CF11B-E812-1DA4-A58C-86A61E303A84}" dt="2025-01-24T00:08:44.525" v="26" actId="20577"/>
        <pc:sldMkLst>
          <pc:docMk/>
          <pc:sldMk cId="3874269525" sldId="263"/>
        </pc:sldMkLst>
        <pc:spChg chg="mod">
          <ac:chgData name="Brad Coleman" userId="066ef922b9b7a454" providerId="Windows Live" clId="Web-{568CF11B-E812-1DA4-A58C-86A61E303A84}" dt="2025-01-24T00:08:44.525" v="26" actId="20577"/>
          <ac:spMkLst>
            <pc:docMk/>
            <pc:sldMk cId="3874269525" sldId="263"/>
            <ac:spMk id="12" creationId="{DC3D464C-7657-05C8-8DB4-00858A64E905}"/>
          </ac:spMkLst>
        </pc:spChg>
      </pc:sldChg>
      <pc:sldChg chg="addSp delSp modSp">
        <pc:chgData name="Brad Coleman" userId="066ef922b9b7a454" providerId="Windows Live" clId="Web-{568CF11B-E812-1DA4-A58C-86A61E303A84}" dt="2025-01-24T00:17:21.965" v="55" actId="20577"/>
        <pc:sldMkLst>
          <pc:docMk/>
          <pc:sldMk cId="2733667558" sldId="265"/>
        </pc:sldMkLst>
        <pc:spChg chg="mod">
          <ac:chgData name="Brad Coleman" userId="066ef922b9b7a454" providerId="Windows Live" clId="Web-{568CF11B-E812-1DA4-A58C-86A61E303A84}" dt="2025-01-24T00:17:21.965" v="55" actId="20577"/>
          <ac:spMkLst>
            <pc:docMk/>
            <pc:sldMk cId="2733667558" sldId="265"/>
            <ac:spMk id="26" creationId="{9F84D7E4-996B-B871-77BE-FB4572976DE1}"/>
          </ac:spMkLst>
        </pc:spChg>
      </pc:sldChg>
      <pc:sldChg chg="modSp">
        <pc:chgData name="Brad Coleman" userId="066ef922b9b7a454" providerId="Windows Live" clId="Web-{568CF11B-E812-1DA4-A58C-86A61E303A84}" dt="2025-01-23T23:54:49.587" v="12" actId="20577"/>
        <pc:sldMkLst>
          <pc:docMk/>
          <pc:sldMk cId="1807315286" sldId="268"/>
        </pc:sldMkLst>
      </pc:sldChg>
      <pc:sldChg chg="modSp">
        <pc:chgData name="Brad Coleman" userId="066ef922b9b7a454" providerId="Windows Live" clId="Web-{568CF11B-E812-1DA4-A58C-86A61E303A84}" dt="2025-01-24T00:24:27.028" v="72" actId="20577"/>
        <pc:sldMkLst>
          <pc:docMk/>
          <pc:sldMk cId="2234530340" sldId="269"/>
        </pc:sldMkLst>
        <pc:spChg chg="mod">
          <ac:chgData name="Brad Coleman" userId="066ef922b9b7a454" providerId="Windows Live" clId="Web-{568CF11B-E812-1DA4-A58C-86A61E303A84}" dt="2025-01-24T00:24:27.028" v="72" actId="20577"/>
          <ac:spMkLst>
            <pc:docMk/>
            <pc:sldMk cId="2234530340" sldId="269"/>
            <ac:spMk id="5" creationId="{0CBC400D-FFC7-3D06-E450-75A53E559A4E}"/>
          </ac:spMkLst>
        </pc:spChg>
      </pc:sldChg>
      <pc:sldChg chg="modSp">
        <pc:chgData name="Brad Coleman" userId="066ef922b9b7a454" providerId="Windows Live" clId="Web-{568CF11B-E812-1DA4-A58C-86A61E303A84}" dt="2025-01-24T00:28:45.974" v="75" actId="20577"/>
        <pc:sldMkLst>
          <pc:docMk/>
          <pc:sldMk cId="3496088184" sldId="271"/>
        </pc:sldMkLst>
        <pc:spChg chg="mod">
          <ac:chgData name="Brad Coleman" userId="066ef922b9b7a454" providerId="Windows Live" clId="Web-{568CF11B-E812-1DA4-A58C-86A61E303A84}" dt="2025-01-24T00:28:45.974" v="75" actId="20577"/>
          <ac:spMkLst>
            <pc:docMk/>
            <pc:sldMk cId="3496088184" sldId="271"/>
            <ac:spMk id="5" creationId="{0CBC400D-FFC7-3D06-E450-75A53E559A4E}"/>
          </ac:spMkLst>
        </pc:spChg>
      </pc:sldChg>
      <pc:sldChg chg="modSp">
        <pc:chgData name="Brad Coleman" userId="066ef922b9b7a454" providerId="Windows Live" clId="Web-{568CF11B-E812-1DA4-A58C-86A61E303A84}" dt="2025-01-24T00:34:57.691" v="79" actId="20577"/>
        <pc:sldMkLst>
          <pc:docMk/>
          <pc:sldMk cId="1123000164" sldId="279"/>
        </pc:sldMkLst>
        <pc:spChg chg="mod">
          <ac:chgData name="Brad Coleman" userId="066ef922b9b7a454" providerId="Windows Live" clId="Web-{568CF11B-E812-1DA4-A58C-86A61E303A84}" dt="2025-01-24T00:34:57.691" v="79" actId="20577"/>
          <ac:spMkLst>
            <pc:docMk/>
            <pc:sldMk cId="1123000164" sldId="279"/>
            <ac:spMk id="2" creationId="{877C318B-8146-0BBA-FED8-821473A12315}"/>
          </ac:spMkLst>
        </pc:spChg>
      </pc:sldChg>
    </pc:docChg>
  </pc:docChgLst>
  <pc:docChgLst>
    <pc:chgData name="Brad Coleman" userId="066ef922b9b7a454" providerId="Windows Live" clId="Web-{BD0B3AD4-D2DC-7BBC-D499-35B020E26B69}"/>
    <pc:docChg chg="mod addSld modSld addMainMaster delMainMaster modMainMaster setSldSz">
      <pc:chgData name="Brad Coleman" userId="066ef922b9b7a454" providerId="Windows Live" clId="Web-{BD0B3AD4-D2DC-7BBC-D499-35B020E26B69}" dt="2025-01-16T21:31:34.726" v="236"/>
      <pc:docMkLst>
        <pc:docMk/>
      </pc:docMkLst>
      <pc:sldChg chg="addSp delSp modSp mod setBg modClrScheme chgLayout">
        <pc:chgData name="Brad Coleman" userId="066ef922b9b7a454" providerId="Windows Live" clId="Web-{BD0B3AD4-D2DC-7BBC-D499-35B020E26B69}" dt="2025-01-16T20:56:10.123" v="71"/>
        <pc:sldMkLst>
          <pc:docMk/>
          <pc:sldMk cId="109857222" sldId="256"/>
        </pc:sldMkLst>
        <pc:spChg chg="add mod">
          <ac:chgData name="Brad Coleman" userId="066ef922b9b7a454" providerId="Windows Live" clId="Web-{BD0B3AD4-D2DC-7BBC-D499-35B020E26B69}" dt="2025-01-16T20:56:10.123" v="71"/>
          <ac:spMkLst>
            <pc:docMk/>
            <pc:sldMk cId="109857222" sldId="256"/>
            <ac:spMk id="5" creationId="{28BBCE53-E35E-6F98-1028-02DAE1CF1D66}"/>
          </ac:spMkLst>
        </pc:spChg>
        <pc:picChg chg="add mod">
          <ac:chgData name="Brad Coleman" userId="066ef922b9b7a454" providerId="Windows Live" clId="Web-{BD0B3AD4-D2DC-7BBC-D499-35B020E26B69}" dt="2025-01-16T20:48:01.267" v="29" actId="14100"/>
          <ac:picMkLst>
            <pc:docMk/>
            <pc:sldMk cId="109857222" sldId="256"/>
            <ac:picMk id="4" creationId="{C047AA3C-C992-947F-9BD3-88BD2257BCCD}"/>
          </ac:picMkLst>
        </pc:picChg>
      </pc:sldChg>
      <pc:sldChg chg="addSp delSp modSp add mod replId setBg">
        <pc:chgData name="Brad Coleman" userId="066ef922b9b7a454" providerId="Windows Live" clId="Web-{BD0B3AD4-D2DC-7BBC-D499-35B020E26B69}" dt="2025-01-16T21:31:34.726" v="236"/>
        <pc:sldMkLst>
          <pc:docMk/>
          <pc:sldMk cId="1118595014" sldId="257"/>
        </pc:sldMkLst>
        <pc:spChg chg="add mod">
          <ac:chgData name="Brad Coleman" userId="066ef922b9b7a454" providerId="Windows Live" clId="Web-{BD0B3AD4-D2DC-7BBC-D499-35B020E26B69}" dt="2025-01-16T21:31:34.726" v="236"/>
          <ac:spMkLst>
            <pc:docMk/>
            <pc:sldMk cId="1118595014" sldId="257"/>
            <ac:spMk id="3" creationId="{3792E545-FBA6-4E20-97F1-FF3FE3634AD1}"/>
          </ac:spMkLst>
        </pc:spChg>
        <pc:spChg chg="add mod">
          <ac:chgData name="Brad Coleman" userId="066ef922b9b7a454" providerId="Windows Live" clId="Web-{BD0B3AD4-D2DC-7BBC-D499-35B020E26B69}" dt="2025-01-16T21:29:56.957" v="234"/>
          <ac:spMkLst>
            <pc:docMk/>
            <pc:sldMk cId="1118595014" sldId="257"/>
            <ac:spMk id="4" creationId="{B28869AF-799A-CAF7-C653-546553A6BC25}"/>
          </ac:spMkLst>
        </pc:spChg>
        <pc:picChg chg="add mod">
          <ac:chgData name="Brad Coleman" userId="066ef922b9b7a454" providerId="Windows Live" clId="Web-{BD0B3AD4-D2DC-7BBC-D499-35B020E26B69}" dt="2025-01-16T20:53:23.791" v="60" actId="1076"/>
          <ac:picMkLst>
            <pc:docMk/>
            <pc:sldMk cId="1118595014" sldId="257"/>
            <ac:picMk id="2" creationId="{BEFE61A9-846B-FC73-C6B4-2C3259F70919}"/>
          </ac:picMkLst>
        </pc:picChg>
      </pc:sldChg>
      <pc:sldMasterChg chg="modSp add del mod setBg addSldLayout delSldLayout modSldLayout">
        <pc:chgData name="Brad Coleman" userId="066ef922b9b7a454" providerId="Windows Live" clId="Web-{BD0B3AD4-D2DC-7BBC-D499-35B020E26B69}" dt="2025-01-16T20:55:26.903" v="64"/>
        <pc:sldMasterMkLst>
          <pc:docMk/>
          <pc:sldMasterMk cId="2460954070" sldId="2147483660"/>
        </pc:sldMasterMkLst>
        <pc:spChg chg="mod">
          <ac:chgData name="Brad Coleman" userId="066ef922b9b7a454" providerId="Windows Live" clId="Web-{BD0B3AD4-D2DC-7BBC-D499-35B020E26B69}" dt="2025-01-16T20:45:24.998" v="13"/>
          <ac:spMkLst>
            <pc:docMk/>
            <pc:sldMasterMk cId="2460954070" sldId="2147483660"/>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ac:spMk id="3" creationId="{00000000-0000-0000-0000-000000000000}"/>
          </ac:spMkLst>
        </pc:spChg>
        <pc:spChg chg="mod">
          <ac:chgData name="Brad Coleman" userId="066ef922b9b7a454" providerId="Windows Live" clId="Web-{BD0B3AD4-D2DC-7BBC-D499-35B020E26B69}" dt="2025-01-16T20:45:24.998" v="13"/>
          <ac:spMkLst>
            <pc:docMk/>
            <pc:sldMasterMk cId="2460954070" sldId="2147483660"/>
            <ac:spMk id="4" creationId="{00000000-0000-0000-0000-000000000000}"/>
          </ac:spMkLst>
        </pc:spChg>
        <pc:spChg chg="mod">
          <ac:chgData name="Brad Coleman" userId="066ef922b9b7a454" providerId="Windows Live" clId="Web-{BD0B3AD4-D2DC-7BBC-D499-35B020E26B69}" dt="2025-01-16T20:45:24.998" v="13"/>
          <ac:spMkLst>
            <pc:docMk/>
            <pc:sldMasterMk cId="2460954070" sldId="2147483660"/>
            <ac:spMk id="5" creationId="{00000000-0000-0000-0000-000000000000}"/>
          </ac:spMkLst>
        </pc:spChg>
        <pc:spChg chg="mod">
          <ac:chgData name="Brad Coleman" userId="066ef922b9b7a454" providerId="Windows Live" clId="Web-{BD0B3AD4-D2DC-7BBC-D499-35B020E26B69}" dt="2025-01-16T20:45:24.998" v="13"/>
          <ac:spMkLst>
            <pc:docMk/>
            <pc:sldMasterMk cId="2460954070" sldId="2147483660"/>
            <ac:spMk id="6" creationId="{00000000-0000-0000-0000-000000000000}"/>
          </ac:spMkLst>
        </pc:spChg>
        <pc:sldLayoutChg chg="modSp add del mod">
          <pc:chgData name="Brad Coleman" userId="066ef922b9b7a454" providerId="Windows Live" clId="Web-{BD0B3AD4-D2DC-7BBC-D499-35B020E26B69}" dt="2025-01-16T20:55:26.903" v="64"/>
          <pc:sldLayoutMkLst>
            <pc:docMk/>
            <pc:sldMasterMk cId="2460954070" sldId="2147483660"/>
            <pc:sldLayoutMk cId="2385387890" sldId="2147483661"/>
          </pc:sldLayoutMkLst>
          <pc:spChg chg="mod">
            <ac:chgData name="Brad Coleman" userId="066ef922b9b7a454" providerId="Windows Live" clId="Web-{BD0B3AD4-D2DC-7BBC-D499-35B020E26B69}" dt="2025-01-16T20:45:24.998" v="13"/>
            <ac:spMkLst>
              <pc:docMk/>
              <pc:sldMasterMk cId="2460954070" sldId="2147483660"/>
              <pc:sldLayoutMk cId="2385387890" sldId="2147483661"/>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2385387890" sldId="2147483661"/>
              <ac:spMk id="3" creationId="{00000000-0000-0000-0000-000000000000}"/>
            </ac:spMkLst>
          </pc:spChg>
        </pc:sldLayoutChg>
        <pc:sldLayoutChg chg="add del mod">
          <pc:chgData name="Brad Coleman" userId="066ef922b9b7a454" providerId="Windows Live" clId="Web-{BD0B3AD4-D2DC-7BBC-D499-35B020E26B69}" dt="2025-01-16T20:55:26.903" v="64"/>
          <pc:sldLayoutMkLst>
            <pc:docMk/>
            <pc:sldMasterMk cId="2460954070" sldId="2147483660"/>
            <pc:sldLayoutMk cId="949138452" sldId="2147483662"/>
          </pc:sldLayoutMkLst>
        </pc:sldLayoutChg>
        <pc:sldLayoutChg chg="modSp add del mod">
          <pc:chgData name="Brad Coleman" userId="066ef922b9b7a454" providerId="Windows Live" clId="Web-{BD0B3AD4-D2DC-7BBC-D499-35B020E26B69}" dt="2025-01-16T20:55:26.903" v="64"/>
          <pc:sldLayoutMkLst>
            <pc:docMk/>
            <pc:sldMasterMk cId="2460954070" sldId="2147483660"/>
            <pc:sldLayoutMk cId="2591524520" sldId="2147483663"/>
          </pc:sldLayoutMkLst>
          <pc:spChg chg="mod">
            <ac:chgData name="Brad Coleman" userId="066ef922b9b7a454" providerId="Windows Live" clId="Web-{BD0B3AD4-D2DC-7BBC-D499-35B020E26B69}" dt="2025-01-16T20:45:24.998" v="13"/>
            <ac:spMkLst>
              <pc:docMk/>
              <pc:sldMasterMk cId="2460954070" sldId="2147483660"/>
              <pc:sldLayoutMk cId="2591524520" sldId="2147483663"/>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2591524520" sldId="2147483663"/>
              <ac:spMk id="3" creationId="{00000000-0000-0000-0000-000000000000}"/>
            </ac:spMkLst>
          </pc:spChg>
        </pc:sldLayoutChg>
        <pc:sldLayoutChg chg="modSp add del mod">
          <pc:chgData name="Brad Coleman" userId="066ef922b9b7a454" providerId="Windows Live" clId="Web-{BD0B3AD4-D2DC-7BBC-D499-35B020E26B69}" dt="2025-01-16T20:55:26.903" v="64"/>
          <pc:sldLayoutMkLst>
            <pc:docMk/>
            <pc:sldMasterMk cId="2460954070" sldId="2147483660"/>
            <pc:sldLayoutMk cId="1203092039" sldId="2147483664"/>
          </pc:sldLayoutMkLst>
          <pc:spChg chg="mod">
            <ac:chgData name="Brad Coleman" userId="066ef922b9b7a454" providerId="Windows Live" clId="Web-{BD0B3AD4-D2DC-7BBC-D499-35B020E26B69}" dt="2025-01-16T20:45:24.998" v="13"/>
            <ac:spMkLst>
              <pc:docMk/>
              <pc:sldMasterMk cId="2460954070" sldId="2147483660"/>
              <pc:sldLayoutMk cId="1203092039" sldId="2147483664"/>
              <ac:spMk id="3"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1203092039" sldId="2147483664"/>
              <ac:spMk id="4" creationId="{00000000-0000-0000-0000-000000000000}"/>
            </ac:spMkLst>
          </pc:spChg>
        </pc:sldLayoutChg>
        <pc:sldLayoutChg chg="modSp add del mod">
          <pc:chgData name="Brad Coleman" userId="066ef922b9b7a454" providerId="Windows Live" clId="Web-{BD0B3AD4-D2DC-7BBC-D499-35B020E26B69}" dt="2025-01-16T20:55:26.903" v="64"/>
          <pc:sldLayoutMkLst>
            <pc:docMk/>
            <pc:sldMasterMk cId="2460954070" sldId="2147483660"/>
            <pc:sldLayoutMk cId="3733172339" sldId="2147483665"/>
          </pc:sldLayoutMkLst>
          <pc:spChg chg="mod">
            <ac:chgData name="Brad Coleman" userId="066ef922b9b7a454" providerId="Windows Live" clId="Web-{BD0B3AD4-D2DC-7BBC-D499-35B020E26B69}" dt="2025-01-16T20:45:24.998" v="13"/>
            <ac:spMkLst>
              <pc:docMk/>
              <pc:sldMasterMk cId="2460954070" sldId="2147483660"/>
              <pc:sldLayoutMk cId="3733172339" sldId="2147483665"/>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733172339" sldId="2147483665"/>
              <ac:spMk id="3"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733172339" sldId="2147483665"/>
              <ac:spMk id="4"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733172339" sldId="2147483665"/>
              <ac:spMk id="5"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733172339" sldId="2147483665"/>
              <ac:spMk id="6" creationId="{00000000-0000-0000-0000-000000000000}"/>
            </ac:spMkLst>
          </pc:spChg>
        </pc:sldLayoutChg>
        <pc:sldLayoutChg chg="add del mod">
          <pc:chgData name="Brad Coleman" userId="066ef922b9b7a454" providerId="Windows Live" clId="Web-{BD0B3AD4-D2DC-7BBC-D499-35B020E26B69}" dt="2025-01-16T20:55:26.903" v="64"/>
          <pc:sldLayoutMkLst>
            <pc:docMk/>
            <pc:sldMasterMk cId="2460954070" sldId="2147483660"/>
            <pc:sldLayoutMk cId="3210312558" sldId="2147483666"/>
          </pc:sldLayoutMkLst>
        </pc:sldLayoutChg>
        <pc:sldLayoutChg chg="add del mod">
          <pc:chgData name="Brad Coleman" userId="066ef922b9b7a454" providerId="Windows Live" clId="Web-{BD0B3AD4-D2DC-7BBC-D499-35B020E26B69}" dt="2025-01-16T20:55:26.903" v="64"/>
          <pc:sldLayoutMkLst>
            <pc:docMk/>
            <pc:sldMasterMk cId="2460954070" sldId="2147483660"/>
            <pc:sldLayoutMk cId="3146388984" sldId="2147483667"/>
          </pc:sldLayoutMkLst>
        </pc:sldLayoutChg>
        <pc:sldLayoutChg chg="modSp add del mod">
          <pc:chgData name="Brad Coleman" userId="066ef922b9b7a454" providerId="Windows Live" clId="Web-{BD0B3AD4-D2DC-7BBC-D499-35B020E26B69}" dt="2025-01-16T20:55:26.903" v="64"/>
          <pc:sldLayoutMkLst>
            <pc:docMk/>
            <pc:sldMasterMk cId="2460954070" sldId="2147483660"/>
            <pc:sldLayoutMk cId="3171841454" sldId="2147483668"/>
          </pc:sldLayoutMkLst>
          <pc:spChg chg="mod">
            <ac:chgData name="Brad Coleman" userId="066ef922b9b7a454" providerId="Windows Live" clId="Web-{BD0B3AD4-D2DC-7BBC-D499-35B020E26B69}" dt="2025-01-16T20:45:24.998" v="13"/>
            <ac:spMkLst>
              <pc:docMk/>
              <pc:sldMasterMk cId="2460954070" sldId="2147483660"/>
              <pc:sldLayoutMk cId="3171841454" sldId="2147483668"/>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171841454" sldId="2147483668"/>
              <ac:spMk id="3"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171841454" sldId="2147483668"/>
              <ac:spMk id="4" creationId="{00000000-0000-0000-0000-000000000000}"/>
            </ac:spMkLst>
          </pc:spChg>
        </pc:sldLayoutChg>
        <pc:sldLayoutChg chg="modSp add del mod">
          <pc:chgData name="Brad Coleman" userId="066ef922b9b7a454" providerId="Windows Live" clId="Web-{BD0B3AD4-D2DC-7BBC-D499-35B020E26B69}" dt="2025-01-16T20:55:26.903" v="64"/>
          <pc:sldLayoutMkLst>
            <pc:docMk/>
            <pc:sldMasterMk cId="2460954070" sldId="2147483660"/>
            <pc:sldLayoutMk cId="1718958274" sldId="2147483669"/>
          </pc:sldLayoutMkLst>
          <pc:spChg chg="mod">
            <ac:chgData name="Brad Coleman" userId="066ef922b9b7a454" providerId="Windows Live" clId="Web-{BD0B3AD4-D2DC-7BBC-D499-35B020E26B69}" dt="2025-01-16T20:45:24.998" v="13"/>
            <ac:spMkLst>
              <pc:docMk/>
              <pc:sldMasterMk cId="2460954070" sldId="2147483660"/>
              <pc:sldLayoutMk cId="1718958274" sldId="2147483669"/>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1718958274" sldId="2147483669"/>
              <ac:spMk id="3"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1718958274" sldId="2147483669"/>
              <ac:spMk id="4" creationId="{00000000-0000-0000-0000-000000000000}"/>
            </ac:spMkLst>
          </pc:spChg>
        </pc:sldLayoutChg>
        <pc:sldLayoutChg chg="add del mod">
          <pc:chgData name="Brad Coleman" userId="066ef922b9b7a454" providerId="Windows Live" clId="Web-{BD0B3AD4-D2DC-7BBC-D499-35B020E26B69}" dt="2025-01-16T20:55:26.903" v="64"/>
          <pc:sldLayoutMkLst>
            <pc:docMk/>
            <pc:sldMasterMk cId="2460954070" sldId="2147483660"/>
            <pc:sldLayoutMk cId="2202905451" sldId="2147483670"/>
          </pc:sldLayoutMkLst>
        </pc:sldLayoutChg>
        <pc:sldLayoutChg chg="modSp add del mod">
          <pc:chgData name="Brad Coleman" userId="066ef922b9b7a454" providerId="Windows Live" clId="Web-{BD0B3AD4-D2DC-7BBC-D499-35B020E26B69}" dt="2025-01-16T20:55:26.903" v="64"/>
          <pc:sldLayoutMkLst>
            <pc:docMk/>
            <pc:sldMasterMk cId="2460954070" sldId="2147483660"/>
            <pc:sldLayoutMk cId="3479445657" sldId="2147483671"/>
          </pc:sldLayoutMkLst>
          <pc:spChg chg="mod">
            <ac:chgData name="Brad Coleman" userId="066ef922b9b7a454" providerId="Windows Live" clId="Web-{BD0B3AD4-D2DC-7BBC-D499-35B020E26B69}" dt="2025-01-16T20:45:24.998" v="13"/>
            <ac:spMkLst>
              <pc:docMk/>
              <pc:sldMasterMk cId="2460954070" sldId="2147483660"/>
              <pc:sldLayoutMk cId="3479445657" sldId="2147483671"/>
              <ac:spMk id="2" creationId="{00000000-0000-0000-0000-000000000000}"/>
            </ac:spMkLst>
          </pc:spChg>
          <pc:spChg chg="mod">
            <ac:chgData name="Brad Coleman" userId="066ef922b9b7a454" providerId="Windows Live" clId="Web-{BD0B3AD4-D2DC-7BBC-D499-35B020E26B69}" dt="2025-01-16T20:45:24.998" v="13"/>
            <ac:spMkLst>
              <pc:docMk/>
              <pc:sldMasterMk cId="2460954070" sldId="2147483660"/>
              <pc:sldLayoutMk cId="3479445657" sldId="2147483671"/>
              <ac:spMk id="3" creationId="{00000000-0000-0000-0000-000000000000}"/>
            </ac:spMkLst>
          </pc:spChg>
        </pc:sldLayoutChg>
      </pc:sldMasterChg>
      <pc:sldMasterChg chg="add del addSldLayout delSldLayout">
        <pc:chgData name="Brad Coleman" userId="066ef922b9b7a454" providerId="Windows Live" clId="Web-{BD0B3AD4-D2DC-7BBC-D499-35B020E26B69}" dt="2025-01-16T20:44:41.700" v="11"/>
        <pc:sldMasterMkLst>
          <pc:docMk/>
          <pc:sldMasterMk cId="2506461611" sldId="2147483672"/>
        </pc:sldMasterMkLst>
        <pc:sldLayoutChg chg="add del">
          <pc:chgData name="Brad Coleman" userId="066ef922b9b7a454" providerId="Windows Live" clId="Web-{BD0B3AD4-D2DC-7BBC-D499-35B020E26B69}" dt="2025-01-16T20:44:41.700" v="11"/>
          <pc:sldLayoutMkLst>
            <pc:docMk/>
            <pc:sldMasterMk cId="2506461611" sldId="2147483672"/>
            <pc:sldLayoutMk cId="2104662301" sldId="2147483673"/>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3242828568" sldId="2147483674"/>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2259851116" sldId="2147483675"/>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464537940" sldId="2147483676"/>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3484789740" sldId="2147483677"/>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4195387967" sldId="2147483678"/>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3734053437" sldId="2147483679"/>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889178799" sldId="2147483680"/>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1311016423" sldId="2147483681"/>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1364772330" sldId="2147483682"/>
          </pc:sldLayoutMkLst>
        </pc:sldLayoutChg>
        <pc:sldLayoutChg chg="add del">
          <pc:chgData name="Brad Coleman" userId="066ef922b9b7a454" providerId="Windows Live" clId="Web-{BD0B3AD4-D2DC-7BBC-D499-35B020E26B69}" dt="2025-01-16T20:44:41.700" v="11"/>
          <pc:sldLayoutMkLst>
            <pc:docMk/>
            <pc:sldMasterMk cId="2506461611" sldId="2147483672"/>
            <pc:sldLayoutMk cId="905997107" sldId="2147483683"/>
          </pc:sldLayoutMkLst>
        </pc:sldLayoutChg>
      </pc:sldMasterChg>
    </pc:docChg>
  </pc:docChgLst>
  <pc:docChgLst>
    <pc:chgData name="Heather McDonald" userId="1a44b13b88cb5ddc" providerId="LiveId" clId="{D0424C2C-CC41-48ED-848A-9A5DE94B1D58}"/>
    <pc:docChg chg="undo custSel addSld delSld modSld sldOrd">
      <pc:chgData name="Heather McDonald" userId="1a44b13b88cb5ddc" providerId="LiveId" clId="{D0424C2C-CC41-48ED-848A-9A5DE94B1D58}" dt="2025-01-26T07:44:08.298" v="3406" actId="1076"/>
      <pc:docMkLst>
        <pc:docMk/>
      </pc:docMkLst>
      <pc:sldChg chg="del mod modShow">
        <pc:chgData name="Heather McDonald" userId="1a44b13b88cb5ddc" providerId="LiveId" clId="{D0424C2C-CC41-48ED-848A-9A5DE94B1D58}" dt="2025-01-26T07:28:32.914" v="3342" actId="2696"/>
        <pc:sldMkLst>
          <pc:docMk/>
          <pc:sldMk cId="109857222" sldId="256"/>
        </pc:sldMkLst>
      </pc:sldChg>
      <pc:sldChg chg="addSp modSp mod setBg">
        <pc:chgData name="Heather McDonald" userId="1a44b13b88cb5ddc" providerId="LiveId" clId="{D0424C2C-CC41-48ED-848A-9A5DE94B1D58}" dt="2025-01-26T06:30:43.169" v="3212" actId="207"/>
        <pc:sldMkLst>
          <pc:docMk/>
          <pc:sldMk cId="1118595014" sldId="257"/>
        </pc:sldMkLst>
        <pc:spChg chg="mod">
          <ac:chgData name="Heather McDonald" userId="1a44b13b88cb5ddc" providerId="LiveId" clId="{D0424C2C-CC41-48ED-848A-9A5DE94B1D58}" dt="2025-01-26T03:34:16.587" v="536" actId="1076"/>
          <ac:spMkLst>
            <pc:docMk/>
            <pc:sldMk cId="1118595014" sldId="257"/>
            <ac:spMk id="3" creationId="{3792E545-FBA6-4E20-97F1-FF3FE3634AD1}"/>
          </ac:spMkLst>
        </pc:spChg>
        <pc:spChg chg="mod">
          <ac:chgData name="Heather McDonald" userId="1a44b13b88cb5ddc" providerId="LiveId" clId="{D0424C2C-CC41-48ED-848A-9A5DE94B1D58}" dt="2025-01-26T03:34:21.617" v="537" actId="1076"/>
          <ac:spMkLst>
            <pc:docMk/>
            <pc:sldMk cId="1118595014" sldId="257"/>
            <ac:spMk id="4" creationId="{B28869AF-799A-CAF7-C653-546553A6BC25}"/>
          </ac:spMkLst>
        </pc:spChg>
        <pc:spChg chg="add mod ord">
          <ac:chgData name="Heather McDonald" userId="1a44b13b88cb5ddc" providerId="LiveId" clId="{D0424C2C-CC41-48ED-848A-9A5DE94B1D58}" dt="2025-01-26T03:34:29.160" v="538" actId="14100"/>
          <ac:spMkLst>
            <pc:docMk/>
            <pc:sldMk cId="1118595014" sldId="257"/>
            <ac:spMk id="6" creationId="{04BD4E2B-8805-1341-DF11-9209EAAB8258}"/>
          </ac:spMkLst>
        </pc:spChg>
        <pc:spChg chg="mod">
          <ac:chgData name="Heather McDonald" userId="1a44b13b88cb5ddc" providerId="LiveId" clId="{D0424C2C-CC41-48ED-848A-9A5DE94B1D58}" dt="2025-01-26T03:34:03.784" v="533" actId="1076"/>
          <ac:spMkLst>
            <pc:docMk/>
            <pc:sldMk cId="1118595014" sldId="257"/>
            <ac:spMk id="7" creationId="{D6F8B48D-A6DE-1402-AAF6-69AE4DBA9FFB}"/>
          </ac:spMkLst>
        </pc:spChg>
        <pc:spChg chg="mod">
          <ac:chgData name="Heather McDonald" userId="1a44b13b88cb5ddc" providerId="LiveId" clId="{D0424C2C-CC41-48ED-848A-9A5DE94B1D58}" dt="2025-01-26T03:33:53.275" v="532" actId="1076"/>
          <ac:spMkLst>
            <pc:docMk/>
            <pc:sldMk cId="1118595014" sldId="257"/>
            <ac:spMk id="8" creationId="{E185B590-E92A-50C8-8146-DC51074BC311}"/>
          </ac:spMkLst>
        </pc:spChg>
        <pc:spChg chg="mod">
          <ac:chgData name="Heather McDonald" userId="1a44b13b88cb5ddc" providerId="LiveId" clId="{D0424C2C-CC41-48ED-848A-9A5DE94B1D58}" dt="2025-01-26T06:30:43.169" v="3212" actId="207"/>
          <ac:spMkLst>
            <pc:docMk/>
            <pc:sldMk cId="1118595014" sldId="257"/>
            <ac:spMk id="9" creationId="{9C4FE2FC-3D4A-9BFF-7F12-3E5767B358BD}"/>
          </ac:spMkLst>
        </pc:spChg>
        <pc:picChg chg="mod">
          <ac:chgData name="Heather McDonald" userId="1a44b13b88cb5ddc" providerId="LiveId" clId="{D0424C2C-CC41-48ED-848A-9A5DE94B1D58}" dt="2025-01-26T03:33:08.555" v="522" actId="1076"/>
          <ac:picMkLst>
            <pc:docMk/>
            <pc:sldMk cId="1118595014" sldId="257"/>
            <ac:picMk id="5" creationId="{BF01613D-8E0A-9B53-12B5-1C102D4CDADB}"/>
          </ac:picMkLst>
        </pc:picChg>
      </pc:sldChg>
      <pc:sldChg chg="del mod ord modShow">
        <pc:chgData name="Heather McDonald" userId="1a44b13b88cb5ddc" providerId="LiveId" clId="{D0424C2C-CC41-48ED-848A-9A5DE94B1D58}" dt="2025-01-26T07:28:52.877" v="3344" actId="2696"/>
        <pc:sldMkLst>
          <pc:docMk/>
          <pc:sldMk cId="2641018737" sldId="258"/>
        </pc:sldMkLst>
      </pc:sldChg>
      <pc:sldChg chg="del mod ord modShow">
        <pc:chgData name="Heather McDonald" userId="1a44b13b88cb5ddc" providerId="LiveId" clId="{D0424C2C-CC41-48ED-848A-9A5DE94B1D58}" dt="2025-01-26T07:29:00.451" v="3345" actId="2696"/>
        <pc:sldMkLst>
          <pc:docMk/>
          <pc:sldMk cId="2198958085" sldId="259"/>
        </pc:sldMkLst>
      </pc:sldChg>
      <pc:sldChg chg="addSp delSp modSp mod setBg">
        <pc:chgData name="Heather McDonald" userId="1a44b13b88cb5ddc" providerId="LiveId" clId="{D0424C2C-CC41-48ED-848A-9A5DE94B1D58}" dt="2025-01-26T07:38:19.333" v="3377"/>
        <pc:sldMkLst>
          <pc:docMk/>
          <pc:sldMk cId="2756192093" sldId="260"/>
        </pc:sldMkLst>
        <pc:spChg chg="add mod ord">
          <ac:chgData name="Heather McDonald" userId="1a44b13b88cb5ddc" providerId="LiveId" clId="{D0424C2C-CC41-48ED-848A-9A5DE94B1D58}" dt="2025-01-26T04:10:42.100" v="995" actId="207"/>
          <ac:spMkLst>
            <pc:docMk/>
            <pc:sldMk cId="2756192093" sldId="260"/>
            <ac:spMk id="4" creationId="{514B3EB5-CE8E-D5AC-7789-7CAA54577519}"/>
          </ac:spMkLst>
        </pc:spChg>
        <pc:spChg chg="mod">
          <ac:chgData name="Heather McDonald" userId="1a44b13b88cb5ddc" providerId="LiveId" clId="{D0424C2C-CC41-48ED-848A-9A5DE94B1D58}" dt="2025-01-26T07:26:40.844" v="3335" actId="1076"/>
          <ac:spMkLst>
            <pc:docMk/>
            <pc:sldMk cId="2756192093" sldId="260"/>
            <ac:spMk id="5" creationId="{DE1315C9-BC12-87BF-91B6-2EA0F8E31143}"/>
          </ac:spMkLst>
        </pc:spChg>
        <pc:spChg chg="mod">
          <ac:chgData name="Heather McDonald" userId="1a44b13b88cb5ddc" providerId="LiveId" clId="{D0424C2C-CC41-48ED-848A-9A5DE94B1D58}" dt="2025-01-26T04:04:55.015" v="932" actId="1076"/>
          <ac:spMkLst>
            <pc:docMk/>
            <pc:sldMk cId="2756192093" sldId="260"/>
            <ac:spMk id="6" creationId="{8F211D05-7FFA-B794-AE4B-30108D85E2CC}"/>
          </ac:spMkLst>
        </pc:spChg>
        <pc:spChg chg="del mod">
          <ac:chgData name="Heather McDonald" userId="1a44b13b88cb5ddc" providerId="LiveId" clId="{D0424C2C-CC41-48ED-848A-9A5DE94B1D58}" dt="2025-01-26T04:10:04.775" v="979" actId="478"/>
          <ac:spMkLst>
            <pc:docMk/>
            <pc:sldMk cId="2756192093" sldId="260"/>
            <ac:spMk id="9" creationId="{DD389EE3-AD79-187B-F276-960A3EAF8513}"/>
          </ac:spMkLst>
        </pc:spChg>
        <pc:spChg chg="mod">
          <ac:chgData name="Heather McDonald" userId="1a44b13b88cb5ddc" providerId="LiveId" clId="{D0424C2C-CC41-48ED-848A-9A5DE94B1D58}" dt="2025-01-26T04:05:08.098" v="936" actId="1076"/>
          <ac:spMkLst>
            <pc:docMk/>
            <pc:sldMk cId="2756192093" sldId="260"/>
            <ac:spMk id="12" creationId="{DC3D464C-7657-05C8-8DB4-00858A64E905}"/>
          </ac:spMkLst>
        </pc:spChg>
        <pc:spChg chg="mod">
          <ac:chgData name="Heather McDonald" userId="1a44b13b88cb5ddc" providerId="LiveId" clId="{D0424C2C-CC41-48ED-848A-9A5DE94B1D58}" dt="2025-01-26T04:05:11.457" v="937" actId="1076"/>
          <ac:spMkLst>
            <pc:docMk/>
            <pc:sldMk cId="2756192093" sldId="260"/>
            <ac:spMk id="13" creationId="{E9E93EF6-E08E-0B1A-35E1-3010474A7697}"/>
          </ac:spMkLst>
        </pc:spChg>
        <pc:spChg chg="mod">
          <ac:chgData name="Heather McDonald" userId="1a44b13b88cb5ddc" providerId="LiveId" clId="{D0424C2C-CC41-48ED-848A-9A5DE94B1D58}" dt="2025-01-26T04:05:17.216" v="939" actId="1076"/>
          <ac:spMkLst>
            <pc:docMk/>
            <pc:sldMk cId="2756192093" sldId="260"/>
            <ac:spMk id="15" creationId="{1EA52962-B343-6E22-EC8C-30A467DA9C96}"/>
          </ac:spMkLst>
        </pc:spChg>
        <pc:spChg chg="mod">
          <ac:chgData name="Heather McDonald" userId="1a44b13b88cb5ddc" providerId="LiveId" clId="{D0424C2C-CC41-48ED-848A-9A5DE94B1D58}" dt="2025-01-26T04:05:19.946" v="940" actId="1076"/>
          <ac:spMkLst>
            <pc:docMk/>
            <pc:sldMk cId="2756192093" sldId="260"/>
            <ac:spMk id="16" creationId="{5CD786FE-D8C5-B975-16E1-35B58EE7A0C2}"/>
          </ac:spMkLst>
        </pc:spChg>
        <pc:spChg chg="mod">
          <ac:chgData name="Heather McDonald" userId="1a44b13b88cb5ddc" providerId="LiveId" clId="{D0424C2C-CC41-48ED-848A-9A5DE94B1D58}" dt="2025-01-26T04:05:30.682" v="943" actId="1076"/>
          <ac:spMkLst>
            <pc:docMk/>
            <pc:sldMk cId="2756192093" sldId="260"/>
            <ac:spMk id="18" creationId="{5FA5D2FC-2168-AA5D-C42F-57091428EC4F}"/>
          </ac:spMkLst>
        </pc:spChg>
        <pc:spChg chg="mod">
          <ac:chgData name="Heather McDonald" userId="1a44b13b88cb5ddc" providerId="LiveId" clId="{D0424C2C-CC41-48ED-848A-9A5DE94B1D58}" dt="2025-01-26T04:05:40.771" v="945" actId="14100"/>
          <ac:spMkLst>
            <pc:docMk/>
            <pc:sldMk cId="2756192093" sldId="260"/>
            <ac:spMk id="20" creationId="{A13CBFCF-9800-3432-44BE-C49D4DE59DEE}"/>
          </ac:spMkLst>
        </pc:spChg>
        <pc:spChg chg="mod">
          <ac:chgData name="Heather McDonald" userId="1a44b13b88cb5ddc" providerId="LiveId" clId="{D0424C2C-CC41-48ED-848A-9A5DE94B1D58}" dt="2025-01-26T04:06:19.980" v="952" actId="14100"/>
          <ac:spMkLst>
            <pc:docMk/>
            <pc:sldMk cId="2756192093" sldId="260"/>
            <ac:spMk id="21" creationId="{51C0B428-E629-E954-FE67-38416BFEFACA}"/>
          </ac:spMkLst>
        </pc:spChg>
        <pc:spChg chg="mod">
          <ac:chgData name="Heather McDonald" userId="1a44b13b88cb5ddc" providerId="LiveId" clId="{D0424C2C-CC41-48ED-848A-9A5DE94B1D58}" dt="2025-01-26T04:06:27.794" v="954" actId="14100"/>
          <ac:spMkLst>
            <pc:docMk/>
            <pc:sldMk cId="2756192093" sldId="260"/>
            <ac:spMk id="22" creationId="{3877C7E1-8DF1-12F6-A743-E1233E98F5EB}"/>
          </ac:spMkLst>
        </pc:spChg>
        <pc:spChg chg="mod">
          <ac:chgData name="Heather McDonald" userId="1a44b13b88cb5ddc" providerId="LiveId" clId="{D0424C2C-CC41-48ED-848A-9A5DE94B1D58}" dt="2025-01-26T04:08:56.170" v="975" actId="6549"/>
          <ac:spMkLst>
            <pc:docMk/>
            <pc:sldMk cId="2756192093" sldId="260"/>
            <ac:spMk id="23" creationId="{B7018596-C5F1-A549-D1E1-0D0BDF0359BA}"/>
          </ac:spMkLst>
        </pc:spChg>
        <pc:spChg chg="mod">
          <ac:chgData name="Heather McDonald" userId="1a44b13b88cb5ddc" providerId="LiveId" clId="{D0424C2C-CC41-48ED-848A-9A5DE94B1D58}" dt="2025-01-26T04:06:50.246" v="960" actId="1076"/>
          <ac:spMkLst>
            <pc:docMk/>
            <pc:sldMk cId="2756192093" sldId="260"/>
            <ac:spMk id="25" creationId="{C4B4AA91-FD6E-759E-E48C-FE339EBB3108}"/>
          </ac:spMkLst>
        </pc:spChg>
        <pc:spChg chg="mod">
          <ac:chgData name="Heather McDonald" userId="1a44b13b88cb5ddc" providerId="LiveId" clId="{D0424C2C-CC41-48ED-848A-9A5DE94B1D58}" dt="2025-01-26T04:07:05.490" v="965" actId="14100"/>
          <ac:spMkLst>
            <pc:docMk/>
            <pc:sldMk cId="2756192093" sldId="260"/>
            <ac:spMk id="27" creationId="{7F3F5F44-8499-982A-4AAD-0B1A58844F55}"/>
          </ac:spMkLst>
        </pc:spChg>
        <pc:picChg chg="mod">
          <ac:chgData name="Heather McDonald" userId="1a44b13b88cb5ddc" providerId="LiveId" clId="{D0424C2C-CC41-48ED-848A-9A5DE94B1D58}" dt="2025-01-26T04:09:27.135" v="977" actId="1076"/>
          <ac:picMkLst>
            <pc:docMk/>
            <pc:sldMk cId="2756192093" sldId="260"/>
            <ac:picMk id="2" creationId="{BEFE61A9-846B-FC73-C6B4-2C3259F70919}"/>
          </ac:picMkLst>
        </pc:picChg>
        <pc:picChg chg="add del mod ord">
          <ac:chgData name="Heather McDonald" userId="1a44b13b88cb5ddc" providerId="LiveId" clId="{D0424C2C-CC41-48ED-848A-9A5DE94B1D58}" dt="2025-01-26T07:35:32.025" v="3368" actId="478"/>
          <ac:picMkLst>
            <pc:docMk/>
            <pc:sldMk cId="2756192093" sldId="260"/>
            <ac:picMk id="3" creationId="{8FD60607-F986-139C-78D2-F43961E1EA8F}"/>
          </ac:picMkLst>
        </pc:picChg>
        <pc:cxnChg chg="mod">
          <ac:chgData name="Heather McDonald" userId="1a44b13b88cb5ddc" providerId="LiveId" clId="{D0424C2C-CC41-48ED-848A-9A5DE94B1D58}" dt="2025-01-26T04:05:04.256" v="935" actId="1076"/>
          <ac:cxnSpMkLst>
            <pc:docMk/>
            <pc:sldMk cId="2756192093" sldId="260"/>
            <ac:cxnSpMk id="11" creationId="{6EC8E2DA-D274-4D3B-F0B7-FAC56CDF6EE4}"/>
          </ac:cxnSpMkLst>
        </pc:cxnChg>
        <pc:cxnChg chg="mod">
          <ac:chgData name="Heather McDonald" userId="1a44b13b88cb5ddc" providerId="LiveId" clId="{D0424C2C-CC41-48ED-848A-9A5DE94B1D58}" dt="2025-01-26T04:05:14.013" v="938" actId="1076"/>
          <ac:cxnSpMkLst>
            <pc:docMk/>
            <pc:sldMk cId="2756192093" sldId="260"/>
            <ac:cxnSpMk id="14" creationId="{C2785CAD-DE7C-5903-971A-2160D91DAD59}"/>
          </ac:cxnSpMkLst>
        </pc:cxnChg>
        <pc:cxnChg chg="mod">
          <ac:chgData name="Heather McDonald" userId="1a44b13b88cb5ddc" providerId="LiveId" clId="{D0424C2C-CC41-48ED-848A-9A5DE94B1D58}" dt="2025-01-26T04:08:02.155" v="969" actId="14100"/>
          <ac:cxnSpMkLst>
            <pc:docMk/>
            <pc:sldMk cId="2756192093" sldId="260"/>
            <ac:cxnSpMk id="17" creationId="{BB8A4259-3D48-5EA6-BCDD-463C86672AF7}"/>
          </ac:cxnSpMkLst>
        </pc:cxnChg>
        <pc:cxnChg chg="mod">
          <ac:chgData name="Heather McDonald" userId="1a44b13b88cb5ddc" providerId="LiveId" clId="{D0424C2C-CC41-48ED-848A-9A5DE94B1D58}" dt="2025-01-26T04:06:13.919" v="950" actId="14100"/>
          <ac:cxnSpMkLst>
            <pc:docMk/>
            <pc:sldMk cId="2756192093" sldId="260"/>
            <ac:cxnSpMk id="19" creationId="{13C639A6-0201-A76E-E3FB-B68D1454B2E1}"/>
          </ac:cxnSpMkLst>
        </pc:cxnChg>
        <pc:cxnChg chg="mod">
          <ac:chgData name="Heather McDonald" userId="1a44b13b88cb5ddc" providerId="LiveId" clId="{D0424C2C-CC41-48ED-848A-9A5DE94B1D58}" dt="2025-01-26T04:06:34.487" v="957" actId="14100"/>
          <ac:cxnSpMkLst>
            <pc:docMk/>
            <pc:sldMk cId="2756192093" sldId="260"/>
            <ac:cxnSpMk id="24" creationId="{A57B84FE-1A92-BDF8-79A7-2517715D5E30}"/>
          </ac:cxnSpMkLst>
        </pc:cxnChg>
        <pc:cxnChg chg="mod">
          <ac:chgData name="Heather McDonald" userId="1a44b13b88cb5ddc" providerId="LiveId" clId="{D0424C2C-CC41-48ED-848A-9A5DE94B1D58}" dt="2025-01-26T04:06:58.962" v="963" actId="14100"/>
          <ac:cxnSpMkLst>
            <pc:docMk/>
            <pc:sldMk cId="2756192093" sldId="260"/>
            <ac:cxnSpMk id="26" creationId="{E271FCC0-9FE9-BD76-639D-4EB88555A0A0}"/>
          </ac:cxnSpMkLst>
        </pc:cxnChg>
      </pc:sldChg>
      <pc:sldChg chg="del mod modShow">
        <pc:chgData name="Heather McDonald" userId="1a44b13b88cb5ddc" providerId="LiveId" clId="{D0424C2C-CC41-48ED-848A-9A5DE94B1D58}" dt="2025-01-26T07:28:37.192" v="3343" actId="2696"/>
        <pc:sldMkLst>
          <pc:docMk/>
          <pc:sldMk cId="1357017409" sldId="261"/>
        </pc:sldMkLst>
      </pc:sldChg>
      <pc:sldChg chg="del mod modShow">
        <pc:chgData name="Heather McDonald" userId="1a44b13b88cb5ddc" providerId="LiveId" clId="{D0424C2C-CC41-48ED-848A-9A5DE94B1D58}" dt="2025-01-26T07:29:13.190" v="3346" actId="2696"/>
        <pc:sldMkLst>
          <pc:docMk/>
          <pc:sldMk cId="1885956806" sldId="262"/>
        </pc:sldMkLst>
      </pc:sldChg>
      <pc:sldChg chg="del mod ord modShow">
        <pc:chgData name="Heather McDonald" userId="1a44b13b88cb5ddc" providerId="LiveId" clId="{D0424C2C-CC41-48ED-848A-9A5DE94B1D58}" dt="2025-01-26T07:29:28.936" v="3347" actId="2696"/>
        <pc:sldMkLst>
          <pc:docMk/>
          <pc:sldMk cId="3874269525" sldId="263"/>
        </pc:sldMkLst>
      </pc:sldChg>
      <pc:sldChg chg="del mod ord modShow">
        <pc:chgData name="Heather McDonald" userId="1a44b13b88cb5ddc" providerId="LiveId" clId="{D0424C2C-CC41-48ED-848A-9A5DE94B1D58}" dt="2025-01-26T07:29:32.845" v="3348" actId="2696"/>
        <pc:sldMkLst>
          <pc:docMk/>
          <pc:sldMk cId="50882227" sldId="264"/>
        </pc:sldMkLst>
      </pc:sldChg>
      <pc:sldChg chg="del mod modShow">
        <pc:chgData name="Heather McDonald" userId="1a44b13b88cb5ddc" providerId="LiveId" clId="{D0424C2C-CC41-48ED-848A-9A5DE94B1D58}" dt="2025-01-26T07:29:58.377" v="3349" actId="2696"/>
        <pc:sldMkLst>
          <pc:docMk/>
          <pc:sldMk cId="2733667558" sldId="265"/>
        </pc:sldMkLst>
      </pc:sldChg>
      <pc:sldChg chg="del mod modShow">
        <pc:chgData name="Heather McDonald" userId="1a44b13b88cb5ddc" providerId="LiveId" clId="{D0424C2C-CC41-48ED-848A-9A5DE94B1D58}" dt="2025-01-26T07:30:21.025" v="3350" actId="2696"/>
        <pc:sldMkLst>
          <pc:docMk/>
          <pc:sldMk cId="1056432640" sldId="266"/>
        </pc:sldMkLst>
      </pc:sldChg>
      <pc:sldChg chg="addSp delSp modSp mod setBg">
        <pc:chgData name="Heather McDonald" userId="1a44b13b88cb5ddc" providerId="LiveId" clId="{D0424C2C-CC41-48ED-848A-9A5DE94B1D58}" dt="2025-01-26T07:24:23.971" v="3327" actId="20577"/>
        <pc:sldMkLst>
          <pc:docMk/>
          <pc:sldMk cId="448817575" sldId="267"/>
        </pc:sldMkLst>
        <pc:spChg chg="add mod ord">
          <ac:chgData name="Heather McDonald" userId="1a44b13b88cb5ddc" providerId="LiveId" clId="{D0424C2C-CC41-48ED-848A-9A5DE94B1D58}" dt="2025-01-26T05:24:19.553" v="2169" actId="1076"/>
          <ac:spMkLst>
            <pc:docMk/>
            <pc:sldMk cId="448817575" sldId="267"/>
            <ac:spMk id="3" creationId="{0D16ED5D-6751-C38E-55EC-505B0E85D6FC}"/>
          </ac:spMkLst>
        </pc:spChg>
        <pc:spChg chg="mod ord">
          <ac:chgData name="Heather McDonald" userId="1a44b13b88cb5ddc" providerId="LiveId" clId="{D0424C2C-CC41-48ED-848A-9A5DE94B1D58}" dt="2025-01-26T07:24:09.422" v="3316" actId="1076"/>
          <ac:spMkLst>
            <pc:docMk/>
            <pc:sldMk cId="448817575" sldId="267"/>
            <ac:spMk id="5" creationId="{28BBCE53-E35E-6F98-1028-02DAE1CF1D66}"/>
          </ac:spMkLst>
        </pc:spChg>
        <pc:spChg chg="mod">
          <ac:chgData name="Heather McDonald" userId="1a44b13b88cb5ddc" providerId="LiveId" clId="{D0424C2C-CC41-48ED-848A-9A5DE94B1D58}" dt="2025-01-26T05:23:40.385" v="2166" actId="207"/>
          <ac:spMkLst>
            <pc:docMk/>
            <pc:sldMk cId="448817575" sldId="267"/>
            <ac:spMk id="7" creationId="{8F937E2D-AE25-7E02-CF6A-FCB53EBA6F47}"/>
          </ac:spMkLst>
        </pc:spChg>
        <pc:spChg chg="mod">
          <ac:chgData name="Heather McDonald" userId="1a44b13b88cb5ddc" providerId="LiveId" clId="{D0424C2C-CC41-48ED-848A-9A5DE94B1D58}" dt="2025-01-26T07:24:23.971" v="3327" actId="20577"/>
          <ac:spMkLst>
            <pc:docMk/>
            <pc:sldMk cId="448817575" sldId="267"/>
            <ac:spMk id="21" creationId="{5C20A256-90DD-B686-2908-C37B9A89BC89}"/>
          </ac:spMkLst>
        </pc:spChg>
        <pc:spChg chg="add">
          <ac:chgData name="Heather McDonald" userId="1a44b13b88cb5ddc" providerId="LiveId" clId="{D0424C2C-CC41-48ED-848A-9A5DE94B1D58}" dt="2025-01-26T07:21:42.364" v="3280" actId="22"/>
          <ac:spMkLst>
            <pc:docMk/>
            <pc:sldMk cId="448817575" sldId="267"/>
            <ac:spMk id="28" creationId="{6952BF32-84AB-8636-BEBE-CF287817F28B}"/>
          </ac:spMkLst>
        </pc:spChg>
        <pc:picChg chg="del">
          <ac:chgData name="Heather McDonald" userId="1a44b13b88cb5ddc" providerId="LiveId" clId="{D0424C2C-CC41-48ED-848A-9A5DE94B1D58}" dt="2025-01-26T07:20:10.617" v="3258" actId="478"/>
          <ac:picMkLst>
            <pc:docMk/>
            <pc:sldMk cId="448817575" sldId="267"/>
            <ac:picMk id="2" creationId="{83C8C872-52B8-168D-D0B9-9DFD2FD3A258}"/>
          </ac:picMkLst>
        </pc:picChg>
        <pc:picChg chg="del">
          <ac:chgData name="Heather McDonald" userId="1a44b13b88cb5ddc" providerId="LiveId" clId="{D0424C2C-CC41-48ED-848A-9A5DE94B1D58}" dt="2025-01-26T07:20:06.636" v="3253" actId="478"/>
          <ac:picMkLst>
            <pc:docMk/>
            <pc:sldMk cId="448817575" sldId="267"/>
            <ac:picMk id="8" creationId="{F56D5EFE-BF65-0ACC-74EC-F468DABFECD3}"/>
          </ac:picMkLst>
        </pc:picChg>
        <pc:picChg chg="del">
          <ac:chgData name="Heather McDonald" userId="1a44b13b88cb5ddc" providerId="LiveId" clId="{D0424C2C-CC41-48ED-848A-9A5DE94B1D58}" dt="2025-01-26T07:20:07.535" v="3254" actId="478"/>
          <ac:picMkLst>
            <pc:docMk/>
            <pc:sldMk cId="448817575" sldId="267"/>
            <ac:picMk id="10" creationId="{32ED436A-F3F3-9D36-695A-FFB27F6FF25E}"/>
          </ac:picMkLst>
        </pc:picChg>
        <pc:picChg chg="del">
          <ac:chgData name="Heather McDonald" userId="1a44b13b88cb5ddc" providerId="LiveId" clId="{D0424C2C-CC41-48ED-848A-9A5DE94B1D58}" dt="2025-01-26T07:20:08.379" v="3255" actId="478"/>
          <ac:picMkLst>
            <pc:docMk/>
            <pc:sldMk cId="448817575" sldId="267"/>
            <ac:picMk id="12" creationId="{9FCECE7D-6744-F7B2-48A9-F3B220140878}"/>
          </ac:picMkLst>
        </pc:picChg>
        <pc:picChg chg="del">
          <ac:chgData name="Heather McDonald" userId="1a44b13b88cb5ddc" providerId="LiveId" clId="{D0424C2C-CC41-48ED-848A-9A5DE94B1D58}" dt="2025-01-26T07:20:08.796" v="3256" actId="478"/>
          <ac:picMkLst>
            <pc:docMk/>
            <pc:sldMk cId="448817575" sldId="267"/>
            <ac:picMk id="14" creationId="{8B6709D9-215F-EFEF-130D-8B449271FFC5}"/>
          </ac:picMkLst>
        </pc:picChg>
        <pc:picChg chg="del">
          <ac:chgData name="Heather McDonald" userId="1a44b13b88cb5ddc" providerId="LiveId" clId="{D0424C2C-CC41-48ED-848A-9A5DE94B1D58}" dt="2025-01-26T07:20:10.145" v="3257" actId="478"/>
          <ac:picMkLst>
            <pc:docMk/>
            <pc:sldMk cId="448817575" sldId="267"/>
            <ac:picMk id="16" creationId="{3BE65BAD-4FF2-5AE8-01B9-596D440B42DD}"/>
          </ac:picMkLst>
        </pc:picChg>
        <pc:picChg chg="add mod">
          <ac:chgData name="Heather McDonald" userId="1a44b13b88cb5ddc" providerId="LiveId" clId="{D0424C2C-CC41-48ED-848A-9A5DE94B1D58}" dt="2025-01-26T07:20:48.004" v="3266" actId="1076"/>
          <ac:picMkLst>
            <pc:docMk/>
            <pc:sldMk cId="448817575" sldId="267"/>
            <ac:picMk id="18" creationId="{EF19FAAD-7D7E-466D-B22E-89C195678D16}"/>
          </ac:picMkLst>
        </pc:picChg>
        <pc:picChg chg="del">
          <ac:chgData name="Heather McDonald" userId="1a44b13b88cb5ddc" providerId="LiveId" clId="{D0424C2C-CC41-48ED-848A-9A5DE94B1D58}" dt="2025-01-26T07:20:11.068" v="3259" actId="478"/>
          <ac:picMkLst>
            <pc:docMk/>
            <pc:sldMk cId="448817575" sldId="267"/>
            <ac:picMk id="20" creationId="{70574C44-FD7C-6162-17EE-99B1C457ABBC}"/>
          </ac:picMkLst>
        </pc:picChg>
        <pc:picChg chg="add mod">
          <ac:chgData name="Heather McDonald" userId="1a44b13b88cb5ddc" providerId="LiveId" clId="{D0424C2C-CC41-48ED-848A-9A5DE94B1D58}" dt="2025-01-26T07:23:33.688" v="3312" actId="1076"/>
          <ac:picMkLst>
            <pc:docMk/>
            <pc:sldMk cId="448817575" sldId="267"/>
            <ac:picMk id="24" creationId="{9D51CBD2-C2E4-DE91-5128-E149B18F52EA}"/>
          </ac:picMkLst>
        </pc:picChg>
        <pc:picChg chg="add mod">
          <ac:chgData name="Heather McDonald" userId="1a44b13b88cb5ddc" providerId="LiveId" clId="{D0424C2C-CC41-48ED-848A-9A5DE94B1D58}" dt="2025-01-26T07:23:14.769" v="3308" actId="1076"/>
          <ac:picMkLst>
            <pc:docMk/>
            <pc:sldMk cId="448817575" sldId="267"/>
            <ac:picMk id="26" creationId="{DC9FE203-4850-9BA0-1EBD-EBC644B84D73}"/>
          </ac:picMkLst>
        </pc:picChg>
        <pc:picChg chg="add mod">
          <ac:chgData name="Heather McDonald" userId="1a44b13b88cb5ddc" providerId="LiveId" clId="{D0424C2C-CC41-48ED-848A-9A5DE94B1D58}" dt="2025-01-26T07:23:43.777" v="3314" actId="1076"/>
          <ac:picMkLst>
            <pc:docMk/>
            <pc:sldMk cId="448817575" sldId="267"/>
            <ac:picMk id="30" creationId="{4BD6D1F9-CC6B-9657-F968-F1D6F2CC71FB}"/>
          </ac:picMkLst>
        </pc:picChg>
        <pc:picChg chg="add mod">
          <ac:chgData name="Heather McDonald" userId="1a44b13b88cb5ddc" providerId="LiveId" clId="{D0424C2C-CC41-48ED-848A-9A5DE94B1D58}" dt="2025-01-26T07:23:27.186" v="3311" actId="1076"/>
          <ac:picMkLst>
            <pc:docMk/>
            <pc:sldMk cId="448817575" sldId="267"/>
            <ac:picMk id="32" creationId="{5938135A-AA92-B5BF-7669-F611DD39FCB0}"/>
          </ac:picMkLst>
        </pc:picChg>
        <pc:picChg chg="add mod">
          <ac:chgData name="Heather McDonald" userId="1a44b13b88cb5ddc" providerId="LiveId" clId="{D0424C2C-CC41-48ED-848A-9A5DE94B1D58}" dt="2025-01-26T07:23:24.578" v="3310" actId="1076"/>
          <ac:picMkLst>
            <pc:docMk/>
            <pc:sldMk cId="448817575" sldId="267"/>
            <ac:picMk id="34" creationId="{988C16A1-574C-AA77-E43B-C5DE67838012}"/>
          </ac:picMkLst>
        </pc:picChg>
        <pc:picChg chg="add mod">
          <ac:chgData name="Heather McDonald" userId="1a44b13b88cb5ddc" providerId="LiveId" clId="{D0424C2C-CC41-48ED-848A-9A5DE94B1D58}" dt="2025-01-26T07:23:42.114" v="3313" actId="1076"/>
          <ac:picMkLst>
            <pc:docMk/>
            <pc:sldMk cId="448817575" sldId="267"/>
            <ac:picMk id="36" creationId="{E0F1C100-1FF3-BCA3-7502-26590784E833}"/>
          </ac:picMkLst>
        </pc:picChg>
      </pc:sldChg>
      <pc:sldChg chg="addSp delSp modSp mod setBg">
        <pc:chgData name="Heather McDonald" userId="1a44b13b88cb5ddc" providerId="LiveId" clId="{D0424C2C-CC41-48ED-848A-9A5DE94B1D58}" dt="2025-01-26T06:03:11.020" v="2878" actId="14100"/>
        <pc:sldMkLst>
          <pc:docMk/>
          <pc:sldMk cId="1807315286" sldId="268"/>
        </pc:sldMkLst>
        <pc:spChg chg="add del mod ord">
          <ac:chgData name="Heather McDonald" userId="1a44b13b88cb5ddc" providerId="LiveId" clId="{D0424C2C-CC41-48ED-848A-9A5DE94B1D58}" dt="2025-01-26T05:39:24.197" v="2404" actId="478"/>
          <ac:spMkLst>
            <pc:docMk/>
            <pc:sldMk cId="1807315286" sldId="268"/>
            <ac:spMk id="2" creationId="{E0F7A2DB-2409-8152-24C7-B819AC9F39CD}"/>
          </ac:spMkLst>
        </pc:spChg>
        <pc:spChg chg="del">
          <ac:chgData name="Heather McDonald" userId="1a44b13b88cb5ddc" providerId="LiveId" clId="{D0424C2C-CC41-48ED-848A-9A5DE94B1D58}" dt="2025-01-26T05:39:20.167" v="2402" actId="478"/>
          <ac:spMkLst>
            <pc:docMk/>
            <pc:sldMk cId="1807315286" sldId="268"/>
            <ac:spMk id="3" creationId="{D9FB8646-DACB-495C-015D-C4DFE0225B4D}"/>
          </ac:spMkLst>
        </pc:spChg>
        <pc:spChg chg="del">
          <ac:chgData name="Heather McDonald" userId="1a44b13b88cb5ddc" providerId="LiveId" clId="{D0424C2C-CC41-48ED-848A-9A5DE94B1D58}" dt="2025-01-26T05:39:31.194" v="2405" actId="478"/>
          <ac:spMkLst>
            <pc:docMk/>
            <pc:sldMk cId="1807315286" sldId="268"/>
            <ac:spMk id="5" creationId="{0CBC400D-FFC7-3D06-E450-75A53E559A4E}"/>
          </ac:spMkLst>
        </pc:spChg>
        <pc:spChg chg="mod">
          <ac:chgData name="Heather McDonald" userId="1a44b13b88cb5ddc" providerId="LiveId" clId="{D0424C2C-CC41-48ED-848A-9A5DE94B1D58}" dt="2025-01-26T05:46:44.452" v="2437" actId="14100"/>
          <ac:spMkLst>
            <pc:docMk/>
            <pc:sldMk cId="1807315286" sldId="268"/>
            <ac:spMk id="6" creationId="{EC310129-6798-5D92-937F-22C4ABB20A6F}"/>
          </ac:spMkLst>
        </pc:spChg>
        <pc:spChg chg="mod">
          <ac:chgData name="Heather McDonald" userId="1a44b13b88cb5ddc" providerId="LiveId" clId="{D0424C2C-CC41-48ED-848A-9A5DE94B1D58}" dt="2025-01-26T05:29:45.050" v="2184" actId="207"/>
          <ac:spMkLst>
            <pc:docMk/>
            <pc:sldMk cId="1807315286" sldId="268"/>
            <ac:spMk id="7" creationId="{8F937E2D-AE25-7E02-CF6A-FCB53EBA6F47}"/>
          </ac:spMkLst>
        </pc:spChg>
        <pc:spChg chg="mod">
          <ac:chgData name="Heather McDonald" userId="1a44b13b88cb5ddc" providerId="LiveId" clId="{D0424C2C-CC41-48ED-848A-9A5DE94B1D58}" dt="2025-01-26T05:48:56.824" v="2503" actId="14100"/>
          <ac:spMkLst>
            <pc:docMk/>
            <pc:sldMk cId="1807315286" sldId="268"/>
            <ac:spMk id="8" creationId="{9802B1D3-035B-74D0-7807-C91EE65349DE}"/>
          </ac:spMkLst>
        </pc:spChg>
        <pc:spChg chg="mod">
          <ac:chgData name="Heather McDonald" userId="1a44b13b88cb5ddc" providerId="LiveId" clId="{D0424C2C-CC41-48ED-848A-9A5DE94B1D58}" dt="2025-01-26T05:49:37.292" v="2575" actId="1076"/>
          <ac:spMkLst>
            <pc:docMk/>
            <pc:sldMk cId="1807315286" sldId="268"/>
            <ac:spMk id="9" creationId="{0251191A-3ECB-AFBE-26BB-129D454EEB1E}"/>
          </ac:spMkLst>
        </pc:spChg>
        <pc:spChg chg="mod">
          <ac:chgData name="Heather McDonald" userId="1a44b13b88cb5ddc" providerId="LiveId" clId="{D0424C2C-CC41-48ED-848A-9A5DE94B1D58}" dt="2025-01-26T06:02:40.123" v="2874" actId="14100"/>
          <ac:spMkLst>
            <pc:docMk/>
            <pc:sldMk cId="1807315286" sldId="268"/>
            <ac:spMk id="10" creationId="{C3136460-B1CA-B26A-DD6B-157CFC15BD87}"/>
          </ac:spMkLst>
        </pc:spChg>
        <pc:spChg chg="mod">
          <ac:chgData name="Heather McDonald" userId="1a44b13b88cb5ddc" providerId="LiveId" clId="{D0424C2C-CC41-48ED-848A-9A5DE94B1D58}" dt="2025-01-26T05:49:32.559" v="2573" actId="1076"/>
          <ac:spMkLst>
            <pc:docMk/>
            <pc:sldMk cId="1807315286" sldId="268"/>
            <ac:spMk id="11" creationId="{266F3891-4475-D350-F5F7-B4DCAA3C1FAE}"/>
          </ac:spMkLst>
        </pc:spChg>
        <pc:spChg chg="mod">
          <ac:chgData name="Heather McDonald" userId="1a44b13b88cb5ddc" providerId="LiveId" clId="{D0424C2C-CC41-48ED-848A-9A5DE94B1D58}" dt="2025-01-26T05:49:28.946" v="2572" actId="1076"/>
          <ac:spMkLst>
            <pc:docMk/>
            <pc:sldMk cId="1807315286" sldId="268"/>
            <ac:spMk id="12" creationId="{84C9ED87-1872-6BD2-8B9C-6796F711BC56}"/>
          </ac:spMkLst>
        </pc:spChg>
        <pc:spChg chg="add mod">
          <ac:chgData name="Heather McDonald" userId="1a44b13b88cb5ddc" providerId="LiveId" clId="{D0424C2C-CC41-48ED-848A-9A5DE94B1D58}" dt="2025-01-26T06:02:46.942" v="2875" actId="14100"/>
          <ac:spMkLst>
            <pc:docMk/>
            <pc:sldMk cId="1807315286" sldId="268"/>
            <ac:spMk id="13" creationId="{9A7B56F0-EEB7-7560-5BA0-427941178B81}"/>
          </ac:spMkLst>
        </pc:spChg>
        <pc:spChg chg="add mod">
          <ac:chgData name="Heather McDonald" userId="1a44b13b88cb5ddc" providerId="LiveId" clId="{D0424C2C-CC41-48ED-848A-9A5DE94B1D58}" dt="2025-01-26T06:02:29.292" v="2872" actId="14100"/>
          <ac:spMkLst>
            <pc:docMk/>
            <pc:sldMk cId="1807315286" sldId="268"/>
            <ac:spMk id="14" creationId="{D9340823-4BD5-EAF5-FC81-7A107E96A466}"/>
          </ac:spMkLst>
        </pc:spChg>
        <pc:picChg chg="add mod modCrop">
          <ac:chgData name="Heather McDonald" userId="1a44b13b88cb5ddc" providerId="LiveId" clId="{D0424C2C-CC41-48ED-848A-9A5DE94B1D58}" dt="2025-01-26T06:03:11.020" v="2878" actId="14100"/>
          <ac:picMkLst>
            <pc:docMk/>
            <pc:sldMk cId="1807315286" sldId="268"/>
            <ac:picMk id="16" creationId="{18976F17-1BC4-18DA-6D68-8E819F078847}"/>
          </ac:picMkLst>
        </pc:picChg>
      </pc:sldChg>
      <pc:sldChg chg="del mod ord modShow">
        <pc:chgData name="Heather McDonald" userId="1a44b13b88cb5ddc" providerId="LiveId" clId="{D0424C2C-CC41-48ED-848A-9A5DE94B1D58}" dt="2025-01-26T07:31:51.907" v="3351" actId="2696"/>
        <pc:sldMkLst>
          <pc:docMk/>
          <pc:sldMk cId="2234530340" sldId="269"/>
        </pc:sldMkLst>
      </pc:sldChg>
      <pc:sldChg chg="del mod modShow">
        <pc:chgData name="Heather McDonald" userId="1a44b13b88cb5ddc" providerId="LiveId" clId="{D0424C2C-CC41-48ED-848A-9A5DE94B1D58}" dt="2025-01-26T07:32:31.785" v="3352" actId="2696"/>
        <pc:sldMkLst>
          <pc:docMk/>
          <pc:sldMk cId="3454570663" sldId="270"/>
        </pc:sldMkLst>
      </pc:sldChg>
      <pc:sldChg chg="del mod modShow">
        <pc:chgData name="Heather McDonald" userId="1a44b13b88cb5ddc" providerId="LiveId" clId="{D0424C2C-CC41-48ED-848A-9A5DE94B1D58}" dt="2025-01-26T07:32:40.816" v="3353" actId="2696"/>
        <pc:sldMkLst>
          <pc:docMk/>
          <pc:sldMk cId="3496088184" sldId="271"/>
        </pc:sldMkLst>
      </pc:sldChg>
      <pc:sldChg chg="addSp delSp modSp mod setBg">
        <pc:chgData name="Heather McDonald" userId="1a44b13b88cb5ddc" providerId="LiveId" clId="{D0424C2C-CC41-48ED-848A-9A5DE94B1D58}" dt="2025-01-26T07:33:10.681" v="3357" actId="404"/>
        <pc:sldMkLst>
          <pc:docMk/>
          <pc:sldMk cId="1379746270" sldId="272"/>
        </pc:sldMkLst>
        <pc:spChg chg="add mod ord">
          <ac:chgData name="Heather McDonald" userId="1a44b13b88cb5ddc" providerId="LiveId" clId="{D0424C2C-CC41-48ED-848A-9A5DE94B1D58}" dt="2025-01-26T06:16:43.190" v="2997" actId="167"/>
          <ac:spMkLst>
            <pc:docMk/>
            <pc:sldMk cId="1379746270" sldId="272"/>
            <ac:spMk id="2" creationId="{0C77F068-6BA8-0F41-7476-85AFD049AD80}"/>
          </ac:spMkLst>
        </pc:spChg>
        <pc:spChg chg="add mod">
          <ac:chgData name="Heather McDonald" userId="1a44b13b88cb5ddc" providerId="LiveId" clId="{D0424C2C-CC41-48ED-848A-9A5DE94B1D58}" dt="2025-01-26T06:18:47.951" v="3018"/>
          <ac:spMkLst>
            <pc:docMk/>
            <pc:sldMk cId="1379746270" sldId="272"/>
            <ac:spMk id="3" creationId="{B33CACB5-9AA8-BFAC-EAED-E21C520A791F}"/>
          </ac:spMkLst>
        </pc:spChg>
        <pc:spChg chg="mod">
          <ac:chgData name="Heather McDonald" userId="1a44b13b88cb5ddc" providerId="LiveId" clId="{D0424C2C-CC41-48ED-848A-9A5DE94B1D58}" dt="2025-01-26T07:33:10.681" v="3357" actId="404"/>
          <ac:spMkLst>
            <pc:docMk/>
            <pc:sldMk cId="1379746270" sldId="272"/>
            <ac:spMk id="6" creationId="{BF025FED-743C-2527-23E0-F23DBA61B752}"/>
          </ac:spMkLst>
        </pc:spChg>
        <pc:spChg chg="del">
          <ac:chgData name="Heather McDonald" userId="1a44b13b88cb5ddc" providerId="LiveId" clId="{D0424C2C-CC41-48ED-848A-9A5DE94B1D58}" dt="2025-01-26T06:18:50.668" v="3019" actId="478"/>
          <ac:spMkLst>
            <pc:docMk/>
            <pc:sldMk cId="1379746270" sldId="272"/>
            <ac:spMk id="7" creationId="{8F937E2D-AE25-7E02-CF6A-FCB53EBA6F47}"/>
          </ac:spMkLst>
        </pc:spChg>
        <pc:spChg chg="mod">
          <ac:chgData name="Heather McDonald" userId="1a44b13b88cb5ddc" providerId="LiveId" clId="{D0424C2C-CC41-48ED-848A-9A5DE94B1D58}" dt="2025-01-26T06:18:24.791" v="3017" actId="20577"/>
          <ac:spMkLst>
            <pc:docMk/>
            <pc:sldMk cId="1379746270" sldId="272"/>
            <ac:spMk id="8" creationId="{1DCA61AD-140B-497D-E99B-412A523DF9B5}"/>
          </ac:spMkLst>
        </pc:spChg>
        <pc:spChg chg="mod">
          <ac:chgData name="Heather McDonald" userId="1a44b13b88cb5ddc" providerId="LiveId" clId="{D0424C2C-CC41-48ED-848A-9A5DE94B1D58}" dt="2025-01-26T06:18:04.158" v="3011" actId="20577"/>
          <ac:spMkLst>
            <pc:docMk/>
            <pc:sldMk cId="1379746270" sldId="272"/>
            <ac:spMk id="9" creationId="{525C8803-0D40-49FE-8A4E-CBFD54007738}"/>
          </ac:spMkLst>
        </pc:spChg>
        <pc:cxnChg chg="mod">
          <ac:chgData name="Heather McDonald" userId="1a44b13b88cb5ddc" providerId="LiveId" clId="{D0424C2C-CC41-48ED-848A-9A5DE94B1D58}" dt="2025-01-26T06:17:43.530" v="3005" actId="1076"/>
          <ac:cxnSpMkLst>
            <pc:docMk/>
            <pc:sldMk cId="1379746270" sldId="272"/>
            <ac:cxnSpMk id="10" creationId="{D5C85DC6-3E9E-7EB1-B711-071626DABD72}"/>
          </ac:cxnSpMkLst>
        </pc:cxnChg>
      </pc:sldChg>
      <pc:sldChg chg="del mod modShow">
        <pc:chgData name="Heather McDonald" userId="1a44b13b88cb5ddc" providerId="LiveId" clId="{D0424C2C-CC41-48ED-848A-9A5DE94B1D58}" dt="2025-01-26T07:33:44.125" v="3360" actId="2696"/>
        <pc:sldMkLst>
          <pc:docMk/>
          <pc:sldMk cId="4226359900" sldId="273"/>
        </pc:sldMkLst>
      </pc:sldChg>
      <pc:sldChg chg="addSp modSp mod setBg">
        <pc:chgData name="Heather McDonald" userId="1a44b13b88cb5ddc" providerId="LiveId" clId="{D0424C2C-CC41-48ED-848A-9A5DE94B1D58}" dt="2025-01-26T06:21:05.085" v="3045"/>
        <pc:sldMkLst>
          <pc:docMk/>
          <pc:sldMk cId="1030848914" sldId="274"/>
        </pc:sldMkLst>
        <pc:spChg chg="add mod ord">
          <ac:chgData name="Heather McDonald" userId="1a44b13b88cb5ddc" providerId="LiveId" clId="{D0424C2C-CC41-48ED-848A-9A5DE94B1D58}" dt="2025-01-26T06:20:28.364" v="3041" actId="14100"/>
          <ac:spMkLst>
            <pc:docMk/>
            <pc:sldMk cId="1030848914" sldId="274"/>
            <ac:spMk id="2" creationId="{5C30267B-8586-4E37-7710-00F234F7F752}"/>
          </ac:spMkLst>
        </pc:spChg>
        <pc:spChg chg="mod">
          <ac:chgData name="Heather McDonald" userId="1a44b13b88cb5ddc" providerId="LiveId" clId="{D0424C2C-CC41-48ED-848A-9A5DE94B1D58}" dt="2025-01-26T06:20:48.105" v="3044" actId="207"/>
          <ac:spMkLst>
            <pc:docMk/>
            <pc:sldMk cId="1030848914" sldId="274"/>
            <ac:spMk id="4" creationId="{15F8EB69-4AA2-6DD1-F94A-B7C39462433E}"/>
          </ac:spMkLst>
        </pc:spChg>
      </pc:sldChg>
      <pc:sldChg chg="addSp delSp modSp mod setBg">
        <pc:chgData name="Heather McDonald" userId="1a44b13b88cb5ddc" providerId="LiveId" clId="{D0424C2C-CC41-48ED-848A-9A5DE94B1D58}" dt="2025-01-26T06:22:39.274" v="3060" actId="167"/>
        <pc:sldMkLst>
          <pc:docMk/>
          <pc:sldMk cId="2840213136" sldId="275"/>
        </pc:sldMkLst>
        <pc:spChg chg="add mod">
          <ac:chgData name="Heather McDonald" userId="1a44b13b88cb5ddc" providerId="LiveId" clId="{D0424C2C-CC41-48ED-848A-9A5DE94B1D58}" dt="2025-01-26T06:21:52.567" v="3051"/>
          <ac:spMkLst>
            <pc:docMk/>
            <pc:sldMk cId="2840213136" sldId="275"/>
            <ac:spMk id="2" creationId="{2DD5BD08-96DC-A5B8-14E1-44FF23F22546}"/>
          </ac:spMkLst>
        </pc:spChg>
        <pc:spChg chg="add mod ord">
          <ac:chgData name="Heather McDonald" userId="1a44b13b88cb5ddc" providerId="LiveId" clId="{D0424C2C-CC41-48ED-848A-9A5DE94B1D58}" dt="2025-01-26T06:22:39.274" v="3060" actId="167"/>
          <ac:spMkLst>
            <pc:docMk/>
            <pc:sldMk cId="2840213136" sldId="275"/>
            <ac:spMk id="3" creationId="{C1D4CA93-D8A0-A067-5666-D9C1A97987D5}"/>
          </ac:spMkLst>
        </pc:spChg>
        <pc:spChg chg="del">
          <ac:chgData name="Heather McDonald" userId="1a44b13b88cb5ddc" providerId="LiveId" clId="{D0424C2C-CC41-48ED-848A-9A5DE94B1D58}" dt="2025-01-26T06:22:08.736" v="3055" actId="478"/>
          <ac:spMkLst>
            <pc:docMk/>
            <pc:sldMk cId="2840213136" sldId="275"/>
            <ac:spMk id="4" creationId="{15F8EB69-4AA2-6DD1-F94A-B7C39462433E}"/>
          </ac:spMkLst>
        </pc:spChg>
      </pc:sldChg>
      <pc:sldChg chg="addSp delSp modSp mod setBg">
        <pc:chgData name="Heather McDonald" userId="1a44b13b88cb5ddc" providerId="LiveId" clId="{D0424C2C-CC41-48ED-848A-9A5DE94B1D58}" dt="2025-01-26T06:23:27.088" v="3070" actId="207"/>
        <pc:sldMkLst>
          <pc:docMk/>
          <pc:sldMk cId="1774911963" sldId="276"/>
        </pc:sldMkLst>
        <pc:spChg chg="mod">
          <ac:chgData name="Heather McDonald" userId="1a44b13b88cb5ddc" providerId="LiveId" clId="{D0424C2C-CC41-48ED-848A-9A5DE94B1D58}" dt="2025-01-26T06:23:27.088" v="3070" actId="207"/>
          <ac:spMkLst>
            <pc:docMk/>
            <pc:sldMk cId="1774911963" sldId="276"/>
            <ac:spMk id="2" creationId="{877C318B-8146-0BBA-FED8-821473A12315}"/>
          </ac:spMkLst>
        </pc:spChg>
        <pc:spChg chg="del">
          <ac:chgData name="Heather McDonald" userId="1a44b13b88cb5ddc" providerId="LiveId" clId="{D0424C2C-CC41-48ED-848A-9A5DE94B1D58}" dt="2025-01-26T06:22:13.305" v="3056" actId="478"/>
          <ac:spMkLst>
            <pc:docMk/>
            <pc:sldMk cId="1774911963" sldId="276"/>
            <ac:spMk id="4" creationId="{15F8EB69-4AA2-6DD1-F94A-B7C39462433E}"/>
          </ac:spMkLst>
        </pc:spChg>
        <pc:spChg chg="add mod">
          <ac:chgData name="Heather McDonald" userId="1a44b13b88cb5ddc" providerId="LiveId" clId="{D0424C2C-CC41-48ED-848A-9A5DE94B1D58}" dt="2025-01-26T06:21:55.200" v="3052"/>
          <ac:spMkLst>
            <pc:docMk/>
            <pc:sldMk cId="1774911963" sldId="276"/>
            <ac:spMk id="5" creationId="{EAC2FE15-868D-0983-8956-B9EBB853C69C}"/>
          </ac:spMkLst>
        </pc:spChg>
        <pc:spChg chg="add mod ord">
          <ac:chgData name="Heather McDonald" userId="1a44b13b88cb5ddc" providerId="LiveId" clId="{D0424C2C-CC41-48ED-848A-9A5DE94B1D58}" dt="2025-01-26T06:22:47.888" v="3062" actId="167"/>
          <ac:spMkLst>
            <pc:docMk/>
            <pc:sldMk cId="1774911963" sldId="276"/>
            <ac:spMk id="10" creationId="{1FD30C7A-D327-8B56-DCA3-767DD3AD5207}"/>
          </ac:spMkLst>
        </pc:spChg>
      </pc:sldChg>
      <pc:sldChg chg="addSp delSp modSp mod setBg">
        <pc:chgData name="Heather McDonald" userId="1a44b13b88cb5ddc" providerId="LiveId" clId="{D0424C2C-CC41-48ED-848A-9A5DE94B1D58}" dt="2025-01-26T06:23:21.802" v="3069" actId="207"/>
        <pc:sldMkLst>
          <pc:docMk/>
          <pc:sldMk cId="2105560657" sldId="277"/>
        </pc:sldMkLst>
        <pc:spChg chg="mod">
          <ac:chgData name="Heather McDonald" userId="1a44b13b88cb5ddc" providerId="LiveId" clId="{D0424C2C-CC41-48ED-848A-9A5DE94B1D58}" dt="2025-01-26T06:23:21.802" v="3069" actId="207"/>
          <ac:spMkLst>
            <pc:docMk/>
            <pc:sldMk cId="2105560657" sldId="277"/>
            <ac:spMk id="2" creationId="{877C318B-8146-0BBA-FED8-821473A12315}"/>
          </ac:spMkLst>
        </pc:spChg>
        <pc:spChg chg="add mod">
          <ac:chgData name="Heather McDonald" userId="1a44b13b88cb5ddc" providerId="LiveId" clId="{D0424C2C-CC41-48ED-848A-9A5DE94B1D58}" dt="2025-01-26T06:21:58.713" v="3053"/>
          <ac:spMkLst>
            <pc:docMk/>
            <pc:sldMk cId="2105560657" sldId="277"/>
            <ac:spMk id="3" creationId="{C4713B9D-B94E-A92F-99C4-E4129979E603}"/>
          </ac:spMkLst>
        </pc:spChg>
        <pc:spChg chg="del">
          <ac:chgData name="Heather McDonald" userId="1a44b13b88cb5ddc" providerId="LiveId" clId="{D0424C2C-CC41-48ED-848A-9A5DE94B1D58}" dt="2025-01-26T06:22:17.173" v="3057" actId="478"/>
          <ac:spMkLst>
            <pc:docMk/>
            <pc:sldMk cId="2105560657" sldId="277"/>
            <ac:spMk id="4" creationId="{15F8EB69-4AA2-6DD1-F94A-B7C39462433E}"/>
          </ac:spMkLst>
        </pc:spChg>
        <pc:spChg chg="add mod ord">
          <ac:chgData name="Heather McDonald" userId="1a44b13b88cb5ddc" providerId="LiveId" clId="{D0424C2C-CC41-48ED-848A-9A5DE94B1D58}" dt="2025-01-26T06:22:59.952" v="3064" actId="167"/>
          <ac:spMkLst>
            <pc:docMk/>
            <pc:sldMk cId="2105560657" sldId="277"/>
            <ac:spMk id="5" creationId="{B5DCFCFC-A2B7-78A4-B800-04742FEC256A}"/>
          </ac:spMkLst>
        </pc:spChg>
      </pc:sldChg>
      <pc:sldChg chg="addSp delSp modSp mod setBg">
        <pc:chgData name="Heather McDonald" userId="1a44b13b88cb5ddc" providerId="LiveId" clId="{D0424C2C-CC41-48ED-848A-9A5DE94B1D58}" dt="2025-01-26T06:23:16.383" v="3068" actId="207"/>
        <pc:sldMkLst>
          <pc:docMk/>
          <pc:sldMk cId="3016049519" sldId="278"/>
        </pc:sldMkLst>
        <pc:spChg chg="mod">
          <ac:chgData name="Heather McDonald" userId="1a44b13b88cb5ddc" providerId="LiveId" clId="{D0424C2C-CC41-48ED-848A-9A5DE94B1D58}" dt="2025-01-26T06:23:16.383" v="3068" actId="207"/>
          <ac:spMkLst>
            <pc:docMk/>
            <pc:sldMk cId="3016049519" sldId="278"/>
            <ac:spMk id="2" creationId="{877C318B-8146-0BBA-FED8-821473A12315}"/>
          </ac:spMkLst>
        </pc:spChg>
        <pc:spChg chg="add mod">
          <ac:chgData name="Heather McDonald" userId="1a44b13b88cb5ddc" providerId="LiveId" clId="{D0424C2C-CC41-48ED-848A-9A5DE94B1D58}" dt="2025-01-26T06:22:01.231" v="3054"/>
          <ac:spMkLst>
            <pc:docMk/>
            <pc:sldMk cId="3016049519" sldId="278"/>
            <ac:spMk id="3" creationId="{A6C67A1A-3DD3-A201-4AEF-7E0E4F62E799}"/>
          </ac:spMkLst>
        </pc:spChg>
        <pc:spChg chg="del">
          <ac:chgData name="Heather McDonald" userId="1a44b13b88cb5ddc" providerId="LiveId" clId="{D0424C2C-CC41-48ED-848A-9A5DE94B1D58}" dt="2025-01-26T06:22:20.504" v="3058" actId="478"/>
          <ac:spMkLst>
            <pc:docMk/>
            <pc:sldMk cId="3016049519" sldId="278"/>
            <ac:spMk id="4" creationId="{15F8EB69-4AA2-6DD1-F94A-B7C39462433E}"/>
          </ac:spMkLst>
        </pc:spChg>
        <pc:spChg chg="add mod ord">
          <ac:chgData name="Heather McDonald" userId="1a44b13b88cb5ddc" providerId="LiveId" clId="{D0424C2C-CC41-48ED-848A-9A5DE94B1D58}" dt="2025-01-26T06:23:05.607" v="3066" actId="167"/>
          <ac:spMkLst>
            <pc:docMk/>
            <pc:sldMk cId="3016049519" sldId="278"/>
            <ac:spMk id="5" creationId="{BACD57FF-1F6C-C276-D50F-5D73B804652F}"/>
          </ac:spMkLst>
        </pc:spChg>
      </pc:sldChg>
      <pc:sldChg chg="del mod modShow">
        <pc:chgData name="Heather McDonald" userId="1a44b13b88cb5ddc" providerId="LiveId" clId="{D0424C2C-CC41-48ED-848A-9A5DE94B1D58}" dt="2025-01-26T07:34:26.964" v="3362" actId="2696"/>
        <pc:sldMkLst>
          <pc:docMk/>
          <pc:sldMk cId="1123000164" sldId="279"/>
        </pc:sldMkLst>
      </pc:sldChg>
      <pc:sldChg chg="addSp delSp modSp new mod setBg">
        <pc:chgData name="Heather McDonald" userId="1a44b13b88cb5ddc" providerId="LiveId" clId="{D0424C2C-CC41-48ED-848A-9A5DE94B1D58}" dt="2025-01-26T06:50:45.093" v="3232" actId="1076"/>
        <pc:sldMkLst>
          <pc:docMk/>
          <pc:sldMk cId="1854978211" sldId="280"/>
        </pc:sldMkLst>
        <pc:spChg chg="mod">
          <ac:chgData name="Heather McDonald" userId="1a44b13b88cb5ddc" providerId="LiveId" clId="{D0424C2C-CC41-48ED-848A-9A5DE94B1D58}" dt="2025-01-26T06:50:45.093" v="3232" actId="1076"/>
          <ac:spMkLst>
            <pc:docMk/>
            <pc:sldMk cId="1854978211" sldId="280"/>
            <ac:spMk id="2" creationId="{55CA99FD-6FD0-A4C7-657A-4664924325AA}"/>
          </ac:spMkLst>
        </pc:spChg>
        <pc:spChg chg="del">
          <ac:chgData name="Heather McDonald" userId="1a44b13b88cb5ddc" providerId="LiveId" clId="{D0424C2C-CC41-48ED-848A-9A5DE94B1D58}" dt="2025-01-26T03:01:28.827" v="11"/>
          <ac:spMkLst>
            <pc:docMk/>
            <pc:sldMk cId="1854978211" sldId="280"/>
            <ac:spMk id="3" creationId="{7604C27E-AF7C-FD55-5CD2-659146E6AED8}"/>
          </ac:spMkLst>
        </pc:spChg>
        <pc:spChg chg="add del mod">
          <ac:chgData name="Heather McDonald" userId="1a44b13b88cb5ddc" providerId="LiveId" clId="{D0424C2C-CC41-48ED-848A-9A5DE94B1D58}" dt="2025-01-26T03:04:07.130" v="40" actId="478"/>
          <ac:spMkLst>
            <pc:docMk/>
            <pc:sldMk cId="1854978211" sldId="280"/>
            <ac:spMk id="9" creationId="{DD71F048-C130-1D20-F353-2AD5B0AB2629}"/>
          </ac:spMkLst>
        </pc:spChg>
        <pc:picChg chg="add del mod">
          <ac:chgData name="Heather McDonald" userId="1a44b13b88cb5ddc" providerId="LiveId" clId="{D0424C2C-CC41-48ED-848A-9A5DE94B1D58}" dt="2025-01-26T03:04:00.899" v="39" actId="478"/>
          <ac:picMkLst>
            <pc:docMk/>
            <pc:sldMk cId="1854978211" sldId="280"/>
            <ac:picMk id="5" creationId="{CB21CC3B-43AB-5B51-DADF-0F99B6D71786}"/>
          </ac:picMkLst>
        </pc:picChg>
        <pc:picChg chg="add del mod ord">
          <ac:chgData name="Heather McDonald" userId="1a44b13b88cb5ddc" providerId="LiveId" clId="{D0424C2C-CC41-48ED-848A-9A5DE94B1D58}" dt="2025-01-26T06:49:02.282" v="3219" actId="478"/>
          <ac:picMkLst>
            <pc:docMk/>
            <pc:sldMk cId="1854978211" sldId="280"/>
            <ac:picMk id="7" creationId="{7EAA0834-8024-1999-A1BB-55EBAD409978}"/>
          </ac:picMkLst>
        </pc:picChg>
        <pc:picChg chg="add mod">
          <ac:chgData name="Heather McDonald" userId="1a44b13b88cb5ddc" providerId="LiveId" clId="{D0424C2C-CC41-48ED-848A-9A5DE94B1D58}" dt="2025-01-26T06:50:39.868" v="3231" actId="1076"/>
          <ac:picMkLst>
            <pc:docMk/>
            <pc:sldMk cId="1854978211" sldId="280"/>
            <ac:picMk id="11" creationId="{0BFDC13C-77DD-E8D8-C0F6-C4F1D9AC3D32}"/>
          </ac:picMkLst>
        </pc:picChg>
        <pc:picChg chg="add mod ord">
          <ac:chgData name="Heather McDonald" userId="1a44b13b88cb5ddc" providerId="LiveId" clId="{D0424C2C-CC41-48ED-848A-9A5DE94B1D58}" dt="2025-01-26T06:49:04.134" v="3220" actId="1076"/>
          <ac:picMkLst>
            <pc:docMk/>
            <pc:sldMk cId="1854978211" sldId="280"/>
            <ac:picMk id="12" creationId="{277F1090-D340-5704-88D7-118179ADCF54}"/>
          </ac:picMkLst>
        </pc:picChg>
      </pc:sldChg>
      <pc:sldChg chg="addSp delSp modSp add mod ord">
        <pc:chgData name="Heather McDonald" userId="1a44b13b88cb5ddc" providerId="LiveId" clId="{D0424C2C-CC41-48ED-848A-9A5DE94B1D58}" dt="2025-01-26T07:34:57.828" v="3367" actId="1076"/>
        <pc:sldMkLst>
          <pc:docMk/>
          <pc:sldMk cId="1398832902" sldId="281"/>
        </pc:sldMkLst>
        <pc:spChg chg="mod">
          <ac:chgData name="Heather McDonald" userId="1a44b13b88cb5ddc" providerId="LiveId" clId="{D0424C2C-CC41-48ED-848A-9A5DE94B1D58}" dt="2025-01-26T07:34:57.828" v="3367" actId="1076"/>
          <ac:spMkLst>
            <pc:docMk/>
            <pc:sldMk cId="1398832902" sldId="281"/>
            <ac:spMk id="2" creationId="{208AEF09-355B-6143-16D9-6C410935E0FB}"/>
          </ac:spMkLst>
        </pc:spChg>
        <pc:picChg chg="add mod ord">
          <ac:chgData name="Heather McDonald" userId="1a44b13b88cb5ddc" providerId="LiveId" clId="{D0424C2C-CC41-48ED-848A-9A5DE94B1D58}" dt="2025-01-26T06:53:37.712" v="3242" actId="167"/>
          <ac:picMkLst>
            <pc:docMk/>
            <pc:sldMk cId="1398832902" sldId="281"/>
            <ac:picMk id="4" creationId="{76265C2C-5EA4-92A7-9B48-31AC4A4D32EF}"/>
          </ac:picMkLst>
        </pc:picChg>
        <pc:picChg chg="del">
          <ac:chgData name="Heather McDonald" userId="1a44b13b88cb5ddc" providerId="LiveId" clId="{D0424C2C-CC41-48ED-848A-9A5DE94B1D58}" dt="2025-01-26T06:53:29.068" v="3238" actId="478"/>
          <ac:picMkLst>
            <pc:docMk/>
            <pc:sldMk cId="1398832902" sldId="281"/>
            <ac:picMk id="7" creationId="{1992BF47-F4AF-5AFF-59FE-32E8CBCDFF05}"/>
          </ac:picMkLst>
        </pc:picChg>
        <pc:picChg chg="mod">
          <ac:chgData name="Heather McDonald" userId="1a44b13b88cb5ddc" providerId="LiveId" clId="{D0424C2C-CC41-48ED-848A-9A5DE94B1D58}" dt="2025-01-26T06:28:33.060" v="3205" actId="1076"/>
          <ac:picMkLst>
            <pc:docMk/>
            <pc:sldMk cId="1398832902" sldId="281"/>
            <ac:picMk id="11" creationId="{356BE3E6-D396-1653-A33E-320AA0F78B00}"/>
          </ac:picMkLst>
        </pc:picChg>
      </pc:sldChg>
      <pc:sldChg chg="addSp delSp modSp add mod ord">
        <pc:chgData name="Heather McDonald" userId="1a44b13b88cb5ddc" providerId="LiveId" clId="{D0424C2C-CC41-48ED-848A-9A5DE94B1D58}" dt="2025-01-26T07:33:54.958" v="3361" actId="1076"/>
        <pc:sldMkLst>
          <pc:docMk/>
          <pc:sldMk cId="287052522" sldId="282"/>
        </pc:sldMkLst>
        <pc:spChg chg="mod">
          <ac:chgData name="Heather McDonald" userId="1a44b13b88cb5ddc" providerId="LiveId" clId="{D0424C2C-CC41-48ED-848A-9A5DE94B1D58}" dt="2025-01-26T07:33:54.958" v="3361" actId="1076"/>
          <ac:spMkLst>
            <pc:docMk/>
            <pc:sldMk cId="287052522" sldId="282"/>
            <ac:spMk id="2" creationId="{A126495C-634D-8AF9-EC12-C2531FC888F4}"/>
          </ac:spMkLst>
        </pc:spChg>
        <pc:picChg chg="add mod ord">
          <ac:chgData name="Heather McDonald" userId="1a44b13b88cb5ddc" providerId="LiveId" clId="{D0424C2C-CC41-48ED-848A-9A5DE94B1D58}" dt="2025-01-26T06:52:30.402" v="3237" actId="167"/>
          <ac:picMkLst>
            <pc:docMk/>
            <pc:sldMk cId="287052522" sldId="282"/>
            <ac:picMk id="4" creationId="{D981675A-F8FF-4F45-AF18-E5F2896F41DC}"/>
          </ac:picMkLst>
        </pc:picChg>
        <pc:picChg chg="del">
          <ac:chgData name="Heather McDonald" userId="1a44b13b88cb5ddc" providerId="LiveId" clId="{D0424C2C-CC41-48ED-848A-9A5DE94B1D58}" dt="2025-01-26T06:52:19.857" v="3233" actId="478"/>
          <ac:picMkLst>
            <pc:docMk/>
            <pc:sldMk cId="287052522" sldId="282"/>
            <ac:picMk id="7" creationId="{BA491D3A-5B12-9DB4-77DE-5B9416A4EA3B}"/>
          </ac:picMkLst>
        </pc:picChg>
        <pc:picChg chg="mod">
          <ac:chgData name="Heather McDonald" userId="1a44b13b88cb5ddc" providerId="LiveId" clId="{D0424C2C-CC41-48ED-848A-9A5DE94B1D58}" dt="2025-01-26T07:33:35.173" v="3358" actId="1076"/>
          <ac:picMkLst>
            <pc:docMk/>
            <pc:sldMk cId="287052522" sldId="282"/>
            <ac:picMk id="11" creationId="{B792285B-0435-78A9-AFC6-0381FE3CB558}"/>
          </ac:picMkLst>
        </pc:picChg>
      </pc:sldChg>
      <pc:sldChg chg="addSp delSp modSp add mod ord">
        <pc:chgData name="Heather McDonald" userId="1a44b13b88cb5ddc" providerId="LiveId" clId="{D0424C2C-CC41-48ED-848A-9A5DE94B1D58}" dt="2025-01-26T06:50:23.744" v="3229" actId="1076"/>
        <pc:sldMkLst>
          <pc:docMk/>
          <pc:sldMk cId="3570447546" sldId="283"/>
        </pc:sldMkLst>
        <pc:spChg chg="mod">
          <ac:chgData name="Heather McDonald" userId="1a44b13b88cb5ddc" providerId="LiveId" clId="{D0424C2C-CC41-48ED-848A-9A5DE94B1D58}" dt="2025-01-26T06:50:19.771" v="3228" actId="1076"/>
          <ac:spMkLst>
            <pc:docMk/>
            <pc:sldMk cId="3570447546" sldId="283"/>
            <ac:spMk id="2" creationId="{4E2CE197-15BC-07E5-E54B-C237A6DF4679}"/>
          </ac:spMkLst>
        </pc:spChg>
        <pc:picChg chg="add mod ord">
          <ac:chgData name="Heather McDonald" userId="1a44b13b88cb5ddc" providerId="LiveId" clId="{D0424C2C-CC41-48ED-848A-9A5DE94B1D58}" dt="2025-01-26T06:50:11.354" v="3227" actId="167"/>
          <ac:picMkLst>
            <pc:docMk/>
            <pc:sldMk cId="3570447546" sldId="283"/>
            <ac:picMk id="4" creationId="{BF5E4DAA-B926-C4D3-A8C1-AB9F928853F5}"/>
          </ac:picMkLst>
        </pc:picChg>
        <pc:picChg chg="del">
          <ac:chgData name="Heather McDonald" userId="1a44b13b88cb5ddc" providerId="LiveId" clId="{D0424C2C-CC41-48ED-848A-9A5DE94B1D58}" dt="2025-01-26T06:50:06.408" v="3225" actId="478"/>
          <ac:picMkLst>
            <pc:docMk/>
            <pc:sldMk cId="3570447546" sldId="283"/>
            <ac:picMk id="7" creationId="{9C73DD69-1C56-BEFA-A650-015577BD5DAC}"/>
          </ac:picMkLst>
        </pc:picChg>
        <pc:picChg chg="mod">
          <ac:chgData name="Heather McDonald" userId="1a44b13b88cb5ddc" providerId="LiveId" clId="{D0424C2C-CC41-48ED-848A-9A5DE94B1D58}" dt="2025-01-26T06:50:23.744" v="3229" actId="1076"/>
          <ac:picMkLst>
            <pc:docMk/>
            <pc:sldMk cId="3570447546" sldId="283"/>
            <ac:picMk id="11" creationId="{C5C5F6A5-0889-CC5C-1B9E-1591B898EF1E}"/>
          </ac:picMkLst>
        </pc:picChg>
      </pc:sldChg>
      <pc:sldChg chg="modSp add mod ord">
        <pc:chgData name="Heather McDonald" userId="1a44b13b88cb5ddc" providerId="LiveId" clId="{D0424C2C-CC41-48ED-848A-9A5DE94B1D58}" dt="2025-01-26T03:50:28.468" v="872" actId="20577"/>
        <pc:sldMkLst>
          <pc:docMk/>
          <pc:sldMk cId="358385150" sldId="284"/>
        </pc:sldMkLst>
        <pc:spChg chg="mod">
          <ac:chgData name="Heather McDonald" userId="1a44b13b88cb5ddc" providerId="LiveId" clId="{D0424C2C-CC41-48ED-848A-9A5DE94B1D58}" dt="2025-01-26T03:50:28.468" v="872" actId="20577"/>
          <ac:spMkLst>
            <pc:docMk/>
            <pc:sldMk cId="358385150" sldId="284"/>
            <ac:spMk id="2" creationId="{7B1B634F-CD61-2063-4E08-169CFAC52225}"/>
          </ac:spMkLst>
        </pc:spChg>
      </pc:sldChg>
      <pc:sldChg chg="addSp delSp modSp new del mod setBg">
        <pc:chgData name="Heather McDonald" userId="1a44b13b88cb5ddc" providerId="LiveId" clId="{D0424C2C-CC41-48ED-848A-9A5DE94B1D58}" dt="2025-01-26T07:09:55.931" v="3252" actId="2696"/>
        <pc:sldMkLst>
          <pc:docMk/>
          <pc:sldMk cId="3852156976" sldId="285"/>
        </pc:sldMkLst>
        <pc:spChg chg="mod">
          <ac:chgData name="Heather McDonald" userId="1a44b13b88cb5ddc" providerId="LiveId" clId="{D0424C2C-CC41-48ED-848A-9A5DE94B1D58}" dt="2025-01-26T03:48:55.827" v="841" actId="207"/>
          <ac:spMkLst>
            <pc:docMk/>
            <pc:sldMk cId="3852156976" sldId="285"/>
            <ac:spMk id="2" creationId="{7F380642-A4B7-77B0-F40A-2F5216F1B566}"/>
          </ac:spMkLst>
        </pc:spChg>
        <pc:spChg chg="del">
          <ac:chgData name="Heather McDonald" userId="1a44b13b88cb5ddc" providerId="LiveId" clId="{D0424C2C-CC41-48ED-848A-9A5DE94B1D58}" dt="2025-01-26T03:18:46.946" v="164"/>
          <ac:spMkLst>
            <pc:docMk/>
            <pc:sldMk cId="3852156976" sldId="285"/>
            <ac:spMk id="3" creationId="{D3BEBBC2-125F-11B5-3873-9DD6631779C9}"/>
          </ac:spMkLst>
        </pc:spChg>
        <pc:spChg chg="add mod">
          <ac:chgData name="Heather McDonald" userId="1a44b13b88cb5ddc" providerId="LiveId" clId="{D0424C2C-CC41-48ED-848A-9A5DE94B1D58}" dt="2025-01-26T03:49:04.649" v="859" actId="207"/>
          <ac:spMkLst>
            <pc:docMk/>
            <pc:sldMk cId="3852156976" sldId="285"/>
            <ac:spMk id="6" creationId="{8A23EF5A-9BC0-50BB-F85F-499D3834B883}"/>
          </ac:spMkLst>
        </pc:spChg>
        <pc:spChg chg="add del mod">
          <ac:chgData name="Heather McDonald" userId="1a44b13b88cb5ddc" providerId="LiveId" clId="{D0424C2C-CC41-48ED-848A-9A5DE94B1D58}" dt="2025-01-26T03:21:41.341" v="265" actId="478"/>
          <ac:spMkLst>
            <pc:docMk/>
            <pc:sldMk cId="3852156976" sldId="285"/>
            <ac:spMk id="10" creationId="{54B6F55E-5F0A-7627-0F1D-F102C6F7F2E9}"/>
          </ac:spMkLst>
        </pc:spChg>
        <pc:picChg chg="add del mod">
          <ac:chgData name="Heather McDonald" userId="1a44b13b88cb5ddc" providerId="LiveId" clId="{D0424C2C-CC41-48ED-848A-9A5DE94B1D58}" dt="2025-01-26T03:21:31.286" v="263" actId="478"/>
          <ac:picMkLst>
            <pc:docMk/>
            <pc:sldMk cId="3852156976" sldId="285"/>
            <ac:picMk id="5" creationId="{270F9AAA-BA16-F90A-CC73-4E18DAE85505}"/>
          </ac:picMkLst>
        </pc:picChg>
        <pc:picChg chg="add mod ord">
          <ac:chgData name="Heather McDonald" userId="1a44b13b88cb5ddc" providerId="LiveId" clId="{D0424C2C-CC41-48ED-848A-9A5DE94B1D58}" dt="2025-01-26T03:21:36.084" v="264" actId="167"/>
          <ac:picMkLst>
            <pc:docMk/>
            <pc:sldMk cId="3852156976" sldId="285"/>
            <ac:picMk id="8" creationId="{5BDB3896-2F71-F57E-9377-CF028D937CF9}"/>
          </ac:picMkLst>
        </pc:picChg>
        <pc:picChg chg="add mod">
          <ac:chgData name="Heather McDonald" userId="1a44b13b88cb5ddc" providerId="LiveId" clId="{D0424C2C-CC41-48ED-848A-9A5DE94B1D58}" dt="2025-01-26T03:25:07.393" v="347" actId="1076"/>
          <ac:picMkLst>
            <pc:docMk/>
            <pc:sldMk cId="3852156976" sldId="285"/>
            <ac:picMk id="12" creationId="{C30B8608-AFAE-D4AB-A466-5A8188B0D283}"/>
          </ac:picMkLst>
        </pc:picChg>
      </pc:sldChg>
      <pc:sldChg chg="addSp delSp modSp add mod">
        <pc:chgData name="Heather McDonald" userId="1a44b13b88cb5ddc" providerId="LiveId" clId="{D0424C2C-CC41-48ED-848A-9A5DE94B1D58}" dt="2025-01-26T06:30:37.669" v="3211" actId="207"/>
        <pc:sldMkLst>
          <pc:docMk/>
          <pc:sldMk cId="2143668796" sldId="286"/>
        </pc:sldMkLst>
        <pc:spChg chg="del">
          <ac:chgData name="Heather McDonald" userId="1a44b13b88cb5ddc" providerId="LiveId" clId="{D0424C2C-CC41-48ED-848A-9A5DE94B1D58}" dt="2025-01-26T03:36:15.752" v="548" actId="478"/>
          <ac:spMkLst>
            <pc:docMk/>
            <pc:sldMk cId="2143668796" sldId="286"/>
            <ac:spMk id="3" creationId="{6E2F7A7D-FF89-6998-C57B-848E23A6A1A8}"/>
          </ac:spMkLst>
        </pc:spChg>
        <pc:spChg chg="del">
          <ac:chgData name="Heather McDonald" userId="1a44b13b88cb5ddc" providerId="LiveId" clId="{D0424C2C-CC41-48ED-848A-9A5DE94B1D58}" dt="2025-01-26T03:36:18.767" v="549" actId="478"/>
          <ac:spMkLst>
            <pc:docMk/>
            <pc:sldMk cId="2143668796" sldId="286"/>
            <ac:spMk id="4" creationId="{E23AFBB6-C03B-6DA6-19E9-19A01A6D7BBC}"/>
          </ac:spMkLst>
        </pc:spChg>
        <pc:spChg chg="del">
          <ac:chgData name="Heather McDonald" userId="1a44b13b88cb5ddc" providerId="LiveId" clId="{D0424C2C-CC41-48ED-848A-9A5DE94B1D58}" dt="2025-01-26T03:36:20.971" v="550" actId="478"/>
          <ac:spMkLst>
            <pc:docMk/>
            <pc:sldMk cId="2143668796" sldId="286"/>
            <ac:spMk id="7" creationId="{1594EA5D-A5A8-4115-9332-8A8F10EEF89E}"/>
          </ac:spMkLst>
        </pc:spChg>
        <pc:spChg chg="del">
          <ac:chgData name="Heather McDonald" userId="1a44b13b88cb5ddc" providerId="LiveId" clId="{D0424C2C-CC41-48ED-848A-9A5DE94B1D58}" dt="2025-01-26T03:36:22.277" v="551" actId="478"/>
          <ac:spMkLst>
            <pc:docMk/>
            <pc:sldMk cId="2143668796" sldId="286"/>
            <ac:spMk id="8" creationId="{4F057DE2-DF16-3A4A-E648-5B16D5E5F169}"/>
          </ac:spMkLst>
        </pc:spChg>
        <pc:spChg chg="mod">
          <ac:chgData name="Heather McDonald" userId="1a44b13b88cb5ddc" providerId="LiveId" clId="{D0424C2C-CC41-48ED-848A-9A5DE94B1D58}" dt="2025-01-26T06:30:37.669" v="3211" actId="207"/>
          <ac:spMkLst>
            <pc:docMk/>
            <pc:sldMk cId="2143668796" sldId="286"/>
            <ac:spMk id="9" creationId="{803369EB-40C1-BB2D-D0FF-E6F752BCE202}"/>
          </ac:spMkLst>
        </pc:spChg>
        <pc:spChg chg="add mod">
          <ac:chgData name="Heather McDonald" userId="1a44b13b88cb5ddc" providerId="LiveId" clId="{D0424C2C-CC41-48ED-848A-9A5DE94B1D58}" dt="2025-01-26T03:40:31.047" v="623" actId="1076"/>
          <ac:spMkLst>
            <pc:docMk/>
            <pc:sldMk cId="2143668796" sldId="286"/>
            <ac:spMk id="11" creationId="{446BA751-7EEB-3354-EA8A-A11B9830DF4A}"/>
          </ac:spMkLst>
        </pc:spChg>
        <pc:spChg chg="add mod">
          <ac:chgData name="Heather McDonald" userId="1a44b13b88cb5ddc" providerId="LiveId" clId="{D0424C2C-CC41-48ED-848A-9A5DE94B1D58}" dt="2025-01-26T03:40:34.048" v="624" actId="1076"/>
          <ac:spMkLst>
            <pc:docMk/>
            <pc:sldMk cId="2143668796" sldId="286"/>
            <ac:spMk id="13" creationId="{38AD37E0-166C-CF23-DC3E-11185EA8665F}"/>
          </ac:spMkLst>
        </pc:spChg>
        <pc:spChg chg="add mod">
          <ac:chgData name="Heather McDonald" userId="1a44b13b88cb5ddc" providerId="LiveId" clId="{D0424C2C-CC41-48ED-848A-9A5DE94B1D58}" dt="2025-01-26T03:40:26.270" v="622" actId="1076"/>
          <ac:spMkLst>
            <pc:docMk/>
            <pc:sldMk cId="2143668796" sldId="286"/>
            <ac:spMk id="14" creationId="{5F95112F-8F1C-5564-25EF-627A8DB476E5}"/>
          </ac:spMkLst>
        </pc:spChg>
        <pc:spChg chg="add mod">
          <ac:chgData name="Heather McDonald" userId="1a44b13b88cb5ddc" providerId="LiveId" clId="{D0424C2C-CC41-48ED-848A-9A5DE94B1D58}" dt="2025-01-26T03:38:20.132" v="585" actId="20577"/>
          <ac:spMkLst>
            <pc:docMk/>
            <pc:sldMk cId="2143668796" sldId="286"/>
            <ac:spMk id="15" creationId="{84DA5B1C-E5A1-C910-B85B-13E5E80FAD07}"/>
          </ac:spMkLst>
        </pc:spChg>
        <pc:picChg chg="del">
          <ac:chgData name="Heather McDonald" userId="1a44b13b88cb5ddc" providerId="LiveId" clId="{D0424C2C-CC41-48ED-848A-9A5DE94B1D58}" dt="2025-01-26T03:35:29.332" v="545" actId="478"/>
          <ac:picMkLst>
            <pc:docMk/>
            <pc:sldMk cId="2143668796" sldId="286"/>
            <ac:picMk id="5" creationId="{72AE34F2-8E44-1886-EAE9-EAE25333BF0C}"/>
          </ac:picMkLst>
        </pc:picChg>
        <pc:picChg chg="add mod">
          <ac:chgData name="Heather McDonald" userId="1a44b13b88cb5ddc" providerId="LiveId" clId="{D0424C2C-CC41-48ED-848A-9A5DE94B1D58}" dt="2025-01-26T03:41:13.021" v="626" actId="1076"/>
          <ac:picMkLst>
            <pc:docMk/>
            <pc:sldMk cId="2143668796" sldId="286"/>
            <ac:picMk id="10" creationId="{99E406B7-C5A5-68C0-4CD7-8435336950EB}"/>
          </ac:picMkLst>
        </pc:picChg>
      </pc:sldChg>
      <pc:sldChg chg="addSp delSp modSp add mod">
        <pc:chgData name="Heather McDonald" userId="1a44b13b88cb5ddc" providerId="LiveId" clId="{D0424C2C-CC41-48ED-848A-9A5DE94B1D58}" dt="2025-01-26T06:30:49.257" v="3213" actId="207"/>
        <pc:sldMkLst>
          <pc:docMk/>
          <pc:sldMk cId="2422849402" sldId="287"/>
        </pc:sldMkLst>
        <pc:spChg chg="del">
          <ac:chgData name="Heather McDonald" userId="1a44b13b88cb5ddc" providerId="LiveId" clId="{D0424C2C-CC41-48ED-848A-9A5DE94B1D58}" dt="2025-01-26T03:41:49.543" v="632" actId="478"/>
          <ac:spMkLst>
            <pc:docMk/>
            <pc:sldMk cId="2422849402" sldId="287"/>
            <ac:spMk id="3" creationId="{1C7B1D49-9BE1-C324-C09E-3A872436340D}"/>
          </ac:spMkLst>
        </pc:spChg>
        <pc:spChg chg="del">
          <ac:chgData name="Heather McDonald" userId="1a44b13b88cb5ddc" providerId="LiveId" clId="{D0424C2C-CC41-48ED-848A-9A5DE94B1D58}" dt="2025-01-26T03:41:47.540" v="631" actId="478"/>
          <ac:spMkLst>
            <pc:docMk/>
            <pc:sldMk cId="2422849402" sldId="287"/>
            <ac:spMk id="4" creationId="{0446E936-70E2-3FD0-B86E-3919639D125B}"/>
          </ac:spMkLst>
        </pc:spChg>
        <pc:spChg chg="del">
          <ac:chgData name="Heather McDonald" userId="1a44b13b88cb5ddc" providerId="LiveId" clId="{D0424C2C-CC41-48ED-848A-9A5DE94B1D58}" dt="2025-01-26T03:41:44.998" v="630" actId="478"/>
          <ac:spMkLst>
            <pc:docMk/>
            <pc:sldMk cId="2422849402" sldId="287"/>
            <ac:spMk id="7" creationId="{D39850BE-5175-AEBC-2E48-D8D8B7054575}"/>
          </ac:spMkLst>
        </pc:spChg>
        <pc:spChg chg="del">
          <ac:chgData name="Heather McDonald" userId="1a44b13b88cb5ddc" providerId="LiveId" clId="{D0424C2C-CC41-48ED-848A-9A5DE94B1D58}" dt="2025-01-26T03:41:43.018" v="629" actId="478"/>
          <ac:spMkLst>
            <pc:docMk/>
            <pc:sldMk cId="2422849402" sldId="287"/>
            <ac:spMk id="8" creationId="{C948D49A-5392-3581-53E9-4E42C00F73E0}"/>
          </ac:spMkLst>
        </pc:spChg>
        <pc:spChg chg="mod">
          <ac:chgData name="Heather McDonald" userId="1a44b13b88cb5ddc" providerId="LiveId" clId="{D0424C2C-CC41-48ED-848A-9A5DE94B1D58}" dt="2025-01-26T06:30:49.257" v="3213" actId="207"/>
          <ac:spMkLst>
            <pc:docMk/>
            <pc:sldMk cId="2422849402" sldId="287"/>
            <ac:spMk id="9" creationId="{963E121C-9757-ABFF-30B1-57652486B6F9}"/>
          </ac:spMkLst>
        </pc:spChg>
        <pc:spChg chg="add mod">
          <ac:chgData name="Heather McDonald" userId="1a44b13b88cb5ddc" providerId="LiveId" clId="{D0424C2C-CC41-48ED-848A-9A5DE94B1D58}" dt="2025-01-26T03:48:03.458" v="797" actId="404"/>
          <ac:spMkLst>
            <pc:docMk/>
            <pc:sldMk cId="2422849402" sldId="287"/>
            <ac:spMk id="11" creationId="{DEF23663-C247-76B5-B56E-E5FF0489DAF2}"/>
          </ac:spMkLst>
        </pc:spChg>
        <pc:spChg chg="add mod">
          <ac:chgData name="Heather McDonald" userId="1a44b13b88cb5ddc" providerId="LiveId" clId="{D0424C2C-CC41-48ED-848A-9A5DE94B1D58}" dt="2025-01-26T03:48:27.348" v="800" actId="20577"/>
          <ac:spMkLst>
            <pc:docMk/>
            <pc:sldMk cId="2422849402" sldId="287"/>
            <ac:spMk id="12" creationId="{3D3959B3-B5CF-A062-5271-3A21EEF77503}"/>
          </ac:spMkLst>
        </pc:spChg>
        <pc:picChg chg="del">
          <ac:chgData name="Heather McDonald" userId="1a44b13b88cb5ddc" providerId="LiveId" clId="{D0424C2C-CC41-48ED-848A-9A5DE94B1D58}" dt="2025-01-26T03:41:38.225" v="628" actId="478"/>
          <ac:picMkLst>
            <pc:docMk/>
            <pc:sldMk cId="2422849402" sldId="287"/>
            <ac:picMk id="5" creationId="{97149F48-720C-E7A4-6394-DD0DD386D7AE}"/>
          </ac:picMkLst>
        </pc:picChg>
        <pc:picChg chg="add mod modCrop">
          <ac:chgData name="Heather McDonald" userId="1a44b13b88cb5ddc" providerId="LiveId" clId="{D0424C2C-CC41-48ED-848A-9A5DE94B1D58}" dt="2025-01-26T03:47:46.278" v="795" actId="14100"/>
          <ac:picMkLst>
            <pc:docMk/>
            <pc:sldMk cId="2422849402" sldId="287"/>
            <ac:picMk id="10" creationId="{AC718417-3AC5-713A-70CC-CD2CDE30144F}"/>
          </ac:picMkLst>
        </pc:picChg>
      </pc:sldChg>
      <pc:sldChg chg="addSp delSp modSp add mod setBg">
        <pc:chgData name="Heather McDonald" userId="1a44b13b88cb5ddc" providerId="LiveId" clId="{D0424C2C-CC41-48ED-848A-9A5DE94B1D58}" dt="2025-01-26T07:38:44.112" v="3379"/>
        <pc:sldMkLst>
          <pc:docMk/>
          <pc:sldMk cId="2690360512" sldId="288"/>
        </pc:sldMkLst>
        <pc:spChg chg="mod">
          <ac:chgData name="Heather McDonald" userId="1a44b13b88cb5ddc" providerId="LiveId" clId="{D0424C2C-CC41-48ED-848A-9A5DE94B1D58}" dt="2025-01-26T07:26:27.483" v="3334" actId="1076"/>
          <ac:spMkLst>
            <pc:docMk/>
            <pc:sldMk cId="2690360512" sldId="288"/>
            <ac:spMk id="5" creationId="{A5AAF140-6DB1-27E5-1BD6-69B2E821EBED}"/>
          </ac:spMkLst>
        </pc:spChg>
        <pc:spChg chg="mod">
          <ac:chgData name="Heather McDonald" userId="1a44b13b88cb5ddc" providerId="LiveId" clId="{D0424C2C-CC41-48ED-848A-9A5DE94B1D58}" dt="2025-01-26T04:13:51.285" v="1041" actId="20577"/>
          <ac:spMkLst>
            <pc:docMk/>
            <pc:sldMk cId="2690360512" sldId="288"/>
            <ac:spMk id="6" creationId="{D6F390BB-CC33-B447-DF2B-C3FACBF2B696}"/>
          </ac:spMkLst>
        </pc:spChg>
        <pc:spChg chg="add mod">
          <ac:chgData name="Heather McDonald" userId="1a44b13b88cb5ddc" providerId="LiveId" clId="{D0424C2C-CC41-48ED-848A-9A5DE94B1D58}" dt="2025-01-26T04:22:02.786" v="1460" actId="313"/>
          <ac:spMkLst>
            <pc:docMk/>
            <pc:sldMk cId="2690360512" sldId="288"/>
            <ac:spMk id="7" creationId="{B322D878-06A8-BA7F-B9E9-AFBEAC0AB096}"/>
          </ac:spMkLst>
        </pc:spChg>
        <pc:spChg chg="add mod">
          <ac:chgData name="Heather McDonald" userId="1a44b13b88cb5ddc" providerId="LiveId" clId="{D0424C2C-CC41-48ED-848A-9A5DE94B1D58}" dt="2025-01-26T04:22:13.544" v="1461" actId="20577"/>
          <ac:spMkLst>
            <pc:docMk/>
            <pc:sldMk cId="2690360512" sldId="288"/>
            <ac:spMk id="8" creationId="{7FDCB3C9-BAF5-C8F2-4479-C15DB2B9F82B}"/>
          </ac:spMkLst>
        </pc:spChg>
        <pc:spChg chg="add mod">
          <ac:chgData name="Heather McDonald" userId="1a44b13b88cb5ddc" providerId="LiveId" clId="{D0424C2C-CC41-48ED-848A-9A5DE94B1D58}" dt="2025-01-26T04:20:02.074" v="1388" actId="1076"/>
          <ac:spMkLst>
            <pc:docMk/>
            <pc:sldMk cId="2690360512" sldId="288"/>
            <ac:spMk id="9" creationId="{F0A6AA3F-8419-6AA0-5B18-F381E6CFDEEE}"/>
          </ac:spMkLst>
        </pc:spChg>
        <pc:spChg chg="add mod">
          <ac:chgData name="Heather McDonald" userId="1a44b13b88cb5ddc" providerId="LiveId" clId="{D0424C2C-CC41-48ED-848A-9A5DE94B1D58}" dt="2025-01-26T04:21:09.540" v="1452" actId="14100"/>
          <ac:spMkLst>
            <pc:docMk/>
            <pc:sldMk cId="2690360512" sldId="288"/>
            <ac:spMk id="10" creationId="{4AA7D714-167E-8F4B-F2C2-0792CF3324D4}"/>
          </ac:spMkLst>
        </pc:spChg>
        <pc:spChg chg="del">
          <ac:chgData name="Heather McDonald" userId="1a44b13b88cb5ddc" providerId="LiveId" clId="{D0424C2C-CC41-48ED-848A-9A5DE94B1D58}" dt="2025-01-26T04:14:01.075" v="1042" actId="478"/>
          <ac:spMkLst>
            <pc:docMk/>
            <pc:sldMk cId="2690360512" sldId="288"/>
            <ac:spMk id="12" creationId="{688F44CE-6205-2B05-2ADA-C61AA59EDF85}"/>
          </ac:spMkLst>
        </pc:spChg>
        <pc:spChg chg="mod">
          <ac:chgData name="Heather McDonald" userId="1a44b13b88cb5ddc" providerId="LiveId" clId="{D0424C2C-CC41-48ED-848A-9A5DE94B1D58}" dt="2025-01-26T04:14:21.121" v="1069" actId="20577"/>
          <ac:spMkLst>
            <pc:docMk/>
            <pc:sldMk cId="2690360512" sldId="288"/>
            <ac:spMk id="13" creationId="{C0A19E23-4AFD-C891-9B16-80CF6223B432}"/>
          </ac:spMkLst>
        </pc:spChg>
        <pc:spChg chg="del">
          <ac:chgData name="Heather McDonald" userId="1a44b13b88cb5ddc" providerId="LiveId" clId="{D0424C2C-CC41-48ED-848A-9A5DE94B1D58}" dt="2025-01-26T04:14:32.959" v="1080" actId="478"/>
          <ac:spMkLst>
            <pc:docMk/>
            <pc:sldMk cId="2690360512" sldId="288"/>
            <ac:spMk id="15" creationId="{2B2B1759-04F0-3DDC-ABBA-DDC532DE4F81}"/>
          </ac:spMkLst>
        </pc:spChg>
        <pc:spChg chg="mod">
          <ac:chgData name="Heather McDonald" userId="1a44b13b88cb5ddc" providerId="LiveId" clId="{D0424C2C-CC41-48ED-848A-9A5DE94B1D58}" dt="2025-01-26T04:19:46.034" v="1386" actId="1076"/>
          <ac:spMkLst>
            <pc:docMk/>
            <pc:sldMk cId="2690360512" sldId="288"/>
            <ac:spMk id="16" creationId="{D7977D6C-ED74-3B86-EE02-C6532BA2AA34}"/>
          </ac:spMkLst>
        </pc:spChg>
        <pc:spChg chg="del">
          <ac:chgData name="Heather McDonald" userId="1a44b13b88cb5ddc" providerId="LiveId" clId="{D0424C2C-CC41-48ED-848A-9A5DE94B1D58}" dt="2025-01-26T04:14:34.914" v="1081" actId="478"/>
          <ac:spMkLst>
            <pc:docMk/>
            <pc:sldMk cId="2690360512" sldId="288"/>
            <ac:spMk id="18" creationId="{CE66D362-3D54-EFC0-FEA2-EB32A8D0ADA0}"/>
          </ac:spMkLst>
        </pc:spChg>
        <pc:spChg chg="mod">
          <ac:chgData name="Heather McDonald" userId="1a44b13b88cb5ddc" providerId="LiveId" clId="{D0424C2C-CC41-48ED-848A-9A5DE94B1D58}" dt="2025-01-26T04:14:55.928" v="1100" actId="20577"/>
          <ac:spMkLst>
            <pc:docMk/>
            <pc:sldMk cId="2690360512" sldId="288"/>
            <ac:spMk id="20" creationId="{85CAE800-610C-794A-C2BD-30C2CACA7520}"/>
          </ac:spMkLst>
        </pc:spChg>
        <pc:spChg chg="del">
          <ac:chgData name="Heather McDonald" userId="1a44b13b88cb5ddc" providerId="LiveId" clId="{D0424C2C-CC41-48ED-848A-9A5DE94B1D58}" dt="2025-01-26T04:15:30.243" v="1127" actId="478"/>
          <ac:spMkLst>
            <pc:docMk/>
            <pc:sldMk cId="2690360512" sldId="288"/>
            <ac:spMk id="21" creationId="{B79B4CE6-3284-03B7-7B4C-1AF8FD8E9C4E}"/>
          </ac:spMkLst>
        </pc:spChg>
        <pc:spChg chg="mod">
          <ac:chgData name="Heather McDonald" userId="1a44b13b88cb5ddc" providerId="LiveId" clId="{D0424C2C-CC41-48ED-848A-9A5DE94B1D58}" dt="2025-01-26T04:15:27.026" v="1126" actId="20577"/>
          <ac:spMkLst>
            <pc:docMk/>
            <pc:sldMk cId="2690360512" sldId="288"/>
            <ac:spMk id="22" creationId="{FCEED2D4-751A-3DF4-E0EF-DE565F767B17}"/>
          </ac:spMkLst>
        </pc:spChg>
        <pc:spChg chg="del">
          <ac:chgData name="Heather McDonald" userId="1a44b13b88cb5ddc" providerId="LiveId" clId="{D0424C2C-CC41-48ED-848A-9A5DE94B1D58}" dt="2025-01-26T04:15:32.359" v="1128" actId="478"/>
          <ac:spMkLst>
            <pc:docMk/>
            <pc:sldMk cId="2690360512" sldId="288"/>
            <ac:spMk id="23" creationId="{A17C1A7D-1A74-58E6-AEAF-1952F1AE6F72}"/>
          </ac:spMkLst>
        </pc:spChg>
        <pc:spChg chg="mod">
          <ac:chgData name="Heather McDonald" userId="1a44b13b88cb5ddc" providerId="LiveId" clId="{D0424C2C-CC41-48ED-848A-9A5DE94B1D58}" dt="2025-01-26T04:22:57.271" v="1467" actId="1076"/>
          <ac:spMkLst>
            <pc:docMk/>
            <pc:sldMk cId="2690360512" sldId="288"/>
            <ac:spMk id="25" creationId="{0FEE40A8-C417-8F48-26AA-8B5B0773BA37}"/>
          </ac:spMkLst>
        </pc:spChg>
        <pc:spChg chg="del">
          <ac:chgData name="Heather McDonald" userId="1a44b13b88cb5ddc" providerId="LiveId" clId="{D0424C2C-CC41-48ED-848A-9A5DE94B1D58}" dt="2025-01-26T04:15:44.958" v="1140" actId="478"/>
          <ac:spMkLst>
            <pc:docMk/>
            <pc:sldMk cId="2690360512" sldId="288"/>
            <ac:spMk id="27" creationId="{D43F8E2C-7FA3-AB6A-0812-BAC8CE386251}"/>
          </ac:spMkLst>
        </pc:spChg>
        <pc:spChg chg="add mod">
          <ac:chgData name="Heather McDonald" userId="1a44b13b88cb5ddc" providerId="LiveId" clId="{D0424C2C-CC41-48ED-848A-9A5DE94B1D58}" dt="2025-01-26T04:21:37.915" v="1455" actId="1076"/>
          <ac:spMkLst>
            <pc:docMk/>
            <pc:sldMk cId="2690360512" sldId="288"/>
            <ac:spMk id="28" creationId="{0F30C0CA-D0C7-CF73-FBAE-69551E00413A}"/>
          </ac:spMkLst>
        </pc:spChg>
        <pc:spChg chg="add mod">
          <ac:chgData name="Heather McDonald" userId="1a44b13b88cb5ddc" providerId="LiveId" clId="{D0424C2C-CC41-48ED-848A-9A5DE94B1D58}" dt="2025-01-26T04:23:09.162" v="1471" actId="14100"/>
          <ac:spMkLst>
            <pc:docMk/>
            <pc:sldMk cId="2690360512" sldId="288"/>
            <ac:spMk id="29" creationId="{DD65F4AF-8492-6239-1956-2C8A2D05E3C0}"/>
          </ac:spMkLst>
        </pc:spChg>
        <pc:spChg chg="add del mod">
          <ac:chgData name="Heather McDonald" userId="1a44b13b88cb5ddc" providerId="LiveId" clId="{D0424C2C-CC41-48ED-848A-9A5DE94B1D58}" dt="2025-01-26T04:22:52.646" v="1466" actId="478"/>
          <ac:spMkLst>
            <pc:docMk/>
            <pc:sldMk cId="2690360512" sldId="288"/>
            <ac:spMk id="30" creationId="{9167FFA4-2B2C-5E38-33BF-A8291FE6B1A7}"/>
          </ac:spMkLst>
        </pc:spChg>
        <pc:picChg chg="del">
          <ac:chgData name="Heather McDonald" userId="1a44b13b88cb5ddc" providerId="LiveId" clId="{D0424C2C-CC41-48ED-848A-9A5DE94B1D58}" dt="2025-01-26T07:38:37.885" v="3378" actId="478"/>
          <ac:picMkLst>
            <pc:docMk/>
            <pc:sldMk cId="2690360512" sldId="288"/>
            <ac:picMk id="3" creationId="{ADBE160B-736B-DB8E-531E-A3A38F8DA157}"/>
          </ac:picMkLst>
        </pc:picChg>
        <pc:cxnChg chg="mod">
          <ac:chgData name="Heather McDonald" userId="1a44b13b88cb5ddc" providerId="LiveId" clId="{D0424C2C-CC41-48ED-848A-9A5DE94B1D58}" dt="2025-01-26T04:19:39.596" v="1384" actId="1076"/>
          <ac:cxnSpMkLst>
            <pc:docMk/>
            <pc:sldMk cId="2690360512" sldId="288"/>
            <ac:cxnSpMk id="17" creationId="{4C07F046-5C95-6CE2-471E-86BE0902B54C}"/>
          </ac:cxnSpMkLst>
        </pc:cxnChg>
        <pc:cxnChg chg="mod">
          <ac:chgData name="Heather McDonald" userId="1a44b13b88cb5ddc" providerId="LiveId" clId="{D0424C2C-CC41-48ED-848A-9A5DE94B1D58}" dt="2025-01-26T04:23:02.878" v="1469" actId="1076"/>
          <ac:cxnSpMkLst>
            <pc:docMk/>
            <pc:sldMk cId="2690360512" sldId="288"/>
            <ac:cxnSpMk id="26" creationId="{8D94D7E5-1BE3-366D-286A-8495D4E64ADE}"/>
          </ac:cxnSpMkLst>
        </pc:cxnChg>
      </pc:sldChg>
      <pc:sldChg chg="addSp delSp modSp add mod setBg">
        <pc:chgData name="Heather McDonald" userId="1a44b13b88cb5ddc" providerId="LiveId" clId="{D0424C2C-CC41-48ED-848A-9A5DE94B1D58}" dt="2025-01-26T07:38:54.358" v="3381"/>
        <pc:sldMkLst>
          <pc:docMk/>
          <pc:sldMk cId="701367705" sldId="289"/>
        </pc:sldMkLst>
        <pc:spChg chg="mod">
          <ac:chgData name="Heather McDonald" userId="1a44b13b88cb5ddc" providerId="LiveId" clId="{D0424C2C-CC41-48ED-848A-9A5DE94B1D58}" dt="2025-01-26T07:26:15.941" v="3333" actId="1076"/>
          <ac:spMkLst>
            <pc:docMk/>
            <pc:sldMk cId="701367705" sldId="289"/>
            <ac:spMk id="5" creationId="{5713E2DC-50C2-16A8-65E4-1617500199D2}"/>
          </ac:spMkLst>
        </pc:spChg>
        <pc:spChg chg="mod">
          <ac:chgData name="Heather McDonald" userId="1a44b13b88cb5ddc" providerId="LiveId" clId="{D0424C2C-CC41-48ED-848A-9A5DE94B1D58}" dt="2025-01-26T04:29:17.437" v="1598" actId="1076"/>
          <ac:spMkLst>
            <pc:docMk/>
            <pc:sldMk cId="701367705" sldId="289"/>
            <ac:spMk id="6" creationId="{A94F7C6D-7451-AA0D-89E0-C1D64937367B}"/>
          </ac:spMkLst>
        </pc:spChg>
        <pc:spChg chg="add mod">
          <ac:chgData name="Heather McDonald" userId="1a44b13b88cb5ddc" providerId="LiveId" clId="{D0424C2C-CC41-48ED-848A-9A5DE94B1D58}" dt="2025-01-26T04:29:06.324" v="1595" actId="1076"/>
          <ac:spMkLst>
            <pc:docMk/>
            <pc:sldMk cId="701367705" sldId="289"/>
            <ac:spMk id="7" creationId="{0010512A-A715-9F0F-5D3B-469E04C57E67}"/>
          </ac:spMkLst>
        </pc:spChg>
        <pc:spChg chg="add mod">
          <ac:chgData name="Heather McDonald" userId="1a44b13b88cb5ddc" providerId="LiveId" clId="{D0424C2C-CC41-48ED-848A-9A5DE94B1D58}" dt="2025-01-26T04:29:28.795" v="1599" actId="1076"/>
          <ac:spMkLst>
            <pc:docMk/>
            <pc:sldMk cId="701367705" sldId="289"/>
            <ac:spMk id="8" creationId="{B24E04B1-8D8D-D076-9180-C50FC8992E59}"/>
          </ac:spMkLst>
        </pc:spChg>
        <pc:spChg chg="add mod">
          <ac:chgData name="Heather McDonald" userId="1a44b13b88cb5ddc" providerId="LiveId" clId="{D0424C2C-CC41-48ED-848A-9A5DE94B1D58}" dt="2025-01-26T04:30:38.567" v="1615" actId="1076"/>
          <ac:spMkLst>
            <pc:docMk/>
            <pc:sldMk cId="701367705" sldId="289"/>
            <ac:spMk id="9" creationId="{FA886F96-BB65-673C-B194-D05D136C8ADA}"/>
          </ac:spMkLst>
        </pc:spChg>
        <pc:spChg chg="add mod">
          <ac:chgData name="Heather McDonald" userId="1a44b13b88cb5ddc" providerId="LiveId" clId="{D0424C2C-CC41-48ED-848A-9A5DE94B1D58}" dt="2025-01-26T04:30:21.438" v="1614" actId="113"/>
          <ac:spMkLst>
            <pc:docMk/>
            <pc:sldMk cId="701367705" sldId="289"/>
            <ac:spMk id="10" creationId="{04FD32D7-B05F-D312-4126-5B9981B1447C}"/>
          </ac:spMkLst>
        </pc:spChg>
        <pc:spChg chg="del">
          <ac:chgData name="Heather McDonald" userId="1a44b13b88cb5ddc" providerId="LiveId" clId="{D0424C2C-CC41-48ED-848A-9A5DE94B1D58}" dt="2025-01-26T04:24:18.281" v="1473" actId="478"/>
          <ac:spMkLst>
            <pc:docMk/>
            <pc:sldMk cId="701367705" sldId="289"/>
            <ac:spMk id="12" creationId="{7BC561BC-F32A-61EE-DCAC-2C88EA425134}"/>
          </ac:spMkLst>
        </pc:spChg>
        <pc:spChg chg="mod">
          <ac:chgData name="Heather McDonald" userId="1a44b13b88cb5ddc" providerId="LiveId" clId="{D0424C2C-CC41-48ED-848A-9A5DE94B1D58}" dt="2025-01-26T04:26:27.869" v="1559" actId="14100"/>
          <ac:spMkLst>
            <pc:docMk/>
            <pc:sldMk cId="701367705" sldId="289"/>
            <ac:spMk id="13" creationId="{50062751-F174-CF57-3358-1FBC0D40121A}"/>
          </ac:spMkLst>
        </pc:spChg>
        <pc:spChg chg="del">
          <ac:chgData name="Heather McDonald" userId="1a44b13b88cb5ddc" providerId="LiveId" clId="{D0424C2C-CC41-48ED-848A-9A5DE94B1D58}" dt="2025-01-26T04:24:19.901" v="1474" actId="478"/>
          <ac:spMkLst>
            <pc:docMk/>
            <pc:sldMk cId="701367705" sldId="289"/>
            <ac:spMk id="15" creationId="{61B6B78D-F40C-77F3-8D6E-1C452D1D0A65}"/>
          </ac:spMkLst>
        </pc:spChg>
        <pc:spChg chg="del">
          <ac:chgData name="Heather McDonald" userId="1a44b13b88cb5ddc" providerId="LiveId" clId="{D0424C2C-CC41-48ED-848A-9A5DE94B1D58}" dt="2025-01-26T04:25:13.386" v="1519" actId="478"/>
          <ac:spMkLst>
            <pc:docMk/>
            <pc:sldMk cId="701367705" sldId="289"/>
            <ac:spMk id="16" creationId="{9F6DA9FA-5229-3FCD-C649-E0B6ECF3C2CC}"/>
          </ac:spMkLst>
        </pc:spChg>
        <pc:spChg chg="del">
          <ac:chgData name="Heather McDonald" userId="1a44b13b88cb5ddc" providerId="LiveId" clId="{D0424C2C-CC41-48ED-848A-9A5DE94B1D58}" dt="2025-01-26T04:24:22.084" v="1475" actId="478"/>
          <ac:spMkLst>
            <pc:docMk/>
            <pc:sldMk cId="701367705" sldId="289"/>
            <ac:spMk id="18" creationId="{05663C1A-AD51-5079-D94F-AE10176B10E5}"/>
          </ac:spMkLst>
        </pc:spChg>
        <pc:spChg chg="mod">
          <ac:chgData name="Heather McDonald" userId="1a44b13b88cb5ddc" providerId="LiveId" clId="{D0424C2C-CC41-48ED-848A-9A5DE94B1D58}" dt="2025-01-26T04:28:53.671" v="1593" actId="1076"/>
          <ac:spMkLst>
            <pc:docMk/>
            <pc:sldMk cId="701367705" sldId="289"/>
            <ac:spMk id="20" creationId="{15359B6B-2367-3809-A41E-EDC9B7260578}"/>
          </ac:spMkLst>
        </pc:spChg>
        <pc:spChg chg="del">
          <ac:chgData name="Heather McDonald" userId="1a44b13b88cb5ddc" providerId="LiveId" clId="{D0424C2C-CC41-48ED-848A-9A5DE94B1D58}" dt="2025-01-26T04:24:23.818" v="1476" actId="478"/>
          <ac:spMkLst>
            <pc:docMk/>
            <pc:sldMk cId="701367705" sldId="289"/>
            <ac:spMk id="21" creationId="{63679C08-AB98-E25A-07CF-6E2F7B82E9D1}"/>
          </ac:spMkLst>
        </pc:spChg>
        <pc:spChg chg="mod">
          <ac:chgData name="Heather McDonald" userId="1a44b13b88cb5ddc" providerId="LiveId" clId="{D0424C2C-CC41-48ED-848A-9A5DE94B1D58}" dt="2025-01-26T04:29:36.705" v="1600" actId="1076"/>
          <ac:spMkLst>
            <pc:docMk/>
            <pc:sldMk cId="701367705" sldId="289"/>
            <ac:spMk id="22" creationId="{91632A3E-47B6-8B53-3490-F83A7671F4B5}"/>
          </ac:spMkLst>
        </pc:spChg>
        <pc:spChg chg="del">
          <ac:chgData name="Heather McDonald" userId="1a44b13b88cb5ddc" providerId="LiveId" clId="{D0424C2C-CC41-48ED-848A-9A5DE94B1D58}" dt="2025-01-26T04:24:25.437" v="1477" actId="478"/>
          <ac:spMkLst>
            <pc:docMk/>
            <pc:sldMk cId="701367705" sldId="289"/>
            <ac:spMk id="23" creationId="{3C786194-53BE-9AE1-EF70-B220C108186A}"/>
          </ac:spMkLst>
        </pc:spChg>
        <pc:spChg chg="del">
          <ac:chgData name="Heather McDonald" userId="1a44b13b88cb5ddc" providerId="LiveId" clId="{D0424C2C-CC41-48ED-848A-9A5DE94B1D58}" dt="2025-01-26T04:25:59.060" v="1553" actId="478"/>
          <ac:spMkLst>
            <pc:docMk/>
            <pc:sldMk cId="701367705" sldId="289"/>
            <ac:spMk id="25" creationId="{6C15B4F2-C103-A370-218F-97D0B0FEE639}"/>
          </ac:spMkLst>
        </pc:spChg>
        <pc:spChg chg="del">
          <ac:chgData name="Heather McDonald" userId="1a44b13b88cb5ddc" providerId="LiveId" clId="{D0424C2C-CC41-48ED-848A-9A5DE94B1D58}" dt="2025-01-26T04:24:27.148" v="1478" actId="478"/>
          <ac:spMkLst>
            <pc:docMk/>
            <pc:sldMk cId="701367705" sldId="289"/>
            <ac:spMk id="27" creationId="{9C59AFB5-6D48-EB96-1256-686AA51A5911}"/>
          </ac:spMkLst>
        </pc:spChg>
        <pc:picChg chg="del">
          <ac:chgData name="Heather McDonald" userId="1a44b13b88cb5ddc" providerId="LiveId" clId="{D0424C2C-CC41-48ED-848A-9A5DE94B1D58}" dt="2025-01-26T07:38:50.372" v="3380" actId="478"/>
          <ac:picMkLst>
            <pc:docMk/>
            <pc:sldMk cId="701367705" sldId="289"/>
            <ac:picMk id="3" creationId="{C00A676F-85C8-AE74-7B01-05B93550C9E9}"/>
          </ac:picMkLst>
        </pc:picChg>
        <pc:cxnChg chg="mod">
          <ac:chgData name="Heather McDonald" userId="1a44b13b88cb5ddc" providerId="LiveId" clId="{D0424C2C-CC41-48ED-848A-9A5DE94B1D58}" dt="2025-01-26T04:29:12.521" v="1597" actId="1076"/>
          <ac:cxnSpMkLst>
            <pc:docMk/>
            <pc:sldMk cId="701367705" sldId="289"/>
            <ac:cxnSpMk id="11" creationId="{0ED41D2F-416E-C11E-4AA2-B24B3E575746}"/>
          </ac:cxnSpMkLst>
        </pc:cxnChg>
        <pc:cxnChg chg="mod">
          <ac:chgData name="Heather McDonald" userId="1a44b13b88cb5ddc" providerId="LiveId" clId="{D0424C2C-CC41-48ED-848A-9A5DE94B1D58}" dt="2025-01-26T04:26:51.161" v="1564" actId="1076"/>
          <ac:cxnSpMkLst>
            <pc:docMk/>
            <pc:sldMk cId="701367705" sldId="289"/>
            <ac:cxnSpMk id="14" creationId="{97EFA146-E355-6145-0733-8DF552B10185}"/>
          </ac:cxnSpMkLst>
        </pc:cxnChg>
        <pc:cxnChg chg="del">
          <ac:chgData name="Heather McDonald" userId="1a44b13b88cb5ddc" providerId="LiveId" clId="{D0424C2C-CC41-48ED-848A-9A5DE94B1D58}" dt="2025-01-26T04:25:15.792" v="1520" actId="478"/>
          <ac:cxnSpMkLst>
            <pc:docMk/>
            <pc:sldMk cId="701367705" sldId="289"/>
            <ac:cxnSpMk id="17" creationId="{8932D6E5-90E4-4339-31BC-ED9B17F2DD01}"/>
          </ac:cxnSpMkLst>
        </pc:cxnChg>
        <pc:cxnChg chg="mod">
          <ac:chgData name="Heather McDonald" userId="1a44b13b88cb5ddc" providerId="LiveId" clId="{D0424C2C-CC41-48ED-848A-9A5DE94B1D58}" dt="2025-01-26T04:28:46.285" v="1592" actId="1076"/>
          <ac:cxnSpMkLst>
            <pc:docMk/>
            <pc:sldMk cId="701367705" sldId="289"/>
            <ac:cxnSpMk id="19" creationId="{322D2938-82AA-DB7C-4788-C88B1E331776}"/>
          </ac:cxnSpMkLst>
        </pc:cxnChg>
        <pc:cxnChg chg="mod">
          <ac:chgData name="Heather McDonald" userId="1a44b13b88cb5ddc" providerId="LiveId" clId="{D0424C2C-CC41-48ED-848A-9A5DE94B1D58}" dt="2025-01-26T04:29:40.704" v="1601" actId="1076"/>
          <ac:cxnSpMkLst>
            <pc:docMk/>
            <pc:sldMk cId="701367705" sldId="289"/>
            <ac:cxnSpMk id="24" creationId="{2EB511A2-EC1A-BF07-FB5F-403AD5770ADA}"/>
          </ac:cxnSpMkLst>
        </pc:cxnChg>
        <pc:cxnChg chg="del">
          <ac:chgData name="Heather McDonald" userId="1a44b13b88cb5ddc" providerId="LiveId" clId="{D0424C2C-CC41-48ED-848A-9A5DE94B1D58}" dt="2025-01-26T04:25:59.984" v="1554" actId="478"/>
          <ac:cxnSpMkLst>
            <pc:docMk/>
            <pc:sldMk cId="701367705" sldId="289"/>
            <ac:cxnSpMk id="26" creationId="{5A6D79AD-21C7-31B8-9D12-A453CD8D717F}"/>
          </ac:cxnSpMkLst>
        </pc:cxnChg>
      </pc:sldChg>
      <pc:sldChg chg="addSp delSp modSp add mod setBg">
        <pc:chgData name="Heather McDonald" userId="1a44b13b88cb5ddc" providerId="LiveId" clId="{D0424C2C-CC41-48ED-848A-9A5DE94B1D58}" dt="2025-01-26T07:44:08.298" v="3406" actId="1076"/>
        <pc:sldMkLst>
          <pc:docMk/>
          <pc:sldMk cId="1448470344" sldId="290"/>
        </pc:sldMkLst>
        <pc:spChg chg="mod">
          <ac:chgData name="Heather McDonald" userId="1a44b13b88cb5ddc" providerId="LiveId" clId="{D0424C2C-CC41-48ED-848A-9A5DE94B1D58}" dt="2025-01-26T07:39:38.190" v="3385" actId="207"/>
          <ac:spMkLst>
            <pc:docMk/>
            <pc:sldMk cId="1448470344" sldId="290"/>
            <ac:spMk id="5" creationId="{98CCD270-79C1-46B3-CD56-5473DF1FF934}"/>
          </ac:spMkLst>
        </pc:spChg>
        <pc:spChg chg="mod">
          <ac:chgData name="Heather McDonald" userId="1a44b13b88cb5ddc" providerId="LiveId" clId="{D0424C2C-CC41-48ED-848A-9A5DE94B1D58}" dt="2025-01-26T05:02:40.490" v="2053" actId="207"/>
          <ac:spMkLst>
            <pc:docMk/>
            <pc:sldMk cId="1448470344" sldId="290"/>
            <ac:spMk id="6" creationId="{E09E084B-1FE7-A57D-7A14-9D5F8621F61C}"/>
          </ac:spMkLst>
        </pc:spChg>
        <pc:spChg chg="add mod">
          <ac:chgData name="Heather McDonald" userId="1a44b13b88cb5ddc" providerId="LiveId" clId="{D0424C2C-CC41-48ED-848A-9A5DE94B1D58}" dt="2025-01-26T05:07:37.815" v="2066" actId="20577"/>
          <ac:spMkLst>
            <pc:docMk/>
            <pc:sldMk cId="1448470344" sldId="290"/>
            <ac:spMk id="7" creationId="{6A964F15-C276-2037-EC9C-55629CBEF691}"/>
          </ac:spMkLst>
        </pc:spChg>
        <pc:spChg chg="del">
          <ac:chgData name="Heather McDonald" userId="1a44b13b88cb5ddc" providerId="LiveId" clId="{D0424C2C-CC41-48ED-848A-9A5DE94B1D58}" dt="2025-01-26T04:31:38.141" v="1617" actId="478"/>
          <ac:spMkLst>
            <pc:docMk/>
            <pc:sldMk cId="1448470344" sldId="290"/>
            <ac:spMk id="12" creationId="{6867C47D-8D43-AF5D-B75F-16DBF2654DEE}"/>
          </ac:spMkLst>
        </pc:spChg>
        <pc:spChg chg="del">
          <ac:chgData name="Heather McDonald" userId="1a44b13b88cb5ddc" providerId="LiveId" clId="{D0424C2C-CC41-48ED-848A-9A5DE94B1D58}" dt="2025-01-26T04:32:49.422" v="1671" actId="478"/>
          <ac:spMkLst>
            <pc:docMk/>
            <pc:sldMk cId="1448470344" sldId="290"/>
            <ac:spMk id="13" creationId="{6C251106-55AC-4E9F-2570-38DC9FCFD3AA}"/>
          </ac:spMkLst>
        </pc:spChg>
        <pc:spChg chg="del">
          <ac:chgData name="Heather McDonald" userId="1a44b13b88cb5ddc" providerId="LiveId" clId="{D0424C2C-CC41-48ED-848A-9A5DE94B1D58}" dt="2025-01-26T04:31:39.875" v="1618" actId="478"/>
          <ac:spMkLst>
            <pc:docMk/>
            <pc:sldMk cId="1448470344" sldId="290"/>
            <ac:spMk id="15" creationId="{0972E885-4E70-B0E2-7EB0-C5B3C1A6081A}"/>
          </ac:spMkLst>
        </pc:spChg>
        <pc:spChg chg="del">
          <ac:chgData name="Heather McDonald" userId="1a44b13b88cb5ddc" providerId="LiveId" clId="{D0424C2C-CC41-48ED-848A-9A5DE94B1D58}" dt="2025-01-26T04:31:44.195" v="1620" actId="478"/>
          <ac:spMkLst>
            <pc:docMk/>
            <pc:sldMk cId="1448470344" sldId="290"/>
            <ac:spMk id="16" creationId="{C5B8A2D6-1613-CE9D-4CB9-80CF7907986B}"/>
          </ac:spMkLst>
        </pc:spChg>
        <pc:spChg chg="del">
          <ac:chgData name="Heather McDonald" userId="1a44b13b88cb5ddc" providerId="LiveId" clId="{D0424C2C-CC41-48ED-848A-9A5DE94B1D58}" dt="2025-01-26T04:31:41.405" v="1619" actId="478"/>
          <ac:spMkLst>
            <pc:docMk/>
            <pc:sldMk cId="1448470344" sldId="290"/>
            <ac:spMk id="18" creationId="{F3AE5461-8EED-4DAA-BCCE-EB2446C63672}"/>
          </ac:spMkLst>
        </pc:spChg>
        <pc:spChg chg="mod">
          <ac:chgData name="Heather McDonald" userId="1a44b13b88cb5ddc" providerId="LiveId" clId="{D0424C2C-CC41-48ED-848A-9A5DE94B1D58}" dt="2025-01-26T07:40:25.127" v="3386" actId="1076"/>
          <ac:spMkLst>
            <pc:docMk/>
            <pc:sldMk cId="1448470344" sldId="290"/>
            <ac:spMk id="20" creationId="{F545429D-D9ED-0FA9-37C8-89A4FEEBAA5B}"/>
          </ac:spMkLst>
        </pc:spChg>
        <pc:spChg chg="del">
          <ac:chgData name="Heather McDonald" userId="1a44b13b88cb5ddc" providerId="LiveId" clId="{D0424C2C-CC41-48ED-848A-9A5DE94B1D58}" dt="2025-01-26T04:31:56.638" v="1627" actId="478"/>
          <ac:spMkLst>
            <pc:docMk/>
            <pc:sldMk cId="1448470344" sldId="290"/>
            <ac:spMk id="21" creationId="{8F4B18AF-C869-5092-D931-E0CDE8741593}"/>
          </ac:spMkLst>
        </pc:spChg>
        <pc:spChg chg="mod">
          <ac:chgData name="Heather McDonald" userId="1a44b13b88cb5ddc" providerId="LiveId" clId="{D0424C2C-CC41-48ED-848A-9A5DE94B1D58}" dt="2025-01-26T07:40:39.757" v="3389" actId="1076"/>
          <ac:spMkLst>
            <pc:docMk/>
            <pc:sldMk cId="1448470344" sldId="290"/>
            <ac:spMk id="22" creationId="{26C43527-CB3A-6962-AC6E-601E11F37BF4}"/>
          </ac:spMkLst>
        </pc:spChg>
        <pc:spChg chg="del">
          <ac:chgData name="Heather McDonald" userId="1a44b13b88cb5ddc" providerId="LiveId" clId="{D0424C2C-CC41-48ED-848A-9A5DE94B1D58}" dt="2025-01-26T04:31:53.532" v="1626" actId="478"/>
          <ac:spMkLst>
            <pc:docMk/>
            <pc:sldMk cId="1448470344" sldId="290"/>
            <ac:spMk id="23" creationId="{4B2D2B31-EA51-486C-6F51-8377AACBDCD7}"/>
          </ac:spMkLst>
        </pc:spChg>
        <pc:spChg chg="del mod">
          <ac:chgData name="Heather McDonald" userId="1a44b13b88cb5ddc" providerId="LiveId" clId="{D0424C2C-CC41-48ED-848A-9A5DE94B1D58}" dt="2025-01-26T04:31:51.237" v="1625" actId="478"/>
          <ac:spMkLst>
            <pc:docMk/>
            <pc:sldMk cId="1448470344" sldId="290"/>
            <ac:spMk id="25" creationId="{84101E66-9A96-9A29-F2D3-52DF46C15E41}"/>
          </ac:spMkLst>
        </pc:spChg>
        <pc:spChg chg="del">
          <ac:chgData name="Heather McDonald" userId="1a44b13b88cb5ddc" providerId="LiveId" clId="{D0424C2C-CC41-48ED-848A-9A5DE94B1D58}" dt="2025-01-26T04:31:47.345" v="1622" actId="478"/>
          <ac:spMkLst>
            <pc:docMk/>
            <pc:sldMk cId="1448470344" sldId="290"/>
            <ac:spMk id="27" creationId="{9E469C2B-F5B9-BB55-ECD9-EB827B137089}"/>
          </ac:spMkLst>
        </pc:spChg>
        <pc:spChg chg="add mod">
          <ac:chgData name="Heather McDonald" userId="1a44b13b88cb5ddc" providerId="LiveId" clId="{D0424C2C-CC41-48ED-848A-9A5DE94B1D58}" dt="2025-01-26T07:40:32.888" v="3388" actId="1076"/>
          <ac:spMkLst>
            <pc:docMk/>
            <pc:sldMk cId="1448470344" sldId="290"/>
            <ac:spMk id="28" creationId="{C9DBCE17-39B7-0D3E-AC89-39466D9AB121}"/>
          </ac:spMkLst>
        </pc:spChg>
        <pc:spChg chg="add mod">
          <ac:chgData name="Heather McDonald" userId="1a44b13b88cb5ddc" providerId="LiveId" clId="{D0424C2C-CC41-48ED-848A-9A5DE94B1D58}" dt="2025-01-26T07:40:43.938" v="3390" actId="1076"/>
          <ac:spMkLst>
            <pc:docMk/>
            <pc:sldMk cId="1448470344" sldId="290"/>
            <ac:spMk id="29" creationId="{7050DAF5-2950-6EF3-BA41-C4A70E9C4151}"/>
          </ac:spMkLst>
        </pc:spChg>
        <pc:spChg chg="add">
          <ac:chgData name="Heather McDonald" userId="1a44b13b88cb5ddc" providerId="LiveId" clId="{D0424C2C-CC41-48ED-848A-9A5DE94B1D58}" dt="2025-01-26T04:55:56.053" v="2026"/>
          <ac:spMkLst>
            <pc:docMk/>
            <pc:sldMk cId="1448470344" sldId="290"/>
            <ac:spMk id="32" creationId="{624F7A64-B216-64BA-EAE8-AA3F5502487D}"/>
          </ac:spMkLst>
        </pc:spChg>
        <pc:picChg chg="del">
          <ac:chgData name="Heather McDonald" userId="1a44b13b88cb5ddc" providerId="LiveId" clId="{D0424C2C-CC41-48ED-848A-9A5DE94B1D58}" dt="2025-01-26T07:39:02.433" v="3382" actId="478"/>
          <ac:picMkLst>
            <pc:docMk/>
            <pc:sldMk cId="1448470344" sldId="290"/>
            <ac:picMk id="3" creationId="{A6158A18-836A-FA39-2943-B3F080088DB8}"/>
          </ac:picMkLst>
        </pc:picChg>
        <pc:picChg chg="add mod modCrop">
          <ac:chgData name="Heather McDonald" userId="1a44b13b88cb5ddc" providerId="LiveId" clId="{D0424C2C-CC41-48ED-848A-9A5DE94B1D58}" dt="2025-01-26T07:41:59.143" v="3396" actId="14100"/>
          <ac:picMkLst>
            <pc:docMk/>
            <pc:sldMk cId="1448470344" sldId="290"/>
            <ac:picMk id="9" creationId="{FA0879A1-FA63-D75D-9068-41198F7E4135}"/>
          </ac:picMkLst>
        </pc:picChg>
        <pc:picChg chg="add del mod modCrop">
          <ac:chgData name="Heather McDonald" userId="1a44b13b88cb5ddc" providerId="LiveId" clId="{D0424C2C-CC41-48ED-848A-9A5DE94B1D58}" dt="2025-01-26T04:48:53.833" v="2025" actId="478"/>
          <ac:picMkLst>
            <pc:docMk/>
            <pc:sldMk cId="1448470344" sldId="290"/>
            <ac:picMk id="31" creationId="{0D9820A8-A1D8-13D9-91FE-59D7EB8392FE}"/>
          </ac:picMkLst>
        </pc:picChg>
        <pc:picChg chg="add del mod">
          <ac:chgData name="Heather McDonald" userId="1a44b13b88cb5ddc" providerId="LiveId" clId="{D0424C2C-CC41-48ED-848A-9A5DE94B1D58}" dt="2025-01-26T04:57:44.167" v="2029" actId="478"/>
          <ac:picMkLst>
            <pc:docMk/>
            <pc:sldMk cId="1448470344" sldId="290"/>
            <ac:picMk id="34" creationId="{FA66F811-2713-1D0F-742E-063999828301}"/>
          </ac:picMkLst>
        </pc:picChg>
        <pc:picChg chg="add mod">
          <ac:chgData name="Heather McDonald" userId="1a44b13b88cb5ddc" providerId="LiveId" clId="{D0424C2C-CC41-48ED-848A-9A5DE94B1D58}" dt="2025-01-26T07:40:28.794" v="3387" actId="1076"/>
          <ac:picMkLst>
            <pc:docMk/>
            <pc:sldMk cId="1448470344" sldId="290"/>
            <ac:picMk id="36" creationId="{E91F84EF-D4B6-F366-84A0-E6BB073AA9AD}"/>
          </ac:picMkLst>
        </pc:picChg>
        <pc:picChg chg="add mod modCrop">
          <ac:chgData name="Heather McDonald" userId="1a44b13b88cb5ddc" providerId="LiveId" clId="{D0424C2C-CC41-48ED-848A-9A5DE94B1D58}" dt="2025-01-26T07:44:08.298" v="3406" actId="1076"/>
          <ac:picMkLst>
            <pc:docMk/>
            <pc:sldMk cId="1448470344" sldId="290"/>
            <ac:picMk id="38" creationId="{06EE7142-4C16-79FF-D4C3-F230EF1D3FB6}"/>
          </ac:picMkLst>
        </pc:picChg>
        <pc:picChg chg="add mod modCrop">
          <ac:chgData name="Heather McDonald" userId="1a44b13b88cb5ddc" providerId="LiveId" clId="{D0424C2C-CC41-48ED-848A-9A5DE94B1D58}" dt="2025-01-26T07:43:57.605" v="3405" actId="14100"/>
          <ac:picMkLst>
            <pc:docMk/>
            <pc:sldMk cId="1448470344" sldId="290"/>
            <ac:picMk id="40" creationId="{61B6705C-9143-F988-A15D-1012766694F6}"/>
          </ac:picMkLst>
        </pc:picChg>
        <pc:picChg chg="add mod">
          <ac:chgData name="Heather McDonald" userId="1a44b13b88cb5ddc" providerId="LiveId" clId="{D0424C2C-CC41-48ED-848A-9A5DE94B1D58}" dt="2025-01-26T05:17:25.979" v="2135" actId="1076"/>
          <ac:picMkLst>
            <pc:docMk/>
            <pc:sldMk cId="1448470344" sldId="290"/>
            <ac:picMk id="42" creationId="{A01BE788-A591-CA37-AFE0-395F21364C9D}"/>
          </ac:picMkLst>
        </pc:picChg>
        <pc:cxnChg chg="del">
          <ac:chgData name="Heather McDonald" userId="1a44b13b88cb5ddc" providerId="LiveId" clId="{D0424C2C-CC41-48ED-848A-9A5DE94B1D58}" dt="2025-01-26T05:00:53.283" v="2044" actId="478"/>
          <ac:cxnSpMkLst>
            <pc:docMk/>
            <pc:sldMk cId="1448470344" sldId="290"/>
            <ac:cxnSpMk id="11" creationId="{A3C641F3-3B76-A4F0-B29F-44F59CEEE4C7}"/>
          </ac:cxnSpMkLst>
        </pc:cxnChg>
        <pc:cxnChg chg="del">
          <ac:chgData name="Heather McDonald" userId="1a44b13b88cb5ddc" providerId="LiveId" clId="{D0424C2C-CC41-48ED-848A-9A5DE94B1D58}" dt="2025-01-26T04:32:50.862" v="1672" actId="478"/>
          <ac:cxnSpMkLst>
            <pc:docMk/>
            <pc:sldMk cId="1448470344" sldId="290"/>
            <ac:cxnSpMk id="14" creationId="{C6481787-CDE8-C944-C1D8-BC071360B8D9}"/>
          </ac:cxnSpMkLst>
        </pc:cxnChg>
        <pc:cxnChg chg="del">
          <ac:chgData name="Heather McDonald" userId="1a44b13b88cb5ddc" providerId="LiveId" clId="{D0424C2C-CC41-48ED-848A-9A5DE94B1D58}" dt="2025-01-26T04:31:45.096" v="1621" actId="478"/>
          <ac:cxnSpMkLst>
            <pc:docMk/>
            <pc:sldMk cId="1448470344" sldId="290"/>
            <ac:cxnSpMk id="17" creationId="{50F41EE6-C65A-C14F-7E0B-08337D56A5CA}"/>
          </ac:cxnSpMkLst>
        </pc:cxnChg>
        <pc:cxnChg chg="del mod">
          <ac:chgData name="Heather McDonald" userId="1a44b13b88cb5ddc" providerId="LiveId" clId="{D0424C2C-CC41-48ED-848A-9A5DE94B1D58}" dt="2025-01-26T05:00:57.377" v="2045" actId="478"/>
          <ac:cxnSpMkLst>
            <pc:docMk/>
            <pc:sldMk cId="1448470344" sldId="290"/>
            <ac:cxnSpMk id="19" creationId="{F95D772A-C215-7A3A-E9E5-FEBEECC321B2}"/>
          </ac:cxnSpMkLst>
        </pc:cxnChg>
        <pc:cxnChg chg="del mod">
          <ac:chgData name="Heather McDonald" userId="1a44b13b88cb5ddc" providerId="LiveId" clId="{D0424C2C-CC41-48ED-848A-9A5DE94B1D58}" dt="2025-01-26T05:00:58.570" v="2046" actId="478"/>
          <ac:cxnSpMkLst>
            <pc:docMk/>
            <pc:sldMk cId="1448470344" sldId="290"/>
            <ac:cxnSpMk id="24" creationId="{129CC01E-877B-6FFF-18F9-32B9556D2301}"/>
          </ac:cxnSpMkLst>
        </pc:cxnChg>
        <pc:cxnChg chg="del">
          <ac:chgData name="Heather McDonald" userId="1a44b13b88cb5ddc" providerId="LiveId" clId="{D0424C2C-CC41-48ED-848A-9A5DE94B1D58}" dt="2025-01-26T04:31:48.513" v="1623" actId="478"/>
          <ac:cxnSpMkLst>
            <pc:docMk/>
            <pc:sldMk cId="1448470344" sldId="290"/>
            <ac:cxnSpMk id="26" creationId="{D31D7E8A-3C1A-EC91-F048-3F7E0946DC07}"/>
          </ac:cxnSpMkLst>
        </pc:cxnChg>
      </pc:sldChg>
      <pc:sldChg chg="addSp delSp modSp add mod ord setBg">
        <pc:chgData name="Heather McDonald" userId="1a44b13b88cb5ddc" providerId="LiveId" clId="{D0424C2C-CC41-48ED-848A-9A5DE94B1D58}" dt="2025-01-26T05:45:48.284" v="2433"/>
        <pc:sldMkLst>
          <pc:docMk/>
          <pc:sldMk cId="1089052505" sldId="291"/>
        </pc:sldMkLst>
        <pc:spChg chg="mod">
          <ac:chgData name="Heather McDonald" userId="1a44b13b88cb5ddc" providerId="LiveId" clId="{D0424C2C-CC41-48ED-848A-9A5DE94B1D58}" dt="2025-01-26T05:42:48.220" v="2429" actId="207"/>
          <ac:spMkLst>
            <pc:docMk/>
            <pc:sldMk cId="1089052505" sldId="291"/>
            <ac:spMk id="3" creationId="{0B03A84A-9905-4426-C69C-EC0C310F2926}"/>
          </ac:spMkLst>
        </pc:spChg>
        <pc:spChg chg="mod">
          <ac:chgData name="Heather McDonald" userId="1a44b13b88cb5ddc" providerId="LiveId" clId="{D0424C2C-CC41-48ED-848A-9A5DE94B1D58}" dt="2025-01-26T05:40:14.883" v="2407" actId="14100"/>
          <ac:spMkLst>
            <pc:docMk/>
            <pc:sldMk cId="1089052505" sldId="291"/>
            <ac:spMk id="5" creationId="{D9235D8A-C45F-202C-170B-DAA36468FDD2}"/>
          </ac:spMkLst>
        </pc:spChg>
        <pc:spChg chg="del">
          <ac:chgData name="Heather McDonald" userId="1a44b13b88cb5ddc" providerId="LiveId" clId="{D0424C2C-CC41-48ED-848A-9A5DE94B1D58}" dt="2025-01-26T05:30:39.807" v="2191" actId="478"/>
          <ac:spMkLst>
            <pc:docMk/>
            <pc:sldMk cId="1089052505" sldId="291"/>
            <ac:spMk id="6" creationId="{DB9FE669-EAF4-9442-64D1-9ABF910C2149}"/>
          </ac:spMkLst>
        </pc:spChg>
        <pc:spChg chg="del">
          <ac:chgData name="Heather McDonald" userId="1a44b13b88cb5ddc" providerId="LiveId" clId="{D0424C2C-CC41-48ED-848A-9A5DE94B1D58}" dt="2025-01-26T05:30:37.893" v="2190" actId="478"/>
          <ac:spMkLst>
            <pc:docMk/>
            <pc:sldMk cId="1089052505" sldId="291"/>
            <ac:spMk id="8" creationId="{B115499E-2625-B538-5CE3-7B89CF857CAE}"/>
          </ac:spMkLst>
        </pc:spChg>
        <pc:spChg chg="del">
          <ac:chgData name="Heather McDonald" userId="1a44b13b88cb5ddc" providerId="LiveId" clId="{D0424C2C-CC41-48ED-848A-9A5DE94B1D58}" dt="2025-01-26T05:30:35.914" v="2189" actId="478"/>
          <ac:spMkLst>
            <pc:docMk/>
            <pc:sldMk cId="1089052505" sldId="291"/>
            <ac:spMk id="9" creationId="{F6402582-3C1B-9AC8-C8D6-A54A40C24823}"/>
          </ac:spMkLst>
        </pc:spChg>
        <pc:spChg chg="del">
          <ac:chgData name="Heather McDonald" userId="1a44b13b88cb5ddc" providerId="LiveId" clId="{D0424C2C-CC41-48ED-848A-9A5DE94B1D58}" dt="2025-01-26T05:30:33.708" v="2188" actId="478"/>
          <ac:spMkLst>
            <pc:docMk/>
            <pc:sldMk cId="1089052505" sldId="291"/>
            <ac:spMk id="10" creationId="{F44E262B-8D9E-3713-4029-40D6EB67C8E2}"/>
          </ac:spMkLst>
        </pc:spChg>
        <pc:spChg chg="del">
          <ac:chgData name="Heather McDonald" userId="1a44b13b88cb5ddc" providerId="LiveId" clId="{D0424C2C-CC41-48ED-848A-9A5DE94B1D58}" dt="2025-01-26T05:30:32.516" v="2187" actId="478"/>
          <ac:spMkLst>
            <pc:docMk/>
            <pc:sldMk cId="1089052505" sldId="291"/>
            <ac:spMk id="11" creationId="{82268DA6-12BF-767B-56CE-6153D511E941}"/>
          </ac:spMkLst>
        </pc:spChg>
        <pc:spChg chg="del">
          <ac:chgData name="Heather McDonald" userId="1a44b13b88cb5ddc" providerId="LiveId" clId="{D0424C2C-CC41-48ED-848A-9A5DE94B1D58}" dt="2025-01-26T05:30:30.851" v="2186" actId="478"/>
          <ac:spMkLst>
            <pc:docMk/>
            <pc:sldMk cId="1089052505" sldId="291"/>
            <ac:spMk id="12" creationId="{ED469DF0-8261-DE3A-FF32-F9E9ECDB4A3C}"/>
          </ac:spMkLst>
        </pc:spChg>
        <pc:spChg chg="add mod">
          <ac:chgData name="Heather McDonald" userId="1a44b13b88cb5ddc" providerId="LiveId" clId="{D0424C2C-CC41-48ED-848A-9A5DE94B1D58}" dt="2025-01-26T05:37:49.756" v="2396" actId="207"/>
          <ac:spMkLst>
            <pc:docMk/>
            <pc:sldMk cId="1089052505" sldId="291"/>
            <ac:spMk id="13" creationId="{F82D5C94-E164-19AD-388D-73B55710A35B}"/>
          </ac:spMkLst>
        </pc:spChg>
      </pc:sldChg>
      <pc:sldChg chg="addSp delSp modSp add mod">
        <pc:chgData name="Heather McDonald" userId="1a44b13b88cb5ddc" providerId="LiveId" clId="{D0424C2C-CC41-48ED-848A-9A5DE94B1D58}" dt="2025-01-26T05:55:38.384" v="2704" actId="1076"/>
        <pc:sldMkLst>
          <pc:docMk/>
          <pc:sldMk cId="3449593060" sldId="292"/>
        </pc:sldMkLst>
        <pc:spChg chg="add mod">
          <ac:chgData name="Heather McDonald" userId="1a44b13b88cb5ddc" providerId="LiveId" clId="{D0424C2C-CC41-48ED-848A-9A5DE94B1D58}" dt="2025-01-26T05:51:35.253" v="2621" actId="1076"/>
          <ac:spMkLst>
            <pc:docMk/>
            <pc:sldMk cId="3449593060" sldId="292"/>
            <ac:spMk id="3" creationId="{1C66D3FE-90C5-B786-9368-52330D75045C}"/>
          </ac:spMkLst>
        </pc:spChg>
        <pc:spChg chg="add mod">
          <ac:chgData name="Heather McDonald" userId="1a44b13b88cb5ddc" providerId="LiveId" clId="{D0424C2C-CC41-48ED-848A-9A5DE94B1D58}" dt="2025-01-26T05:52:27.701" v="2654" actId="20577"/>
          <ac:spMkLst>
            <pc:docMk/>
            <pc:sldMk cId="3449593060" sldId="292"/>
            <ac:spMk id="5" creationId="{A8A45C12-8BCD-EC83-D59A-061D0BE5BA76}"/>
          </ac:spMkLst>
        </pc:spChg>
        <pc:spChg chg="mod">
          <ac:chgData name="Heather McDonald" userId="1a44b13b88cb5ddc" providerId="LiveId" clId="{D0424C2C-CC41-48ED-848A-9A5DE94B1D58}" dt="2025-01-26T05:51:13.143" v="2617" actId="14100"/>
          <ac:spMkLst>
            <pc:docMk/>
            <pc:sldMk cId="3449593060" sldId="292"/>
            <ac:spMk id="6" creationId="{FE4D666F-A411-EF83-C526-A2A364BDB6CE}"/>
          </ac:spMkLst>
        </pc:spChg>
        <pc:spChg chg="del">
          <ac:chgData name="Heather McDonald" userId="1a44b13b88cb5ddc" providerId="LiveId" clId="{D0424C2C-CC41-48ED-848A-9A5DE94B1D58}" dt="2025-01-26T05:47:45.524" v="2454" actId="478"/>
          <ac:spMkLst>
            <pc:docMk/>
            <pc:sldMk cId="3449593060" sldId="292"/>
            <ac:spMk id="8" creationId="{18F9EC8B-C5D2-3674-A52B-629E780BE9BF}"/>
          </ac:spMkLst>
        </pc:spChg>
        <pc:spChg chg="mod">
          <ac:chgData name="Heather McDonald" userId="1a44b13b88cb5ddc" providerId="LiveId" clId="{D0424C2C-CC41-48ED-848A-9A5DE94B1D58}" dt="2025-01-26T05:55:35.830" v="2703" actId="1076"/>
          <ac:spMkLst>
            <pc:docMk/>
            <pc:sldMk cId="3449593060" sldId="292"/>
            <ac:spMk id="9" creationId="{EED26BBB-3D57-CA4C-1928-9DC22878A27D}"/>
          </ac:spMkLst>
        </pc:spChg>
        <pc:spChg chg="del">
          <ac:chgData name="Heather McDonald" userId="1a44b13b88cb5ddc" providerId="LiveId" clId="{D0424C2C-CC41-48ED-848A-9A5DE94B1D58}" dt="2025-01-26T05:47:47.146" v="2455" actId="478"/>
          <ac:spMkLst>
            <pc:docMk/>
            <pc:sldMk cId="3449593060" sldId="292"/>
            <ac:spMk id="10" creationId="{BA4C9DD9-2188-CAD8-941F-298ED01605A5}"/>
          </ac:spMkLst>
        </pc:spChg>
        <pc:spChg chg="mod">
          <ac:chgData name="Heather McDonald" userId="1a44b13b88cb5ddc" providerId="LiveId" clId="{D0424C2C-CC41-48ED-848A-9A5DE94B1D58}" dt="2025-01-26T05:52:39.254" v="2656" actId="404"/>
          <ac:spMkLst>
            <pc:docMk/>
            <pc:sldMk cId="3449593060" sldId="292"/>
            <ac:spMk id="11" creationId="{43FEDB08-7452-AE44-E9D9-F63C014BCDB3}"/>
          </ac:spMkLst>
        </pc:spChg>
        <pc:spChg chg="del">
          <ac:chgData name="Heather McDonald" userId="1a44b13b88cb5ddc" providerId="LiveId" clId="{D0424C2C-CC41-48ED-848A-9A5DE94B1D58}" dt="2025-01-26T05:47:49.552" v="2456" actId="478"/>
          <ac:spMkLst>
            <pc:docMk/>
            <pc:sldMk cId="3449593060" sldId="292"/>
            <ac:spMk id="12" creationId="{CE1E76CA-B72A-861F-835E-488AFCDFD930}"/>
          </ac:spMkLst>
        </pc:spChg>
        <pc:spChg chg="add mod">
          <ac:chgData name="Heather McDonald" userId="1a44b13b88cb5ddc" providerId="LiveId" clId="{D0424C2C-CC41-48ED-848A-9A5DE94B1D58}" dt="2025-01-26T05:55:38.384" v="2704" actId="1076"/>
          <ac:spMkLst>
            <pc:docMk/>
            <pc:sldMk cId="3449593060" sldId="292"/>
            <ac:spMk id="13" creationId="{9D30528A-046F-852E-EC26-79B0658A9E97}"/>
          </ac:spMkLst>
        </pc:spChg>
      </pc:sldChg>
      <pc:sldChg chg="addSp delSp modSp add mod">
        <pc:chgData name="Heather McDonald" userId="1a44b13b88cb5ddc" providerId="LiveId" clId="{D0424C2C-CC41-48ED-848A-9A5DE94B1D58}" dt="2025-01-26T06:06:18.421" v="2904" actId="14100"/>
        <pc:sldMkLst>
          <pc:docMk/>
          <pc:sldMk cId="2010859438" sldId="293"/>
        </pc:sldMkLst>
        <pc:spChg chg="del">
          <ac:chgData name="Heather McDonald" userId="1a44b13b88cb5ddc" providerId="LiveId" clId="{D0424C2C-CC41-48ED-848A-9A5DE94B1D58}" dt="2025-01-26T05:56:35.363" v="2744" actId="478"/>
          <ac:spMkLst>
            <pc:docMk/>
            <pc:sldMk cId="2010859438" sldId="293"/>
            <ac:spMk id="3" creationId="{53A884E3-F279-C0BA-3CB8-C4686E0E80E0}"/>
          </ac:spMkLst>
        </pc:spChg>
        <pc:spChg chg="del mod">
          <ac:chgData name="Heather McDonald" userId="1a44b13b88cb5ddc" providerId="LiveId" clId="{D0424C2C-CC41-48ED-848A-9A5DE94B1D58}" dt="2025-01-26T05:56:32.167" v="2742" actId="478"/>
          <ac:spMkLst>
            <pc:docMk/>
            <pc:sldMk cId="2010859438" sldId="293"/>
            <ac:spMk id="5" creationId="{FC512304-E954-B942-BAC9-B93AC8ECA032}"/>
          </ac:spMkLst>
        </pc:spChg>
        <pc:spChg chg="mod">
          <ac:chgData name="Heather McDonald" userId="1a44b13b88cb5ddc" providerId="LiveId" clId="{D0424C2C-CC41-48ED-848A-9A5DE94B1D58}" dt="2025-01-26T06:04:06.916" v="2882" actId="14100"/>
          <ac:spMkLst>
            <pc:docMk/>
            <pc:sldMk cId="2010859438" sldId="293"/>
            <ac:spMk id="6" creationId="{CD27166D-ABED-659C-1D6C-E22DDB6C91D0}"/>
          </ac:spMkLst>
        </pc:spChg>
        <pc:spChg chg="add mod">
          <ac:chgData name="Heather McDonald" userId="1a44b13b88cb5ddc" providerId="LiveId" clId="{D0424C2C-CC41-48ED-848A-9A5DE94B1D58}" dt="2025-01-26T06:05:57.362" v="2901" actId="14100"/>
          <ac:spMkLst>
            <pc:docMk/>
            <pc:sldMk cId="2010859438" sldId="293"/>
            <ac:spMk id="8" creationId="{08F0D705-4D5F-50B6-3F68-ADA58601576C}"/>
          </ac:spMkLst>
        </pc:spChg>
        <pc:spChg chg="del">
          <ac:chgData name="Heather McDonald" userId="1a44b13b88cb5ddc" providerId="LiveId" clId="{D0424C2C-CC41-48ED-848A-9A5DE94B1D58}" dt="2025-01-26T05:56:27.286" v="2739" actId="478"/>
          <ac:spMkLst>
            <pc:docMk/>
            <pc:sldMk cId="2010859438" sldId="293"/>
            <ac:spMk id="9" creationId="{26813366-344D-CABA-A8BE-9075806A4BAB}"/>
          </ac:spMkLst>
        </pc:spChg>
        <pc:spChg chg="del">
          <ac:chgData name="Heather McDonald" userId="1a44b13b88cb5ddc" providerId="LiveId" clId="{D0424C2C-CC41-48ED-848A-9A5DE94B1D58}" dt="2025-01-26T05:56:33.765" v="2743" actId="478"/>
          <ac:spMkLst>
            <pc:docMk/>
            <pc:sldMk cId="2010859438" sldId="293"/>
            <ac:spMk id="11" creationId="{0FAAA759-609F-DACA-8F2C-9640956278D1}"/>
          </ac:spMkLst>
        </pc:spChg>
        <pc:spChg chg="del">
          <ac:chgData name="Heather McDonald" userId="1a44b13b88cb5ddc" providerId="LiveId" clId="{D0424C2C-CC41-48ED-848A-9A5DE94B1D58}" dt="2025-01-26T05:56:28.590" v="2740" actId="478"/>
          <ac:spMkLst>
            <pc:docMk/>
            <pc:sldMk cId="2010859438" sldId="293"/>
            <ac:spMk id="13" creationId="{63288087-D643-BDED-21CC-8F5F899CE461}"/>
          </ac:spMkLst>
        </pc:spChg>
        <pc:picChg chg="add del mod modCrop">
          <ac:chgData name="Heather McDonald" userId="1a44b13b88cb5ddc" providerId="LiveId" clId="{D0424C2C-CC41-48ED-848A-9A5DE94B1D58}" dt="2025-01-26T06:05:53.505" v="2900" actId="478"/>
          <ac:picMkLst>
            <pc:docMk/>
            <pc:sldMk cId="2010859438" sldId="293"/>
            <ac:picMk id="12" creationId="{EB0DEC61-4FA8-FDFF-1BC3-001E41659285}"/>
          </ac:picMkLst>
        </pc:picChg>
        <pc:picChg chg="add mod modCrop">
          <ac:chgData name="Heather McDonald" userId="1a44b13b88cb5ddc" providerId="LiveId" clId="{D0424C2C-CC41-48ED-848A-9A5DE94B1D58}" dt="2025-01-26T06:06:03.676" v="2902" actId="14100"/>
          <ac:picMkLst>
            <pc:docMk/>
            <pc:sldMk cId="2010859438" sldId="293"/>
            <ac:picMk id="15" creationId="{3F1C4CB4-DE83-EB4D-B4BE-B1283F206011}"/>
          </ac:picMkLst>
        </pc:picChg>
        <pc:picChg chg="add mod modCrop">
          <ac:chgData name="Heather McDonald" userId="1a44b13b88cb5ddc" providerId="LiveId" clId="{D0424C2C-CC41-48ED-848A-9A5DE94B1D58}" dt="2025-01-26T06:06:18.421" v="2904" actId="14100"/>
          <ac:picMkLst>
            <pc:docMk/>
            <pc:sldMk cId="2010859438" sldId="293"/>
            <ac:picMk id="17" creationId="{59DA7BF8-5F90-09F5-7719-1EB1A4F292D3}"/>
          </ac:picMkLst>
        </pc:picChg>
      </pc:sldChg>
      <pc:sldChg chg="addSp delSp modSp add mod ord">
        <pc:chgData name="Heather McDonald" userId="1a44b13b88cb5ddc" providerId="LiveId" clId="{D0424C2C-CC41-48ED-848A-9A5DE94B1D58}" dt="2025-01-26T06:16:01.671" v="2993" actId="1076"/>
        <pc:sldMkLst>
          <pc:docMk/>
          <pc:sldMk cId="478443792" sldId="294"/>
        </pc:sldMkLst>
        <pc:spChg chg="mod ord">
          <ac:chgData name="Heather McDonald" userId="1a44b13b88cb5ddc" providerId="LiveId" clId="{D0424C2C-CC41-48ED-848A-9A5DE94B1D58}" dt="2025-01-26T06:14:05.381" v="2981" actId="1076"/>
          <ac:spMkLst>
            <pc:docMk/>
            <pc:sldMk cId="478443792" sldId="294"/>
            <ac:spMk id="2" creationId="{0ED1BF63-36FF-59EA-9523-36FC440B7094}"/>
          </ac:spMkLst>
        </pc:spChg>
        <pc:spChg chg="add mod">
          <ac:chgData name="Heather McDonald" userId="1a44b13b88cb5ddc" providerId="LiveId" clId="{D0424C2C-CC41-48ED-848A-9A5DE94B1D58}" dt="2025-01-26T06:11:12.337" v="2966" actId="14100"/>
          <ac:spMkLst>
            <pc:docMk/>
            <pc:sldMk cId="478443792" sldId="294"/>
            <ac:spMk id="3" creationId="{E123989D-0B78-3F48-FD0E-C25D59C9768D}"/>
          </ac:spMkLst>
        </pc:spChg>
        <pc:spChg chg="add mod">
          <ac:chgData name="Heather McDonald" userId="1a44b13b88cb5ddc" providerId="LiveId" clId="{D0424C2C-CC41-48ED-848A-9A5DE94B1D58}" dt="2025-01-26T06:11:14.631" v="2967" actId="14100"/>
          <ac:spMkLst>
            <pc:docMk/>
            <pc:sldMk cId="478443792" sldId="294"/>
            <ac:spMk id="5" creationId="{B655B330-0F81-E832-DF4C-7FE586CAF173}"/>
          </ac:spMkLst>
        </pc:spChg>
        <pc:spChg chg="mod">
          <ac:chgData name="Heather McDonald" userId="1a44b13b88cb5ddc" providerId="LiveId" clId="{D0424C2C-CC41-48ED-848A-9A5DE94B1D58}" dt="2025-01-26T06:14:59.627" v="2985" actId="403"/>
          <ac:spMkLst>
            <pc:docMk/>
            <pc:sldMk cId="478443792" sldId="294"/>
            <ac:spMk id="6" creationId="{91A12408-249D-7209-6B33-7579EC1CA388}"/>
          </ac:spMkLst>
        </pc:spChg>
        <pc:spChg chg="del">
          <ac:chgData name="Heather McDonald" userId="1a44b13b88cb5ddc" providerId="LiveId" clId="{D0424C2C-CC41-48ED-848A-9A5DE94B1D58}" dt="2025-01-26T06:07:31.921" v="2911" actId="478"/>
          <ac:spMkLst>
            <pc:docMk/>
            <pc:sldMk cId="478443792" sldId="294"/>
            <ac:spMk id="8" creationId="{D6CD5031-0E07-2021-1239-CA3E9027E321}"/>
          </ac:spMkLst>
        </pc:spChg>
        <pc:spChg chg="add mod">
          <ac:chgData name="Heather McDonald" userId="1a44b13b88cb5ddc" providerId="LiveId" clId="{D0424C2C-CC41-48ED-848A-9A5DE94B1D58}" dt="2025-01-26T06:11:17.520" v="2968" actId="14100"/>
          <ac:spMkLst>
            <pc:docMk/>
            <pc:sldMk cId="478443792" sldId="294"/>
            <ac:spMk id="9" creationId="{A56BBE25-E99D-0DF0-7E51-BE02602F8B4E}"/>
          </ac:spMkLst>
        </pc:spChg>
        <pc:spChg chg="add mod">
          <ac:chgData name="Heather McDonald" userId="1a44b13b88cb5ddc" providerId="LiveId" clId="{D0424C2C-CC41-48ED-848A-9A5DE94B1D58}" dt="2025-01-26T06:11:19.865" v="2969" actId="14100"/>
          <ac:spMkLst>
            <pc:docMk/>
            <pc:sldMk cId="478443792" sldId="294"/>
            <ac:spMk id="10" creationId="{22312665-71A4-76CC-F8EB-D7F76AD2B61C}"/>
          </ac:spMkLst>
        </pc:spChg>
        <pc:picChg chg="add del mod">
          <ac:chgData name="Heather McDonald" userId="1a44b13b88cb5ddc" providerId="LiveId" clId="{D0424C2C-CC41-48ED-848A-9A5DE94B1D58}" dt="2025-01-26T06:13:02.405" v="2973" actId="478"/>
          <ac:picMkLst>
            <pc:docMk/>
            <pc:sldMk cId="478443792" sldId="294"/>
            <ac:picMk id="12" creationId="{53B0B6CC-2C6F-C9A5-DF31-F77306582076}"/>
          </ac:picMkLst>
        </pc:picChg>
        <pc:picChg chg="add del mod">
          <ac:chgData name="Heather McDonald" userId="1a44b13b88cb5ddc" providerId="LiveId" clId="{D0424C2C-CC41-48ED-848A-9A5DE94B1D58}" dt="2025-01-26T06:13:08.549" v="2974" actId="478"/>
          <ac:picMkLst>
            <pc:docMk/>
            <pc:sldMk cId="478443792" sldId="294"/>
            <ac:picMk id="14" creationId="{903506F8-46B2-3C9B-1492-D1F227DC17C7}"/>
          </ac:picMkLst>
        </pc:picChg>
        <pc:picChg chg="del">
          <ac:chgData name="Heather McDonald" userId="1a44b13b88cb5ddc" providerId="LiveId" clId="{D0424C2C-CC41-48ED-848A-9A5DE94B1D58}" dt="2025-01-26T06:07:16.753" v="2910" actId="478"/>
          <ac:picMkLst>
            <pc:docMk/>
            <pc:sldMk cId="478443792" sldId="294"/>
            <ac:picMk id="15" creationId="{48BE40E2-8D44-6479-E000-53EBE7815FB4}"/>
          </ac:picMkLst>
        </pc:picChg>
        <pc:picChg chg="del">
          <ac:chgData name="Heather McDonald" userId="1a44b13b88cb5ddc" providerId="LiveId" clId="{D0424C2C-CC41-48ED-848A-9A5DE94B1D58}" dt="2025-01-26T06:07:16.036" v="2909" actId="478"/>
          <ac:picMkLst>
            <pc:docMk/>
            <pc:sldMk cId="478443792" sldId="294"/>
            <ac:picMk id="17" creationId="{AD900739-8586-4BAB-9CBB-0E363D168825}"/>
          </ac:picMkLst>
        </pc:picChg>
        <pc:picChg chg="add mod">
          <ac:chgData name="Heather McDonald" userId="1a44b13b88cb5ddc" providerId="LiveId" clId="{D0424C2C-CC41-48ED-848A-9A5DE94B1D58}" dt="2025-01-26T06:15:37.055" v="2989" actId="1076"/>
          <ac:picMkLst>
            <pc:docMk/>
            <pc:sldMk cId="478443792" sldId="294"/>
            <ac:picMk id="18" creationId="{A69F2DFA-3626-A154-ED80-F837FAC07698}"/>
          </ac:picMkLst>
        </pc:picChg>
        <pc:picChg chg="add mod">
          <ac:chgData name="Heather McDonald" userId="1a44b13b88cb5ddc" providerId="LiveId" clId="{D0424C2C-CC41-48ED-848A-9A5DE94B1D58}" dt="2025-01-26T06:15:31.140" v="2987" actId="1076"/>
          <ac:picMkLst>
            <pc:docMk/>
            <pc:sldMk cId="478443792" sldId="294"/>
            <ac:picMk id="20" creationId="{E98C0002-F84C-6751-1CDE-76E6D2AEF46B}"/>
          </ac:picMkLst>
        </pc:picChg>
        <pc:picChg chg="add mod">
          <ac:chgData name="Heather McDonald" userId="1a44b13b88cb5ddc" providerId="LiveId" clId="{D0424C2C-CC41-48ED-848A-9A5DE94B1D58}" dt="2025-01-26T06:16:01.671" v="2993" actId="1076"/>
          <ac:picMkLst>
            <pc:docMk/>
            <pc:sldMk cId="478443792" sldId="294"/>
            <ac:picMk id="22" creationId="{7647A67A-A3C7-0200-CFFF-7D8597778A87}"/>
          </ac:picMkLst>
        </pc:picChg>
        <pc:picChg chg="add mod">
          <ac:chgData name="Heather McDonald" userId="1a44b13b88cb5ddc" providerId="LiveId" clId="{D0424C2C-CC41-48ED-848A-9A5DE94B1D58}" dt="2025-01-26T06:15:46.803" v="2991" actId="1076"/>
          <ac:picMkLst>
            <pc:docMk/>
            <pc:sldMk cId="478443792" sldId="294"/>
            <ac:picMk id="24" creationId="{D9164034-B16A-30E9-DD4E-44D866C7758F}"/>
          </ac:picMkLst>
        </pc:picChg>
      </pc:sldChg>
      <pc:sldChg chg="addSp delSp modSp new mod setBg">
        <pc:chgData name="Heather McDonald" userId="1a44b13b88cb5ddc" providerId="LiveId" clId="{D0424C2C-CC41-48ED-848A-9A5DE94B1D58}" dt="2025-01-26T07:09:36.432" v="3251" actId="14100"/>
        <pc:sldMkLst>
          <pc:docMk/>
          <pc:sldMk cId="290231962" sldId="295"/>
        </pc:sldMkLst>
        <pc:spChg chg="del">
          <ac:chgData name="Heather McDonald" userId="1a44b13b88cb5ddc" providerId="LiveId" clId="{D0424C2C-CC41-48ED-848A-9A5DE94B1D58}" dt="2025-01-26T07:09:30.601" v="3247" actId="478"/>
          <ac:spMkLst>
            <pc:docMk/>
            <pc:sldMk cId="290231962" sldId="295"/>
            <ac:spMk id="2" creationId="{23B650B0-0E04-1DCD-C07F-E7CB754843B5}"/>
          </ac:spMkLst>
        </pc:spChg>
        <pc:spChg chg="del">
          <ac:chgData name="Heather McDonald" userId="1a44b13b88cb5ddc" providerId="LiveId" clId="{D0424C2C-CC41-48ED-848A-9A5DE94B1D58}" dt="2025-01-26T07:09:28.087" v="3246"/>
          <ac:spMkLst>
            <pc:docMk/>
            <pc:sldMk cId="290231962" sldId="295"/>
            <ac:spMk id="3" creationId="{07C5DB91-F052-4788-A2D2-23704726B66B}"/>
          </ac:spMkLst>
        </pc:spChg>
        <pc:picChg chg="add mod">
          <ac:chgData name="Heather McDonald" userId="1a44b13b88cb5ddc" providerId="LiveId" clId="{D0424C2C-CC41-48ED-848A-9A5DE94B1D58}" dt="2025-01-26T07:09:36.432" v="3251" actId="14100"/>
          <ac:picMkLst>
            <pc:docMk/>
            <pc:sldMk cId="290231962" sldId="295"/>
            <ac:picMk id="5" creationId="{EB599B28-C73F-946B-88E4-7B0CAC8B6117}"/>
          </ac:picMkLst>
        </pc:picChg>
      </pc:sldChg>
    </pc:docChg>
  </pc:docChgLst>
  <pc:docChgLst>
    <pc:chgData name="Brad Coleman" userId="066ef922b9b7a454" providerId="Windows Live" clId="Web-{DDA2E17B-645C-5D41-A7F7-B24FF3F56C80}"/>
    <pc:docChg chg="modSld">
      <pc:chgData name="Brad Coleman" userId="066ef922b9b7a454" providerId="Windows Live" clId="Web-{DDA2E17B-645C-5D41-A7F7-B24FF3F56C80}" dt="2025-01-23T22:00:47.482" v="19" actId="20577"/>
      <pc:docMkLst>
        <pc:docMk/>
      </pc:docMkLst>
      <pc:sldChg chg="modSp">
        <pc:chgData name="Brad Coleman" userId="066ef922b9b7a454" providerId="Windows Live" clId="Web-{DDA2E17B-645C-5D41-A7F7-B24FF3F56C80}" dt="2025-01-23T22:00:47.482" v="19" actId="20577"/>
        <pc:sldMkLst>
          <pc:docMk/>
          <pc:sldMk cId="3874269525" sldId="263"/>
        </pc:sldMkLst>
        <pc:spChg chg="mod">
          <ac:chgData name="Brad Coleman" userId="066ef922b9b7a454" providerId="Windows Live" clId="Web-{DDA2E17B-645C-5D41-A7F7-B24FF3F56C80}" dt="2025-01-23T22:00:47.482" v="19" actId="20577"/>
          <ac:spMkLst>
            <pc:docMk/>
            <pc:sldMk cId="3874269525" sldId="263"/>
            <ac:spMk id="27" creationId="{7F3F5F44-8499-982A-4AAD-0B1A58844F55}"/>
          </ac:spMkLst>
        </pc:spChg>
      </pc:sldChg>
    </pc:docChg>
  </pc:docChgLst>
  <pc:docChgLst>
    <pc:chgData name="Guest User" providerId="Windows Live" clId="Web-{BD27C975-9E33-CF21-46B7-F73214BCB44B}"/>
    <pc:docChg chg="mod modSld">
      <pc:chgData name="Guest User" userId="" providerId="Windows Live" clId="Web-{BD27C975-9E33-CF21-46B7-F73214BCB44B}" dt="2025-01-24T01:03:03.598" v="31" actId="20577"/>
      <pc:docMkLst>
        <pc:docMk/>
      </pc:docMkLst>
      <pc:sldChg chg="modSp">
        <pc:chgData name="Guest User" userId="" providerId="Windows Live" clId="Web-{BD27C975-9E33-CF21-46B7-F73214BCB44B}" dt="2025-01-24T00:49:47.951" v="7" actId="20577"/>
        <pc:sldMkLst>
          <pc:docMk/>
          <pc:sldMk cId="1807315286" sldId="268"/>
        </pc:sldMkLst>
      </pc:sldChg>
      <pc:sldChg chg="modSp modCm">
        <pc:chgData name="Guest User" userId="" providerId="Windows Live" clId="Web-{BD27C975-9E33-CF21-46B7-F73214BCB44B}" dt="2025-01-24T01:03:03.598" v="31" actId="20577"/>
        <pc:sldMkLst>
          <pc:docMk/>
          <pc:sldMk cId="3454570663" sldId="270"/>
        </pc:sldMkLst>
        <pc:spChg chg="mod">
          <ac:chgData name="Guest User" userId="" providerId="Windows Live" clId="Web-{BD27C975-9E33-CF21-46B7-F73214BCB44B}" dt="2025-01-24T01:03:03.598" v="31" actId="20577"/>
          <ac:spMkLst>
            <pc:docMk/>
            <pc:sldMk cId="3454570663" sldId="270"/>
            <ac:spMk id="15" creationId="{7DA33D6A-D520-FE15-14DA-7CD0EAD6EC4A}"/>
          </ac:spMkLst>
        </pc:spChg>
        <pc:extLst>
          <p:ext xmlns:p="http://schemas.openxmlformats.org/presentationml/2006/main" uri="{D6D511B9-2390-475A-947B-AFAB55BFBCF1}">
            <pc226:cmChg xmlns:pc226="http://schemas.microsoft.com/office/powerpoint/2022/06/main/command" chg="mod">
              <pc226:chgData name="Guest User" userId="" providerId="Windows Live" clId="Web-{BD27C975-9E33-CF21-46B7-F73214BCB44B}" dt="2025-01-24T01:02:50.973" v="30" actId="20577"/>
              <pc2:cmMkLst xmlns:pc2="http://schemas.microsoft.com/office/powerpoint/2019/9/main/command">
                <pc:docMk/>
                <pc:sldMk cId="3454570663" sldId="270"/>
                <pc2:cmMk id="{A983E7EE-59E4-423C-B2ED-17B592E8D825}"/>
              </pc2:cmMkLst>
            </pc226:cmChg>
          </p:ext>
        </pc:extLst>
      </pc:sldChg>
    </pc:docChg>
  </pc:docChgLst>
  <pc:docChgLst>
    <pc:chgData name="Brad Coleman" userId="066ef922b9b7a454" providerId="Windows Live" clId="Web-{656ED0B7-104B-283E-40C4-23505C36BDDD}"/>
    <pc:docChg chg="modSld">
      <pc:chgData name="Brad Coleman" userId="066ef922b9b7a454" providerId="Windows Live" clId="Web-{656ED0B7-104B-283E-40C4-23505C36BDDD}" dt="2025-01-27T06:20:42.050" v="10" actId="20577"/>
      <pc:docMkLst>
        <pc:docMk/>
      </pc:docMkLst>
      <pc:sldChg chg="modSp">
        <pc:chgData name="Brad Coleman" userId="066ef922b9b7a454" providerId="Windows Live" clId="Web-{656ED0B7-104B-283E-40C4-23505C36BDDD}" dt="2025-01-27T06:20:42.050" v="10" actId="20577"/>
        <pc:sldMkLst>
          <pc:docMk/>
          <pc:sldMk cId="1089052505" sldId="291"/>
        </pc:sldMkLst>
        <pc:spChg chg="mod">
          <ac:chgData name="Brad Coleman" userId="066ef922b9b7a454" providerId="Windows Live" clId="Web-{656ED0B7-104B-283E-40C4-23505C36BDDD}" dt="2025-01-27T06:20:42.050" v="10" actId="20577"/>
          <ac:spMkLst>
            <pc:docMk/>
            <pc:sldMk cId="1089052505" sldId="291"/>
            <ac:spMk id="13" creationId="{F82D5C94-E164-19AD-388D-73B55710A35B}"/>
          </ac:spMkLst>
        </pc:spChg>
      </pc:sldChg>
    </pc:docChg>
  </pc:docChgLst>
  <pc:docChgLst>
    <pc:chgData name="Brad Coleman" userId="066ef922b9b7a454" providerId="Windows Live" clId="Web-{272EAABB-E71C-AD81-4C54-1CE04B37EB8F}"/>
    <pc:docChg chg="modSld">
      <pc:chgData name="Brad Coleman" userId="066ef922b9b7a454" providerId="Windows Live" clId="Web-{272EAABB-E71C-AD81-4C54-1CE04B37EB8F}" dt="2025-01-26T06:43:51.179" v="91" actId="14100"/>
      <pc:docMkLst>
        <pc:docMk/>
      </pc:docMkLst>
      <pc:sldChg chg="modSp">
        <pc:chgData name="Brad Coleman" userId="066ef922b9b7a454" providerId="Windows Live" clId="Web-{272EAABB-E71C-AD81-4C54-1CE04B37EB8F}" dt="2025-01-26T06:43:51.179" v="91" actId="14100"/>
        <pc:sldMkLst>
          <pc:docMk/>
          <pc:sldMk cId="1448470344" sldId="290"/>
        </pc:sldMkLst>
        <pc:spChg chg="mod">
          <ac:chgData name="Brad Coleman" userId="066ef922b9b7a454" providerId="Windows Live" clId="Web-{272EAABB-E71C-AD81-4C54-1CE04B37EB8F}" dt="2025-01-26T06:43:45.428" v="90" actId="20577"/>
          <ac:spMkLst>
            <pc:docMk/>
            <pc:sldMk cId="1448470344" sldId="290"/>
            <ac:spMk id="7" creationId="{6A964F15-C276-2037-EC9C-55629CBEF691}"/>
          </ac:spMkLst>
        </pc:spChg>
        <pc:picChg chg="mod">
          <ac:chgData name="Brad Coleman" userId="066ef922b9b7a454" providerId="Windows Live" clId="Web-{272EAABB-E71C-AD81-4C54-1CE04B37EB8F}" dt="2025-01-26T06:43:51.179" v="91" actId="14100"/>
          <ac:picMkLst>
            <pc:docMk/>
            <pc:sldMk cId="1448470344" sldId="290"/>
            <ac:picMk id="9" creationId="{FA0879A1-FA63-D75D-9068-41198F7E4135}"/>
          </ac:picMkLst>
        </pc:picChg>
      </pc:sldChg>
    </pc:docChg>
  </pc:docChgLst>
  <pc:docChgLst>
    <pc:chgData name="Brad Coleman" userId="066ef922b9b7a454" providerId="Windows Live" clId="Web-{966FE53C-BB8F-ACAE-8063-F7257246939E}"/>
    <pc:docChg chg="addSld delSld modSld sldOrd">
      <pc:chgData name="Brad Coleman" userId="066ef922b9b7a454" providerId="Windows Live" clId="Web-{966FE53C-BB8F-ACAE-8063-F7257246939E}" dt="2025-01-20T07:49:42.978" v="5766" actId="20577"/>
      <pc:docMkLst>
        <pc:docMk/>
      </pc:docMkLst>
      <pc:sldChg chg="modSp">
        <pc:chgData name="Brad Coleman" userId="066ef922b9b7a454" providerId="Windows Live" clId="Web-{966FE53C-BB8F-ACAE-8063-F7257246939E}" dt="2025-01-20T00:52:05.340" v="635" actId="1076"/>
        <pc:sldMkLst>
          <pc:docMk/>
          <pc:sldMk cId="1118595014" sldId="257"/>
        </pc:sldMkLst>
        <pc:spChg chg="mod">
          <ac:chgData name="Brad Coleman" userId="066ef922b9b7a454" providerId="Windows Live" clId="Web-{966FE53C-BB8F-ACAE-8063-F7257246939E}" dt="2025-01-20T00:52:05.340" v="635" actId="1076"/>
          <ac:spMkLst>
            <pc:docMk/>
            <pc:sldMk cId="1118595014" sldId="257"/>
            <ac:spMk id="4" creationId="{B28869AF-799A-CAF7-C653-546553A6BC25}"/>
          </ac:spMkLst>
        </pc:spChg>
        <pc:spChg chg="mod">
          <ac:chgData name="Brad Coleman" userId="066ef922b9b7a454" providerId="Windows Live" clId="Web-{966FE53C-BB8F-ACAE-8063-F7257246939E}" dt="2025-01-20T00:52:02.183" v="634" actId="1076"/>
          <ac:spMkLst>
            <pc:docMk/>
            <pc:sldMk cId="1118595014" sldId="257"/>
            <ac:spMk id="7" creationId="{D6F8B48D-A6DE-1402-AAF6-69AE4DBA9FFB}"/>
          </ac:spMkLst>
        </pc:spChg>
        <pc:spChg chg="mod">
          <ac:chgData name="Brad Coleman" userId="066ef922b9b7a454" providerId="Windows Live" clId="Web-{966FE53C-BB8F-ACAE-8063-F7257246939E}" dt="2025-01-20T00:51:52.511" v="633" actId="1076"/>
          <ac:spMkLst>
            <pc:docMk/>
            <pc:sldMk cId="1118595014" sldId="257"/>
            <ac:spMk id="8" creationId="{E185B590-E92A-50C8-8146-DC51074BC311}"/>
          </ac:spMkLst>
        </pc:spChg>
      </pc:sldChg>
      <pc:sldChg chg="modSp">
        <pc:chgData name="Brad Coleman" userId="066ef922b9b7a454" providerId="Windows Live" clId="Web-{966FE53C-BB8F-ACAE-8063-F7257246939E}" dt="2025-01-20T00:52:53.561" v="642" actId="20577"/>
        <pc:sldMkLst>
          <pc:docMk/>
          <pc:sldMk cId="2641018737" sldId="258"/>
        </pc:sldMkLst>
        <pc:spChg chg="mod">
          <ac:chgData name="Brad Coleman" userId="066ef922b9b7a454" providerId="Windows Live" clId="Web-{966FE53C-BB8F-ACAE-8063-F7257246939E}" dt="2025-01-20T00:52:53.561" v="642" actId="20577"/>
          <ac:spMkLst>
            <pc:docMk/>
            <pc:sldMk cId="2641018737" sldId="258"/>
            <ac:spMk id="8" creationId="{E185B590-E92A-50C8-8146-DC51074BC311}"/>
          </ac:spMkLst>
        </pc:spChg>
      </pc:sldChg>
      <pc:sldChg chg="addSp delSp modSp">
        <pc:chgData name="Brad Coleman" userId="066ef922b9b7a454" providerId="Windows Live" clId="Web-{966FE53C-BB8F-ACAE-8063-F7257246939E}" dt="2025-01-20T00:50:26.944" v="583" actId="20577"/>
        <pc:sldMkLst>
          <pc:docMk/>
          <pc:sldMk cId="2198958085" sldId="259"/>
        </pc:sldMkLst>
        <pc:spChg chg="mod">
          <ac:chgData name="Brad Coleman" userId="066ef922b9b7a454" providerId="Windows Live" clId="Web-{966FE53C-BB8F-ACAE-8063-F7257246939E}" dt="2025-01-20T00:33:18.480" v="564" actId="14100"/>
          <ac:spMkLst>
            <pc:docMk/>
            <pc:sldMk cId="2198958085" sldId="259"/>
            <ac:spMk id="4" creationId="{B28869AF-799A-CAF7-C653-546553A6BC25}"/>
          </ac:spMkLst>
        </pc:spChg>
        <pc:spChg chg="mod">
          <ac:chgData name="Brad Coleman" userId="066ef922b9b7a454" providerId="Windows Live" clId="Web-{966FE53C-BB8F-ACAE-8063-F7257246939E}" dt="2025-01-20T00:50:26.944" v="583" actId="20577"/>
          <ac:spMkLst>
            <pc:docMk/>
            <pc:sldMk cId="2198958085" sldId="259"/>
            <ac:spMk id="5" creationId="{B537D459-01B4-D89B-63FA-05125DDEC44F}"/>
          </ac:spMkLst>
        </pc:spChg>
        <pc:picChg chg="add mod">
          <ac:chgData name="Brad Coleman" userId="066ef922b9b7a454" providerId="Windows Live" clId="Web-{966FE53C-BB8F-ACAE-8063-F7257246939E}" dt="2025-01-20T00:49:54.817" v="571" actId="14100"/>
          <ac:picMkLst>
            <pc:docMk/>
            <pc:sldMk cId="2198958085" sldId="259"/>
            <ac:picMk id="6" creationId="{779F5507-E321-A837-914E-F7E21C2E5781}"/>
          </ac:picMkLst>
        </pc:picChg>
      </pc:sldChg>
      <pc:sldChg chg="ord">
        <pc:chgData name="Brad Coleman" userId="066ef922b9b7a454" providerId="Windows Live" clId="Web-{966FE53C-BB8F-ACAE-8063-F7257246939E}" dt="2025-01-20T02:05:05.195" v="1615"/>
        <pc:sldMkLst>
          <pc:docMk/>
          <pc:sldMk cId="1357017409" sldId="261"/>
        </pc:sldMkLst>
      </pc:sldChg>
      <pc:sldChg chg="modSp">
        <pc:chgData name="Brad Coleman" userId="066ef922b9b7a454" providerId="Windows Live" clId="Web-{966FE53C-BB8F-ACAE-8063-F7257246939E}" dt="2025-01-19T23:30:02.363" v="89" actId="1076"/>
        <pc:sldMkLst>
          <pc:docMk/>
          <pc:sldMk cId="3874269525" sldId="263"/>
        </pc:sldMkLst>
        <pc:spChg chg="mod">
          <ac:chgData name="Brad Coleman" userId="066ef922b9b7a454" providerId="Windows Live" clId="Web-{966FE53C-BB8F-ACAE-8063-F7257246939E}" dt="2025-01-19T23:23:46.426" v="11" actId="20577"/>
          <ac:spMkLst>
            <pc:docMk/>
            <pc:sldMk cId="3874269525" sldId="263"/>
            <ac:spMk id="16" creationId="{5CD786FE-D8C5-B975-16E1-35B58EE7A0C2}"/>
          </ac:spMkLst>
        </pc:spChg>
        <pc:spChg chg="mod">
          <ac:chgData name="Brad Coleman" userId="066ef922b9b7a454" providerId="Windows Live" clId="Web-{966FE53C-BB8F-ACAE-8063-F7257246939E}" dt="2025-01-19T23:25:03.742" v="79" actId="20577"/>
          <ac:spMkLst>
            <pc:docMk/>
            <pc:sldMk cId="3874269525" sldId="263"/>
            <ac:spMk id="18" creationId="{5FA5D2FC-2168-AA5D-C42F-57091428EC4F}"/>
          </ac:spMkLst>
        </pc:spChg>
        <pc:spChg chg="mod">
          <ac:chgData name="Brad Coleman" userId="066ef922b9b7a454" providerId="Windows Live" clId="Web-{966FE53C-BB8F-ACAE-8063-F7257246939E}" dt="2025-01-19T23:29:13.799" v="80" actId="1076"/>
          <ac:spMkLst>
            <pc:docMk/>
            <pc:sldMk cId="3874269525" sldId="263"/>
            <ac:spMk id="20" creationId="{A13CBFCF-9800-3432-44BE-C49D4DE59DEE}"/>
          </ac:spMkLst>
        </pc:spChg>
        <pc:spChg chg="mod">
          <ac:chgData name="Brad Coleman" userId="066ef922b9b7a454" providerId="Windows Live" clId="Web-{966FE53C-BB8F-ACAE-8063-F7257246939E}" dt="2025-01-19T23:29:33.143" v="83" actId="1076"/>
          <ac:spMkLst>
            <pc:docMk/>
            <pc:sldMk cId="3874269525" sldId="263"/>
            <ac:spMk id="21" creationId="{51C0B428-E629-E954-FE67-38416BFEFACA}"/>
          </ac:spMkLst>
        </pc:spChg>
        <pc:spChg chg="mod">
          <ac:chgData name="Brad Coleman" userId="066ef922b9b7a454" providerId="Windows Live" clId="Web-{966FE53C-BB8F-ACAE-8063-F7257246939E}" dt="2025-01-19T23:29:37.222" v="84" actId="1076"/>
          <ac:spMkLst>
            <pc:docMk/>
            <pc:sldMk cId="3874269525" sldId="263"/>
            <ac:spMk id="22" creationId="{3877C7E1-8DF1-12F6-A743-E1233E98F5EB}"/>
          </ac:spMkLst>
        </pc:spChg>
        <pc:spChg chg="mod">
          <ac:chgData name="Brad Coleman" userId="066ef922b9b7a454" providerId="Windows Live" clId="Web-{966FE53C-BB8F-ACAE-8063-F7257246939E}" dt="2025-01-19T23:29:44.784" v="86" actId="1076"/>
          <ac:spMkLst>
            <pc:docMk/>
            <pc:sldMk cId="3874269525" sldId="263"/>
            <ac:spMk id="23" creationId="{B7018596-C5F1-A549-D1E1-0D0BDF0359BA}"/>
          </ac:spMkLst>
        </pc:spChg>
        <pc:spChg chg="mod">
          <ac:chgData name="Brad Coleman" userId="066ef922b9b7a454" providerId="Windows Live" clId="Web-{966FE53C-BB8F-ACAE-8063-F7257246939E}" dt="2025-01-19T23:29:50.363" v="87" actId="1076"/>
          <ac:spMkLst>
            <pc:docMk/>
            <pc:sldMk cId="3874269525" sldId="263"/>
            <ac:spMk id="25" creationId="{C4B4AA91-FD6E-759E-E48C-FE339EBB3108}"/>
          </ac:spMkLst>
        </pc:spChg>
        <pc:spChg chg="mod">
          <ac:chgData name="Brad Coleman" userId="066ef922b9b7a454" providerId="Windows Live" clId="Web-{966FE53C-BB8F-ACAE-8063-F7257246939E}" dt="2025-01-19T23:30:02.363" v="89" actId="1076"/>
          <ac:spMkLst>
            <pc:docMk/>
            <pc:sldMk cId="3874269525" sldId="263"/>
            <ac:spMk id="27" creationId="{7F3F5F44-8499-982A-4AAD-0B1A58844F55}"/>
          </ac:spMkLst>
        </pc:spChg>
        <pc:cxnChg chg="mod">
          <ac:chgData name="Brad Coleman" userId="066ef922b9b7a454" providerId="Windows Live" clId="Web-{966FE53C-BB8F-ACAE-8063-F7257246939E}" dt="2025-01-19T23:29:27.659" v="82" actId="1076"/>
          <ac:cxnSpMkLst>
            <pc:docMk/>
            <pc:sldMk cId="3874269525" sldId="263"/>
            <ac:cxnSpMk id="19" creationId="{13C639A6-0201-A76E-E3FB-B68D1454B2E1}"/>
          </ac:cxnSpMkLst>
        </pc:cxnChg>
        <pc:cxnChg chg="mod">
          <ac:chgData name="Brad Coleman" userId="066ef922b9b7a454" providerId="Windows Live" clId="Web-{966FE53C-BB8F-ACAE-8063-F7257246939E}" dt="2025-01-19T23:29:41.269" v="85" actId="1076"/>
          <ac:cxnSpMkLst>
            <pc:docMk/>
            <pc:sldMk cId="3874269525" sldId="263"/>
            <ac:cxnSpMk id="24" creationId="{A57B84FE-1A92-BDF8-79A7-2517715D5E30}"/>
          </ac:cxnSpMkLst>
        </pc:cxnChg>
        <pc:cxnChg chg="mod">
          <ac:chgData name="Brad Coleman" userId="066ef922b9b7a454" providerId="Windows Live" clId="Web-{966FE53C-BB8F-ACAE-8063-F7257246939E}" dt="2025-01-19T23:29:58.957" v="88" actId="1076"/>
          <ac:cxnSpMkLst>
            <pc:docMk/>
            <pc:sldMk cId="3874269525" sldId="263"/>
            <ac:cxnSpMk id="26" creationId="{E271FCC0-9FE9-BD76-639D-4EB88555A0A0}"/>
          </ac:cxnSpMkLst>
        </pc:cxnChg>
      </pc:sldChg>
      <pc:sldChg chg="delSp modSp add replId">
        <pc:chgData name="Brad Coleman" userId="066ef922b9b7a454" providerId="Windows Live" clId="Web-{966FE53C-BB8F-ACAE-8063-F7257246939E}" dt="2025-01-20T01:11:13.013" v="868" actId="1076"/>
        <pc:sldMkLst>
          <pc:docMk/>
          <pc:sldMk cId="50882227" sldId="264"/>
        </pc:sldMkLst>
        <pc:spChg chg="mod">
          <ac:chgData name="Brad Coleman" userId="066ef922b9b7a454" providerId="Windows Live" clId="Web-{966FE53C-BB8F-ACAE-8063-F7257246939E}" dt="2025-01-19T23:32:13.212" v="92" actId="20577"/>
          <ac:spMkLst>
            <pc:docMk/>
            <pc:sldMk cId="50882227" sldId="264"/>
            <ac:spMk id="5" creationId="{DE1315C9-BC12-87BF-91B6-2EA0F8E31143}"/>
          </ac:spMkLst>
        </pc:spChg>
        <pc:spChg chg="mod">
          <ac:chgData name="Brad Coleman" userId="066ef922b9b7a454" providerId="Windows Live" clId="Web-{966FE53C-BB8F-ACAE-8063-F7257246939E}" dt="2025-01-20T01:11:13.013" v="868" actId="1076"/>
          <ac:spMkLst>
            <pc:docMk/>
            <pc:sldMk cId="50882227" sldId="264"/>
            <ac:spMk id="6" creationId="{8F211D05-7FFA-B794-AE4B-30108D85E2CC}"/>
          </ac:spMkLst>
        </pc:spChg>
        <pc:spChg chg="mod">
          <ac:chgData name="Brad Coleman" userId="066ef922b9b7a454" providerId="Windows Live" clId="Web-{966FE53C-BB8F-ACAE-8063-F7257246939E}" dt="2025-01-20T01:11:04.529" v="866" actId="1076"/>
          <ac:spMkLst>
            <pc:docMk/>
            <pc:sldMk cId="50882227" sldId="264"/>
            <ac:spMk id="12" creationId="{DC3D464C-7657-05C8-8DB4-00858A64E905}"/>
          </ac:spMkLst>
        </pc:spChg>
        <pc:spChg chg="mod">
          <ac:chgData name="Brad Coleman" userId="066ef922b9b7a454" providerId="Windows Live" clId="Web-{966FE53C-BB8F-ACAE-8063-F7257246939E}" dt="2025-01-20T01:10:54.544" v="865" actId="14100"/>
          <ac:spMkLst>
            <pc:docMk/>
            <pc:sldMk cId="50882227" sldId="264"/>
            <ac:spMk id="13" creationId="{E9E93EF6-E08E-0B1A-35E1-3010474A7697}"/>
          </ac:spMkLst>
        </pc:spChg>
        <pc:spChg chg="mod">
          <ac:chgData name="Brad Coleman" userId="066ef922b9b7a454" providerId="Windows Live" clId="Web-{966FE53C-BB8F-ACAE-8063-F7257246939E}" dt="2025-01-20T01:10:09.197" v="861" actId="1076"/>
          <ac:spMkLst>
            <pc:docMk/>
            <pc:sldMk cId="50882227" sldId="264"/>
            <ac:spMk id="15" creationId="{1EA52962-B343-6E22-EC8C-30A467DA9C96}"/>
          </ac:spMkLst>
        </pc:spChg>
        <pc:spChg chg="mod">
          <ac:chgData name="Brad Coleman" userId="066ef922b9b7a454" providerId="Windows Live" clId="Web-{966FE53C-BB8F-ACAE-8063-F7257246939E}" dt="2025-01-20T01:09:59.994" v="860" actId="1076"/>
          <ac:spMkLst>
            <pc:docMk/>
            <pc:sldMk cId="50882227" sldId="264"/>
            <ac:spMk id="16" creationId="{5CD786FE-D8C5-B975-16E1-35B58EE7A0C2}"/>
          </ac:spMkLst>
        </pc:spChg>
        <pc:spChg chg="mod">
          <ac:chgData name="Brad Coleman" userId="066ef922b9b7a454" providerId="Windows Live" clId="Web-{966FE53C-BB8F-ACAE-8063-F7257246939E}" dt="2025-01-20T01:09:37.461" v="857" actId="1076"/>
          <ac:spMkLst>
            <pc:docMk/>
            <pc:sldMk cId="50882227" sldId="264"/>
            <ac:spMk id="18" creationId="{5FA5D2FC-2168-AA5D-C42F-57091428EC4F}"/>
          </ac:spMkLst>
        </pc:spChg>
        <pc:spChg chg="mod">
          <ac:chgData name="Brad Coleman" userId="066ef922b9b7a454" providerId="Windows Live" clId="Web-{966FE53C-BB8F-ACAE-8063-F7257246939E}" dt="2025-01-20T01:08:37.536" v="804" actId="1076"/>
          <ac:spMkLst>
            <pc:docMk/>
            <pc:sldMk cId="50882227" sldId="264"/>
            <ac:spMk id="20" creationId="{A13CBFCF-9800-3432-44BE-C49D4DE59DEE}"/>
          </ac:spMkLst>
        </pc:spChg>
        <pc:spChg chg="mod">
          <ac:chgData name="Brad Coleman" userId="066ef922b9b7a454" providerId="Windows Live" clId="Web-{966FE53C-BB8F-ACAE-8063-F7257246939E}" dt="2025-01-20T01:08:22.660" v="801" actId="1076"/>
          <ac:spMkLst>
            <pc:docMk/>
            <pc:sldMk cId="50882227" sldId="264"/>
            <ac:spMk id="21" creationId="{51C0B428-E629-E954-FE67-38416BFEFACA}"/>
          </ac:spMkLst>
        </pc:spChg>
        <pc:cxnChg chg="mod">
          <ac:chgData name="Brad Coleman" userId="066ef922b9b7a454" providerId="Windows Live" clId="Web-{966FE53C-BB8F-ACAE-8063-F7257246939E}" dt="2025-01-20T01:11:08.482" v="867" actId="1076"/>
          <ac:cxnSpMkLst>
            <pc:docMk/>
            <pc:sldMk cId="50882227" sldId="264"/>
            <ac:cxnSpMk id="11" creationId="{6EC8E2DA-D274-4D3B-F0B7-FAC56CDF6EE4}"/>
          </ac:cxnSpMkLst>
        </pc:cxnChg>
        <pc:cxnChg chg="mod">
          <ac:chgData name="Brad Coleman" userId="066ef922b9b7a454" providerId="Windows Live" clId="Web-{966FE53C-BB8F-ACAE-8063-F7257246939E}" dt="2025-01-20T01:10:46.418" v="864" actId="14100"/>
          <ac:cxnSpMkLst>
            <pc:docMk/>
            <pc:sldMk cId="50882227" sldId="264"/>
            <ac:cxnSpMk id="14" creationId="{C2785CAD-DE7C-5903-971A-2160D91DAD59}"/>
          </ac:cxnSpMkLst>
        </pc:cxnChg>
        <pc:cxnChg chg="mod">
          <ac:chgData name="Brad Coleman" userId="066ef922b9b7a454" providerId="Windows Live" clId="Web-{966FE53C-BB8F-ACAE-8063-F7257246939E}" dt="2025-01-20T01:09:53.837" v="859" actId="1076"/>
          <ac:cxnSpMkLst>
            <pc:docMk/>
            <pc:sldMk cId="50882227" sldId="264"/>
            <ac:cxnSpMk id="17" creationId="{BB8A4259-3D48-5EA6-BCDD-463C86672AF7}"/>
          </ac:cxnSpMkLst>
        </pc:cxnChg>
        <pc:cxnChg chg="mod">
          <ac:chgData name="Brad Coleman" userId="066ef922b9b7a454" providerId="Windows Live" clId="Web-{966FE53C-BB8F-ACAE-8063-F7257246939E}" dt="2025-01-20T01:08:32.661" v="803" actId="1076"/>
          <ac:cxnSpMkLst>
            <pc:docMk/>
            <pc:sldMk cId="50882227" sldId="264"/>
            <ac:cxnSpMk id="19" creationId="{13C639A6-0201-A76E-E3FB-B68D1454B2E1}"/>
          </ac:cxnSpMkLst>
        </pc:cxnChg>
      </pc:sldChg>
      <pc:sldChg chg="addSp delSp modSp add replId">
        <pc:chgData name="Brad Coleman" userId="066ef922b9b7a454" providerId="Windows Live" clId="Web-{966FE53C-BB8F-ACAE-8063-F7257246939E}" dt="2025-01-20T02:04:44.553" v="1613" actId="20577"/>
        <pc:sldMkLst>
          <pc:docMk/>
          <pc:sldMk cId="2733667558" sldId="265"/>
        </pc:sldMkLst>
        <pc:spChg chg="add mod">
          <ac:chgData name="Brad Coleman" userId="066ef922b9b7a454" providerId="Windows Live" clId="Web-{966FE53C-BB8F-ACAE-8063-F7257246939E}" dt="2025-01-20T01:36:35.007" v="958" actId="20577"/>
          <ac:spMkLst>
            <pc:docMk/>
            <pc:sldMk cId="2733667558" sldId="265"/>
            <ac:spMk id="4" creationId="{1F86BAD0-7CB5-EF48-5D9A-7C71C053C721}"/>
          </ac:spMkLst>
        </pc:spChg>
        <pc:spChg chg="mod">
          <ac:chgData name="Brad Coleman" userId="066ef922b9b7a454" providerId="Windows Live" clId="Web-{966FE53C-BB8F-ACAE-8063-F7257246939E}" dt="2025-01-20T01:21:31.111" v="903"/>
          <ac:spMkLst>
            <pc:docMk/>
            <pc:sldMk cId="2733667558" sldId="265"/>
            <ac:spMk id="5" creationId="{DE1315C9-BC12-87BF-91B6-2EA0F8E31143}"/>
          </ac:spMkLst>
        </pc:spChg>
        <pc:spChg chg="add mod">
          <ac:chgData name="Brad Coleman" userId="066ef922b9b7a454" providerId="Windows Live" clId="Web-{966FE53C-BB8F-ACAE-8063-F7257246939E}" dt="2025-01-20T01:31:14.768" v="930" actId="1076"/>
          <ac:spMkLst>
            <pc:docMk/>
            <pc:sldMk cId="2733667558" sldId="265"/>
            <ac:spMk id="23" creationId="{436FB1AA-927E-C58F-3494-4E4D577097CE}"/>
          </ac:spMkLst>
        </pc:spChg>
        <pc:spChg chg="add mod">
          <ac:chgData name="Brad Coleman" userId="066ef922b9b7a454" providerId="Windows Live" clId="Web-{966FE53C-BB8F-ACAE-8063-F7257246939E}" dt="2025-01-20T01:47:33.667" v="1232" actId="20577"/>
          <ac:spMkLst>
            <pc:docMk/>
            <pc:sldMk cId="2733667558" sldId="265"/>
            <ac:spMk id="25" creationId="{F5480A5E-10E0-184F-6E13-F334D801CFC1}"/>
          </ac:spMkLst>
        </pc:spChg>
        <pc:spChg chg="add mod">
          <ac:chgData name="Brad Coleman" userId="066ef922b9b7a454" providerId="Windows Live" clId="Web-{966FE53C-BB8F-ACAE-8063-F7257246939E}" dt="2025-01-20T01:53:01.217" v="1399" actId="20577"/>
          <ac:spMkLst>
            <pc:docMk/>
            <pc:sldMk cId="2733667558" sldId="265"/>
            <ac:spMk id="26" creationId="{9F84D7E4-996B-B871-77BE-FB4572976DE1}"/>
          </ac:spMkLst>
        </pc:spChg>
        <pc:spChg chg="add mod">
          <ac:chgData name="Brad Coleman" userId="066ef922b9b7a454" providerId="Windows Live" clId="Web-{966FE53C-BB8F-ACAE-8063-F7257246939E}" dt="2025-01-20T01:52:02.682" v="1395" actId="20577"/>
          <ac:spMkLst>
            <pc:docMk/>
            <pc:sldMk cId="2733667558" sldId="265"/>
            <ac:spMk id="27" creationId="{B2D43927-360D-7A6E-339E-0E2AD62475C4}"/>
          </ac:spMkLst>
        </pc:spChg>
        <pc:spChg chg="add mod">
          <ac:chgData name="Brad Coleman" userId="066ef922b9b7a454" providerId="Windows Live" clId="Web-{966FE53C-BB8F-ACAE-8063-F7257246939E}" dt="2025-01-20T02:04:44.553" v="1613" actId="20577"/>
          <ac:spMkLst>
            <pc:docMk/>
            <pc:sldMk cId="2733667558" sldId="265"/>
            <ac:spMk id="29" creationId="{5CD52B98-E69C-3C2B-6C19-B4F50983D5AD}"/>
          </ac:spMkLst>
        </pc:spChg>
        <pc:cxnChg chg="add mod">
          <ac:chgData name="Brad Coleman" userId="066ef922b9b7a454" providerId="Windows Live" clId="Web-{966FE53C-BB8F-ACAE-8063-F7257246939E}" dt="2025-01-20T01:30:47.908" v="927" actId="1076"/>
          <ac:cxnSpMkLst>
            <pc:docMk/>
            <pc:sldMk cId="2733667558" sldId="265"/>
            <ac:cxnSpMk id="8" creationId="{195F8D02-A587-96DF-9806-1CC848B2A98D}"/>
          </ac:cxnSpMkLst>
        </pc:cxnChg>
        <pc:cxnChg chg="add mod">
          <ac:chgData name="Brad Coleman" userId="066ef922b9b7a454" providerId="Windows Live" clId="Web-{966FE53C-BB8F-ACAE-8063-F7257246939E}" dt="2025-01-20T01:31:12.643" v="929" actId="1076"/>
          <ac:cxnSpMkLst>
            <pc:docMk/>
            <pc:sldMk cId="2733667558" sldId="265"/>
            <ac:cxnSpMk id="10" creationId="{C9FC8DD3-13EC-C352-2984-DD06624F5906}"/>
          </ac:cxnSpMkLst>
        </pc:cxnChg>
        <pc:cxnChg chg="add mod">
          <ac:chgData name="Brad Coleman" userId="066ef922b9b7a454" providerId="Windows Live" clId="Web-{966FE53C-BB8F-ACAE-8063-F7257246939E}" dt="2025-01-20T01:51:52.088" v="1393" actId="1076"/>
          <ac:cxnSpMkLst>
            <pc:docMk/>
            <pc:sldMk cId="2733667558" sldId="265"/>
            <ac:cxnSpMk id="28" creationId="{26949E31-C99A-2F81-4908-1A6FF30E2D6D}"/>
          </ac:cxnSpMkLst>
        </pc:cxnChg>
      </pc:sldChg>
      <pc:sldChg chg="modSp add mod ord replId setBg">
        <pc:chgData name="Brad Coleman" userId="066ef922b9b7a454" providerId="Windows Live" clId="Web-{966FE53C-BB8F-ACAE-8063-F7257246939E}" dt="2025-01-20T02:23:40.492" v="1710"/>
        <pc:sldMkLst>
          <pc:docMk/>
          <pc:sldMk cId="1056432640" sldId="266"/>
        </pc:sldMkLst>
        <pc:spChg chg="mod">
          <ac:chgData name="Brad Coleman" userId="066ef922b9b7a454" providerId="Windows Live" clId="Web-{966FE53C-BB8F-ACAE-8063-F7257246939E}" dt="2025-01-20T02:23:40.492" v="1710"/>
          <ac:spMkLst>
            <pc:docMk/>
            <pc:sldMk cId="1056432640" sldId="266"/>
            <ac:spMk id="5" creationId="{28BBCE53-E35E-6F98-1028-02DAE1CF1D66}"/>
          </ac:spMkLst>
        </pc:spChg>
      </pc:sldChg>
      <pc:sldChg chg="add del ord replId">
        <pc:chgData name="Brad Coleman" userId="066ef922b9b7a454" providerId="Windows Live" clId="Web-{966FE53C-BB8F-ACAE-8063-F7257246939E}" dt="2025-01-20T02:05:21.164" v="1619"/>
        <pc:sldMkLst>
          <pc:docMk/>
          <pc:sldMk cId="1131811279" sldId="266"/>
        </pc:sldMkLst>
      </pc:sldChg>
      <pc:sldChg chg="addSp delSp modSp add mod replId setBg">
        <pc:chgData name="Brad Coleman" userId="066ef922b9b7a454" providerId="Windows Live" clId="Web-{966FE53C-BB8F-ACAE-8063-F7257246939E}" dt="2025-01-20T04:10:46.253" v="2868" actId="1076"/>
        <pc:sldMkLst>
          <pc:docMk/>
          <pc:sldMk cId="448817575" sldId="267"/>
        </pc:sldMkLst>
        <pc:spChg chg="mod">
          <ac:chgData name="Brad Coleman" userId="066ef922b9b7a454" providerId="Windows Live" clId="Web-{966FE53C-BB8F-ACAE-8063-F7257246939E}" dt="2025-01-20T03:45:43.135" v="2519"/>
          <ac:spMkLst>
            <pc:docMk/>
            <pc:sldMk cId="448817575" sldId="267"/>
            <ac:spMk id="5" creationId="{28BBCE53-E35E-6F98-1028-02DAE1CF1D66}"/>
          </ac:spMkLst>
        </pc:spChg>
        <pc:spChg chg="add mod">
          <ac:chgData name="Brad Coleman" userId="066ef922b9b7a454" providerId="Windows Live" clId="Web-{966FE53C-BB8F-ACAE-8063-F7257246939E}" dt="2025-01-20T02:09:39.226" v="1640" actId="20577"/>
          <ac:spMkLst>
            <pc:docMk/>
            <pc:sldMk cId="448817575" sldId="267"/>
            <ac:spMk id="7" creationId="{8F937E2D-AE25-7E02-CF6A-FCB53EBA6F47}"/>
          </ac:spMkLst>
        </pc:spChg>
        <pc:spChg chg="add mod">
          <ac:chgData name="Brad Coleman" userId="066ef922b9b7a454" providerId="Windows Live" clId="Web-{966FE53C-BB8F-ACAE-8063-F7257246939E}" dt="2025-01-20T02:24:58.996" v="1735" actId="1076"/>
          <ac:spMkLst>
            <pc:docMk/>
            <pc:sldMk cId="448817575" sldId="267"/>
            <ac:spMk id="9" creationId="{7C81BBB5-2541-0524-FFB0-8E34A7137CAD}"/>
          </ac:spMkLst>
        </pc:spChg>
        <pc:spChg chg="add mod">
          <ac:chgData name="Brad Coleman" userId="066ef922b9b7a454" providerId="Windows Live" clId="Web-{966FE53C-BB8F-ACAE-8063-F7257246939E}" dt="2025-01-20T03:48:08.125" v="2522" actId="1076"/>
          <ac:spMkLst>
            <pc:docMk/>
            <pc:sldMk cId="448817575" sldId="267"/>
            <ac:spMk id="11" creationId="{0A1ADA3D-D339-FC7E-D33C-07C69FB920B2}"/>
          </ac:spMkLst>
        </pc:spChg>
        <pc:spChg chg="add mod">
          <ac:chgData name="Brad Coleman" userId="066ef922b9b7a454" providerId="Windows Live" clId="Web-{966FE53C-BB8F-ACAE-8063-F7257246939E}" dt="2025-01-20T02:56:16.336" v="2472" actId="1076"/>
          <ac:spMkLst>
            <pc:docMk/>
            <pc:sldMk cId="448817575" sldId="267"/>
            <ac:spMk id="13" creationId="{86529394-8434-FBFE-BCD7-5E1BD45DE0D4}"/>
          </ac:spMkLst>
        </pc:spChg>
        <pc:spChg chg="add mod">
          <ac:chgData name="Brad Coleman" userId="066ef922b9b7a454" providerId="Windows Live" clId="Web-{966FE53C-BB8F-ACAE-8063-F7257246939E}" dt="2025-01-20T02:34:36.825" v="1991" actId="20577"/>
          <ac:spMkLst>
            <pc:docMk/>
            <pc:sldMk cId="448817575" sldId="267"/>
            <ac:spMk id="15" creationId="{7B5D6C4A-C857-C530-3CBE-FBC0E6941072}"/>
          </ac:spMkLst>
        </pc:spChg>
        <pc:spChg chg="add mod">
          <ac:chgData name="Brad Coleman" userId="066ef922b9b7a454" providerId="Windows Live" clId="Web-{966FE53C-BB8F-ACAE-8063-F7257246939E}" dt="2025-01-20T03:48:15.484" v="2523" actId="14100"/>
          <ac:spMkLst>
            <pc:docMk/>
            <pc:sldMk cId="448817575" sldId="267"/>
            <ac:spMk id="17" creationId="{B4BEBA2A-45AE-2FD0-3F62-04E38140ED13}"/>
          </ac:spMkLst>
        </pc:spChg>
        <pc:spChg chg="add mod">
          <ac:chgData name="Brad Coleman" userId="066ef922b9b7a454" providerId="Windows Live" clId="Web-{966FE53C-BB8F-ACAE-8063-F7257246939E}" dt="2025-01-20T03:01:46.573" v="2476" actId="14100"/>
          <ac:spMkLst>
            <pc:docMk/>
            <pc:sldMk cId="448817575" sldId="267"/>
            <ac:spMk id="19" creationId="{4EBCAC48-CCE3-827F-9E28-CE4FF4FA7D8F}"/>
          </ac:spMkLst>
        </pc:spChg>
        <pc:spChg chg="add mod">
          <ac:chgData name="Brad Coleman" userId="066ef922b9b7a454" providerId="Windows Live" clId="Web-{966FE53C-BB8F-ACAE-8063-F7257246939E}" dt="2025-01-20T02:52:42.152" v="2411" actId="1076"/>
          <ac:spMkLst>
            <pc:docMk/>
            <pc:sldMk cId="448817575" sldId="267"/>
            <ac:spMk id="21" creationId="{5C20A256-90DD-B686-2908-C37B9A89BC89}"/>
          </ac:spMkLst>
        </pc:spChg>
        <pc:spChg chg="add mod">
          <ac:chgData name="Brad Coleman" userId="066ef922b9b7a454" providerId="Windows Live" clId="Web-{966FE53C-BB8F-ACAE-8063-F7257246939E}" dt="2025-01-20T03:45:49.666" v="2520"/>
          <ac:spMkLst>
            <pc:docMk/>
            <pc:sldMk cId="448817575" sldId="267"/>
            <ac:spMk id="22" creationId="{A017CB60-FFAA-2F6B-DCE3-55A0091586DC}"/>
          </ac:spMkLst>
        </pc:spChg>
        <pc:picChg chg="add mod">
          <ac:chgData name="Brad Coleman" userId="066ef922b9b7a454" providerId="Windows Live" clId="Web-{966FE53C-BB8F-ACAE-8063-F7257246939E}" dt="2025-01-20T04:10:46.253" v="2868" actId="1076"/>
          <ac:picMkLst>
            <pc:docMk/>
            <pc:sldMk cId="448817575" sldId="267"/>
            <ac:picMk id="2" creationId="{83C8C872-52B8-168D-D0B9-9DFD2FD3A258}"/>
          </ac:picMkLst>
        </pc:picChg>
        <pc:picChg chg="add">
          <ac:chgData name="Brad Coleman" userId="066ef922b9b7a454" providerId="Windows Live" clId="Web-{966FE53C-BB8F-ACAE-8063-F7257246939E}" dt="2025-01-20T02:09:05.427" v="1634"/>
          <ac:picMkLst>
            <pc:docMk/>
            <pc:sldMk cId="448817575" sldId="267"/>
            <ac:picMk id="4" creationId="{A5226FDE-4B75-7616-1007-317AE991638D}"/>
          </ac:picMkLst>
        </pc:picChg>
        <pc:picChg chg="add mod">
          <ac:chgData name="Brad Coleman" userId="066ef922b9b7a454" providerId="Windows Live" clId="Web-{966FE53C-BB8F-ACAE-8063-F7257246939E}" dt="2025-01-20T02:16:38.046" v="1668" actId="1076"/>
          <ac:picMkLst>
            <pc:docMk/>
            <pc:sldMk cId="448817575" sldId="267"/>
            <ac:picMk id="8" creationId="{F56D5EFE-BF65-0ACC-74EC-F468DABFECD3}"/>
          </ac:picMkLst>
        </pc:picChg>
        <pc:picChg chg="add mod">
          <ac:chgData name="Brad Coleman" userId="066ef922b9b7a454" providerId="Windows Live" clId="Web-{966FE53C-BB8F-ACAE-8063-F7257246939E}" dt="2025-01-20T02:55:56.085" v="2469" actId="1076"/>
          <ac:picMkLst>
            <pc:docMk/>
            <pc:sldMk cId="448817575" sldId="267"/>
            <ac:picMk id="10" creationId="{32ED436A-F3F3-9D36-695A-FFB27F6FF25E}"/>
          </ac:picMkLst>
        </pc:picChg>
        <pc:picChg chg="add mod">
          <ac:chgData name="Brad Coleman" userId="066ef922b9b7a454" providerId="Windows Live" clId="Web-{966FE53C-BB8F-ACAE-8063-F7257246939E}" dt="2025-01-20T02:56:03.257" v="2470" actId="1076"/>
          <ac:picMkLst>
            <pc:docMk/>
            <pc:sldMk cId="448817575" sldId="267"/>
            <ac:picMk id="12" creationId="{9FCECE7D-6744-F7B2-48A9-F3B220140878}"/>
          </ac:picMkLst>
        </pc:picChg>
        <pc:picChg chg="add mod">
          <ac:chgData name="Brad Coleman" userId="066ef922b9b7a454" providerId="Windows Live" clId="Web-{966FE53C-BB8F-ACAE-8063-F7257246939E}" dt="2025-01-20T02:55:42.725" v="2467" actId="14100"/>
          <ac:picMkLst>
            <pc:docMk/>
            <pc:sldMk cId="448817575" sldId="267"/>
            <ac:picMk id="14" creationId="{8B6709D9-215F-EFEF-130D-8B449271FFC5}"/>
          </ac:picMkLst>
        </pc:picChg>
        <pc:picChg chg="add mod">
          <ac:chgData name="Brad Coleman" userId="066ef922b9b7a454" providerId="Windows Live" clId="Web-{966FE53C-BB8F-ACAE-8063-F7257246939E}" dt="2025-01-20T02:37:07.318" v="1997" actId="14100"/>
          <ac:picMkLst>
            <pc:docMk/>
            <pc:sldMk cId="448817575" sldId="267"/>
            <ac:picMk id="16" creationId="{3BE65BAD-4FF2-5AE8-01B9-596D440B42DD}"/>
          </ac:picMkLst>
        </pc:picChg>
        <pc:picChg chg="add mod">
          <ac:chgData name="Brad Coleman" userId="066ef922b9b7a454" providerId="Windows Live" clId="Web-{966FE53C-BB8F-ACAE-8063-F7257246939E}" dt="2025-01-20T02:50:33.535" v="2299" actId="14100"/>
          <ac:picMkLst>
            <pc:docMk/>
            <pc:sldMk cId="448817575" sldId="267"/>
            <ac:picMk id="20" creationId="{70574C44-FD7C-6162-17EE-99B1C457ABBC}"/>
          </ac:picMkLst>
        </pc:picChg>
      </pc:sldChg>
      <pc:sldChg chg="addSp delSp modSp add replId">
        <pc:chgData name="Brad Coleman" userId="066ef922b9b7a454" providerId="Windows Live" clId="Web-{966FE53C-BB8F-ACAE-8063-F7257246939E}" dt="2025-01-20T04:37:41.797" v="3173" actId="20577"/>
        <pc:sldMkLst>
          <pc:docMk/>
          <pc:sldMk cId="1807315286" sldId="268"/>
        </pc:sldMkLst>
        <pc:spChg chg="add mod">
          <ac:chgData name="Brad Coleman" userId="066ef922b9b7a454" providerId="Windows Live" clId="Web-{966FE53C-BB8F-ACAE-8063-F7257246939E}" dt="2025-01-20T04:19:24.209" v="2888" actId="1076"/>
          <ac:spMkLst>
            <pc:docMk/>
            <pc:sldMk cId="1807315286" sldId="268"/>
            <ac:spMk id="6" creationId="{EC310129-6798-5D92-937F-22C4ABB20A6F}"/>
          </ac:spMkLst>
        </pc:spChg>
        <pc:spChg chg="add mod">
          <ac:chgData name="Brad Coleman" userId="066ef922b9b7a454" providerId="Windows Live" clId="Web-{966FE53C-BB8F-ACAE-8063-F7257246939E}" dt="2025-01-20T04:33:50.788" v="3049" actId="20577"/>
          <ac:spMkLst>
            <pc:docMk/>
            <pc:sldMk cId="1807315286" sldId="268"/>
            <ac:spMk id="8" creationId="{9802B1D3-035B-74D0-7807-C91EE65349DE}"/>
          </ac:spMkLst>
        </pc:spChg>
        <pc:spChg chg="add mod">
          <ac:chgData name="Brad Coleman" userId="066ef922b9b7a454" providerId="Windows Live" clId="Web-{966FE53C-BB8F-ACAE-8063-F7257246939E}" dt="2025-01-20T04:34:12.508" v="3058" actId="20577"/>
          <ac:spMkLst>
            <pc:docMk/>
            <pc:sldMk cId="1807315286" sldId="268"/>
            <ac:spMk id="9" creationId="{0251191A-3ECB-AFBE-26BB-129D454EEB1E}"/>
          </ac:spMkLst>
        </pc:spChg>
        <pc:spChg chg="add mod">
          <ac:chgData name="Brad Coleman" userId="066ef922b9b7a454" providerId="Windows Live" clId="Web-{966FE53C-BB8F-ACAE-8063-F7257246939E}" dt="2025-01-20T04:35:03.682" v="3073" actId="20577"/>
          <ac:spMkLst>
            <pc:docMk/>
            <pc:sldMk cId="1807315286" sldId="268"/>
            <ac:spMk id="10" creationId="{C3136460-B1CA-B26A-DD6B-157CFC15BD87}"/>
          </ac:spMkLst>
        </pc:spChg>
        <pc:spChg chg="add mod">
          <ac:chgData name="Brad Coleman" userId="066ef922b9b7a454" providerId="Windows Live" clId="Web-{966FE53C-BB8F-ACAE-8063-F7257246939E}" dt="2025-01-20T04:36:11.731" v="3084" actId="20577"/>
          <ac:spMkLst>
            <pc:docMk/>
            <pc:sldMk cId="1807315286" sldId="268"/>
            <ac:spMk id="11" creationId="{266F3891-4475-D350-F5F7-B4DCAA3C1FAE}"/>
          </ac:spMkLst>
        </pc:spChg>
        <pc:spChg chg="add mod">
          <ac:chgData name="Brad Coleman" userId="066ef922b9b7a454" providerId="Windows Live" clId="Web-{966FE53C-BB8F-ACAE-8063-F7257246939E}" dt="2025-01-20T04:37:41.797" v="3173" actId="20577"/>
          <ac:spMkLst>
            <pc:docMk/>
            <pc:sldMk cId="1807315286" sldId="268"/>
            <ac:spMk id="12" creationId="{84C9ED87-1872-6BD2-8B9C-6796F711BC56}"/>
          </ac:spMkLst>
        </pc:spChg>
      </pc:sldChg>
      <pc:sldChg chg="addSp delSp modSp add replId">
        <pc:chgData name="Brad Coleman" userId="066ef922b9b7a454" providerId="Windows Live" clId="Web-{966FE53C-BB8F-ACAE-8063-F7257246939E}" dt="2025-01-20T07:01:39.102" v="4791" actId="20577"/>
        <pc:sldMkLst>
          <pc:docMk/>
          <pc:sldMk cId="2234530340" sldId="269"/>
        </pc:sldMkLst>
        <pc:spChg chg="add mod">
          <ac:chgData name="Brad Coleman" userId="066ef922b9b7a454" providerId="Windows Live" clId="Web-{966FE53C-BB8F-ACAE-8063-F7257246939E}" dt="2025-01-20T07:00:56.739" v="4782" actId="1076"/>
          <ac:spMkLst>
            <pc:docMk/>
            <pc:sldMk cId="2234530340" sldId="269"/>
            <ac:spMk id="2" creationId="{BFF4E220-8982-4849-85AD-BA2678669784}"/>
          </ac:spMkLst>
        </pc:spChg>
        <pc:spChg chg="mod">
          <ac:chgData name="Brad Coleman" userId="066ef922b9b7a454" providerId="Windows Live" clId="Web-{966FE53C-BB8F-ACAE-8063-F7257246939E}" dt="2025-01-20T04:39:32.411" v="3186" actId="20577"/>
          <ac:spMkLst>
            <pc:docMk/>
            <pc:sldMk cId="2234530340" sldId="269"/>
            <ac:spMk id="3" creationId="{D9FB8646-DACB-495C-015D-C4DFE0225B4D}"/>
          </ac:spMkLst>
        </pc:spChg>
        <pc:spChg chg="mod">
          <ac:chgData name="Brad Coleman" userId="066ef922b9b7a454" providerId="Windows Live" clId="Web-{966FE53C-BB8F-ACAE-8063-F7257246939E}" dt="2025-01-20T07:00:50.582" v="4781" actId="20577"/>
          <ac:spMkLst>
            <pc:docMk/>
            <pc:sldMk cId="2234530340" sldId="269"/>
            <ac:spMk id="5" creationId="{0CBC400D-FFC7-3D06-E450-75A53E559A4E}"/>
          </ac:spMkLst>
        </pc:spChg>
        <pc:spChg chg="add mod">
          <ac:chgData name="Brad Coleman" userId="066ef922b9b7a454" providerId="Windows Live" clId="Web-{966FE53C-BB8F-ACAE-8063-F7257246939E}" dt="2025-01-20T07:01:39.102" v="4791" actId="20577"/>
          <ac:spMkLst>
            <pc:docMk/>
            <pc:sldMk cId="2234530340" sldId="269"/>
            <ac:spMk id="13" creationId="{045E15B7-2956-92A0-E3AA-FA704E62DC06}"/>
          </ac:spMkLst>
        </pc:spChg>
        <pc:spChg chg="add mod">
          <ac:chgData name="Brad Coleman" userId="066ef922b9b7a454" providerId="Windows Live" clId="Web-{966FE53C-BB8F-ACAE-8063-F7257246939E}" dt="2025-01-20T06:59:34.655" v="4710" actId="1076"/>
          <ac:spMkLst>
            <pc:docMk/>
            <pc:sldMk cId="2234530340" sldId="269"/>
            <ac:spMk id="14" creationId="{2D8755D3-343F-E0AA-C411-CBB3C6A1A93B}"/>
          </ac:spMkLst>
        </pc:spChg>
        <pc:spChg chg="add mod">
          <ac:chgData name="Brad Coleman" userId="066ef922b9b7a454" providerId="Windows Live" clId="Web-{966FE53C-BB8F-ACAE-8063-F7257246939E}" dt="2025-01-20T06:59:31.514" v="4709" actId="1076"/>
          <ac:spMkLst>
            <pc:docMk/>
            <pc:sldMk cId="2234530340" sldId="269"/>
            <ac:spMk id="15" creationId="{7DA33D6A-D520-FE15-14DA-7CD0EAD6EC4A}"/>
          </ac:spMkLst>
        </pc:spChg>
      </pc:sldChg>
      <pc:sldChg chg="delSp modSp add replId">
        <pc:chgData name="Brad Coleman" userId="066ef922b9b7a454" providerId="Windows Live" clId="Web-{966FE53C-BB8F-ACAE-8063-F7257246939E}" dt="2025-01-20T05:13:12.751" v="4394" actId="20577"/>
        <pc:sldMkLst>
          <pc:docMk/>
          <pc:sldMk cId="3454570663" sldId="270"/>
        </pc:sldMkLst>
        <pc:spChg chg="mod">
          <ac:chgData name="Brad Coleman" userId="066ef922b9b7a454" providerId="Windows Live" clId="Web-{966FE53C-BB8F-ACAE-8063-F7257246939E}" dt="2025-01-20T04:52:58.143" v="3746" actId="20577"/>
          <ac:spMkLst>
            <pc:docMk/>
            <pc:sldMk cId="3454570663" sldId="270"/>
            <ac:spMk id="3" creationId="{D9FB8646-DACB-495C-015D-C4DFE0225B4D}"/>
          </ac:spMkLst>
        </pc:spChg>
        <pc:spChg chg="mod">
          <ac:chgData name="Brad Coleman" userId="066ef922b9b7a454" providerId="Windows Live" clId="Web-{966FE53C-BB8F-ACAE-8063-F7257246939E}" dt="2025-01-20T05:06:02.501" v="4000" actId="20577"/>
          <ac:spMkLst>
            <pc:docMk/>
            <pc:sldMk cId="3454570663" sldId="270"/>
            <ac:spMk id="5" creationId="{0CBC400D-FFC7-3D06-E450-75A53E559A4E}"/>
          </ac:spMkLst>
        </pc:spChg>
        <pc:spChg chg="mod">
          <ac:chgData name="Brad Coleman" userId="066ef922b9b7a454" providerId="Windows Live" clId="Web-{966FE53C-BB8F-ACAE-8063-F7257246939E}" dt="2025-01-20T05:06:15.470" v="4007" actId="1076"/>
          <ac:spMkLst>
            <pc:docMk/>
            <pc:sldMk cId="3454570663" sldId="270"/>
            <ac:spMk id="14" creationId="{2D8755D3-343F-E0AA-C411-CBB3C6A1A93B}"/>
          </ac:spMkLst>
        </pc:spChg>
        <pc:spChg chg="mod">
          <ac:chgData name="Brad Coleman" userId="066ef922b9b7a454" providerId="Windows Live" clId="Web-{966FE53C-BB8F-ACAE-8063-F7257246939E}" dt="2025-01-20T05:13:12.751" v="4394" actId="20577"/>
          <ac:spMkLst>
            <pc:docMk/>
            <pc:sldMk cId="3454570663" sldId="270"/>
            <ac:spMk id="15" creationId="{7DA33D6A-D520-FE15-14DA-7CD0EAD6EC4A}"/>
          </ac:spMkLst>
        </pc:spChg>
      </pc:sldChg>
      <pc:sldChg chg="addSp delSp modSp add replId">
        <pc:chgData name="Brad Coleman" userId="066ef922b9b7a454" providerId="Windows Live" clId="Web-{966FE53C-BB8F-ACAE-8063-F7257246939E}" dt="2025-01-20T07:08:47.588" v="5027" actId="20577"/>
        <pc:sldMkLst>
          <pc:docMk/>
          <pc:sldMk cId="3496088184" sldId="271"/>
        </pc:sldMkLst>
        <pc:spChg chg="add mod">
          <ac:chgData name="Brad Coleman" userId="066ef922b9b7a454" providerId="Windows Live" clId="Web-{966FE53C-BB8F-ACAE-8063-F7257246939E}" dt="2025-01-20T07:08:41.806" v="5021" actId="20577"/>
          <ac:spMkLst>
            <pc:docMk/>
            <pc:sldMk cId="3496088184" sldId="271"/>
            <ac:spMk id="2" creationId="{1DCA61AD-140B-497D-E99B-412A523DF9B5}"/>
          </ac:spMkLst>
        </pc:spChg>
        <pc:spChg chg="add mod">
          <ac:chgData name="Brad Coleman" userId="066ef922b9b7a454" providerId="Windows Live" clId="Web-{966FE53C-BB8F-ACAE-8063-F7257246939E}" dt="2025-01-20T07:08:44.822" v="5024" actId="20577"/>
          <ac:spMkLst>
            <pc:docMk/>
            <pc:sldMk cId="3496088184" sldId="271"/>
            <ac:spMk id="3" creationId="{82E467C0-0328-44D9-7545-73EA957A4CAF}"/>
          </ac:spMkLst>
        </pc:spChg>
        <pc:spChg chg="mod">
          <ac:chgData name="Brad Coleman" userId="066ef922b9b7a454" providerId="Windows Live" clId="Web-{966FE53C-BB8F-ACAE-8063-F7257246939E}" dt="2025-01-20T07:08:39.399" v="5018" actId="20577"/>
          <ac:spMkLst>
            <pc:docMk/>
            <pc:sldMk cId="3496088184" sldId="271"/>
            <ac:spMk id="5" creationId="{0CBC400D-FFC7-3D06-E450-75A53E559A4E}"/>
          </ac:spMkLst>
        </pc:spChg>
        <pc:spChg chg="add mod">
          <ac:chgData name="Brad Coleman" userId="066ef922b9b7a454" providerId="Windows Live" clId="Web-{966FE53C-BB8F-ACAE-8063-F7257246939E}" dt="2025-01-20T06:31:05.036" v="4409" actId="20577"/>
          <ac:spMkLst>
            <pc:docMk/>
            <pc:sldMk cId="3496088184" sldId="271"/>
            <ac:spMk id="6" creationId="{BF025FED-743C-2527-23E0-F23DBA61B752}"/>
          </ac:spMkLst>
        </pc:spChg>
        <pc:spChg chg="add mod">
          <ac:chgData name="Brad Coleman" userId="066ef922b9b7a454" providerId="Windows Live" clId="Web-{966FE53C-BB8F-ACAE-8063-F7257246939E}" dt="2025-01-20T07:08:47.588" v="5027" actId="20577"/>
          <ac:spMkLst>
            <pc:docMk/>
            <pc:sldMk cId="3496088184" sldId="271"/>
            <ac:spMk id="8" creationId="{1DCA61AD-140B-497D-E99B-412A523DF9B5}"/>
          </ac:spMkLst>
        </pc:spChg>
      </pc:sldChg>
      <pc:sldChg chg="addSp delSp modSp add replId">
        <pc:chgData name="Brad Coleman" userId="066ef922b9b7a454" providerId="Windows Live" clId="Web-{966FE53C-BB8F-ACAE-8063-F7257246939E}" dt="2025-01-20T07:21:43.553" v="5178" actId="20577"/>
        <pc:sldMkLst>
          <pc:docMk/>
          <pc:sldMk cId="1379746270" sldId="272"/>
        </pc:sldMkLst>
        <pc:spChg chg="mod">
          <ac:chgData name="Brad Coleman" userId="066ef922b9b7a454" providerId="Windows Live" clId="Web-{966FE53C-BB8F-ACAE-8063-F7257246939E}" dt="2025-01-20T07:13:03.138" v="5033" actId="20577"/>
          <ac:spMkLst>
            <pc:docMk/>
            <pc:sldMk cId="1379746270" sldId="272"/>
            <ac:spMk id="6" creationId="{BF025FED-743C-2527-23E0-F23DBA61B752}"/>
          </ac:spMkLst>
        </pc:spChg>
        <pc:spChg chg="mod">
          <ac:chgData name="Brad Coleman" userId="066ef922b9b7a454" providerId="Windows Live" clId="Web-{966FE53C-BB8F-ACAE-8063-F7257246939E}" dt="2025-01-20T07:18:50.305" v="5130" actId="20577"/>
          <ac:spMkLst>
            <pc:docMk/>
            <pc:sldMk cId="1379746270" sldId="272"/>
            <ac:spMk id="8" creationId="{1DCA61AD-140B-497D-E99B-412A523DF9B5}"/>
          </ac:spMkLst>
        </pc:spChg>
        <pc:spChg chg="add mod">
          <ac:chgData name="Brad Coleman" userId="066ef922b9b7a454" providerId="Windows Live" clId="Web-{966FE53C-BB8F-ACAE-8063-F7257246939E}" dt="2025-01-20T07:21:43.553" v="5178" actId="20577"/>
          <ac:spMkLst>
            <pc:docMk/>
            <pc:sldMk cId="1379746270" sldId="272"/>
            <ac:spMk id="9" creationId="{525C8803-0D40-49FE-8A4E-CBFD54007738}"/>
          </ac:spMkLst>
        </pc:spChg>
        <pc:cxnChg chg="add mod">
          <ac:chgData name="Brad Coleman" userId="066ef922b9b7a454" providerId="Windows Live" clId="Web-{966FE53C-BB8F-ACAE-8063-F7257246939E}" dt="2025-01-20T07:18:11.662" v="5117" actId="1076"/>
          <ac:cxnSpMkLst>
            <pc:docMk/>
            <pc:sldMk cId="1379746270" sldId="272"/>
            <ac:cxnSpMk id="10" creationId="{D5C85DC6-3E9E-7EB1-B711-071626DABD72}"/>
          </ac:cxnSpMkLst>
        </pc:cxnChg>
      </pc:sldChg>
      <pc:sldChg chg="modSp add mod ord replId setBg">
        <pc:chgData name="Brad Coleman" userId="066ef922b9b7a454" providerId="Windows Live" clId="Web-{966FE53C-BB8F-ACAE-8063-F7257246939E}" dt="2025-01-20T07:23:17.607" v="5197"/>
        <pc:sldMkLst>
          <pc:docMk/>
          <pc:sldMk cId="4226359900" sldId="273"/>
        </pc:sldMkLst>
        <pc:spChg chg="mod">
          <ac:chgData name="Brad Coleman" userId="066ef922b9b7a454" providerId="Windows Live" clId="Web-{966FE53C-BB8F-ACAE-8063-F7257246939E}" dt="2025-01-20T07:23:01.621" v="5196" actId="20577"/>
          <ac:spMkLst>
            <pc:docMk/>
            <pc:sldMk cId="4226359900" sldId="273"/>
            <ac:spMk id="5" creationId="{28BBCE53-E35E-6F98-1028-02DAE1CF1D66}"/>
          </ac:spMkLst>
        </pc:spChg>
      </pc:sldChg>
      <pc:sldChg chg="addSp delSp modSp add replId">
        <pc:chgData name="Brad Coleman" userId="066ef922b9b7a454" providerId="Windows Live" clId="Web-{966FE53C-BB8F-ACAE-8063-F7257246939E}" dt="2025-01-20T07:29:03.055" v="5219" actId="1076"/>
        <pc:sldMkLst>
          <pc:docMk/>
          <pc:sldMk cId="1030848914" sldId="274"/>
        </pc:sldMkLst>
        <pc:spChg chg="add mod">
          <ac:chgData name="Brad Coleman" userId="066ef922b9b7a454" providerId="Windows Live" clId="Web-{966FE53C-BB8F-ACAE-8063-F7257246939E}" dt="2025-01-20T07:23:59.860" v="5208" actId="1076"/>
          <ac:spMkLst>
            <pc:docMk/>
            <pc:sldMk cId="1030848914" sldId="274"/>
            <ac:spMk id="4" creationId="{15F8EB69-4AA2-6DD1-F94A-B7C39462433E}"/>
          </ac:spMkLst>
        </pc:spChg>
        <pc:picChg chg="add">
          <ac:chgData name="Brad Coleman" userId="066ef922b9b7a454" providerId="Windows Live" clId="Web-{966FE53C-BB8F-ACAE-8063-F7257246939E}" dt="2025-01-20T07:24:17.049" v="5209"/>
          <ac:picMkLst>
            <pc:docMk/>
            <pc:sldMk cId="1030848914" sldId="274"/>
            <ac:picMk id="7" creationId="{A823B254-447F-F4D6-07CE-E1B0AF840BE5}"/>
          </ac:picMkLst>
        </pc:picChg>
        <pc:picChg chg="add mod">
          <ac:chgData name="Brad Coleman" userId="066ef922b9b7a454" providerId="Windows Live" clId="Web-{966FE53C-BB8F-ACAE-8063-F7257246939E}" dt="2025-01-20T07:27:30.704" v="5213" actId="1076"/>
          <ac:picMkLst>
            <pc:docMk/>
            <pc:sldMk cId="1030848914" sldId="274"/>
            <ac:picMk id="9" creationId="{4192FCDD-3600-9B78-6685-786FD45F627B}"/>
          </ac:picMkLst>
        </pc:picChg>
        <pc:picChg chg="add mod">
          <ac:chgData name="Brad Coleman" userId="066ef922b9b7a454" providerId="Windows Live" clId="Web-{966FE53C-BB8F-ACAE-8063-F7257246939E}" dt="2025-01-20T07:29:03.055" v="5219" actId="1076"/>
          <ac:picMkLst>
            <pc:docMk/>
            <pc:sldMk cId="1030848914" sldId="274"/>
            <ac:picMk id="10" creationId="{CD56E203-7DD9-2040-F78A-BF06037C363C}"/>
          </ac:picMkLst>
        </pc:picChg>
      </pc:sldChg>
      <pc:sldChg chg="addSp delSp modSp add replId">
        <pc:chgData name="Brad Coleman" userId="066ef922b9b7a454" providerId="Windows Live" clId="Web-{966FE53C-BB8F-ACAE-8063-F7257246939E}" dt="2025-01-20T07:33:06.855" v="5235" actId="1076"/>
        <pc:sldMkLst>
          <pc:docMk/>
          <pc:sldMk cId="2840213136" sldId="275"/>
        </pc:sldMkLst>
        <pc:picChg chg="add mod">
          <ac:chgData name="Brad Coleman" userId="066ef922b9b7a454" providerId="Windows Live" clId="Web-{966FE53C-BB8F-ACAE-8063-F7257246939E}" dt="2025-01-20T07:33:06.855" v="5235" actId="1076"/>
          <ac:picMkLst>
            <pc:docMk/>
            <pc:sldMk cId="2840213136" sldId="275"/>
            <ac:picMk id="5" creationId="{28E2B6DF-B867-746A-ACEB-BF41F9480484}"/>
          </ac:picMkLst>
        </pc:picChg>
      </pc:sldChg>
      <pc:sldChg chg="addSp delSp modSp add replId">
        <pc:chgData name="Brad Coleman" userId="066ef922b9b7a454" providerId="Windows Live" clId="Web-{966FE53C-BB8F-ACAE-8063-F7257246939E}" dt="2025-01-20T07:40:00.262" v="5327" actId="14100"/>
        <pc:sldMkLst>
          <pc:docMk/>
          <pc:sldMk cId="1774911963" sldId="276"/>
        </pc:sldMkLst>
        <pc:spChg chg="add mod">
          <ac:chgData name="Brad Coleman" userId="066ef922b9b7a454" providerId="Windows Live" clId="Web-{966FE53C-BB8F-ACAE-8063-F7257246939E}" dt="2025-01-20T07:34:02.297" v="5256" actId="1076"/>
          <ac:spMkLst>
            <pc:docMk/>
            <pc:sldMk cId="1774911963" sldId="276"/>
            <ac:spMk id="2" creationId="{877C318B-8146-0BBA-FED8-821473A12315}"/>
          </ac:spMkLst>
        </pc:spChg>
        <pc:picChg chg="add mod">
          <ac:chgData name="Brad Coleman" userId="066ef922b9b7a454" providerId="Windows Live" clId="Web-{966FE53C-BB8F-ACAE-8063-F7257246939E}" dt="2025-01-20T07:38:34.974" v="5309" actId="14100"/>
          <ac:picMkLst>
            <pc:docMk/>
            <pc:sldMk cId="1774911963" sldId="276"/>
            <ac:picMk id="3" creationId="{641D9CD6-5C03-EDC4-691F-5C2AB136D201}"/>
          </ac:picMkLst>
        </pc:picChg>
        <pc:picChg chg="add mod">
          <ac:chgData name="Brad Coleman" userId="066ef922b9b7a454" providerId="Windows Live" clId="Web-{966FE53C-BB8F-ACAE-8063-F7257246939E}" dt="2025-01-20T07:40:00.262" v="5327" actId="14100"/>
          <ac:picMkLst>
            <pc:docMk/>
            <pc:sldMk cId="1774911963" sldId="276"/>
            <ac:picMk id="6" creationId="{4AE51D1A-2B59-E877-12F6-AEDB0FC0AA56}"/>
          </ac:picMkLst>
        </pc:picChg>
        <pc:picChg chg="add mod">
          <ac:chgData name="Brad Coleman" userId="066ef922b9b7a454" providerId="Windows Live" clId="Web-{966FE53C-BB8F-ACAE-8063-F7257246939E}" dt="2025-01-20T07:39:53.183" v="5325" actId="1076"/>
          <ac:picMkLst>
            <pc:docMk/>
            <pc:sldMk cId="1774911963" sldId="276"/>
            <ac:picMk id="8" creationId="{8C50F894-9FCF-1229-83C9-742CAC088B5E}"/>
          </ac:picMkLst>
        </pc:picChg>
        <pc:picChg chg="add mod">
          <ac:chgData name="Brad Coleman" userId="066ef922b9b7a454" providerId="Windows Live" clId="Web-{966FE53C-BB8F-ACAE-8063-F7257246939E}" dt="2025-01-20T07:39:55.793" v="5326" actId="1076"/>
          <ac:picMkLst>
            <pc:docMk/>
            <pc:sldMk cId="1774911963" sldId="276"/>
            <ac:picMk id="9" creationId="{C8621ABF-890F-9852-2D69-5A3E16FD652D}"/>
          </ac:picMkLst>
        </pc:picChg>
      </pc:sldChg>
      <pc:sldChg chg="delSp modSp add replId">
        <pc:chgData name="Brad Coleman" userId="066ef922b9b7a454" providerId="Windows Live" clId="Web-{966FE53C-BB8F-ACAE-8063-F7257246939E}" dt="2025-01-20T07:39:33.447" v="5324" actId="14100"/>
        <pc:sldMkLst>
          <pc:docMk/>
          <pc:sldMk cId="2105560657" sldId="277"/>
        </pc:sldMkLst>
        <pc:picChg chg="mod">
          <ac:chgData name="Brad Coleman" userId="066ef922b9b7a454" providerId="Windows Live" clId="Web-{966FE53C-BB8F-ACAE-8063-F7257246939E}" dt="2025-01-20T07:39:27.494" v="5322" actId="14100"/>
          <ac:picMkLst>
            <pc:docMk/>
            <pc:sldMk cId="2105560657" sldId="277"/>
            <ac:picMk id="10" creationId="{53916B25-6C6D-BE4A-52FB-877AF599FBDF}"/>
          </ac:picMkLst>
        </pc:picChg>
        <pc:picChg chg="mod">
          <ac:chgData name="Brad Coleman" userId="066ef922b9b7a454" providerId="Windows Live" clId="Web-{966FE53C-BB8F-ACAE-8063-F7257246939E}" dt="2025-01-20T07:39:23.634" v="5321" actId="14100"/>
          <ac:picMkLst>
            <pc:docMk/>
            <pc:sldMk cId="2105560657" sldId="277"/>
            <ac:picMk id="11" creationId="{667D12BF-E147-1B64-D380-87CEA81E62E1}"/>
          </ac:picMkLst>
        </pc:picChg>
        <pc:picChg chg="mod">
          <ac:chgData name="Brad Coleman" userId="066ef922b9b7a454" providerId="Windows Live" clId="Web-{966FE53C-BB8F-ACAE-8063-F7257246939E}" dt="2025-01-20T07:39:20.774" v="5320" actId="14100"/>
          <ac:picMkLst>
            <pc:docMk/>
            <pc:sldMk cId="2105560657" sldId="277"/>
            <ac:picMk id="12" creationId="{D5E2D25D-0272-D52B-9ED8-4608CDDEC177}"/>
          </ac:picMkLst>
        </pc:picChg>
        <pc:picChg chg="mod">
          <ac:chgData name="Brad Coleman" userId="066ef922b9b7a454" providerId="Windows Live" clId="Web-{966FE53C-BB8F-ACAE-8063-F7257246939E}" dt="2025-01-20T07:39:33.447" v="5324" actId="14100"/>
          <ac:picMkLst>
            <pc:docMk/>
            <pc:sldMk cId="2105560657" sldId="277"/>
            <ac:picMk id="13" creationId="{4CB5BCEE-EFB8-A98F-4770-089012561CE7}"/>
          </ac:picMkLst>
        </pc:picChg>
      </pc:sldChg>
      <pc:sldChg chg="delSp modSp add replId">
        <pc:chgData name="Brad Coleman" userId="066ef922b9b7a454" providerId="Windows Live" clId="Web-{966FE53C-BB8F-ACAE-8063-F7257246939E}" dt="2025-01-20T07:37:10.483" v="5282" actId="14100"/>
        <pc:sldMkLst>
          <pc:docMk/>
          <pc:sldMk cId="3016049519" sldId="278"/>
        </pc:sldMkLst>
        <pc:picChg chg="mod">
          <ac:chgData name="Brad Coleman" userId="066ef922b9b7a454" providerId="Windows Live" clId="Web-{966FE53C-BB8F-ACAE-8063-F7257246939E}" dt="2025-01-20T07:37:07.561" v="5281" actId="14100"/>
          <ac:picMkLst>
            <pc:docMk/>
            <pc:sldMk cId="3016049519" sldId="278"/>
            <ac:picMk id="14" creationId="{CA1E17A3-F979-28D0-2348-71A2D87C3DA0}"/>
          </ac:picMkLst>
        </pc:picChg>
        <pc:picChg chg="mod">
          <ac:chgData name="Brad Coleman" userId="066ef922b9b7a454" providerId="Windows Live" clId="Web-{966FE53C-BB8F-ACAE-8063-F7257246939E}" dt="2025-01-20T07:37:10.483" v="5282" actId="14100"/>
          <ac:picMkLst>
            <pc:docMk/>
            <pc:sldMk cId="3016049519" sldId="278"/>
            <ac:picMk id="15" creationId="{C7EFAA2A-DFDA-5D9A-2885-021A25BB80A5}"/>
          </ac:picMkLst>
        </pc:picChg>
      </pc:sldChg>
      <pc:sldChg chg="delSp modSp add replId">
        <pc:chgData name="Brad Coleman" userId="066ef922b9b7a454" providerId="Windows Live" clId="Web-{966FE53C-BB8F-ACAE-8063-F7257246939E}" dt="2025-01-20T07:49:42.978" v="5766" actId="20577"/>
        <pc:sldMkLst>
          <pc:docMk/>
          <pc:sldMk cId="1123000164" sldId="279"/>
        </pc:sldMkLst>
        <pc:spChg chg="mod">
          <ac:chgData name="Brad Coleman" userId="066ef922b9b7a454" providerId="Windows Live" clId="Web-{966FE53C-BB8F-ACAE-8063-F7257246939E}" dt="2025-01-20T07:49:42.978" v="5766" actId="20577"/>
          <ac:spMkLst>
            <pc:docMk/>
            <pc:sldMk cId="1123000164" sldId="279"/>
            <ac:spMk id="2" creationId="{877C318B-8146-0BBA-FED8-821473A12315}"/>
          </ac:spMkLst>
        </pc:spChg>
      </pc:sldChg>
    </pc:docChg>
  </pc:docChgLst>
  <pc:docChgLst>
    <pc:chgData name="Brad Coleman" userId="066ef922b9b7a454" providerId="Windows Live" clId="Web-{9DF3AF5B-EE89-36DB-6586-B8C46D2E6A5A}"/>
    <pc:docChg chg="modSld">
      <pc:chgData name="Brad Coleman" userId="066ef922b9b7a454" providerId="Windows Live" clId="Web-{9DF3AF5B-EE89-36DB-6586-B8C46D2E6A5A}" dt="2025-01-24T01:13:33.378" v="6" actId="20577"/>
      <pc:docMkLst>
        <pc:docMk/>
      </pc:docMkLst>
      <pc:sldChg chg="modSp">
        <pc:chgData name="Brad Coleman" userId="066ef922b9b7a454" providerId="Windows Live" clId="Web-{9DF3AF5B-EE89-36DB-6586-B8C46D2E6A5A}" dt="2025-01-24T01:13:13.674" v="3" actId="20577"/>
        <pc:sldMkLst>
          <pc:docMk/>
          <pc:sldMk cId="1807315286" sldId="268"/>
        </pc:sldMkLst>
      </pc:sldChg>
      <pc:sldChg chg="modSp modCm">
        <pc:chgData name="Brad Coleman" userId="066ef922b9b7a454" providerId="Windows Live" clId="Web-{9DF3AF5B-EE89-36DB-6586-B8C46D2E6A5A}" dt="2025-01-24T01:13:33.378" v="6" actId="20577"/>
        <pc:sldMkLst>
          <pc:docMk/>
          <pc:sldMk cId="3454570663" sldId="270"/>
        </pc:sldMkLst>
        <pc:spChg chg="mod">
          <ac:chgData name="Brad Coleman" userId="066ef922b9b7a454" providerId="Windows Live" clId="Web-{9DF3AF5B-EE89-36DB-6586-B8C46D2E6A5A}" dt="2025-01-24T01:13:33.378" v="6" actId="20577"/>
          <ac:spMkLst>
            <pc:docMk/>
            <pc:sldMk cId="3454570663" sldId="270"/>
            <ac:spMk id="15" creationId="{7DA33D6A-D520-FE15-14DA-7CD0EAD6EC4A}"/>
          </ac:spMkLst>
        </pc:spChg>
        <pc:extLst>
          <p:ext xmlns:p="http://schemas.openxmlformats.org/presentationml/2006/main" uri="{D6D511B9-2390-475A-947B-AFAB55BFBCF1}">
            <pc226:cmChg xmlns:pc226="http://schemas.microsoft.com/office/powerpoint/2022/06/main/command" chg="mod">
              <pc226:chgData name="Brad Coleman" userId="066ef922b9b7a454" providerId="Windows Live" clId="Web-{9DF3AF5B-EE89-36DB-6586-B8C46D2E6A5A}" dt="2025-01-24T01:13:32.346" v="5" actId="20577"/>
              <pc2:cmMkLst xmlns:pc2="http://schemas.microsoft.com/office/powerpoint/2019/9/main/command">
                <pc:docMk/>
                <pc:sldMk cId="3454570663" sldId="270"/>
                <pc2:cmMk id="{A983E7EE-59E4-423C-B2ED-17B592E8D825}"/>
              </pc2:cmMkLst>
            </pc226:cmChg>
          </p:ext>
        </pc:extLst>
      </pc:sldChg>
    </pc:docChg>
  </pc:docChgLst>
  <pc:docChgLst>
    <pc:chgData name="Brad Coleman" userId="066ef922b9b7a454" providerId="Windows Live" clId="Web-{4CCB020E-F708-6F8C-5578-16C5763A4423}"/>
    <pc:docChg chg="delSld">
      <pc:chgData name="Brad Coleman" userId="066ef922b9b7a454" providerId="Windows Live" clId="Web-{4CCB020E-F708-6F8C-5578-16C5763A4423}" dt="2025-01-27T06:45:09.168" v="2"/>
      <pc:docMkLst>
        <pc:docMk/>
      </pc:docMkLst>
      <pc:sldChg chg="del">
        <pc:chgData name="Brad Coleman" userId="066ef922b9b7a454" providerId="Windows Live" clId="Web-{4CCB020E-F708-6F8C-5578-16C5763A4423}" dt="2025-01-27T06:45:09.168" v="2"/>
        <pc:sldMkLst>
          <pc:docMk/>
          <pc:sldMk cId="1774911963" sldId="276"/>
        </pc:sldMkLst>
      </pc:sldChg>
      <pc:sldChg chg="del">
        <pc:chgData name="Brad Coleman" userId="066ef922b9b7a454" providerId="Windows Live" clId="Web-{4CCB020E-F708-6F8C-5578-16C5763A4423}" dt="2025-01-27T06:45:04.105" v="1"/>
        <pc:sldMkLst>
          <pc:docMk/>
          <pc:sldMk cId="2105560657" sldId="277"/>
        </pc:sldMkLst>
      </pc:sldChg>
      <pc:sldChg chg="del">
        <pc:chgData name="Brad Coleman" userId="066ef922b9b7a454" providerId="Windows Live" clId="Web-{4CCB020E-F708-6F8C-5578-16C5763A4423}" dt="2025-01-27T06:44:54.746" v="0"/>
        <pc:sldMkLst>
          <pc:docMk/>
          <pc:sldMk cId="3016049519" sldId="278"/>
        </pc:sldMkLst>
      </pc:sldChg>
    </pc:docChg>
  </pc:docChgLst>
</pc:chgInfo>
</file>

<file path=ppt/comments/modernComment_10C_6BB97156.xml><?xml version="1.0" encoding="utf-8"?>
<p188:cmLst xmlns:a="http://schemas.openxmlformats.org/drawingml/2006/main" xmlns:r="http://schemas.openxmlformats.org/officeDocument/2006/relationships" xmlns:p188="http://schemas.microsoft.com/office/powerpoint/2018/8/main">
  <p188:cm id="{3C8A1545-A367-463C-B1E9-58F1AD5FFB74}" authorId="{95582667-6102-27E7-ED8E-01A166EB4B6B}" status="resolved" created="2025-01-24T00:59:21.889" complete="100000">
    <ac:deMkLst xmlns:ac="http://schemas.microsoft.com/office/drawing/2013/main/command">
      <pc:docMk xmlns:pc="http://schemas.microsoft.com/office/powerpoint/2013/main/command"/>
      <pc:sldMk xmlns:pc="http://schemas.microsoft.com/office/powerpoint/2013/main/command" cId="1807315286" sldId="268"/>
      <ac:spMk id="5" creationId="{0CBC400D-FFC7-3D06-E450-75A53E559A4E}"/>
    </ac:deMkLst>
    <p188:txBody>
      <a:bodyPr/>
      <a:lstStyle/>
      <a:p>
        <a:r>
          <a:rPr lang="en-US"/>
          <a:t>Added jacket in case of rain, but not worried about "seam sealed" </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846CE7D5-CF57-46EF-B807-FDD0502418D4}" type="datetimeFigureOut">
              <a:rPr lang="en-US" smtClean="0"/>
              <a:t>1/26/2025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0C_6BB97156.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docs.google.com/forms/d/e/1FAIpQLSd4USTGXbAzjvTGGjXwOhoLpgm8rcyPXD9UpvV2G36Q-gpiQQ/viewform?usp=shar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forms/d/e/1FAIpQLSd4USTGXbAzjvTGGjXwOhoLpgm8rcyPXD9UpvV2G36Q-gpiQQ/viewform?usp=sharing"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running on a hill&#10;&#10;AI-generated content may be incorrect.">
            <a:extLst>
              <a:ext uri="{FF2B5EF4-FFF2-40B4-BE49-F238E27FC236}">
                <a16:creationId xmlns:a16="http://schemas.microsoft.com/office/drawing/2014/main" id="{EB599B28-C73F-946B-88E4-7B0CAC8B61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4000" cy="6858001"/>
          </a:xfrm>
        </p:spPr>
      </p:pic>
    </p:spTree>
    <p:extLst>
      <p:ext uri="{BB962C8B-B14F-4D97-AF65-F5344CB8AC3E}">
        <p14:creationId xmlns:p14="http://schemas.microsoft.com/office/powerpoint/2010/main" val="290231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620EEDA0-FA2B-9A85-8D5B-F6D673CCC6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0BD384A-C984-E4BF-3729-6B043523DA97}"/>
              </a:ext>
            </a:extLst>
          </p:cNvPr>
          <p:cNvSpPr/>
          <p:nvPr/>
        </p:nvSpPr>
        <p:spPr>
          <a:xfrm>
            <a:off x="-101600" y="1181100"/>
            <a:ext cx="9245600"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747F3016-84E3-A032-B57B-08E428B5690D}"/>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98CCD270-79C1-46B3-CD56-5473DF1FF934}"/>
              </a:ext>
            </a:extLst>
          </p:cNvPr>
          <p:cNvSpPr txBox="1"/>
          <p:nvPr/>
        </p:nvSpPr>
        <p:spPr>
          <a:xfrm>
            <a:off x="5396627" y="251100"/>
            <a:ext cx="3747373" cy="707886"/>
          </a:xfrm>
          <a:prstGeom prst="rect">
            <a:avLst/>
          </a:prstGeom>
          <a:solidFill>
            <a:srgbClr val="FACC0A"/>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OTHER STUFF</a:t>
            </a:r>
            <a:endParaRPr lang="en-US" b="1">
              <a:solidFill>
                <a:schemeClr val="bg1"/>
              </a:solidFill>
              <a:latin typeface="Aptos ExtraBold" panose="020B0004020202020204" pitchFamily="34" charset="0"/>
            </a:endParaRPr>
          </a:p>
        </p:txBody>
      </p:sp>
      <p:sp>
        <p:nvSpPr>
          <p:cNvPr id="6" name="TextBox 5">
            <a:extLst>
              <a:ext uri="{FF2B5EF4-FFF2-40B4-BE49-F238E27FC236}">
                <a16:creationId xmlns:a16="http://schemas.microsoft.com/office/drawing/2014/main" id="{E09E084B-1FE7-A57D-7A14-9D5F8621F61C}"/>
              </a:ext>
            </a:extLst>
          </p:cNvPr>
          <p:cNvSpPr txBox="1"/>
          <p:nvPr/>
        </p:nvSpPr>
        <p:spPr>
          <a:xfrm>
            <a:off x="250519" y="1411378"/>
            <a:ext cx="43214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err="1">
                <a:solidFill>
                  <a:srgbClr val="D6A300"/>
                </a:solidFill>
              </a:rPr>
              <a:t>WoRM</a:t>
            </a:r>
            <a:r>
              <a:rPr lang="en-US" sz="2000" b="1">
                <a:solidFill>
                  <a:srgbClr val="D6A300"/>
                </a:solidFill>
              </a:rPr>
              <a:t> Bake-off Competition</a:t>
            </a:r>
          </a:p>
        </p:txBody>
      </p:sp>
      <p:sp>
        <p:nvSpPr>
          <p:cNvPr id="20" name="TextBox 19">
            <a:extLst>
              <a:ext uri="{FF2B5EF4-FFF2-40B4-BE49-F238E27FC236}">
                <a16:creationId xmlns:a16="http://schemas.microsoft.com/office/drawing/2014/main" id="{F545429D-D9ED-0FA9-37C8-89A4FEEBAA5B}"/>
              </a:ext>
            </a:extLst>
          </p:cNvPr>
          <p:cNvSpPr txBox="1"/>
          <p:nvPr/>
        </p:nvSpPr>
        <p:spPr>
          <a:xfrm>
            <a:off x="6178937" y="1643106"/>
            <a:ext cx="239591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D6A300"/>
                </a:solidFill>
              </a:rPr>
              <a:t>‘W’ themed costume party</a:t>
            </a:r>
          </a:p>
        </p:txBody>
      </p:sp>
      <p:sp>
        <p:nvSpPr>
          <p:cNvPr id="22" name="TextBox 21">
            <a:extLst>
              <a:ext uri="{FF2B5EF4-FFF2-40B4-BE49-F238E27FC236}">
                <a16:creationId xmlns:a16="http://schemas.microsoft.com/office/drawing/2014/main" id="{26C43527-CB3A-6962-AC6E-601E11F37BF4}"/>
              </a:ext>
            </a:extLst>
          </p:cNvPr>
          <p:cNvSpPr txBox="1"/>
          <p:nvPr/>
        </p:nvSpPr>
        <p:spPr>
          <a:xfrm>
            <a:off x="4838110" y="4008406"/>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D6A300"/>
                </a:solidFill>
              </a:rPr>
              <a:t>PRIZES!!!</a:t>
            </a:r>
          </a:p>
        </p:txBody>
      </p:sp>
      <p:sp>
        <p:nvSpPr>
          <p:cNvPr id="7" name="TextBox 6">
            <a:extLst>
              <a:ext uri="{FF2B5EF4-FFF2-40B4-BE49-F238E27FC236}">
                <a16:creationId xmlns:a16="http://schemas.microsoft.com/office/drawing/2014/main" id="{6A964F15-C276-2037-EC9C-55629CBEF691}"/>
              </a:ext>
            </a:extLst>
          </p:cNvPr>
          <p:cNvSpPr txBox="1"/>
          <p:nvPr/>
        </p:nvSpPr>
        <p:spPr>
          <a:xfrm>
            <a:off x="250519" y="1746192"/>
            <a:ext cx="4342353"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The bake-off is back this year! Bring your best dish and battle it out against other </a:t>
            </a:r>
            <a:r>
              <a:rPr lang="en-US" sz="1400" err="1"/>
              <a:t>WoRMers</a:t>
            </a:r>
            <a:r>
              <a:rPr lang="en-US" sz="1400"/>
              <a:t> for the esteemed prize of </a:t>
            </a:r>
            <a:r>
              <a:rPr lang="en-US" sz="1400" b="1" err="1"/>
              <a:t>WoRM’s</a:t>
            </a:r>
            <a:r>
              <a:rPr lang="en-US" sz="1400" b="1"/>
              <a:t> Greatest Baker</a:t>
            </a:r>
            <a:r>
              <a:rPr lang="en-US" sz="1400"/>
              <a:t>! We have three categories this year: Overall winner, best </a:t>
            </a:r>
            <a:r>
              <a:rPr lang="en-US" sz="1400" err="1"/>
              <a:t>WoRM</a:t>
            </a:r>
            <a:r>
              <a:rPr lang="en-US" sz="1400"/>
              <a:t> theme, and best dietary requirement.</a:t>
            </a:r>
          </a:p>
          <a:p>
            <a:pPr marL="285750" indent="-285750">
              <a:buFont typeface="Arial" panose="020B0604020202020204" pitchFamily="34" charset="0"/>
              <a:buChar char="•"/>
            </a:pPr>
            <a:r>
              <a:rPr lang="en-US" sz="1400"/>
              <a:t>When you arrive on Friday, place your baking entry on the '</a:t>
            </a:r>
            <a:r>
              <a:rPr lang="en-US" sz="1400" err="1"/>
              <a:t>WoRM</a:t>
            </a:r>
            <a:r>
              <a:rPr lang="en-US" sz="1400"/>
              <a:t> Bake-off' table in the Main Hall. Label it with the category, dietary info (i.e. vegan, gluten-free </a:t>
            </a:r>
            <a:r>
              <a:rPr lang="en-US" sz="1400" err="1"/>
              <a:t>etc</a:t>
            </a:r>
            <a:r>
              <a:rPr lang="en-US" sz="1400"/>
              <a:t>) and provide your name + details to Sarah Mackey.</a:t>
            </a:r>
          </a:p>
          <a:p>
            <a:pPr marL="285750" indent="-285750">
              <a:buFont typeface="Arial" panose="020B0604020202020204" pitchFamily="34" charset="0"/>
              <a:buChar char="•"/>
            </a:pPr>
            <a:r>
              <a:rPr lang="en-US" sz="1400"/>
              <a:t>Over the next day or two, people can sample your baking and place their vote for their </a:t>
            </a:r>
            <a:r>
              <a:rPr lang="en-US" sz="1400" err="1"/>
              <a:t>favourites</a:t>
            </a:r>
            <a:r>
              <a:rPr lang="en-US" sz="1400"/>
              <a:t>.</a:t>
            </a:r>
          </a:p>
          <a:p>
            <a:pPr marL="285750" indent="-285750">
              <a:buFont typeface="Arial" panose="020B0604020202020204" pitchFamily="34" charset="0"/>
              <a:buChar char="•"/>
            </a:pPr>
            <a:r>
              <a:rPr lang="en-US" sz="1400"/>
              <a:t>Voting closes on Saturday evening before dinner and winners will be announced that evening.</a:t>
            </a:r>
          </a:p>
        </p:txBody>
      </p:sp>
      <p:pic>
        <p:nvPicPr>
          <p:cNvPr id="9" name="Picture 8" descr="A container of food with cookies and a sign&#10;&#10;AI-generated content may be incorrect.">
            <a:extLst>
              <a:ext uri="{FF2B5EF4-FFF2-40B4-BE49-F238E27FC236}">
                <a16:creationId xmlns:a16="http://schemas.microsoft.com/office/drawing/2014/main" id="{FA0879A1-FA63-D75D-9068-41198F7E4135}"/>
              </a:ext>
            </a:extLst>
          </p:cNvPr>
          <p:cNvPicPr>
            <a:picLocks noChangeAspect="1"/>
          </p:cNvPicPr>
          <p:nvPr/>
        </p:nvPicPr>
        <p:blipFill>
          <a:blip r:embed="rId3">
            <a:extLst>
              <a:ext uri="{28A0092B-C50C-407E-A947-70E740481C1C}">
                <a14:useLocalDpi xmlns:a14="http://schemas.microsoft.com/office/drawing/2010/main" val="0"/>
              </a:ext>
            </a:extLst>
          </a:blip>
          <a:srcRect t="7433" b="15317"/>
          <a:stretch/>
        </p:blipFill>
        <p:spPr>
          <a:xfrm>
            <a:off x="1196207" y="4910578"/>
            <a:ext cx="2484846" cy="1718439"/>
          </a:xfrm>
          <a:prstGeom prst="rect">
            <a:avLst/>
          </a:prstGeom>
        </p:spPr>
      </p:pic>
      <p:sp>
        <p:nvSpPr>
          <p:cNvPr id="28" name="TextBox 27">
            <a:extLst>
              <a:ext uri="{FF2B5EF4-FFF2-40B4-BE49-F238E27FC236}">
                <a16:creationId xmlns:a16="http://schemas.microsoft.com/office/drawing/2014/main" id="{C9DBCE17-39B7-0D3E-AC89-39466D9AB121}"/>
              </a:ext>
            </a:extLst>
          </p:cNvPr>
          <p:cNvSpPr txBox="1"/>
          <p:nvPr/>
        </p:nvSpPr>
        <p:spPr>
          <a:xfrm>
            <a:off x="4838110" y="2539875"/>
            <a:ext cx="3962176" cy="1169551"/>
          </a:xfrm>
          <a:prstGeom prst="rect">
            <a:avLst/>
          </a:prstGeom>
          <a:noFill/>
        </p:spPr>
        <p:txBody>
          <a:bodyPr wrap="square">
            <a:spAutoFit/>
          </a:bodyPr>
          <a:lstStyle/>
          <a:p>
            <a:r>
              <a:rPr lang="en-US" sz="1400"/>
              <a:t>Everyone loves a dress up party right?! Well, tough if you don't! The Saturday night party will be 'W' themed and there will be prizes for the best outfits. Get into the spirit and please, please, PLEASE do not come as a </a:t>
            </a:r>
            <a:r>
              <a:rPr lang="en-US" sz="1400" err="1"/>
              <a:t>WoRMer</a:t>
            </a:r>
            <a:r>
              <a:rPr lang="en-US" sz="1400"/>
              <a:t> LOL.</a:t>
            </a:r>
          </a:p>
        </p:txBody>
      </p:sp>
      <p:sp>
        <p:nvSpPr>
          <p:cNvPr id="29" name="TextBox 28">
            <a:extLst>
              <a:ext uri="{FF2B5EF4-FFF2-40B4-BE49-F238E27FC236}">
                <a16:creationId xmlns:a16="http://schemas.microsoft.com/office/drawing/2014/main" id="{7050DAF5-2950-6EF3-BA41-C4A70E9C4151}"/>
              </a:ext>
            </a:extLst>
          </p:cNvPr>
          <p:cNvSpPr txBox="1"/>
          <p:nvPr/>
        </p:nvSpPr>
        <p:spPr>
          <a:xfrm>
            <a:off x="4850003" y="4392653"/>
            <a:ext cx="4016940"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There are a range of prizes on offer over the weekend. While we are still </a:t>
            </a:r>
            <a:r>
              <a:rPr lang="en-US" sz="1400" err="1"/>
              <a:t>finalising</a:t>
            </a:r>
            <a:r>
              <a:rPr lang="en-US" sz="1400"/>
              <a:t> these, here is an indication of what is on offer:</a:t>
            </a:r>
          </a:p>
          <a:p>
            <a:pPr marL="285750" indent="-285750">
              <a:buFont typeface="Arial" panose="020B0604020202020204" pitchFamily="34" charset="0"/>
              <a:buChar char="•"/>
            </a:pPr>
            <a:r>
              <a:rPr lang="en-US" sz="1400"/>
              <a:t>Run </a:t>
            </a:r>
            <a:r>
              <a:rPr lang="en-US" sz="1400" err="1"/>
              <a:t>Pōneke</a:t>
            </a:r>
            <a:r>
              <a:rPr lang="en-US" sz="1400"/>
              <a:t> sauna vouchers</a:t>
            </a:r>
          </a:p>
          <a:p>
            <a:pPr marL="285750" indent="-285750">
              <a:buFont typeface="Arial" panose="020B0604020202020204" pitchFamily="34" charset="0"/>
              <a:buChar char="•"/>
            </a:pPr>
            <a:r>
              <a:rPr lang="en-US" sz="1400"/>
              <a:t>Hospitality vouchers</a:t>
            </a:r>
          </a:p>
          <a:p>
            <a:pPr marL="285750" indent="-285750">
              <a:buFont typeface="Arial" panose="020B0604020202020204" pitchFamily="34" charset="0"/>
              <a:buChar char="•"/>
            </a:pPr>
            <a:r>
              <a:rPr lang="en-US" sz="1400"/>
              <a:t>Coffee, coffee, coffee!</a:t>
            </a:r>
          </a:p>
          <a:p>
            <a:pPr marL="285750" indent="-285750">
              <a:buFont typeface="Arial" panose="020B0604020202020204" pitchFamily="34" charset="0"/>
              <a:buChar char="•"/>
            </a:pPr>
            <a:r>
              <a:rPr lang="en-US" sz="1400"/>
              <a:t>Entry to UTMB*</a:t>
            </a:r>
            <a:br>
              <a:rPr lang="en-US"/>
            </a:br>
            <a:endParaRPr lang="en-US" sz="1400"/>
          </a:p>
          <a:p>
            <a:r>
              <a:rPr lang="en-US" sz="1050"/>
              <a:t>*if available. Failing that, entry to </a:t>
            </a:r>
            <a:br>
              <a:rPr lang="en-US" sz="1050"/>
            </a:br>
            <a:r>
              <a:rPr lang="en-US" sz="1050"/>
              <a:t>Tip Track Marathon.</a:t>
            </a:r>
          </a:p>
        </p:txBody>
      </p:sp>
      <p:sp>
        <p:nvSpPr>
          <p:cNvPr id="32" name="Rectangle 1">
            <a:extLst>
              <a:ext uri="{FF2B5EF4-FFF2-40B4-BE49-F238E27FC236}">
                <a16:creationId xmlns:a16="http://schemas.microsoft.com/office/drawing/2014/main" id="{624F7A64-B216-64BA-EAE8-AA3F5502487D}"/>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pic>
        <p:nvPicPr>
          <p:cNvPr id="36" name="Picture 35" descr="A gold letter on a black background&#10;&#10;AI-generated content may be incorrect.">
            <a:extLst>
              <a:ext uri="{FF2B5EF4-FFF2-40B4-BE49-F238E27FC236}">
                <a16:creationId xmlns:a16="http://schemas.microsoft.com/office/drawing/2014/main" id="{E91F84EF-D4B6-F366-84A0-E6BB073AA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472" y="1277536"/>
            <a:ext cx="1484465" cy="1244424"/>
          </a:xfrm>
          <a:prstGeom prst="rect">
            <a:avLst/>
          </a:prstGeom>
        </p:spPr>
      </p:pic>
      <p:pic>
        <p:nvPicPr>
          <p:cNvPr id="38" name="Picture 37" descr="A yellow disco ball with stars&#10;&#10;AI-generated content may be incorrect.">
            <a:extLst>
              <a:ext uri="{FF2B5EF4-FFF2-40B4-BE49-F238E27FC236}">
                <a16:creationId xmlns:a16="http://schemas.microsoft.com/office/drawing/2014/main" id="{06EE7142-4C16-79FF-D4C3-F230EF1D3FB6}"/>
              </a:ext>
            </a:extLst>
          </p:cNvPr>
          <p:cNvPicPr>
            <a:picLocks noChangeAspect="1"/>
          </p:cNvPicPr>
          <p:nvPr/>
        </p:nvPicPr>
        <p:blipFill>
          <a:blip r:embed="rId5">
            <a:extLst>
              <a:ext uri="{28A0092B-C50C-407E-A947-70E740481C1C}">
                <a14:useLocalDpi xmlns:a14="http://schemas.microsoft.com/office/drawing/2010/main" val="0"/>
              </a:ext>
            </a:extLst>
          </a:blip>
          <a:srcRect l="14492" r="16694"/>
          <a:stretch/>
        </p:blipFill>
        <p:spPr>
          <a:xfrm>
            <a:off x="7939720" y="838080"/>
            <a:ext cx="1376137" cy="1676425"/>
          </a:xfrm>
          <a:prstGeom prst="rect">
            <a:avLst/>
          </a:prstGeom>
        </p:spPr>
      </p:pic>
      <p:pic>
        <p:nvPicPr>
          <p:cNvPr id="40" name="Picture 39" descr="A colorful flags and confetti on a string&#10;&#10;AI-generated content may be incorrect.">
            <a:extLst>
              <a:ext uri="{FF2B5EF4-FFF2-40B4-BE49-F238E27FC236}">
                <a16:creationId xmlns:a16="http://schemas.microsoft.com/office/drawing/2014/main" id="{61B6705C-9143-F988-A15D-1012766694F6}"/>
              </a:ext>
            </a:extLst>
          </p:cNvPr>
          <p:cNvPicPr>
            <a:picLocks noChangeAspect="1"/>
          </p:cNvPicPr>
          <p:nvPr/>
        </p:nvPicPr>
        <p:blipFill>
          <a:blip r:embed="rId6">
            <a:extLst>
              <a:ext uri="{28A0092B-C50C-407E-A947-70E740481C1C}">
                <a14:useLocalDpi xmlns:a14="http://schemas.microsoft.com/office/drawing/2010/main" val="0"/>
              </a:ext>
            </a:extLst>
          </a:blip>
          <a:srcRect b="48399"/>
          <a:stretch/>
        </p:blipFill>
        <p:spPr>
          <a:xfrm rot="614498">
            <a:off x="7769996" y="841302"/>
            <a:ext cx="1556052" cy="673101"/>
          </a:xfrm>
          <a:prstGeom prst="rect">
            <a:avLst/>
          </a:prstGeom>
        </p:spPr>
      </p:pic>
      <p:pic>
        <p:nvPicPr>
          <p:cNvPr id="42" name="Picture 41" descr="A yellow box with a pink ribbon and a bow&#10;&#10;AI-generated content may be incorrect.">
            <a:extLst>
              <a:ext uri="{FF2B5EF4-FFF2-40B4-BE49-F238E27FC236}">
                <a16:creationId xmlns:a16="http://schemas.microsoft.com/office/drawing/2014/main" id="{A01BE788-A591-CA37-AFE0-395F21364C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8442" y="4910579"/>
            <a:ext cx="2244576" cy="1881623"/>
          </a:xfrm>
          <a:prstGeom prst="rect">
            <a:avLst/>
          </a:prstGeom>
        </p:spPr>
      </p:pic>
    </p:spTree>
    <p:extLst>
      <p:ext uri="{BB962C8B-B14F-4D97-AF65-F5344CB8AC3E}">
        <p14:creationId xmlns:p14="http://schemas.microsoft.com/office/powerpoint/2010/main" val="1448470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21F999-A1C9-F1E2-CC23-B021BABC6A2E}"/>
            </a:ext>
          </a:extLst>
        </p:cNvPr>
        <p:cNvGrpSpPr/>
        <p:nvPr/>
      </p:nvGrpSpPr>
      <p:grpSpPr>
        <a:xfrm>
          <a:off x="0" y="0"/>
          <a:ext cx="0" cy="0"/>
          <a:chOff x="0" y="0"/>
          <a:chExt cx="0" cy="0"/>
        </a:xfrm>
      </p:grpSpPr>
      <p:pic>
        <p:nvPicPr>
          <p:cNvPr id="4" name="Picture 3" descr="A sign next to a bowl&#10;&#10;AI-generated content may be incorrect.">
            <a:extLst>
              <a:ext uri="{FF2B5EF4-FFF2-40B4-BE49-F238E27FC236}">
                <a16:creationId xmlns:a16="http://schemas.microsoft.com/office/drawing/2014/main" id="{BF5E4DAA-B926-C4D3-A8C1-AB9F92885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4E2CE197-15BC-07E5-E54B-C237A6DF4679}"/>
              </a:ext>
            </a:extLst>
          </p:cNvPr>
          <p:cNvSpPr>
            <a:spLocks noGrp="1"/>
          </p:cNvSpPr>
          <p:nvPr>
            <p:ph type="title"/>
          </p:nvPr>
        </p:nvSpPr>
        <p:spPr>
          <a:xfrm>
            <a:off x="1470025" y="5013887"/>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CAMP RULES</a:t>
            </a:r>
          </a:p>
        </p:txBody>
      </p:sp>
      <p:pic>
        <p:nvPicPr>
          <p:cNvPr id="11" name="Picture 10" descr="A red worm with white text&#10;&#10;AI-generated content may be incorrect.">
            <a:extLst>
              <a:ext uri="{FF2B5EF4-FFF2-40B4-BE49-F238E27FC236}">
                <a16:creationId xmlns:a16="http://schemas.microsoft.com/office/drawing/2014/main" id="{C5C5F6A5-0889-CC5C-1B9E-1591B898E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172756"/>
            <a:ext cx="5359400" cy="2679700"/>
          </a:xfrm>
          <a:prstGeom prst="rect">
            <a:avLst/>
          </a:prstGeom>
        </p:spPr>
      </p:pic>
    </p:spTree>
    <p:extLst>
      <p:ext uri="{BB962C8B-B14F-4D97-AF65-F5344CB8AC3E}">
        <p14:creationId xmlns:p14="http://schemas.microsoft.com/office/powerpoint/2010/main" val="357044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16ED5D-6751-C38E-55EC-505B0E85D6FC}"/>
              </a:ext>
            </a:extLst>
          </p:cNvPr>
          <p:cNvSpPr/>
          <p:nvPr/>
        </p:nvSpPr>
        <p:spPr>
          <a:xfrm>
            <a:off x="-508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red worm with white letters on a black background&#10;&#10;AI-generated content may be incorrect.">
            <a:extLst>
              <a:ext uri="{FF2B5EF4-FFF2-40B4-BE49-F238E27FC236}">
                <a16:creationId xmlns:a16="http://schemas.microsoft.com/office/drawing/2014/main" id="{A5226FDE-4B75-7616-1007-317AE991638D}"/>
              </a:ext>
            </a:extLst>
          </p:cNvPr>
          <p:cNvPicPr>
            <a:picLocks noChangeAspect="1"/>
          </p:cNvPicPr>
          <p:nvPr/>
        </p:nvPicPr>
        <p:blipFill>
          <a:blip r:embed="rId2"/>
          <a:stretch>
            <a:fillRect/>
          </a:stretch>
        </p:blipFill>
        <p:spPr>
          <a:xfrm>
            <a:off x="142191" y="-568766"/>
            <a:ext cx="4572000" cy="2157984"/>
          </a:xfrm>
          <a:prstGeom prst="rect">
            <a:avLst/>
          </a:prstGeom>
        </p:spPr>
      </p:pic>
      <p:sp>
        <p:nvSpPr>
          <p:cNvPr id="7" name="TextBox 6">
            <a:extLst>
              <a:ext uri="{FF2B5EF4-FFF2-40B4-BE49-F238E27FC236}">
                <a16:creationId xmlns:a16="http://schemas.microsoft.com/office/drawing/2014/main" id="{8F937E2D-AE25-7E02-CF6A-FCB53EBA6F47}"/>
              </a:ext>
            </a:extLst>
          </p:cNvPr>
          <p:cNvSpPr txBox="1"/>
          <p:nvPr/>
        </p:nvSpPr>
        <p:spPr>
          <a:xfrm>
            <a:off x="5515399" y="202628"/>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9" name="TextBox 8">
            <a:extLst>
              <a:ext uri="{FF2B5EF4-FFF2-40B4-BE49-F238E27FC236}">
                <a16:creationId xmlns:a16="http://schemas.microsoft.com/office/drawing/2014/main" id="{7C81BBB5-2541-0524-FFB0-8E34A7137CAD}"/>
              </a:ext>
            </a:extLst>
          </p:cNvPr>
          <p:cNvSpPr txBox="1"/>
          <p:nvPr/>
        </p:nvSpPr>
        <p:spPr>
          <a:xfrm>
            <a:off x="1700074" y="1791430"/>
            <a:ext cx="25469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Brad Coleman</a:t>
            </a:r>
            <a:br>
              <a:rPr lang="en-US"/>
            </a:br>
            <a:r>
              <a:rPr lang="en-US" sz="1400"/>
              <a:t>Chief </a:t>
            </a:r>
            <a:r>
              <a:rPr lang="en-US" sz="1400" err="1"/>
              <a:t>Organiser</a:t>
            </a:r>
            <a:r>
              <a:rPr lang="en-US" sz="1400"/>
              <a:t> and greyhound enthusiast. Constantly injured.</a:t>
            </a:r>
          </a:p>
        </p:txBody>
      </p:sp>
      <p:sp>
        <p:nvSpPr>
          <p:cNvPr id="11" name="TextBox 10">
            <a:extLst>
              <a:ext uri="{FF2B5EF4-FFF2-40B4-BE49-F238E27FC236}">
                <a16:creationId xmlns:a16="http://schemas.microsoft.com/office/drawing/2014/main" id="{0A1ADA3D-D339-FC7E-D33C-07C69FB920B2}"/>
              </a:ext>
            </a:extLst>
          </p:cNvPr>
          <p:cNvSpPr txBox="1"/>
          <p:nvPr/>
        </p:nvSpPr>
        <p:spPr>
          <a:xfrm>
            <a:off x="1700073" y="2897854"/>
            <a:ext cx="262925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Heather McDonald</a:t>
            </a:r>
            <a:br>
              <a:rPr lang="en-US"/>
            </a:br>
            <a:r>
              <a:rPr lang="en-US" sz="1400"/>
              <a:t>Has run further than most of us (</a:t>
            </a:r>
            <a:r>
              <a:rPr lang="en-US" sz="1400" err="1"/>
              <a:t>Tarawera</a:t>
            </a:r>
            <a:r>
              <a:rPr lang="en-US" sz="1400"/>
              <a:t> Miler). Use the code HEATHER at basically any website and receive a discount.</a:t>
            </a:r>
          </a:p>
        </p:txBody>
      </p:sp>
      <p:sp>
        <p:nvSpPr>
          <p:cNvPr id="13" name="TextBox 12">
            <a:extLst>
              <a:ext uri="{FF2B5EF4-FFF2-40B4-BE49-F238E27FC236}">
                <a16:creationId xmlns:a16="http://schemas.microsoft.com/office/drawing/2014/main" id="{86529394-8434-FBFE-BCD7-5E1BD45DE0D4}"/>
              </a:ext>
            </a:extLst>
          </p:cNvPr>
          <p:cNvSpPr txBox="1"/>
          <p:nvPr/>
        </p:nvSpPr>
        <p:spPr>
          <a:xfrm>
            <a:off x="1700073" y="4278598"/>
            <a:ext cx="254695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Elspeth </a:t>
            </a:r>
            <a:r>
              <a:rPr lang="en-US" b="1" err="1"/>
              <a:t>Knewstubb</a:t>
            </a:r>
            <a:br>
              <a:rPr lang="en-US"/>
            </a:br>
            <a:r>
              <a:rPr lang="en-US" sz="1400" err="1"/>
              <a:t>WoRMer</a:t>
            </a:r>
            <a:r>
              <a:rPr lang="en-US" sz="1400"/>
              <a:t> for over a decade! Claims the South Island is better yet hasn't lived there in years. </a:t>
            </a:r>
          </a:p>
        </p:txBody>
      </p:sp>
      <p:sp>
        <p:nvSpPr>
          <p:cNvPr id="15" name="TextBox 14">
            <a:extLst>
              <a:ext uri="{FF2B5EF4-FFF2-40B4-BE49-F238E27FC236}">
                <a16:creationId xmlns:a16="http://schemas.microsoft.com/office/drawing/2014/main" id="{7B5D6C4A-C857-C530-3CBE-FBC0E6941072}"/>
              </a:ext>
            </a:extLst>
          </p:cNvPr>
          <p:cNvSpPr txBox="1"/>
          <p:nvPr/>
        </p:nvSpPr>
        <p:spPr>
          <a:xfrm>
            <a:off x="1700072" y="5549614"/>
            <a:ext cx="254695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Neil Wilson</a:t>
            </a:r>
            <a:br>
              <a:rPr lang="en-US"/>
            </a:br>
            <a:r>
              <a:rPr lang="en-US" sz="1400"/>
              <a:t>Entered the 70+ category recently but is still faster than most of us. Loves a pie.</a:t>
            </a:r>
          </a:p>
        </p:txBody>
      </p:sp>
      <p:sp>
        <p:nvSpPr>
          <p:cNvPr id="17" name="TextBox 16">
            <a:extLst>
              <a:ext uri="{FF2B5EF4-FFF2-40B4-BE49-F238E27FC236}">
                <a16:creationId xmlns:a16="http://schemas.microsoft.com/office/drawing/2014/main" id="{B4BEBA2A-45AE-2FD0-3F62-04E38140ED13}"/>
              </a:ext>
            </a:extLst>
          </p:cNvPr>
          <p:cNvSpPr txBox="1"/>
          <p:nvPr/>
        </p:nvSpPr>
        <p:spPr>
          <a:xfrm>
            <a:off x="6080049" y="1718278"/>
            <a:ext cx="2757270" cy="1221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Natasha Furness</a:t>
            </a:r>
            <a:br>
              <a:rPr lang="en-US"/>
            </a:br>
            <a:r>
              <a:rPr lang="en-US" sz="1400"/>
              <a:t>​Always running or cycling. Don't trust her when she says the group she's leading will be medium slow.</a:t>
            </a:r>
          </a:p>
        </p:txBody>
      </p:sp>
      <p:sp>
        <p:nvSpPr>
          <p:cNvPr id="19" name="TextBox 18">
            <a:extLst>
              <a:ext uri="{FF2B5EF4-FFF2-40B4-BE49-F238E27FC236}">
                <a16:creationId xmlns:a16="http://schemas.microsoft.com/office/drawing/2014/main" id="{4EBCAC48-CCE3-827F-9E28-CE4FF4FA7D8F}"/>
              </a:ext>
            </a:extLst>
          </p:cNvPr>
          <p:cNvSpPr txBox="1"/>
          <p:nvPr/>
        </p:nvSpPr>
        <p:spPr>
          <a:xfrm>
            <a:off x="6080048" y="2943574"/>
            <a:ext cx="262925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Sarah Mackey</a:t>
            </a:r>
            <a:br>
              <a:rPr lang="en-US"/>
            </a:br>
            <a:r>
              <a:rPr lang="en-US" sz="1400"/>
              <a:t>​Usually found in the hills around Welly early morning. You'll hear her before you see her though.</a:t>
            </a:r>
          </a:p>
        </p:txBody>
      </p:sp>
      <p:sp>
        <p:nvSpPr>
          <p:cNvPr id="21" name="TextBox 20">
            <a:extLst>
              <a:ext uri="{FF2B5EF4-FFF2-40B4-BE49-F238E27FC236}">
                <a16:creationId xmlns:a16="http://schemas.microsoft.com/office/drawing/2014/main" id="{5C20A256-90DD-B686-2908-C37B9A89BC89}"/>
              </a:ext>
            </a:extLst>
          </p:cNvPr>
          <p:cNvSpPr txBox="1"/>
          <p:nvPr/>
        </p:nvSpPr>
        <p:spPr>
          <a:xfrm>
            <a:off x="6080047" y="4232878"/>
            <a:ext cx="254695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Dave Collett</a:t>
            </a:r>
            <a:br>
              <a:rPr lang="en-US"/>
            </a:br>
            <a:r>
              <a:rPr lang="en-US" sz="1400"/>
              <a:t>​Owns the smallest dog in </a:t>
            </a:r>
            <a:r>
              <a:rPr lang="en-US" sz="1400" err="1"/>
              <a:t>WoRM</a:t>
            </a:r>
            <a:r>
              <a:rPr lang="en-US" sz="1400"/>
              <a:t>. Is potentially a penguin considering how often he is in Antarctica. </a:t>
            </a:r>
          </a:p>
        </p:txBody>
      </p:sp>
      <p:sp>
        <p:nvSpPr>
          <p:cNvPr id="22" name="TextBox 21">
            <a:extLst>
              <a:ext uri="{FF2B5EF4-FFF2-40B4-BE49-F238E27FC236}">
                <a16:creationId xmlns:a16="http://schemas.microsoft.com/office/drawing/2014/main" id="{A017CB60-FFAA-2F6B-DCE3-55A0091586DC}"/>
              </a:ext>
            </a:extLst>
          </p:cNvPr>
          <p:cNvSpPr txBox="1"/>
          <p:nvPr/>
        </p:nvSpPr>
        <p:spPr>
          <a:xfrm>
            <a:off x="4665945" y="5605397"/>
            <a:ext cx="3935260"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56082"/>
                </a:solidFill>
              </a:rPr>
              <a:t>All </a:t>
            </a:r>
            <a:r>
              <a:rPr lang="en-US" b="1" err="1">
                <a:solidFill>
                  <a:srgbClr val="156082"/>
                </a:solidFill>
              </a:rPr>
              <a:t>organisers</a:t>
            </a:r>
            <a:r>
              <a:rPr lang="en-US" b="1">
                <a:solidFill>
                  <a:srgbClr val="156082"/>
                </a:solidFill>
              </a:rPr>
              <a:t> are available throughout the weekend to help out and provide info.</a:t>
            </a:r>
          </a:p>
        </p:txBody>
      </p:sp>
      <p:sp>
        <p:nvSpPr>
          <p:cNvPr id="5" name="TextBox 4">
            <a:extLst>
              <a:ext uri="{FF2B5EF4-FFF2-40B4-BE49-F238E27FC236}">
                <a16:creationId xmlns:a16="http://schemas.microsoft.com/office/drawing/2014/main" id="{28BBCE53-E35E-6F98-1028-02DAE1CF1D66}"/>
              </a:ext>
            </a:extLst>
          </p:cNvPr>
          <p:cNvSpPr txBox="1"/>
          <p:nvPr/>
        </p:nvSpPr>
        <p:spPr>
          <a:xfrm>
            <a:off x="1118703" y="1229042"/>
            <a:ext cx="6906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156082"/>
                </a:solidFill>
              </a:rPr>
              <a:t>Meet your </a:t>
            </a:r>
            <a:r>
              <a:rPr lang="en-US" sz="2400" b="1" err="1">
                <a:solidFill>
                  <a:srgbClr val="156082"/>
                </a:solidFill>
              </a:rPr>
              <a:t>organising</a:t>
            </a:r>
            <a:r>
              <a:rPr lang="en-US" sz="2400" b="1">
                <a:solidFill>
                  <a:srgbClr val="156082"/>
                </a:solidFill>
              </a:rPr>
              <a:t> team</a:t>
            </a:r>
          </a:p>
        </p:txBody>
      </p:sp>
      <p:pic>
        <p:nvPicPr>
          <p:cNvPr id="18" name="Picture 17" descr="A person with two dogs&#10;&#10;AI-generated content may be incorrect.">
            <a:extLst>
              <a:ext uri="{FF2B5EF4-FFF2-40B4-BE49-F238E27FC236}">
                <a16:creationId xmlns:a16="http://schemas.microsoft.com/office/drawing/2014/main" id="{EF19FAAD-7D7E-466D-B22E-89C195678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10" y="1805478"/>
            <a:ext cx="1015663" cy="1015663"/>
          </a:xfrm>
          <a:prstGeom prst="rect">
            <a:avLst/>
          </a:prstGeom>
        </p:spPr>
      </p:pic>
      <p:pic>
        <p:nvPicPr>
          <p:cNvPr id="24" name="Picture 23" descr="A person and dog taking a selfie&#10;&#10;AI-generated content may be incorrect.">
            <a:extLst>
              <a:ext uri="{FF2B5EF4-FFF2-40B4-BE49-F238E27FC236}">
                <a16:creationId xmlns:a16="http://schemas.microsoft.com/office/drawing/2014/main" id="{9D51CBD2-C2E4-DE91-5128-E149B18F5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191" y="1826624"/>
            <a:ext cx="1015663" cy="1015663"/>
          </a:xfrm>
          <a:prstGeom prst="rect">
            <a:avLst/>
          </a:prstGeom>
        </p:spPr>
      </p:pic>
      <p:pic>
        <p:nvPicPr>
          <p:cNvPr id="26" name="Picture 25" descr="A person with his hands up&#10;&#10;AI-generated content may be incorrect.">
            <a:extLst>
              <a:ext uri="{FF2B5EF4-FFF2-40B4-BE49-F238E27FC236}">
                <a16:creationId xmlns:a16="http://schemas.microsoft.com/office/drawing/2014/main" id="{DC9FE203-4850-9BA0-1EBD-EBC644B84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148" y="5449644"/>
            <a:ext cx="1055440" cy="1055440"/>
          </a:xfrm>
          <a:prstGeom prst="rect">
            <a:avLst/>
          </a:prstGeom>
        </p:spPr>
      </p:pic>
      <p:sp>
        <p:nvSpPr>
          <p:cNvPr id="28" name="TextBox 27">
            <a:extLst>
              <a:ext uri="{FF2B5EF4-FFF2-40B4-BE49-F238E27FC236}">
                <a16:creationId xmlns:a16="http://schemas.microsoft.com/office/drawing/2014/main" id="{6952BF32-84AB-8636-BEBE-CF287817F28B}"/>
              </a:ext>
            </a:extLst>
          </p:cNvPr>
          <p:cNvSpPr txBox="1"/>
          <p:nvPr/>
        </p:nvSpPr>
        <p:spPr>
          <a:xfrm>
            <a:off x="2258705" y="2961143"/>
            <a:ext cx="4626590" cy="369332"/>
          </a:xfrm>
          <a:prstGeom prst="rect">
            <a:avLst/>
          </a:prstGeom>
          <a:noFill/>
        </p:spPr>
        <p:txBody>
          <a:bodyPr wrap="square">
            <a:spAutoFit/>
          </a:bodyPr>
          <a:lstStyle/>
          <a:p>
            <a:r>
              <a:rPr lang="en-NZ"/>
              <a:t>4</a:t>
            </a:r>
          </a:p>
        </p:txBody>
      </p:sp>
      <p:pic>
        <p:nvPicPr>
          <p:cNvPr id="30" name="Picture 29" descr="A person wearing a hat&#10;&#10;AI-generated content may be incorrect.">
            <a:extLst>
              <a:ext uri="{FF2B5EF4-FFF2-40B4-BE49-F238E27FC236}">
                <a16:creationId xmlns:a16="http://schemas.microsoft.com/office/drawing/2014/main" id="{4BD6D1F9-CC6B-9657-F968-F1D6F2CC7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7839" y="4273004"/>
            <a:ext cx="1015663" cy="1015663"/>
          </a:xfrm>
          <a:prstGeom prst="rect">
            <a:avLst/>
          </a:prstGeom>
        </p:spPr>
      </p:pic>
      <p:pic>
        <p:nvPicPr>
          <p:cNvPr id="32" name="Picture 31" descr="A person wearing sunglasses and a backpack holding poles&#10;&#10;AI-generated content may be incorrect.">
            <a:extLst>
              <a:ext uri="{FF2B5EF4-FFF2-40B4-BE49-F238E27FC236}">
                <a16:creationId xmlns:a16="http://schemas.microsoft.com/office/drawing/2014/main" id="{5938135A-AA92-B5BF-7669-F611DD39FC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209" y="4232878"/>
            <a:ext cx="1029725" cy="1029725"/>
          </a:xfrm>
          <a:prstGeom prst="rect">
            <a:avLst/>
          </a:prstGeom>
        </p:spPr>
      </p:pic>
      <p:pic>
        <p:nvPicPr>
          <p:cNvPr id="34" name="Picture 33" descr="A person wearing a hat and running&#10;&#10;AI-generated content may be incorrect.">
            <a:extLst>
              <a:ext uri="{FF2B5EF4-FFF2-40B4-BE49-F238E27FC236}">
                <a16:creationId xmlns:a16="http://schemas.microsoft.com/office/drawing/2014/main" id="{988C16A1-574C-AA77-E43B-C5DE678380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210" y="2998544"/>
            <a:ext cx="1029725" cy="1029725"/>
          </a:xfrm>
          <a:prstGeom prst="rect">
            <a:avLst/>
          </a:prstGeom>
        </p:spPr>
      </p:pic>
      <p:pic>
        <p:nvPicPr>
          <p:cNvPr id="36" name="Picture 35" descr="A person with arms raised in the air&#10;&#10;AI-generated content may be incorrect.">
            <a:extLst>
              <a:ext uri="{FF2B5EF4-FFF2-40B4-BE49-F238E27FC236}">
                <a16:creationId xmlns:a16="http://schemas.microsoft.com/office/drawing/2014/main" id="{E0F1C100-1FF3-BCA3-7502-26590784E8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27839" y="3019935"/>
            <a:ext cx="1015663" cy="1015663"/>
          </a:xfrm>
          <a:prstGeom prst="rect">
            <a:avLst/>
          </a:prstGeom>
        </p:spPr>
      </p:pic>
    </p:spTree>
    <p:extLst>
      <p:ext uri="{BB962C8B-B14F-4D97-AF65-F5344CB8AC3E}">
        <p14:creationId xmlns:p14="http://schemas.microsoft.com/office/powerpoint/2010/main" val="44881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F2077BBA-E1D2-C1A2-FAB2-9A412FF0C316}"/>
            </a:ext>
          </a:extLst>
        </p:cNvPr>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07920D14-4D4E-5AB7-D45B-56EBE0CCFF99}"/>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B6AF1057-28FF-9881-D303-73E28D9F372C}"/>
              </a:ext>
            </a:extLst>
          </p:cNvPr>
          <p:cNvSpPr/>
          <p:nvPr/>
        </p:nvSpPr>
        <p:spPr>
          <a:xfrm>
            <a:off x="-508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B9BE29DC-7C55-EEE0-BE3A-51F684562B68}"/>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3" name="TextBox 2">
            <a:extLst>
              <a:ext uri="{FF2B5EF4-FFF2-40B4-BE49-F238E27FC236}">
                <a16:creationId xmlns:a16="http://schemas.microsoft.com/office/drawing/2014/main" id="{0B03A84A-9905-4426-C69C-EC0C310F2926}"/>
              </a:ext>
            </a:extLst>
          </p:cNvPr>
          <p:cNvSpPr txBox="1"/>
          <p:nvPr/>
        </p:nvSpPr>
        <p:spPr>
          <a:xfrm>
            <a:off x="295401" y="1314540"/>
            <a:ext cx="62743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accent1"/>
                </a:solidFill>
                <a:latin typeface="Aptos ExtraBold" panose="020B0004020202020204" pitchFamily="34" charset="0"/>
              </a:rPr>
              <a:t>Gear Checklist – what to bring</a:t>
            </a:r>
          </a:p>
        </p:txBody>
      </p:sp>
      <p:sp>
        <p:nvSpPr>
          <p:cNvPr id="5" name="TextBox 4">
            <a:extLst>
              <a:ext uri="{FF2B5EF4-FFF2-40B4-BE49-F238E27FC236}">
                <a16:creationId xmlns:a16="http://schemas.microsoft.com/office/drawing/2014/main" id="{D9235D8A-C45F-202C-170B-DAA36468FDD2}"/>
              </a:ext>
            </a:extLst>
          </p:cNvPr>
          <p:cNvSpPr txBox="1"/>
          <p:nvPr/>
        </p:nvSpPr>
        <p:spPr>
          <a:xfrm>
            <a:off x="295401" y="2044725"/>
            <a:ext cx="5556470" cy="43269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Food and snacks – Friday lunch and dinner, Saturday breakfast and lunch (dinner is provided) and Sunday breakfast. Plus snacks.</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Drinks - all beverages you wish to consume over the weekend, including four cans for the Beer Mile (if participating)</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Your own cutlery, bowl, plate, mug etc</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Swimwear and towel </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Sunscreen and insect repellent</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Torch</a:t>
            </a:r>
          </a:p>
          <a:p>
            <a:pPr marL="285750" indent="-285750">
              <a:lnSpc>
                <a:spcPct val="115000"/>
              </a:lnSpc>
              <a:spcAft>
                <a:spcPts val="800"/>
              </a:spcAft>
              <a:buFont typeface="Wingdings" panose="05000000000000000000" pitchFamily="2" charset="2"/>
              <a:buChar char="q"/>
            </a:pPr>
            <a:r>
              <a:rPr lang="en-NZ" sz="1400" kern="100" err="1">
                <a:effectLst/>
                <a:latin typeface="Aptos" panose="020B0004020202020204" pitchFamily="34" charset="0"/>
                <a:ea typeface="Aptos" panose="020B0004020202020204" pitchFamily="34" charset="0"/>
                <a:cs typeface="Times New Roman" panose="02020603050405020304" pitchFamily="18" charset="0"/>
              </a:rPr>
              <a:t>Powerbank</a:t>
            </a:r>
            <a:r>
              <a:rPr lang="en-NZ" sz="1400" kern="100">
                <a:effectLst/>
                <a:latin typeface="Aptos" panose="020B0004020202020204" pitchFamily="34" charset="0"/>
                <a:ea typeface="Aptos" panose="020B0004020202020204" pitchFamily="34" charset="0"/>
                <a:cs typeface="Times New Roman" panose="02020603050405020304" pitchFamily="18" charset="0"/>
              </a:rPr>
              <a:t> and phone charger</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Sheets/pillow case/sleeping bag (mattress and pillow provided)</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Yoga mat for stretching class</a:t>
            </a:r>
          </a:p>
          <a:p>
            <a:pPr marL="285750" indent="-285750">
              <a:lnSpc>
                <a:spcPct val="115000"/>
              </a:lnSpc>
              <a:spcAft>
                <a:spcPts val="800"/>
              </a:spcAft>
              <a:buFont typeface="Wingdings" panose="05000000000000000000" pitchFamily="2" charset="2"/>
              <a:buChar char="q"/>
            </a:pPr>
            <a:r>
              <a:rPr lang="en-NZ" sz="1400" kern="100">
                <a:effectLst/>
                <a:latin typeface="Aptos" panose="020B0004020202020204" pitchFamily="34" charset="0"/>
                <a:ea typeface="Aptos" panose="020B0004020202020204" pitchFamily="34" charset="0"/>
                <a:cs typeface="Times New Roman" panose="02020603050405020304" pitchFamily="18" charset="0"/>
              </a:rPr>
              <a:t>Costume for the W party</a:t>
            </a:r>
          </a:p>
          <a:p>
            <a:pPr marL="285750" indent="-285750">
              <a:lnSpc>
                <a:spcPct val="115000"/>
              </a:lnSpc>
              <a:spcAft>
                <a:spcPts val="800"/>
              </a:spcAft>
              <a:buFont typeface="Wingdings" panose="05000000000000000000" pitchFamily="2" charset="2"/>
              <a:buChar char="q"/>
            </a:pPr>
            <a:r>
              <a:rPr lang="en-NZ" sz="1400" kern="100">
                <a:latin typeface="Aptos" panose="020B0004020202020204" pitchFamily="34" charset="0"/>
                <a:ea typeface="Aptos" panose="020B0004020202020204" pitchFamily="34" charset="0"/>
                <a:cs typeface="Times New Roman" panose="02020603050405020304" pitchFamily="18" charset="0"/>
              </a:rPr>
              <a:t>Your </a:t>
            </a:r>
            <a:r>
              <a:rPr lang="en-NZ" sz="1400" kern="100">
                <a:effectLst/>
                <a:latin typeface="Aptos" panose="020B0004020202020204" pitchFamily="34" charset="0"/>
                <a:ea typeface="Aptos" panose="020B0004020202020204" pitchFamily="34" charset="0"/>
                <a:cs typeface="Times New Roman" panose="02020603050405020304" pitchFamily="18" charset="0"/>
              </a:rPr>
              <a:t>entry for the baking competition</a:t>
            </a:r>
          </a:p>
        </p:txBody>
      </p:sp>
      <p:sp>
        <p:nvSpPr>
          <p:cNvPr id="13" name="TextBox 12">
            <a:extLst>
              <a:ext uri="{FF2B5EF4-FFF2-40B4-BE49-F238E27FC236}">
                <a16:creationId xmlns:a16="http://schemas.microsoft.com/office/drawing/2014/main" id="{F82D5C94-E164-19AD-388D-73B55710A35B}"/>
              </a:ext>
            </a:extLst>
          </p:cNvPr>
          <p:cNvSpPr txBox="1"/>
          <p:nvPr/>
        </p:nvSpPr>
        <p:spPr>
          <a:xfrm>
            <a:off x="6178786" y="2044750"/>
            <a:ext cx="2689099" cy="424949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spcAft>
                <a:spcPts val="800"/>
              </a:spcAft>
            </a:pPr>
            <a:r>
              <a:rPr lang="en-NZ" sz="1400" b="1" kern="100" dirty="0">
                <a:effectLst/>
                <a:latin typeface="Aptos"/>
                <a:ea typeface="Aptos" panose="020B0004020202020204" pitchFamily="34" charset="0"/>
                <a:cs typeface="Times New Roman"/>
              </a:rPr>
              <a:t>Running gear</a:t>
            </a:r>
          </a:p>
          <a:p>
            <a:pPr>
              <a:lnSpc>
                <a:spcPct val="115000"/>
              </a:lnSpc>
              <a:spcAft>
                <a:spcPts val="800"/>
              </a:spcAft>
            </a:pPr>
            <a:r>
              <a:rPr lang="en-NZ" sz="1400" kern="100" dirty="0">
                <a:effectLst/>
                <a:latin typeface="Aptos"/>
                <a:ea typeface="Aptos" panose="020B0004020202020204" pitchFamily="34" charset="0"/>
                <a:cs typeface="Times New Roman"/>
              </a:rPr>
              <a:t>The following items are </a:t>
            </a:r>
            <a:r>
              <a:rPr lang="en-NZ" sz="1400" b="1" kern="100" dirty="0">
                <a:effectLst/>
                <a:latin typeface="Aptos"/>
                <a:ea typeface="Aptos" panose="020B0004020202020204" pitchFamily="34" charset="0"/>
                <a:cs typeface="Times New Roman"/>
              </a:rPr>
              <a:t>mandatory</a:t>
            </a:r>
            <a:r>
              <a:rPr lang="en-NZ" sz="1400" kern="100" dirty="0">
                <a:effectLst/>
                <a:latin typeface="Aptos"/>
                <a:ea typeface="Aptos" panose="020B0004020202020204" pitchFamily="34" charset="0"/>
                <a:cs typeface="Times New Roman"/>
              </a:rPr>
              <a:t> for the group runs – you will not be allowed to run without them:</a:t>
            </a:r>
          </a:p>
          <a:p>
            <a:pPr marL="34290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Trail shoes</a:t>
            </a:r>
            <a:r>
              <a:rPr lang="en-NZ" sz="1400" kern="100" dirty="0">
                <a:latin typeface="Aptos"/>
                <a:ea typeface="Aptos" panose="020B0004020202020204" pitchFamily="34" charset="0"/>
                <a:cs typeface="Times New Roman"/>
              </a:rPr>
              <a:t> / sandals</a:t>
            </a:r>
            <a:endParaRPr lang="en-NZ" sz="1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Waterproof jacket</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Emergency blanket or bag</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Thermal long sleeve top</a:t>
            </a:r>
          </a:p>
          <a:p>
            <a:pPr marL="342900" lvl="0" indent="-342900">
              <a:lnSpc>
                <a:spcPct val="115000"/>
              </a:lnSpc>
              <a:buFont typeface="Wingdings" panose="05000000000000000000" pitchFamily="2" charset="2"/>
              <a:buChar char="q"/>
            </a:pPr>
            <a:r>
              <a:rPr lang="en-NZ" sz="1400" kern="100" dirty="0">
                <a:latin typeface="Aptos"/>
                <a:ea typeface="Aptos" panose="020B0004020202020204" pitchFamily="34" charset="0"/>
                <a:cs typeface="Times New Roman"/>
              </a:rPr>
              <a:t>B</a:t>
            </a:r>
            <a:r>
              <a:rPr lang="en-NZ" sz="1400" kern="100" dirty="0">
                <a:effectLst/>
                <a:latin typeface="Aptos"/>
                <a:ea typeface="Aptos" panose="020B0004020202020204" pitchFamily="34" charset="0"/>
                <a:cs typeface="Times New Roman"/>
              </a:rPr>
              <a:t>eanie or buff</a:t>
            </a:r>
          </a:p>
          <a:p>
            <a:pPr marL="342900" lvl="0" indent="-342900">
              <a:lnSpc>
                <a:spcPct val="115000"/>
              </a:lnSpc>
              <a:buFont typeface="Wingdings" panose="05000000000000000000" pitchFamily="2" charset="2"/>
              <a:buChar char="q"/>
            </a:pPr>
            <a:r>
              <a:rPr lang="en-NZ" sz="1400" kern="100" dirty="0">
                <a:latin typeface="Aptos"/>
                <a:ea typeface="Aptos" panose="020B0004020202020204" pitchFamily="34" charset="0"/>
                <a:cs typeface="Times New Roman"/>
              </a:rPr>
              <a:t>T</a:t>
            </a:r>
            <a:r>
              <a:rPr lang="en-NZ" sz="1400" kern="100" dirty="0">
                <a:effectLst/>
                <a:latin typeface="Aptos"/>
                <a:ea typeface="Aptos" panose="020B0004020202020204" pitchFamily="34" charset="0"/>
                <a:cs typeface="Times New Roman"/>
              </a:rPr>
              <a:t>hermal gloves</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First aid kit</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Water/hydration in flasks</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Food/nutrition</a:t>
            </a:r>
          </a:p>
          <a:p>
            <a:pPr marL="342900" lvl="0" indent="-342900">
              <a:lnSpc>
                <a:spcPct val="115000"/>
              </a:lnSpc>
              <a:buFont typeface="Wingdings" panose="05000000000000000000" pitchFamily="2" charset="2"/>
              <a:buChar char="q"/>
            </a:pPr>
            <a:r>
              <a:rPr lang="en-NZ" sz="1400" kern="100" dirty="0">
                <a:effectLst/>
                <a:latin typeface="Aptos"/>
                <a:ea typeface="Aptos" panose="020B0004020202020204" pitchFamily="34" charset="0"/>
                <a:cs typeface="Times New Roman"/>
              </a:rPr>
              <a:t>Sunscreen</a:t>
            </a:r>
          </a:p>
          <a:p>
            <a:pPr marL="342900" lvl="0" indent="-342900">
              <a:lnSpc>
                <a:spcPct val="115000"/>
              </a:lnSpc>
              <a:spcAft>
                <a:spcPts val="800"/>
              </a:spcAft>
              <a:buFont typeface="Wingdings" panose="05000000000000000000" pitchFamily="2" charset="2"/>
              <a:buChar char="q"/>
            </a:pPr>
            <a:r>
              <a:rPr lang="en-NZ" sz="1400" kern="100" dirty="0">
                <a:effectLst/>
                <a:latin typeface="Aptos"/>
                <a:ea typeface="Aptos" panose="020B0004020202020204" pitchFamily="34" charset="0"/>
                <a:cs typeface="Times New Roman"/>
              </a:rPr>
              <a:t>Whistle</a:t>
            </a:r>
          </a:p>
        </p:txBody>
      </p:sp>
    </p:spTree>
    <p:extLst>
      <p:ext uri="{BB962C8B-B14F-4D97-AF65-F5344CB8AC3E}">
        <p14:creationId xmlns:p14="http://schemas.microsoft.com/office/powerpoint/2010/main" val="108905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A5226FDE-4B75-7616-1007-317AE991638D}"/>
              </a:ext>
            </a:extLst>
          </p:cNvPr>
          <p:cNvPicPr>
            <a:picLocks noChangeAspect="1"/>
          </p:cNvPicPr>
          <p:nvPr/>
        </p:nvPicPr>
        <p:blipFill>
          <a:blip r:embed="rId3"/>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E0F7A2DB-2409-8152-24C7-B819AC9F39CD}"/>
              </a:ext>
            </a:extLst>
          </p:cNvPr>
          <p:cNvSpPr/>
          <p:nvPr/>
        </p:nvSpPr>
        <p:spPr>
          <a:xfrm>
            <a:off x="-508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8F937E2D-AE25-7E02-CF6A-FCB53EBA6F47}"/>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EC310129-6798-5D92-937F-22C4ABB20A6F}"/>
              </a:ext>
            </a:extLst>
          </p:cNvPr>
          <p:cNvSpPr txBox="1"/>
          <p:nvPr/>
        </p:nvSpPr>
        <p:spPr>
          <a:xfrm>
            <a:off x="139236" y="1458934"/>
            <a:ext cx="44327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ptos ExtraBold" panose="020B0004020202020204" pitchFamily="34" charset="0"/>
              </a:rPr>
              <a:t>Q. Will there be cell reception?</a:t>
            </a:r>
          </a:p>
        </p:txBody>
      </p:sp>
      <p:sp>
        <p:nvSpPr>
          <p:cNvPr id="8" name="TextBox 7">
            <a:extLst>
              <a:ext uri="{FF2B5EF4-FFF2-40B4-BE49-F238E27FC236}">
                <a16:creationId xmlns:a16="http://schemas.microsoft.com/office/drawing/2014/main" id="{9802B1D3-035B-74D0-7807-C91EE65349DE}"/>
              </a:ext>
            </a:extLst>
          </p:cNvPr>
          <p:cNvSpPr txBox="1"/>
          <p:nvPr/>
        </p:nvSpPr>
        <p:spPr>
          <a:xfrm>
            <a:off x="139236" y="1824324"/>
            <a:ext cx="421425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It's patchy. The further into the camp you go the less reliable it is. But you </a:t>
            </a:r>
            <a:r>
              <a:rPr lang="en-US" sz="1400" i="1">
                <a:solidFill>
                  <a:srgbClr val="000000"/>
                </a:solidFill>
              </a:rPr>
              <a:t>should </a:t>
            </a:r>
            <a:r>
              <a:rPr lang="en-US" sz="1400">
                <a:solidFill>
                  <a:srgbClr val="000000"/>
                </a:solidFill>
              </a:rPr>
              <a:t>be able to get some reception over the weekend. Please note I am unsure how many power sockets there are in the lodges – so if you want to charge your phone then bring a </a:t>
            </a:r>
            <a:r>
              <a:rPr lang="en-US" sz="1400" err="1">
                <a:solidFill>
                  <a:srgbClr val="000000"/>
                </a:solidFill>
              </a:rPr>
              <a:t>powerbank</a:t>
            </a:r>
            <a:r>
              <a:rPr lang="en-US" sz="1400">
                <a:solidFill>
                  <a:srgbClr val="000000"/>
                </a:solidFill>
              </a:rPr>
              <a:t> to be sure.</a:t>
            </a:r>
          </a:p>
        </p:txBody>
      </p:sp>
      <p:sp>
        <p:nvSpPr>
          <p:cNvPr id="9" name="TextBox 8">
            <a:extLst>
              <a:ext uri="{FF2B5EF4-FFF2-40B4-BE49-F238E27FC236}">
                <a16:creationId xmlns:a16="http://schemas.microsoft.com/office/drawing/2014/main" id="{0251191A-3ECB-AFBE-26BB-129D454EEB1E}"/>
              </a:ext>
            </a:extLst>
          </p:cNvPr>
          <p:cNvSpPr txBox="1"/>
          <p:nvPr/>
        </p:nvSpPr>
        <p:spPr>
          <a:xfrm>
            <a:off x="139235" y="3466455"/>
            <a:ext cx="45720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Can I bring my doggo?</a:t>
            </a:r>
          </a:p>
        </p:txBody>
      </p:sp>
      <p:sp>
        <p:nvSpPr>
          <p:cNvPr id="10" name="TextBox 9">
            <a:extLst>
              <a:ext uri="{FF2B5EF4-FFF2-40B4-BE49-F238E27FC236}">
                <a16:creationId xmlns:a16="http://schemas.microsoft.com/office/drawing/2014/main" id="{C3136460-B1CA-B26A-DD6B-157CFC15BD87}"/>
              </a:ext>
            </a:extLst>
          </p:cNvPr>
          <p:cNvSpPr txBox="1"/>
          <p:nvPr/>
        </p:nvSpPr>
        <p:spPr>
          <a:xfrm>
            <a:off x="139235" y="3851100"/>
            <a:ext cx="427027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Sadly, no. Under no circumstances are dogs allowed on the premises. These are the venue's rules :(</a:t>
            </a:r>
          </a:p>
        </p:txBody>
      </p:sp>
      <p:sp>
        <p:nvSpPr>
          <p:cNvPr id="11" name="TextBox 10">
            <a:extLst>
              <a:ext uri="{FF2B5EF4-FFF2-40B4-BE49-F238E27FC236}">
                <a16:creationId xmlns:a16="http://schemas.microsoft.com/office/drawing/2014/main" id="{266F3891-4475-D350-F5F7-B4DCAA3C1FAE}"/>
              </a:ext>
            </a:extLst>
          </p:cNvPr>
          <p:cNvSpPr txBox="1"/>
          <p:nvPr/>
        </p:nvSpPr>
        <p:spPr>
          <a:xfrm>
            <a:off x="139235" y="4668892"/>
            <a:ext cx="49661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How many bathrooms are there?</a:t>
            </a:r>
          </a:p>
        </p:txBody>
      </p:sp>
      <p:sp>
        <p:nvSpPr>
          <p:cNvPr id="12" name="TextBox 11">
            <a:extLst>
              <a:ext uri="{FF2B5EF4-FFF2-40B4-BE49-F238E27FC236}">
                <a16:creationId xmlns:a16="http://schemas.microsoft.com/office/drawing/2014/main" id="{84C9ED87-1872-6BD2-8B9C-6796F711BC56}"/>
              </a:ext>
            </a:extLst>
          </p:cNvPr>
          <p:cNvSpPr txBox="1"/>
          <p:nvPr/>
        </p:nvSpPr>
        <p:spPr>
          <a:xfrm>
            <a:off x="139235" y="5036040"/>
            <a:ext cx="421425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There are two unisex toilets and two unisex showers in each lodge. We will also have access to the Skip Turley block with another couple of toilets and showers – these are to be used by the campers.</a:t>
            </a:r>
          </a:p>
        </p:txBody>
      </p:sp>
      <p:sp>
        <p:nvSpPr>
          <p:cNvPr id="13" name="TextBox 12">
            <a:extLst>
              <a:ext uri="{FF2B5EF4-FFF2-40B4-BE49-F238E27FC236}">
                <a16:creationId xmlns:a16="http://schemas.microsoft.com/office/drawing/2014/main" id="{9A7B56F0-EEB7-7560-5BA0-427941178B81}"/>
              </a:ext>
            </a:extLst>
          </p:cNvPr>
          <p:cNvSpPr txBox="1"/>
          <p:nvPr/>
        </p:nvSpPr>
        <p:spPr>
          <a:xfrm>
            <a:off x="4594567" y="2166820"/>
            <a:ext cx="438694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The rules are typically that you drink a beer before running a 400m lap – and then repeat four times. The beer must be 5% or higher, 330ml and in an unopened can. However, we are not wanky on this. Participation is key and it is all about having fun. If beer isn't your thing, drink cider, or Coke. Or if all of this sounds horrible then drink seltzers. Or if drinking four drinks that quickly will make you collapse on the floor, then mix it up. It's all good! </a:t>
            </a:r>
          </a:p>
        </p:txBody>
      </p:sp>
      <p:sp>
        <p:nvSpPr>
          <p:cNvPr id="14" name="TextBox 13">
            <a:extLst>
              <a:ext uri="{FF2B5EF4-FFF2-40B4-BE49-F238E27FC236}">
                <a16:creationId xmlns:a16="http://schemas.microsoft.com/office/drawing/2014/main" id="{D9340823-4BD5-EAF5-FC81-7A107E96A466}"/>
              </a:ext>
            </a:extLst>
          </p:cNvPr>
          <p:cNvSpPr txBox="1"/>
          <p:nvPr/>
        </p:nvSpPr>
        <p:spPr>
          <a:xfrm>
            <a:off x="4543523" y="1458934"/>
            <a:ext cx="427027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What are the rules for the Beer Mile?</a:t>
            </a:r>
          </a:p>
        </p:txBody>
      </p:sp>
      <p:pic>
        <p:nvPicPr>
          <p:cNvPr id="16" name="Picture 15" descr="A group of people standing around a table with cones and a table with drinks&#10;&#10;AI-generated content may be incorrect.">
            <a:extLst>
              <a:ext uri="{FF2B5EF4-FFF2-40B4-BE49-F238E27FC236}">
                <a16:creationId xmlns:a16="http://schemas.microsoft.com/office/drawing/2014/main" id="{18976F17-1BC4-18DA-6D68-8E819F078847}"/>
              </a:ext>
            </a:extLst>
          </p:cNvPr>
          <p:cNvPicPr>
            <a:picLocks noChangeAspect="1"/>
          </p:cNvPicPr>
          <p:nvPr/>
        </p:nvPicPr>
        <p:blipFill>
          <a:blip r:embed="rId4">
            <a:extLst>
              <a:ext uri="{28A0092B-C50C-407E-A947-70E740481C1C}">
                <a14:useLocalDpi xmlns:a14="http://schemas.microsoft.com/office/drawing/2010/main" val="0"/>
              </a:ext>
            </a:extLst>
          </a:blip>
          <a:srcRect t="28500" b="15742"/>
          <a:stretch/>
        </p:blipFill>
        <p:spPr>
          <a:xfrm>
            <a:off x="4734490" y="4313506"/>
            <a:ext cx="4150653" cy="2314326"/>
          </a:xfrm>
          <a:prstGeom prst="rect">
            <a:avLst/>
          </a:prstGeom>
        </p:spPr>
      </p:pic>
    </p:spTree>
    <p:extLst>
      <p:ext uri="{BB962C8B-B14F-4D97-AF65-F5344CB8AC3E}">
        <p14:creationId xmlns:p14="http://schemas.microsoft.com/office/powerpoint/2010/main" val="1807315286"/>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7631BC41-9D2A-B385-89E3-3BCAAE4BB405}"/>
            </a:ext>
          </a:extLst>
        </p:cNvPr>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54CE1A01-1AC8-545C-9767-8375AE10C2D8}"/>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3D0ABA98-FBCE-25C7-EDF0-6EDBA9C724F5}"/>
              </a:ext>
            </a:extLst>
          </p:cNvPr>
          <p:cNvSpPr/>
          <p:nvPr/>
        </p:nvSpPr>
        <p:spPr>
          <a:xfrm>
            <a:off x="-508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EFC76217-8E4F-00B4-2542-6AEFAAF2A53D}"/>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FE4D666F-A411-EF83-C526-A2A364BDB6CE}"/>
              </a:ext>
            </a:extLst>
          </p:cNvPr>
          <p:cNvSpPr txBox="1"/>
          <p:nvPr/>
        </p:nvSpPr>
        <p:spPr>
          <a:xfrm>
            <a:off x="139236" y="1458934"/>
            <a:ext cx="41914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ptos ExtraBold" panose="020B0004020202020204" pitchFamily="34" charset="0"/>
              </a:rPr>
              <a:t>Q. What night is the free dinner?</a:t>
            </a:r>
          </a:p>
        </p:txBody>
      </p:sp>
      <p:sp>
        <p:nvSpPr>
          <p:cNvPr id="9" name="TextBox 8">
            <a:extLst>
              <a:ext uri="{FF2B5EF4-FFF2-40B4-BE49-F238E27FC236}">
                <a16:creationId xmlns:a16="http://schemas.microsoft.com/office/drawing/2014/main" id="{EED26BBB-3D57-CA4C-1928-9DC22878A27D}"/>
              </a:ext>
            </a:extLst>
          </p:cNvPr>
          <p:cNvSpPr txBox="1"/>
          <p:nvPr/>
        </p:nvSpPr>
        <p:spPr>
          <a:xfrm>
            <a:off x="5193110" y="1443983"/>
            <a:ext cx="351299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Will there be any quieter spaces?</a:t>
            </a:r>
          </a:p>
        </p:txBody>
      </p:sp>
      <p:sp>
        <p:nvSpPr>
          <p:cNvPr id="11" name="TextBox 10">
            <a:extLst>
              <a:ext uri="{FF2B5EF4-FFF2-40B4-BE49-F238E27FC236}">
                <a16:creationId xmlns:a16="http://schemas.microsoft.com/office/drawing/2014/main" id="{43FEDB08-7452-AE44-E9D9-F63C014BCDB3}"/>
              </a:ext>
            </a:extLst>
          </p:cNvPr>
          <p:cNvSpPr txBox="1"/>
          <p:nvPr/>
        </p:nvSpPr>
        <p:spPr>
          <a:xfrm>
            <a:off x="139236" y="4076746"/>
            <a:ext cx="47723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156082"/>
                </a:solidFill>
                <a:latin typeface="Aptos ExtraBold" panose="020B0004020202020204" pitchFamily="34" charset="0"/>
              </a:rPr>
              <a:t>Q. How deep is that lagoon?</a:t>
            </a:r>
          </a:p>
        </p:txBody>
      </p:sp>
      <p:sp>
        <p:nvSpPr>
          <p:cNvPr id="3" name="TextBox 2">
            <a:extLst>
              <a:ext uri="{FF2B5EF4-FFF2-40B4-BE49-F238E27FC236}">
                <a16:creationId xmlns:a16="http://schemas.microsoft.com/office/drawing/2014/main" id="{1C66D3FE-90C5-B786-9368-52330D75045C}"/>
              </a:ext>
            </a:extLst>
          </p:cNvPr>
          <p:cNvSpPr txBox="1"/>
          <p:nvPr/>
        </p:nvSpPr>
        <p:spPr>
          <a:xfrm>
            <a:off x="139236" y="1859044"/>
            <a:ext cx="443276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We will provide dinner on the Saturday night – catering for all dietary requirements. Every other meal or snack you will need to provide for yourself. There are kitchens in lodges 1 and 2 and a kitchen in the main hall. Please be mindful that there will be many people wanting to use the kitchen areas, so keep usage to reheating meals and do not spend half an hour cooking up a deluxe meal. 5-10 mins each only.</a:t>
            </a:r>
          </a:p>
        </p:txBody>
      </p:sp>
      <p:sp>
        <p:nvSpPr>
          <p:cNvPr id="5" name="TextBox 4">
            <a:extLst>
              <a:ext uri="{FF2B5EF4-FFF2-40B4-BE49-F238E27FC236}">
                <a16:creationId xmlns:a16="http://schemas.microsoft.com/office/drawing/2014/main" id="{A8A45C12-8BCD-EC83-D59A-061D0BE5BA76}"/>
              </a:ext>
            </a:extLst>
          </p:cNvPr>
          <p:cNvSpPr txBox="1"/>
          <p:nvPr/>
        </p:nvSpPr>
        <p:spPr>
          <a:xfrm>
            <a:off x="139236" y="4511553"/>
            <a:ext cx="486383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It's pretty shallow in parts. The end closest to the lodges does get a bit deeper – maybe 2m at a guess. It is sludgy underneath and if you step on something that feels like a wedding ring – pick it up and return to Scott </a:t>
            </a:r>
            <a:r>
              <a:rPr lang="en-US" sz="1400" err="1">
                <a:solidFill>
                  <a:srgbClr val="000000"/>
                </a:solidFill>
              </a:rPr>
              <a:t>Mellins</a:t>
            </a:r>
            <a:r>
              <a:rPr lang="en-US" sz="1400">
                <a:solidFill>
                  <a:srgbClr val="000000"/>
                </a:solidFill>
              </a:rPr>
              <a:t>.</a:t>
            </a:r>
            <a:br>
              <a:rPr lang="en-US" sz="1400"/>
            </a:br>
            <a:r>
              <a:rPr lang="en-US" sz="1400">
                <a:solidFill>
                  <a:srgbClr val="000000"/>
                </a:solidFill>
              </a:rPr>
              <a:t>We do ask that you refrain from using the lagoon when under the influence, for your own safety. If accompanied by a (sober) strong swimmer, then please let someone in the </a:t>
            </a:r>
            <a:r>
              <a:rPr lang="en-US" sz="1400" err="1">
                <a:solidFill>
                  <a:srgbClr val="000000"/>
                </a:solidFill>
              </a:rPr>
              <a:t>organising</a:t>
            </a:r>
            <a:r>
              <a:rPr lang="en-US" sz="1400">
                <a:solidFill>
                  <a:srgbClr val="000000"/>
                </a:solidFill>
              </a:rPr>
              <a:t> team know before you go (and when you return!).</a:t>
            </a:r>
          </a:p>
        </p:txBody>
      </p:sp>
      <p:sp>
        <p:nvSpPr>
          <p:cNvPr id="13" name="TextBox 12">
            <a:extLst>
              <a:ext uri="{FF2B5EF4-FFF2-40B4-BE49-F238E27FC236}">
                <a16:creationId xmlns:a16="http://schemas.microsoft.com/office/drawing/2014/main" id="{9D30528A-046F-852E-EC26-79B0658A9E97}"/>
              </a:ext>
            </a:extLst>
          </p:cNvPr>
          <p:cNvSpPr txBox="1"/>
          <p:nvPr/>
        </p:nvSpPr>
        <p:spPr>
          <a:xfrm>
            <a:off x="5193110" y="2153621"/>
            <a:ext cx="3691839"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YES! After last year's rain-filled cram-fest, we have made sure to create some quiet spaces. These will be in the lounge / kitchen areas in lodges 1 and 2 and are available for everyone. Please be respectful of others using this space, but also </a:t>
            </a:r>
            <a:r>
              <a:rPr lang="en-US" sz="1400" err="1">
                <a:solidFill>
                  <a:srgbClr val="000000"/>
                </a:solidFill>
              </a:rPr>
              <a:t>recognise</a:t>
            </a:r>
            <a:r>
              <a:rPr lang="en-US" sz="1400">
                <a:solidFill>
                  <a:srgbClr val="000000"/>
                </a:solidFill>
              </a:rPr>
              <a:t> that these are 'quiet' spaces and not 'silent' spaces. </a:t>
            </a:r>
            <a:br>
              <a:rPr lang="en-US" sz="1400">
                <a:solidFill>
                  <a:srgbClr val="000000"/>
                </a:solidFill>
              </a:rPr>
            </a:br>
            <a:br>
              <a:rPr lang="en-US" sz="1400">
                <a:solidFill>
                  <a:srgbClr val="000000"/>
                </a:solidFill>
              </a:rPr>
            </a:br>
            <a:r>
              <a:rPr lang="en-US" sz="1400">
                <a:solidFill>
                  <a:srgbClr val="000000"/>
                </a:solidFill>
              </a:rPr>
              <a:t>After 8pm each night, these two spots will become 'Chill Zones' that are a place to chill if you need to get away from the party / festivities. These spaces will be stocked with tea, coffee, and the occasional snack.</a:t>
            </a:r>
          </a:p>
        </p:txBody>
      </p:sp>
    </p:spTree>
    <p:extLst>
      <p:ext uri="{BB962C8B-B14F-4D97-AF65-F5344CB8AC3E}">
        <p14:creationId xmlns:p14="http://schemas.microsoft.com/office/powerpoint/2010/main" val="3449593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AE25E520-1B94-E553-B5E3-7C4571CED867}"/>
            </a:ext>
          </a:extLst>
        </p:cNvPr>
        <p:cNvGrpSpPr/>
        <p:nvPr/>
      </p:nvGrpSpPr>
      <p:grpSpPr>
        <a:xfrm>
          <a:off x="0" y="0"/>
          <a:ext cx="0" cy="0"/>
          <a:chOff x="0" y="0"/>
          <a:chExt cx="0" cy="0"/>
        </a:xfrm>
      </p:grpSpPr>
      <p:pic>
        <p:nvPicPr>
          <p:cNvPr id="4" name="Picture 3" descr="A red worm with white letters on a black background&#10;&#10;AI-generated content may be incorrect.">
            <a:extLst>
              <a:ext uri="{FF2B5EF4-FFF2-40B4-BE49-F238E27FC236}">
                <a16:creationId xmlns:a16="http://schemas.microsoft.com/office/drawing/2014/main" id="{6A0A0731-AEDC-7C6F-9D1C-7E573FEE5D30}"/>
              </a:ext>
            </a:extLst>
          </p:cNvPr>
          <p:cNvPicPr>
            <a:picLocks noChangeAspect="1"/>
          </p:cNvPicPr>
          <p:nvPr/>
        </p:nvPicPr>
        <p:blipFill>
          <a:blip r:embed="rId2"/>
          <a:stretch>
            <a:fillRect/>
          </a:stretch>
        </p:blipFill>
        <p:spPr>
          <a:xfrm>
            <a:off x="142191" y="-568766"/>
            <a:ext cx="4572000" cy="2157984"/>
          </a:xfrm>
          <a:prstGeom prst="rect">
            <a:avLst/>
          </a:prstGeom>
        </p:spPr>
      </p:pic>
      <p:sp>
        <p:nvSpPr>
          <p:cNvPr id="2" name="Rectangle 1">
            <a:extLst>
              <a:ext uri="{FF2B5EF4-FFF2-40B4-BE49-F238E27FC236}">
                <a16:creationId xmlns:a16="http://schemas.microsoft.com/office/drawing/2014/main" id="{60D0DCDB-33D1-C74C-F198-0FF05106301A}"/>
              </a:ext>
            </a:extLst>
          </p:cNvPr>
          <p:cNvSpPr/>
          <p:nvPr/>
        </p:nvSpPr>
        <p:spPr>
          <a:xfrm>
            <a:off x="-508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a:extLst>
              <a:ext uri="{FF2B5EF4-FFF2-40B4-BE49-F238E27FC236}">
                <a16:creationId xmlns:a16="http://schemas.microsoft.com/office/drawing/2014/main" id="{034A3FA9-0F6C-531B-8A93-A96CB796CBC5}"/>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CD27166D-ABED-659C-1D6C-E22DDB6C91D0}"/>
              </a:ext>
            </a:extLst>
          </p:cNvPr>
          <p:cNvSpPr txBox="1"/>
          <p:nvPr/>
        </p:nvSpPr>
        <p:spPr>
          <a:xfrm>
            <a:off x="139235" y="1458934"/>
            <a:ext cx="422956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solidFill>
                <a:latin typeface="Aptos ExtraBold" panose="020B0004020202020204" pitchFamily="34" charset="0"/>
              </a:rPr>
              <a:t>Q. How do I sign up for group runs?</a:t>
            </a:r>
          </a:p>
        </p:txBody>
      </p:sp>
      <p:sp>
        <p:nvSpPr>
          <p:cNvPr id="8" name="TextBox 7">
            <a:extLst>
              <a:ext uri="{FF2B5EF4-FFF2-40B4-BE49-F238E27FC236}">
                <a16:creationId xmlns:a16="http://schemas.microsoft.com/office/drawing/2014/main" id="{08F0D705-4D5F-50B6-3F68-ADA58601576C}"/>
              </a:ext>
            </a:extLst>
          </p:cNvPr>
          <p:cNvSpPr txBox="1"/>
          <p:nvPr/>
        </p:nvSpPr>
        <p:spPr>
          <a:xfrm>
            <a:off x="139235" y="1859044"/>
            <a:ext cx="4928065"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400">
                <a:solidFill>
                  <a:srgbClr val="000000"/>
                </a:solidFill>
              </a:rPr>
              <a:t>TBA. But you will be able to sign up for the route/pace of your choice in the lead-up. Please be aware that, due to the number of people attending, there will be a cap on the group sizes – so signing up early will guarantee you a spot in your preferred group. You can change this at any time though!</a:t>
            </a:r>
            <a:br>
              <a:rPr lang="en-US" sz="1400">
                <a:solidFill>
                  <a:srgbClr val="000000"/>
                </a:solidFill>
              </a:rPr>
            </a:br>
            <a:br>
              <a:rPr lang="en-US" sz="1400">
                <a:solidFill>
                  <a:srgbClr val="000000"/>
                </a:solidFill>
              </a:rPr>
            </a:br>
            <a:r>
              <a:rPr lang="en-US" sz="1400">
                <a:solidFill>
                  <a:srgbClr val="000000"/>
                </a:solidFill>
              </a:rPr>
              <a:t>You will also need to come prepared for a few hours in the </a:t>
            </a:r>
            <a:r>
              <a:rPr lang="en-US" sz="1400" err="1">
                <a:solidFill>
                  <a:srgbClr val="000000"/>
                </a:solidFill>
              </a:rPr>
              <a:t>Remutaka</a:t>
            </a:r>
            <a:r>
              <a:rPr lang="en-US" sz="1400">
                <a:solidFill>
                  <a:srgbClr val="000000"/>
                </a:solidFill>
              </a:rPr>
              <a:t> ranges. You will not be allowed to participate unless you have the following gear: trail shoes (or appropriate sandals), warm gear (thermals, beanie, gloves), emergency blanket, sun protection, whistle, water bottles, food, jacket in case of rain. It doesn't matter how fit or fast you are, a sprained ankle can easily happen and mean you are idle and in the bush for hours, or potentially overnight. We will also ensure that each group has at least one PLB with them.</a:t>
            </a:r>
          </a:p>
        </p:txBody>
      </p:sp>
      <p:pic>
        <p:nvPicPr>
          <p:cNvPr id="15" name="Picture 14" descr="A group of people posing for a photo&#10;&#10;AI-generated content may be incorrect.">
            <a:extLst>
              <a:ext uri="{FF2B5EF4-FFF2-40B4-BE49-F238E27FC236}">
                <a16:creationId xmlns:a16="http://schemas.microsoft.com/office/drawing/2014/main" id="{3F1C4CB4-DE83-EB4D-B4BE-B1283F206011}"/>
              </a:ext>
            </a:extLst>
          </p:cNvPr>
          <p:cNvPicPr>
            <a:picLocks noChangeAspect="1"/>
          </p:cNvPicPr>
          <p:nvPr/>
        </p:nvPicPr>
        <p:blipFill>
          <a:blip r:embed="rId3">
            <a:extLst>
              <a:ext uri="{28A0092B-C50C-407E-A947-70E740481C1C}">
                <a14:useLocalDpi xmlns:a14="http://schemas.microsoft.com/office/drawing/2010/main" val="0"/>
              </a:ext>
            </a:extLst>
          </a:blip>
          <a:srcRect l="16058" t="25560" r="9725" b="10264"/>
          <a:stretch/>
        </p:blipFill>
        <p:spPr>
          <a:xfrm>
            <a:off x="5591684" y="4597401"/>
            <a:ext cx="3228416" cy="2093736"/>
          </a:xfrm>
          <a:prstGeom prst="rect">
            <a:avLst/>
          </a:prstGeom>
        </p:spPr>
      </p:pic>
      <p:pic>
        <p:nvPicPr>
          <p:cNvPr id="17" name="Picture 16" descr="A group of people sitting on a rock&#10;&#10;AI-generated content may be incorrect.">
            <a:extLst>
              <a:ext uri="{FF2B5EF4-FFF2-40B4-BE49-F238E27FC236}">
                <a16:creationId xmlns:a16="http://schemas.microsoft.com/office/drawing/2014/main" id="{59DA7BF8-5F90-09F5-7719-1EB1A4F292D3}"/>
              </a:ext>
            </a:extLst>
          </p:cNvPr>
          <p:cNvPicPr>
            <a:picLocks noChangeAspect="1"/>
          </p:cNvPicPr>
          <p:nvPr/>
        </p:nvPicPr>
        <p:blipFill>
          <a:blip r:embed="rId4">
            <a:extLst>
              <a:ext uri="{28A0092B-C50C-407E-A947-70E740481C1C}">
                <a14:useLocalDpi xmlns:a14="http://schemas.microsoft.com/office/drawing/2010/main" val="0"/>
              </a:ext>
            </a:extLst>
          </a:blip>
          <a:srcRect l="13472" t="12963" r="17222"/>
          <a:stretch/>
        </p:blipFill>
        <p:spPr>
          <a:xfrm>
            <a:off x="5591684" y="1475707"/>
            <a:ext cx="3228416" cy="3040793"/>
          </a:xfrm>
          <a:prstGeom prst="rect">
            <a:avLst/>
          </a:prstGeom>
        </p:spPr>
      </p:pic>
    </p:spTree>
    <p:extLst>
      <p:ext uri="{BB962C8B-B14F-4D97-AF65-F5344CB8AC3E}">
        <p14:creationId xmlns:p14="http://schemas.microsoft.com/office/powerpoint/2010/main" val="2010859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a:extLst>
            <a:ext uri="{FF2B5EF4-FFF2-40B4-BE49-F238E27FC236}">
              <a16:creationId xmlns:a16="http://schemas.microsoft.com/office/drawing/2014/main" id="{AE78F5A9-CEDB-AD89-A928-4F38D9D008D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D1BF63-36FF-59EA-9523-36FC440B7094}"/>
              </a:ext>
            </a:extLst>
          </p:cNvPr>
          <p:cNvSpPr/>
          <p:nvPr/>
        </p:nvSpPr>
        <p:spPr>
          <a:xfrm>
            <a:off x="-50801" y="1221758"/>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red worm with white letters on a black background&#10;&#10;AI-generated content may be incorrect.">
            <a:extLst>
              <a:ext uri="{FF2B5EF4-FFF2-40B4-BE49-F238E27FC236}">
                <a16:creationId xmlns:a16="http://schemas.microsoft.com/office/drawing/2014/main" id="{76C512B0-FE4C-37F0-FB58-845ACA712F86}"/>
              </a:ext>
            </a:extLst>
          </p:cNvPr>
          <p:cNvPicPr>
            <a:picLocks noChangeAspect="1"/>
          </p:cNvPicPr>
          <p:nvPr/>
        </p:nvPicPr>
        <p:blipFill>
          <a:blip r:embed="rId2"/>
          <a:stretch>
            <a:fillRect/>
          </a:stretch>
        </p:blipFill>
        <p:spPr>
          <a:xfrm>
            <a:off x="142191" y="-568766"/>
            <a:ext cx="4572000" cy="2157984"/>
          </a:xfrm>
          <a:prstGeom prst="rect">
            <a:avLst/>
          </a:prstGeom>
        </p:spPr>
      </p:pic>
      <p:sp>
        <p:nvSpPr>
          <p:cNvPr id="7" name="TextBox 6">
            <a:extLst>
              <a:ext uri="{FF2B5EF4-FFF2-40B4-BE49-F238E27FC236}">
                <a16:creationId xmlns:a16="http://schemas.microsoft.com/office/drawing/2014/main" id="{D8A4899B-90E3-F116-8579-89D5C97CA957}"/>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
        <p:nvSpPr>
          <p:cNvPr id="6" name="TextBox 5">
            <a:extLst>
              <a:ext uri="{FF2B5EF4-FFF2-40B4-BE49-F238E27FC236}">
                <a16:creationId xmlns:a16="http://schemas.microsoft.com/office/drawing/2014/main" id="{91A12408-249D-7209-6B33-7579EC1CA388}"/>
              </a:ext>
            </a:extLst>
          </p:cNvPr>
          <p:cNvSpPr txBox="1"/>
          <p:nvPr/>
        </p:nvSpPr>
        <p:spPr>
          <a:xfrm>
            <a:off x="2457217" y="1397327"/>
            <a:ext cx="422956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accent1"/>
                </a:solidFill>
                <a:latin typeface="Aptos ExtraBold" panose="020B0004020202020204" pitchFamily="34" charset="0"/>
              </a:rPr>
              <a:t>Cleaning and recycling</a:t>
            </a:r>
          </a:p>
        </p:txBody>
      </p:sp>
      <p:sp>
        <p:nvSpPr>
          <p:cNvPr id="3" name="TextBox 2">
            <a:extLst>
              <a:ext uri="{FF2B5EF4-FFF2-40B4-BE49-F238E27FC236}">
                <a16:creationId xmlns:a16="http://schemas.microsoft.com/office/drawing/2014/main" id="{E123989D-0B78-3F48-FD0E-C25D59C9768D}"/>
              </a:ext>
            </a:extLst>
          </p:cNvPr>
          <p:cNvSpPr txBox="1"/>
          <p:nvPr/>
        </p:nvSpPr>
        <p:spPr>
          <a:xfrm>
            <a:off x="1201003" y="1845923"/>
            <a:ext cx="71787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Cleaning </a:t>
            </a:r>
          </a:p>
          <a:p>
            <a:r>
              <a:rPr lang="en-US" sz="1400"/>
              <a:t>Everyone is equally responsible for the cleanliness of the camp. While we have designated people making sure it all goes smoothly – if you see some rubbish, put it in the bin. If the bin is overflowing, empty it and replace the bag. If someone left water all over the bathroom floor, mop it up. You get the idea!</a:t>
            </a:r>
          </a:p>
        </p:txBody>
      </p:sp>
      <p:sp>
        <p:nvSpPr>
          <p:cNvPr id="5" name="TextBox 4">
            <a:extLst>
              <a:ext uri="{FF2B5EF4-FFF2-40B4-BE49-F238E27FC236}">
                <a16:creationId xmlns:a16="http://schemas.microsoft.com/office/drawing/2014/main" id="{B655B330-0F81-E832-DF4C-7FE586CAF173}"/>
              </a:ext>
            </a:extLst>
          </p:cNvPr>
          <p:cNvSpPr txBox="1"/>
          <p:nvPr/>
        </p:nvSpPr>
        <p:spPr>
          <a:xfrm>
            <a:off x="1201001" y="3171802"/>
            <a:ext cx="7178722"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Recycling</a:t>
            </a:r>
          </a:p>
          <a:p>
            <a:r>
              <a:rPr lang="en-US" sz="1400"/>
              <a:t>There will be several bins available to deposit your recycling and rubbish. All bins will be labeled so please pay attention and place everything into the appropriate bin. All recycling will be taken to the nearest recycling facility, as needed.</a:t>
            </a:r>
          </a:p>
        </p:txBody>
      </p:sp>
      <p:sp>
        <p:nvSpPr>
          <p:cNvPr id="9" name="TextBox 8">
            <a:extLst>
              <a:ext uri="{FF2B5EF4-FFF2-40B4-BE49-F238E27FC236}">
                <a16:creationId xmlns:a16="http://schemas.microsoft.com/office/drawing/2014/main" id="{A56BBE25-E99D-0DF0-7E51-BE02602F8B4E}"/>
              </a:ext>
            </a:extLst>
          </p:cNvPr>
          <p:cNvSpPr txBox="1"/>
          <p:nvPr/>
        </p:nvSpPr>
        <p:spPr>
          <a:xfrm>
            <a:off x="1200998" y="4250793"/>
            <a:ext cx="717872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accent1"/>
                </a:solidFill>
              </a:rPr>
              <a:t>Sustainability</a:t>
            </a:r>
          </a:p>
          <a:p>
            <a:r>
              <a:rPr lang="en-US" sz="1400"/>
              <a:t>We ask that you be mindful of the environment during your time at B2W. Reusable or biodegradable items are encouraged, as is carpooling or public transport. When out on the group runs, please keep to the main tracks to avoid disturbing wildlife and keep all rubbish with you, to be deposited back at camp. </a:t>
            </a:r>
          </a:p>
        </p:txBody>
      </p:sp>
      <p:sp>
        <p:nvSpPr>
          <p:cNvPr id="10" name="TextBox 1">
            <a:extLst>
              <a:ext uri="{FF2B5EF4-FFF2-40B4-BE49-F238E27FC236}">
                <a16:creationId xmlns:a16="http://schemas.microsoft.com/office/drawing/2014/main" id="{22312665-71A4-76CC-F8EB-D7F76AD2B61C}"/>
              </a:ext>
            </a:extLst>
          </p:cNvPr>
          <p:cNvSpPr txBox="1"/>
          <p:nvPr/>
        </p:nvSpPr>
        <p:spPr>
          <a:xfrm>
            <a:off x="1200998" y="5576674"/>
            <a:ext cx="7510152" cy="55399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1"/>
                </a:solidFill>
              </a:rPr>
              <a:t>Composting</a:t>
            </a:r>
          </a:p>
          <a:p>
            <a:r>
              <a:rPr lang="en-US" sz="1400"/>
              <a:t>A bin will be provided in the main hall kitchen to deposit any compost.</a:t>
            </a:r>
          </a:p>
        </p:txBody>
      </p:sp>
      <p:pic>
        <p:nvPicPr>
          <p:cNvPr id="18" name="Graphic 17" descr="Recycle with solid fill">
            <a:extLst>
              <a:ext uri="{FF2B5EF4-FFF2-40B4-BE49-F238E27FC236}">
                <a16:creationId xmlns:a16="http://schemas.microsoft.com/office/drawing/2014/main" id="{A69F2DFA-3626-A154-ED80-F837FAC076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8777" y="3379742"/>
            <a:ext cx="760734" cy="760734"/>
          </a:xfrm>
          <a:prstGeom prst="rect">
            <a:avLst/>
          </a:prstGeom>
        </p:spPr>
      </p:pic>
      <p:pic>
        <p:nvPicPr>
          <p:cNvPr id="20" name="Graphic 19" descr="Garbage with solid fill">
            <a:extLst>
              <a:ext uri="{FF2B5EF4-FFF2-40B4-BE49-F238E27FC236}">
                <a16:creationId xmlns:a16="http://schemas.microsoft.com/office/drawing/2014/main" id="{E98C0002-F84C-6751-1CDE-76E6D2AEF4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777" y="2095362"/>
            <a:ext cx="760734" cy="760734"/>
          </a:xfrm>
          <a:prstGeom prst="rect">
            <a:avLst/>
          </a:prstGeom>
        </p:spPr>
      </p:pic>
      <p:pic>
        <p:nvPicPr>
          <p:cNvPr id="22" name="Graphic 21" descr="Open hand with plant with solid fill">
            <a:extLst>
              <a:ext uri="{FF2B5EF4-FFF2-40B4-BE49-F238E27FC236}">
                <a16:creationId xmlns:a16="http://schemas.microsoft.com/office/drawing/2014/main" id="{7647A67A-A3C7-0200-CFFF-7D8597778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6982" y="5561438"/>
            <a:ext cx="760734" cy="760734"/>
          </a:xfrm>
          <a:prstGeom prst="rect">
            <a:avLst/>
          </a:prstGeom>
        </p:spPr>
      </p:pic>
      <p:pic>
        <p:nvPicPr>
          <p:cNvPr id="24" name="Graphic 23" descr="Recycle with solid fill">
            <a:extLst>
              <a:ext uri="{FF2B5EF4-FFF2-40B4-BE49-F238E27FC236}">
                <a16:creationId xmlns:a16="http://schemas.microsoft.com/office/drawing/2014/main" id="{D9164034-B16A-30E9-DD4E-44D866C775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777" y="4470590"/>
            <a:ext cx="760734" cy="760734"/>
          </a:xfrm>
          <a:prstGeom prst="rect">
            <a:avLst/>
          </a:prstGeom>
        </p:spPr>
      </p:pic>
    </p:spTree>
    <p:extLst>
      <p:ext uri="{BB962C8B-B14F-4D97-AF65-F5344CB8AC3E}">
        <p14:creationId xmlns:p14="http://schemas.microsoft.com/office/powerpoint/2010/main" val="47844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808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77F068-6BA8-0F41-7476-85AFD049AD80}"/>
              </a:ext>
            </a:extLst>
          </p:cNvPr>
          <p:cNvSpPr/>
          <p:nvPr/>
        </p:nvSpPr>
        <p:spPr>
          <a:xfrm>
            <a:off x="-50801" y="1221758"/>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Picture 3" descr="A red worm with white letters on a black background&#10;&#10;AI-generated content may be incorrect.">
            <a:extLst>
              <a:ext uri="{FF2B5EF4-FFF2-40B4-BE49-F238E27FC236}">
                <a16:creationId xmlns:a16="http://schemas.microsoft.com/office/drawing/2014/main" id="{A5226FDE-4B75-7616-1007-317AE991638D}"/>
              </a:ext>
            </a:extLst>
          </p:cNvPr>
          <p:cNvPicPr>
            <a:picLocks noChangeAspect="1"/>
          </p:cNvPicPr>
          <p:nvPr/>
        </p:nvPicPr>
        <p:blipFill>
          <a:blip r:embed="rId2"/>
          <a:stretch>
            <a:fillRect/>
          </a:stretch>
        </p:blipFill>
        <p:spPr>
          <a:xfrm>
            <a:off x="142191" y="-568766"/>
            <a:ext cx="4572000" cy="2157984"/>
          </a:xfrm>
          <a:prstGeom prst="rect">
            <a:avLst/>
          </a:prstGeom>
        </p:spPr>
      </p:pic>
      <p:sp>
        <p:nvSpPr>
          <p:cNvPr id="6" name="TextBox 5">
            <a:extLst>
              <a:ext uri="{FF2B5EF4-FFF2-40B4-BE49-F238E27FC236}">
                <a16:creationId xmlns:a16="http://schemas.microsoft.com/office/drawing/2014/main" id="{BF025FED-743C-2527-23E0-F23DBA61B752}"/>
              </a:ext>
            </a:extLst>
          </p:cNvPr>
          <p:cNvSpPr txBox="1"/>
          <p:nvPr/>
        </p:nvSpPr>
        <p:spPr>
          <a:xfrm>
            <a:off x="1092606" y="1243373"/>
            <a:ext cx="69065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156082"/>
                </a:solidFill>
              </a:rPr>
              <a:t>Code of Conduct</a:t>
            </a:r>
          </a:p>
        </p:txBody>
      </p:sp>
      <p:sp>
        <p:nvSpPr>
          <p:cNvPr id="8" name="TextBox 1">
            <a:extLst>
              <a:ext uri="{FF2B5EF4-FFF2-40B4-BE49-F238E27FC236}">
                <a16:creationId xmlns:a16="http://schemas.microsoft.com/office/drawing/2014/main" id="{1DCA61AD-140B-497D-E99B-412A523DF9B5}"/>
              </a:ext>
            </a:extLst>
          </p:cNvPr>
          <p:cNvSpPr txBox="1"/>
          <p:nvPr/>
        </p:nvSpPr>
        <p:spPr>
          <a:xfrm>
            <a:off x="147653" y="1924855"/>
            <a:ext cx="4259955" cy="438581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AutoNum type="arabicPeriod"/>
            </a:pPr>
            <a:r>
              <a:rPr lang="en-US" sz="1600" b="1">
                <a:solidFill>
                  <a:schemeClr val="accent1"/>
                </a:solidFill>
              </a:rPr>
              <a:t>Respect and inclusivity</a:t>
            </a:r>
            <a:endParaRPr lang="en-US">
              <a:solidFill>
                <a:schemeClr val="accent1"/>
              </a:solidFill>
            </a:endParaRPr>
          </a:p>
          <a:p>
            <a:r>
              <a:rPr lang="en-NZ" sz="1200"/>
              <a:t>We expect all participants to show respect to each other, our hosts, the venue, nature, and themselves. This includes respecting personal boundaries and treating everyone with kindness and consideration.</a:t>
            </a:r>
          </a:p>
          <a:p>
            <a:endParaRPr lang="en-NZ" sz="1100"/>
          </a:p>
          <a:p>
            <a:r>
              <a:rPr lang="en-US" sz="1600" b="1">
                <a:solidFill>
                  <a:schemeClr val="accent1"/>
                </a:solidFill>
              </a:rPr>
              <a:t>2.  No tolerance for inappropriate </a:t>
            </a:r>
            <a:r>
              <a:rPr lang="en-US" sz="1600" b="1" err="1">
                <a:solidFill>
                  <a:schemeClr val="accent1"/>
                </a:solidFill>
              </a:rPr>
              <a:t>behaviour</a:t>
            </a:r>
            <a:endParaRPr lang="en-US" sz="1600" err="1">
              <a:solidFill>
                <a:schemeClr val="accent1"/>
              </a:solidFill>
            </a:endParaRPr>
          </a:p>
          <a:p>
            <a:r>
              <a:rPr lang="en-NZ" sz="1200"/>
              <a:t>Any behaviour that could be interpreted as creepy, aggressive, disrespectful, too forward, or repetitive is strictly prohibited. This includes unwanted advances, harassment, or any actions that make others feel uncomfortable, regardless of the intention.</a:t>
            </a:r>
          </a:p>
          <a:p>
            <a:endParaRPr lang="en-NZ" sz="1200"/>
          </a:p>
          <a:p>
            <a:r>
              <a:rPr lang="en-US" sz="1600" b="1">
                <a:solidFill>
                  <a:schemeClr val="accent1"/>
                </a:solidFill>
              </a:rPr>
              <a:t>3.  Safety first</a:t>
            </a:r>
          </a:p>
          <a:p>
            <a:r>
              <a:rPr lang="en-NZ" sz="1200"/>
              <a:t>Follow all safety protocols set out by the organising team. These will be updated closer to the event and must be followed at all times.</a:t>
            </a:r>
          </a:p>
          <a:p>
            <a:endParaRPr lang="en-NZ" sz="1200"/>
          </a:p>
          <a:p>
            <a:r>
              <a:rPr lang="en-US" sz="1600" b="1">
                <a:solidFill>
                  <a:schemeClr val="accent1"/>
                </a:solidFill>
              </a:rPr>
              <a:t>4.  Compliance with rules and regulations</a:t>
            </a:r>
            <a:endParaRPr lang="en-US" sz="1600">
              <a:solidFill>
                <a:schemeClr val="accent1"/>
              </a:solidFill>
            </a:endParaRPr>
          </a:p>
          <a:p>
            <a:r>
              <a:rPr lang="en-NZ" sz="1200"/>
              <a:t>Participants are required to follow all rules and regulations as outlined by the event organisers. These rules are in place to ensure the safety and enjoyment of everyone involved.</a:t>
            </a:r>
            <a:endParaRPr lang="en-NZ"/>
          </a:p>
        </p:txBody>
      </p:sp>
      <p:sp>
        <p:nvSpPr>
          <p:cNvPr id="9" name="TextBox 1">
            <a:extLst>
              <a:ext uri="{FF2B5EF4-FFF2-40B4-BE49-F238E27FC236}">
                <a16:creationId xmlns:a16="http://schemas.microsoft.com/office/drawing/2014/main" id="{525C8803-0D40-49FE-8A4E-CBFD54007738}"/>
              </a:ext>
            </a:extLst>
          </p:cNvPr>
          <p:cNvSpPr txBox="1"/>
          <p:nvPr/>
        </p:nvSpPr>
        <p:spPr>
          <a:xfrm>
            <a:off x="4736389" y="1924855"/>
            <a:ext cx="4259958" cy="401648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1"/>
                </a:solidFill>
              </a:rPr>
              <a:t>5.  Responsible drinking</a:t>
            </a:r>
            <a:endParaRPr lang="en-US">
              <a:solidFill>
                <a:schemeClr val="accent1"/>
              </a:solidFill>
            </a:endParaRPr>
          </a:p>
          <a:p>
            <a:r>
              <a:rPr lang="en-NZ" sz="1200"/>
              <a:t>We encourage responsible drinking and remind you to be mindful of your alcohol (or any other substance) consumption. Any disruptive or unsafe behaviour resulting from this will not be tolerated.</a:t>
            </a:r>
          </a:p>
          <a:p>
            <a:endParaRPr lang="en-NZ" sz="1100"/>
          </a:p>
          <a:p>
            <a:r>
              <a:rPr lang="en-US" sz="1600" b="1">
                <a:solidFill>
                  <a:schemeClr val="accent1"/>
                </a:solidFill>
              </a:rPr>
              <a:t>6.   Respect for the environment</a:t>
            </a:r>
            <a:endParaRPr lang="en-US" sz="1600">
              <a:solidFill>
                <a:schemeClr val="accent1"/>
              </a:solidFill>
            </a:endParaRPr>
          </a:p>
          <a:p>
            <a:r>
              <a:rPr lang="en-NZ" sz="1200"/>
              <a:t>As we will be enjoying the natural beauty of Wellington’s trails and Camp Wainui, it’s important that we leave no trace. Please dispose of any waste properly and avoid disturbing wildlife or damaging the environment.</a:t>
            </a:r>
            <a:endParaRPr lang="en-NZ"/>
          </a:p>
          <a:p>
            <a:endParaRPr lang="en-NZ" sz="1200"/>
          </a:p>
          <a:p>
            <a:r>
              <a:rPr lang="en-US" sz="1600" b="1">
                <a:solidFill>
                  <a:schemeClr val="accent1"/>
                </a:solidFill>
              </a:rPr>
              <a:t>7. Responsibility for damages</a:t>
            </a:r>
          </a:p>
          <a:p>
            <a:r>
              <a:rPr lang="en-NZ" sz="1200"/>
              <a:t>Participants are responsible for any damages or costs that may occur as a result of their actions during the event. This includes any damage to the venue, equipment, or property, as well as any costs incurred due to violations of the Code of Conduct or event rules.</a:t>
            </a:r>
            <a:endParaRPr lang="en-NZ"/>
          </a:p>
          <a:p>
            <a:endParaRPr lang="en-NZ" sz="1200"/>
          </a:p>
          <a:p>
            <a:endParaRPr lang="en-US" sz="1600" b="1">
              <a:solidFill>
                <a:schemeClr val="accent1"/>
              </a:solidFill>
            </a:endParaRPr>
          </a:p>
        </p:txBody>
      </p:sp>
      <p:cxnSp>
        <p:nvCxnSpPr>
          <p:cNvPr id="10" name="Straight Arrow Connector 9">
            <a:extLst>
              <a:ext uri="{FF2B5EF4-FFF2-40B4-BE49-F238E27FC236}">
                <a16:creationId xmlns:a16="http://schemas.microsoft.com/office/drawing/2014/main" id="{D5C85DC6-3E9E-7EB1-B711-071626DABD72}"/>
              </a:ext>
            </a:extLst>
          </p:cNvPr>
          <p:cNvCxnSpPr/>
          <p:nvPr/>
        </p:nvCxnSpPr>
        <p:spPr>
          <a:xfrm>
            <a:off x="4545903" y="1951259"/>
            <a:ext cx="52191" cy="4311041"/>
          </a:xfrm>
          <a:prstGeom prst="straightConnector1">
            <a:avLst/>
          </a:prstGeom>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33CACB5-9AA8-BFAC-EAED-E21C520A791F}"/>
              </a:ext>
            </a:extLst>
          </p:cNvPr>
          <p:cNvSpPr txBox="1"/>
          <p:nvPr/>
        </p:nvSpPr>
        <p:spPr>
          <a:xfrm>
            <a:off x="5515399" y="222352"/>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CAMP RULES</a:t>
            </a:r>
          </a:p>
        </p:txBody>
      </p:sp>
    </p:spTree>
    <p:extLst>
      <p:ext uri="{BB962C8B-B14F-4D97-AF65-F5344CB8AC3E}">
        <p14:creationId xmlns:p14="http://schemas.microsoft.com/office/powerpoint/2010/main" val="1379746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FD5C09-E672-DAA6-C1AA-789332130946}"/>
            </a:ext>
          </a:extLst>
        </p:cNvPr>
        <p:cNvGrpSpPr/>
        <p:nvPr/>
      </p:nvGrpSpPr>
      <p:grpSpPr>
        <a:xfrm>
          <a:off x="0" y="0"/>
          <a:ext cx="0" cy="0"/>
          <a:chOff x="0" y="0"/>
          <a:chExt cx="0" cy="0"/>
        </a:xfrm>
      </p:grpSpPr>
      <p:pic>
        <p:nvPicPr>
          <p:cNvPr id="4" name="Picture 3" descr="A group of people on a mountain&#10;&#10;AI-generated content may be incorrect.">
            <a:extLst>
              <a:ext uri="{FF2B5EF4-FFF2-40B4-BE49-F238E27FC236}">
                <a16:creationId xmlns:a16="http://schemas.microsoft.com/office/drawing/2014/main" id="{D981675A-F8FF-4F45-AF18-E5F2896F4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126495C-634D-8AF9-EC12-C2531FC888F4}"/>
              </a:ext>
            </a:extLst>
          </p:cNvPr>
          <p:cNvSpPr>
            <a:spLocks noGrp="1"/>
          </p:cNvSpPr>
          <p:nvPr>
            <p:ph type="title"/>
          </p:nvPr>
        </p:nvSpPr>
        <p:spPr>
          <a:xfrm>
            <a:off x="1470025" y="2402847"/>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PHOTOS AND MAPS</a:t>
            </a:r>
          </a:p>
        </p:txBody>
      </p:sp>
      <p:pic>
        <p:nvPicPr>
          <p:cNvPr id="11" name="Picture 10" descr="A red worm with white text&#10;&#10;AI-generated content may be incorrect.">
            <a:extLst>
              <a:ext uri="{FF2B5EF4-FFF2-40B4-BE49-F238E27FC236}">
                <a16:creationId xmlns:a16="http://schemas.microsoft.com/office/drawing/2014/main" id="{B792285B-0435-78A9-AFC6-0381FE3CB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76853"/>
            <a:ext cx="5359400" cy="2679700"/>
          </a:xfrm>
          <a:prstGeom prst="rect">
            <a:avLst/>
          </a:prstGeom>
        </p:spPr>
      </p:pic>
    </p:spTree>
    <p:extLst>
      <p:ext uri="{BB962C8B-B14F-4D97-AF65-F5344CB8AC3E}">
        <p14:creationId xmlns:p14="http://schemas.microsoft.com/office/powerpoint/2010/main" val="28705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pond in a grassy area&#10;&#10;AI-generated content may be incorrect.">
            <a:extLst>
              <a:ext uri="{FF2B5EF4-FFF2-40B4-BE49-F238E27FC236}">
                <a16:creationId xmlns:a16="http://schemas.microsoft.com/office/drawing/2014/main" id="{277F1090-D340-5704-88D7-118179ADCF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5CA99FD-6FD0-A4C7-657A-4664924325AA}"/>
              </a:ext>
            </a:extLst>
          </p:cNvPr>
          <p:cNvSpPr>
            <a:spLocks noGrp="1"/>
          </p:cNvSpPr>
          <p:nvPr>
            <p:ph type="title"/>
          </p:nvPr>
        </p:nvSpPr>
        <p:spPr>
          <a:xfrm>
            <a:off x="1470025" y="3512742"/>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LOCATION</a:t>
            </a:r>
          </a:p>
        </p:txBody>
      </p:sp>
      <p:pic>
        <p:nvPicPr>
          <p:cNvPr id="11" name="Picture 10" descr="A red worm with white text&#10;&#10;AI-generated content may be incorrect.">
            <a:extLst>
              <a:ext uri="{FF2B5EF4-FFF2-40B4-BE49-F238E27FC236}">
                <a16:creationId xmlns:a16="http://schemas.microsoft.com/office/drawing/2014/main" id="{0BFDC13C-77DD-E8D8-C0F6-C4F1D9AC3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00818"/>
            <a:ext cx="5359400" cy="2679700"/>
          </a:xfrm>
          <a:prstGeom prst="rect">
            <a:avLst/>
          </a:prstGeom>
        </p:spPr>
      </p:pic>
    </p:spTree>
    <p:extLst>
      <p:ext uri="{BB962C8B-B14F-4D97-AF65-F5344CB8AC3E}">
        <p14:creationId xmlns:p14="http://schemas.microsoft.com/office/powerpoint/2010/main" val="1854978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30267B-8586-4E37-7710-00F234F7F752}"/>
              </a:ext>
            </a:extLst>
          </p:cNvPr>
          <p:cNvSpPr/>
          <p:nvPr/>
        </p:nvSpPr>
        <p:spPr>
          <a:xfrm>
            <a:off x="-50801" y="1050878"/>
            <a:ext cx="9245600" cy="584778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a:extLst>
              <a:ext uri="{FF2B5EF4-FFF2-40B4-BE49-F238E27FC236}">
                <a16:creationId xmlns:a16="http://schemas.microsoft.com/office/drawing/2014/main" id="{15F8EB69-4AA2-6DD1-F94A-B7C39462433E}"/>
              </a:ext>
            </a:extLst>
          </p:cNvPr>
          <p:cNvSpPr txBox="1"/>
          <p:nvPr/>
        </p:nvSpPr>
        <p:spPr>
          <a:xfrm>
            <a:off x="5453324" y="279393"/>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PHOTOS AND MAPS</a:t>
            </a:r>
          </a:p>
        </p:txBody>
      </p:sp>
      <p:pic>
        <p:nvPicPr>
          <p:cNvPr id="7" name="Picture 6" descr="A red worm with white letters on a black background&#10;&#10;AI-generated content may be incorrect.">
            <a:extLst>
              <a:ext uri="{FF2B5EF4-FFF2-40B4-BE49-F238E27FC236}">
                <a16:creationId xmlns:a16="http://schemas.microsoft.com/office/drawing/2014/main" id="{A823B254-447F-F4D6-07CE-E1B0AF840BE5}"/>
              </a:ext>
            </a:extLst>
          </p:cNvPr>
          <p:cNvPicPr>
            <a:picLocks noChangeAspect="1"/>
          </p:cNvPicPr>
          <p:nvPr/>
        </p:nvPicPr>
        <p:blipFill>
          <a:blip r:embed="rId2"/>
          <a:stretch>
            <a:fillRect/>
          </a:stretch>
        </p:blipFill>
        <p:spPr>
          <a:xfrm>
            <a:off x="142191" y="-568766"/>
            <a:ext cx="4572000" cy="2157984"/>
          </a:xfrm>
          <a:prstGeom prst="rect">
            <a:avLst/>
          </a:prstGeom>
        </p:spPr>
      </p:pic>
      <p:pic>
        <p:nvPicPr>
          <p:cNvPr id="9" name="Picture 8" descr="A floor plan of a lodge&#10;&#10;AI-generated content may be incorrect.">
            <a:extLst>
              <a:ext uri="{FF2B5EF4-FFF2-40B4-BE49-F238E27FC236}">
                <a16:creationId xmlns:a16="http://schemas.microsoft.com/office/drawing/2014/main" id="{4192FCDD-3600-9B78-6685-786FD45F627B}"/>
              </a:ext>
            </a:extLst>
          </p:cNvPr>
          <p:cNvPicPr>
            <a:picLocks noChangeAspect="1"/>
          </p:cNvPicPr>
          <p:nvPr/>
        </p:nvPicPr>
        <p:blipFill>
          <a:blip r:embed="rId3"/>
          <a:stretch>
            <a:fillRect/>
          </a:stretch>
        </p:blipFill>
        <p:spPr>
          <a:xfrm>
            <a:off x="142288" y="1155330"/>
            <a:ext cx="6124575" cy="5591175"/>
          </a:xfrm>
          <a:prstGeom prst="rect">
            <a:avLst/>
          </a:prstGeom>
        </p:spPr>
      </p:pic>
      <p:pic>
        <p:nvPicPr>
          <p:cNvPr id="10" name="Picture 9" descr="A floor plan of a house&#10;&#10;AI-generated content may be incorrect.">
            <a:extLst>
              <a:ext uri="{FF2B5EF4-FFF2-40B4-BE49-F238E27FC236}">
                <a16:creationId xmlns:a16="http://schemas.microsoft.com/office/drawing/2014/main" id="{CD56E203-7DD9-2040-F78A-BF06037C363C}"/>
              </a:ext>
            </a:extLst>
          </p:cNvPr>
          <p:cNvPicPr>
            <a:picLocks noChangeAspect="1"/>
          </p:cNvPicPr>
          <p:nvPr/>
        </p:nvPicPr>
        <p:blipFill>
          <a:blip r:embed="rId4"/>
          <a:stretch>
            <a:fillRect/>
          </a:stretch>
        </p:blipFill>
        <p:spPr>
          <a:xfrm rot="5400000">
            <a:off x="5124971" y="2568554"/>
            <a:ext cx="5219700" cy="2409825"/>
          </a:xfrm>
          <a:prstGeom prst="rect">
            <a:avLst/>
          </a:prstGeom>
        </p:spPr>
      </p:pic>
    </p:spTree>
    <p:extLst>
      <p:ext uri="{BB962C8B-B14F-4D97-AF65-F5344CB8AC3E}">
        <p14:creationId xmlns:p14="http://schemas.microsoft.com/office/powerpoint/2010/main" val="1030848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D4CA93-D8A0-A067-5666-D9C1A97987D5}"/>
              </a:ext>
            </a:extLst>
          </p:cNvPr>
          <p:cNvSpPr/>
          <p:nvPr/>
        </p:nvSpPr>
        <p:spPr>
          <a:xfrm>
            <a:off x="-50801" y="1050878"/>
            <a:ext cx="9245600" cy="584778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descr="A red worm with white letters on a black background&#10;&#10;AI-generated content may be incorrect.">
            <a:extLst>
              <a:ext uri="{FF2B5EF4-FFF2-40B4-BE49-F238E27FC236}">
                <a16:creationId xmlns:a16="http://schemas.microsoft.com/office/drawing/2014/main" id="{A823B254-447F-F4D6-07CE-E1B0AF840BE5}"/>
              </a:ext>
            </a:extLst>
          </p:cNvPr>
          <p:cNvPicPr>
            <a:picLocks noChangeAspect="1"/>
          </p:cNvPicPr>
          <p:nvPr/>
        </p:nvPicPr>
        <p:blipFill>
          <a:blip r:embed="rId2"/>
          <a:stretch>
            <a:fillRect/>
          </a:stretch>
        </p:blipFill>
        <p:spPr>
          <a:xfrm>
            <a:off x="142191" y="-568766"/>
            <a:ext cx="4572000" cy="2157984"/>
          </a:xfrm>
          <a:prstGeom prst="rect">
            <a:avLst/>
          </a:prstGeom>
        </p:spPr>
      </p:pic>
      <p:pic>
        <p:nvPicPr>
          <p:cNvPr id="5" name="Picture 4" descr="A map of a body of water&#10;&#10;AI-generated content may be incorrect.">
            <a:extLst>
              <a:ext uri="{FF2B5EF4-FFF2-40B4-BE49-F238E27FC236}">
                <a16:creationId xmlns:a16="http://schemas.microsoft.com/office/drawing/2014/main" id="{28E2B6DF-B867-746A-ACEB-BF41F9480484}"/>
              </a:ext>
            </a:extLst>
          </p:cNvPr>
          <p:cNvPicPr>
            <a:picLocks noChangeAspect="1"/>
          </p:cNvPicPr>
          <p:nvPr/>
        </p:nvPicPr>
        <p:blipFill>
          <a:blip r:embed="rId3"/>
          <a:stretch>
            <a:fillRect/>
          </a:stretch>
        </p:blipFill>
        <p:spPr>
          <a:xfrm>
            <a:off x="511479" y="1097931"/>
            <a:ext cx="8131480" cy="5612027"/>
          </a:xfrm>
          <a:prstGeom prst="rect">
            <a:avLst/>
          </a:prstGeom>
        </p:spPr>
      </p:pic>
      <p:sp>
        <p:nvSpPr>
          <p:cNvPr id="2" name="TextBox 1">
            <a:extLst>
              <a:ext uri="{FF2B5EF4-FFF2-40B4-BE49-F238E27FC236}">
                <a16:creationId xmlns:a16="http://schemas.microsoft.com/office/drawing/2014/main" id="{2DD5BD08-96DC-A5B8-14E1-44FF23F22546}"/>
              </a:ext>
            </a:extLst>
          </p:cNvPr>
          <p:cNvSpPr txBox="1"/>
          <p:nvPr/>
        </p:nvSpPr>
        <p:spPr>
          <a:xfrm>
            <a:off x="5453324" y="279393"/>
            <a:ext cx="348641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PHOTOS AND MAPS</a:t>
            </a:r>
          </a:p>
        </p:txBody>
      </p:sp>
    </p:spTree>
    <p:extLst>
      <p:ext uri="{BB962C8B-B14F-4D97-AF65-F5344CB8AC3E}">
        <p14:creationId xmlns:p14="http://schemas.microsoft.com/office/powerpoint/2010/main" val="284021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824B93-0B2D-972B-B377-F469E7A15E86}"/>
            </a:ext>
          </a:extLst>
        </p:cNvPr>
        <p:cNvGrpSpPr/>
        <p:nvPr/>
      </p:nvGrpSpPr>
      <p:grpSpPr>
        <a:xfrm>
          <a:off x="0" y="0"/>
          <a:ext cx="0" cy="0"/>
          <a:chOff x="0" y="0"/>
          <a:chExt cx="0" cy="0"/>
        </a:xfrm>
      </p:grpSpPr>
      <p:pic>
        <p:nvPicPr>
          <p:cNvPr id="4" name="Picture 3" descr="A landscape of a mountain range&#10;&#10;AI-generated content may be incorrect.">
            <a:extLst>
              <a:ext uri="{FF2B5EF4-FFF2-40B4-BE49-F238E27FC236}">
                <a16:creationId xmlns:a16="http://schemas.microsoft.com/office/drawing/2014/main" id="{76265C2C-5EA4-92A7-9B48-31AC4A4D3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208AEF09-355B-6143-16D9-6C410935E0FB}"/>
              </a:ext>
            </a:extLst>
          </p:cNvPr>
          <p:cNvSpPr>
            <a:spLocks noGrp="1"/>
          </p:cNvSpPr>
          <p:nvPr>
            <p:ph type="title"/>
          </p:nvPr>
        </p:nvSpPr>
        <p:spPr>
          <a:xfrm>
            <a:off x="1050878" y="887104"/>
            <a:ext cx="7042244" cy="4476465"/>
          </a:xfrm>
          <a:solidFill>
            <a:srgbClr val="FFFFFF">
              <a:alpha val="88000"/>
            </a:srgbClr>
          </a:solidFill>
        </p:spPr>
        <p:txBody>
          <a:bodyPr>
            <a:normAutofit fontScale="90000"/>
          </a:bodyPr>
          <a:lstStyle/>
          <a:p>
            <a:r>
              <a:rPr lang="en-US" sz="2000">
                <a:latin typeface="Aptos ExtraBold" panose="020B0004020202020204" pitchFamily="34" charset="0"/>
              </a:rPr>
              <a:t>A final word from the </a:t>
            </a:r>
            <a:r>
              <a:rPr lang="en-US" sz="2000" err="1">
                <a:latin typeface="Aptos ExtraBold" panose="020B0004020202020204" pitchFamily="34" charset="0"/>
              </a:rPr>
              <a:t>organiser</a:t>
            </a:r>
            <a:br>
              <a:rPr lang="en-US" sz="1400">
                <a:latin typeface="+mn-lt"/>
              </a:rPr>
            </a:br>
            <a:br>
              <a:rPr lang="en-US" sz="1400">
                <a:latin typeface="+mn-lt"/>
              </a:rPr>
            </a:br>
            <a:r>
              <a:rPr lang="en-US" sz="1800">
                <a:latin typeface="+mn-lt"/>
              </a:rPr>
              <a:t>I want to acknowledge how fortunate we are to secure this space. There is a considerable amount of room for us at Camp Wainui – it can sleep up to 120 people. It backs on to the </a:t>
            </a:r>
            <a:r>
              <a:rPr lang="en-US" sz="1800" err="1">
                <a:latin typeface="+mn-lt"/>
              </a:rPr>
              <a:t>Remutaka</a:t>
            </a:r>
            <a:r>
              <a:rPr lang="en-US" sz="1800">
                <a:latin typeface="+mn-lt"/>
              </a:rPr>
              <a:t> ranges, has a lagoon for swimming, is private, has bathroom facilities, a hall for our activities... in a word, it is PERFECT!</a:t>
            </a:r>
            <a:br>
              <a:rPr lang="en-US" sz="1800">
                <a:latin typeface="+mn-lt"/>
              </a:rPr>
            </a:br>
            <a:br>
              <a:rPr lang="en-US" sz="1800">
                <a:latin typeface="+mn-lt"/>
              </a:rPr>
            </a:br>
            <a:r>
              <a:rPr lang="en-US" sz="1800">
                <a:latin typeface="+mn-lt"/>
              </a:rPr>
              <a:t>The only reason we have been able to land this space is due to </a:t>
            </a:r>
            <a:r>
              <a:rPr lang="en-US" sz="1800" err="1">
                <a:latin typeface="+mn-lt"/>
              </a:rPr>
              <a:t>WoRM</a:t>
            </a:r>
            <a:r>
              <a:rPr lang="en-US" sz="1800">
                <a:latin typeface="+mn-lt"/>
              </a:rPr>
              <a:t> being a community group and B2W being not-for-profit. But it is also due to the awesome people at Camp Wainui and the </a:t>
            </a:r>
            <a:r>
              <a:rPr lang="en-US" sz="1800" err="1">
                <a:latin typeface="+mn-lt"/>
              </a:rPr>
              <a:t>The</a:t>
            </a:r>
            <a:r>
              <a:rPr lang="en-US" sz="1800">
                <a:latin typeface="+mn-lt"/>
              </a:rPr>
              <a:t> Boys' Brigade Camp Wainui Trust – keeping spaces like this open and available for community groups to use.</a:t>
            </a:r>
            <a:br>
              <a:rPr lang="en-US" sz="1800">
                <a:latin typeface="+mn-lt"/>
              </a:rPr>
            </a:br>
            <a:br>
              <a:rPr lang="en-US" sz="1800">
                <a:latin typeface="+mn-lt"/>
              </a:rPr>
            </a:br>
            <a:r>
              <a:rPr lang="en-US" sz="1800">
                <a:latin typeface="+mn-lt"/>
              </a:rPr>
              <a:t>Ideally, we will be able to keep using this space for future Born 2 </a:t>
            </a:r>
            <a:r>
              <a:rPr lang="en-US" sz="1800" err="1">
                <a:latin typeface="+mn-lt"/>
              </a:rPr>
              <a:t>WoRM</a:t>
            </a:r>
            <a:r>
              <a:rPr lang="en-US" sz="1800">
                <a:latin typeface="+mn-lt"/>
              </a:rPr>
              <a:t> events. Please keep this in mind during B2W and respect the space and the hosts by treating the grounds and facilities as if they were your own.</a:t>
            </a:r>
            <a:br>
              <a:rPr lang="en-US" sz="1800">
                <a:latin typeface="+mn-lt"/>
              </a:rPr>
            </a:br>
            <a:br>
              <a:rPr lang="en-US" sz="1800">
                <a:latin typeface="+mn-lt"/>
              </a:rPr>
            </a:br>
            <a:r>
              <a:rPr lang="en-US" sz="1800" b="1">
                <a:latin typeface="+mn-lt"/>
              </a:rPr>
              <a:t>Brad</a:t>
            </a:r>
            <a:endParaRPr lang="en-NZ" sz="1200" b="1">
              <a:latin typeface="Corbel" panose="020B0503020204020204" pitchFamily="34" charset="0"/>
              <a:ea typeface="Tahoma" panose="020B0604030504040204" pitchFamily="34" charset="0"/>
              <a:cs typeface="Tahoma" panose="020B0604030504040204" pitchFamily="34" charset="0"/>
            </a:endParaRPr>
          </a:p>
        </p:txBody>
      </p:sp>
      <p:pic>
        <p:nvPicPr>
          <p:cNvPr id="11" name="Picture 10" descr="A red worm with white text&#10;&#10;AI-generated content may be incorrect.">
            <a:extLst>
              <a:ext uri="{FF2B5EF4-FFF2-40B4-BE49-F238E27FC236}">
                <a16:creationId xmlns:a16="http://schemas.microsoft.com/office/drawing/2014/main" id="{356BE3E6-D396-1653-A33E-320AA0F7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699" y="5519679"/>
            <a:ext cx="2676641" cy="1338321"/>
          </a:xfrm>
          <a:prstGeom prst="rect">
            <a:avLst/>
          </a:prstGeom>
        </p:spPr>
      </p:pic>
    </p:spTree>
    <p:extLst>
      <p:ext uri="{BB962C8B-B14F-4D97-AF65-F5344CB8AC3E}">
        <p14:creationId xmlns:p14="http://schemas.microsoft.com/office/powerpoint/2010/main" val="1398832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BD4E2B-8805-1341-DF11-9209EAAB8258}"/>
              </a:ext>
            </a:extLst>
          </p:cNvPr>
          <p:cNvSpPr/>
          <p:nvPr/>
        </p:nvSpPr>
        <p:spPr>
          <a:xfrm>
            <a:off x="-1016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BEFE61A9-846B-FC73-C6B4-2C3259F70919}"/>
              </a:ext>
            </a:extLst>
          </p:cNvPr>
          <p:cNvPicPr>
            <a:picLocks noChangeAspect="1"/>
          </p:cNvPicPr>
          <p:nvPr/>
        </p:nvPicPr>
        <p:blipFill>
          <a:blip r:embed="rId2"/>
          <a:stretch>
            <a:fillRect/>
          </a:stretch>
        </p:blipFill>
        <p:spPr>
          <a:xfrm>
            <a:off x="142191" y="-568766"/>
            <a:ext cx="4572000" cy="2157984"/>
          </a:xfrm>
          <a:prstGeom prst="rect">
            <a:avLst/>
          </a:prstGeom>
        </p:spPr>
      </p:pic>
      <p:sp>
        <p:nvSpPr>
          <p:cNvPr id="3" name="TextBox 2">
            <a:extLst>
              <a:ext uri="{FF2B5EF4-FFF2-40B4-BE49-F238E27FC236}">
                <a16:creationId xmlns:a16="http://schemas.microsoft.com/office/drawing/2014/main" id="{3792E545-FBA6-4E20-97F1-FF3FE3634AD1}"/>
              </a:ext>
            </a:extLst>
          </p:cNvPr>
          <p:cNvSpPr txBox="1"/>
          <p:nvPr/>
        </p:nvSpPr>
        <p:spPr>
          <a:xfrm>
            <a:off x="94765" y="1556011"/>
            <a:ext cx="4666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Where the hell is this place?</a:t>
            </a:r>
          </a:p>
        </p:txBody>
      </p:sp>
      <p:sp>
        <p:nvSpPr>
          <p:cNvPr id="4" name="TextBox 3">
            <a:extLst>
              <a:ext uri="{FF2B5EF4-FFF2-40B4-BE49-F238E27FC236}">
                <a16:creationId xmlns:a16="http://schemas.microsoft.com/office/drawing/2014/main" id="{B28869AF-799A-CAF7-C653-546553A6BC25}"/>
              </a:ext>
            </a:extLst>
          </p:cNvPr>
          <p:cNvSpPr txBox="1"/>
          <p:nvPr/>
        </p:nvSpPr>
        <p:spPr>
          <a:xfrm>
            <a:off x="137949" y="1988388"/>
            <a:ext cx="427059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a:t>The address is 203 Coast Rd, Wainuiomata (30mins from Wellington). Basically, head over the Wainui hill and stick to the main road. You'll eventually veer right on to Coast Rd – follow this for a few kms and you'll see a sign for Camp Wainui on the left. Drive right in – past the lagoon and cross a small bridge before looping around to the car park.</a:t>
            </a:r>
          </a:p>
        </p:txBody>
      </p:sp>
      <p:pic>
        <p:nvPicPr>
          <p:cNvPr id="5" name="Picture 4" descr="A map of a city&#10;&#10;AI-generated content may be incorrect.">
            <a:extLst>
              <a:ext uri="{FF2B5EF4-FFF2-40B4-BE49-F238E27FC236}">
                <a16:creationId xmlns:a16="http://schemas.microsoft.com/office/drawing/2014/main" id="{BF01613D-8E0A-9B53-12B5-1C102D4CDADB}"/>
              </a:ext>
            </a:extLst>
          </p:cNvPr>
          <p:cNvPicPr>
            <a:picLocks noChangeAspect="1"/>
          </p:cNvPicPr>
          <p:nvPr/>
        </p:nvPicPr>
        <p:blipFill>
          <a:blip r:embed="rId3"/>
          <a:stretch>
            <a:fillRect/>
          </a:stretch>
        </p:blipFill>
        <p:spPr>
          <a:xfrm>
            <a:off x="4656622" y="1589218"/>
            <a:ext cx="4241970" cy="4800600"/>
          </a:xfrm>
          <a:prstGeom prst="rect">
            <a:avLst/>
          </a:prstGeom>
        </p:spPr>
      </p:pic>
      <p:sp>
        <p:nvSpPr>
          <p:cNvPr id="7" name="TextBox 6">
            <a:extLst>
              <a:ext uri="{FF2B5EF4-FFF2-40B4-BE49-F238E27FC236}">
                <a16:creationId xmlns:a16="http://schemas.microsoft.com/office/drawing/2014/main" id="{D6F8B48D-A6DE-1402-AAF6-69AE4DBA9FFB}"/>
              </a:ext>
            </a:extLst>
          </p:cNvPr>
          <p:cNvSpPr txBox="1"/>
          <p:nvPr/>
        </p:nvSpPr>
        <p:spPr>
          <a:xfrm>
            <a:off x="94765" y="4560135"/>
            <a:ext cx="4666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Will there be carpooling?</a:t>
            </a:r>
          </a:p>
        </p:txBody>
      </p:sp>
      <p:sp>
        <p:nvSpPr>
          <p:cNvPr id="8" name="TextBox 7">
            <a:extLst>
              <a:ext uri="{FF2B5EF4-FFF2-40B4-BE49-F238E27FC236}">
                <a16:creationId xmlns:a16="http://schemas.microsoft.com/office/drawing/2014/main" id="{E185B590-E92A-50C8-8146-DC51074BC311}"/>
              </a:ext>
            </a:extLst>
          </p:cNvPr>
          <p:cNvSpPr txBox="1"/>
          <p:nvPr/>
        </p:nvSpPr>
        <p:spPr>
          <a:xfrm>
            <a:off x="137949" y="4959305"/>
            <a:ext cx="411639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a:t>YES! A week or two before B2W we will post a sheet on the Facebook page to </a:t>
            </a:r>
            <a:r>
              <a:rPr lang="en-US" sz="1600" err="1"/>
              <a:t>organise</a:t>
            </a:r>
            <a:r>
              <a:rPr lang="en-US" sz="1600"/>
              <a:t> carpooling. I'll email it too for non-Facebookers.</a:t>
            </a:r>
            <a:br>
              <a:rPr lang="en-US" sz="1600"/>
            </a:br>
            <a:r>
              <a:rPr lang="en-US" sz="1600"/>
              <a:t>If you need a ride, or can offer a ride, then coordinate through this.</a:t>
            </a:r>
          </a:p>
        </p:txBody>
      </p:sp>
      <p:sp>
        <p:nvSpPr>
          <p:cNvPr id="9" name="TextBox 8">
            <a:extLst>
              <a:ext uri="{FF2B5EF4-FFF2-40B4-BE49-F238E27FC236}">
                <a16:creationId xmlns:a16="http://schemas.microsoft.com/office/drawing/2014/main" id="{9C4FE2FC-3D4A-9BFF-7F12-3E5767B358BD}"/>
              </a:ext>
            </a:extLst>
          </p:cNvPr>
          <p:cNvSpPr txBox="1"/>
          <p:nvPr/>
        </p:nvSpPr>
        <p:spPr>
          <a:xfrm>
            <a:off x="6070599" y="279393"/>
            <a:ext cx="29312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LOCATION</a:t>
            </a:r>
          </a:p>
        </p:txBody>
      </p:sp>
    </p:spTree>
    <p:extLst>
      <p:ext uri="{BB962C8B-B14F-4D97-AF65-F5344CB8AC3E}">
        <p14:creationId xmlns:p14="http://schemas.microsoft.com/office/powerpoint/2010/main" val="111859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0442D82E-B10B-6F3C-876F-8A858F871BA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59529FE-CD7E-3656-E19E-84D5D52012DA}"/>
              </a:ext>
            </a:extLst>
          </p:cNvPr>
          <p:cNvSpPr/>
          <p:nvPr/>
        </p:nvSpPr>
        <p:spPr>
          <a:xfrm>
            <a:off x="-1016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DB904986-32B5-E96D-B4E4-04C3C45C3350}"/>
              </a:ext>
            </a:extLst>
          </p:cNvPr>
          <p:cNvPicPr>
            <a:picLocks noChangeAspect="1"/>
          </p:cNvPicPr>
          <p:nvPr/>
        </p:nvPicPr>
        <p:blipFill>
          <a:blip r:embed="rId2"/>
          <a:stretch>
            <a:fillRect/>
          </a:stretch>
        </p:blipFill>
        <p:spPr>
          <a:xfrm>
            <a:off x="142191" y="-568766"/>
            <a:ext cx="4572000" cy="2157984"/>
          </a:xfrm>
          <a:prstGeom prst="rect">
            <a:avLst/>
          </a:prstGeom>
        </p:spPr>
      </p:pic>
      <p:sp>
        <p:nvSpPr>
          <p:cNvPr id="9" name="TextBox 8">
            <a:extLst>
              <a:ext uri="{FF2B5EF4-FFF2-40B4-BE49-F238E27FC236}">
                <a16:creationId xmlns:a16="http://schemas.microsoft.com/office/drawing/2014/main" id="{803369EB-40C1-BB2D-D0FF-E6F752BCE202}"/>
              </a:ext>
            </a:extLst>
          </p:cNvPr>
          <p:cNvSpPr txBox="1"/>
          <p:nvPr/>
        </p:nvSpPr>
        <p:spPr>
          <a:xfrm>
            <a:off x="6070599" y="279393"/>
            <a:ext cx="29312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LOCATION</a:t>
            </a:r>
          </a:p>
        </p:txBody>
      </p:sp>
      <p:pic>
        <p:nvPicPr>
          <p:cNvPr id="10" name="Picture 9" descr="A map of a camp&#10;&#10;AI-generated content may be incorrect.">
            <a:extLst>
              <a:ext uri="{FF2B5EF4-FFF2-40B4-BE49-F238E27FC236}">
                <a16:creationId xmlns:a16="http://schemas.microsoft.com/office/drawing/2014/main" id="{99E406B7-C5A5-68C0-4CD7-8435336950EB}"/>
              </a:ext>
            </a:extLst>
          </p:cNvPr>
          <p:cNvPicPr>
            <a:picLocks noChangeAspect="1"/>
          </p:cNvPicPr>
          <p:nvPr/>
        </p:nvPicPr>
        <p:blipFill>
          <a:blip r:embed="rId3"/>
          <a:stretch>
            <a:fillRect/>
          </a:stretch>
        </p:blipFill>
        <p:spPr>
          <a:xfrm>
            <a:off x="3792149" y="1911002"/>
            <a:ext cx="5184765" cy="4217096"/>
          </a:xfrm>
          <a:prstGeom prst="rect">
            <a:avLst/>
          </a:prstGeom>
        </p:spPr>
      </p:pic>
      <p:sp>
        <p:nvSpPr>
          <p:cNvPr id="11" name="TextBox 10">
            <a:extLst>
              <a:ext uri="{FF2B5EF4-FFF2-40B4-BE49-F238E27FC236}">
                <a16:creationId xmlns:a16="http://schemas.microsoft.com/office/drawing/2014/main" id="{446BA751-7EEB-3354-EA8A-A11B9830DF4A}"/>
              </a:ext>
            </a:extLst>
          </p:cNvPr>
          <p:cNvSpPr txBox="1"/>
          <p:nvPr/>
        </p:nvSpPr>
        <p:spPr>
          <a:xfrm>
            <a:off x="195226" y="1313524"/>
            <a:ext cx="86090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What facilities are available at Camp Wainui?</a:t>
            </a:r>
          </a:p>
        </p:txBody>
      </p:sp>
      <p:sp>
        <p:nvSpPr>
          <p:cNvPr id="13" name="TextBox 12">
            <a:extLst>
              <a:ext uri="{FF2B5EF4-FFF2-40B4-BE49-F238E27FC236}">
                <a16:creationId xmlns:a16="http://schemas.microsoft.com/office/drawing/2014/main" id="{38AD37E0-166C-CF23-DC3E-11185EA8665F}"/>
              </a:ext>
            </a:extLst>
          </p:cNvPr>
          <p:cNvSpPr txBox="1"/>
          <p:nvPr/>
        </p:nvSpPr>
        <p:spPr>
          <a:xfrm>
            <a:off x="236242" y="1702194"/>
            <a:ext cx="3388822" cy="1569660"/>
          </a:xfrm>
          <a:prstGeom prst="rect">
            <a:avLst/>
          </a:prstGeom>
          <a:noFill/>
        </p:spPr>
        <p:txBody>
          <a:bodyPr wrap="square">
            <a:spAutoFit/>
          </a:bodyPr>
          <a:lstStyle/>
          <a:p>
            <a:pPr marL="342900" indent="-342900">
              <a:buAutoNum type="alphaUcPeriod"/>
            </a:pPr>
            <a:r>
              <a:rPr lang="en-US" sz="1600"/>
              <a:t>There are lodges for sleeping, tent sites, grassy areas, picnic tables, a hall, kitchen areas, bathrooms, a lagoon for swimming, a river, and bush tracks.</a:t>
            </a:r>
          </a:p>
        </p:txBody>
      </p:sp>
      <p:sp>
        <p:nvSpPr>
          <p:cNvPr id="14" name="TextBox 13">
            <a:extLst>
              <a:ext uri="{FF2B5EF4-FFF2-40B4-BE49-F238E27FC236}">
                <a16:creationId xmlns:a16="http://schemas.microsoft.com/office/drawing/2014/main" id="{5F95112F-8F1C-5564-25EF-627A8DB476E5}"/>
              </a:ext>
            </a:extLst>
          </p:cNvPr>
          <p:cNvSpPr txBox="1"/>
          <p:nvPr/>
        </p:nvSpPr>
        <p:spPr>
          <a:xfrm>
            <a:off x="195226" y="3295284"/>
            <a:ext cx="34796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Is there food available to buy?</a:t>
            </a:r>
          </a:p>
        </p:txBody>
      </p:sp>
      <p:sp>
        <p:nvSpPr>
          <p:cNvPr id="15" name="TextBox 14">
            <a:extLst>
              <a:ext uri="{FF2B5EF4-FFF2-40B4-BE49-F238E27FC236}">
                <a16:creationId xmlns:a16="http://schemas.microsoft.com/office/drawing/2014/main" id="{84DA5B1C-E5A1-C910-B85B-13E5E80FAD07}"/>
              </a:ext>
            </a:extLst>
          </p:cNvPr>
          <p:cNvSpPr txBox="1"/>
          <p:nvPr/>
        </p:nvSpPr>
        <p:spPr>
          <a:xfrm>
            <a:off x="195226" y="4007119"/>
            <a:ext cx="347085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a:t>NO. There is nothing available at Camp Wainui to purchase. However, there are shops, restaurants, supermarkets </a:t>
            </a:r>
            <a:r>
              <a:rPr lang="en-US" sz="1600" err="1"/>
              <a:t>etc</a:t>
            </a:r>
            <a:r>
              <a:rPr lang="en-US" sz="1600"/>
              <a:t> a short drive away in Wainuiomata if you need to top up. Don't forget that dinner will be provided on Saturday – but all other meals and snacks you will need to provide.</a:t>
            </a:r>
          </a:p>
        </p:txBody>
      </p:sp>
    </p:spTree>
    <p:extLst>
      <p:ext uri="{BB962C8B-B14F-4D97-AF65-F5344CB8AC3E}">
        <p14:creationId xmlns:p14="http://schemas.microsoft.com/office/powerpoint/2010/main" val="214366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a:extLst>
            <a:ext uri="{FF2B5EF4-FFF2-40B4-BE49-F238E27FC236}">
              <a16:creationId xmlns:a16="http://schemas.microsoft.com/office/drawing/2014/main" id="{0D423C6E-42D8-06CC-D2E5-E9B673CFEE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5851E37-94FA-9244-A613-E733F8A84314}"/>
              </a:ext>
            </a:extLst>
          </p:cNvPr>
          <p:cNvSpPr/>
          <p:nvPr/>
        </p:nvSpPr>
        <p:spPr>
          <a:xfrm>
            <a:off x="-101600" y="1181100"/>
            <a:ext cx="9245600" cy="567690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3F668CCD-61BF-67EE-767C-27105C4FE1B9}"/>
              </a:ext>
            </a:extLst>
          </p:cNvPr>
          <p:cNvPicPr>
            <a:picLocks noChangeAspect="1"/>
          </p:cNvPicPr>
          <p:nvPr/>
        </p:nvPicPr>
        <p:blipFill>
          <a:blip r:embed="rId2"/>
          <a:stretch>
            <a:fillRect/>
          </a:stretch>
        </p:blipFill>
        <p:spPr>
          <a:xfrm>
            <a:off x="142191" y="-568766"/>
            <a:ext cx="4572000" cy="2157984"/>
          </a:xfrm>
          <a:prstGeom prst="rect">
            <a:avLst/>
          </a:prstGeom>
        </p:spPr>
      </p:pic>
      <p:sp>
        <p:nvSpPr>
          <p:cNvPr id="9" name="TextBox 8">
            <a:extLst>
              <a:ext uri="{FF2B5EF4-FFF2-40B4-BE49-F238E27FC236}">
                <a16:creationId xmlns:a16="http://schemas.microsoft.com/office/drawing/2014/main" id="{963E121C-9757-ABFF-30B1-57652486B6F9}"/>
              </a:ext>
            </a:extLst>
          </p:cNvPr>
          <p:cNvSpPr txBox="1"/>
          <p:nvPr/>
        </p:nvSpPr>
        <p:spPr>
          <a:xfrm>
            <a:off x="6070599" y="279393"/>
            <a:ext cx="293120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chemeClr val="bg1"/>
                </a:solidFill>
              </a:rPr>
              <a:t>LOCATION</a:t>
            </a:r>
          </a:p>
        </p:txBody>
      </p:sp>
      <p:pic>
        <p:nvPicPr>
          <p:cNvPr id="10" name="Picture 9" descr="Aerial view of a forest&#10;&#10;AI-generated content may be incorrect.">
            <a:extLst>
              <a:ext uri="{FF2B5EF4-FFF2-40B4-BE49-F238E27FC236}">
                <a16:creationId xmlns:a16="http://schemas.microsoft.com/office/drawing/2014/main" id="{AC718417-3AC5-713A-70CC-CD2CDE30144F}"/>
              </a:ext>
            </a:extLst>
          </p:cNvPr>
          <p:cNvPicPr>
            <a:picLocks noChangeAspect="1"/>
          </p:cNvPicPr>
          <p:nvPr/>
        </p:nvPicPr>
        <p:blipFill>
          <a:blip r:embed="rId3"/>
          <a:srcRect l="23839" r="10495"/>
          <a:stretch/>
        </p:blipFill>
        <p:spPr>
          <a:xfrm>
            <a:off x="4351898" y="1458502"/>
            <a:ext cx="4501713" cy="5146419"/>
          </a:xfrm>
          <a:prstGeom prst="rect">
            <a:avLst/>
          </a:prstGeom>
        </p:spPr>
      </p:pic>
      <p:sp>
        <p:nvSpPr>
          <p:cNvPr id="11" name="TextBox 10">
            <a:extLst>
              <a:ext uri="{FF2B5EF4-FFF2-40B4-BE49-F238E27FC236}">
                <a16:creationId xmlns:a16="http://schemas.microsoft.com/office/drawing/2014/main" id="{DEF23663-C247-76B5-B56E-E5FF0489DAF2}"/>
              </a:ext>
            </a:extLst>
          </p:cNvPr>
          <p:cNvSpPr txBox="1"/>
          <p:nvPr/>
        </p:nvSpPr>
        <p:spPr>
          <a:xfrm>
            <a:off x="142191" y="1299071"/>
            <a:ext cx="466685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2">
                    <a:lumMod val="90000"/>
                    <a:lumOff val="10000"/>
                  </a:schemeClr>
                </a:solidFill>
              </a:rPr>
              <a:t>Q. Where do I sleep?</a:t>
            </a:r>
          </a:p>
        </p:txBody>
      </p:sp>
      <p:sp>
        <p:nvSpPr>
          <p:cNvPr id="12" name="TextBox 11">
            <a:extLst>
              <a:ext uri="{FF2B5EF4-FFF2-40B4-BE49-F238E27FC236}">
                <a16:creationId xmlns:a16="http://schemas.microsoft.com/office/drawing/2014/main" id="{3D3959B3-B5CF-A062-5271-3A21EEF77503}"/>
              </a:ext>
            </a:extLst>
          </p:cNvPr>
          <p:cNvSpPr txBox="1"/>
          <p:nvPr/>
        </p:nvSpPr>
        <p:spPr>
          <a:xfrm>
            <a:off x="155793" y="1679972"/>
            <a:ext cx="407421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lphaUcPeriod"/>
            </a:pPr>
            <a:r>
              <a:rPr lang="en-US" sz="1600"/>
              <a:t>If you are in a lodge, you will be designated a lodge number and a room number. Remember this, because it will make finding your room much easier. Each lodge has four dorms that can sleep 18 people, two toilets, two showers, plus a utility room. Two of the four lodges also have a kitchen and living area (these will be available for all people, not just the people in those lodges). </a:t>
            </a:r>
            <a:br>
              <a:rPr lang="en-US" sz="1600"/>
            </a:br>
            <a:br>
              <a:rPr lang="en-US" sz="1600"/>
            </a:br>
            <a:r>
              <a:rPr lang="en-US" sz="1600"/>
              <a:t>If you are camping, then you will be directed to your campsite on arrival (please don't randomly decide your camping spot). </a:t>
            </a:r>
            <a:br>
              <a:rPr lang="en-US" sz="1600"/>
            </a:br>
            <a:br>
              <a:rPr lang="en-US" sz="1600"/>
            </a:br>
            <a:r>
              <a:rPr lang="en-US" sz="1600"/>
              <a:t>If you want to bunk with your besties, fill in this </a:t>
            </a:r>
            <a:r>
              <a:rPr lang="en-US" sz="1600">
                <a:hlinkClick r:id="rId4">
                  <a:extLst>
                    <a:ext uri="{A12FA001-AC4F-418D-AE19-62706E023703}">
                      <ahyp:hlinkClr xmlns:ahyp="http://schemas.microsoft.com/office/drawing/2018/hyperlinkcolor" val="tx"/>
                    </a:ext>
                  </a:extLst>
                </a:hlinkClick>
              </a:rPr>
              <a:t>form</a:t>
            </a:r>
            <a:r>
              <a:rPr lang="en-US" sz="1600"/>
              <a:t> and we can make sure your group gets a dorm together.</a:t>
            </a:r>
          </a:p>
        </p:txBody>
      </p:sp>
    </p:spTree>
    <p:extLst>
      <p:ext uri="{BB962C8B-B14F-4D97-AF65-F5344CB8AC3E}">
        <p14:creationId xmlns:p14="http://schemas.microsoft.com/office/powerpoint/2010/main" val="2422849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34F47D9-B20C-DB57-BADE-4B19835D9381}"/>
            </a:ext>
          </a:extLst>
        </p:cNvPr>
        <p:cNvGrpSpPr/>
        <p:nvPr/>
      </p:nvGrpSpPr>
      <p:grpSpPr>
        <a:xfrm>
          <a:off x="0" y="0"/>
          <a:ext cx="0" cy="0"/>
          <a:chOff x="0" y="0"/>
          <a:chExt cx="0" cy="0"/>
        </a:xfrm>
      </p:grpSpPr>
      <p:pic>
        <p:nvPicPr>
          <p:cNvPr id="7" name="Picture 6" descr="A group of people running on a mountain&#10;&#10;AI-generated content may be incorrect.">
            <a:extLst>
              <a:ext uri="{FF2B5EF4-FFF2-40B4-BE49-F238E27FC236}">
                <a16:creationId xmlns:a16="http://schemas.microsoft.com/office/drawing/2014/main" id="{CBF54F7B-B948-88BC-5A02-14345C4C6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7B1B634F-CD61-2063-4E08-169CFAC52225}"/>
              </a:ext>
            </a:extLst>
          </p:cNvPr>
          <p:cNvSpPr>
            <a:spLocks noGrp="1"/>
          </p:cNvSpPr>
          <p:nvPr>
            <p:ph type="title"/>
          </p:nvPr>
        </p:nvSpPr>
        <p:spPr>
          <a:xfrm>
            <a:off x="1470025" y="2748359"/>
            <a:ext cx="6203950" cy="929482"/>
          </a:xfrm>
          <a:solidFill>
            <a:srgbClr val="FFFFFF">
              <a:alpha val="70000"/>
            </a:srgbClr>
          </a:solidFill>
        </p:spPr>
        <p:txBody>
          <a:bodyPr>
            <a:normAutofit/>
          </a:bodyPr>
          <a:lstStyle/>
          <a:p>
            <a:pPr algn="ctr"/>
            <a:r>
              <a:rPr lang="en-NZ" sz="4800" b="1">
                <a:latin typeface="Aptos ExtraBold" panose="020B0004020202020204" pitchFamily="34" charset="0"/>
                <a:ea typeface="Tahoma" panose="020B0604030504040204" pitchFamily="34" charset="0"/>
                <a:cs typeface="Tahoma" panose="020B0604030504040204" pitchFamily="34" charset="0"/>
              </a:rPr>
              <a:t>PROGRAMME</a:t>
            </a:r>
          </a:p>
        </p:txBody>
      </p:sp>
      <p:pic>
        <p:nvPicPr>
          <p:cNvPr id="11" name="Picture 10" descr="A red worm with white text&#10;&#10;AI-generated content may be incorrect.">
            <a:extLst>
              <a:ext uri="{FF2B5EF4-FFF2-40B4-BE49-F238E27FC236}">
                <a16:creationId xmlns:a16="http://schemas.microsoft.com/office/drawing/2014/main" id="{203AEFEB-CB0E-5944-42FC-9FE77C5A7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00" y="200818"/>
            <a:ext cx="5359400" cy="2679700"/>
          </a:xfrm>
          <a:prstGeom prst="rect">
            <a:avLst/>
          </a:prstGeom>
        </p:spPr>
      </p:pic>
    </p:spTree>
    <p:extLst>
      <p:ext uri="{BB962C8B-B14F-4D97-AF65-F5344CB8AC3E}">
        <p14:creationId xmlns:p14="http://schemas.microsoft.com/office/powerpoint/2010/main" val="35838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4B3EB5-CE8E-D5AC-7789-7CAA54577519}"/>
              </a:ext>
            </a:extLst>
          </p:cNvPr>
          <p:cNvSpPr/>
          <p:nvPr/>
        </p:nvSpPr>
        <p:spPr>
          <a:xfrm>
            <a:off x="-101600" y="1181100"/>
            <a:ext cx="9245600"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BEFE61A9-846B-FC73-C6B4-2C3259F70919}"/>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DE1315C9-BC12-87BF-91B6-2EA0F8E31143}"/>
              </a:ext>
            </a:extLst>
          </p:cNvPr>
          <p:cNvSpPr txBox="1"/>
          <p:nvPr/>
        </p:nvSpPr>
        <p:spPr>
          <a:xfrm>
            <a:off x="5396627" y="99492"/>
            <a:ext cx="3747373" cy="984885"/>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FRIDAY</a:t>
            </a:r>
            <a:br>
              <a:rPr lang="en-US" sz="6600" b="1">
                <a:solidFill>
                  <a:schemeClr val="bg1"/>
                </a:solidFill>
                <a:latin typeface="Alasassy Caps"/>
              </a:rPr>
            </a:br>
            <a:r>
              <a:rPr lang="en-US" b="1">
                <a:solidFill>
                  <a:schemeClr val="bg1"/>
                </a:solidFill>
                <a:latin typeface="Aptos ExtraBold" panose="020B0004020202020204" pitchFamily="34" charset="0"/>
              </a:rPr>
              <a:t>Arrival from 12.30pm</a:t>
            </a:r>
          </a:p>
        </p:txBody>
      </p:sp>
      <p:sp>
        <p:nvSpPr>
          <p:cNvPr id="6" name="TextBox 5">
            <a:extLst>
              <a:ext uri="{FF2B5EF4-FFF2-40B4-BE49-F238E27FC236}">
                <a16:creationId xmlns:a16="http://schemas.microsoft.com/office/drawing/2014/main" id="{8F211D05-7FFA-B794-AE4B-30108D85E2CC}"/>
              </a:ext>
            </a:extLst>
          </p:cNvPr>
          <p:cNvSpPr txBox="1"/>
          <p:nvPr/>
        </p:nvSpPr>
        <p:spPr>
          <a:xfrm>
            <a:off x="250519" y="1334401"/>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2pm – Gear Swap</a:t>
            </a:r>
          </a:p>
        </p:txBody>
      </p:sp>
      <p:cxnSp>
        <p:nvCxnSpPr>
          <p:cNvPr id="11" name="Straight Arrow Connector 10">
            <a:extLst>
              <a:ext uri="{FF2B5EF4-FFF2-40B4-BE49-F238E27FC236}">
                <a16:creationId xmlns:a16="http://schemas.microsoft.com/office/drawing/2014/main" id="{6EC8E2DA-D274-4D3B-F0B7-FAC56CDF6EE4}"/>
              </a:ext>
            </a:extLst>
          </p:cNvPr>
          <p:cNvCxnSpPr/>
          <p:nvPr/>
        </p:nvCxnSpPr>
        <p:spPr>
          <a:xfrm>
            <a:off x="286532" y="1689640"/>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DC3D464C-7657-05C8-8DB4-00858A64E905}"/>
              </a:ext>
            </a:extLst>
          </p:cNvPr>
          <p:cNvSpPr txBox="1"/>
          <p:nvPr/>
        </p:nvSpPr>
        <p:spPr>
          <a:xfrm>
            <a:off x="229647" y="1706439"/>
            <a:ext cx="434235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Swap, sell or donate all your unwanted trail running gear. Bring along those pants that didn't quite fit you, or your old watch after your Xmas upgrade – and find yourself some new kit as well!</a:t>
            </a:r>
          </a:p>
        </p:txBody>
      </p:sp>
      <p:sp>
        <p:nvSpPr>
          <p:cNvPr id="13" name="TextBox 12">
            <a:extLst>
              <a:ext uri="{FF2B5EF4-FFF2-40B4-BE49-F238E27FC236}">
                <a16:creationId xmlns:a16="http://schemas.microsoft.com/office/drawing/2014/main" id="{E9E93EF6-E08E-0B1A-35E1-3010474A7697}"/>
              </a:ext>
            </a:extLst>
          </p:cNvPr>
          <p:cNvSpPr txBox="1"/>
          <p:nvPr/>
        </p:nvSpPr>
        <p:spPr>
          <a:xfrm>
            <a:off x="250518" y="3057625"/>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3pm – Run </a:t>
            </a:r>
            <a:r>
              <a:rPr lang="en-US" sz="2000" b="1" err="1">
                <a:solidFill>
                  <a:schemeClr val="accent2">
                    <a:lumMod val="75000"/>
                  </a:schemeClr>
                </a:solidFill>
              </a:rPr>
              <a:t>Pōneke</a:t>
            </a:r>
          </a:p>
        </p:txBody>
      </p:sp>
      <p:cxnSp>
        <p:nvCxnSpPr>
          <p:cNvPr id="14" name="Straight Arrow Connector 13">
            <a:extLst>
              <a:ext uri="{FF2B5EF4-FFF2-40B4-BE49-F238E27FC236}">
                <a16:creationId xmlns:a16="http://schemas.microsoft.com/office/drawing/2014/main" id="{C2785CAD-DE7C-5903-971A-2160D91DAD59}"/>
              </a:ext>
            </a:extLst>
          </p:cNvPr>
          <p:cNvCxnSpPr>
            <a:cxnSpLocks/>
          </p:cNvCxnSpPr>
          <p:nvPr/>
        </p:nvCxnSpPr>
        <p:spPr>
          <a:xfrm>
            <a:off x="286532" y="3449706"/>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EA52962-B343-6E22-EC8C-30A467DA9C96}"/>
              </a:ext>
            </a:extLst>
          </p:cNvPr>
          <p:cNvSpPr txBox="1"/>
          <p:nvPr/>
        </p:nvSpPr>
        <p:spPr>
          <a:xfrm>
            <a:off x="250518" y="3500159"/>
            <a:ext cx="424840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Join Will Cass as he showcases the brand new running hub on the Wellington waterfront. Featuring a recovery </a:t>
            </a:r>
            <a:r>
              <a:rPr lang="en-US" sz="1400" err="1"/>
              <a:t>centre</a:t>
            </a:r>
            <a:r>
              <a:rPr lang="en-US" sz="1400"/>
              <a:t>, breakfast bar, lockers, breakout spaces and much more – Run </a:t>
            </a:r>
            <a:r>
              <a:rPr lang="en-US" sz="1400" err="1"/>
              <a:t>Pōneke</a:t>
            </a:r>
            <a:r>
              <a:rPr lang="en-US" sz="1400"/>
              <a:t> is the coolest thing to hit our capital since the recent southerlies.</a:t>
            </a:r>
          </a:p>
        </p:txBody>
      </p:sp>
      <p:sp>
        <p:nvSpPr>
          <p:cNvPr id="16" name="TextBox 15">
            <a:extLst>
              <a:ext uri="{FF2B5EF4-FFF2-40B4-BE49-F238E27FC236}">
                <a16:creationId xmlns:a16="http://schemas.microsoft.com/office/drawing/2014/main" id="{5CD786FE-D8C5-B975-16E1-35B58EE7A0C2}"/>
              </a:ext>
            </a:extLst>
          </p:cNvPr>
          <p:cNvSpPr txBox="1"/>
          <p:nvPr/>
        </p:nvSpPr>
        <p:spPr>
          <a:xfrm>
            <a:off x="250518" y="4979311"/>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4pm – Rogaine or Darts</a:t>
            </a:r>
          </a:p>
        </p:txBody>
      </p:sp>
      <p:cxnSp>
        <p:nvCxnSpPr>
          <p:cNvPr id="17" name="Straight Arrow Connector 16">
            <a:extLst>
              <a:ext uri="{FF2B5EF4-FFF2-40B4-BE49-F238E27FC236}">
                <a16:creationId xmlns:a16="http://schemas.microsoft.com/office/drawing/2014/main" id="{BB8A4259-3D48-5EA6-BCDD-463C86672AF7}"/>
              </a:ext>
            </a:extLst>
          </p:cNvPr>
          <p:cNvCxnSpPr>
            <a:cxnSpLocks/>
          </p:cNvCxnSpPr>
          <p:nvPr/>
        </p:nvCxnSpPr>
        <p:spPr>
          <a:xfrm>
            <a:off x="323681" y="5366512"/>
            <a:ext cx="3969874"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FA5D2FC-2168-AA5D-C42F-57091428EC4F}"/>
              </a:ext>
            </a:extLst>
          </p:cNvPr>
          <p:cNvSpPr txBox="1"/>
          <p:nvPr/>
        </p:nvSpPr>
        <p:spPr>
          <a:xfrm>
            <a:off x="241990" y="5412023"/>
            <a:ext cx="4342353"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Lagoon (</a:t>
            </a:r>
            <a:r>
              <a:rPr lang="en-US" b="1" err="1"/>
              <a:t>rogaine</a:t>
            </a:r>
            <a:r>
              <a:rPr lang="en-US" b="1"/>
              <a:t>) or Main Hall (darts)</a:t>
            </a:r>
            <a:br>
              <a:rPr lang="en-US" b="1"/>
            </a:br>
            <a:r>
              <a:rPr lang="en-US" sz="1400"/>
              <a:t>Break the ice with your choice of fun activity! Let Tash and Dave send you off on an adventure (in teams) or throw a 180 with Sam from Drowning Prevention Darts.</a:t>
            </a:r>
          </a:p>
        </p:txBody>
      </p:sp>
      <p:cxnSp>
        <p:nvCxnSpPr>
          <p:cNvPr id="19" name="Straight Arrow Connector 18">
            <a:extLst>
              <a:ext uri="{FF2B5EF4-FFF2-40B4-BE49-F238E27FC236}">
                <a16:creationId xmlns:a16="http://schemas.microsoft.com/office/drawing/2014/main" id="{13C639A6-0201-A76E-E3FB-B68D1454B2E1}"/>
              </a:ext>
            </a:extLst>
          </p:cNvPr>
          <p:cNvCxnSpPr>
            <a:cxnSpLocks/>
          </p:cNvCxnSpPr>
          <p:nvPr/>
        </p:nvCxnSpPr>
        <p:spPr>
          <a:xfrm>
            <a:off x="4924123" y="1715596"/>
            <a:ext cx="3932825"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A13CBFCF-9800-3432-44BE-C49D4DE59DEE}"/>
              </a:ext>
            </a:extLst>
          </p:cNvPr>
          <p:cNvSpPr txBox="1"/>
          <p:nvPr/>
        </p:nvSpPr>
        <p:spPr>
          <a:xfrm>
            <a:off x="4853836" y="1344162"/>
            <a:ext cx="4039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5pm – Manu / Dive Comp</a:t>
            </a:r>
          </a:p>
        </p:txBody>
      </p:sp>
      <p:sp>
        <p:nvSpPr>
          <p:cNvPr id="21" name="TextBox 20">
            <a:extLst>
              <a:ext uri="{FF2B5EF4-FFF2-40B4-BE49-F238E27FC236}">
                <a16:creationId xmlns:a16="http://schemas.microsoft.com/office/drawing/2014/main" id="{51C0B428-E629-E954-FE67-38416BFEFACA}"/>
              </a:ext>
            </a:extLst>
          </p:cNvPr>
          <p:cNvSpPr txBox="1"/>
          <p:nvPr/>
        </p:nvSpPr>
        <p:spPr>
          <a:xfrm>
            <a:off x="4853837" y="1776874"/>
            <a:ext cx="40031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Lagoon </a:t>
            </a:r>
            <a:br>
              <a:rPr lang="en-US" b="1"/>
            </a:br>
            <a:r>
              <a:rPr lang="en-US" sz="1400"/>
              <a:t>Grab a drink and head to the lagoon for a yarn or two. If you feel up for it, enter the dive comp and do your best </a:t>
            </a:r>
            <a:r>
              <a:rPr lang="en-US" sz="1400" err="1"/>
              <a:t>manu</a:t>
            </a:r>
            <a:r>
              <a:rPr lang="en-US" sz="1400"/>
              <a:t> into the lagoon.  </a:t>
            </a:r>
          </a:p>
        </p:txBody>
      </p:sp>
      <p:sp>
        <p:nvSpPr>
          <p:cNvPr id="22" name="TextBox 21">
            <a:extLst>
              <a:ext uri="{FF2B5EF4-FFF2-40B4-BE49-F238E27FC236}">
                <a16:creationId xmlns:a16="http://schemas.microsoft.com/office/drawing/2014/main" id="{3877C7E1-8DF1-12F6-A743-E1233E98F5EB}"/>
              </a:ext>
            </a:extLst>
          </p:cNvPr>
          <p:cNvSpPr txBox="1"/>
          <p:nvPr/>
        </p:nvSpPr>
        <p:spPr>
          <a:xfrm>
            <a:off x="4822569" y="3022723"/>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7.30pm – </a:t>
            </a:r>
            <a:r>
              <a:rPr lang="en-US" sz="2000" b="1" err="1">
                <a:solidFill>
                  <a:schemeClr val="accent2">
                    <a:lumMod val="75000"/>
                  </a:schemeClr>
                </a:solidFill>
              </a:rPr>
              <a:t>WoRM</a:t>
            </a:r>
            <a:r>
              <a:rPr lang="en-US" sz="2000" b="1">
                <a:solidFill>
                  <a:schemeClr val="accent2">
                    <a:lumMod val="75000"/>
                  </a:schemeClr>
                </a:solidFill>
              </a:rPr>
              <a:t> Awards</a:t>
            </a:r>
          </a:p>
        </p:txBody>
      </p:sp>
      <p:sp>
        <p:nvSpPr>
          <p:cNvPr id="23" name="TextBox 22">
            <a:extLst>
              <a:ext uri="{FF2B5EF4-FFF2-40B4-BE49-F238E27FC236}">
                <a16:creationId xmlns:a16="http://schemas.microsoft.com/office/drawing/2014/main" id="{B7018596-C5F1-A549-D1E1-0D0BDF0359BA}"/>
              </a:ext>
            </a:extLst>
          </p:cNvPr>
          <p:cNvSpPr txBox="1"/>
          <p:nvPr/>
        </p:nvSpPr>
        <p:spPr>
          <a:xfrm>
            <a:off x="4832958" y="3505759"/>
            <a:ext cx="402399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Did you do something incredible this year? No? Then did you do something stupid? Well, you may be up for an award! Join your host Neil as he presents awards for the best (and worst) achievements this past year.</a:t>
            </a:r>
          </a:p>
        </p:txBody>
      </p:sp>
      <p:cxnSp>
        <p:nvCxnSpPr>
          <p:cNvPr id="24" name="Straight Arrow Connector 23">
            <a:extLst>
              <a:ext uri="{FF2B5EF4-FFF2-40B4-BE49-F238E27FC236}">
                <a16:creationId xmlns:a16="http://schemas.microsoft.com/office/drawing/2014/main" id="{A57B84FE-1A92-BDF8-79A7-2517715D5E30}"/>
              </a:ext>
            </a:extLst>
          </p:cNvPr>
          <p:cNvCxnSpPr>
            <a:cxnSpLocks/>
          </p:cNvCxnSpPr>
          <p:nvPr/>
        </p:nvCxnSpPr>
        <p:spPr>
          <a:xfrm>
            <a:off x="4877153" y="3456510"/>
            <a:ext cx="3948528"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C4B4AA91-FD6E-759E-E48C-FE339EBB3108}"/>
              </a:ext>
            </a:extLst>
          </p:cNvPr>
          <p:cNvSpPr txBox="1"/>
          <p:nvPr/>
        </p:nvSpPr>
        <p:spPr>
          <a:xfrm>
            <a:off x="4850446" y="5067103"/>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8.30pm – Movie Night</a:t>
            </a:r>
          </a:p>
        </p:txBody>
      </p:sp>
      <p:cxnSp>
        <p:nvCxnSpPr>
          <p:cNvPr id="26" name="Straight Arrow Connector 25">
            <a:extLst>
              <a:ext uri="{FF2B5EF4-FFF2-40B4-BE49-F238E27FC236}">
                <a16:creationId xmlns:a16="http://schemas.microsoft.com/office/drawing/2014/main" id="{E271FCC0-9FE9-BD76-639D-4EB88555A0A0}"/>
              </a:ext>
            </a:extLst>
          </p:cNvPr>
          <p:cNvCxnSpPr>
            <a:cxnSpLocks/>
          </p:cNvCxnSpPr>
          <p:nvPr/>
        </p:nvCxnSpPr>
        <p:spPr>
          <a:xfrm>
            <a:off x="4903513" y="5440235"/>
            <a:ext cx="3922168"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F3F5F44-8499-982A-4AAD-0B1A58844F55}"/>
              </a:ext>
            </a:extLst>
          </p:cNvPr>
          <p:cNvSpPr txBox="1"/>
          <p:nvPr/>
        </p:nvSpPr>
        <p:spPr>
          <a:xfrm>
            <a:off x="4877153" y="5467213"/>
            <a:ext cx="3979795"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Grab a chair, some popcorn, and a </a:t>
            </a:r>
            <a:r>
              <a:rPr lang="en-US" sz="1400" err="1"/>
              <a:t>bevvie</a:t>
            </a:r>
            <a:r>
              <a:rPr lang="en-US" sz="1400"/>
              <a:t> and enjoy a selection of trail running documentaries!</a:t>
            </a:r>
          </a:p>
        </p:txBody>
      </p:sp>
    </p:spTree>
    <p:extLst>
      <p:ext uri="{BB962C8B-B14F-4D97-AF65-F5344CB8AC3E}">
        <p14:creationId xmlns:p14="http://schemas.microsoft.com/office/powerpoint/2010/main" val="275619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EBBD3B76-D853-981F-EC0A-9E1F6EA3474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D083375-252A-64A1-DD1A-D9C8AE1469BF}"/>
              </a:ext>
            </a:extLst>
          </p:cNvPr>
          <p:cNvSpPr/>
          <p:nvPr/>
        </p:nvSpPr>
        <p:spPr>
          <a:xfrm>
            <a:off x="-101600" y="1181100"/>
            <a:ext cx="9245600"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DD8D7222-9963-6C23-F720-7ED2C25B4EFA}"/>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A5AAF140-6DB1-27E5-1BD6-69B2E821EBED}"/>
              </a:ext>
            </a:extLst>
          </p:cNvPr>
          <p:cNvSpPr txBox="1"/>
          <p:nvPr/>
        </p:nvSpPr>
        <p:spPr>
          <a:xfrm>
            <a:off x="5396627" y="220608"/>
            <a:ext cx="3747373" cy="707886"/>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SATURDAY</a:t>
            </a:r>
            <a:endParaRPr lang="en-US" b="1">
              <a:solidFill>
                <a:schemeClr val="bg1"/>
              </a:solidFill>
              <a:latin typeface="Aptos ExtraBold" panose="020B0004020202020204" pitchFamily="34" charset="0"/>
            </a:endParaRPr>
          </a:p>
        </p:txBody>
      </p:sp>
      <p:sp>
        <p:nvSpPr>
          <p:cNvPr id="6" name="TextBox 5">
            <a:extLst>
              <a:ext uri="{FF2B5EF4-FFF2-40B4-BE49-F238E27FC236}">
                <a16:creationId xmlns:a16="http://schemas.microsoft.com/office/drawing/2014/main" id="{D6F390BB-CC33-B447-DF2B-C3FACBF2B696}"/>
              </a:ext>
            </a:extLst>
          </p:cNvPr>
          <p:cNvSpPr txBox="1"/>
          <p:nvPr/>
        </p:nvSpPr>
        <p:spPr>
          <a:xfrm>
            <a:off x="250519" y="1334401"/>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8am – Group Runs</a:t>
            </a:r>
          </a:p>
        </p:txBody>
      </p:sp>
      <p:cxnSp>
        <p:nvCxnSpPr>
          <p:cNvPr id="11" name="Straight Arrow Connector 10">
            <a:extLst>
              <a:ext uri="{FF2B5EF4-FFF2-40B4-BE49-F238E27FC236}">
                <a16:creationId xmlns:a16="http://schemas.microsoft.com/office/drawing/2014/main" id="{7C9C4B3C-1C0E-3F0F-EB9A-FB9ECFCDE8D0}"/>
              </a:ext>
            </a:extLst>
          </p:cNvPr>
          <p:cNvCxnSpPr/>
          <p:nvPr/>
        </p:nvCxnSpPr>
        <p:spPr>
          <a:xfrm>
            <a:off x="286532" y="1689640"/>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C0A19E23-4AFD-C891-9B16-80CF6223B432}"/>
              </a:ext>
            </a:extLst>
          </p:cNvPr>
          <p:cNvSpPr txBox="1"/>
          <p:nvPr/>
        </p:nvSpPr>
        <p:spPr>
          <a:xfrm>
            <a:off x="250518" y="3057625"/>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3pm – Sleep </a:t>
            </a:r>
            <a:r>
              <a:rPr lang="en-US" sz="2000" b="1" err="1">
                <a:solidFill>
                  <a:schemeClr val="accent2">
                    <a:lumMod val="75000"/>
                  </a:schemeClr>
                </a:solidFill>
              </a:rPr>
              <a:t>Optimisation</a:t>
            </a:r>
            <a:r>
              <a:rPr lang="en-US" sz="2000" b="1">
                <a:solidFill>
                  <a:schemeClr val="accent2">
                    <a:lumMod val="75000"/>
                  </a:schemeClr>
                </a:solidFill>
              </a:rPr>
              <a:t> Talk</a:t>
            </a:r>
          </a:p>
        </p:txBody>
      </p:sp>
      <p:cxnSp>
        <p:nvCxnSpPr>
          <p:cNvPr id="14" name="Straight Arrow Connector 13">
            <a:extLst>
              <a:ext uri="{FF2B5EF4-FFF2-40B4-BE49-F238E27FC236}">
                <a16:creationId xmlns:a16="http://schemas.microsoft.com/office/drawing/2014/main" id="{A6196319-3535-F946-5710-A4D05742E758}"/>
              </a:ext>
            </a:extLst>
          </p:cNvPr>
          <p:cNvCxnSpPr>
            <a:cxnSpLocks/>
          </p:cNvCxnSpPr>
          <p:nvPr/>
        </p:nvCxnSpPr>
        <p:spPr>
          <a:xfrm>
            <a:off x="286532" y="3449706"/>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7977D6C-ED74-3B86-EE02-C6532BA2AA34}"/>
              </a:ext>
            </a:extLst>
          </p:cNvPr>
          <p:cNvSpPr txBox="1"/>
          <p:nvPr/>
        </p:nvSpPr>
        <p:spPr>
          <a:xfrm>
            <a:off x="250518" y="5176716"/>
            <a:ext cx="42113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4pm – Lawn Games</a:t>
            </a:r>
          </a:p>
        </p:txBody>
      </p:sp>
      <p:cxnSp>
        <p:nvCxnSpPr>
          <p:cNvPr id="17" name="Straight Arrow Connector 16">
            <a:extLst>
              <a:ext uri="{FF2B5EF4-FFF2-40B4-BE49-F238E27FC236}">
                <a16:creationId xmlns:a16="http://schemas.microsoft.com/office/drawing/2014/main" id="{4C07F046-5C95-6CE2-471E-86BE0902B54C}"/>
              </a:ext>
            </a:extLst>
          </p:cNvPr>
          <p:cNvCxnSpPr>
            <a:cxnSpLocks/>
          </p:cNvCxnSpPr>
          <p:nvPr/>
        </p:nvCxnSpPr>
        <p:spPr>
          <a:xfrm>
            <a:off x="323681" y="5600494"/>
            <a:ext cx="3969874"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477BE0C-E702-37C4-40B0-6F2FB82944A8}"/>
              </a:ext>
            </a:extLst>
          </p:cNvPr>
          <p:cNvCxnSpPr>
            <a:cxnSpLocks/>
          </p:cNvCxnSpPr>
          <p:nvPr/>
        </p:nvCxnSpPr>
        <p:spPr>
          <a:xfrm>
            <a:off x="4924123" y="1715596"/>
            <a:ext cx="3932825"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5CAE800-610C-794A-C2BD-30C2CACA7520}"/>
              </a:ext>
            </a:extLst>
          </p:cNvPr>
          <p:cNvSpPr txBox="1"/>
          <p:nvPr/>
        </p:nvSpPr>
        <p:spPr>
          <a:xfrm>
            <a:off x="4853836" y="1344162"/>
            <a:ext cx="4039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5:30pm – Beer Mile</a:t>
            </a:r>
          </a:p>
        </p:txBody>
      </p:sp>
      <p:sp>
        <p:nvSpPr>
          <p:cNvPr id="22" name="TextBox 21">
            <a:extLst>
              <a:ext uri="{FF2B5EF4-FFF2-40B4-BE49-F238E27FC236}">
                <a16:creationId xmlns:a16="http://schemas.microsoft.com/office/drawing/2014/main" id="{FCEED2D4-751A-3DF4-E0EF-DE565F767B17}"/>
              </a:ext>
            </a:extLst>
          </p:cNvPr>
          <p:cNvSpPr txBox="1"/>
          <p:nvPr/>
        </p:nvSpPr>
        <p:spPr>
          <a:xfrm>
            <a:off x="4822569" y="3022723"/>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6:30pm – Dinner </a:t>
            </a:r>
          </a:p>
        </p:txBody>
      </p:sp>
      <p:cxnSp>
        <p:nvCxnSpPr>
          <p:cNvPr id="24" name="Straight Arrow Connector 23">
            <a:extLst>
              <a:ext uri="{FF2B5EF4-FFF2-40B4-BE49-F238E27FC236}">
                <a16:creationId xmlns:a16="http://schemas.microsoft.com/office/drawing/2014/main" id="{6ABD52CF-227A-FA38-0A86-3C50D1C49A02}"/>
              </a:ext>
            </a:extLst>
          </p:cNvPr>
          <p:cNvCxnSpPr>
            <a:cxnSpLocks/>
          </p:cNvCxnSpPr>
          <p:nvPr/>
        </p:nvCxnSpPr>
        <p:spPr>
          <a:xfrm>
            <a:off x="4877153" y="3456510"/>
            <a:ext cx="3948528"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0FEE40A8-C417-8F48-26AA-8B5B0773BA37}"/>
              </a:ext>
            </a:extLst>
          </p:cNvPr>
          <p:cNvSpPr txBox="1"/>
          <p:nvPr/>
        </p:nvSpPr>
        <p:spPr>
          <a:xfrm>
            <a:off x="4822569" y="4468835"/>
            <a:ext cx="51461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8.30pm – PARTY TIME!</a:t>
            </a:r>
          </a:p>
        </p:txBody>
      </p:sp>
      <p:cxnSp>
        <p:nvCxnSpPr>
          <p:cNvPr id="26" name="Straight Arrow Connector 25">
            <a:extLst>
              <a:ext uri="{FF2B5EF4-FFF2-40B4-BE49-F238E27FC236}">
                <a16:creationId xmlns:a16="http://schemas.microsoft.com/office/drawing/2014/main" id="{8D94D7E5-1BE3-366D-286A-8495D4E64ADE}"/>
              </a:ext>
            </a:extLst>
          </p:cNvPr>
          <p:cNvCxnSpPr>
            <a:cxnSpLocks/>
          </p:cNvCxnSpPr>
          <p:nvPr/>
        </p:nvCxnSpPr>
        <p:spPr>
          <a:xfrm>
            <a:off x="4903513" y="4880971"/>
            <a:ext cx="3922168"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322D878-06A8-BA7F-B9E9-AFBEAC0AB096}"/>
              </a:ext>
            </a:extLst>
          </p:cNvPr>
          <p:cNvSpPr txBox="1"/>
          <p:nvPr/>
        </p:nvSpPr>
        <p:spPr>
          <a:xfrm>
            <a:off x="250518" y="1681284"/>
            <a:ext cx="4342353"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Meet in the Carpark</a:t>
            </a:r>
            <a:br>
              <a:rPr lang="en-US" b="1"/>
            </a:br>
            <a:r>
              <a:rPr lang="en-US" sz="1400"/>
              <a:t>A range of distances and paces available. You'll have the chance to sign up to your preferred route in the week prior – sign up details to come. Group runs will start in nearby </a:t>
            </a:r>
            <a:r>
              <a:rPr lang="en-US" sz="1400" err="1"/>
              <a:t>Catchpool</a:t>
            </a:r>
            <a:r>
              <a:rPr lang="en-US" sz="1400"/>
              <a:t> Valley and we’ll coordinate rides there and back.</a:t>
            </a:r>
          </a:p>
        </p:txBody>
      </p:sp>
      <p:sp>
        <p:nvSpPr>
          <p:cNvPr id="8" name="TextBox 7">
            <a:extLst>
              <a:ext uri="{FF2B5EF4-FFF2-40B4-BE49-F238E27FC236}">
                <a16:creationId xmlns:a16="http://schemas.microsoft.com/office/drawing/2014/main" id="{7FDCB3C9-BAF5-C8F2-4479-C15DB2B9F82B}"/>
              </a:ext>
            </a:extLst>
          </p:cNvPr>
          <p:cNvSpPr txBox="1"/>
          <p:nvPr/>
        </p:nvSpPr>
        <p:spPr>
          <a:xfrm>
            <a:off x="213465" y="3485586"/>
            <a:ext cx="4248408"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Join </a:t>
            </a:r>
            <a:r>
              <a:rPr lang="en-US" sz="1400" strike="sngStrike"/>
              <a:t>Kate Sprecher</a:t>
            </a:r>
            <a:r>
              <a:rPr lang="en-US" sz="1400"/>
              <a:t> sorry, DOCTOR Kate Sprecher as she facilitates a workshop on sleep </a:t>
            </a:r>
            <a:r>
              <a:rPr lang="en-US" sz="1400" err="1"/>
              <a:t>optimisation</a:t>
            </a:r>
            <a:r>
              <a:rPr lang="en-US" sz="1400"/>
              <a:t> for runners. Featuring a segment on how to survive an overnight ultra for you crazies out there. Make sure you get back, showered and fed from your runs in time for this one.</a:t>
            </a:r>
          </a:p>
        </p:txBody>
      </p:sp>
      <p:sp>
        <p:nvSpPr>
          <p:cNvPr id="9" name="TextBox 8">
            <a:extLst>
              <a:ext uri="{FF2B5EF4-FFF2-40B4-BE49-F238E27FC236}">
                <a16:creationId xmlns:a16="http://schemas.microsoft.com/office/drawing/2014/main" id="{F0A6AA3F-8419-6AA0-5B18-F381E6CFDEEE}"/>
              </a:ext>
            </a:extLst>
          </p:cNvPr>
          <p:cNvSpPr txBox="1"/>
          <p:nvPr/>
        </p:nvSpPr>
        <p:spPr>
          <a:xfrm>
            <a:off x="229647" y="5600494"/>
            <a:ext cx="434235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Grassy Area outside hall</a:t>
            </a:r>
            <a:br>
              <a:rPr lang="en-US" b="1"/>
            </a:br>
            <a:r>
              <a:rPr lang="en-US" sz="1400"/>
              <a:t>A time to chill. Grab a drink and join for some music and lawn activities – or just chill on the lawn and watch. Featuring Kubb, backyard cricket and more!</a:t>
            </a:r>
          </a:p>
        </p:txBody>
      </p:sp>
      <p:sp>
        <p:nvSpPr>
          <p:cNvPr id="10" name="TextBox 9">
            <a:extLst>
              <a:ext uri="{FF2B5EF4-FFF2-40B4-BE49-F238E27FC236}">
                <a16:creationId xmlns:a16="http://schemas.microsoft.com/office/drawing/2014/main" id="{4AA7D714-167E-8F4B-F2C2-0792CF3324D4}"/>
              </a:ext>
            </a:extLst>
          </p:cNvPr>
          <p:cNvSpPr txBox="1"/>
          <p:nvPr/>
        </p:nvSpPr>
        <p:spPr>
          <a:xfrm>
            <a:off x="4852807" y="1742741"/>
            <a:ext cx="4039645"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TBC</a:t>
            </a:r>
            <a:br>
              <a:rPr lang="en-US" b="1"/>
            </a:br>
            <a:r>
              <a:rPr lang="en-US" sz="1400"/>
              <a:t>Four drinks. Four laps. It's the perfect event for the imperfect athlete. Not a beer fan? All good – just get something fizzy and participate. Assemble 10 minutes before the start for a briefing.</a:t>
            </a:r>
            <a:endParaRPr lang="en-US"/>
          </a:p>
        </p:txBody>
      </p:sp>
      <p:sp>
        <p:nvSpPr>
          <p:cNvPr id="28" name="TextBox 27">
            <a:extLst>
              <a:ext uri="{FF2B5EF4-FFF2-40B4-BE49-F238E27FC236}">
                <a16:creationId xmlns:a16="http://schemas.microsoft.com/office/drawing/2014/main" id="{0F30C0CA-D0C7-CF73-FBAE-69551E00413A}"/>
              </a:ext>
            </a:extLst>
          </p:cNvPr>
          <p:cNvSpPr txBox="1"/>
          <p:nvPr/>
        </p:nvSpPr>
        <p:spPr>
          <a:xfrm>
            <a:off x="4822569" y="3527089"/>
            <a:ext cx="400311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We've got you (and your dietary requirements) covered for a fantastic meal!</a:t>
            </a:r>
          </a:p>
        </p:txBody>
      </p:sp>
      <p:sp>
        <p:nvSpPr>
          <p:cNvPr id="29" name="TextBox 28">
            <a:extLst>
              <a:ext uri="{FF2B5EF4-FFF2-40B4-BE49-F238E27FC236}">
                <a16:creationId xmlns:a16="http://schemas.microsoft.com/office/drawing/2014/main" id="{DD65F4AF-8492-6239-1956-2C8A2D05E3C0}"/>
              </a:ext>
            </a:extLst>
          </p:cNvPr>
          <p:cNvSpPr txBox="1"/>
          <p:nvPr/>
        </p:nvSpPr>
        <p:spPr>
          <a:xfrm>
            <a:off x="4822518" y="4939190"/>
            <a:ext cx="3997801"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Main Hall</a:t>
            </a:r>
            <a:br>
              <a:rPr lang="en-US" b="1"/>
            </a:br>
            <a:r>
              <a:rPr lang="en-US" sz="1400"/>
              <a:t>Get into your 'W' costume and join in the hall for the party to end all parties! We've even got Wellington legends Hoot N Annies kicking us off, before DJ </a:t>
            </a:r>
            <a:r>
              <a:rPr lang="en-US" sz="1400" err="1"/>
              <a:t>WoRM</a:t>
            </a:r>
            <a:r>
              <a:rPr lang="en-US" sz="1400"/>
              <a:t> (aka you) takes over with the playlist you contributed to </a:t>
            </a:r>
            <a:r>
              <a:rPr lang="en-US" sz="1400">
                <a:hlinkClick r:id="rId3"/>
              </a:rPr>
              <a:t>here</a:t>
            </a:r>
            <a:r>
              <a:rPr lang="en-US" sz="1400"/>
              <a:t> (song selection at bottom of form).</a:t>
            </a:r>
            <a:endParaRPr lang="en-US"/>
          </a:p>
        </p:txBody>
      </p:sp>
    </p:spTree>
    <p:extLst>
      <p:ext uri="{BB962C8B-B14F-4D97-AF65-F5344CB8AC3E}">
        <p14:creationId xmlns:p14="http://schemas.microsoft.com/office/powerpoint/2010/main" val="269036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D944245B-F945-5F4A-FD8A-306379C5C1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14F160B-06D3-7A27-14C7-D252A60E671A}"/>
              </a:ext>
            </a:extLst>
          </p:cNvPr>
          <p:cNvSpPr/>
          <p:nvPr/>
        </p:nvSpPr>
        <p:spPr>
          <a:xfrm>
            <a:off x="-101600" y="1181100"/>
            <a:ext cx="9245600" cy="5676900"/>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red worm with white letters on a black background&#10;&#10;AI-generated content may be incorrect.">
            <a:extLst>
              <a:ext uri="{FF2B5EF4-FFF2-40B4-BE49-F238E27FC236}">
                <a16:creationId xmlns:a16="http://schemas.microsoft.com/office/drawing/2014/main" id="{BC8CCD6A-F3EB-1C4F-E018-9F435B20B5F2}"/>
              </a:ext>
            </a:extLst>
          </p:cNvPr>
          <p:cNvPicPr>
            <a:picLocks noChangeAspect="1"/>
          </p:cNvPicPr>
          <p:nvPr/>
        </p:nvPicPr>
        <p:blipFill>
          <a:blip r:embed="rId2"/>
          <a:stretch>
            <a:fillRect/>
          </a:stretch>
        </p:blipFill>
        <p:spPr>
          <a:xfrm>
            <a:off x="142191" y="-221073"/>
            <a:ext cx="3159451" cy="1491261"/>
          </a:xfrm>
          <a:prstGeom prst="rect">
            <a:avLst/>
          </a:prstGeom>
        </p:spPr>
      </p:pic>
      <p:sp>
        <p:nvSpPr>
          <p:cNvPr id="5" name="TextBox 4">
            <a:extLst>
              <a:ext uri="{FF2B5EF4-FFF2-40B4-BE49-F238E27FC236}">
                <a16:creationId xmlns:a16="http://schemas.microsoft.com/office/drawing/2014/main" id="{5713E2DC-50C2-16A8-65E4-1617500199D2}"/>
              </a:ext>
            </a:extLst>
          </p:cNvPr>
          <p:cNvSpPr txBox="1"/>
          <p:nvPr/>
        </p:nvSpPr>
        <p:spPr>
          <a:xfrm>
            <a:off x="5396627" y="236576"/>
            <a:ext cx="3747373" cy="707886"/>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a:solidFill>
                  <a:schemeClr val="bg1"/>
                </a:solidFill>
                <a:latin typeface="Aptos Black" panose="020B0004020202020204" pitchFamily="34" charset="0"/>
              </a:rPr>
              <a:t>SUNDAY</a:t>
            </a:r>
            <a:endParaRPr lang="en-US" b="1">
              <a:solidFill>
                <a:schemeClr val="bg1"/>
              </a:solidFill>
              <a:latin typeface="Aptos ExtraBold" panose="020B0004020202020204" pitchFamily="34" charset="0"/>
            </a:endParaRPr>
          </a:p>
        </p:txBody>
      </p:sp>
      <p:sp>
        <p:nvSpPr>
          <p:cNvPr id="6" name="TextBox 5">
            <a:extLst>
              <a:ext uri="{FF2B5EF4-FFF2-40B4-BE49-F238E27FC236}">
                <a16:creationId xmlns:a16="http://schemas.microsoft.com/office/drawing/2014/main" id="{A94F7C6D-7451-AA0D-89E0-C1D64937367B}"/>
              </a:ext>
            </a:extLst>
          </p:cNvPr>
          <p:cNvSpPr txBox="1"/>
          <p:nvPr/>
        </p:nvSpPr>
        <p:spPr>
          <a:xfrm>
            <a:off x="250519" y="1485203"/>
            <a:ext cx="421135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9am – Stretching class</a:t>
            </a:r>
          </a:p>
        </p:txBody>
      </p:sp>
      <p:cxnSp>
        <p:nvCxnSpPr>
          <p:cNvPr id="11" name="Straight Arrow Connector 10">
            <a:extLst>
              <a:ext uri="{FF2B5EF4-FFF2-40B4-BE49-F238E27FC236}">
                <a16:creationId xmlns:a16="http://schemas.microsoft.com/office/drawing/2014/main" id="{0ED41D2F-416E-C11E-4AA2-B24B3E575746}"/>
              </a:ext>
            </a:extLst>
          </p:cNvPr>
          <p:cNvCxnSpPr/>
          <p:nvPr/>
        </p:nvCxnSpPr>
        <p:spPr>
          <a:xfrm>
            <a:off x="345859" y="1893543"/>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0062751-F174-CF57-3358-1FBC0D40121A}"/>
              </a:ext>
            </a:extLst>
          </p:cNvPr>
          <p:cNvSpPr txBox="1"/>
          <p:nvPr/>
        </p:nvSpPr>
        <p:spPr>
          <a:xfrm>
            <a:off x="250519" y="4122207"/>
            <a:ext cx="42113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10am – Bush walk</a:t>
            </a:r>
          </a:p>
        </p:txBody>
      </p:sp>
      <p:cxnSp>
        <p:nvCxnSpPr>
          <p:cNvPr id="14" name="Straight Arrow Connector 13">
            <a:extLst>
              <a:ext uri="{FF2B5EF4-FFF2-40B4-BE49-F238E27FC236}">
                <a16:creationId xmlns:a16="http://schemas.microsoft.com/office/drawing/2014/main" id="{97EFA146-E355-6145-0733-8DF552B10185}"/>
              </a:ext>
            </a:extLst>
          </p:cNvPr>
          <p:cNvCxnSpPr>
            <a:cxnSpLocks/>
          </p:cNvCxnSpPr>
          <p:nvPr/>
        </p:nvCxnSpPr>
        <p:spPr>
          <a:xfrm>
            <a:off x="286531" y="4530547"/>
            <a:ext cx="4175341" cy="10438"/>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22D2938-82AA-DB7C-4788-C88B1E331776}"/>
              </a:ext>
            </a:extLst>
          </p:cNvPr>
          <p:cNvCxnSpPr>
            <a:cxnSpLocks/>
          </p:cNvCxnSpPr>
          <p:nvPr/>
        </p:nvCxnSpPr>
        <p:spPr>
          <a:xfrm>
            <a:off x="4907244" y="1893543"/>
            <a:ext cx="3932825"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5359B6B-2367-3809-A41E-EDC9B7260578}"/>
              </a:ext>
            </a:extLst>
          </p:cNvPr>
          <p:cNvSpPr txBox="1"/>
          <p:nvPr/>
        </p:nvSpPr>
        <p:spPr>
          <a:xfrm>
            <a:off x="4826869" y="1501794"/>
            <a:ext cx="403964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11am – Clean up</a:t>
            </a:r>
          </a:p>
        </p:txBody>
      </p:sp>
      <p:sp>
        <p:nvSpPr>
          <p:cNvPr id="22" name="TextBox 21">
            <a:extLst>
              <a:ext uri="{FF2B5EF4-FFF2-40B4-BE49-F238E27FC236}">
                <a16:creationId xmlns:a16="http://schemas.microsoft.com/office/drawing/2014/main" id="{91632A3E-47B6-8B53-3490-F83A7671F4B5}"/>
              </a:ext>
            </a:extLst>
          </p:cNvPr>
          <p:cNvSpPr txBox="1"/>
          <p:nvPr/>
        </p:nvSpPr>
        <p:spPr>
          <a:xfrm>
            <a:off x="4872102" y="3575434"/>
            <a:ext cx="4003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2">
                    <a:lumMod val="75000"/>
                  </a:schemeClr>
                </a:solidFill>
              </a:rPr>
              <a:t>12pm – Exit </a:t>
            </a:r>
            <a:r>
              <a:rPr lang="en-US" sz="2000" b="1">
                <a:solidFill>
                  <a:schemeClr val="accent2">
                    <a:lumMod val="75000"/>
                  </a:schemeClr>
                </a:solidFill>
                <a:sym typeface="Wingdings" panose="05000000000000000000" pitchFamily="2" charset="2"/>
              </a:rPr>
              <a:t></a:t>
            </a:r>
            <a:endParaRPr lang="en-US" sz="2000" b="1">
              <a:solidFill>
                <a:schemeClr val="accent2">
                  <a:lumMod val="75000"/>
                </a:schemeClr>
              </a:solidFill>
            </a:endParaRPr>
          </a:p>
        </p:txBody>
      </p:sp>
      <p:cxnSp>
        <p:nvCxnSpPr>
          <p:cNvPr id="24" name="Straight Arrow Connector 23">
            <a:extLst>
              <a:ext uri="{FF2B5EF4-FFF2-40B4-BE49-F238E27FC236}">
                <a16:creationId xmlns:a16="http://schemas.microsoft.com/office/drawing/2014/main" id="{2EB511A2-EC1A-BF07-FB5F-403AD5770ADA}"/>
              </a:ext>
            </a:extLst>
          </p:cNvPr>
          <p:cNvCxnSpPr>
            <a:cxnSpLocks/>
          </p:cNvCxnSpPr>
          <p:nvPr/>
        </p:nvCxnSpPr>
        <p:spPr>
          <a:xfrm>
            <a:off x="4926686" y="4019550"/>
            <a:ext cx="3948528" cy="0"/>
          </a:xfrm>
          <a:prstGeom prst="straightConnector1">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010512A-A715-9F0F-5D3B-469E04C57E67}"/>
              </a:ext>
            </a:extLst>
          </p:cNvPr>
          <p:cNvSpPr txBox="1"/>
          <p:nvPr/>
        </p:nvSpPr>
        <p:spPr>
          <a:xfrm>
            <a:off x="265710" y="1945338"/>
            <a:ext cx="434235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Under the Pine Trees</a:t>
            </a:r>
            <a:br>
              <a:rPr lang="en-US" b="1"/>
            </a:br>
            <a:r>
              <a:rPr lang="en-US" sz="1400"/>
              <a:t>Join Amanda in the woods (not as scary as it sounds) for a runner-focused stretching session. Ease out the aches and pains from the previous couple of days, surrounded by the chirps of our native birds.</a:t>
            </a:r>
            <a:br>
              <a:rPr lang="en-US" sz="1400"/>
            </a:br>
            <a:r>
              <a:rPr lang="en-US" sz="1400"/>
              <a:t>Note: about 100m from the carpark is a set of pine trees – join here (or meet at the carpark at 8.55am to walk over).</a:t>
            </a:r>
            <a:endParaRPr lang="en-US"/>
          </a:p>
        </p:txBody>
      </p:sp>
      <p:sp>
        <p:nvSpPr>
          <p:cNvPr id="8" name="TextBox 7">
            <a:extLst>
              <a:ext uri="{FF2B5EF4-FFF2-40B4-BE49-F238E27FC236}">
                <a16:creationId xmlns:a16="http://schemas.microsoft.com/office/drawing/2014/main" id="{B24E04B1-8D8D-D076-9180-C50FC8992E59}"/>
              </a:ext>
            </a:extLst>
          </p:cNvPr>
          <p:cNvSpPr txBox="1"/>
          <p:nvPr/>
        </p:nvSpPr>
        <p:spPr>
          <a:xfrm>
            <a:off x="250519" y="4587013"/>
            <a:ext cx="424840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Meet in the Carpark</a:t>
            </a:r>
            <a:br>
              <a:rPr lang="en-US" b="1"/>
            </a:br>
            <a:r>
              <a:rPr lang="en-US" sz="1400"/>
              <a:t>Now that you are loosened up – meet at the carpark to go for a guided bush walk. Some tracks will be flat, some steep, so choose wisely. A chill way to read some of the DOC signs around and see what natural flora and fauna is on display.</a:t>
            </a:r>
          </a:p>
        </p:txBody>
      </p:sp>
      <p:sp>
        <p:nvSpPr>
          <p:cNvPr id="9" name="TextBox 8">
            <a:extLst>
              <a:ext uri="{FF2B5EF4-FFF2-40B4-BE49-F238E27FC236}">
                <a16:creationId xmlns:a16="http://schemas.microsoft.com/office/drawing/2014/main" id="{FA886F96-BB65-673C-B194-D05D136C8ADA}"/>
              </a:ext>
            </a:extLst>
          </p:cNvPr>
          <p:cNvSpPr txBox="1"/>
          <p:nvPr/>
        </p:nvSpPr>
        <p:spPr>
          <a:xfrm>
            <a:off x="4826869" y="1937550"/>
            <a:ext cx="394852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Everywhere</a:t>
            </a:r>
            <a:br>
              <a:rPr lang="en-US" b="1"/>
            </a:br>
            <a:r>
              <a:rPr lang="en-US" sz="1400"/>
              <a:t>Please respect our hosts (and the </a:t>
            </a:r>
            <a:r>
              <a:rPr lang="en-US" sz="1400" err="1"/>
              <a:t>organisers</a:t>
            </a:r>
            <a:r>
              <a:rPr lang="en-US" sz="1400"/>
              <a:t>) by making sure the facilities and grounds are spotless. If you are leaving early, please contribute to the clean up before you go.</a:t>
            </a:r>
          </a:p>
        </p:txBody>
      </p:sp>
      <p:sp>
        <p:nvSpPr>
          <p:cNvPr id="10" name="TextBox 9">
            <a:extLst>
              <a:ext uri="{FF2B5EF4-FFF2-40B4-BE49-F238E27FC236}">
                <a16:creationId xmlns:a16="http://schemas.microsoft.com/office/drawing/2014/main" id="{04FD32D7-B05F-D312-4126-5B9981B1447C}"/>
              </a:ext>
            </a:extLst>
          </p:cNvPr>
          <p:cNvSpPr txBox="1"/>
          <p:nvPr/>
        </p:nvSpPr>
        <p:spPr>
          <a:xfrm>
            <a:off x="4827228" y="4111163"/>
            <a:ext cx="4030242"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Anywhere but Camp Wainui</a:t>
            </a:r>
            <a:br>
              <a:rPr lang="en-US" b="1"/>
            </a:br>
            <a:r>
              <a:rPr lang="en-US" sz="1400"/>
              <a:t>We have to be </a:t>
            </a:r>
            <a:r>
              <a:rPr lang="en-US" sz="1400" b="1"/>
              <a:t>out by midday</a:t>
            </a:r>
            <a:r>
              <a:rPr lang="en-US" sz="1400"/>
              <a:t>. Don't be sad it is over, be happy it happened.</a:t>
            </a:r>
          </a:p>
        </p:txBody>
      </p:sp>
    </p:spTree>
    <p:extLst>
      <p:ext uri="{BB962C8B-B14F-4D97-AF65-F5344CB8AC3E}">
        <p14:creationId xmlns:p14="http://schemas.microsoft.com/office/powerpoint/2010/main" val="7013677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22</Slides>
  <Notes>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LOCATION</vt:lpstr>
      <vt:lpstr>PowerPoint Presentation</vt:lpstr>
      <vt:lpstr>PowerPoint Presentation</vt:lpstr>
      <vt:lpstr>PowerPoint Presentation</vt:lpstr>
      <vt:lpstr>PROGRAMME</vt:lpstr>
      <vt:lpstr>PowerPoint Presentation</vt:lpstr>
      <vt:lpstr>PowerPoint Presentation</vt:lpstr>
      <vt:lpstr>PowerPoint Presentation</vt:lpstr>
      <vt:lpstr>PowerPoint Presentation</vt:lpstr>
      <vt:lpstr>CAMP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PHOTOS AND MAPS</vt:lpstr>
      <vt:lpstr>PowerPoint Presentation</vt:lpstr>
      <vt:lpstr>PowerPoint Presentation</vt:lpstr>
      <vt:lpstr>A final word from the organiser  I want to acknowledge how fortunate we are to secure this space. There is a considerable amount of room for us at Camp Wainui – it can sleep up to 120 people. It backs on to the Remutaka ranges, has a lagoon for swimming, is private, has bathroom facilities, a hall for our activities... in a word, it is PERFECT!  The only reason we have been able to land this space is due to WoRM being a community group and B2W being not-for-profit. But it is also due to the awesome people at Camp Wainui and the The Boys' Brigade Camp Wainui Trust – keeping spaces like this open and available for community groups to use.  Ideally, we will be able to keep using this space for future Born 2 WoRM events. Please keep this in mind during B2W and respect the space and the hosts by treating the grounds and facilities as if they were your own.  Brad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6</cp:revision>
  <dcterms:created xsi:type="dcterms:W3CDTF">2025-01-16T20:41:53Z</dcterms:created>
  <dcterms:modified xsi:type="dcterms:W3CDTF">2025-01-27T06:45:10Z</dcterms:modified>
</cp:coreProperties>
</file>