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4" r:id="rId3"/>
    <p:sldId id="260" r:id="rId4"/>
    <p:sldId id="288" r:id="rId5"/>
    <p:sldId id="289" r:id="rId6"/>
    <p:sldId id="29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24D6B-195A-B718-F31F-034E6B76AFAF}" v="2" dt="2025-01-26T06:46:26.640"/>
    <p1510:client id="{6BEFCD78-4A73-852A-F75A-74F545ACE73C}" v="7" dt="2025-01-27T06:26:09.430"/>
    <p1510:client id="{C8C3E919-105E-4C7F-B4CA-D2433493E840}" v="20" dt="2025-01-26T05:02:04.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Coleman" userId="066ef922b9b7a454" providerId="Windows Live" clId="Web-{C8C3E919-105E-4C7F-B4CA-D2433493E840}"/>
    <pc:docChg chg="mod addSld delSld modSld addMainMaster modMainMaster setSldSz">
      <pc:chgData name="Brad Coleman" userId="066ef922b9b7a454" providerId="Windows Live" clId="Web-{C8C3E919-105E-4C7F-B4CA-D2433493E840}" dt="2025-01-26T05:02:04.558" v="19"/>
      <pc:docMkLst>
        <pc:docMk/>
      </pc:docMkLst>
      <pc:sldChg chg="del">
        <pc:chgData name="Brad Coleman" userId="066ef922b9b7a454" providerId="Windows Live" clId="Web-{C8C3E919-105E-4C7F-B4CA-D2433493E840}" dt="2025-01-26T04:59:34.911" v="3"/>
        <pc:sldMkLst>
          <pc:docMk/>
          <pc:sldMk cId="109857222" sldId="256"/>
        </pc:sldMkLst>
      </pc:sldChg>
      <pc:sldChg chg="modSp add del">
        <pc:chgData name="Brad Coleman" userId="066ef922b9b7a454" providerId="Windows Live" clId="Web-{C8C3E919-105E-4C7F-B4CA-D2433493E840}" dt="2025-01-26T05:02:00.183" v="17"/>
        <pc:sldMkLst>
          <pc:docMk/>
          <pc:sldMk cId="2756192093" sldId="260"/>
        </pc:sldMkLst>
        <pc:spChg chg="mod">
          <ac:chgData name="Brad Coleman" userId="066ef922b9b7a454" providerId="Windows Live" clId="Web-{C8C3E919-105E-4C7F-B4CA-D2433493E840}" dt="2025-01-26T04:59:45.036" v="4" actId="14100"/>
          <ac:spMkLst>
            <pc:docMk/>
            <pc:sldMk cId="2756192093" sldId="260"/>
            <ac:spMk id="4" creationId="{514B3EB5-CE8E-D5AC-7789-7CAA54577519}"/>
          </ac:spMkLst>
        </pc:spChg>
        <pc:spChg chg="mod">
          <ac:chgData name="Brad Coleman" userId="066ef922b9b7a454" providerId="Windows Live" clId="Web-{C8C3E919-105E-4C7F-B4CA-D2433493E840}" dt="2025-01-26T05:01:14.056" v="13" actId="1076"/>
          <ac:spMkLst>
            <pc:docMk/>
            <pc:sldMk cId="2756192093" sldId="260"/>
            <ac:spMk id="5" creationId="{DE1315C9-BC12-87BF-91B6-2EA0F8E31143}"/>
          </ac:spMkLst>
        </pc:spChg>
        <pc:spChg chg="mod">
          <ac:chgData name="Brad Coleman" userId="066ef922b9b7a454" providerId="Windows Live" clId="Web-{C8C3E919-105E-4C7F-B4CA-D2433493E840}" dt="2025-01-26T05:00:29.085" v="5"/>
          <ac:spMkLst>
            <pc:docMk/>
            <pc:sldMk cId="2756192093" sldId="260"/>
            <ac:spMk id="6" creationId="{8F211D05-7FFA-B794-AE4B-30108D85E2CC}"/>
          </ac:spMkLst>
        </pc:spChg>
        <pc:spChg chg="mod">
          <ac:chgData name="Brad Coleman" userId="066ef922b9b7a454" providerId="Windows Live" clId="Web-{C8C3E919-105E-4C7F-B4CA-D2433493E840}" dt="2025-01-26T05:00:29.085" v="5"/>
          <ac:spMkLst>
            <pc:docMk/>
            <pc:sldMk cId="2756192093" sldId="260"/>
            <ac:spMk id="12" creationId="{DC3D464C-7657-05C8-8DB4-00858A64E905}"/>
          </ac:spMkLst>
        </pc:spChg>
        <pc:spChg chg="mod">
          <ac:chgData name="Brad Coleman" userId="066ef922b9b7a454" providerId="Windows Live" clId="Web-{C8C3E919-105E-4C7F-B4CA-D2433493E840}" dt="2025-01-26T05:00:29.085" v="5"/>
          <ac:spMkLst>
            <pc:docMk/>
            <pc:sldMk cId="2756192093" sldId="260"/>
            <ac:spMk id="15" creationId="{1EA52962-B343-6E22-EC8C-30A467DA9C96}"/>
          </ac:spMkLst>
        </pc:spChg>
        <pc:spChg chg="mod">
          <ac:chgData name="Brad Coleman" userId="066ef922b9b7a454" providerId="Windows Live" clId="Web-{C8C3E919-105E-4C7F-B4CA-D2433493E840}" dt="2025-01-26T05:00:29.085" v="5"/>
          <ac:spMkLst>
            <pc:docMk/>
            <pc:sldMk cId="2756192093" sldId="260"/>
            <ac:spMk id="16" creationId="{5CD786FE-D8C5-B975-16E1-35B58EE7A0C2}"/>
          </ac:spMkLst>
        </pc:spChg>
        <pc:spChg chg="mod">
          <ac:chgData name="Brad Coleman" userId="066ef922b9b7a454" providerId="Windows Live" clId="Web-{C8C3E919-105E-4C7F-B4CA-D2433493E840}" dt="2025-01-26T05:00:29.085" v="5"/>
          <ac:spMkLst>
            <pc:docMk/>
            <pc:sldMk cId="2756192093" sldId="260"/>
            <ac:spMk id="18" creationId="{5FA5D2FC-2168-AA5D-C42F-57091428EC4F}"/>
          </ac:spMkLst>
        </pc:spChg>
        <pc:spChg chg="mod">
          <ac:chgData name="Brad Coleman" userId="066ef922b9b7a454" providerId="Windows Live" clId="Web-{C8C3E919-105E-4C7F-B4CA-D2433493E840}" dt="2025-01-26T05:00:29.085" v="5"/>
          <ac:spMkLst>
            <pc:docMk/>
            <pc:sldMk cId="2756192093" sldId="260"/>
            <ac:spMk id="20" creationId="{A13CBFCF-9800-3432-44BE-C49D4DE59DEE}"/>
          </ac:spMkLst>
        </pc:spChg>
        <pc:spChg chg="mod">
          <ac:chgData name="Brad Coleman" userId="066ef922b9b7a454" providerId="Windows Live" clId="Web-{C8C3E919-105E-4C7F-B4CA-D2433493E840}" dt="2025-01-26T05:00:29.085" v="5"/>
          <ac:spMkLst>
            <pc:docMk/>
            <pc:sldMk cId="2756192093" sldId="260"/>
            <ac:spMk id="21" creationId="{51C0B428-E629-E954-FE67-38416BFEFACA}"/>
          </ac:spMkLst>
        </pc:spChg>
        <pc:spChg chg="mod">
          <ac:chgData name="Brad Coleman" userId="066ef922b9b7a454" providerId="Windows Live" clId="Web-{C8C3E919-105E-4C7F-B4CA-D2433493E840}" dt="2025-01-26T05:00:29.085" v="5"/>
          <ac:spMkLst>
            <pc:docMk/>
            <pc:sldMk cId="2756192093" sldId="260"/>
            <ac:spMk id="22" creationId="{3877C7E1-8DF1-12F6-A743-E1233E98F5EB}"/>
          </ac:spMkLst>
        </pc:spChg>
        <pc:spChg chg="mod">
          <ac:chgData name="Brad Coleman" userId="066ef922b9b7a454" providerId="Windows Live" clId="Web-{C8C3E919-105E-4C7F-B4CA-D2433493E840}" dt="2025-01-26T05:00:29.085" v="5"/>
          <ac:spMkLst>
            <pc:docMk/>
            <pc:sldMk cId="2756192093" sldId="260"/>
            <ac:spMk id="23" creationId="{B7018596-C5F1-A549-D1E1-0D0BDF0359BA}"/>
          </ac:spMkLst>
        </pc:spChg>
        <pc:spChg chg="mod">
          <ac:chgData name="Brad Coleman" userId="066ef922b9b7a454" providerId="Windows Live" clId="Web-{C8C3E919-105E-4C7F-B4CA-D2433493E840}" dt="2025-01-26T05:00:29.085" v="5"/>
          <ac:spMkLst>
            <pc:docMk/>
            <pc:sldMk cId="2756192093" sldId="260"/>
            <ac:spMk id="27" creationId="{7F3F5F44-8499-982A-4AAD-0B1A58844F55}"/>
          </ac:spMkLst>
        </pc:spChg>
        <pc:picChg chg="mod">
          <ac:chgData name="Brad Coleman" userId="066ef922b9b7a454" providerId="Windows Live" clId="Web-{C8C3E919-105E-4C7F-B4CA-D2433493E840}" dt="2025-01-26T05:01:08.180" v="12" actId="1076"/>
          <ac:picMkLst>
            <pc:docMk/>
            <pc:sldMk cId="2756192093" sldId="260"/>
            <ac:picMk id="2" creationId="{BEFE61A9-846B-FC73-C6B4-2C3259F70919}"/>
          </ac:picMkLst>
        </pc:picChg>
        <pc:picChg chg="mod">
          <ac:chgData name="Brad Coleman" userId="066ef922b9b7a454" providerId="Windows Live" clId="Web-{C8C3E919-105E-4C7F-B4CA-D2433493E840}" dt="2025-01-26T05:01:03.930" v="11" actId="14100"/>
          <ac:picMkLst>
            <pc:docMk/>
            <pc:sldMk cId="2756192093" sldId="260"/>
            <ac:picMk id="3" creationId="{8FD60607-F986-139C-78D2-F43961E1EA8F}"/>
          </ac:picMkLst>
        </pc:picChg>
      </pc:sldChg>
      <pc:sldChg chg="modSp add del">
        <pc:chgData name="Brad Coleman" userId="066ef922b9b7a454" providerId="Windows Live" clId="Web-{C8C3E919-105E-4C7F-B4CA-D2433493E840}" dt="2025-01-26T05:02:02.354" v="18"/>
        <pc:sldMkLst>
          <pc:docMk/>
          <pc:sldMk cId="2690360512" sldId="288"/>
        </pc:sldMkLst>
        <pc:spChg chg="mod">
          <ac:chgData name="Brad Coleman" userId="066ef922b9b7a454" providerId="Windows Live" clId="Web-{C8C3E919-105E-4C7F-B4CA-D2433493E840}" dt="2025-01-26T05:00:29.085" v="5"/>
          <ac:spMkLst>
            <pc:docMk/>
            <pc:sldMk cId="2690360512" sldId="288"/>
            <ac:spMk id="4" creationId="{0D083375-252A-64A1-DD1A-D9C8AE1469BF}"/>
          </ac:spMkLst>
        </pc:spChg>
        <pc:spChg chg="mod">
          <ac:chgData name="Brad Coleman" userId="066ef922b9b7a454" providerId="Windows Live" clId="Web-{C8C3E919-105E-4C7F-B4CA-D2433493E840}" dt="2025-01-26T05:00:29.085" v="5"/>
          <ac:spMkLst>
            <pc:docMk/>
            <pc:sldMk cId="2690360512" sldId="288"/>
            <ac:spMk id="5" creationId="{A5AAF140-6DB1-27E5-1BD6-69B2E821EBED}"/>
          </ac:spMkLst>
        </pc:spChg>
        <pc:spChg chg="mod">
          <ac:chgData name="Brad Coleman" userId="066ef922b9b7a454" providerId="Windows Live" clId="Web-{C8C3E919-105E-4C7F-B4CA-D2433493E840}" dt="2025-01-26T05:00:29.085" v="5"/>
          <ac:spMkLst>
            <pc:docMk/>
            <pc:sldMk cId="2690360512" sldId="288"/>
            <ac:spMk id="6" creationId="{D6F390BB-CC33-B447-DF2B-C3FACBF2B696}"/>
          </ac:spMkLst>
        </pc:spChg>
        <pc:spChg chg="mod">
          <ac:chgData name="Brad Coleman" userId="066ef922b9b7a454" providerId="Windows Live" clId="Web-{C8C3E919-105E-4C7F-B4CA-D2433493E840}" dt="2025-01-26T05:00:29.085" v="5"/>
          <ac:spMkLst>
            <pc:docMk/>
            <pc:sldMk cId="2690360512" sldId="288"/>
            <ac:spMk id="8" creationId="{7FDCB3C9-BAF5-C8F2-4479-C15DB2B9F82B}"/>
          </ac:spMkLst>
        </pc:spChg>
        <pc:spChg chg="mod">
          <ac:chgData name="Brad Coleman" userId="066ef922b9b7a454" providerId="Windows Live" clId="Web-{C8C3E919-105E-4C7F-B4CA-D2433493E840}" dt="2025-01-26T05:00:29.085" v="5"/>
          <ac:spMkLst>
            <pc:docMk/>
            <pc:sldMk cId="2690360512" sldId="288"/>
            <ac:spMk id="9" creationId="{F0A6AA3F-8419-6AA0-5B18-F381E6CFDEEE}"/>
          </ac:spMkLst>
        </pc:spChg>
        <pc:spChg chg="mod">
          <ac:chgData name="Brad Coleman" userId="066ef922b9b7a454" providerId="Windows Live" clId="Web-{C8C3E919-105E-4C7F-B4CA-D2433493E840}" dt="2025-01-26T05:00:29.085" v="5"/>
          <ac:spMkLst>
            <pc:docMk/>
            <pc:sldMk cId="2690360512" sldId="288"/>
            <ac:spMk id="10" creationId="{4AA7D714-167E-8F4B-F2C2-0792CF3324D4}"/>
          </ac:spMkLst>
        </pc:spChg>
        <pc:spChg chg="mod">
          <ac:chgData name="Brad Coleman" userId="066ef922b9b7a454" providerId="Windows Live" clId="Web-{C8C3E919-105E-4C7F-B4CA-D2433493E840}" dt="2025-01-26T05:00:29.085" v="5"/>
          <ac:spMkLst>
            <pc:docMk/>
            <pc:sldMk cId="2690360512" sldId="288"/>
            <ac:spMk id="22" creationId="{FCEED2D4-751A-3DF4-E0EF-DE565F767B17}"/>
          </ac:spMkLst>
        </pc:spChg>
        <pc:spChg chg="mod">
          <ac:chgData name="Brad Coleman" userId="066ef922b9b7a454" providerId="Windows Live" clId="Web-{C8C3E919-105E-4C7F-B4CA-D2433493E840}" dt="2025-01-26T05:00:29.085" v="5"/>
          <ac:spMkLst>
            <pc:docMk/>
            <pc:sldMk cId="2690360512" sldId="288"/>
            <ac:spMk id="25" creationId="{0FEE40A8-C417-8F48-26AA-8B5B0773BA37}"/>
          </ac:spMkLst>
        </pc:spChg>
        <pc:spChg chg="mod">
          <ac:chgData name="Brad Coleman" userId="066ef922b9b7a454" providerId="Windows Live" clId="Web-{C8C3E919-105E-4C7F-B4CA-D2433493E840}" dt="2025-01-26T05:00:29.085" v="5"/>
          <ac:spMkLst>
            <pc:docMk/>
            <pc:sldMk cId="2690360512" sldId="288"/>
            <ac:spMk id="28" creationId="{0F30C0CA-D0C7-CF73-FBAE-69551E00413A}"/>
          </ac:spMkLst>
        </pc:spChg>
        <pc:spChg chg="mod">
          <ac:chgData name="Brad Coleman" userId="066ef922b9b7a454" providerId="Windows Live" clId="Web-{C8C3E919-105E-4C7F-B4CA-D2433493E840}" dt="2025-01-26T05:00:29.085" v="5"/>
          <ac:spMkLst>
            <pc:docMk/>
            <pc:sldMk cId="2690360512" sldId="288"/>
            <ac:spMk id="29" creationId="{DD65F4AF-8492-6239-1956-2C8A2D05E3C0}"/>
          </ac:spMkLst>
        </pc:spChg>
      </pc:sldChg>
      <pc:sldChg chg="modSp add del">
        <pc:chgData name="Brad Coleman" userId="066ef922b9b7a454" providerId="Windows Live" clId="Web-{C8C3E919-105E-4C7F-B4CA-D2433493E840}" dt="2025-01-26T05:02:04.558" v="19"/>
        <pc:sldMkLst>
          <pc:docMk/>
          <pc:sldMk cId="701367705" sldId="289"/>
        </pc:sldMkLst>
        <pc:spChg chg="mod">
          <ac:chgData name="Brad Coleman" userId="066ef922b9b7a454" providerId="Windows Live" clId="Web-{C8C3E919-105E-4C7F-B4CA-D2433493E840}" dt="2025-01-26T05:00:29.085" v="5"/>
          <ac:spMkLst>
            <pc:docMk/>
            <pc:sldMk cId="701367705" sldId="289"/>
            <ac:spMk id="4" creationId="{A14F160B-06D3-7A27-14C7-D252A60E671A}"/>
          </ac:spMkLst>
        </pc:spChg>
        <pc:spChg chg="mod">
          <ac:chgData name="Brad Coleman" userId="066ef922b9b7a454" providerId="Windows Live" clId="Web-{C8C3E919-105E-4C7F-B4CA-D2433493E840}" dt="2025-01-26T05:00:29.085" v="5"/>
          <ac:spMkLst>
            <pc:docMk/>
            <pc:sldMk cId="701367705" sldId="289"/>
            <ac:spMk id="5" creationId="{5713E2DC-50C2-16A8-65E4-1617500199D2}"/>
          </ac:spMkLst>
        </pc:spChg>
        <pc:spChg chg="mod">
          <ac:chgData name="Brad Coleman" userId="066ef922b9b7a454" providerId="Windows Live" clId="Web-{C8C3E919-105E-4C7F-B4CA-D2433493E840}" dt="2025-01-26T05:00:29.085" v="5"/>
          <ac:spMkLst>
            <pc:docMk/>
            <pc:sldMk cId="701367705" sldId="289"/>
            <ac:spMk id="6" creationId="{A94F7C6D-7451-AA0D-89E0-C1D64937367B}"/>
          </ac:spMkLst>
        </pc:spChg>
        <pc:spChg chg="mod">
          <ac:chgData name="Brad Coleman" userId="066ef922b9b7a454" providerId="Windows Live" clId="Web-{C8C3E919-105E-4C7F-B4CA-D2433493E840}" dt="2025-01-26T05:00:29.085" v="5"/>
          <ac:spMkLst>
            <pc:docMk/>
            <pc:sldMk cId="701367705" sldId="289"/>
            <ac:spMk id="7" creationId="{0010512A-A715-9F0F-5D3B-469E04C57E67}"/>
          </ac:spMkLst>
        </pc:spChg>
        <pc:spChg chg="mod">
          <ac:chgData name="Brad Coleman" userId="066ef922b9b7a454" providerId="Windows Live" clId="Web-{C8C3E919-105E-4C7F-B4CA-D2433493E840}" dt="2025-01-26T05:00:29.085" v="5"/>
          <ac:spMkLst>
            <pc:docMk/>
            <pc:sldMk cId="701367705" sldId="289"/>
            <ac:spMk id="8" creationId="{B24E04B1-8D8D-D076-9180-C50FC8992E59}"/>
          </ac:spMkLst>
        </pc:spChg>
        <pc:spChg chg="mod">
          <ac:chgData name="Brad Coleman" userId="066ef922b9b7a454" providerId="Windows Live" clId="Web-{C8C3E919-105E-4C7F-B4CA-D2433493E840}" dt="2025-01-26T05:00:29.085" v="5"/>
          <ac:spMkLst>
            <pc:docMk/>
            <pc:sldMk cId="701367705" sldId="289"/>
            <ac:spMk id="9" creationId="{FA886F96-BB65-673C-B194-D05D136C8ADA}"/>
          </ac:spMkLst>
        </pc:spChg>
        <pc:spChg chg="mod">
          <ac:chgData name="Brad Coleman" userId="066ef922b9b7a454" providerId="Windows Live" clId="Web-{C8C3E919-105E-4C7F-B4CA-D2433493E840}" dt="2025-01-26T05:00:29.085" v="5"/>
          <ac:spMkLst>
            <pc:docMk/>
            <pc:sldMk cId="701367705" sldId="289"/>
            <ac:spMk id="10" creationId="{04FD32D7-B05F-D312-4126-5B9981B1447C}"/>
          </ac:spMkLst>
        </pc:spChg>
        <pc:spChg chg="mod">
          <ac:chgData name="Brad Coleman" userId="066ef922b9b7a454" providerId="Windows Live" clId="Web-{C8C3E919-105E-4C7F-B4CA-D2433493E840}" dt="2025-01-26T05:00:29.085" v="5"/>
          <ac:spMkLst>
            <pc:docMk/>
            <pc:sldMk cId="701367705" sldId="289"/>
            <ac:spMk id="13" creationId="{50062751-F174-CF57-3358-1FBC0D40121A}"/>
          </ac:spMkLst>
        </pc:spChg>
        <pc:spChg chg="mod">
          <ac:chgData name="Brad Coleman" userId="066ef922b9b7a454" providerId="Windows Live" clId="Web-{C8C3E919-105E-4C7F-B4CA-D2433493E840}" dt="2025-01-26T05:00:29.085" v="5"/>
          <ac:spMkLst>
            <pc:docMk/>
            <pc:sldMk cId="701367705" sldId="289"/>
            <ac:spMk id="20" creationId="{15359B6B-2367-3809-A41E-EDC9B7260578}"/>
          </ac:spMkLst>
        </pc:spChg>
        <pc:spChg chg="mod">
          <ac:chgData name="Brad Coleman" userId="066ef922b9b7a454" providerId="Windows Live" clId="Web-{C8C3E919-105E-4C7F-B4CA-D2433493E840}" dt="2025-01-26T05:00:29.085" v="5"/>
          <ac:spMkLst>
            <pc:docMk/>
            <pc:sldMk cId="701367705" sldId="289"/>
            <ac:spMk id="22" creationId="{91632A3E-47B6-8B53-3490-F83A7671F4B5}"/>
          </ac:spMkLst>
        </pc:spChg>
      </pc:sldChg>
      <pc:sldChg chg="add">
        <pc:chgData name="Brad Coleman" userId="066ef922b9b7a454" providerId="Windows Live" clId="Web-{C8C3E919-105E-4C7F-B4CA-D2433493E840}" dt="2025-01-26T05:01:27.259" v="14"/>
        <pc:sldMkLst>
          <pc:docMk/>
          <pc:sldMk cId="3528652259" sldId="290"/>
        </pc:sldMkLst>
      </pc:sldChg>
      <pc:sldChg chg="add">
        <pc:chgData name="Brad Coleman" userId="066ef922b9b7a454" providerId="Windows Live" clId="Web-{C8C3E919-105E-4C7F-B4CA-D2433493E840}" dt="2025-01-26T05:01:44.729" v="15"/>
        <pc:sldMkLst>
          <pc:docMk/>
          <pc:sldMk cId="2839938870" sldId="291"/>
        </pc:sldMkLst>
      </pc:sldChg>
      <pc:sldChg chg="add">
        <pc:chgData name="Brad Coleman" userId="066ef922b9b7a454" providerId="Windows Live" clId="Web-{C8C3E919-105E-4C7F-B4CA-D2433493E840}" dt="2025-01-26T05:01:54.589" v="16"/>
        <pc:sldMkLst>
          <pc:docMk/>
          <pc:sldMk cId="1475811819" sldId="292"/>
        </pc:sldMkLst>
      </pc:sldChg>
      <pc:sldMasterChg chg="modSp modSldLayout">
        <pc:chgData name="Brad Coleman" userId="066ef922b9b7a454" providerId="Windows Live" clId="Web-{C8C3E919-105E-4C7F-B4CA-D2433493E840}" dt="2025-01-26T05:00:29.085" v="5"/>
        <pc:sldMasterMkLst>
          <pc:docMk/>
          <pc:sldMasterMk cId="2460954070" sldId="2147483660"/>
        </pc:sldMasterMkLst>
        <pc:spChg chg="mod">
          <ac:chgData name="Brad Coleman" userId="066ef922b9b7a454" providerId="Windows Live" clId="Web-{C8C3E919-105E-4C7F-B4CA-D2433493E840}" dt="2025-01-26T05:00:29.085" v="5"/>
          <ac:spMkLst>
            <pc:docMk/>
            <pc:sldMasterMk cId="2460954070" sldId="2147483660"/>
            <ac:spMk id="2" creationId="{00000000-0000-0000-0000-000000000000}"/>
          </ac:spMkLst>
        </pc:spChg>
        <pc:spChg chg="mod">
          <ac:chgData name="Brad Coleman" userId="066ef922b9b7a454" providerId="Windows Live" clId="Web-{C8C3E919-105E-4C7F-B4CA-D2433493E840}" dt="2025-01-26T05:00:29.085" v="5"/>
          <ac:spMkLst>
            <pc:docMk/>
            <pc:sldMasterMk cId="2460954070" sldId="2147483660"/>
            <ac:spMk id="3" creationId="{00000000-0000-0000-0000-000000000000}"/>
          </ac:spMkLst>
        </pc:spChg>
        <pc:spChg chg="mod">
          <ac:chgData name="Brad Coleman" userId="066ef922b9b7a454" providerId="Windows Live" clId="Web-{C8C3E919-105E-4C7F-B4CA-D2433493E840}" dt="2025-01-26T05:00:29.085" v="5"/>
          <ac:spMkLst>
            <pc:docMk/>
            <pc:sldMasterMk cId="2460954070" sldId="2147483660"/>
            <ac:spMk id="4" creationId="{00000000-0000-0000-0000-000000000000}"/>
          </ac:spMkLst>
        </pc:spChg>
        <pc:spChg chg="mod">
          <ac:chgData name="Brad Coleman" userId="066ef922b9b7a454" providerId="Windows Live" clId="Web-{C8C3E919-105E-4C7F-B4CA-D2433493E840}" dt="2025-01-26T05:00:29.085" v="5"/>
          <ac:spMkLst>
            <pc:docMk/>
            <pc:sldMasterMk cId="2460954070" sldId="2147483660"/>
            <ac:spMk id="5" creationId="{00000000-0000-0000-0000-000000000000}"/>
          </ac:spMkLst>
        </pc:spChg>
        <pc:spChg chg="mod">
          <ac:chgData name="Brad Coleman" userId="066ef922b9b7a454" providerId="Windows Live" clId="Web-{C8C3E919-105E-4C7F-B4CA-D2433493E840}" dt="2025-01-26T05:00:29.085" v="5"/>
          <ac:spMkLst>
            <pc:docMk/>
            <pc:sldMasterMk cId="2460954070" sldId="2147483660"/>
            <ac:spMk id="6" creationId="{00000000-0000-0000-0000-000000000000}"/>
          </ac:spMkLst>
        </pc:spChg>
        <pc:sldLayoutChg chg="modSp">
          <pc:chgData name="Brad Coleman" userId="066ef922b9b7a454" providerId="Windows Live" clId="Web-{C8C3E919-105E-4C7F-B4CA-D2433493E840}" dt="2025-01-26T05:00:29.085" v="5"/>
          <pc:sldLayoutMkLst>
            <pc:docMk/>
            <pc:sldMasterMk cId="2460954070" sldId="2147483660"/>
            <pc:sldLayoutMk cId="2385387890" sldId="2147483661"/>
          </pc:sldLayoutMkLst>
          <pc:spChg chg="mod">
            <ac:chgData name="Brad Coleman" userId="066ef922b9b7a454" providerId="Windows Live" clId="Web-{C8C3E919-105E-4C7F-B4CA-D2433493E840}" dt="2025-01-26T05:00:29.085" v="5"/>
            <ac:spMkLst>
              <pc:docMk/>
              <pc:sldMasterMk cId="2460954070" sldId="2147483660"/>
              <pc:sldLayoutMk cId="2385387890" sldId="2147483661"/>
              <ac:spMk id="2"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2385387890" sldId="2147483661"/>
              <ac:spMk id="3" creationId="{00000000-0000-0000-0000-000000000000}"/>
            </ac:spMkLst>
          </pc:spChg>
        </pc:sldLayoutChg>
        <pc:sldLayoutChg chg="modSp">
          <pc:chgData name="Brad Coleman" userId="066ef922b9b7a454" providerId="Windows Live" clId="Web-{C8C3E919-105E-4C7F-B4CA-D2433493E840}" dt="2025-01-26T05:00:29.085" v="5"/>
          <pc:sldLayoutMkLst>
            <pc:docMk/>
            <pc:sldMasterMk cId="2460954070" sldId="2147483660"/>
            <pc:sldLayoutMk cId="2591524520" sldId="2147483663"/>
          </pc:sldLayoutMkLst>
          <pc:spChg chg="mod">
            <ac:chgData name="Brad Coleman" userId="066ef922b9b7a454" providerId="Windows Live" clId="Web-{C8C3E919-105E-4C7F-B4CA-D2433493E840}" dt="2025-01-26T05:00:29.085" v="5"/>
            <ac:spMkLst>
              <pc:docMk/>
              <pc:sldMasterMk cId="2460954070" sldId="2147483660"/>
              <pc:sldLayoutMk cId="2591524520" sldId="2147483663"/>
              <ac:spMk id="2"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2591524520" sldId="2147483663"/>
              <ac:spMk id="3" creationId="{00000000-0000-0000-0000-000000000000}"/>
            </ac:spMkLst>
          </pc:spChg>
        </pc:sldLayoutChg>
        <pc:sldLayoutChg chg="modSp">
          <pc:chgData name="Brad Coleman" userId="066ef922b9b7a454" providerId="Windows Live" clId="Web-{C8C3E919-105E-4C7F-B4CA-D2433493E840}" dt="2025-01-26T05:00:29.085" v="5"/>
          <pc:sldLayoutMkLst>
            <pc:docMk/>
            <pc:sldMasterMk cId="2460954070" sldId="2147483660"/>
            <pc:sldLayoutMk cId="1203092039" sldId="2147483664"/>
          </pc:sldLayoutMkLst>
          <pc:spChg chg="mod">
            <ac:chgData name="Brad Coleman" userId="066ef922b9b7a454" providerId="Windows Live" clId="Web-{C8C3E919-105E-4C7F-B4CA-D2433493E840}" dt="2025-01-26T05:00:29.085" v="5"/>
            <ac:spMkLst>
              <pc:docMk/>
              <pc:sldMasterMk cId="2460954070" sldId="2147483660"/>
              <pc:sldLayoutMk cId="1203092039" sldId="2147483664"/>
              <ac:spMk id="3"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1203092039" sldId="2147483664"/>
              <ac:spMk id="4" creationId="{00000000-0000-0000-0000-000000000000}"/>
            </ac:spMkLst>
          </pc:spChg>
        </pc:sldLayoutChg>
        <pc:sldLayoutChg chg="modSp">
          <pc:chgData name="Brad Coleman" userId="066ef922b9b7a454" providerId="Windows Live" clId="Web-{C8C3E919-105E-4C7F-B4CA-D2433493E840}" dt="2025-01-26T05:00:29.085" v="5"/>
          <pc:sldLayoutMkLst>
            <pc:docMk/>
            <pc:sldMasterMk cId="2460954070" sldId="2147483660"/>
            <pc:sldLayoutMk cId="3733172339" sldId="2147483665"/>
          </pc:sldLayoutMkLst>
          <pc:spChg chg="mod">
            <ac:chgData name="Brad Coleman" userId="066ef922b9b7a454" providerId="Windows Live" clId="Web-{C8C3E919-105E-4C7F-B4CA-D2433493E840}" dt="2025-01-26T05:00:29.085" v="5"/>
            <ac:spMkLst>
              <pc:docMk/>
              <pc:sldMasterMk cId="2460954070" sldId="2147483660"/>
              <pc:sldLayoutMk cId="3733172339" sldId="2147483665"/>
              <ac:spMk id="2"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3733172339" sldId="2147483665"/>
              <ac:spMk id="3"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3733172339" sldId="2147483665"/>
              <ac:spMk id="4"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3733172339" sldId="2147483665"/>
              <ac:spMk id="5"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3733172339" sldId="2147483665"/>
              <ac:spMk id="6" creationId="{00000000-0000-0000-0000-000000000000}"/>
            </ac:spMkLst>
          </pc:spChg>
        </pc:sldLayoutChg>
        <pc:sldLayoutChg chg="modSp">
          <pc:chgData name="Brad Coleman" userId="066ef922b9b7a454" providerId="Windows Live" clId="Web-{C8C3E919-105E-4C7F-B4CA-D2433493E840}" dt="2025-01-26T05:00:29.085" v="5"/>
          <pc:sldLayoutMkLst>
            <pc:docMk/>
            <pc:sldMasterMk cId="2460954070" sldId="2147483660"/>
            <pc:sldLayoutMk cId="3171841454" sldId="2147483668"/>
          </pc:sldLayoutMkLst>
          <pc:spChg chg="mod">
            <ac:chgData name="Brad Coleman" userId="066ef922b9b7a454" providerId="Windows Live" clId="Web-{C8C3E919-105E-4C7F-B4CA-D2433493E840}" dt="2025-01-26T05:00:29.085" v="5"/>
            <ac:spMkLst>
              <pc:docMk/>
              <pc:sldMasterMk cId="2460954070" sldId="2147483660"/>
              <pc:sldLayoutMk cId="3171841454" sldId="2147483668"/>
              <ac:spMk id="2"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3171841454" sldId="2147483668"/>
              <ac:spMk id="3"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3171841454" sldId="2147483668"/>
              <ac:spMk id="4" creationId="{00000000-0000-0000-0000-000000000000}"/>
            </ac:spMkLst>
          </pc:spChg>
        </pc:sldLayoutChg>
        <pc:sldLayoutChg chg="modSp">
          <pc:chgData name="Brad Coleman" userId="066ef922b9b7a454" providerId="Windows Live" clId="Web-{C8C3E919-105E-4C7F-B4CA-D2433493E840}" dt="2025-01-26T05:00:29.085" v="5"/>
          <pc:sldLayoutMkLst>
            <pc:docMk/>
            <pc:sldMasterMk cId="2460954070" sldId="2147483660"/>
            <pc:sldLayoutMk cId="1718958274" sldId="2147483669"/>
          </pc:sldLayoutMkLst>
          <pc:spChg chg="mod">
            <ac:chgData name="Brad Coleman" userId="066ef922b9b7a454" providerId="Windows Live" clId="Web-{C8C3E919-105E-4C7F-B4CA-D2433493E840}" dt="2025-01-26T05:00:29.085" v="5"/>
            <ac:spMkLst>
              <pc:docMk/>
              <pc:sldMasterMk cId="2460954070" sldId="2147483660"/>
              <pc:sldLayoutMk cId="1718958274" sldId="2147483669"/>
              <ac:spMk id="2"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1718958274" sldId="2147483669"/>
              <ac:spMk id="3"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1718958274" sldId="2147483669"/>
              <ac:spMk id="4" creationId="{00000000-0000-0000-0000-000000000000}"/>
            </ac:spMkLst>
          </pc:spChg>
        </pc:sldLayoutChg>
        <pc:sldLayoutChg chg="modSp">
          <pc:chgData name="Brad Coleman" userId="066ef922b9b7a454" providerId="Windows Live" clId="Web-{C8C3E919-105E-4C7F-B4CA-D2433493E840}" dt="2025-01-26T05:00:29.085" v="5"/>
          <pc:sldLayoutMkLst>
            <pc:docMk/>
            <pc:sldMasterMk cId="2460954070" sldId="2147483660"/>
            <pc:sldLayoutMk cId="3479445657" sldId="2147483671"/>
          </pc:sldLayoutMkLst>
          <pc:spChg chg="mod">
            <ac:chgData name="Brad Coleman" userId="066ef922b9b7a454" providerId="Windows Live" clId="Web-{C8C3E919-105E-4C7F-B4CA-D2433493E840}" dt="2025-01-26T05:00:29.085" v="5"/>
            <ac:spMkLst>
              <pc:docMk/>
              <pc:sldMasterMk cId="2460954070" sldId="2147483660"/>
              <pc:sldLayoutMk cId="3479445657" sldId="2147483671"/>
              <ac:spMk id="2" creationId="{00000000-0000-0000-0000-000000000000}"/>
            </ac:spMkLst>
          </pc:spChg>
          <pc:spChg chg="mod">
            <ac:chgData name="Brad Coleman" userId="066ef922b9b7a454" providerId="Windows Live" clId="Web-{C8C3E919-105E-4C7F-B4CA-D2433493E840}" dt="2025-01-26T05:00:29.085" v="5"/>
            <ac:spMkLst>
              <pc:docMk/>
              <pc:sldMasterMk cId="2460954070" sldId="2147483660"/>
              <pc:sldLayoutMk cId="3479445657" sldId="2147483671"/>
              <ac:spMk id="3" creationId="{00000000-0000-0000-0000-000000000000}"/>
            </ac:spMkLst>
          </pc:spChg>
        </pc:sldLayoutChg>
      </pc:sldMasterChg>
      <pc:sldMasterChg chg="add addSldLayout">
        <pc:chgData name="Brad Coleman" userId="066ef922b9b7a454" providerId="Windows Live" clId="Web-{C8C3E919-105E-4C7F-B4CA-D2433493E840}" dt="2025-01-26T05:01:27.259" v="14"/>
        <pc:sldMasterMkLst>
          <pc:docMk/>
          <pc:sldMasterMk cId="2460954070" sldId="2147483672"/>
        </pc:sldMasterMkLst>
        <pc:sldLayoutChg chg="add">
          <pc:chgData name="Brad Coleman" userId="066ef922b9b7a454" providerId="Windows Live" clId="Web-{C8C3E919-105E-4C7F-B4CA-D2433493E840}" dt="2025-01-26T05:01:27.259" v="14"/>
          <pc:sldLayoutMkLst>
            <pc:docMk/>
            <pc:sldMasterMk cId="2460954070" sldId="2147483672"/>
            <pc:sldLayoutMk cId="2385387890" sldId="2147483673"/>
          </pc:sldLayoutMkLst>
        </pc:sldLayoutChg>
        <pc:sldLayoutChg chg="add">
          <pc:chgData name="Brad Coleman" userId="066ef922b9b7a454" providerId="Windows Live" clId="Web-{C8C3E919-105E-4C7F-B4CA-D2433493E840}" dt="2025-01-26T05:01:27.259" v="14"/>
          <pc:sldLayoutMkLst>
            <pc:docMk/>
            <pc:sldMasterMk cId="2460954070" sldId="2147483672"/>
            <pc:sldLayoutMk cId="949138452" sldId="2147483674"/>
          </pc:sldLayoutMkLst>
        </pc:sldLayoutChg>
        <pc:sldLayoutChg chg="add">
          <pc:chgData name="Brad Coleman" userId="066ef922b9b7a454" providerId="Windows Live" clId="Web-{C8C3E919-105E-4C7F-B4CA-D2433493E840}" dt="2025-01-26T05:01:27.259" v="14"/>
          <pc:sldLayoutMkLst>
            <pc:docMk/>
            <pc:sldMasterMk cId="2460954070" sldId="2147483672"/>
            <pc:sldLayoutMk cId="2591524520" sldId="2147483675"/>
          </pc:sldLayoutMkLst>
        </pc:sldLayoutChg>
        <pc:sldLayoutChg chg="add">
          <pc:chgData name="Brad Coleman" userId="066ef922b9b7a454" providerId="Windows Live" clId="Web-{C8C3E919-105E-4C7F-B4CA-D2433493E840}" dt="2025-01-26T05:01:27.259" v="14"/>
          <pc:sldLayoutMkLst>
            <pc:docMk/>
            <pc:sldMasterMk cId="2460954070" sldId="2147483672"/>
            <pc:sldLayoutMk cId="1203092039" sldId="2147483676"/>
          </pc:sldLayoutMkLst>
        </pc:sldLayoutChg>
        <pc:sldLayoutChg chg="add">
          <pc:chgData name="Brad Coleman" userId="066ef922b9b7a454" providerId="Windows Live" clId="Web-{C8C3E919-105E-4C7F-B4CA-D2433493E840}" dt="2025-01-26T05:01:27.259" v="14"/>
          <pc:sldLayoutMkLst>
            <pc:docMk/>
            <pc:sldMasterMk cId="2460954070" sldId="2147483672"/>
            <pc:sldLayoutMk cId="3733172339" sldId="2147483677"/>
          </pc:sldLayoutMkLst>
        </pc:sldLayoutChg>
        <pc:sldLayoutChg chg="add">
          <pc:chgData name="Brad Coleman" userId="066ef922b9b7a454" providerId="Windows Live" clId="Web-{C8C3E919-105E-4C7F-B4CA-D2433493E840}" dt="2025-01-26T05:01:27.259" v="14"/>
          <pc:sldLayoutMkLst>
            <pc:docMk/>
            <pc:sldMasterMk cId="2460954070" sldId="2147483672"/>
            <pc:sldLayoutMk cId="3210312558" sldId="2147483678"/>
          </pc:sldLayoutMkLst>
        </pc:sldLayoutChg>
        <pc:sldLayoutChg chg="add">
          <pc:chgData name="Brad Coleman" userId="066ef922b9b7a454" providerId="Windows Live" clId="Web-{C8C3E919-105E-4C7F-B4CA-D2433493E840}" dt="2025-01-26T05:01:27.259" v="14"/>
          <pc:sldLayoutMkLst>
            <pc:docMk/>
            <pc:sldMasterMk cId="2460954070" sldId="2147483672"/>
            <pc:sldLayoutMk cId="3146388984" sldId="2147483679"/>
          </pc:sldLayoutMkLst>
        </pc:sldLayoutChg>
        <pc:sldLayoutChg chg="add">
          <pc:chgData name="Brad Coleman" userId="066ef922b9b7a454" providerId="Windows Live" clId="Web-{C8C3E919-105E-4C7F-B4CA-D2433493E840}" dt="2025-01-26T05:01:27.259" v="14"/>
          <pc:sldLayoutMkLst>
            <pc:docMk/>
            <pc:sldMasterMk cId="2460954070" sldId="2147483672"/>
            <pc:sldLayoutMk cId="3171841454" sldId="2147483680"/>
          </pc:sldLayoutMkLst>
        </pc:sldLayoutChg>
        <pc:sldLayoutChg chg="add">
          <pc:chgData name="Brad Coleman" userId="066ef922b9b7a454" providerId="Windows Live" clId="Web-{C8C3E919-105E-4C7F-B4CA-D2433493E840}" dt="2025-01-26T05:01:27.259" v="14"/>
          <pc:sldLayoutMkLst>
            <pc:docMk/>
            <pc:sldMasterMk cId="2460954070" sldId="2147483672"/>
            <pc:sldLayoutMk cId="1718958274" sldId="2147483681"/>
          </pc:sldLayoutMkLst>
        </pc:sldLayoutChg>
        <pc:sldLayoutChg chg="add">
          <pc:chgData name="Brad Coleman" userId="066ef922b9b7a454" providerId="Windows Live" clId="Web-{C8C3E919-105E-4C7F-B4CA-D2433493E840}" dt="2025-01-26T05:01:27.259" v="14"/>
          <pc:sldLayoutMkLst>
            <pc:docMk/>
            <pc:sldMasterMk cId="2460954070" sldId="2147483672"/>
            <pc:sldLayoutMk cId="2202905451" sldId="2147483682"/>
          </pc:sldLayoutMkLst>
        </pc:sldLayoutChg>
        <pc:sldLayoutChg chg="add">
          <pc:chgData name="Brad Coleman" userId="066ef922b9b7a454" providerId="Windows Live" clId="Web-{C8C3E919-105E-4C7F-B4CA-D2433493E840}" dt="2025-01-26T05:01:27.259" v="14"/>
          <pc:sldLayoutMkLst>
            <pc:docMk/>
            <pc:sldMasterMk cId="2460954070" sldId="2147483672"/>
            <pc:sldLayoutMk cId="3479445657" sldId="2147483683"/>
          </pc:sldLayoutMkLst>
        </pc:sldLayoutChg>
      </pc:sldMasterChg>
    </pc:docChg>
  </pc:docChgLst>
  <pc:docChgLst>
    <pc:chgData name="Brad Coleman" userId="066ef922b9b7a454" providerId="Windows Live" clId="Web-{12324D6B-195A-B718-F31F-034E6B76AFAF}"/>
    <pc:docChg chg="addSld sldOrd">
      <pc:chgData name="Brad Coleman" userId="066ef922b9b7a454" providerId="Windows Live" clId="Web-{12324D6B-195A-B718-F31F-034E6B76AFAF}" dt="2025-01-26T06:46:26.640" v="1"/>
      <pc:docMkLst>
        <pc:docMk/>
      </pc:docMkLst>
      <pc:sldChg chg="add ord">
        <pc:chgData name="Brad Coleman" userId="066ef922b9b7a454" providerId="Windows Live" clId="Web-{12324D6B-195A-B718-F31F-034E6B76AFAF}" dt="2025-01-26T06:46:26.640" v="1"/>
        <pc:sldMkLst>
          <pc:docMk/>
          <pc:sldMk cId="358385150" sldId="284"/>
        </pc:sldMkLst>
      </pc:sldChg>
    </pc:docChg>
  </pc:docChgLst>
  <pc:docChgLst>
    <pc:chgData name="Brad Coleman" userId="066ef922b9b7a454" providerId="Windows Live" clId="Web-{6BEFCD78-4A73-852A-F75A-74F545ACE73C}"/>
    <pc:docChg chg="addSld delSld">
      <pc:chgData name="Brad Coleman" userId="066ef922b9b7a454" providerId="Windows Live" clId="Web-{6BEFCD78-4A73-852A-F75A-74F545ACE73C}" dt="2025-01-27T06:26:09.430" v="6"/>
      <pc:docMkLst>
        <pc:docMk/>
      </pc:docMkLst>
      <pc:sldChg chg="add">
        <pc:chgData name="Brad Coleman" userId="066ef922b9b7a454" providerId="Windows Live" clId="Web-{6BEFCD78-4A73-852A-F75A-74F545ACE73C}" dt="2025-01-27T06:25:28.866" v="0"/>
        <pc:sldMkLst>
          <pc:docMk/>
          <pc:sldMk cId="2756192093" sldId="260"/>
        </pc:sldMkLst>
      </pc:sldChg>
      <pc:sldChg chg="add">
        <pc:chgData name="Brad Coleman" userId="066ef922b9b7a454" providerId="Windows Live" clId="Web-{6BEFCD78-4A73-852A-F75A-74F545ACE73C}" dt="2025-01-27T06:25:42.694" v="2"/>
        <pc:sldMkLst>
          <pc:docMk/>
          <pc:sldMk cId="2690360512" sldId="288"/>
        </pc:sldMkLst>
      </pc:sldChg>
      <pc:sldChg chg="add">
        <pc:chgData name="Brad Coleman" userId="066ef922b9b7a454" providerId="Windows Live" clId="Web-{6BEFCD78-4A73-852A-F75A-74F545ACE73C}" dt="2025-01-27T06:25:52.507" v="3"/>
        <pc:sldMkLst>
          <pc:docMk/>
          <pc:sldMk cId="701367705" sldId="289"/>
        </pc:sldMkLst>
      </pc:sldChg>
      <pc:sldChg chg="del">
        <pc:chgData name="Brad Coleman" userId="066ef922b9b7a454" providerId="Windows Live" clId="Web-{6BEFCD78-4A73-852A-F75A-74F545ACE73C}" dt="2025-01-27T06:26:09.430" v="6"/>
        <pc:sldMkLst>
          <pc:docMk/>
          <pc:sldMk cId="3528652259" sldId="290"/>
        </pc:sldMkLst>
      </pc:sldChg>
      <pc:sldChg chg="del">
        <pc:chgData name="Brad Coleman" userId="066ef922b9b7a454" providerId="Windows Live" clId="Web-{6BEFCD78-4A73-852A-F75A-74F545ACE73C}" dt="2025-01-27T06:25:34.007" v="1"/>
        <pc:sldMkLst>
          <pc:docMk/>
          <pc:sldMk cId="2839938870" sldId="291"/>
        </pc:sldMkLst>
      </pc:sldChg>
      <pc:sldChg chg="del">
        <pc:chgData name="Brad Coleman" userId="066ef922b9b7a454" providerId="Windows Live" clId="Web-{6BEFCD78-4A73-852A-F75A-74F545ACE73C}" dt="2025-01-27T06:26:06.711" v="5"/>
        <pc:sldMkLst>
          <pc:docMk/>
          <pc:sldMk cId="1475811819" sldId="292"/>
        </pc:sldMkLst>
      </pc:sldChg>
      <pc:sldChg chg="add">
        <pc:chgData name="Brad Coleman" userId="066ef922b9b7a454" providerId="Windows Live" clId="Web-{6BEFCD78-4A73-852A-F75A-74F545ACE73C}" dt="2025-01-27T06:26:01.867" v="4"/>
        <pc:sldMkLst>
          <pc:docMk/>
          <pc:sldMk cId="1448470344" sldId="29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US" smtClean="0"/>
              <a:t>1/26/2025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US" smtClean="0"/>
              <a:t>1/26/2025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forms/d/e/1FAIpQLSd4USTGXbAzjvTGGjXwOhoLpgm8rcyPXD9UpvV2G36Q-gpiQQ/viewform?usp=sharing"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4F47D9-B20C-DB57-BADE-4B19835D9381}"/>
            </a:ext>
          </a:extLst>
        </p:cNvPr>
        <p:cNvGrpSpPr/>
        <p:nvPr/>
      </p:nvGrpSpPr>
      <p:grpSpPr>
        <a:xfrm>
          <a:off x="0" y="0"/>
          <a:ext cx="0" cy="0"/>
          <a:chOff x="0" y="0"/>
          <a:chExt cx="0" cy="0"/>
        </a:xfrm>
      </p:grpSpPr>
      <p:pic>
        <p:nvPicPr>
          <p:cNvPr id="7" name="Picture 6" descr="A group of people running on a mountain&#10;&#10;AI-generated content may be incorrect.">
            <a:extLst>
              <a:ext uri="{FF2B5EF4-FFF2-40B4-BE49-F238E27FC236}">
                <a16:creationId xmlns:a16="http://schemas.microsoft.com/office/drawing/2014/main" id="{CBF54F7B-B948-88BC-5A02-14345C4C6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B1B634F-CD61-2063-4E08-169CFAC52225}"/>
              </a:ext>
            </a:extLst>
          </p:cNvPr>
          <p:cNvSpPr>
            <a:spLocks noGrp="1"/>
          </p:cNvSpPr>
          <p:nvPr>
            <p:ph type="title"/>
          </p:nvPr>
        </p:nvSpPr>
        <p:spPr>
          <a:xfrm>
            <a:off x="1470025" y="2748359"/>
            <a:ext cx="6203950" cy="929482"/>
          </a:xfrm>
          <a:solidFill>
            <a:srgbClr val="FFFFFF">
              <a:alpha val="70000"/>
            </a:srgbClr>
          </a:solidFill>
        </p:spPr>
        <p:txBody>
          <a:bodyPr>
            <a:normAutofit/>
          </a:bodyPr>
          <a:lstStyle/>
          <a:p>
            <a:pPr algn="ctr"/>
            <a:r>
              <a:rPr lang="en-NZ" sz="4800" b="1" dirty="0">
                <a:latin typeface="Aptos ExtraBold" panose="020B0004020202020204" pitchFamily="34" charset="0"/>
                <a:ea typeface="Tahoma" panose="020B0604030504040204" pitchFamily="34" charset="0"/>
                <a:cs typeface="Tahoma" panose="020B0604030504040204" pitchFamily="34" charset="0"/>
              </a:rPr>
              <a:t>PROGRAMME</a:t>
            </a:r>
          </a:p>
        </p:txBody>
      </p:sp>
      <p:pic>
        <p:nvPicPr>
          <p:cNvPr id="11" name="Picture 10" descr="A red worm with white text&#10;&#10;AI-generated content may be incorrect.">
            <a:extLst>
              <a:ext uri="{FF2B5EF4-FFF2-40B4-BE49-F238E27FC236}">
                <a16:creationId xmlns:a16="http://schemas.microsoft.com/office/drawing/2014/main" id="{203AEFEB-CB0E-5944-42FC-9FE77C5A7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200818"/>
            <a:ext cx="5359400" cy="2679700"/>
          </a:xfrm>
          <a:prstGeom prst="rect">
            <a:avLst/>
          </a:prstGeom>
        </p:spPr>
      </p:pic>
    </p:spTree>
    <p:extLst>
      <p:ext uri="{BB962C8B-B14F-4D97-AF65-F5344CB8AC3E}">
        <p14:creationId xmlns:p14="http://schemas.microsoft.com/office/powerpoint/2010/main" val="35838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4B3EB5-CE8E-D5AC-7789-7CAA54577519}"/>
              </a:ext>
            </a:extLst>
          </p:cNvPr>
          <p:cNvSpPr/>
          <p:nvPr/>
        </p:nvSpPr>
        <p:spPr>
          <a:xfrm>
            <a:off x="-101600" y="1181100"/>
            <a:ext cx="9245600" cy="5676900"/>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A red worm with white letters on a black background&#10;&#10;AI-generated content may be incorrect.">
            <a:extLst>
              <a:ext uri="{FF2B5EF4-FFF2-40B4-BE49-F238E27FC236}">
                <a16:creationId xmlns:a16="http://schemas.microsoft.com/office/drawing/2014/main" id="{BEFE61A9-846B-FC73-C6B4-2C3259F70919}"/>
              </a:ext>
            </a:extLst>
          </p:cNvPr>
          <p:cNvPicPr>
            <a:picLocks noChangeAspect="1"/>
          </p:cNvPicPr>
          <p:nvPr/>
        </p:nvPicPr>
        <p:blipFill>
          <a:blip r:embed="rId2"/>
          <a:stretch>
            <a:fillRect/>
          </a:stretch>
        </p:blipFill>
        <p:spPr>
          <a:xfrm>
            <a:off x="142191" y="-221073"/>
            <a:ext cx="3159451" cy="1491261"/>
          </a:xfrm>
          <a:prstGeom prst="rect">
            <a:avLst/>
          </a:prstGeom>
        </p:spPr>
      </p:pic>
      <p:sp>
        <p:nvSpPr>
          <p:cNvPr id="5" name="TextBox 4">
            <a:extLst>
              <a:ext uri="{FF2B5EF4-FFF2-40B4-BE49-F238E27FC236}">
                <a16:creationId xmlns:a16="http://schemas.microsoft.com/office/drawing/2014/main" id="{DE1315C9-BC12-87BF-91B6-2EA0F8E31143}"/>
              </a:ext>
            </a:extLst>
          </p:cNvPr>
          <p:cNvSpPr txBox="1"/>
          <p:nvPr/>
        </p:nvSpPr>
        <p:spPr>
          <a:xfrm>
            <a:off x="5396627" y="99492"/>
            <a:ext cx="3747373" cy="984885"/>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latin typeface="Aptos Black" panose="020B0004020202020204" pitchFamily="34" charset="0"/>
              </a:rPr>
              <a:t>FRIDAY</a:t>
            </a:r>
            <a:br>
              <a:rPr lang="en-US" sz="6600" b="1">
                <a:solidFill>
                  <a:schemeClr val="bg1"/>
                </a:solidFill>
                <a:latin typeface="Alasassy Caps"/>
              </a:rPr>
            </a:br>
            <a:r>
              <a:rPr lang="en-US" b="1">
                <a:solidFill>
                  <a:schemeClr val="bg1"/>
                </a:solidFill>
                <a:latin typeface="Aptos ExtraBold" panose="020B0004020202020204" pitchFamily="34" charset="0"/>
              </a:rPr>
              <a:t>Arrival from 12.30pm</a:t>
            </a:r>
          </a:p>
        </p:txBody>
      </p:sp>
      <p:sp>
        <p:nvSpPr>
          <p:cNvPr id="6" name="TextBox 5">
            <a:extLst>
              <a:ext uri="{FF2B5EF4-FFF2-40B4-BE49-F238E27FC236}">
                <a16:creationId xmlns:a16="http://schemas.microsoft.com/office/drawing/2014/main" id="{8F211D05-7FFA-B794-AE4B-30108D85E2CC}"/>
              </a:ext>
            </a:extLst>
          </p:cNvPr>
          <p:cNvSpPr txBox="1"/>
          <p:nvPr/>
        </p:nvSpPr>
        <p:spPr>
          <a:xfrm>
            <a:off x="250519" y="1334401"/>
            <a:ext cx="51461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2pm – Gear Swap</a:t>
            </a:r>
          </a:p>
        </p:txBody>
      </p:sp>
      <p:cxnSp>
        <p:nvCxnSpPr>
          <p:cNvPr id="11" name="Straight Arrow Connector 10">
            <a:extLst>
              <a:ext uri="{FF2B5EF4-FFF2-40B4-BE49-F238E27FC236}">
                <a16:creationId xmlns:a16="http://schemas.microsoft.com/office/drawing/2014/main" id="{6EC8E2DA-D274-4D3B-F0B7-FAC56CDF6EE4}"/>
              </a:ext>
            </a:extLst>
          </p:cNvPr>
          <p:cNvCxnSpPr/>
          <p:nvPr/>
        </p:nvCxnSpPr>
        <p:spPr>
          <a:xfrm>
            <a:off x="286532" y="1689640"/>
            <a:ext cx="4175341" cy="10438"/>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C3D464C-7657-05C8-8DB4-00858A64E905}"/>
              </a:ext>
            </a:extLst>
          </p:cNvPr>
          <p:cNvSpPr txBox="1"/>
          <p:nvPr/>
        </p:nvSpPr>
        <p:spPr>
          <a:xfrm>
            <a:off x="229647" y="1706439"/>
            <a:ext cx="4342353"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Main Hall</a:t>
            </a:r>
            <a:br>
              <a:rPr lang="en-US" b="1"/>
            </a:br>
            <a:r>
              <a:rPr lang="en-US" sz="1400"/>
              <a:t>Swap, sell or donate all your unwanted trail running gear. Bring along those pants that didn't quite fit you, or your old watch after your Xmas upgrade – and find yourself some new kit as well!</a:t>
            </a:r>
          </a:p>
        </p:txBody>
      </p:sp>
      <p:sp>
        <p:nvSpPr>
          <p:cNvPr id="13" name="TextBox 12">
            <a:extLst>
              <a:ext uri="{FF2B5EF4-FFF2-40B4-BE49-F238E27FC236}">
                <a16:creationId xmlns:a16="http://schemas.microsoft.com/office/drawing/2014/main" id="{E9E93EF6-E08E-0B1A-35E1-3010474A7697}"/>
              </a:ext>
            </a:extLst>
          </p:cNvPr>
          <p:cNvSpPr txBox="1"/>
          <p:nvPr/>
        </p:nvSpPr>
        <p:spPr>
          <a:xfrm>
            <a:off x="250518" y="3057625"/>
            <a:ext cx="51461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3pm – Run </a:t>
            </a:r>
            <a:r>
              <a:rPr lang="en-US" sz="2000" b="1" err="1">
                <a:solidFill>
                  <a:schemeClr val="accent2">
                    <a:lumMod val="75000"/>
                  </a:schemeClr>
                </a:solidFill>
              </a:rPr>
              <a:t>Pōneke</a:t>
            </a:r>
          </a:p>
        </p:txBody>
      </p:sp>
      <p:cxnSp>
        <p:nvCxnSpPr>
          <p:cNvPr id="14" name="Straight Arrow Connector 13">
            <a:extLst>
              <a:ext uri="{FF2B5EF4-FFF2-40B4-BE49-F238E27FC236}">
                <a16:creationId xmlns:a16="http://schemas.microsoft.com/office/drawing/2014/main" id="{C2785CAD-DE7C-5903-971A-2160D91DAD59}"/>
              </a:ext>
            </a:extLst>
          </p:cNvPr>
          <p:cNvCxnSpPr>
            <a:cxnSpLocks/>
          </p:cNvCxnSpPr>
          <p:nvPr/>
        </p:nvCxnSpPr>
        <p:spPr>
          <a:xfrm>
            <a:off x="286532" y="3449706"/>
            <a:ext cx="4175341" cy="10438"/>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EA52962-B343-6E22-EC8C-30A467DA9C96}"/>
              </a:ext>
            </a:extLst>
          </p:cNvPr>
          <p:cNvSpPr txBox="1"/>
          <p:nvPr/>
        </p:nvSpPr>
        <p:spPr>
          <a:xfrm>
            <a:off x="250518" y="3500159"/>
            <a:ext cx="424840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Main Hall</a:t>
            </a:r>
            <a:br>
              <a:rPr lang="en-US" b="1"/>
            </a:br>
            <a:r>
              <a:rPr lang="en-US" sz="1400"/>
              <a:t>Join Will Cass as he showcases the brand new running hub on the Wellington waterfront. Featuring a recovery </a:t>
            </a:r>
            <a:r>
              <a:rPr lang="en-US" sz="1400" err="1"/>
              <a:t>centre</a:t>
            </a:r>
            <a:r>
              <a:rPr lang="en-US" sz="1400"/>
              <a:t>, breakfast bar, lockers, breakout spaces and much more – Run </a:t>
            </a:r>
            <a:r>
              <a:rPr lang="en-US" sz="1400" err="1"/>
              <a:t>Pōneke</a:t>
            </a:r>
            <a:r>
              <a:rPr lang="en-US" sz="1400"/>
              <a:t> is the coolest thing to hit our capital since the recent southerlies.</a:t>
            </a:r>
          </a:p>
        </p:txBody>
      </p:sp>
      <p:sp>
        <p:nvSpPr>
          <p:cNvPr id="16" name="TextBox 15">
            <a:extLst>
              <a:ext uri="{FF2B5EF4-FFF2-40B4-BE49-F238E27FC236}">
                <a16:creationId xmlns:a16="http://schemas.microsoft.com/office/drawing/2014/main" id="{5CD786FE-D8C5-B975-16E1-35B58EE7A0C2}"/>
              </a:ext>
            </a:extLst>
          </p:cNvPr>
          <p:cNvSpPr txBox="1"/>
          <p:nvPr/>
        </p:nvSpPr>
        <p:spPr>
          <a:xfrm>
            <a:off x="250518" y="4979311"/>
            <a:ext cx="51461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4pm – Rogaine or Darts</a:t>
            </a:r>
          </a:p>
        </p:txBody>
      </p:sp>
      <p:cxnSp>
        <p:nvCxnSpPr>
          <p:cNvPr id="17" name="Straight Arrow Connector 16">
            <a:extLst>
              <a:ext uri="{FF2B5EF4-FFF2-40B4-BE49-F238E27FC236}">
                <a16:creationId xmlns:a16="http://schemas.microsoft.com/office/drawing/2014/main" id="{BB8A4259-3D48-5EA6-BCDD-463C86672AF7}"/>
              </a:ext>
            </a:extLst>
          </p:cNvPr>
          <p:cNvCxnSpPr>
            <a:cxnSpLocks/>
          </p:cNvCxnSpPr>
          <p:nvPr/>
        </p:nvCxnSpPr>
        <p:spPr>
          <a:xfrm>
            <a:off x="323681" y="5366512"/>
            <a:ext cx="3969874" cy="0"/>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FA5D2FC-2168-AA5D-C42F-57091428EC4F}"/>
              </a:ext>
            </a:extLst>
          </p:cNvPr>
          <p:cNvSpPr txBox="1"/>
          <p:nvPr/>
        </p:nvSpPr>
        <p:spPr>
          <a:xfrm>
            <a:off x="241990" y="5412023"/>
            <a:ext cx="4342353"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Lagoon (</a:t>
            </a:r>
            <a:r>
              <a:rPr lang="en-US" b="1" err="1"/>
              <a:t>rogaine</a:t>
            </a:r>
            <a:r>
              <a:rPr lang="en-US" b="1"/>
              <a:t>) or Main Hall (darts)</a:t>
            </a:r>
            <a:br>
              <a:rPr lang="en-US" b="1"/>
            </a:br>
            <a:r>
              <a:rPr lang="en-US" sz="1400"/>
              <a:t>Break the ice with your choice of fun activity! Let Tash and Dave send you off on an adventure (in teams) or throw a 180 with Sam from Drowning Prevention Darts.</a:t>
            </a:r>
          </a:p>
        </p:txBody>
      </p:sp>
      <p:cxnSp>
        <p:nvCxnSpPr>
          <p:cNvPr id="19" name="Straight Arrow Connector 18">
            <a:extLst>
              <a:ext uri="{FF2B5EF4-FFF2-40B4-BE49-F238E27FC236}">
                <a16:creationId xmlns:a16="http://schemas.microsoft.com/office/drawing/2014/main" id="{13C639A6-0201-A76E-E3FB-B68D1454B2E1}"/>
              </a:ext>
            </a:extLst>
          </p:cNvPr>
          <p:cNvCxnSpPr>
            <a:cxnSpLocks/>
          </p:cNvCxnSpPr>
          <p:nvPr/>
        </p:nvCxnSpPr>
        <p:spPr>
          <a:xfrm>
            <a:off x="4924123" y="1715596"/>
            <a:ext cx="3932825" cy="0"/>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13CBFCF-9800-3432-44BE-C49D4DE59DEE}"/>
              </a:ext>
            </a:extLst>
          </p:cNvPr>
          <p:cNvSpPr txBox="1"/>
          <p:nvPr/>
        </p:nvSpPr>
        <p:spPr>
          <a:xfrm>
            <a:off x="4853836" y="1344162"/>
            <a:ext cx="40396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5pm – Manu / Dive Comp</a:t>
            </a:r>
          </a:p>
        </p:txBody>
      </p:sp>
      <p:sp>
        <p:nvSpPr>
          <p:cNvPr id="21" name="TextBox 20">
            <a:extLst>
              <a:ext uri="{FF2B5EF4-FFF2-40B4-BE49-F238E27FC236}">
                <a16:creationId xmlns:a16="http://schemas.microsoft.com/office/drawing/2014/main" id="{51C0B428-E629-E954-FE67-38416BFEFACA}"/>
              </a:ext>
            </a:extLst>
          </p:cNvPr>
          <p:cNvSpPr txBox="1"/>
          <p:nvPr/>
        </p:nvSpPr>
        <p:spPr>
          <a:xfrm>
            <a:off x="4853837" y="1776874"/>
            <a:ext cx="400311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Lagoon </a:t>
            </a:r>
            <a:br>
              <a:rPr lang="en-US" b="1"/>
            </a:br>
            <a:r>
              <a:rPr lang="en-US" sz="1400"/>
              <a:t>Grab a drink and head to the lagoon for a yarn or two. If you feel up for it, enter the dive comp and do your best </a:t>
            </a:r>
            <a:r>
              <a:rPr lang="en-US" sz="1400" err="1"/>
              <a:t>manu</a:t>
            </a:r>
            <a:r>
              <a:rPr lang="en-US" sz="1400"/>
              <a:t> into the lagoon.  </a:t>
            </a:r>
          </a:p>
        </p:txBody>
      </p:sp>
      <p:sp>
        <p:nvSpPr>
          <p:cNvPr id="22" name="TextBox 21">
            <a:extLst>
              <a:ext uri="{FF2B5EF4-FFF2-40B4-BE49-F238E27FC236}">
                <a16:creationId xmlns:a16="http://schemas.microsoft.com/office/drawing/2014/main" id="{3877C7E1-8DF1-12F6-A743-E1233E98F5EB}"/>
              </a:ext>
            </a:extLst>
          </p:cNvPr>
          <p:cNvSpPr txBox="1"/>
          <p:nvPr/>
        </p:nvSpPr>
        <p:spPr>
          <a:xfrm>
            <a:off x="4822569" y="3022723"/>
            <a:ext cx="40031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7.30pm – </a:t>
            </a:r>
            <a:r>
              <a:rPr lang="en-US" sz="2000" b="1" err="1">
                <a:solidFill>
                  <a:schemeClr val="accent2">
                    <a:lumMod val="75000"/>
                  </a:schemeClr>
                </a:solidFill>
              </a:rPr>
              <a:t>WoRM</a:t>
            </a:r>
            <a:r>
              <a:rPr lang="en-US" sz="2000" b="1">
                <a:solidFill>
                  <a:schemeClr val="accent2">
                    <a:lumMod val="75000"/>
                  </a:schemeClr>
                </a:solidFill>
              </a:rPr>
              <a:t> Awards</a:t>
            </a:r>
          </a:p>
        </p:txBody>
      </p:sp>
      <p:sp>
        <p:nvSpPr>
          <p:cNvPr id="23" name="TextBox 22">
            <a:extLst>
              <a:ext uri="{FF2B5EF4-FFF2-40B4-BE49-F238E27FC236}">
                <a16:creationId xmlns:a16="http://schemas.microsoft.com/office/drawing/2014/main" id="{B7018596-C5F1-A549-D1E1-0D0BDF0359BA}"/>
              </a:ext>
            </a:extLst>
          </p:cNvPr>
          <p:cNvSpPr txBox="1"/>
          <p:nvPr/>
        </p:nvSpPr>
        <p:spPr>
          <a:xfrm>
            <a:off x="4832958" y="3505759"/>
            <a:ext cx="402399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Main Hall</a:t>
            </a:r>
            <a:br>
              <a:rPr lang="en-US" b="1"/>
            </a:br>
            <a:r>
              <a:rPr lang="en-US" sz="1400"/>
              <a:t>Did you do something incredible this year? No? Then did you do something stupid? Well, you may be up for an award! Join your host Neil as he presents awards for the best (and worst) achievements this past year.</a:t>
            </a:r>
          </a:p>
        </p:txBody>
      </p:sp>
      <p:cxnSp>
        <p:nvCxnSpPr>
          <p:cNvPr id="24" name="Straight Arrow Connector 23">
            <a:extLst>
              <a:ext uri="{FF2B5EF4-FFF2-40B4-BE49-F238E27FC236}">
                <a16:creationId xmlns:a16="http://schemas.microsoft.com/office/drawing/2014/main" id="{A57B84FE-1A92-BDF8-79A7-2517715D5E30}"/>
              </a:ext>
            </a:extLst>
          </p:cNvPr>
          <p:cNvCxnSpPr>
            <a:cxnSpLocks/>
          </p:cNvCxnSpPr>
          <p:nvPr/>
        </p:nvCxnSpPr>
        <p:spPr>
          <a:xfrm>
            <a:off x="4877153" y="3456510"/>
            <a:ext cx="3948528" cy="0"/>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4B4AA91-FD6E-759E-E48C-FE339EBB3108}"/>
              </a:ext>
            </a:extLst>
          </p:cNvPr>
          <p:cNvSpPr txBox="1"/>
          <p:nvPr/>
        </p:nvSpPr>
        <p:spPr>
          <a:xfrm>
            <a:off x="4850446" y="5067103"/>
            <a:ext cx="51461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8.30pm – Movie Night</a:t>
            </a:r>
          </a:p>
        </p:txBody>
      </p:sp>
      <p:cxnSp>
        <p:nvCxnSpPr>
          <p:cNvPr id="26" name="Straight Arrow Connector 25">
            <a:extLst>
              <a:ext uri="{FF2B5EF4-FFF2-40B4-BE49-F238E27FC236}">
                <a16:creationId xmlns:a16="http://schemas.microsoft.com/office/drawing/2014/main" id="{E271FCC0-9FE9-BD76-639D-4EB88555A0A0}"/>
              </a:ext>
            </a:extLst>
          </p:cNvPr>
          <p:cNvCxnSpPr>
            <a:cxnSpLocks/>
          </p:cNvCxnSpPr>
          <p:nvPr/>
        </p:nvCxnSpPr>
        <p:spPr>
          <a:xfrm>
            <a:off x="4903513" y="5440235"/>
            <a:ext cx="3922168" cy="10438"/>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F3F5F44-8499-982A-4AAD-0B1A58844F55}"/>
              </a:ext>
            </a:extLst>
          </p:cNvPr>
          <p:cNvSpPr txBox="1"/>
          <p:nvPr/>
        </p:nvSpPr>
        <p:spPr>
          <a:xfrm>
            <a:off x="4877153" y="5467213"/>
            <a:ext cx="3979795"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Main Hall</a:t>
            </a:r>
            <a:br>
              <a:rPr lang="en-US" b="1"/>
            </a:br>
            <a:r>
              <a:rPr lang="en-US" sz="1400"/>
              <a:t>Grab a chair, some popcorn, and a </a:t>
            </a:r>
            <a:r>
              <a:rPr lang="en-US" sz="1400" err="1"/>
              <a:t>bevvie</a:t>
            </a:r>
            <a:r>
              <a:rPr lang="en-US" sz="1400"/>
              <a:t> and enjoy a selection of trail running documentaries!</a:t>
            </a:r>
          </a:p>
        </p:txBody>
      </p:sp>
    </p:spTree>
    <p:extLst>
      <p:ext uri="{BB962C8B-B14F-4D97-AF65-F5344CB8AC3E}">
        <p14:creationId xmlns:p14="http://schemas.microsoft.com/office/powerpoint/2010/main" val="275619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a:extLst>
            <a:ext uri="{FF2B5EF4-FFF2-40B4-BE49-F238E27FC236}">
              <a16:creationId xmlns:a16="http://schemas.microsoft.com/office/drawing/2014/main" id="{EBBD3B76-D853-981F-EC0A-9E1F6EA3474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D083375-252A-64A1-DD1A-D9C8AE1469BF}"/>
              </a:ext>
            </a:extLst>
          </p:cNvPr>
          <p:cNvSpPr/>
          <p:nvPr/>
        </p:nvSpPr>
        <p:spPr>
          <a:xfrm>
            <a:off x="-101600" y="1181100"/>
            <a:ext cx="9245600" cy="5676900"/>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A red worm with white letters on a black background&#10;&#10;AI-generated content may be incorrect.">
            <a:extLst>
              <a:ext uri="{FF2B5EF4-FFF2-40B4-BE49-F238E27FC236}">
                <a16:creationId xmlns:a16="http://schemas.microsoft.com/office/drawing/2014/main" id="{DD8D7222-9963-6C23-F720-7ED2C25B4EFA}"/>
              </a:ext>
            </a:extLst>
          </p:cNvPr>
          <p:cNvPicPr>
            <a:picLocks noChangeAspect="1"/>
          </p:cNvPicPr>
          <p:nvPr/>
        </p:nvPicPr>
        <p:blipFill>
          <a:blip r:embed="rId2"/>
          <a:stretch>
            <a:fillRect/>
          </a:stretch>
        </p:blipFill>
        <p:spPr>
          <a:xfrm>
            <a:off x="142191" y="-221073"/>
            <a:ext cx="3159451" cy="1491261"/>
          </a:xfrm>
          <a:prstGeom prst="rect">
            <a:avLst/>
          </a:prstGeom>
        </p:spPr>
      </p:pic>
      <p:sp>
        <p:nvSpPr>
          <p:cNvPr id="5" name="TextBox 4">
            <a:extLst>
              <a:ext uri="{FF2B5EF4-FFF2-40B4-BE49-F238E27FC236}">
                <a16:creationId xmlns:a16="http://schemas.microsoft.com/office/drawing/2014/main" id="{A5AAF140-6DB1-27E5-1BD6-69B2E821EBED}"/>
              </a:ext>
            </a:extLst>
          </p:cNvPr>
          <p:cNvSpPr txBox="1"/>
          <p:nvPr/>
        </p:nvSpPr>
        <p:spPr>
          <a:xfrm>
            <a:off x="5396627" y="220608"/>
            <a:ext cx="3747373" cy="707886"/>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latin typeface="Aptos Black" panose="020B0004020202020204" pitchFamily="34" charset="0"/>
              </a:rPr>
              <a:t>SATURDAY</a:t>
            </a:r>
            <a:endParaRPr lang="en-US" b="1">
              <a:solidFill>
                <a:schemeClr val="bg1"/>
              </a:solidFill>
              <a:latin typeface="Aptos ExtraBold" panose="020B0004020202020204" pitchFamily="34" charset="0"/>
            </a:endParaRPr>
          </a:p>
        </p:txBody>
      </p:sp>
      <p:sp>
        <p:nvSpPr>
          <p:cNvPr id="6" name="TextBox 5">
            <a:extLst>
              <a:ext uri="{FF2B5EF4-FFF2-40B4-BE49-F238E27FC236}">
                <a16:creationId xmlns:a16="http://schemas.microsoft.com/office/drawing/2014/main" id="{D6F390BB-CC33-B447-DF2B-C3FACBF2B696}"/>
              </a:ext>
            </a:extLst>
          </p:cNvPr>
          <p:cNvSpPr txBox="1"/>
          <p:nvPr/>
        </p:nvSpPr>
        <p:spPr>
          <a:xfrm>
            <a:off x="250519" y="1334401"/>
            <a:ext cx="51461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8am – Group Runs</a:t>
            </a:r>
          </a:p>
        </p:txBody>
      </p:sp>
      <p:cxnSp>
        <p:nvCxnSpPr>
          <p:cNvPr id="11" name="Straight Arrow Connector 10">
            <a:extLst>
              <a:ext uri="{FF2B5EF4-FFF2-40B4-BE49-F238E27FC236}">
                <a16:creationId xmlns:a16="http://schemas.microsoft.com/office/drawing/2014/main" id="{7C9C4B3C-1C0E-3F0F-EB9A-FB9ECFCDE8D0}"/>
              </a:ext>
            </a:extLst>
          </p:cNvPr>
          <p:cNvCxnSpPr/>
          <p:nvPr/>
        </p:nvCxnSpPr>
        <p:spPr>
          <a:xfrm>
            <a:off x="286532" y="1689640"/>
            <a:ext cx="4175341" cy="10438"/>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0A19E23-4AFD-C891-9B16-80CF6223B432}"/>
              </a:ext>
            </a:extLst>
          </p:cNvPr>
          <p:cNvSpPr txBox="1"/>
          <p:nvPr/>
        </p:nvSpPr>
        <p:spPr>
          <a:xfrm>
            <a:off x="250518" y="3057625"/>
            <a:ext cx="51461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3pm – Sleep </a:t>
            </a:r>
            <a:r>
              <a:rPr lang="en-US" sz="2000" b="1" err="1">
                <a:solidFill>
                  <a:schemeClr val="accent2">
                    <a:lumMod val="75000"/>
                  </a:schemeClr>
                </a:solidFill>
              </a:rPr>
              <a:t>Optimisation</a:t>
            </a:r>
            <a:r>
              <a:rPr lang="en-US" sz="2000" b="1">
                <a:solidFill>
                  <a:schemeClr val="accent2">
                    <a:lumMod val="75000"/>
                  </a:schemeClr>
                </a:solidFill>
              </a:rPr>
              <a:t> Talk</a:t>
            </a:r>
          </a:p>
        </p:txBody>
      </p:sp>
      <p:cxnSp>
        <p:nvCxnSpPr>
          <p:cNvPr id="14" name="Straight Arrow Connector 13">
            <a:extLst>
              <a:ext uri="{FF2B5EF4-FFF2-40B4-BE49-F238E27FC236}">
                <a16:creationId xmlns:a16="http://schemas.microsoft.com/office/drawing/2014/main" id="{A6196319-3535-F946-5710-A4D05742E758}"/>
              </a:ext>
            </a:extLst>
          </p:cNvPr>
          <p:cNvCxnSpPr>
            <a:cxnSpLocks/>
          </p:cNvCxnSpPr>
          <p:nvPr/>
        </p:nvCxnSpPr>
        <p:spPr>
          <a:xfrm>
            <a:off x="286532" y="3449706"/>
            <a:ext cx="4175341" cy="10438"/>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7977D6C-ED74-3B86-EE02-C6532BA2AA34}"/>
              </a:ext>
            </a:extLst>
          </p:cNvPr>
          <p:cNvSpPr txBox="1"/>
          <p:nvPr/>
        </p:nvSpPr>
        <p:spPr>
          <a:xfrm>
            <a:off x="250518" y="5176716"/>
            <a:ext cx="42113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4pm – Lawn Games</a:t>
            </a:r>
          </a:p>
        </p:txBody>
      </p:sp>
      <p:cxnSp>
        <p:nvCxnSpPr>
          <p:cNvPr id="17" name="Straight Arrow Connector 16">
            <a:extLst>
              <a:ext uri="{FF2B5EF4-FFF2-40B4-BE49-F238E27FC236}">
                <a16:creationId xmlns:a16="http://schemas.microsoft.com/office/drawing/2014/main" id="{4C07F046-5C95-6CE2-471E-86BE0902B54C}"/>
              </a:ext>
            </a:extLst>
          </p:cNvPr>
          <p:cNvCxnSpPr>
            <a:cxnSpLocks/>
          </p:cNvCxnSpPr>
          <p:nvPr/>
        </p:nvCxnSpPr>
        <p:spPr>
          <a:xfrm>
            <a:off x="323681" y="5600494"/>
            <a:ext cx="3969874" cy="0"/>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477BE0C-E702-37C4-40B0-6F2FB82944A8}"/>
              </a:ext>
            </a:extLst>
          </p:cNvPr>
          <p:cNvCxnSpPr>
            <a:cxnSpLocks/>
          </p:cNvCxnSpPr>
          <p:nvPr/>
        </p:nvCxnSpPr>
        <p:spPr>
          <a:xfrm>
            <a:off x="4924123" y="1715596"/>
            <a:ext cx="3932825" cy="0"/>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5CAE800-610C-794A-C2BD-30C2CACA7520}"/>
              </a:ext>
            </a:extLst>
          </p:cNvPr>
          <p:cNvSpPr txBox="1"/>
          <p:nvPr/>
        </p:nvSpPr>
        <p:spPr>
          <a:xfrm>
            <a:off x="4853836" y="1344162"/>
            <a:ext cx="40396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5:30pm – Beer Mile</a:t>
            </a:r>
          </a:p>
        </p:txBody>
      </p:sp>
      <p:sp>
        <p:nvSpPr>
          <p:cNvPr id="22" name="TextBox 21">
            <a:extLst>
              <a:ext uri="{FF2B5EF4-FFF2-40B4-BE49-F238E27FC236}">
                <a16:creationId xmlns:a16="http://schemas.microsoft.com/office/drawing/2014/main" id="{FCEED2D4-751A-3DF4-E0EF-DE565F767B17}"/>
              </a:ext>
            </a:extLst>
          </p:cNvPr>
          <p:cNvSpPr txBox="1"/>
          <p:nvPr/>
        </p:nvSpPr>
        <p:spPr>
          <a:xfrm>
            <a:off x="4822569" y="3022723"/>
            <a:ext cx="40031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6:30pm – Dinner </a:t>
            </a:r>
          </a:p>
        </p:txBody>
      </p:sp>
      <p:cxnSp>
        <p:nvCxnSpPr>
          <p:cNvPr id="24" name="Straight Arrow Connector 23">
            <a:extLst>
              <a:ext uri="{FF2B5EF4-FFF2-40B4-BE49-F238E27FC236}">
                <a16:creationId xmlns:a16="http://schemas.microsoft.com/office/drawing/2014/main" id="{6ABD52CF-227A-FA38-0A86-3C50D1C49A02}"/>
              </a:ext>
            </a:extLst>
          </p:cNvPr>
          <p:cNvCxnSpPr>
            <a:cxnSpLocks/>
          </p:cNvCxnSpPr>
          <p:nvPr/>
        </p:nvCxnSpPr>
        <p:spPr>
          <a:xfrm>
            <a:off x="4877153" y="3456510"/>
            <a:ext cx="3948528" cy="0"/>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FEE40A8-C417-8F48-26AA-8B5B0773BA37}"/>
              </a:ext>
            </a:extLst>
          </p:cNvPr>
          <p:cNvSpPr txBox="1"/>
          <p:nvPr/>
        </p:nvSpPr>
        <p:spPr>
          <a:xfrm>
            <a:off x="4822569" y="4468835"/>
            <a:ext cx="51461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8.30pm – PARTY TIME!</a:t>
            </a:r>
          </a:p>
        </p:txBody>
      </p:sp>
      <p:cxnSp>
        <p:nvCxnSpPr>
          <p:cNvPr id="26" name="Straight Arrow Connector 25">
            <a:extLst>
              <a:ext uri="{FF2B5EF4-FFF2-40B4-BE49-F238E27FC236}">
                <a16:creationId xmlns:a16="http://schemas.microsoft.com/office/drawing/2014/main" id="{8D94D7E5-1BE3-366D-286A-8495D4E64ADE}"/>
              </a:ext>
            </a:extLst>
          </p:cNvPr>
          <p:cNvCxnSpPr>
            <a:cxnSpLocks/>
          </p:cNvCxnSpPr>
          <p:nvPr/>
        </p:nvCxnSpPr>
        <p:spPr>
          <a:xfrm>
            <a:off x="4903513" y="4880971"/>
            <a:ext cx="3922168" cy="10438"/>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322D878-06A8-BA7F-B9E9-AFBEAC0AB096}"/>
              </a:ext>
            </a:extLst>
          </p:cNvPr>
          <p:cNvSpPr txBox="1"/>
          <p:nvPr/>
        </p:nvSpPr>
        <p:spPr>
          <a:xfrm>
            <a:off x="250518" y="1681284"/>
            <a:ext cx="434235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Meet in the Carpark</a:t>
            </a:r>
            <a:br>
              <a:rPr lang="en-US" b="1"/>
            </a:br>
            <a:r>
              <a:rPr lang="en-US" sz="1400"/>
              <a:t>A range of distances and paces available. You'll have the chance to sign up to your preferred route in the week prior – sign up details to come. Group runs will start in nearby </a:t>
            </a:r>
            <a:r>
              <a:rPr lang="en-US" sz="1400" err="1"/>
              <a:t>Catchpool</a:t>
            </a:r>
            <a:r>
              <a:rPr lang="en-US" sz="1400"/>
              <a:t> Valley and we’ll coordinate rides there and back.</a:t>
            </a:r>
          </a:p>
        </p:txBody>
      </p:sp>
      <p:sp>
        <p:nvSpPr>
          <p:cNvPr id="8" name="TextBox 7">
            <a:extLst>
              <a:ext uri="{FF2B5EF4-FFF2-40B4-BE49-F238E27FC236}">
                <a16:creationId xmlns:a16="http://schemas.microsoft.com/office/drawing/2014/main" id="{7FDCB3C9-BAF5-C8F2-4479-C15DB2B9F82B}"/>
              </a:ext>
            </a:extLst>
          </p:cNvPr>
          <p:cNvSpPr txBox="1"/>
          <p:nvPr/>
        </p:nvSpPr>
        <p:spPr>
          <a:xfrm>
            <a:off x="213465" y="3485586"/>
            <a:ext cx="4248408"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Main Hall</a:t>
            </a:r>
            <a:br>
              <a:rPr lang="en-US" b="1"/>
            </a:br>
            <a:r>
              <a:rPr lang="en-US" sz="1400"/>
              <a:t>Join </a:t>
            </a:r>
            <a:r>
              <a:rPr lang="en-US" sz="1400" strike="sngStrike"/>
              <a:t>Kate Sprecher</a:t>
            </a:r>
            <a:r>
              <a:rPr lang="en-US" sz="1400"/>
              <a:t> sorry, DOCTOR Kate Sprecher as she facilitates a workshop on sleep </a:t>
            </a:r>
            <a:r>
              <a:rPr lang="en-US" sz="1400" err="1"/>
              <a:t>optimisation</a:t>
            </a:r>
            <a:r>
              <a:rPr lang="en-US" sz="1400"/>
              <a:t> for runners. Featuring a segment on how to survive an overnight ultra for you crazies out there. Make sure you get back, showered and fed from your runs in time for this one.</a:t>
            </a:r>
          </a:p>
        </p:txBody>
      </p:sp>
      <p:sp>
        <p:nvSpPr>
          <p:cNvPr id="9" name="TextBox 8">
            <a:extLst>
              <a:ext uri="{FF2B5EF4-FFF2-40B4-BE49-F238E27FC236}">
                <a16:creationId xmlns:a16="http://schemas.microsoft.com/office/drawing/2014/main" id="{F0A6AA3F-8419-6AA0-5B18-F381E6CFDEEE}"/>
              </a:ext>
            </a:extLst>
          </p:cNvPr>
          <p:cNvSpPr txBox="1"/>
          <p:nvPr/>
        </p:nvSpPr>
        <p:spPr>
          <a:xfrm>
            <a:off x="229647" y="5600494"/>
            <a:ext cx="434235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Grassy Area outside hall</a:t>
            </a:r>
            <a:br>
              <a:rPr lang="en-US" b="1"/>
            </a:br>
            <a:r>
              <a:rPr lang="en-US" sz="1400"/>
              <a:t>A time to chill. Grab a drink and join for some music and lawn activities – or just chill on the lawn and watch. Featuring Kubb, backyard cricket and more!</a:t>
            </a:r>
          </a:p>
        </p:txBody>
      </p:sp>
      <p:sp>
        <p:nvSpPr>
          <p:cNvPr id="10" name="TextBox 9">
            <a:extLst>
              <a:ext uri="{FF2B5EF4-FFF2-40B4-BE49-F238E27FC236}">
                <a16:creationId xmlns:a16="http://schemas.microsoft.com/office/drawing/2014/main" id="{4AA7D714-167E-8F4B-F2C2-0792CF3324D4}"/>
              </a:ext>
            </a:extLst>
          </p:cNvPr>
          <p:cNvSpPr txBox="1"/>
          <p:nvPr/>
        </p:nvSpPr>
        <p:spPr>
          <a:xfrm>
            <a:off x="4852807" y="1742741"/>
            <a:ext cx="4039645"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TBC</a:t>
            </a:r>
            <a:br>
              <a:rPr lang="en-US" b="1"/>
            </a:br>
            <a:r>
              <a:rPr lang="en-US" sz="1400"/>
              <a:t>Four drinks. Four laps. It's the perfect event for the imperfect athlete. Not a beer fan? All good – just get something fizzy and participate. Assemble 10 minutes before the start for a briefing.</a:t>
            </a:r>
            <a:endParaRPr lang="en-US"/>
          </a:p>
        </p:txBody>
      </p:sp>
      <p:sp>
        <p:nvSpPr>
          <p:cNvPr id="28" name="TextBox 27">
            <a:extLst>
              <a:ext uri="{FF2B5EF4-FFF2-40B4-BE49-F238E27FC236}">
                <a16:creationId xmlns:a16="http://schemas.microsoft.com/office/drawing/2014/main" id="{0F30C0CA-D0C7-CF73-FBAE-69551E00413A}"/>
              </a:ext>
            </a:extLst>
          </p:cNvPr>
          <p:cNvSpPr txBox="1"/>
          <p:nvPr/>
        </p:nvSpPr>
        <p:spPr>
          <a:xfrm>
            <a:off x="4822569" y="3527089"/>
            <a:ext cx="400311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Main Hall</a:t>
            </a:r>
            <a:br>
              <a:rPr lang="en-US" b="1"/>
            </a:br>
            <a:r>
              <a:rPr lang="en-US" sz="1400"/>
              <a:t>We've got you (and your dietary requirements) covered for a fantastic meal!</a:t>
            </a:r>
          </a:p>
        </p:txBody>
      </p:sp>
      <p:sp>
        <p:nvSpPr>
          <p:cNvPr id="29" name="TextBox 28">
            <a:extLst>
              <a:ext uri="{FF2B5EF4-FFF2-40B4-BE49-F238E27FC236}">
                <a16:creationId xmlns:a16="http://schemas.microsoft.com/office/drawing/2014/main" id="{DD65F4AF-8492-6239-1956-2C8A2D05E3C0}"/>
              </a:ext>
            </a:extLst>
          </p:cNvPr>
          <p:cNvSpPr txBox="1"/>
          <p:nvPr/>
        </p:nvSpPr>
        <p:spPr>
          <a:xfrm>
            <a:off x="4822518" y="4939190"/>
            <a:ext cx="3997801"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Main Hall</a:t>
            </a:r>
            <a:br>
              <a:rPr lang="en-US" b="1"/>
            </a:br>
            <a:r>
              <a:rPr lang="en-US" sz="1400"/>
              <a:t>Get into your 'W' costume and join in the hall for the party to end all parties! We've even got Wellington legends Hoot N Annies kicking us off, before DJ </a:t>
            </a:r>
            <a:r>
              <a:rPr lang="en-US" sz="1400" err="1"/>
              <a:t>WoRM</a:t>
            </a:r>
            <a:r>
              <a:rPr lang="en-US" sz="1400"/>
              <a:t> (aka you) takes over with the playlist you contributed to </a:t>
            </a:r>
            <a:r>
              <a:rPr lang="en-US" sz="1400">
                <a:hlinkClick r:id="rId3"/>
              </a:rPr>
              <a:t>here</a:t>
            </a:r>
            <a:r>
              <a:rPr lang="en-US" sz="1400"/>
              <a:t> (song selection at bottom of form).</a:t>
            </a:r>
            <a:endParaRPr lang="en-US"/>
          </a:p>
        </p:txBody>
      </p:sp>
    </p:spTree>
    <p:extLst>
      <p:ext uri="{BB962C8B-B14F-4D97-AF65-F5344CB8AC3E}">
        <p14:creationId xmlns:p14="http://schemas.microsoft.com/office/powerpoint/2010/main" val="269036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a:extLst>
            <a:ext uri="{FF2B5EF4-FFF2-40B4-BE49-F238E27FC236}">
              <a16:creationId xmlns:a16="http://schemas.microsoft.com/office/drawing/2014/main" id="{D944245B-F945-5F4A-FD8A-306379C5C13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14F160B-06D3-7A27-14C7-D252A60E671A}"/>
              </a:ext>
            </a:extLst>
          </p:cNvPr>
          <p:cNvSpPr/>
          <p:nvPr/>
        </p:nvSpPr>
        <p:spPr>
          <a:xfrm>
            <a:off x="-101600" y="1181100"/>
            <a:ext cx="9245600" cy="5676900"/>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A red worm with white letters on a black background&#10;&#10;AI-generated content may be incorrect.">
            <a:extLst>
              <a:ext uri="{FF2B5EF4-FFF2-40B4-BE49-F238E27FC236}">
                <a16:creationId xmlns:a16="http://schemas.microsoft.com/office/drawing/2014/main" id="{BC8CCD6A-F3EB-1C4F-E018-9F435B20B5F2}"/>
              </a:ext>
            </a:extLst>
          </p:cNvPr>
          <p:cNvPicPr>
            <a:picLocks noChangeAspect="1"/>
          </p:cNvPicPr>
          <p:nvPr/>
        </p:nvPicPr>
        <p:blipFill>
          <a:blip r:embed="rId2"/>
          <a:stretch>
            <a:fillRect/>
          </a:stretch>
        </p:blipFill>
        <p:spPr>
          <a:xfrm>
            <a:off x="142191" y="-221073"/>
            <a:ext cx="3159451" cy="1491261"/>
          </a:xfrm>
          <a:prstGeom prst="rect">
            <a:avLst/>
          </a:prstGeom>
        </p:spPr>
      </p:pic>
      <p:sp>
        <p:nvSpPr>
          <p:cNvPr id="5" name="TextBox 4">
            <a:extLst>
              <a:ext uri="{FF2B5EF4-FFF2-40B4-BE49-F238E27FC236}">
                <a16:creationId xmlns:a16="http://schemas.microsoft.com/office/drawing/2014/main" id="{5713E2DC-50C2-16A8-65E4-1617500199D2}"/>
              </a:ext>
            </a:extLst>
          </p:cNvPr>
          <p:cNvSpPr txBox="1"/>
          <p:nvPr/>
        </p:nvSpPr>
        <p:spPr>
          <a:xfrm>
            <a:off x="5396627" y="236576"/>
            <a:ext cx="3747373" cy="707886"/>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latin typeface="Aptos Black" panose="020B0004020202020204" pitchFamily="34" charset="0"/>
              </a:rPr>
              <a:t>SUNDAY</a:t>
            </a:r>
            <a:endParaRPr lang="en-US" b="1">
              <a:solidFill>
                <a:schemeClr val="bg1"/>
              </a:solidFill>
              <a:latin typeface="Aptos ExtraBold" panose="020B0004020202020204" pitchFamily="34" charset="0"/>
            </a:endParaRPr>
          </a:p>
        </p:txBody>
      </p:sp>
      <p:sp>
        <p:nvSpPr>
          <p:cNvPr id="6" name="TextBox 5">
            <a:extLst>
              <a:ext uri="{FF2B5EF4-FFF2-40B4-BE49-F238E27FC236}">
                <a16:creationId xmlns:a16="http://schemas.microsoft.com/office/drawing/2014/main" id="{A94F7C6D-7451-AA0D-89E0-C1D64937367B}"/>
              </a:ext>
            </a:extLst>
          </p:cNvPr>
          <p:cNvSpPr txBox="1"/>
          <p:nvPr/>
        </p:nvSpPr>
        <p:spPr>
          <a:xfrm>
            <a:off x="250519" y="1485203"/>
            <a:ext cx="421135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9am – Stretching class</a:t>
            </a:r>
          </a:p>
        </p:txBody>
      </p:sp>
      <p:cxnSp>
        <p:nvCxnSpPr>
          <p:cNvPr id="11" name="Straight Arrow Connector 10">
            <a:extLst>
              <a:ext uri="{FF2B5EF4-FFF2-40B4-BE49-F238E27FC236}">
                <a16:creationId xmlns:a16="http://schemas.microsoft.com/office/drawing/2014/main" id="{0ED41D2F-416E-C11E-4AA2-B24B3E575746}"/>
              </a:ext>
            </a:extLst>
          </p:cNvPr>
          <p:cNvCxnSpPr/>
          <p:nvPr/>
        </p:nvCxnSpPr>
        <p:spPr>
          <a:xfrm>
            <a:off x="345859" y="1893543"/>
            <a:ext cx="4175341" cy="10438"/>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0062751-F174-CF57-3358-1FBC0D40121A}"/>
              </a:ext>
            </a:extLst>
          </p:cNvPr>
          <p:cNvSpPr txBox="1"/>
          <p:nvPr/>
        </p:nvSpPr>
        <p:spPr>
          <a:xfrm>
            <a:off x="250519" y="4122207"/>
            <a:ext cx="42113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10am – Bush walk</a:t>
            </a:r>
          </a:p>
        </p:txBody>
      </p:sp>
      <p:cxnSp>
        <p:nvCxnSpPr>
          <p:cNvPr id="14" name="Straight Arrow Connector 13">
            <a:extLst>
              <a:ext uri="{FF2B5EF4-FFF2-40B4-BE49-F238E27FC236}">
                <a16:creationId xmlns:a16="http://schemas.microsoft.com/office/drawing/2014/main" id="{97EFA146-E355-6145-0733-8DF552B10185}"/>
              </a:ext>
            </a:extLst>
          </p:cNvPr>
          <p:cNvCxnSpPr>
            <a:cxnSpLocks/>
          </p:cNvCxnSpPr>
          <p:nvPr/>
        </p:nvCxnSpPr>
        <p:spPr>
          <a:xfrm>
            <a:off x="286531" y="4530547"/>
            <a:ext cx="4175341" cy="10438"/>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22D2938-82AA-DB7C-4788-C88B1E331776}"/>
              </a:ext>
            </a:extLst>
          </p:cNvPr>
          <p:cNvCxnSpPr>
            <a:cxnSpLocks/>
          </p:cNvCxnSpPr>
          <p:nvPr/>
        </p:nvCxnSpPr>
        <p:spPr>
          <a:xfrm>
            <a:off x="4907244" y="1893543"/>
            <a:ext cx="3932825" cy="0"/>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5359B6B-2367-3809-A41E-EDC9B7260578}"/>
              </a:ext>
            </a:extLst>
          </p:cNvPr>
          <p:cNvSpPr txBox="1"/>
          <p:nvPr/>
        </p:nvSpPr>
        <p:spPr>
          <a:xfrm>
            <a:off x="4826869" y="1501794"/>
            <a:ext cx="40396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11am – Clean up</a:t>
            </a:r>
          </a:p>
        </p:txBody>
      </p:sp>
      <p:sp>
        <p:nvSpPr>
          <p:cNvPr id="22" name="TextBox 21">
            <a:extLst>
              <a:ext uri="{FF2B5EF4-FFF2-40B4-BE49-F238E27FC236}">
                <a16:creationId xmlns:a16="http://schemas.microsoft.com/office/drawing/2014/main" id="{91632A3E-47B6-8B53-3490-F83A7671F4B5}"/>
              </a:ext>
            </a:extLst>
          </p:cNvPr>
          <p:cNvSpPr txBox="1"/>
          <p:nvPr/>
        </p:nvSpPr>
        <p:spPr>
          <a:xfrm>
            <a:off x="4872102" y="3575434"/>
            <a:ext cx="40031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75000"/>
                  </a:schemeClr>
                </a:solidFill>
              </a:rPr>
              <a:t>12pm – Exit </a:t>
            </a:r>
            <a:r>
              <a:rPr lang="en-US" sz="2000" b="1">
                <a:solidFill>
                  <a:schemeClr val="accent2">
                    <a:lumMod val="75000"/>
                  </a:schemeClr>
                </a:solidFill>
                <a:sym typeface="Wingdings" panose="05000000000000000000" pitchFamily="2" charset="2"/>
              </a:rPr>
              <a:t></a:t>
            </a:r>
            <a:endParaRPr lang="en-US" sz="2000" b="1">
              <a:solidFill>
                <a:schemeClr val="accent2">
                  <a:lumMod val="75000"/>
                </a:schemeClr>
              </a:solidFill>
            </a:endParaRPr>
          </a:p>
        </p:txBody>
      </p:sp>
      <p:cxnSp>
        <p:nvCxnSpPr>
          <p:cNvPr id="24" name="Straight Arrow Connector 23">
            <a:extLst>
              <a:ext uri="{FF2B5EF4-FFF2-40B4-BE49-F238E27FC236}">
                <a16:creationId xmlns:a16="http://schemas.microsoft.com/office/drawing/2014/main" id="{2EB511A2-EC1A-BF07-FB5F-403AD5770ADA}"/>
              </a:ext>
            </a:extLst>
          </p:cNvPr>
          <p:cNvCxnSpPr>
            <a:cxnSpLocks/>
          </p:cNvCxnSpPr>
          <p:nvPr/>
        </p:nvCxnSpPr>
        <p:spPr>
          <a:xfrm>
            <a:off x="4926686" y="4019550"/>
            <a:ext cx="3948528" cy="0"/>
          </a:xfrm>
          <a:prstGeom prst="straightConnector1">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010512A-A715-9F0F-5D3B-469E04C57E67}"/>
              </a:ext>
            </a:extLst>
          </p:cNvPr>
          <p:cNvSpPr txBox="1"/>
          <p:nvPr/>
        </p:nvSpPr>
        <p:spPr>
          <a:xfrm>
            <a:off x="265710" y="1945338"/>
            <a:ext cx="4342353"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Under the Pine Trees</a:t>
            </a:r>
            <a:br>
              <a:rPr lang="en-US" b="1"/>
            </a:br>
            <a:r>
              <a:rPr lang="en-US" sz="1400"/>
              <a:t>Join Amanda in the woods (not as scary as it sounds) for a runner-focused stretching session. Ease out the aches and pains from the previous couple of days, surrounded by the chirps of our native birds.</a:t>
            </a:r>
            <a:br>
              <a:rPr lang="en-US" sz="1400"/>
            </a:br>
            <a:r>
              <a:rPr lang="en-US" sz="1400"/>
              <a:t>Note: about 100m from the carpark is a set of pine trees – join here (or meet at the carpark at 8.55am to walk over).</a:t>
            </a:r>
            <a:endParaRPr lang="en-US"/>
          </a:p>
        </p:txBody>
      </p:sp>
      <p:sp>
        <p:nvSpPr>
          <p:cNvPr id="8" name="TextBox 7">
            <a:extLst>
              <a:ext uri="{FF2B5EF4-FFF2-40B4-BE49-F238E27FC236}">
                <a16:creationId xmlns:a16="http://schemas.microsoft.com/office/drawing/2014/main" id="{B24E04B1-8D8D-D076-9180-C50FC8992E59}"/>
              </a:ext>
            </a:extLst>
          </p:cNvPr>
          <p:cNvSpPr txBox="1"/>
          <p:nvPr/>
        </p:nvSpPr>
        <p:spPr>
          <a:xfrm>
            <a:off x="250519" y="4587013"/>
            <a:ext cx="424840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Meet in the Carpark</a:t>
            </a:r>
            <a:br>
              <a:rPr lang="en-US" b="1"/>
            </a:br>
            <a:r>
              <a:rPr lang="en-US" sz="1400"/>
              <a:t>Now that you are loosened up – meet at the carpark to go for a guided bush walk. Some tracks will be flat, some steep, so choose wisely. A chill way to read some of the DOC signs around and see what natural flora and fauna is on display.</a:t>
            </a:r>
          </a:p>
        </p:txBody>
      </p:sp>
      <p:sp>
        <p:nvSpPr>
          <p:cNvPr id="9" name="TextBox 8">
            <a:extLst>
              <a:ext uri="{FF2B5EF4-FFF2-40B4-BE49-F238E27FC236}">
                <a16:creationId xmlns:a16="http://schemas.microsoft.com/office/drawing/2014/main" id="{FA886F96-BB65-673C-B194-D05D136C8ADA}"/>
              </a:ext>
            </a:extLst>
          </p:cNvPr>
          <p:cNvSpPr txBox="1"/>
          <p:nvPr/>
        </p:nvSpPr>
        <p:spPr>
          <a:xfrm>
            <a:off x="4826869" y="1937550"/>
            <a:ext cx="3948528"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Everywhere</a:t>
            </a:r>
            <a:br>
              <a:rPr lang="en-US" b="1"/>
            </a:br>
            <a:r>
              <a:rPr lang="en-US" sz="1400"/>
              <a:t>Please respect our hosts (and the </a:t>
            </a:r>
            <a:r>
              <a:rPr lang="en-US" sz="1400" err="1"/>
              <a:t>organisers</a:t>
            </a:r>
            <a:r>
              <a:rPr lang="en-US" sz="1400"/>
              <a:t>) by making sure the facilities and grounds are spotless. If you are leaving early, please contribute to the clean up before you go.</a:t>
            </a:r>
          </a:p>
        </p:txBody>
      </p:sp>
      <p:sp>
        <p:nvSpPr>
          <p:cNvPr id="10" name="TextBox 9">
            <a:extLst>
              <a:ext uri="{FF2B5EF4-FFF2-40B4-BE49-F238E27FC236}">
                <a16:creationId xmlns:a16="http://schemas.microsoft.com/office/drawing/2014/main" id="{04FD32D7-B05F-D312-4126-5B9981B1447C}"/>
              </a:ext>
            </a:extLst>
          </p:cNvPr>
          <p:cNvSpPr txBox="1"/>
          <p:nvPr/>
        </p:nvSpPr>
        <p:spPr>
          <a:xfrm>
            <a:off x="4827228" y="4111163"/>
            <a:ext cx="403024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Anywhere but Camp Wainui</a:t>
            </a:r>
            <a:br>
              <a:rPr lang="en-US" b="1"/>
            </a:br>
            <a:r>
              <a:rPr lang="en-US" sz="1400"/>
              <a:t>We have to be </a:t>
            </a:r>
            <a:r>
              <a:rPr lang="en-US" sz="1400" b="1"/>
              <a:t>out by midday</a:t>
            </a:r>
            <a:r>
              <a:rPr lang="en-US" sz="1400"/>
              <a:t>. Don't be sad it is over, be happy it happened.</a:t>
            </a:r>
          </a:p>
        </p:txBody>
      </p:sp>
    </p:spTree>
    <p:extLst>
      <p:ext uri="{BB962C8B-B14F-4D97-AF65-F5344CB8AC3E}">
        <p14:creationId xmlns:p14="http://schemas.microsoft.com/office/powerpoint/2010/main" val="70136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a:extLst>
            <a:ext uri="{FF2B5EF4-FFF2-40B4-BE49-F238E27FC236}">
              <a16:creationId xmlns:a16="http://schemas.microsoft.com/office/drawing/2014/main" id="{620EEDA0-FA2B-9A85-8D5B-F6D673CCC6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0BD384A-C984-E4BF-3729-6B043523DA97}"/>
              </a:ext>
            </a:extLst>
          </p:cNvPr>
          <p:cNvSpPr/>
          <p:nvPr/>
        </p:nvSpPr>
        <p:spPr>
          <a:xfrm>
            <a:off x="-101600" y="1181100"/>
            <a:ext cx="9245600" cy="5676900"/>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A red worm with white letters on a black background&#10;&#10;AI-generated content may be incorrect.">
            <a:extLst>
              <a:ext uri="{FF2B5EF4-FFF2-40B4-BE49-F238E27FC236}">
                <a16:creationId xmlns:a16="http://schemas.microsoft.com/office/drawing/2014/main" id="{747F3016-84E3-A032-B57B-08E428B5690D}"/>
              </a:ext>
            </a:extLst>
          </p:cNvPr>
          <p:cNvPicPr>
            <a:picLocks noChangeAspect="1"/>
          </p:cNvPicPr>
          <p:nvPr/>
        </p:nvPicPr>
        <p:blipFill>
          <a:blip r:embed="rId2"/>
          <a:stretch>
            <a:fillRect/>
          </a:stretch>
        </p:blipFill>
        <p:spPr>
          <a:xfrm>
            <a:off x="142191" y="-221073"/>
            <a:ext cx="3159451" cy="1491261"/>
          </a:xfrm>
          <a:prstGeom prst="rect">
            <a:avLst/>
          </a:prstGeom>
        </p:spPr>
      </p:pic>
      <p:sp>
        <p:nvSpPr>
          <p:cNvPr id="5" name="TextBox 4">
            <a:extLst>
              <a:ext uri="{FF2B5EF4-FFF2-40B4-BE49-F238E27FC236}">
                <a16:creationId xmlns:a16="http://schemas.microsoft.com/office/drawing/2014/main" id="{98CCD270-79C1-46B3-CD56-5473DF1FF934}"/>
              </a:ext>
            </a:extLst>
          </p:cNvPr>
          <p:cNvSpPr txBox="1"/>
          <p:nvPr/>
        </p:nvSpPr>
        <p:spPr>
          <a:xfrm>
            <a:off x="5396627" y="251100"/>
            <a:ext cx="3747373" cy="707886"/>
          </a:xfrm>
          <a:prstGeom prst="rect">
            <a:avLst/>
          </a:prstGeom>
          <a:solidFill>
            <a:srgbClr val="FACC0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latin typeface="Aptos Black" panose="020B0004020202020204" pitchFamily="34" charset="0"/>
              </a:rPr>
              <a:t>OTHER STUFF</a:t>
            </a:r>
            <a:endParaRPr lang="en-US" b="1">
              <a:solidFill>
                <a:schemeClr val="bg1"/>
              </a:solidFill>
              <a:latin typeface="Aptos ExtraBold" panose="020B0004020202020204" pitchFamily="34" charset="0"/>
            </a:endParaRPr>
          </a:p>
        </p:txBody>
      </p:sp>
      <p:sp>
        <p:nvSpPr>
          <p:cNvPr id="6" name="TextBox 5">
            <a:extLst>
              <a:ext uri="{FF2B5EF4-FFF2-40B4-BE49-F238E27FC236}">
                <a16:creationId xmlns:a16="http://schemas.microsoft.com/office/drawing/2014/main" id="{E09E084B-1FE7-A57D-7A14-9D5F8621F61C}"/>
              </a:ext>
            </a:extLst>
          </p:cNvPr>
          <p:cNvSpPr txBox="1"/>
          <p:nvPr/>
        </p:nvSpPr>
        <p:spPr>
          <a:xfrm>
            <a:off x="250519" y="1411378"/>
            <a:ext cx="43214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solidFill>
                  <a:srgbClr val="D6A300"/>
                </a:solidFill>
              </a:rPr>
              <a:t>WoRM</a:t>
            </a:r>
            <a:r>
              <a:rPr lang="en-US" sz="2000" b="1">
                <a:solidFill>
                  <a:srgbClr val="D6A300"/>
                </a:solidFill>
              </a:rPr>
              <a:t> Bake-off Competition</a:t>
            </a:r>
          </a:p>
        </p:txBody>
      </p:sp>
      <p:sp>
        <p:nvSpPr>
          <p:cNvPr id="20" name="TextBox 19">
            <a:extLst>
              <a:ext uri="{FF2B5EF4-FFF2-40B4-BE49-F238E27FC236}">
                <a16:creationId xmlns:a16="http://schemas.microsoft.com/office/drawing/2014/main" id="{F545429D-D9ED-0FA9-37C8-89A4FEEBAA5B}"/>
              </a:ext>
            </a:extLst>
          </p:cNvPr>
          <p:cNvSpPr txBox="1"/>
          <p:nvPr/>
        </p:nvSpPr>
        <p:spPr>
          <a:xfrm>
            <a:off x="6178937" y="1643106"/>
            <a:ext cx="23959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D6A300"/>
                </a:solidFill>
              </a:rPr>
              <a:t>‘W’ themed costume party</a:t>
            </a:r>
          </a:p>
        </p:txBody>
      </p:sp>
      <p:sp>
        <p:nvSpPr>
          <p:cNvPr id="22" name="TextBox 21">
            <a:extLst>
              <a:ext uri="{FF2B5EF4-FFF2-40B4-BE49-F238E27FC236}">
                <a16:creationId xmlns:a16="http://schemas.microsoft.com/office/drawing/2014/main" id="{26C43527-CB3A-6962-AC6E-601E11F37BF4}"/>
              </a:ext>
            </a:extLst>
          </p:cNvPr>
          <p:cNvSpPr txBox="1"/>
          <p:nvPr/>
        </p:nvSpPr>
        <p:spPr>
          <a:xfrm>
            <a:off x="4838110" y="4008406"/>
            <a:ext cx="40031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D6A300"/>
                </a:solidFill>
              </a:rPr>
              <a:t>PRIZES!!!</a:t>
            </a:r>
          </a:p>
        </p:txBody>
      </p:sp>
      <p:sp>
        <p:nvSpPr>
          <p:cNvPr id="7" name="TextBox 6">
            <a:extLst>
              <a:ext uri="{FF2B5EF4-FFF2-40B4-BE49-F238E27FC236}">
                <a16:creationId xmlns:a16="http://schemas.microsoft.com/office/drawing/2014/main" id="{6A964F15-C276-2037-EC9C-55629CBEF691}"/>
              </a:ext>
            </a:extLst>
          </p:cNvPr>
          <p:cNvSpPr txBox="1"/>
          <p:nvPr/>
        </p:nvSpPr>
        <p:spPr>
          <a:xfrm>
            <a:off x="250519" y="1746192"/>
            <a:ext cx="434235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The bake-off is back this year! Bring your best dish and battle it out against other </a:t>
            </a:r>
            <a:r>
              <a:rPr lang="en-US" sz="1400" err="1"/>
              <a:t>WoRMers</a:t>
            </a:r>
            <a:r>
              <a:rPr lang="en-US" sz="1400"/>
              <a:t> for the esteemed prize of </a:t>
            </a:r>
            <a:r>
              <a:rPr lang="en-US" sz="1400" b="1" err="1"/>
              <a:t>WoRM’s</a:t>
            </a:r>
            <a:r>
              <a:rPr lang="en-US" sz="1400" b="1"/>
              <a:t> Greatest Baker</a:t>
            </a:r>
            <a:r>
              <a:rPr lang="en-US" sz="1400"/>
              <a:t>! We have three categories this year: Overall winner, best </a:t>
            </a:r>
            <a:r>
              <a:rPr lang="en-US" sz="1400" err="1"/>
              <a:t>WoRM</a:t>
            </a:r>
            <a:r>
              <a:rPr lang="en-US" sz="1400"/>
              <a:t> theme, and best dietary requirement.</a:t>
            </a:r>
          </a:p>
          <a:p>
            <a:pPr marL="285750" indent="-285750">
              <a:buFont typeface="Arial" panose="020B0604020202020204" pitchFamily="34" charset="0"/>
              <a:buChar char="•"/>
            </a:pPr>
            <a:r>
              <a:rPr lang="en-US" sz="1400"/>
              <a:t>When you arrive on Friday, place your baking entry on the '</a:t>
            </a:r>
            <a:r>
              <a:rPr lang="en-US" sz="1400" err="1"/>
              <a:t>WoRM</a:t>
            </a:r>
            <a:r>
              <a:rPr lang="en-US" sz="1400"/>
              <a:t> Bake-off' table in the Main Hall. Label it with the category, dietary info (i.e. vegan, gluten-free </a:t>
            </a:r>
            <a:r>
              <a:rPr lang="en-US" sz="1400" err="1"/>
              <a:t>etc</a:t>
            </a:r>
            <a:r>
              <a:rPr lang="en-US" sz="1400"/>
              <a:t>) and provide your name + details to Sarah Mackey.</a:t>
            </a:r>
          </a:p>
          <a:p>
            <a:pPr marL="285750" indent="-285750">
              <a:buFont typeface="Arial" panose="020B0604020202020204" pitchFamily="34" charset="0"/>
              <a:buChar char="•"/>
            </a:pPr>
            <a:r>
              <a:rPr lang="en-US" sz="1400"/>
              <a:t>Over the next day or two, people can sample your baking and place their vote for their </a:t>
            </a:r>
            <a:r>
              <a:rPr lang="en-US" sz="1400" err="1"/>
              <a:t>favourites</a:t>
            </a:r>
            <a:r>
              <a:rPr lang="en-US" sz="1400"/>
              <a:t>.</a:t>
            </a:r>
          </a:p>
          <a:p>
            <a:pPr marL="285750" indent="-285750">
              <a:buFont typeface="Arial" panose="020B0604020202020204" pitchFamily="34" charset="0"/>
              <a:buChar char="•"/>
            </a:pPr>
            <a:r>
              <a:rPr lang="en-US" sz="1400"/>
              <a:t>Voting closes on Saturday evening before dinner and winners will be announced that evening.</a:t>
            </a:r>
          </a:p>
        </p:txBody>
      </p:sp>
      <p:pic>
        <p:nvPicPr>
          <p:cNvPr id="9" name="Picture 8" descr="A container of food with cookies and a sign&#10;&#10;AI-generated content may be incorrect.">
            <a:extLst>
              <a:ext uri="{FF2B5EF4-FFF2-40B4-BE49-F238E27FC236}">
                <a16:creationId xmlns:a16="http://schemas.microsoft.com/office/drawing/2014/main" id="{FA0879A1-FA63-D75D-9068-41198F7E4135}"/>
              </a:ext>
            </a:extLst>
          </p:cNvPr>
          <p:cNvPicPr>
            <a:picLocks noChangeAspect="1"/>
          </p:cNvPicPr>
          <p:nvPr/>
        </p:nvPicPr>
        <p:blipFill>
          <a:blip r:embed="rId3">
            <a:extLst>
              <a:ext uri="{28A0092B-C50C-407E-A947-70E740481C1C}">
                <a14:useLocalDpi xmlns:a14="http://schemas.microsoft.com/office/drawing/2010/main" val="0"/>
              </a:ext>
            </a:extLst>
          </a:blip>
          <a:srcRect t="7433" b="15317"/>
          <a:stretch/>
        </p:blipFill>
        <p:spPr>
          <a:xfrm>
            <a:off x="1196207" y="4910578"/>
            <a:ext cx="2484846" cy="1718439"/>
          </a:xfrm>
          <a:prstGeom prst="rect">
            <a:avLst/>
          </a:prstGeom>
        </p:spPr>
      </p:pic>
      <p:sp>
        <p:nvSpPr>
          <p:cNvPr id="28" name="TextBox 27">
            <a:extLst>
              <a:ext uri="{FF2B5EF4-FFF2-40B4-BE49-F238E27FC236}">
                <a16:creationId xmlns:a16="http://schemas.microsoft.com/office/drawing/2014/main" id="{C9DBCE17-39B7-0D3E-AC89-39466D9AB121}"/>
              </a:ext>
            </a:extLst>
          </p:cNvPr>
          <p:cNvSpPr txBox="1"/>
          <p:nvPr/>
        </p:nvSpPr>
        <p:spPr>
          <a:xfrm>
            <a:off x="4838110" y="2539875"/>
            <a:ext cx="3962176" cy="1169551"/>
          </a:xfrm>
          <a:prstGeom prst="rect">
            <a:avLst/>
          </a:prstGeom>
          <a:noFill/>
        </p:spPr>
        <p:txBody>
          <a:bodyPr wrap="square">
            <a:spAutoFit/>
          </a:bodyPr>
          <a:lstStyle/>
          <a:p>
            <a:r>
              <a:rPr lang="en-US" sz="1400"/>
              <a:t>Everyone loves a dress up party right?! Well, tough if you don't! The Saturday night party will be 'W' themed and there will be prizes for the best outfits. Get into the spirit and please, please, PLEASE do not come as a </a:t>
            </a:r>
            <a:r>
              <a:rPr lang="en-US" sz="1400" err="1"/>
              <a:t>WoRMer</a:t>
            </a:r>
            <a:r>
              <a:rPr lang="en-US" sz="1400"/>
              <a:t> LOL.</a:t>
            </a:r>
          </a:p>
        </p:txBody>
      </p:sp>
      <p:sp>
        <p:nvSpPr>
          <p:cNvPr id="29" name="TextBox 28">
            <a:extLst>
              <a:ext uri="{FF2B5EF4-FFF2-40B4-BE49-F238E27FC236}">
                <a16:creationId xmlns:a16="http://schemas.microsoft.com/office/drawing/2014/main" id="{7050DAF5-2950-6EF3-BA41-C4A70E9C4151}"/>
              </a:ext>
            </a:extLst>
          </p:cNvPr>
          <p:cNvSpPr txBox="1"/>
          <p:nvPr/>
        </p:nvSpPr>
        <p:spPr>
          <a:xfrm>
            <a:off x="4850003" y="4392653"/>
            <a:ext cx="4016940"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There are a range of prizes on offer over the weekend. While we are still </a:t>
            </a:r>
            <a:r>
              <a:rPr lang="en-US" sz="1400" err="1"/>
              <a:t>finalising</a:t>
            </a:r>
            <a:r>
              <a:rPr lang="en-US" sz="1400"/>
              <a:t> these, here is an indication of what is on offer:</a:t>
            </a:r>
          </a:p>
          <a:p>
            <a:pPr marL="285750" indent="-285750">
              <a:buFont typeface="Arial" panose="020B0604020202020204" pitchFamily="34" charset="0"/>
              <a:buChar char="•"/>
            </a:pPr>
            <a:r>
              <a:rPr lang="en-US" sz="1400"/>
              <a:t>Run </a:t>
            </a:r>
            <a:r>
              <a:rPr lang="en-US" sz="1400" err="1"/>
              <a:t>Pōneke</a:t>
            </a:r>
            <a:r>
              <a:rPr lang="en-US" sz="1400"/>
              <a:t> sauna vouchers</a:t>
            </a:r>
          </a:p>
          <a:p>
            <a:pPr marL="285750" indent="-285750">
              <a:buFont typeface="Arial" panose="020B0604020202020204" pitchFamily="34" charset="0"/>
              <a:buChar char="•"/>
            </a:pPr>
            <a:r>
              <a:rPr lang="en-US" sz="1400"/>
              <a:t>Hospitality vouchers</a:t>
            </a:r>
          </a:p>
          <a:p>
            <a:pPr marL="285750" indent="-285750">
              <a:buFont typeface="Arial" panose="020B0604020202020204" pitchFamily="34" charset="0"/>
              <a:buChar char="•"/>
            </a:pPr>
            <a:r>
              <a:rPr lang="en-US" sz="1400"/>
              <a:t>Coffee, coffee, coffee!</a:t>
            </a:r>
          </a:p>
          <a:p>
            <a:pPr marL="285750" indent="-285750">
              <a:buFont typeface="Arial" panose="020B0604020202020204" pitchFamily="34" charset="0"/>
              <a:buChar char="•"/>
            </a:pPr>
            <a:r>
              <a:rPr lang="en-US" sz="1400"/>
              <a:t>Entry to UTMB*</a:t>
            </a:r>
            <a:br>
              <a:rPr lang="en-US"/>
            </a:br>
            <a:endParaRPr lang="en-US" sz="1400"/>
          </a:p>
          <a:p>
            <a:r>
              <a:rPr lang="en-US" sz="1050"/>
              <a:t>*if available. Failing that, entry to </a:t>
            </a:r>
            <a:br>
              <a:rPr lang="en-US" sz="1050"/>
            </a:br>
            <a:r>
              <a:rPr lang="en-US" sz="1050"/>
              <a:t>Tip Track Marathon.</a:t>
            </a:r>
          </a:p>
        </p:txBody>
      </p:sp>
      <p:sp>
        <p:nvSpPr>
          <p:cNvPr id="32" name="Rectangle 1">
            <a:extLst>
              <a:ext uri="{FF2B5EF4-FFF2-40B4-BE49-F238E27FC236}">
                <a16:creationId xmlns:a16="http://schemas.microsoft.com/office/drawing/2014/main" id="{624F7A64-B216-64BA-EAE8-AA3F550248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36" name="Picture 35" descr="A gold letter on a black background&#10;&#10;AI-generated content may be incorrect.">
            <a:extLst>
              <a:ext uri="{FF2B5EF4-FFF2-40B4-BE49-F238E27FC236}">
                <a16:creationId xmlns:a16="http://schemas.microsoft.com/office/drawing/2014/main" id="{E91F84EF-D4B6-F366-84A0-E6BB073AA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472" y="1277536"/>
            <a:ext cx="1484465" cy="1244424"/>
          </a:xfrm>
          <a:prstGeom prst="rect">
            <a:avLst/>
          </a:prstGeom>
        </p:spPr>
      </p:pic>
      <p:pic>
        <p:nvPicPr>
          <p:cNvPr id="38" name="Picture 37" descr="A yellow disco ball with stars&#10;&#10;AI-generated content may be incorrect.">
            <a:extLst>
              <a:ext uri="{FF2B5EF4-FFF2-40B4-BE49-F238E27FC236}">
                <a16:creationId xmlns:a16="http://schemas.microsoft.com/office/drawing/2014/main" id="{06EE7142-4C16-79FF-D4C3-F230EF1D3FB6}"/>
              </a:ext>
            </a:extLst>
          </p:cNvPr>
          <p:cNvPicPr>
            <a:picLocks noChangeAspect="1"/>
          </p:cNvPicPr>
          <p:nvPr/>
        </p:nvPicPr>
        <p:blipFill>
          <a:blip r:embed="rId5">
            <a:extLst>
              <a:ext uri="{28A0092B-C50C-407E-A947-70E740481C1C}">
                <a14:useLocalDpi xmlns:a14="http://schemas.microsoft.com/office/drawing/2010/main" val="0"/>
              </a:ext>
            </a:extLst>
          </a:blip>
          <a:srcRect l="14492" r="16694"/>
          <a:stretch/>
        </p:blipFill>
        <p:spPr>
          <a:xfrm>
            <a:off x="7939720" y="838080"/>
            <a:ext cx="1376137" cy="1676425"/>
          </a:xfrm>
          <a:prstGeom prst="rect">
            <a:avLst/>
          </a:prstGeom>
        </p:spPr>
      </p:pic>
      <p:pic>
        <p:nvPicPr>
          <p:cNvPr id="40" name="Picture 39" descr="A colorful flags and confetti on a string&#10;&#10;AI-generated content may be incorrect.">
            <a:extLst>
              <a:ext uri="{FF2B5EF4-FFF2-40B4-BE49-F238E27FC236}">
                <a16:creationId xmlns:a16="http://schemas.microsoft.com/office/drawing/2014/main" id="{61B6705C-9143-F988-A15D-1012766694F6}"/>
              </a:ext>
            </a:extLst>
          </p:cNvPr>
          <p:cNvPicPr>
            <a:picLocks noChangeAspect="1"/>
          </p:cNvPicPr>
          <p:nvPr/>
        </p:nvPicPr>
        <p:blipFill>
          <a:blip r:embed="rId6">
            <a:extLst>
              <a:ext uri="{28A0092B-C50C-407E-A947-70E740481C1C}">
                <a14:useLocalDpi xmlns:a14="http://schemas.microsoft.com/office/drawing/2010/main" val="0"/>
              </a:ext>
            </a:extLst>
          </a:blip>
          <a:srcRect b="48399"/>
          <a:stretch/>
        </p:blipFill>
        <p:spPr>
          <a:xfrm rot="614498">
            <a:off x="7769996" y="841302"/>
            <a:ext cx="1556052" cy="673101"/>
          </a:xfrm>
          <a:prstGeom prst="rect">
            <a:avLst/>
          </a:prstGeom>
        </p:spPr>
      </p:pic>
      <p:pic>
        <p:nvPicPr>
          <p:cNvPr id="42" name="Picture 41" descr="A yellow box with a pink ribbon and a bow&#10;&#10;AI-generated content may be incorrect.">
            <a:extLst>
              <a:ext uri="{FF2B5EF4-FFF2-40B4-BE49-F238E27FC236}">
                <a16:creationId xmlns:a16="http://schemas.microsoft.com/office/drawing/2014/main" id="{A01BE788-A591-CA37-AFE0-395F21364C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8442" y="4910579"/>
            <a:ext cx="2244576" cy="1881623"/>
          </a:xfrm>
          <a:prstGeom prst="rect">
            <a:avLst/>
          </a:prstGeom>
        </p:spPr>
      </p:pic>
    </p:spTree>
    <p:extLst>
      <p:ext uri="{BB962C8B-B14F-4D97-AF65-F5344CB8AC3E}">
        <p14:creationId xmlns:p14="http://schemas.microsoft.com/office/powerpoint/2010/main" val="144847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office theme</vt:lpstr>
      <vt:lpstr>PROGRAMME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23</cp:revision>
  <dcterms:created xsi:type="dcterms:W3CDTF">2025-01-26T04:58:44Z</dcterms:created>
  <dcterms:modified xsi:type="dcterms:W3CDTF">2025-01-27T06:26:09Z</dcterms:modified>
</cp:coreProperties>
</file>