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0" r:id="rId3"/>
    <p:sldId id="257" r:id="rId4"/>
    <p:sldId id="286" r:id="rId5"/>
    <p:sldId id="287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CF00F-6586-6B51-5D8D-391F96382F66}" v="8" dt="2025-01-27T06:28:32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Coleman" userId="066ef922b9b7a454" providerId="Windows Live" clId="Web-{C7BCF00F-6586-6B51-5D8D-391F96382F66}"/>
    <pc:docChg chg="addSld delSld sldOrd addMainMaster">
      <pc:chgData name="Brad Coleman" userId="066ef922b9b7a454" providerId="Windows Live" clId="Web-{C7BCF00F-6586-6B51-5D8D-391F96382F66}" dt="2025-01-27T06:28:32.899" v="7"/>
      <pc:docMkLst>
        <pc:docMk/>
      </pc:docMkLst>
      <pc:sldChg chg="del">
        <pc:chgData name="Brad Coleman" userId="066ef922b9b7a454" providerId="Windows Live" clId="Web-{C7BCF00F-6586-6B51-5D8D-391F96382F66}" dt="2025-01-27T06:26:54.581" v="1"/>
        <pc:sldMkLst>
          <pc:docMk/>
          <pc:sldMk cId="109857222" sldId="256"/>
        </pc:sldMkLst>
      </pc:sldChg>
      <pc:sldChg chg="add">
        <pc:chgData name="Brad Coleman" userId="066ef922b9b7a454" providerId="Windows Live" clId="Web-{C7BCF00F-6586-6B51-5D8D-391F96382F66}" dt="2025-01-27T06:27:22.098" v="2"/>
        <pc:sldMkLst>
          <pc:docMk/>
          <pc:sldMk cId="1118595014" sldId="257"/>
        </pc:sldMkLst>
      </pc:sldChg>
      <pc:sldChg chg="add">
        <pc:chgData name="Brad Coleman" userId="066ef922b9b7a454" providerId="Windows Live" clId="Web-{C7BCF00F-6586-6B51-5D8D-391F96382F66}" dt="2025-01-27T06:28:10.148" v="5"/>
        <pc:sldMkLst>
          <pc:docMk/>
          <pc:sldMk cId="1030848914" sldId="274"/>
        </pc:sldMkLst>
      </pc:sldChg>
      <pc:sldChg chg="add">
        <pc:chgData name="Brad Coleman" userId="066ef922b9b7a454" providerId="Windows Live" clId="Web-{C7BCF00F-6586-6B51-5D8D-391F96382F66}" dt="2025-01-27T06:28:32.899" v="7"/>
        <pc:sldMkLst>
          <pc:docMk/>
          <pc:sldMk cId="2840213136" sldId="275"/>
        </pc:sldMkLst>
      </pc:sldChg>
      <pc:sldChg chg="add">
        <pc:chgData name="Brad Coleman" userId="066ef922b9b7a454" providerId="Windows Live" clId="Web-{C7BCF00F-6586-6B51-5D8D-391F96382F66}" dt="2025-01-27T06:26:49.893" v="0"/>
        <pc:sldMkLst>
          <pc:docMk/>
          <pc:sldMk cId="1854978211" sldId="280"/>
        </pc:sldMkLst>
      </pc:sldChg>
      <pc:sldChg chg="add">
        <pc:chgData name="Brad Coleman" userId="066ef922b9b7a454" providerId="Windows Live" clId="Web-{C7BCF00F-6586-6B51-5D8D-391F96382F66}" dt="2025-01-27T06:27:35.974" v="3"/>
        <pc:sldMkLst>
          <pc:docMk/>
          <pc:sldMk cId="2143668796" sldId="286"/>
        </pc:sldMkLst>
      </pc:sldChg>
      <pc:sldChg chg="add ord">
        <pc:chgData name="Brad Coleman" userId="066ef922b9b7a454" providerId="Windows Live" clId="Web-{C7BCF00F-6586-6B51-5D8D-391F96382F66}" dt="2025-01-27T06:28:16.836" v="6"/>
        <pc:sldMkLst>
          <pc:docMk/>
          <pc:sldMk cId="2422849402" sldId="287"/>
        </pc:sldMkLst>
      </pc:sldChg>
      <pc:sldMasterChg chg="add addSldLayout">
        <pc:chgData name="Brad Coleman" userId="066ef922b9b7a454" providerId="Windows Live" clId="Web-{C7BCF00F-6586-6B51-5D8D-391F96382F66}" dt="2025-01-27T06:26:49.893" v="0"/>
        <pc:sldMasterMkLst>
          <pc:docMk/>
          <pc:sldMasterMk cId="2460954070" sldId="2147483672"/>
        </pc:sldMasterMkLst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Brad Coleman" userId="066ef922b9b7a454" providerId="Windows Live" clId="Web-{C7BCF00F-6586-6B51-5D8D-391F96382F66}" dt="2025-01-27T06:26:49.893" v="0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forms/d/e/1FAIpQLSd4USTGXbAzjvTGGjXwOhoLpgm8rcyPXD9UpvV2G36Q-gpiQQ/viewform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ond in a grassy area&#10;&#10;AI-generated content may be incorrect.">
            <a:extLst>
              <a:ext uri="{FF2B5EF4-FFF2-40B4-BE49-F238E27FC236}">
                <a16:creationId xmlns:a16="http://schemas.microsoft.com/office/drawing/2014/main" id="{277F1090-D340-5704-88D7-118179ADC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A99FD-6FD0-A4C7-657A-46649243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3512742"/>
            <a:ext cx="6203950" cy="929482"/>
          </a:xfrm>
          <a:solidFill>
            <a:srgbClr val="FFFFFF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NZ" sz="4800" b="1">
                <a:latin typeface="Aptos ExtraBold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</a:t>
            </a:r>
          </a:p>
        </p:txBody>
      </p:sp>
      <p:pic>
        <p:nvPicPr>
          <p:cNvPr id="11" name="Picture 10" descr="A red worm with white text&#10;&#10;AI-generated content may be incorrect.">
            <a:extLst>
              <a:ext uri="{FF2B5EF4-FFF2-40B4-BE49-F238E27FC236}">
                <a16:creationId xmlns:a16="http://schemas.microsoft.com/office/drawing/2014/main" id="{0BFDC13C-77DD-E8D8-C0F6-C4F1D9A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00818"/>
            <a:ext cx="5359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BD4E2B-8805-1341-DF11-9209EAAB8258}"/>
              </a:ext>
            </a:extLst>
          </p:cNvPr>
          <p:cNvSpPr/>
          <p:nvPr/>
        </p:nvSpPr>
        <p:spPr>
          <a:xfrm>
            <a:off x="1422400" y="1181100"/>
            <a:ext cx="9245600" cy="5676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2" name="Picture 1" descr="A red worm with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BEFE61A9-846B-FC73-C6B4-2C3259F7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91" y="-568766"/>
            <a:ext cx="4572000" cy="2157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2E545-FBA6-4E20-97F1-FF3FE3634AD1}"/>
              </a:ext>
            </a:extLst>
          </p:cNvPr>
          <p:cNvSpPr txBox="1"/>
          <p:nvPr/>
        </p:nvSpPr>
        <p:spPr>
          <a:xfrm>
            <a:off x="1618765" y="1556012"/>
            <a:ext cx="46668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Q. Where the hell is this place?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869AF-799A-CAF7-C653-546553A6BC25}"/>
              </a:ext>
            </a:extLst>
          </p:cNvPr>
          <p:cNvSpPr txBox="1"/>
          <p:nvPr/>
        </p:nvSpPr>
        <p:spPr>
          <a:xfrm>
            <a:off x="1661949" y="1988388"/>
            <a:ext cx="427059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1600"/>
              <a:t>The address is 203 Coast Rd, Wainuiomata (30mins from Wellington). Basically, head over the Wainui hill and stick to the main road. You'll eventually veer right on to Coast Rd – follow this for a few kms and you'll see a sign for Camp Wainui on the left. Drive right in – past the lagoon and cross a small bridge before looping around to the car park.</a:t>
            </a: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BF01613D-8E0A-9B53-12B5-1C102D4C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22" y="1589218"/>
            <a:ext cx="424197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8B48D-A6DE-1402-AAF6-69AE4DBA9FFB}"/>
              </a:ext>
            </a:extLst>
          </p:cNvPr>
          <p:cNvSpPr txBox="1"/>
          <p:nvPr/>
        </p:nvSpPr>
        <p:spPr>
          <a:xfrm>
            <a:off x="1618765" y="4560136"/>
            <a:ext cx="46668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Q. Will there be carpooling?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5B590-E92A-50C8-8146-DC51074BC311}"/>
              </a:ext>
            </a:extLst>
          </p:cNvPr>
          <p:cNvSpPr txBox="1"/>
          <p:nvPr/>
        </p:nvSpPr>
        <p:spPr>
          <a:xfrm>
            <a:off x="1661949" y="4959305"/>
            <a:ext cx="411639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1600"/>
              <a:t>YES! A week or two before B2W we will post a sheet on the Facebook page to </a:t>
            </a:r>
            <a:r>
              <a:rPr lang="en-US" sz="1600" err="1"/>
              <a:t>organise</a:t>
            </a:r>
            <a:r>
              <a:rPr lang="en-US" sz="1600"/>
              <a:t> carpooling. I'll email it too for non-Facebookers.</a:t>
            </a:r>
            <a:br>
              <a:rPr lang="en-US" sz="1600"/>
            </a:br>
            <a:r>
              <a:rPr lang="en-US" sz="1600"/>
              <a:t>If you need a ride, or can offer a ride, then coordinate through this.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FE2FC-3D4A-9BFF-7F12-3E5767B358BD}"/>
              </a:ext>
            </a:extLst>
          </p:cNvPr>
          <p:cNvSpPr txBox="1"/>
          <p:nvPr/>
        </p:nvSpPr>
        <p:spPr>
          <a:xfrm>
            <a:off x="7594600" y="279394"/>
            <a:ext cx="29312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11859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2D82E-B10B-6F3C-876F-8A858F87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529FE-CD7E-3656-E19E-84D5D52012DA}"/>
              </a:ext>
            </a:extLst>
          </p:cNvPr>
          <p:cNvSpPr/>
          <p:nvPr/>
        </p:nvSpPr>
        <p:spPr>
          <a:xfrm>
            <a:off x="1422400" y="1181100"/>
            <a:ext cx="9245600" cy="5676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2" name="Picture 1" descr="A red worm with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DB904986-32B5-E96D-B4E4-04C3C45C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91" y="-568766"/>
            <a:ext cx="4572000" cy="2157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3369EB-40C1-BB2D-D0FF-E6F752BCE202}"/>
              </a:ext>
            </a:extLst>
          </p:cNvPr>
          <p:cNvSpPr txBox="1"/>
          <p:nvPr/>
        </p:nvSpPr>
        <p:spPr>
          <a:xfrm>
            <a:off x="7594600" y="279394"/>
            <a:ext cx="29312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</a:rPr>
              <a:t>LOCATION</a:t>
            </a:r>
          </a:p>
        </p:txBody>
      </p:sp>
      <p:pic>
        <p:nvPicPr>
          <p:cNvPr id="10" name="Picture 9" descr="A map of a camp&#10;&#10;AI-generated content may be incorrect.">
            <a:extLst>
              <a:ext uri="{FF2B5EF4-FFF2-40B4-BE49-F238E27FC236}">
                <a16:creationId xmlns:a16="http://schemas.microsoft.com/office/drawing/2014/main" id="{99E406B7-C5A5-68C0-4CD7-843533695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150" y="1911002"/>
            <a:ext cx="5184765" cy="4217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6BA751-7EEB-3354-EA8A-A11B9830DF4A}"/>
              </a:ext>
            </a:extLst>
          </p:cNvPr>
          <p:cNvSpPr txBox="1"/>
          <p:nvPr/>
        </p:nvSpPr>
        <p:spPr>
          <a:xfrm>
            <a:off x="1719227" y="1313525"/>
            <a:ext cx="86090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Q. What facilities are available at Camp Wainui?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D37E0-166C-CF23-DC3E-11185EA8665F}"/>
              </a:ext>
            </a:extLst>
          </p:cNvPr>
          <p:cNvSpPr txBox="1"/>
          <p:nvPr/>
        </p:nvSpPr>
        <p:spPr>
          <a:xfrm>
            <a:off x="1760242" y="1702194"/>
            <a:ext cx="3388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1600"/>
              <a:t>There are lodges for sleeping, tent sites, grassy areas, picnic tables, a hall, kitchen areas, bathrooms, a lagoon for swimming, a river, and bush tracks.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5112F-8F1C-5564-25EF-627A8DB476E5}"/>
              </a:ext>
            </a:extLst>
          </p:cNvPr>
          <p:cNvSpPr txBox="1"/>
          <p:nvPr/>
        </p:nvSpPr>
        <p:spPr>
          <a:xfrm>
            <a:off x="1719227" y="3295285"/>
            <a:ext cx="34796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Q. Is there food available to buy?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A5B1C-E5A1-C910-B85B-13E5E80FAD07}"/>
              </a:ext>
            </a:extLst>
          </p:cNvPr>
          <p:cNvSpPr txBox="1"/>
          <p:nvPr/>
        </p:nvSpPr>
        <p:spPr>
          <a:xfrm>
            <a:off x="1719226" y="4007120"/>
            <a:ext cx="347085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1600"/>
              <a:t>NO. There is nothing available at Camp Wainui to purchase. However, there are shops, restaurants, supermarkets </a:t>
            </a:r>
            <a:r>
              <a:rPr lang="en-US" sz="1600" err="1"/>
              <a:t>etc</a:t>
            </a:r>
            <a:r>
              <a:rPr lang="en-US" sz="1600"/>
              <a:t> a short drive away in Wainuiomata if you need to top up. Don't forget that dinner will be provided on Saturday – but all other meals and snacks you will need to provide.</a:t>
            </a:r>
          </a:p>
        </p:txBody>
      </p:sp>
    </p:spTree>
    <p:extLst>
      <p:ext uri="{BB962C8B-B14F-4D97-AF65-F5344CB8AC3E}">
        <p14:creationId xmlns:p14="http://schemas.microsoft.com/office/powerpoint/2010/main" val="214366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23C6E-42D8-06CC-D2E5-E9B673CFE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851E37-94FA-9244-A613-E733F8A84314}"/>
              </a:ext>
            </a:extLst>
          </p:cNvPr>
          <p:cNvSpPr/>
          <p:nvPr/>
        </p:nvSpPr>
        <p:spPr>
          <a:xfrm>
            <a:off x="1422400" y="1181100"/>
            <a:ext cx="9245600" cy="5676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2" name="Picture 1" descr="A red worm with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3F668CCD-61BF-67EE-767C-27105C4F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91" y="-568766"/>
            <a:ext cx="4572000" cy="2157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E121C-9757-ABFF-30B1-57652486B6F9}"/>
              </a:ext>
            </a:extLst>
          </p:cNvPr>
          <p:cNvSpPr txBox="1"/>
          <p:nvPr/>
        </p:nvSpPr>
        <p:spPr>
          <a:xfrm>
            <a:off x="7594600" y="279394"/>
            <a:ext cx="29312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</a:rPr>
              <a:t>LOCATION</a:t>
            </a:r>
          </a:p>
        </p:txBody>
      </p:sp>
      <p:pic>
        <p:nvPicPr>
          <p:cNvPr id="10" name="Picture 9" descr="Aerial view of a forest&#10;&#10;AI-generated content may be incorrect.">
            <a:extLst>
              <a:ext uri="{FF2B5EF4-FFF2-40B4-BE49-F238E27FC236}">
                <a16:creationId xmlns:a16="http://schemas.microsoft.com/office/drawing/2014/main" id="{AC718417-3AC5-713A-70CC-CD2CDE3014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39" r="10495"/>
          <a:stretch/>
        </p:blipFill>
        <p:spPr>
          <a:xfrm>
            <a:off x="5875899" y="1458503"/>
            <a:ext cx="4501713" cy="5146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23663-C247-76B5-B56E-E5FF0489DAF2}"/>
              </a:ext>
            </a:extLst>
          </p:cNvPr>
          <p:cNvSpPr txBox="1"/>
          <p:nvPr/>
        </p:nvSpPr>
        <p:spPr>
          <a:xfrm>
            <a:off x="1666191" y="1299072"/>
            <a:ext cx="46668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Q. Where do I sleep?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959B3-B5CF-A062-5271-3A21EEF77503}"/>
              </a:ext>
            </a:extLst>
          </p:cNvPr>
          <p:cNvSpPr txBox="1"/>
          <p:nvPr/>
        </p:nvSpPr>
        <p:spPr>
          <a:xfrm>
            <a:off x="1679793" y="1679972"/>
            <a:ext cx="407421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1600"/>
              <a:t>If you are in a lodge, you will be designated a lodge number and a room number. Remember this, because it will make finding your room much easier. Each lodge has four dorms that can sleep 18 people, two toilets, two showers, plus a utility room. Two of the four lodges also have a kitchen and living area (these will be available for all people, not just the people in those lodges). </a:t>
            </a:r>
            <a:br>
              <a:rPr lang="en-US" sz="1600"/>
            </a:br>
            <a:br>
              <a:rPr lang="en-US" sz="1600"/>
            </a:br>
            <a:r>
              <a:rPr lang="en-US" sz="1600"/>
              <a:t>If you are camping, then you will be directed to your campsite on arrival (please don't randomly decide your camping spot). </a:t>
            </a:r>
            <a:br>
              <a:rPr lang="en-US" sz="1600"/>
            </a:br>
            <a:br>
              <a:rPr lang="en-US" sz="1600"/>
            </a:br>
            <a:r>
              <a:rPr lang="en-US" sz="1600"/>
              <a:t>If you want to bunk with your besties, fill in this </a:t>
            </a:r>
            <a:r>
              <a:rPr lang="en-US" sz="1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lang="en-US" sz="1600"/>
              <a:t> and we can make sure your group gets a dorm together.</a:t>
            </a:r>
          </a:p>
        </p:txBody>
      </p:sp>
    </p:spTree>
    <p:extLst>
      <p:ext uri="{BB962C8B-B14F-4D97-AF65-F5344CB8AC3E}">
        <p14:creationId xmlns:p14="http://schemas.microsoft.com/office/powerpoint/2010/main" val="242284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30267B-8586-4E37-7710-00F234F7F752}"/>
              </a:ext>
            </a:extLst>
          </p:cNvPr>
          <p:cNvSpPr/>
          <p:nvPr/>
        </p:nvSpPr>
        <p:spPr>
          <a:xfrm>
            <a:off x="1473199" y="1050878"/>
            <a:ext cx="9245600" cy="58477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8EB69-4AA2-6DD1-F94A-B7C39462433E}"/>
              </a:ext>
            </a:extLst>
          </p:cNvPr>
          <p:cNvSpPr txBox="1"/>
          <p:nvPr/>
        </p:nvSpPr>
        <p:spPr>
          <a:xfrm>
            <a:off x="6977324" y="279394"/>
            <a:ext cx="34864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</a:rPr>
              <a:t>PHOTOS AND MAPS</a:t>
            </a:r>
          </a:p>
        </p:txBody>
      </p:sp>
      <p:pic>
        <p:nvPicPr>
          <p:cNvPr id="7" name="Picture 6" descr="A red worm with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A823B254-447F-F4D6-07CE-E1B0AF84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91" y="-568766"/>
            <a:ext cx="4572000" cy="2157984"/>
          </a:xfrm>
          <a:prstGeom prst="rect">
            <a:avLst/>
          </a:prstGeom>
        </p:spPr>
      </p:pic>
      <p:pic>
        <p:nvPicPr>
          <p:cNvPr id="9" name="Picture 8" descr="A floor plan of a lodge&#10;&#10;AI-generated content may be incorrect.">
            <a:extLst>
              <a:ext uri="{FF2B5EF4-FFF2-40B4-BE49-F238E27FC236}">
                <a16:creationId xmlns:a16="http://schemas.microsoft.com/office/drawing/2014/main" id="{4192FCDD-3600-9B78-6685-786FD45F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89" y="1155331"/>
            <a:ext cx="6124575" cy="5591175"/>
          </a:xfrm>
          <a:prstGeom prst="rect">
            <a:avLst/>
          </a:prstGeom>
        </p:spPr>
      </p:pic>
      <p:pic>
        <p:nvPicPr>
          <p:cNvPr id="10" name="Picture 9" descr="A floor plan of a house&#10;&#10;AI-generated content may be incorrect.">
            <a:extLst>
              <a:ext uri="{FF2B5EF4-FFF2-40B4-BE49-F238E27FC236}">
                <a16:creationId xmlns:a16="http://schemas.microsoft.com/office/drawing/2014/main" id="{CD56E203-7DD9-2040-F78A-BF06037C3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48971" y="2568555"/>
            <a:ext cx="52197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D4CA93-D8A0-A067-5666-D9C1A97987D5}"/>
              </a:ext>
            </a:extLst>
          </p:cNvPr>
          <p:cNvSpPr/>
          <p:nvPr/>
        </p:nvSpPr>
        <p:spPr>
          <a:xfrm>
            <a:off x="1473199" y="1050878"/>
            <a:ext cx="9245600" cy="58477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7" name="Picture 6" descr="A red worm with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A823B254-447F-F4D6-07CE-E1B0AF84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91" y="-568766"/>
            <a:ext cx="4572000" cy="2157984"/>
          </a:xfrm>
          <a:prstGeom prst="rect">
            <a:avLst/>
          </a:prstGeom>
        </p:spPr>
      </p:pic>
      <p:pic>
        <p:nvPicPr>
          <p:cNvPr id="5" name="Picture 4" descr="A map of a body of water&#10;&#10;AI-generated content may be incorrect.">
            <a:extLst>
              <a:ext uri="{FF2B5EF4-FFF2-40B4-BE49-F238E27FC236}">
                <a16:creationId xmlns:a16="http://schemas.microsoft.com/office/drawing/2014/main" id="{28E2B6DF-B867-746A-ACEB-BF41F948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479" y="1097932"/>
            <a:ext cx="8131480" cy="5612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D5BD08-96DC-A5B8-14E1-44FF23F22546}"/>
              </a:ext>
            </a:extLst>
          </p:cNvPr>
          <p:cNvSpPr txBox="1"/>
          <p:nvPr/>
        </p:nvSpPr>
        <p:spPr>
          <a:xfrm>
            <a:off x="6977324" y="279394"/>
            <a:ext cx="34864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</a:rPr>
              <a:t>PHOTOS AND MAPS</a:t>
            </a:r>
          </a:p>
        </p:txBody>
      </p:sp>
    </p:spTree>
    <p:extLst>
      <p:ext uri="{BB962C8B-B14F-4D97-AF65-F5344CB8AC3E}">
        <p14:creationId xmlns:p14="http://schemas.microsoft.com/office/powerpoint/2010/main" val="284021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LOCATION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</cp:revision>
  <dcterms:created xsi:type="dcterms:W3CDTF">2025-01-27T06:26:36Z</dcterms:created>
  <dcterms:modified xsi:type="dcterms:W3CDTF">2025-01-27T06:28:40Z</dcterms:modified>
</cp:coreProperties>
</file>