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itch Deck para Start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Nombre de la Startup</a:t>
            </a:r>
          </a:p>
          <a:p>
            <a:r>
              <a:t>Eslogan o taglin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versión Requeri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Cuánto dinero necesitas y en qué lo gastarás.</a:t>
            </a:r>
          </a:p>
          <a:p>
            <a:r>
              <a:t>Ejemplo: marketing, desarrollo, equipo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l Proble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Explica el problema que enfrenta el mercado.</a:t>
            </a:r>
          </a:p>
          <a:p>
            <a:r>
              <a:t>Usa datos o estadísticas para respaldarlo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uestra Solució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Describe cómo tu startup resuelve el problema.</a:t>
            </a:r>
          </a:p>
          <a:p>
            <a:r>
              <a:t>Explica el producto o servicio de forma clara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ercado y Oportunid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amaño del mercado</a:t>
            </a:r>
          </a:p>
          <a:p>
            <a:r>
              <a:t>Oportunidades de crecimient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odelo de Negoc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Explica cómo gana dinero tu startup.</a:t>
            </a:r>
          </a:p>
          <a:p>
            <a:r>
              <a:t>Ejemplo: suscripción, comisiones, venta directa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mpetenc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Quiénes son tus principales competidores.</a:t>
            </a:r>
          </a:p>
          <a:p>
            <a:r>
              <a:t>Cómo te diferencias de ello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strategia de Crecimien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Cómo adquirirás clientes.</a:t>
            </a:r>
          </a:p>
          <a:p>
            <a:r>
              <a:t>Canales de marketing y venta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racción y Métric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Usuarios actuales, ingresos, crecimiento.</a:t>
            </a:r>
          </a:p>
          <a:p>
            <a:r>
              <a:t>Cualquier logro o hito important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uestro Equip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Fundadores y equipo clave.</a:t>
            </a:r>
          </a:p>
          <a:p>
            <a:r>
              <a:t>Experiencia y habilidades relevante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