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itch Deck para Start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Nombre de la Startup</a:t>
            </a:r>
          </a:p>
          <a:p>
            <a:r>
              <a:t>Eslogan o tagl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versión Requer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uánto dinero necesitas y en qué lo gastarás.</a:t>
            </a:r>
          </a:p>
          <a:p>
            <a:r>
              <a:t>Ejemplo: marketing, desarrollo, equip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l Probl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lica el problema que enfrenta el mercado.</a:t>
            </a:r>
          </a:p>
          <a:p>
            <a:r>
              <a:t>Usa datos o estadísticas para respalda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uestra Solu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scribe cómo tu startup resuelve el problema.</a:t>
            </a:r>
          </a:p>
          <a:p>
            <a:r>
              <a:t>Explica el producto o servicio de forma clar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rcado y Oportunid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amaño del mercado</a:t>
            </a:r>
          </a:p>
          <a:p>
            <a:r>
              <a:t>Oportunidades de crecimi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delo de Negoc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lica cómo gana dinero tu startup.</a:t>
            </a:r>
          </a:p>
          <a:p>
            <a:r>
              <a:t>Ejemplo: suscripción, comisiones, venta direct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e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Quiénes son tus principales competidores.</a:t>
            </a:r>
          </a:p>
          <a:p>
            <a:r>
              <a:t>Cómo te diferencias de ell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strategia de Crecimi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ómo adquirirás clientes.</a:t>
            </a:r>
          </a:p>
          <a:p>
            <a:r>
              <a:t>Canales de marketing y vent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cción y Métr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suarios actuales, ingresos, crecimiento.</a:t>
            </a:r>
          </a:p>
          <a:p>
            <a:r>
              <a:t>Cualquier logro o hito important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uestro Equi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undadores y equipo clave.</a:t>
            </a:r>
          </a:p>
          <a:p>
            <a:r>
              <a:t>Experiencia y habilidades relevant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