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 rtl="0">
      <a:defRPr lang="es-mx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D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CB289-6D6E-4B42-81DC-AC104B703BFB}" v="115" dt="2025-03-21T19:06:05.6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Angelo - NHD2 - Graphics and Games" userId="3816526f9a507638" providerId="LiveId" clId="{AA8CB289-6D6E-4B42-81DC-AC104B703BFB}"/>
    <pc:docChg chg="undo redo custSel addSld delSld modSld">
      <pc:chgData name="Michael Angelo - NHD2 - Graphics and Games" userId="3816526f9a507638" providerId="LiveId" clId="{AA8CB289-6D6E-4B42-81DC-AC104B703BFB}" dt="2025-03-22T02:35:58.346" v="1552" actId="122"/>
      <pc:docMkLst>
        <pc:docMk/>
      </pc:docMkLst>
      <pc:sldChg chg="addSp delSp modSp mod">
        <pc:chgData name="Michael Angelo - NHD2 - Graphics and Games" userId="3816526f9a507638" providerId="LiveId" clId="{AA8CB289-6D6E-4B42-81DC-AC104B703BFB}" dt="2025-03-20T01:48:17.638" v="382" actId="20577"/>
        <pc:sldMkLst>
          <pc:docMk/>
          <pc:sldMk cId="3754664940" sldId="256"/>
        </pc:sldMkLst>
        <pc:spChg chg="mod">
          <ac:chgData name="Michael Angelo - NHD2 - Graphics and Games" userId="3816526f9a507638" providerId="LiveId" clId="{AA8CB289-6D6E-4B42-81DC-AC104B703BFB}" dt="2025-03-20T01:41:39.968" v="200" actId="1076"/>
          <ac:spMkLst>
            <pc:docMk/>
            <pc:sldMk cId="3754664940" sldId="256"/>
            <ac:spMk id="3" creationId="{E309A740-48C5-4AE5-879B-F567D3D7ACDC}"/>
          </ac:spMkLst>
        </pc:spChg>
        <pc:spChg chg="mod">
          <ac:chgData name="Michael Angelo - NHD2 - Graphics and Games" userId="3816526f9a507638" providerId="LiveId" clId="{AA8CB289-6D6E-4B42-81DC-AC104B703BFB}" dt="2025-03-20T01:42:07.889" v="215" actId="20577"/>
          <ac:spMkLst>
            <pc:docMk/>
            <pc:sldMk cId="3754664940" sldId="256"/>
            <ac:spMk id="8" creationId="{C5E56317-D0DB-8059-8594-A87489C73BE0}"/>
          </ac:spMkLst>
        </pc:spChg>
        <pc:spChg chg="add mod">
          <ac:chgData name="Michael Angelo - NHD2 - Graphics and Games" userId="3816526f9a507638" providerId="LiveId" clId="{AA8CB289-6D6E-4B42-81DC-AC104B703BFB}" dt="2025-03-20T01:41:51.744" v="206" actId="1036"/>
          <ac:spMkLst>
            <pc:docMk/>
            <pc:sldMk cId="3754664940" sldId="256"/>
            <ac:spMk id="10" creationId="{43F8BB41-0308-5E57-1326-320194B1070D}"/>
          </ac:spMkLst>
        </pc:spChg>
        <pc:spChg chg="add mod">
          <ac:chgData name="Michael Angelo - NHD2 - Graphics and Games" userId="3816526f9a507638" providerId="LiveId" clId="{AA8CB289-6D6E-4B42-81DC-AC104B703BFB}" dt="2025-03-20T01:48:17.638" v="382" actId="20577"/>
          <ac:spMkLst>
            <pc:docMk/>
            <pc:sldMk cId="3754664940" sldId="256"/>
            <ac:spMk id="12" creationId="{DE53E7A8-222A-04C0-4518-3C3191A5A867}"/>
          </ac:spMkLst>
        </pc:spChg>
      </pc:sldChg>
      <pc:sldChg chg="addSp delSp modSp mod">
        <pc:chgData name="Michael Angelo - NHD2 - Graphics and Games" userId="3816526f9a507638" providerId="LiveId" clId="{AA8CB289-6D6E-4B42-81DC-AC104B703BFB}" dt="2025-03-20T20:41:18.611" v="422" actId="6549"/>
        <pc:sldMkLst>
          <pc:docMk/>
          <pc:sldMk cId="2194233190" sldId="257"/>
        </pc:sldMkLst>
        <pc:spChg chg="mod">
          <ac:chgData name="Michael Angelo - NHD2 - Graphics and Games" userId="3816526f9a507638" providerId="LiveId" clId="{AA8CB289-6D6E-4B42-81DC-AC104B703BFB}" dt="2025-03-20T20:41:18.611" v="422" actId="6549"/>
          <ac:spMkLst>
            <pc:docMk/>
            <pc:sldMk cId="2194233190" sldId="257"/>
            <ac:spMk id="3" creationId="{9F541FAF-730D-47FE-9638-C05616C31320}"/>
          </ac:spMkLst>
        </pc:spChg>
        <pc:spChg chg="mod">
          <ac:chgData name="Michael Angelo - NHD2 - Graphics and Games" userId="3816526f9a507638" providerId="LiveId" clId="{AA8CB289-6D6E-4B42-81DC-AC104B703BFB}" dt="2025-03-20T01:54:18.474" v="415" actId="2711"/>
          <ac:spMkLst>
            <pc:docMk/>
            <pc:sldMk cId="2194233190" sldId="257"/>
            <ac:spMk id="6" creationId="{75852775-3968-4D8F-72F6-357EEC01AD95}"/>
          </ac:spMkLst>
        </pc:spChg>
        <pc:spChg chg="add mod">
          <ac:chgData name="Michael Angelo - NHD2 - Graphics and Games" userId="3816526f9a507638" providerId="LiveId" clId="{AA8CB289-6D6E-4B42-81DC-AC104B703BFB}" dt="2025-03-20T01:48:37.533" v="384"/>
          <ac:spMkLst>
            <pc:docMk/>
            <pc:sldMk cId="2194233190" sldId="257"/>
            <ac:spMk id="16" creationId="{513211CF-E034-F8E4-4426-D00DB0FA02F2}"/>
          </ac:spMkLst>
        </pc:spChg>
      </pc:sldChg>
      <pc:sldChg chg="addSp delSp modSp mod">
        <pc:chgData name="Michael Angelo - NHD2 - Graphics and Games" userId="3816526f9a507638" providerId="LiveId" clId="{AA8CB289-6D6E-4B42-81DC-AC104B703BFB}" dt="2025-03-21T16:54:02.078" v="924" actId="14100"/>
        <pc:sldMkLst>
          <pc:docMk/>
          <pc:sldMk cId="2008402776" sldId="258"/>
        </pc:sldMkLst>
        <pc:spChg chg="mod topLvl">
          <ac:chgData name="Michael Angelo - NHD2 - Graphics and Games" userId="3816526f9a507638" providerId="LiveId" clId="{AA8CB289-6D6E-4B42-81DC-AC104B703BFB}" dt="2025-03-21T16:54:02.078" v="924" actId="14100"/>
          <ac:spMkLst>
            <pc:docMk/>
            <pc:sldMk cId="2008402776" sldId="258"/>
            <ac:spMk id="5" creationId="{0DC8A163-0754-D656-3A4E-E3D2EB00D14E}"/>
          </ac:spMkLst>
        </pc:spChg>
        <pc:spChg chg="mod topLvl">
          <ac:chgData name="Michael Angelo - NHD2 - Graphics and Games" userId="3816526f9a507638" providerId="LiveId" clId="{AA8CB289-6D6E-4B42-81DC-AC104B703BFB}" dt="2025-03-21T16:53:56.192" v="923" actId="14100"/>
          <ac:spMkLst>
            <pc:docMk/>
            <pc:sldMk cId="2008402776" sldId="258"/>
            <ac:spMk id="6" creationId="{AAF9194E-7C9A-4111-C6FE-F32FCBD7D649}"/>
          </ac:spMkLst>
        </pc:spChg>
        <pc:spChg chg="mod topLvl">
          <ac:chgData name="Michael Angelo - NHD2 - Graphics and Games" userId="3816526f9a507638" providerId="LiveId" clId="{AA8CB289-6D6E-4B42-81DC-AC104B703BFB}" dt="2025-03-21T16:54:02.078" v="924" actId="14100"/>
          <ac:spMkLst>
            <pc:docMk/>
            <pc:sldMk cId="2008402776" sldId="258"/>
            <ac:spMk id="7" creationId="{2CCE9E71-14A3-195B-E9FD-389D0B63207D}"/>
          </ac:spMkLst>
        </pc:spChg>
        <pc:spChg chg="mod topLvl">
          <ac:chgData name="Michael Angelo - NHD2 - Graphics and Games" userId="3816526f9a507638" providerId="LiveId" clId="{AA8CB289-6D6E-4B42-81DC-AC104B703BFB}" dt="2025-03-21T16:54:02.078" v="924" actId="14100"/>
          <ac:spMkLst>
            <pc:docMk/>
            <pc:sldMk cId="2008402776" sldId="258"/>
            <ac:spMk id="8" creationId="{775E9656-2622-AB50-19E2-A56E7BFF620F}"/>
          </ac:spMkLst>
        </pc:spChg>
        <pc:spChg chg="mod topLvl">
          <ac:chgData name="Michael Angelo - NHD2 - Graphics and Games" userId="3816526f9a507638" providerId="LiveId" clId="{AA8CB289-6D6E-4B42-81DC-AC104B703BFB}" dt="2025-03-20T21:23:25.006" v="907" actId="1076"/>
          <ac:spMkLst>
            <pc:docMk/>
            <pc:sldMk cId="2008402776" sldId="258"/>
            <ac:spMk id="27" creationId="{8D88B6FF-27C2-D4F4-21A0-F83DAFFC6B1D}"/>
          </ac:spMkLst>
        </pc:spChg>
        <pc:spChg chg="mod topLvl">
          <ac:chgData name="Michael Angelo - NHD2 - Graphics and Games" userId="3816526f9a507638" providerId="LiveId" clId="{AA8CB289-6D6E-4B42-81DC-AC104B703BFB}" dt="2025-03-21T16:54:02.078" v="924" actId="14100"/>
          <ac:spMkLst>
            <pc:docMk/>
            <pc:sldMk cId="2008402776" sldId="258"/>
            <ac:spMk id="28" creationId="{DA38BE27-223A-B813-27BE-A114FC6FB336}"/>
          </ac:spMkLst>
        </pc:spChg>
        <pc:spChg chg="add mod">
          <ac:chgData name="Michael Angelo - NHD2 - Graphics and Games" userId="3816526f9a507638" providerId="LiveId" clId="{AA8CB289-6D6E-4B42-81DC-AC104B703BFB}" dt="2025-03-20T20:57:34.746" v="555" actId="1076"/>
          <ac:spMkLst>
            <pc:docMk/>
            <pc:sldMk cId="2008402776" sldId="258"/>
            <ac:spMk id="33" creationId="{BDC82789-5621-A9D9-0524-176BB31E8720}"/>
          </ac:spMkLst>
        </pc:spChg>
        <pc:spChg chg="add mod">
          <ac:chgData name="Michael Angelo - NHD2 - Graphics and Games" userId="3816526f9a507638" providerId="LiveId" clId="{AA8CB289-6D6E-4B42-81DC-AC104B703BFB}" dt="2025-03-20T01:48:42.622" v="386"/>
          <ac:spMkLst>
            <pc:docMk/>
            <pc:sldMk cId="2008402776" sldId="258"/>
            <ac:spMk id="39" creationId="{9FC87D8C-9F9C-1DB8-F8E9-28BC45B55F85}"/>
          </ac:spMkLst>
        </pc:spChg>
        <pc:spChg chg="mod topLvl">
          <ac:chgData name="Michael Angelo - NHD2 - Graphics and Games" userId="3816526f9a507638" providerId="LiveId" clId="{AA8CB289-6D6E-4B42-81DC-AC104B703BFB}" dt="2025-03-20T21:19:05.695" v="843" actId="403"/>
          <ac:spMkLst>
            <pc:docMk/>
            <pc:sldMk cId="2008402776" sldId="258"/>
            <ac:spMk id="57" creationId="{EB9DB3A7-B344-EF90-86D9-9F20E2FF8364}"/>
          </ac:spMkLst>
        </pc:spChg>
        <pc:spChg chg="mod topLvl">
          <ac:chgData name="Michael Angelo - NHD2 - Graphics and Games" userId="3816526f9a507638" providerId="LiveId" clId="{AA8CB289-6D6E-4B42-81DC-AC104B703BFB}" dt="2025-03-20T21:19:10.879" v="844" actId="403"/>
          <ac:spMkLst>
            <pc:docMk/>
            <pc:sldMk cId="2008402776" sldId="258"/>
            <ac:spMk id="59" creationId="{716C159B-95FE-B202-9372-A9E169404675}"/>
          </ac:spMkLst>
        </pc:spChg>
        <pc:spChg chg="mod topLvl">
          <ac:chgData name="Michael Angelo - NHD2 - Graphics and Games" userId="3816526f9a507638" providerId="LiveId" clId="{AA8CB289-6D6E-4B42-81DC-AC104B703BFB}" dt="2025-03-20T21:18:50.601" v="838" actId="404"/>
          <ac:spMkLst>
            <pc:docMk/>
            <pc:sldMk cId="2008402776" sldId="258"/>
            <ac:spMk id="61" creationId="{85719A68-2E10-DCE2-8827-00924BB9952D}"/>
          </ac:spMkLst>
        </pc:spChg>
        <pc:spChg chg="mod">
          <ac:chgData name="Michael Angelo - NHD2 - Graphics and Games" userId="3816526f9a507638" providerId="LiveId" clId="{AA8CB289-6D6E-4B42-81DC-AC104B703BFB}" dt="2025-03-21T16:54:02.078" v="924" actId="14100"/>
          <ac:spMkLst>
            <pc:docMk/>
            <pc:sldMk cId="2008402776" sldId="258"/>
            <ac:spMk id="63" creationId="{DFC40410-D3EC-B7AC-6F06-1486FDBA074E}"/>
          </ac:spMkLst>
        </pc:spChg>
        <pc:spChg chg="mod topLvl">
          <ac:chgData name="Michael Angelo - NHD2 - Graphics and Games" userId="3816526f9a507638" providerId="LiveId" clId="{AA8CB289-6D6E-4B42-81DC-AC104B703BFB}" dt="2025-03-20T21:18:50.601" v="838" actId="404"/>
          <ac:spMkLst>
            <pc:docMk/>
            <pc:sldMk cId="2008402776" sldId="258"/>
            <ac:spMk id="65" creationId="{C82B08E2-0F2B-6773-CCD4-933A375363E5}"/>
          </ac:spMkLst>
        </pc:spChg>
        <pc:spChg chg="mod topLvl">
          <ac:chgData name="Michael Angelo - NHD2 - Graphics and Games" userId="3816526f9a507638" providerId="LiveId" clId="{AA8CB289-6D6E-4B42-81DC-AC104B703BFB}" dt="2025-03-20T21:18:50.601" v="838" actId="404"/>
          <ac:spMkLst>
            <pc:docMk/>
            <pc:sldMk cId="2008402776" sldId="258"/>
            <ac:spMk id="67" creationId="{48E9F024-603A-4B05-014E-56E4E5AE2AC0}"/>
          </ac:spMkLst>
        </pc:spChg>
        <pc:spChg chg="mod topLvl">
          <ac:chgData name="Michael Angelo - NHD2 - Graphics and Games" userId="3816526f9a507638" providerId="LiveId" clId="{AA8CB289-6D6E-4B42-81DC-AC104B703BFB}" dt="2025-03-21T16:54:02.078" v="924" actId="14100"/>
          <ac:spMkLst>
            <pc:docMk/>
            <pc:sldMk cId="2008402776" sldId="258"/>
            <ac:spMk id="69" creationId="{A13DD604-3001-086D-F2F5-C68571880535}"/>
          </ac:spMkLst>
        </pc:spChg>
        <pc:spChg chg="mod topLvl">
          <ac:chgData name="Michael Angelo - NHD2 - Graphics and Games" userId="3816526f9a507638" providerId="LiveId" clId="{AA8CB289-6D6E-4B42-81DC-AC104B703BFB}" dt="2025-03-20T21:18:50.601" v="838" actId="404"/>
          <ac:spMkLst>
            <pc:docMk/>
            <pc:sldMk cId="2008402776" sldId="258"/>
            <ac:spMk id="71" creationId="{6B3DE7FA-37FF-A2B1-E5B5-8745D92C0D24}"/>
          </ac:spMkLst>
        </pc:spChg>
        <pc:spChg chg="mod topLvl">
          <ac:chgData name="Michael Angelo - NHD2 - Graphics and Games" userId="3816526f9a507638" providerId="LiveId" clId="{AA8CB289-6D6E-4B42-81DC-AC104B703BFB}" dt="2025-03-21T16:54:02.078" v="924" actId="14100"/>
          <ac:spMkLst>
            <pc:docMk/>
            <pc:sldMk cId="2008402776" sldId="258"/>
            <ac:spMk id="73" creationId="{66656EEF-EA8A-4DF3-D6B5-17369E161DB4}"/>
          </ac:spMkLst>
        </pc:spChg>
        <pc:spChg chg="mod topLvl">
          <ac:chgData name="Michael Angelo - NHD2 - Graphics and Games" userId="3816526f9a507638" providerId="LiveId" clId="{AA8CB289-6D6E-4B42-81DC-AC104B703BFB}" dt="2025-03-21T16:54:02.078" v="924" actId="14100"/>
          <ac:spMkLst>
            <pc:docMk/>
            <pc:sldMk cId="2008402776" sldId="258"/>
            <ac:spMk id="75" creationId="{65E1DF78-2CC7-6816-0EF8-57E3F8314AB7}"/>
          </ac:spMkLst>
        </pc:spChg>
        <pc:spChg chg="mod">
          <ac:chgData name="Michael Angelo - NHD2 - Graphics and Games" userId="3816526f9a507638" providerId="LiveId" clId="{AA8CB289-6D6E-4B42-81DC-AC104B703BFB}" dt="2025-03-21T16:54:02.078" v="924" actId="14100"/>
          <ac:spMkLst>
            <pc:docMk/>
            <pc:sldMk cId="2008402776" sldId="258"/>
            <ac:spMk id="77" creationId="{6DAA3132-E9A9-42FC-E1FC-4F7896580763}"/>
          </ac:spMkLst>
        </pc:spChg>
        <pc:spChg chg="mod topLvl">
          <ac:chgData name="Michael Angelo - NHD2 - Graphics and Games" userId="3816526f9a507638" providerId="LiveId" clId="{AA8CB289-6D6E-4B42-81DC-AC104B703BFB}" dt="2025-03-21T16:54:02.078" v="924" actId="14100"/>
          <ac:spMkLst>
            <pc:docMk/>
            <pc:sldMk cId="2008402776" sldId="258"/>
            <ac:spMk id="79" creationId="{FFE0FFCC-9EF3-0C2D-2DC9-0E9A27BDA01C}"/>
          </ac:spMkLst>
        </pc:spChg>
        <pc:cxnChg chg="mod topLvl">
          <ac:chgData name="Michael Angelo - NHD2 - Graphics and Games" userId="3816526f9a507638" providerId="LiveId" clId="{AA8CB289-6D6E-4B42-81DC-AC104B703BFB}" dt="2025-03-20T21:23:02.181" v="906" actId="1076"/>
          <ac:cxnSpMkLst>
            <pc:docMk/>
            <pc:sldMk cId="2008402776" sldId="258"/>
            <ac:cxnSpMk id="10" creationId="{10728953-D9A9-52D0-EBCA-19C2393653B0}"/>
          </ac:cxnSpMkLst>
        </pc:cxnChg>
        <pc:cxnChg chg="mod">
          <ac:chgData name="Michael Angelo - NHD2 - Graphics and Games" userId="3816526f9a507638" providerId="LiveId" clId="{AA8CB289-6D6E-4B42-81DC-AC104B703BFB}" dt="2025-03-20T22:11:21.823" v="921" actId="14100"/>
          <ac:cxnSpMkLst>
            <pc:docMk/>
            <pc:sldMk cId="2008402776" sldId="258"/>
            <ac:cxnSpMk id="14" creationId="{C4AB4DA0-DBC7-ABF1-F086-D1AAE1A9A72E}"/>
          </ac:cxnSpMkLst>
        </pc:cxnChg>
        <pc:cxnChg chg="mod topLvl">
          <ac:chgData name="Michael Angelo - NHD2 - Graphics and Games" userId="3816526f9a507638" providerId="LiveId" clId="{AA8CB289-6D6E-4B42-81DC-AC104B703BFB}" dt="2025-03-20T21:23:25.006" v="907" actId="1076"/>
          <ac:cxnSpMkLst>
            <pc:docMk/>
            <pc:sldMk cId="2008402776" sldId="258"/>
            <ac:cxnSpMk id="29" creationId="{7F4A9D1D-455F-541A-47CB-4D97CC8FCE7F}"/>
          </ac:cxnSpMkLst>
        </pc:cxnChg>
        <pc:cxnChg chg="add mod">
          <ac:chgData name="Michael Angelo - NHD2 - Graphics and Games" userId="3816526f9a507638" providerId="LiveId" clId="{AA8CB289-6D6E-4B42-81DC-AC104B703BFB}" dt="2025-03-20T01:46:17.794" v="355" actId="1076"/>
          <ac:cxnSpMkLst>
            <pc:docMk/>
            <pc:sldMk cId="2008402776" sldId="258"/>
            <ac:cxnSpMk id="34" creationId="{6DABD036-D6F8-27FE-A334-206425F12A6C}"/>
          </ac:cxnSpMkLst>
        </pc:cxnChg>
        <pc:cxnChg chg="add mod">
          <ac:chgData name="Michael Angelo - NHD2 - Graphics and Games" userId="3816526f9a507638" providerId="LiveId" clId="{AA8CB289-6D6E-4B42-81DC-AC104B703BFB}" dt="2025-03-20T22:10:08.821" v="915" actId="1582"/>
          <ac:cxnSpMkLst>
            <pc:docMk/>
            <pc:sldMk cId="2008402776" sldId="258"/>
            <ac:cxnSpMk id="105" creationId="{89439870-8F23-1D96-3FFA-3500A06E9C15}"/>
          </ac:cxnSpMkLst>
        </pc:cxnChg>
        <pc:cxnChg chg="add mod">
          <ac:chgData name="Michael Angelo - NHD2 - Graphics and Games" userId="3816526f9a507638" providerId="LiveId" clId="{AA8CB289-6D6E-4B42-81DC-AC104B703BFB}" dt="2025-03-20T22:09:00.860" v="913" actId="1582"/>
          <ac:cxnSpMkLst>
            <pc:docMk/>
            <pc:sldMk cId="2008402776" sldId="258"/>
            <ac:cxnSpMk id="108" creationId="{813B1BBC-E801-6921-A5B3-0DAFC2E1F94D}"/>
          </ac:cxnSpMkLst>
        </pc:cxnChg>
        <pc:cxnChg chg="add mod">
          <ac:chgData name="Michael Angelo - NHD2 - Graphics and Games" userId="3816526f9a507638" providerId="LiveId" clId="{AA8CB289-6D6E-4B42-81DC-AC104B703BFB}" dt="2025-03-20T22:10:08.821" v="915" actId="1582"/>
          <ac:cxnSpMkLst>
            <pc:docMk/>
            <pc:sldMk cId="2008402776" sldId="258"/>
            <ac:cxnSpMk id="109" creationId="{02C60067-3CCE-4D4A-B9A7-F346938A1701}"/>
          </ac:cxnSpMkLst>
        </pc:cxnChg>
        <pc:cxnChg chg="add mod">
          <ac:chgData name="Michael Angelo - NHD2 - Graphics and Games" userId="3816526f9a507638" providerId="LiveId" clId="{AA8CB289-6D6E-4B42-81DC-AC104B703BFB}" dt="2025-03-20T22:08:09.492" v="911" actId="1582"/>
          <ac:cxnSpMkLst>
            <pc:docMk/>
            <pc:sldMk cId="2008402776" sldId="258"/>
            <ac:cxnSpMk id="110" creationId="{9EC0941A-51B5-EF3F-B37E-57C137483243}"/>
          </ac:cxnSpMkLst>
        </pc:cxnChg>
        <pc:cxnChg chg="add mod">
          <ac:chgData name="Michael Angelo - NHD2 - Graphics and Games" userId="3816526f9a507638" providerId="LiveId" clId="{AA8CB289-6D6E-4B42-81DC-AC104B703BFB}" dt="2025-03-20T22:10:08.821" v="915" actId="1582"/>
          <ac:cxnSpMkLst>
            <pc:docMk/>
            <pc:sldMk cId="2008402776" sldId="258"/>
            <ac:cxnSpMk id="111" creationId="{C09B8468-C2D9-3FC2-09E5-114AD1DF3E81}"/>
          </ac:cxnSpMkLst>
        </pc:cxnChg>
        <pc:cxnChg chg="add mod">
          <ac:chgData name="Michael Angelo - NHD2 - Graphics and Games" userId="3816526f9a507638" providerId="LiveId" clId="{AA8CB289-6D6E-4B42-81DC-AC104B703BFB}" dt="2025-03-20T22:09:00.860" v="913" actId="1582"/>
          <ac:cxnSpMkLst>
            <pc:docMk/>
            <pc:sldMk cId="2008402776" sldId="258"/>
            <ac:cxnSpMk id="121" creationId="{FC45FDDB-E800-C5A3-DE09-DFE12C0A0B08}"/>
          </ac:cxnSpMkLst>
        </pc:cxnChg>
        <pc:cxnChg chg="add mod">
          <ac:chgData name="Michael Angelo - NHD2 - Graphics and Games" userId="3816526f9a507638" providerId="LiveId" clId="{AA8CB289-6D6E-4B42-81DC-AC104B703BFB}" dt="2025-03-20T21:10:24.678" v="745" actId="1076"/>
          <ac:cxnSpMkLst>
            <pc:docMk/>
            <pc:sldMk cId="2008402776" sldId="258"/>
            <ac:cxnSpMk id="132" creationId="{29503CEC-85B9-548C-E8BB-A7FE737B9B7B}"/>
          </ac:cxnSpMkLst>
        </pc:cxnChg>
        <pc:cxnChg chg="add mod">
          <ac:chgData name="Michael Angelo - NHD2 - Graphics and Games" userId="3816526f9a507638" providerId="LiveId" clId="{AA8CB289-6D6E-4B42-81DC-AC104B703BFB}" dt="2025-03-20T22:10:08.821" v="915" actId="1582"/>
          <ac:cxnSpMkLst>
            <pc:docMk/>
            <pc:sldMk cId="2008402776" sldId="258"/>
            <ac:cxnSpMk id="133" creationId="{870ABDD7-321C-6933-B874-B6A4597DDA4A}"/>
          </ac:cxnSpMkLst>
        </pc:cxnChg>
        <pc:cxnChg chg="add mod">
          <ac:chgData name="Michael Angelo - NHD2 - Graphics and Games" userId="3816526f9a507638" providerId="LiveId" clId="{AA8CB289-6D6E-4B42-81DC-AC104B703BFB}" dt="2025-03-20T21:10:24.678" v="745" actId="1076"/>
          <ac:cxnSpMkLst>
            <pc:docMk/>
            <pc:sldMk cId="2008402776" sldId="258"/>
            <ac:cxnSpMk id="134" creationId="{06333709-8C5A-0B33-8622-E57F276CFC12}"/>
          </ac:cxnSpMkLst>
        </pc:cxnChg>
        <pc:cxnChg chg="add mod">
          <ac:chgData name="Michael Angelo - NHD2 - Graphics and Games" userId="3816526f9a507638" providerId="LiveId" clId="{AA8CB289-6D6E-4B42-81DC-AC104B703BFB}" dt="2025-03-20T22:10:08.821" v="915" actId="1582"/>
          <ac:cxnSpMkLst>
            <pc:docMk/>
            <pc:sldMk cId="2008402776" sldId="258"/>
            <ac:cxnSpMk id="135" creationId="{43B25D06-F864-E3ED-DDED-11B369AE0548}"/>
          </ac:cxnSpMkLst>
        </pc:cxnChg>
        <pc:cxnChg chg="add mod">
          <ac:chgData name="Michael Angelo - NHD2 - Graphics and Games" userId="3816526f9a507638" providerId="LiveId" clId="{AA8CB289-6D6E-4B42-81DC-AC104B703BFB}" dt="2025-03-20T22:10:08.821" v="915" actId="1582"/>
          <ac:cxnSpMkLst>
            <pc:docMk/>
            <pc:sldMk cId="2008402776" sldId="258"/>
            <ac:cxnSpMk id="136" creationId="{3A459BCF-84FA-9003-41D2-A0DD38B94182}"/>
          </ac:cxnSpMkLst>
        </pc:cxnChg>
        <pc:cxnChg chg="add mod">
          <ac:chgData name="Michael Angelo - NHD2 - Graphics and Games" userId="3816526f9a507638" providerId="LiveId" clId="{AA8CB289-6D6E-4B42-81DC-AC104B703BFB}" dt="2025-03-20T22:10:08.821" v="915" actId="1582"/>
          <ac:cxnSpMkLst>
            <pc:docMk/>
            <pc:sldMk cId="2008402776" sldId="258"/>
            <ac:cxnSpMk id="137" creationId="{83EEE472-1DE2-2731-EE83-292FC4754010}"/>
          </ac:cxnSpMkLst>
        </pc:cxnChg>
        <pc:cxnChg chg="add mod">
          <ac:chgData name="Michael Angelo - NHD2 - Graphics and Games" userId="3816526f9a507638" providerId="LiveId" clId="{AA8CB289-6D6E-4B42-81DC-AC104B703BFB}" dt="2025-03-20T22:10:08.821" v="915" actId="1582"/>
          <ac:cxnSpMkLst>
            <pc:docMk/>
            <pc:sldMk cId="2008402776" sldId="258"/>
            <ac:cxnSpMk id="138" creationId="{7B0DD967-6435-3D1C-E70A-FB46FEF1496E}"/>
          </ac:cxnSpMkLst>
        </pc:cxnChg>
        <pc:cxnChg chg="add mod">
          <ac:chgData name="Michael Angelo - NHD2 - Graphics and Games" userId="3816526f9a507638" providerId="LiveId" clId="{AA8CB289-6D6E-4B42-81DC-AC104B703BFB}" dt="2025-03-20T22:10:08.821" v="915" actId="1582"/>
          <ac:cxnSpMkLst>
            <pc:docMk/>
            <pc:sldMk cId="2008402776" sldId="258"/>
            <ac:cxnSpMk id="146" creationId="{0913B864-03FC-28B8-AB0B-6F738AF09CCB}"/>
          </ac:cxnSpMkLst>
        </pc:cxnChg>
        <pc:cxnChg chg="add mod">
          <ac:chgData name="Michael Angelo - NHD2 - Graphics and Games" userId="3816526f9a507638" providerId="LiveId" clId="{AA8CB289-6D6E-4B42-81DC-AC104B703BFB}" dt="2025-03-20T21:14:42.630" v="793" actId="1076"/>
          <ac:cxnSpMkLst>
            <pc:docMk/>
            <pc:sldMk cId="2008402776" sldId="258"/>
            <ac:cxnSpMk id="147" creationId="{5217666F-531D-3557-71C6-0181F1992958}"/>
          </ac:cxnSpMkLst>
        </pc:cxnChg>
        <pc:cxnChg chg="add mod">
          <ac:chgData name="Michael Angelo - NHD2 - Graphics and Games" userId="3816526f9a507638" providerId="LiveId" clId="{AA8CB289-6D6E-4B42-81DC-AC104B703BFB}" dt="2025-03-20T21:14:48.430" v="794" actId="1076"/>
          <ac:cxnSpMkLst>
            <pc:docMk/>
            <pc:sldMk cId="2008402776" sldId="258"/>
            <ac:cxnSpMk id="148" creationId="{F87741F0-6FD3-5E0C-5DCD-608A3BE5C989}"/>
          </ac:cxnSpMkLst>
        </pc:cxnChg>
        <pc:cxnChg chg="add mod">
          <ac:chgData name="Michael Angelo - NHD2 - Graphics and Games" userId="3816526f9a507638" providerId="LiveId" clId="{AA8CB289-6D6E-4B42-81DC-AC104B703BFB}" dt="2025-03-20T22:10:08.821" v="915" actId="1582"/>
          <ac:cxnSpMkLst>
            <pc:docMk/>
            <pc:sldMk cId="2008402776" sldId="258"/>
            <ac:cxnSpMk id="149" creationId="{D62B61BD-73DE-3C7C-97AD-DDF3E80896EE}"/>
          </ac:cxnSpMkLst>
        </pc:cxnChg>
      </pc:sldChg>
      <pc:sldChg chg="new del">
        <pc:chgData name="Michael Angelo - NHD2 - Graphics and Games" userId="3816526f9a507638" providerId="LiveId" clId="{AA8CB289-6D6E-4B42-81DC-AC104B703BFB}" dt="2025-03-21T16:59:10.728" v="926" actId="680"/>
        <pc:sldMkLst>
          <pc:docMk/>
          <pc:sldMk cId="1502297518" sldId="259"/>
        </pc:sldMkLst>
      </pc:sldChg>
      <pc:sldChg chg="addSp delSp modSp add mod">
        <pc:chgData name="Michael Angelo - NHD2 - Graphics and Games" userId="3816526f9a507638" providerId="LiveId" clId="{AA8CB289-6D6E-4B42-81DC-AC104B703BFB}" dt="2025-03-22T02:35:58.346" v="1552" actId="122"/>
        <pc:sldMkLst>
          <pc:docMk/>
          <pc:sldMk cId="1844403681" sldId="259"/>
        </pc:sldMkLst>
        <pc:spChg chg="del">
          <ac:chgData name="Michael Angelo - NHD2 - Graphics and Games" userId="3816526f9a507638" providerId="LiveId" clId="{AA8CB289-6D6E-4B42-81DC-AC104B703BFB}" dt="2025-03-21T18:57:15.728" v="1429" actId="478"/>
          <ac:spMkLst>
            <pc:docMk/>
            <pc:sldMk cId="1844403681" sldId="259"/>
            <ac:spMk id="5" creationId="{0E0D989F-67B0-9F60-13AD-C221A1EDCDFA}"/>
          </ac:spMkLst>
        </pc:spChg>
        <pc:spChg chg="del">
          <ac:chgData name="Michael Angelo - NHD2 - Graphics and Games" userId="3816526f9a507638" providerId="LiveId" clId="{AA8CB289-6D6E-4B42-81DC-AC104B703BFB}" dt="2025-03-21T18:57:15.728" v="1429" actId="478"/>
          <ac:spMkLst>
            <pc:docMk/>
            <pc:sldMk cId="1844403681" sldId="259"/>
            <ac:spMk id="6" creationId="{A829CBF9-FC18-ED92-34B1-5A2BBEB51581}"/>
          </ac:spMkLst>
        </pc:spChg>
        <pc:spChg chg="del">
          <ac:chgData name="Michael Angelo - NHD2 - Graphics and Games" userId="3816526f9a507638" providerId="LiveId" clId="{AA8CB289-6D6E-4B42-81DC-AC104B703BFB}" dt="2025-03-21T18:57:15.728" v="1429" actId="478"/>
          <ac:spMkLst>
            <pc:docMk/>
            <pc:sldMk cId="1844403681" sldId="259"/>
            <ac:spMk id="7" creationId="{12BA7EA5-977C-C557-8731-A462FCD7FB17}"/>
          </ac:spMkLst>
        </pc:spChg>
        <pc:spChg chg="del">
          <ac:chgData name="Michael Angelo - NHD2 - Graphics and Games" userId="3816526f9a507638" providerId="LiveId" clId="{AA8CB289-6D6E-4B42-81DC-AC104B703BFB}" dt="2025-03-21T18:57:15.728" v="1429" actId="478"/>
          <ac:spMkLst>
            <pc:docMk/>
            <pc:sldMk cId="1844403681" sldId="259"/>
            <ac:spMk id="27" creationId="{F23C6B89-7329-08C1-D0AE-A804E87417B9}"/>
          </ac:spMkLst>
        </pc:spChg>
        <pc:spChg chg="mod">
          <ac:chgData name="Michael Angelo - NHD2 - Graphics and Games" userId="3816526f9a507638" providerId="LiveId" clId="{AA8CB289-6D6E-4B42-81DC-AC104B703BFB}" dt="2025-03-21T19:06:56.590" v="1532" actId="20577"/>
          <ac:spMkLst>
            <pc:docMk/>
            <pc:sldMk cId="1844403681" sldId="259"/>
            <ac:spMk id="33" creationId="{70F908FB-92CD-510C-8054-B72E81617056}"/>
          </ac:spMkLst>
        </pc:spChg>
        <pc:spChg chg="mod">
          <ac:chgData name="Michael Angelo - NHD2 - Graphics and Games" userId="3816526f9a507638" providerId="LiveId" clId="{AA8CB289-6D6E-4B42-81DC-AC104B703BFB}" dt="2025-03-21T16:59:26.636" v="928" actId="1076"/>
          <ac:spMkLst>
            <pc:docMk/>
            <pc:sldMk cId="1844403681" sldId="259"/>
            <ac:spMk id="57" creationId="{4C13F456-2385-D67E-6AC9-DB3AF6E0CF80}"/>
          </ac:spMkLst>
        </pc:spChg>
        <pc:spChg chg="mod">
          <ac:chgData name="Michael Angelo - NHD2 - Graphics and Games" userId="3816526f9a507638" providerId="LiveId" clId="{AA8CB289-6D6E-4B42-81DC-AC104B703BFB}" dt="2025-03-21T16:59:29.955" v="929" actId="1076"/>
          <ac:spMkLst>
            <pc:docMk/>
            <pc:sldMk cId="1844403681" sldId="259"/>
            <ac:spMk id="59" creationId="{59060514-C83C-7661-40A3-FD6EC696F885}"/>
          </ac:spMkLst>
        </pc:spChg>
        <pc:spChg chg="del">
          <ac:chgData name="Michael Angelo - NHD2 - Graphics and Games" userId="3816526f9a507638" providerId="LiveId" clId="{AA8CB289-6D6E-4B42-81DC-AC104B703BFB}" dt="2025-03-21T18:57:15.728" v="1429" actId="478"/>
          <ac:spMkLst>
            <pc:docMk/>
            <pc:sldMk cId="1844403681" sldId="259"/>
            <ac:spMk id="61" creationId="{12BAE750-D0B2-118A-B26B-9C3510725972}"/>
          </ac:spMkLst>
        </pc:spChg>
        <pc:spChg chg="del">
          <ac:chgData name="Michael Angelo - NHD2 - Graphics and Games" userId="3816526f9a507638" providerId="LiveId" clId="{AA8CB289-6D6E-4B42-81DC-AC104B703BFB}" dt="2025-03-21T18:57:15.728" v="1429" actId="478"/>
          <ac:spMkLst>
            <pc:docMk/>
            <pc:sldMk cId="1844403681" sldId="259"/>
            <ac:spMk id="63" creationId="{90033228-8924-8170-42B7-369423956D2E}"/>
          </ac:spMkLst>
        </pc:spChg>
        <pc:spChg chg="del">
          <ac:chgData name="Michael Angelo - NHD2 - Graphics and Games" userId="3816526f9a507638" providerId="LiveId" clId="{AA8CB289-6D6E-4B42-81DC-AC104B703BFB}" dt="2025-03-21T18:57:15.728" v="1429" actId="478"/>
          <ac:spMkLst>
            <pc:docMk/>
            <pc:sldMk cId="1844403681" sldId="259"/>
            <ac:spMk id="65" creationId="{A409E6D7-CAF2-32C2-B759-BBA6D36626F4}"/>
          </ac:spMkLst>
        </pc:spChg>
        <pc:spChg chg="del">
          <ac:chgData name="Michael Angelo - NHD2 - Graphics and Games" userId="3816526f9a507638" providerId="LiveId" clId="{AA8CB289-6D6E-4B42-81DC-AC104B703BFB}" dt="2025-03-21T18:57:15.728" v="1429" actId="478"/>
          <ac:spMkLst>
            <pc:docMk/>
            <pc:sldMk cId="1844403681" sldId="259"/>
            <ac:spMk id="67" creationId="{0E2CC331-72CD-A9B9-50EA-687A63680490}"/>
          </ac:spMkLst>
        </pc:spChg>
        <pc:spChg chg="mod">
          <ac:chgData name="Michael Angelo - NHD2 - Graphics and Games" userId="3816526f9a507638" providerId="LiveId" clId="{AA8CB289-6D6E-4B42-81DC-AC104B703BFB}" dt="2025-03-21T16:59:33.012" v="930" actId="1076"/>
          <ac:spMkLst>
            <pc:docMk/>
            <pc:sldMk cId="1844403681" sldId="259"/>
            <ac:spMk id="69" creationId="{591DA1CC-B612-A633-5E7D-CCC132A0A62B}"/>
          </ac:spMkLst>
        </pc:spChg>
        <pc:spChg chg="del mod">
          <ac:chgData name="Michael Angelo - NHD2 - Graphics and Games" userId="3816526f9a507638" providerId="LiveId" clId="{AA8CB289-6D6E-4B42-81DC-AC104B703BFB}" dt="2025-03-21T18:57:18.656" v="1432" actId="478"/>
          <ac:spMkLst>
            <pc:docMk/>
            <pc:sldMk cId="1844403681" sldId="259"/>
            <ac:spMk id="71" creationId="{D1FF5BF8-A98F-402B-8EBF-36ABF43038DE}"/>
          </ac:spMkLst>
        </pc:spChg>
        <pc:spChg chg="del mod">
          <ac:chgData name="Michael Angelo - NHD2 - Graphics and Games" userId="3816526f9a507638" providerId="LiveId" clId="{AA8CB289-6D6E-4B42-81DC-AC104B703BFB}" dt="2025-03-21T18:57:17.929" v="1431" actId="478"/>
          <ac:spMkLst>
            <pc:docMk/>
            <pc:sldMk cId="1844403681" sldId="259"/>
            <ac:spMk id="73" creationId="{088203D5-3353-7FFD-F2EA-C8BB1B0EBF0B}"/>
          </ac:spMkLst>
        </pc:spChg>
        <pc:spChg chg="del mod">
          <ac:chgData name="Michael Angelo - NHD2 - Graphics and Games" userId="3816526f9a507638" providerId="LiveId" clId="{AA8CB289-6D6E-4B42-81DC-AC104B703BFB}" dt="2025-03-21T18:57:15.728" v="1429" actId="478"/>
          <ac:spMkLst>
            <pc:docMk/>
            <pc:sldMk cId="1844403681" sldId="259"/>
            <ac:spMk id="75" creationId="{B7D96016-174C-9BE8-6EFC-942139D50015}"/>
          </ac:spMkLst>
        </pc:spChg>
        <pc:spChg chg="del mod">
          <ac:chgData name="Michael Angelo - NHD2 - Graphics and Games" userId="3816526f9a507638" providerId="LiveId" clId="{AA8CB289-6D6E-4B42-81DC-AC104B703BFB}" dt="2025-03-21T18:57:15.728" v="1429" actId="478"/>
          <ac:spMkLst>
            <pc:docMk/>
            <pc:sldMk cId="1844403681" sldId="259"/>
            <ac:spMk id="77" creationId="{DC07C8B7-8414-AEC0-D0D4-8D993C647606}"/>
          </ac:spMkLst>
        </pc:spChg>
        <pc:spChg chg="mod">
          <ac:chgData name="Michael Angelo - NHD2 - Graphics and Games" userId="3816526f9a507638" providerId="LiveId" clId="{AA8CB289-6D6E-4B42-81DC-AC104B703BFB}" dt="2025-03-21T16:59:59.700" v="934" actId="1076"/>
          <ac:spMkLst>
            <pc:docMk/>
            <pc:sldMk cId="1844403681" sldId="259"/>
            <ac:spMk id="79" creationId="{06958815-3777-7BFF-E765-01769D99DE2F}"/>
          </ac:spMkLst>
        </pc:spChg>
        <pc:graphicFrameChg chg="add mod modGraphic">
          <ac:chgData name="Michael Angelo - NHD2 - Graphics and Games" userId="3816526f9a507638" providerId="LiveId" clId="{AA8CB289-6D6E-4B42-81DC-AC104B703BFB}" dt="2025-03-22T02:35:58.346" v="1552" actId="122"/>
          <ac:graphicFrameMkLst>
            <pc:docMk/>
            <pc:sldMk cId="1844403681" sldId="259"/>
            <ac:graphicFrameMk id="2" creationId="{2BB7C552-EDFA-7D83-FDFD-25E772A001B2}"/>
          </ac:graphicFrameMkLst>
        </pc:graphicFrameChg>
        <pc:cxnChg chg="del">
          <ac:chgData name="Michael Angelo - NHD2 - Graphics and Games" userId="3816526f9a507638" providerId="LiveId" clId="{AA8CB289-6D6E-4B42-81DC-AC104B703BFB}" dt="2025-03-21T16:59:39.482" v="932" actId="478"/>
          <ac:cxnSpMkLst>
            <pc:docMk/>
            <pc:sldMk cId="1844403681" sldId="259"/>
            <ac:cxnSpMk id="105" creationId="{07563B3E-18ED-7F12-2301-BA99FC700DD5}"/>
          </ac:cxnSpMkLst>
        </pc:cxnChg>
        <pc:cxnChg chg="del">
          <ac:chgData name="Michael Angelo - NHD2 - Graphics and Games" userId="3816526f9a507638" providerId="LiveId" clId="{AA8CB289-6D6E-4B42-81DC-AC104B703BFB}" dt="2025-03-21T16:59:39.482" v="932" actId="478"/>
          <ac:cxnSpMkLst>
            <pc:docMk/>
            <pc:sldMk cId="1844403681" sldId="259"/>
            <ac:cxnSpMk id="108" creationId="{42687142-C5E0-0F82-5162-2D220126403B}"/>
          </ac:cxnSpMkLst>
        </pc:cxnChg>
        <pc:cxnChg chg="del">
          <ac:chgData name="Michael Angelo - NHD2 - Graphics and Games" userId="3816526f9a507638" providerId="LiveId" clId="{AA8CB289-6D6E-4B42-81DC-AC104B703BFB}" dt="2025-03-21T16:59:39.482" v="932" actId="478"/>
          <ac:cxnSpMkLst>
            <pc:docMk/>
            <pc:sldMk cId="1844403681" sldId="259"/>
            <ac:cxnSpMk id="109" creationId="{052CF59E-2500-200E-BA2B-41E23422977E}"/>
          </ac:cxnSpMkLst>
        </pc:cxnChg>
        <pc:cxnChg chg="del">
          <ac:chgData name="Michael Angelo - NHD2 - Graphics and Games" userId="3816526f9a507638" providerId="LiveId" clId="{AA8CB289-6D6E-4B42-81DC-AC104B703BFB}" dt="2025-03-21T16:59:39.482" v="932" actId="478"/>
          <ac:cxnSpMkLst>
            <pc:docMk/>
            <pc:sldMk cId="1844403681" sldId="259"/>
            <ac:cxnSpMk id="110" creationId="{9C3D6F00-7B06-C24A-A763-E5B735DC3649}"/>
          </ac:cxnSpMkLst>
        </pc:cxnChg>
        <pc:cxnChg chg="del">
          <ac:chgData name="Michael Angelo - NHD2 - Graphics and Games" userId="3816526f9a507638" providerId="LiveId" clId="{AA8CB289-6D6E-4B42-81DC-AC104B703BFB}" dt="2025-03-21T16:59:39.482" v="932" actId="478"/>
          <ac:cxnSpMkLst>
            <pc:docMk/>
            <pc:sldMk cId="1844403681" sldId="259"/>
            <ac:cxnSpMk id="111" creationId="{3EE9EA66-6E72-73E1-2842-26508A158761}"/>
          </ac:cxnSpMkLst>
        </pc:cxnChg>
        <pc:cxnChg chg="del">
          <ac:chgData name="Michael Angelo - NHD2 - Graphics and Games" userId="3816526f9a507638" providerId="LiveId" clId="{AA8CB289-6D6E-4B42-81DC-AC104B703BFB}" dt="2025-03-21T16:59:39.482" v="932" actId="478"/>
          <ac:cxnSpMkLst>
            <pc:docMk/>
            <pc:sldMk cId="1844403681" sldId="259"/>
            <ac:cxnSpMk id="121" creationId="{9BCD3299-F50B-D77A-86BF-BEDAFC93332F}"/>
          </ac:cxnSpMkLst>
        </pc:cxnChg>
        <pc:cxnChg chg="del">
          <ac:chgData name="Michael Angelo - NHD2 - Graphics and Games" userId="3816526f9a507638" providerId="LiveId" clId="{AA8CB289-6D6E-4B42-81DC-AC104B703BFB}" dt="2025-03-21T16:59:42.075" v="933" actId="478"/>
          <ac:cxnSpMkLst>
            <pc:docMk/>
            <pc:sldMk cId="1844403681" sldId="259"/>
            <ac:cxnSpMk id="132" creationId="{689706FA-CB31-2FF4-E6C7-0ABC3C04AB17}"/>
          </ac:cxnSpMkLst>
        </pc:cxnChg>
        <pc:cxnChg chg="del">
          <ac:chgData name="Michael Angelo - NHD2 - Graphics and Games" userId="3816526f9a507638" providerId="LiveId" clId="{AA8CB289-6D6E-4B42-81DC-AC104B703BFB}" dt="2025-03-21T16:59:42.075" v="933" actId="478"/>
          <ac:cxnSpMkLst>
            <pc:docMk/>
            <pc:sldMk cId="1844403681" sldId="259"/>
            <ac:cxnSpMk id="133" creationId="{403EC174-C949-D9AB-7FE2-9780FEA5CDF6}"/>
          </ac:cxnSpMkLst>
        </pc:cxnChg>
        <pc:cxnChg chg="del">
          <ac:chgData name="Michael Angelo - NHD2 - Graphics and Games" userId="3816526f9a507638" providerId="LiveId" clId="{AA8CB289-6D6E-4B42-81DC-AC104B703BFB}" dt="2025-03-21T16:59:42.075" v="933" actId="478"/>
          <ac:cxnSpMkLst>
            <pc:docMk/>
            <pc:sldMk cId="1844403681" sldId="259"/>
            <ac:cxnSpMk id="134" creationId="{47FA75FE-4D99-F259-C047-BCC2900CE8DB}"/>
          </ac:cxnSpMkLst>
        </pc:cxnChg>
        <pc:cxnChg chg="del">
          <ac:chgData name="Michael Angelo - NHD2 - Graphics and Games" userId="3816526f9a507638" providerId="LiveId" clId="{AA8CB289-6D6E-4B42-81DC-AC104B703BFB}" dt="2025-03-21T16:59:42.075" v="933" actId="478"/>
          <ac:cxnSpMkLst>
            <pc:docMk/>
            <pc:sldMk cId="1844403681" sldId="259"/>
            <ac:cxnSpMk id="135" creationId="{9596B64B-AF99-F5D9-FB55-CC7147DB727E}"/>
          </ac:cxnSpMkLst>
        </pc:cxnChg>
        <pc:cxnChg chg="del">
          <ac:chgData name="Michael Angelo - NHD2 - Graphics and Games" userId="3816526f9a507638" providerId="LiveId" clId="{AA8CB289-6D6E-4B42-81DC-AC104B703BFB}" dt="2025-03-21T16:59:42.075" v="933" actId="478"/>
          <ac:cxnSpMkLst>
            <pc:docMk/>
            <pc:sldMk cId="1844403681" sldId="259"/>
            <ac:cxnSpMk id="136" creationId="{177613FF-1167-DC19-2C28-AFC84DC7EC00}"/>
          </ac:cxnSpMkLst>
        </pc:cxnChg>
        <pc:cxnChg chg="del">
          <ac:chgData name="Michael Angelo - NHD2 - Graphics and Games" userId="3816526f9a507638" providerId="LiveId" clId="{AA8CB289-6D6E-4B42-81DC-AC104B703BFB}" dt="2025-03-21T16:59:42.075" v="933" actId="478"/>
          <ac:cxnSpMkLst>
            <pc:docMk/>
            <pc:sldMk cId="1844403681" sldId="259"/>
            <ac:cxnSpMk id="137" creationId="{DAD62A58-E7EC-A485-9C45-A196A65BEA1E}"/>
          </ac:cxnSpMkLst>
        </pc:cxnChg>
        <pc:cxnChg chg="del">
          <ac:chgData name="Michael Angelo - NHD2 - Graphics and Games" userId="3816526f9a507638" providerId="LiveId" clId="{AA8CB289-6D6E-4B42-81DC-AC104B703BFB}" dt="2025-03-21T16:59:36.307" v="931" actId="478"/>
          <ac:cxnSpMkLst>
            <pc:docMk/>
            <pc:sldMk cId="1844403681" sldId="259"/>
            <ac:cxnSpMk id="138" creationId="{436BE4D7-B920-BB8A-66B3-48CD9D04B15E}"/>
          </ac:cxnSpMkLst>
        </pc:cxnChg>
        <pc:cxnChg chg="del">
          <ac:chgData name="Michael Angelo - NHD2 - Graphics and Games" userId="3816526f9a507638" providerId="LiveId" clId="{AA8CB289-6D6E-4B42-81DC-AC104B703BFB}" dt="2025-03-21T16:59:36.307" v="931" actId="478"/>
          <ac:cxnSpMkLst>
            <pc:docMk/>
            <pc:sldMk cId="1844403681" sldId="259"/>
            <ac:cxnSpMk id="146" creationId="{79F156F0-FF7C-8B48-1FA5-2214693AAA76}"/>
          </ac:cxnSpMkLst>
        </pc:cxnChg>
        <pc:cxnChg chg="del">
          <ac:chgData name="Michael Angelo - NHD2 - Graphics and Games" userId="3816526f9a507638" providerId="LiveId" clId="{AA8CB289-6D6E-4B42-81DC-AC104B703BFB}" dt="2025-03-21T16:59:36.307" v="931" actId="478"/>
          <ac:cxnSpMkLst>
            <pc:docMk/>
            <pc:sldMk cId="1844403681" sldId="259"/>
            <ac:cxnSpMk id="147" creationId="{D069C44D-3551-5D2E-68F8-A3E9508D89E1}"/>
          </ac:cxnSpMkLst>
        </pc:cxnChg>
        <pc:cxnChg chg="del">
          <ac:chgData name="Michael Angelo - NHD2 - Graphics and Games" userId="3816526f9a507638" providerId="LiveId" clId="{AA8CB289-6D6E-4B42-81DC-AC104B703BFB}" dt="2025-03-21T16:59:36.307" v="931" actId="478"/>
          <ac:cxnSpMkLst>
            <pc:docMk/>
            <pc:sldMk cId="1844403681" sldId="259"/>
            <ac:cxnSpMk id="148" creationId="{9E12437E-CD51-C203-2941-2CE6EB3D5545}"/>
          </ac:cxnSpMkLst>
        </pc:cxnChg>
        <pc:cxnChg chg="del">
          <ac:chgData name="Michael Angelo - NHD2 - Graphics and Games" userId="3816526f9a507638" providerId="LiveId" clId="{AA8CB289-6D6E-4B42-81DC-AC104B703BFB}" dt="2025-03-21T16:59:36.307" v="931" actId="478"/>
          <ac:cxnSpMkLst>
            <pc:docMk/>
            <pc:sldMk cId="1844403681" sldId="259"/>
            <ac:cxnSpMk id="149" creationId="{C8694ADF-72C3-FAA0-BAB9-19FC9CF4E6C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4504B4-3AA1-410F-931B-1B02B378CE01}" type="datetime1">
              <a:rPr lang="es-MX" smtClean="0"/>
              <a:t>21/03/2025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CC1266-2A2C-4F26-9739-FFE7DACFA965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MX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es-MX" noProof="0" smtClean="0"/>
              <a:t>‹#›</a:t>
            </a:fld>
            <a:endParaRPr lang="es-MX" noProof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MX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MX" noProof="0"/>
              <a:t>Haz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C909458D-B3CE-4A8D-899B-C9C683DA90E5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MX" noProof="0"/>
              <a:t>Haz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633CBF-6628-4F37-93B3-DEFE183143BF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4AEC013F-7504-4B67-AFB7-44F5855DE918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A865D6E0-986B-481F-8DDA-29426118D800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  <p:sp>
        <p:nvSpPr>
          <p:cNvPr id="9" name="CuadroDeTexto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MX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CuadroDeTexto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MX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 dirty="0"/>
              <a:t>Haz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2BCDFE5F-1594-42B1-A426-5A343C148FFD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 dirty="0"/>
              <a:t>Haz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37759-C9F6-4094-AF3D-E86A88B1B99A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MX" noProof="0"/>
              <a:t>Haz clic en el icono para agregar una imagen</a:t>
            </a:r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MX" noProof="0"/>
              <a:t>Haz clic en el icono para agregar una imagen</a:t>
            </a:r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MX" noProof="0"/>
              <a:t>Haz clic en el icono para agregar una imagen</a:t>
            </a:r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B6627-5C46-4BCF-BAD6-4CDD0B99EE02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3D54D8-6E66-4A3F-A59A-5058F3F2FAA5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8295176C-641D-412E-917B-B975BD2B87E2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D970D9-5878-4C92-BECB-5AAD02586BC8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F0B325D-70B9-42D8-BA9D-AF1ACBC8615D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37325-B1F7-425F-A069-9EAD0D2805E0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8C985-43FD-40FE-B008-520D6876BAE0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4B8DB6-66C4-4BAC-914F-FFE6737BD445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A5321D-2214-4696-BADA-F09A5F2D1243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6985D3-D587-4766-8B44-D8BF787E3DBC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MX" noProof="0"/>
              <a:t>Haz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MX" noProof="0"/>
              <a:t>Haz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802F00-6079-414D-B0C7-695DC8047612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MX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MX" noProof="0" smtClean="0"/>
              <a:t>‹#›</a:t>
            </a:fld>
            <a:endParaRPr lang="es-MX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MX" noProof="0"/>
              <a:t>Haz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MX" noProof="0"/>
              <a:t>Haz clic para modificar los estilos de texto del patrón</a:t>
            </a:r>
          </a:p>
          <a:p>
            <a:pPr lvl="1" rtl="0"/>
            <a:r>
              <a:rPr lang="es-MX" noProof="0"/>
              <a:t>Segundo nivel</a:t>
            </a:r>
          </a:p>
          <a:p>
            <a:pPr lvl="2" rtl="0"/>
            <a:r>
              <a:rPr lang="es-MX" noProof="0"/>
              <a:t>Tercer nivel</a:t>
            </a:r>
          </a:p>
          <a:p>
            <a:pPr lvl="3" rtl="0"/>
            <a:r>
              <a:rPr lang="es-MX" noProof="0"/>
              <a:t>Cuarto nivel</a:t>
            </a:r>
          </a:p>
          <a:p>
            <a:pPr lvl="4" rtl="0"/>
            <a:r>
              <a:rPr lang="es-MX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17FED32-FFB7-4469-BEED-9F2902885859}" type="datetime1">
              <a:rPr lang="es-MX" noProof="0" smtClean="0"/>
              <a:t>21/03/2025</a:t>
            </a:fld>
            <a:endParaRPr lang="es-MX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MX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MX" noProof="0" smtClean="0"/>
              <a:pPr rtl="0"/>
              <a:t>‹#›</a:t>
            </a:fld>
            <a:endParaRPr lang="es-MX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ángulo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142" y="687136"/>
            <a:ext cx="3265713" cy="5222117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150000"/>
              </a:lnSpc>
            </a:pPr>
            <a:r>
              <a:rPr lang="es-MX" sz="2800" dirty="0" err="1">
                <a:latin typeface="Aptos Display" panose="020B0004020202020204" pitchFamily="34" charset="0"/>
              </a:rPr>
              <a:t>Resúmen</a:t>
            </a:r>
            <a:endParaRPr lang="es-MX" sz="2800" dirty="0">
              <a:latin typeface="Aptos Display" panose="020B000402020202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es-MX" sz="2800" dirty="0">
                <a:latin typeface="Aptos Display" panose="020B0004020202020204" pitchFamily="34" charset="0"/>
              </a:rPr>
              <a:t>Esquema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E56317-D0DB-8059-8594-A87489C73BE0}"/>
              </a:ext>
            </a:extLst>
          </p:cNvPr>
          <p:cNvSpPr txBox="1"/>
          <p:nvPr/>
        </p:nvSpPr>
        <p:spPr>
          <a:xfrm>
            <a:off x="619166" y="2636476"/>
            <a:ext cx="6777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4000" b="1" dirty="0"/>
              <a:t>Clasificación y Gestión</a:t>
            </a:r>
          </a:p>
          <a:p>
            <a:pPr algn="r"/>
            <a:r>
              <a:rPr lang="es-MX" sz="4000" b="1" dirty="0"/>
              <a:t>de la Información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8BB41-0308-5E57-1326-320194B1070D}"/>
              </a:ext>
            </a:extLst>
          </p:cNvPr>
          <p:cNvSpPr txBox="1"/>
          <p:nvPr/>
        </p:nvSpPr>
        <p:spPr>
          <a:xfrm>
            <a:off x="8483680" y="3122778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ptos Display" panose="020B0004020202020204" pitchFamily="34" charset="0"/>
              </a:rPr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53E7A8-222A-04C0-4518-3C3191A5A867}"/>
              </a:ext>
            </a:extLst>
          </p:cNvPr>
          <p:cNvSpPr txBox="1"/>
          <p:nvPr/>
        </p:nvSpPr>
        <p:spPr>
          <a:xfrm>
            <a:off x="0" y="6596390"/>
            <a:ext cx="24336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>
                <a:latin typeface="Aptos Narrow" panose="020B0004020202020204" pitchFamily="34" charset="0"/>
              </a:rPr>
              <a:t>Seguridad | Información Privada | Rev.1.0</a:t>
            </a:r>
          </a:p>
        </p:txBody>
      </p:sp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MX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300" y="1616364"/>
            <a:ext cx="7616118" cy="4789054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dk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buNone/>
            </a:pPr>
            <a:endParaRPr lang="es-MX" sz="700" dirty="0">
              <a:solidFill>
                <a:schemeClr val="tx1"/>
              </a:solidFill>
              <a:latin typeface="Aptos Display" panose="020B0004020202020204" pitchFamily="34" charset="0"/>
            </a:endParaRPr>
          </a:p>
          <a:p>
            <a:pPr>
              <a:buNone/>
            </a:pPr>
            <a:r>
              <a:rPr lang="es-MX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	Clasificar la información según su importancia para ser pública o privada es esencial para garantizar la seguridad, la privacidad y la eficacia en la gestión de datos. </a:t>
            </a:r>
          </a:p>
          <a:p>
            <a:pPr>
              <a:buNone/>
            </a:pPr>
            <a:r>
              <a:rPr lang="es-MX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	Puntos a considerar:</a:t>
            </a:r>
          </a:p>
          <a:p>
            <a:pPr>
              <a:buFont typeface="+mj-lt"/>
              <a:buAutoNum type="arabicPeriod"/>
            </a:pPr>
            <a:r>
              <a:rPr lang="es-MX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Protección de la privacidad y confidencialidad</a:t>
            </a:r>
            <a:r>
              <a:rPr lang="es-MX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: Ayuda a proteger datos sensibles o personales, evitando que información privada caiga en manos indebidas, lo cual es crucial para cumplir con normativas de protección de datos.</a:t>
            </a:r>
          </a:p>
          <a:p>
            <a:pPr>
              <a:buFont typeface="+mj-lt"/>
              <a:buAutoNum type="arabicPeriod"/>
            </a:pPr>
            <a:r>
              <a:rPr lang="es-MX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Prevención de riesgos</a:t>
            </a:r>
            <a:r>
              <a:rPr lang="es-MX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: Clasificar información privada minimiza riesgos como el robo de identidad, la pérdida de propiedad intelectual o el uso indebido de información.</a:t>
            </a:r>
          </a:p>
          <a:p>
            <a:pPr>
              <a:buFont typeface="+mj-lt"/>
              <a:buAutoNum type="arabicPeriod"/>
            </a:pPr>
            <a:r>
              <a:rPr lang="es-MX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Transparencia y acceso controlado</a:t>
            </a:r>
            <a:r>
              <a:rPr lang="es-MX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: Clasificar lo que debe ser público fomenta la transparencia hacia los interesados (como clientes o ciudadanos), sin comprometer datos sensibles.</a:t>
            </a:r>
          </a:p>
          <a:p>
            <a:pPr>
              <a:buFont typeface="+mj-lt"/>
              <a:buAutoNum type="arabicPeriod"/>
            </a:pPr>
            <a:r>
              <a:rPr lang="es-MX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Cumplimiento legal y normativo</a:t>
            </a:r>
            <a:r>
              <a:rPr lang="es-MX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: Muchas leyes y regulaciones, como el GDPR, exigen la distinción y el manejo adecuado de información pública y privada.</a:t>
            </a:r>
          </a:p>
          <a:p>
            <a:pPr>
              <a:buFont typeface="+mj-lt"/>
              <a:buAutoNum type="arabicPeriod"/>
            </a:pPr>
            <a:r>
              <a:rPr lang="es-MX" sz="1600" b="1" dirty="0">
                <a:solidFill>
                  <a:schemeClr val="tx1"/>
                </a:solidFill>
                <a:latin typeface="Aptos Display" panose="020B0004020202020204" pitchFamily="34" charset="0"/>
              </a:rPr>
              <a:t>Eficiencia operativa</a:t>
            </a:r>
            <a:r>
              <a:rPr lang="es-MX" sz="1600" dirty="0">
                <a:solidFill>
                  <a:schemeClr val="tx1"/>
                </a:solidFill>
                <a:latin typeface="Aptos Display" panose="020B0004020202020204" pitchFamily="34" charset="0"/>
              </a:rPr>
              <a:t>: Facilita a las organizaciones identificar qué información puede ser compartida libremente y qué necesita medidas adicionales, lo que mejora la comunicación interna y externa.</a:t>
            </a:r>
          </a:p>
          <a:p>
            <a:pPr rtl="0">
              <a:lnSpc>
                <a:spcPct val="100000"/>
              </a:lnSpc>
            </a:pPr>
            <a:endParaRPr lang="es-MX" sz="2000" dirty="0">
              <a:solidFill>
                <a:schemeClr val="tx1"/>
              </a:solidFill>
              <a:latin typeface="Aptos Display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52775-3968-4D8F-72F6-357EEC01AD95}"/>
              </a:ext>
            </a:extLst>
          </p:cNvPr>
          <p:cNvSpPr txBox="1"/>
          <p:nvPr/>
        </p:nvSpPr>
        <p:spPr>
          <a:xfrm>
            <a:off x="4123300" y="452582"/>
            <a:ext cx="7616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latin typeface="Aptos Display" panose="020B0004020202020204" pitchFamily="34" charset="0"/>
              </a:rPr>
              <a:t>Clasificación y Gestión de la Información</a:t>
            </a:r>
            <a:br>
              <a:rPr lang="es-MX" sz="2800" b="1" dirty="0">
                <a:latin typeface="Avenir Next LT Pro Demi" panose="020F0502020204030204" pitchFamily="34" charset="0"/>
              </a:rPr>
            </a:br>
            <a:r>
              <a:rPr lang="es-MX" sz="2800" b="1" dirty="0">
                <a:latin typeface="Aptos Narrow" panose="020B0004020202020204" pitchFamily="34" charset="0"/>
              </a:rPr>
              <a:t>Lineamientos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CF72B1-AD40-DFB5-4696-B9CC21186985}"/>
              </a:ext>
            </a:extLst>
          </p:cNvPr>
          <p:cNvCxnSpPr>
            <a:cxnSpLocks/>
          </p:cNvCxnSpPr>
          <p:nvPr/>
        </p:nvCxnSpPr>
        <p:spPr>
          <a:xfrm>
            <a:off x="4123300" y="951340"/>
            <a:ext cx="75237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13211CF-E034-F8E4-4426-D00DB0FA02F2}"/>
              </a:ext>
            </a:extLst>
          </p:cNvPr>
          <p:cNvSpPr txBox="1"/>
          <p:nvPr/>
        </p:nvSpPr>
        <p:spPr>
          <a:xfrm>
            <a:off x="0" y="6596390"/>
            <a:ext cx="24336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>
                <a:latin typeface="Aptos Narrow" panose="020B0004020202020204" pitchFamily="34" charset="0"/>
              </a:rPr>
              <a:t>Seguridad | Información Privada | Rev.1.0</a:t>
            </a:r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accent6">
                <a:lumMod val="5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F9194E-7C9A-4111-C6FE-F32FCBD7D649}"/>
              </a:ext>
            </a:extLst>
          </p:cNvPr>
          <p:cNvSpPr txBox="1"/>
          <p:nvPr/>
        </p:nvSpPr>
        <p:spPr>
          <a:xfrm>
            <a:off x="8233044" y="5770928"/>
            <a:ext cx="111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chemeClr val="bg1"/>
                </a:solidFill>
                <a:latin typeface="Aptos Display" panose="020B0004020202020204" pitchFamily="34" charset="0"/>
              </a:rPr>
              <a:t>• </a:t>
            </a:r>
            <a:r>
              <a:rPr lang="es-MX" sz="1400" dirty="0">
                <a:solidFill>
                  <a:schemeClr val="bg1"/>
                </a:solidFill>
                <a:latin typeface="Aptos Display" panose="020B0004020202020204" pitchFamily="34" charset="0"/>
                <a:cs typeface="Aptos Serif" panose="020B0502040204020203" pitchFamily="18" charset="0"/>
              </a:rPr>
              <a:t>Acceso QR</a:t>
            </a:r>
          </a:p>
        </p:txBody>
      </p:sp>
      <p:sp>
        <p:nvSpPr>
          <p:cNvPr id="8" name="Left Bracket 7">
            <a:extLst>
              <a:ext uri="{FF2B5EF4-FFF2-40B4-BE49-F238E27FC236}">
                <a16:creationId xmlns:a16="http://schemas.microsoft.com/office/drawing/2014/main" id="{775E9656-2622-AB50-19E2-A56E7BFF620F}"/>
              </a:ext>
            </a:extLst>
          </p:cNvPr>
          <p:cNvSpPr/>
          <p:nvPr/>
        </p:nvSpPr>
        <p:spPr>
          <a:xfrm>
            <a:off x="8250390" y="5714021"/>
            <a:ext cx="79694" cy="421592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400">
              <a:latin typeface="Aptos Display" panose="020B00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8A163-0754-D656-3A4E-E3D2EB00D14E}"/>
              </a:ext>
            </a:extLst>
          </p:cNvPr>
          <p:cNvSpPr txBox="1"/>
          <p:nvPr/>
        </p:nvSpPr>
        <p:spPr>
          <a:xfrm>
            <a:off x="4599134" y="4572045"/>
            <a:ext cx="1706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s-mx"/>
            </a:defPPr>
            <a:lvl1pPr>
              <a:defRPr>
                <a:solidFill>
                  <a:schemeClr val="bg1"/>
                </a:solidFill>
                <a:latin typeface="Aptos" panose="020B0004020202020204" pitchFamily="34" charset="0"/>
                <a:cs typeface="Aptos Serif" panose="020B0502040204020203" pitchFamily="18" charset="0"/>
              </a:defRPr>
            </a:lvl1pPr>
          </a:lstStyle>
          <a:p>
            <a:r>
              <a:rPr lang="es-MX" sz="1400" dirty="0">
                <a:latin typeface="Aptos Display" panose="020B0004020202020204" pitchFamily="34" charset="0"/>
              </a:rPr>
              <a:t>• Aviso Legal</a:t>
            </a:r>
          </a:p>
          <a:p>
            <a:r>
              <a:rPr lang="es-MX" sz="1400" dirty="0">
                <a:latin typeface="Aptos Display" panose="020B0004020202020204" pitchFamily="34" charset="0"/>
              </a:rPr>
              <a:t>• Aviso de Privacidad</a:t>
            </a:r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2CCE9E71-14A3-195B-E9FD-389D0B63207D}"/>
              </a:ext>
            </a:extLst>
          </p:cNvPr>
          <p:cNvSpPr/>
          <p:nvPr/>
        </p:nvSpPr>
        <p:spPr>
          <a:xfrm>
            <a:off x="4604850" y="4579976"/>
            <a:ext cx="116695" cy="52322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400">
              <a:latin typeface="Aptos Display" panose="020B00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728953-D9A9-52D0-EBCA-19C2393653B0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386404" y="4837621"/>
            <a:ext cx="218446" cy="3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AB4DA0-DBC7-ABF1-F086-D1AAE1A9A72E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8031876" y="5924817"/>
            <a:ext cx="218514" cy="2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D88B6FF-27C2-D4F4-21A0-F83DAFFC6B1D}"/>
              </a:ext>
            </a:extLst>
          </p:cNvPr>
          <p:cNvSpPr txBox="1"/>
          <p:nvPr/>
        </p:nvSpPr>
        <p:spPr>
          <a:xfrm>
            <a:off x="4599134" y="5141683"/>
            <a:ext cx="1934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s-mx"/>
            </a:defPPr>
            <a:lvl1pPr>
              <a:defRPr>
                <a:solidFill>
                  <a:schemeClr val="bg1"/>
                </a:solidFill>
                <a:latin typeface="Aptos" panose="020B0004020202020204" pitchFamily="34" charset="0"/>
                <a:cs typeface="Aptos Serif" panose="020B0502040204020203" pitchFamily="18" charset="0"/>
              </a:defRPr>
            </a:lvl1pPr>
          </a:lstStyle>
          <a:p>
            <a:r>
              <a:rPr lang="es-MX" sz="1400" dirty="0">
                <a:latin typeface="Aptos Display" panose="020B0004020202020204" pitchFamily="34" charset="0"/>
              </a:rPr>
              <a:t>• Directorio de Servicios</a:t>
            </a:r>
          </a:p>
          <a:p>
            <a:r>
              <a:rPr lang="es-MX" sz="1400" dirty="0">
                <a:latin typeface="Aptos Display" panose="020B0004020202020204" pitchFamily="34" charset="0"/>
              </a:rPr>
              <a:t>• Sitios de Interés | Blog</a:t>
            </a:r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DA38BE27-223A-B813-27BE-A114FC6FB336}"/>
              </a:ext>
            </a:extLst>
          </p:cNvPr>
          <p:cNvSpPr/>
          <p:nvPr/>
        </p:nvSpPr>
        <p:spPr>
          <a:xfrm>
            <a:off x="4600521" y="5157006"/>
            <a:ext cx="117242" cy="507897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1400">
              <a:latin typeface="Aptos Display" panose="020B0004020202020204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4A9D1D-455F-541A-47CB-4D97CC8FCE7F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4392759" y="5410955"/>
            <a:ext cx="2077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DC82789-5621-A9D9-0524-176BB31E8720}"/>
              </a:ext>
            </a:extLst>
          </p:cNvPr>
          <p:cNvSpPr txBox="1"/>
          <p:nvPr/>
        </p:nvSpPr>
        <p:spPr>
          <a:xfrm>
            <a:off x="4104828" y="289936"/>
            <a:ext cx="7616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bg1"/>
                </a:solidFill>
                <a:latin typeface="Aptos Display" panose="020B0004020202020204" pitchFamily="34" charset="0"/>
              </a:rPr>
              <a:t>Clasificación y Gestión de la Información</a:t>
            </a:r>
            <a:br>
              <a:rPr lang="es-MX" sz="2800" b="1" dirty="0">
                <a:solidFill>
                  <a:schemeClr val="bg1"/>
                </a:solidFill>
                <a:latin typeface="Avenir Next LT Pro Demi" panose="020F0502020204030204" pitchFamily="34" charset="0"/>
              </a:rPr>
            </a:br>
            <a:r>
              <a:rPr lang="es-MX" sz="2800" b="1" dirty="0">
                <a:solidFill>
                  <a:schemeClr val="bg1"/>
                </a:solidFill>
                <a:latin typeface="Aptos Narrow" panose="020B0004020202020204" pitchFamily="34" charset="0"/>
              </a:rPr>
              <a:t>Estructura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ABD036-D6F8-27FE-A334-206425F12A6C}"/>
              </a:ext>
            </a:extLst>
          </p:cNvPr>
          <p:cNvCxnSpPr>
            <a:cxnSpLocks/>
          </p:cNvCxnSpPr>
          <p:nvPr/>
        </p:nvCxnSpPr>
        <p:spPr>
          <a:xfrm>
            <a:off x="5467928" y="788694"/>
            <a:ext cx="61606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FC87D8C-9F9C-1DB8-F8E9-28BC45B55F85}"/>
              </a:ext>
            </a:extLst>
          </p:cNvPr>
          <p:cNvSpPr txBox="1"/>
          <p:nvPr/>
        </p:nvSpPr>
        <p:spPr>
          <a:xfrm>
            <a:off x="0" y="6596390"/>
            <a:ext cx="24336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>
                <a:latin typeface="Aptos Narrow" panose="020B0004020202020204" pitchFamily="34" charset="0"/>
              </a:rPr>
              <a:t>Seguridad | Información Privada | Rev.1.0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B9DB3A7-B344-EF90-86D9-9F20E2FF8364}"/>
              </a:ext>
            </a:extLst>
          </p:cNvPr>
          <p:cNvSpPr/>
          <p:nvPr/>
        </p:nvSpPr>
        <p:spPr>
          <a:xfrm>
            <a:off x="5239002" y="1409582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  <a:solidFill>
            <a:srgbClr val="00B0F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kern="1200">
                <a:latin typeface="Aptos Narrow" panose="020B0004020202020204" pitchFamily="34" charset="0"/>
              </a:rPr>
              <a:t>Información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16C159B-95FE-B202-9372-A9E169404675}"/>
              </a:ext>
            </a:extLst>
          </p:cNvPr>
          <p:cNvSpPr/>
          <p:nvPr/>
        </p:nvSpPr>
        <p:spPr>
          <a:xfrm>
            <a:off x="3346867" y="2398837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kern="1200">
                <a:latin typeface="Aptos Narrow" panose="020B0004020202020204" pitchFamily="34" charset="0"/>
              </a:rPr>
              <a:t>Pública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5719A68-2E10-DCE2-8827-00924BB9952D}"/>
              </a:ext>
            </a:extLst>
          </p:cNvPr>
          <p:cNvSpPr/>
          <p:nvPr/>
        </p:nvSpPr>
        <p:spPr>
          <a:xfrm>
            <a:off x="3323155" y="3350398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200" kern="1200" dirty="0">
                <a:solidFill>
                  <a:schemeClr val="bg1"/>
                </a:solidFill>
                <a:latin typeface="Aptos Narrow" panose="020B0004020202020204" pitchFamily="34" charset="0"/>
              </a:rPr>
              <a:t>Proyectos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DFC40410-D3EC-B7AC-6F06-1486FDBA074E}"/>
              </a:ext>
            </a:extLst>
          </p:cNvPr>
          <p:cNvSpPr/>
          <p:nvPr/>
        </p:nvSpPr>
        <p:spPr>
          <a:xfrm>
            <a:off x="3323155" y="3961221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200" kern="1200">
                <a:solidFill>
                  <a:schemeClr val="bg1"/>
                </a:solidFill>
                <a:latin typeface="Aptos Narrow" panose="020B0004020202020204" pitchFamily="34" charset="0"/>
              </a:rPr>
              <a:t>Servicios Públicos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82B08E2-0F2B-6773-CCD4-933A375363E5}"/>
              </a:ext>
            </a:extLst>
          </p:cNvPr>
          <p:cNvSpPr/>
          <p:nvPr/>
        </p:nvSpPr>
        <p:spPr>
          <a:xfrm>
            <a:off x="3323155" y="4572045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200" kern="1200">
                <a:solidFill>
                  <a:schemeClr val="bg1"/>
                </a:solidFill>
                <a:latin typeface="Aptos Narrow" panose="020B0004020202020204" pitchFamily="34" charset="0"/>
              </a:rPr>
              <a:t>Legal</a:t>
            </a: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48E9F024-603A-4B05-014E-56E4E5AE2AC0}"/>
              </a:ext>
            </a:extLst>
          </p:cNvPr>
          <p:cNvSpPr/>
          <p:nvPr/>
        </p:nvSpPr>
        <p:spPr>
          <a:xfrm>
            <a:off x="3323155" y="5182869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200" kern="1200">
                <a:solidFill>
                  <a:schemeClr val="bg1"/>
                </a:solidFill>
                <a:latin typeface="Aptos Narrow" panose="020B0004020202020204" pitchFamily="34" charset="0"/>
              </a:rPr>
              <a:t>Servicios</a:t>
            </a: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13DD604-3001-086D-F2F5-C68571880535}"/>
              </a:ext>
            </a:extLst>
          </p:cNvPr>
          <p:cNvSpPr/>
          <p:nvPr/>
        </p:nvSpPr>
        <p:spPr>
          <a:xfrm>
            <a:off x="6969574" y="2398837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kern="1200">
                <a:latin typeface="Aptos Narrow" panose="020B0004020202020204" pitchFamily="34" charset="0"/>
              </a:rPr>
              <a:t>Privada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6B3DE7FA-37FF-A2B1-E5B5-8745D92C0D24}"/>
              </a:ext>
            </a:extLst>
          </p:cNvPr>
          <p:cNvSpPr/>
          <p:nvPr/>
        </p:nvSpPr>
        <p:spPr>
          <a:xfrm>
            <a:off x="6969574" y="3222763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200" kern="1200" dirty="0">
                <a:solidFill>
                  <a:schemeClr val="bg1"/>
                </a:solidFill>
                <a:latin typeface="Aptos Narrow" panose="020B0004020202020204" pitchFamily="34" charset="0"/>
              </a:rPr>
              <a:t>Avisos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6656EEF-EA8A-4DF3-D6B5-17369E161DB4}"/>
              </a:ext>
            </a:extLst>
          </p:cNvPr>
          <p:cNvSpPr/>
          <p:nvPr/>
        </p:nvSpPr>
        <p:spPr>
          <a:xfrm>
            <a:off x="6969574" y="3833587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200" kern="1200">
                <a:solidFill>
                  <a:schemeClr val="bg1"/>
                </a:solidFill>
                <a:latin typeface="Aptos Narrow" panose="020B0004020202020204" pitchFamily="34" charset="0"/>
              </a:rPr>
              <a:t>Minutas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5E1DF78-2CC7-6816-0EF8-57E3F8314AB7}"/>
              </a:ext>
            </a:extLst>
          </p:cNvPr>
          <p:cNvSpPr/>
          <p:nvPr/>
        </p:nvSpPr>
        <p:spPr>
          <a:xfrm>
            <a:off x="6969574" y="4444411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200" kern="1200">
                <a:solidFill>
                  <a:schemeClr val="bg1"/>
                </a:solidFill>
                <a:latin typeface="Aptos Narrow" panose="020B0004020202020204" pitchFamily="34" charset="0"/>
              </a:rPr>
              <a:t>Personal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6DAA3132-E9A9-42FC-E1FC-4F7896580763}"/>
              </a:ext>
            </a:extLst>
          </p:cNvPr>
          <p:cNvSpPr/>
          <p:nvPr/>
        </p:nvSpPr>
        <p:spPr>
          <a:xfrm>
            <a:off x="6969574" y="5055235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200" kern="1200">
                <a:solidFill>
                  <a:schemeClr val="bg1"/>
                </a:solidFill>
                <a:latin typeface="Aptos Narrow" panose="020B0004020202020204" pitchFamily="34" charset="0"/>
              </a:rPr>
              <a:t>Financiera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FFE0FFCC-9EF3-0C2D-2DC9-0E9A27BDA01C}"/>
              </a:ext>
            </a:extLst>
          </p:cNvPr>
          <p:cNvSpPr/>
          <p:nvPr/>
        </p:nvSpPr>
        <p:spPr>
          <a:xfrm>
            <a:off x="6969574" y="5666058"/>
            <a:ext cx="1062302" cy="531151"/>
          </a:xfrm>
          <a:custGeom>
            <a:avLst/>
            <a:gdLst>
              <a:gd name="connsiteX0" fmla="*/ 0 w 1062302"/>
              <a:gd name="connsiteY0" fmla="*/ 53115 h 531151"/>
              <a:gd name="connsiteX1" fmla="*/ 53115 w 1062302"/>
              <a:gd name="connsiteY1" fmla="*/ 0 h 531151"/>
              <a:gd name="connsiteX2" fmla="*/ 1009187 w 1062302"/>
              <a:gd name="connsiteY2" fmla="*/ 0 h 531151"/>
              <a:gd name="connsiteX3" fmla="*/ 1062302 w 1062302"/>
              <a:gd name="connsiteY3" fmla="*/ 53115 h 531151"/>
              <a:gd name="connsiteX4" fmla="*/ 1062302 w 1062302"/>
              <a:gd name="connsiteY4" fmla="*/ 478036 h 531151"/>
              <a:gd name="connsiteX5" fmla="*/ 1009187 w 1062302"/>
              <a:gd name="connsiteY5" fmla="*/ 531151 h 531151"/>
              <a:gd name="connsiteX6" fmla="*/ 53115 w 1062302"/>
              <a:gd name="connsiteY6" fmla="*/ 531151 h 531151"/>
              <a:gd name="connsiteX7" fmla="*/ 0 w 1062302"/>
              <a:gd name="connsiteY7" fmla="*/ 478036 h 531151"/>
              <a:gd name="connsiteX8" fmla="*/ 0 w 1062302"/>
              <a:gd name="connsiteY8" fmla="*/ 53115 h 53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2302" h="531151">
                <a:moveTo>
                  <a:pt x="0" y="53115"/>
                </a:moveTo>
                <a:cubicBezTo>
                  <a:pt x="0" y="23780"/>
                  <a:pt x="23780" y="0"/>
                  <a:pt x="53115" y="0"/>
                </a:cubicBezTo>
                <a:lnTo>
                  <a:pt x="1009187" y="0"/>
                </a:lnTo>
                <a:cubicBezTo>
                  <a:pt x="1038522" y="0"/>
                  <a:pt x="1062302" y="23780"/>
                  <a:pt x="1062302" y="53115"/>
                </a:cubicBezTo>
                <a:lnTo>
                  <a:pt x="1062302" y="478036"/>
                </a:lnTo>
                <a:cubicBezTo>
                  <a:pt x="1062302" y="507371"/>
                  <a:pt x="1038522" y="531151"/>
                  <a:pt x="1009187" y="531151"/>
                </a:cubicBezTo>
                <a:lnTo>
                  <a:pt x="53115" y="531151"/>
                </a:lnTo>
                <a:cubicBezTo>
                  <a:pt x="23780" y="531151"/>
                  <a:pt x="0" y="507371"/>
                  <a:pt x="0" y="478036"/>
                </a:cubicBezTo>
                <a:lnTo>
                  <a:pt x="0" y="53115"/>
                </a:lnTo>
                <a:close/>
              </a:path>
            </a:pathLst>
          </a:cu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907" tIns="21907" rIns="21907" bIns="21907" numCol="1" spcCol="1270" anchor="ctr" anchorCtr="0">
            <a:noAutofit/>
          </a:bodyPr>
          <a:lstStyle/>
          <a:p>
            <a:pPr marL="0" lvl="0" indent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200" kern="1200">
                <a:solidFill>
                  <a:schemeClr val="bg1"/>
                </a:solidFill>
                <a:latin typeface="Aptos Narrow" panose="020B0004020202020204" pitchFamily="34" charset="0"/>
              </a:rPr>
              <a:t>Procedimientos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9439870-8F23-1D96-3FFA-3500A06E9C15}"/>
              </a:ext>
            </a:extLst>
          </p:cNvPr>
          <p:cNvCxnSpPr>
            <a:cxnSpLocks/>
          </p:cNvCxnSpPr>
          <p:nvPr/>
        </p:nvCxnSpPr>
        <p:spPr>
          <a:xfrm flipH="1">
            <a:off x="3105157" y="2664412"/>
            <a:ext cx="24171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13B1BBC-E801-6921-A5B3-0DAFC2E1F94D}"/>
              </a:ext>
            </a:extLst>
          </p:cNvPr>
          <p:cNvCxnSpPr>
            <a:cxnSpLocks/>
          </p:cNvCxnSpPr>
          <p:nvPr/>
        </p:nvCxnSpPr>
        <p:spPr>
          <a:xfrm flipH="1" flipV="1">
            <a:off x="3109478" y="3613799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2C60067-3CCE-4D4A-B9A7-F346938A1701}"/>
              </a:ext>
            </a:extLst>
          </p:cNvPr>
          <p:cNvCxnSpPr>
            <a:cxnSpLocks/>
          </p:cNvCxnSpPr>
          <p:nvPr/>
        </p:nvCxnSpPr>
        <p:spPr>
          <a:xfrm flipH="1" flipV="1">
            <a:off x="3107690" y="4837620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EC0941A-51B5-EF3F-B37E-57C137483243}"/>
              </a:ext>
            </a:extLst>
          </p:cNvPr>
          <p:cNvCxnSpPr>
            <a:cxnSpLocks/>
          </p:cNvCxnSpPr>
          <p:nvPr/>
        </p:nvCxnSpPr>
        <p:spPr>
          <a:xfrm flipH="1" flipV="1">
            <a:off x="3107691" y="4265324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C09B8468-C2D9-3FC2-09E5-114AD1DF3E81}"/>
              </a:ext>
            </a:extLst>
          </p:cNvPr>
          <p:cNvCxnSpPr>
            <a:cxnSpLocks/>
          </p:cNvCxnSpPr>
          <p:nvPr/>
        </p:nvCxnSpPr>
        <p:spPr>
          <a:xfrm flipH="1" flipV="1">
            <a:off x="3107690" y="5448443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FC45FDDB-E800-C5A3-DE09-DFE12C0A0B08}"/>
              </a:ext>
            </a:extLst>
          </p:cNvPr>
          <p:cNvCxnSpPr>
            <a:cxnSpLocks/>
          </p:cNvCxnSpPr>
          <p:nvPr/>
        </p:nvCxnSpPr>
        <p:spPr>
          <a:xfrm>
            <a:off x="3105157" y="2664412"/>
            <a:ext cx="0" cy="278403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9503CEC-85B9-548C-E8BB-A7FE737B9B7B}"/>
              </a:ext>
            </a:extLst>
          </p:cNvPr>
          <p:cNvCxnSpPr>
            <a:cxnSpLocks/>
          </p:cNvCxnSpPr>
          <p:nvPr/>
        </p:nvCxnSpPr>
        <p:spPr>
          <a:xfrm flipH="1" flipV="1">
            <a:off x="6757685" y="3486147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70ABDD7-321C-6933-B874-B6A4597DDA4A}"/>
              </a:ext>
            </a:extLst>
          </p:cNvPr>
          <p:cNvCxnSpPr>
            <a:cxnSpLocks/>
          </p:cNvCxnSpPr>
          <p:nvPr/>
        </p:nvCxnSpPr>
        <p:spPr>
          <a:xfrm flipH="1" flipV="1">
            <a:off x="6755897" y="4709968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6333709-8C5A-0B33-8622-E57F276CFC12}"/>
              </a:ext>
            </a:extLst>
          </p:cNvPr>
          <p:cNvCxnSpPr>
            <a:cxnSpLocks/>
          </p:cNvCxnSpPr>
          <p:nvPr/>
        </p:nvCxnSpPr>
        <p:spPr>
          <a:xfrm flipH="1" flipV="1">
            <a:off x="6755898" y="4137672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3B25D06-F864-E3ED-DDED-11B369AE0548}"/>
              </a:ext>
            </a:extLst>
          </p:cNvPr>
          <p:cNvCxnSpPr>
            <a:cxnSpLocks/>
          </p:cNvCxnSpPr>
          <p:nvPr/>
        </p:nvCxnSpPr>
        <p:spPr>
          <a:xfrm flipH="1" flipV="1">
            <a:off x="6755897" y="5320791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A459BCF-84FA-9003-41D2-A0DD38B94182}"/>
              </a:ext>
            </a:extLst>
          </p:cNvPr>
          <p:cNvCxnSpPr>
            <a:cxnSpLocks/>
          </p:cNvCxnSpPr>
          <p:nvPr/>
        </p:nvCxnSpPr>
        <p:spPr>
          <a:xfrm flipH="1" flipV="1">
            <a:off x="6759029" y="5941839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3EEE472-1DE2-2731-EE83-292FC4754010}"/>
              </a:ext>
            </a:extLst>
          </p:cNvPr>
          <p:cNvCxnSpPr>
            <a:cxnSpLocks/>
          </p:cNvCxnSpPr>
          <p:nvPr/>
        </p:nvCxnSpPr>
        <p:spPr>
          <a:xfrm>
            <a:off x="6755896" y="2664412"/>
            <a:ext cx="1" cy="3280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7B0DD967-6435-3D1C-E70A-FB46FEF1496E}"/>
              </a:ext>
            </a:extLst>
          </p:cNvPr>
          <p:cNvCxnSpPr>
            <a:cxnSpLocks/>
          </p:cNvCxnSpPr>
          <p:nvPr/>
        </p:nvCxnSpPr>
        <p:spPr>
          <a:xfrm flipH="1" flipV="1">
            <a:off x="6755896" y="2664412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913B864-03FC-28B8-AB0B-6F738AF09CCB}"/>
              </a:ext>
            </a:extLst>
          </p:cNvPr>
          <p:cNvCxnSpPr>
            <a:cxnSpLocks/>
          </p:cNvCxnSpPr>
          <p:nvPr/>
        </p:nvCxnSpPr>
        <p:spPr>
          <a:xfrm flipV="1">
            <a:off x="5767979" y="1938126"/>
            <a:ext cx="2176" cy="2481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217666F-531D-3557-71C6-0181F199295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7392800" y="2289449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F87741F0-6FD3-5E0C-5DCD-608A3BE5C98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34496" y="2277001"/>
            <a:ext cx="213677" cy="2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62B61BD-73DE-3C7C-97AD-DDF3E80896EE}"/>
              </a:ext>
            </a:extLst>
          </p:cNvPr>
          <p:cNvCxnSpPr>
            <a:cxnSpLocks/>
          </p:cNvCxnSpPr>
          <p:nvPr/>
        </p:nvCxnSpPr>
        <p:spPr>
          <a:xfrm flipH="1" flipV="1">
            <a:off x="3837635" y="2174171"/>
            <a:ext cx="3660916" cy="1620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40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20000"/>
                <a:lumOff val="80000"/>
              </a:schemeClr>
            </a:gs>
            <a:gs pos="0">
              <a:schemeClr val="accent6">
                <a:lumMod val="5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A0084A-0B69-B9CA-6D16-0D240BD0C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0F908FB-92CD-510C-8054-B72E81617056}"/>
              </a:ext>
            </a:extLst>
          </p:cNvPr>
          <p:cNvSpPr txBox="1"/>
          <p:nvPr/>
        </p:nvSpPr>
        <p:spPr>
          <a:xfrm>
            <a:off x="4104828" y="289936"/>
            <a:ext cx="7616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bg1"/>
                </a:solidFill>
                <a:latin typeface="Aptos Display" panose="020B0004020202020204" pitchFamily="34" charset="0"/>
              </a:rPr>
              <a:t>Clasificación y Gestión de la Información</a:t>
            </a:r>
            <a:br>
              <a:rPr lang="es-MX" sz="2800" b="1" dirty="0">
                <a:solidFill>
                  <a:schemeClr val="bg1"/>
                </a:solidFill>
                <a:latin typeface="Avenir Next LT Pro Demi" panose="020F0502020204030204" pitchFamily="34" charset="0"/>
              </a:rPr>
            </a:br>
            <a:r>
              <a:rPr lang="es-MX" sz="2800" b="1" dirty="0" err="1">
                <a:solidFill>
                  <a:schemeClr val="bg1"/>
                </a:solidFill>
                <a:latin typeface="Aptos Narrow" panose="020B0004020202020204" pitchFamily="34" charset="0"/>
              </a:rPr>
              <a:t>Matríz</a:t>
            </a:r>
            <a:endParaRPr lang="es-MX" sz="2800" b="1" dirty="0">
              <a:solidFill>
                <a:schemeClr val="bg1"/>
              </a:solidFill>
              <a:latin typeface="Aptos Narrow" panose="020B00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F312D8-A8B4-E632-429F-1C2091728A9B}"/>
              </a:ext>
            </a:extLst>
          </p:cNvPr>
          <p:cNvCxnSpPr>
            <a:cxnSpLocks/>
          </p:cNvCxnSpPr>
          <p:nvPr/>
        </p:nvCxnSpPr>
        <p:spPr>
          <a:xfrm>
            <a:off x="5467928" y="788694"/>
            <a:ext cx="61606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2EB9E0F-C8F9-EA39-9FEA-328B8B59C722}"/>
              </a:ext>
            </a:extLst>
          </p:cNvPr>
          <p:cNvSpPr txBox="1"/>
          <p:nvPr/>
        </p:nvSpPr>
        <p:spPr>
          <a:xfrm>
            <a:off x="0" y="6596390"/>
            <a:ext cx="24336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dirty="0">
                <a:latin typeface="Aptos Narrow" panose="020B0004020202020204" pitchFamily="34" charset="0"/>
              </a:rPr>
              <a:t>Seguridad | Información Privada | Rev.1.0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BB7C552-EDFA-7D83-FDFD-25E772A00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708507"/>
              </p:ext>
            </p:extLst>
          </p:nvPr>
        </p:nvGraphicFramePr>
        <p:xfrm>
          <a:off x="1219933" y="1589509"/>
          <a:ext cx="9795897" cy="32909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127000" dir="2700000" algn="tl" rotWithShape="0">
                    <a:prstClr val="black">
                      <a:alpha val="40000"/>
                    </a:prstClr>
                  </a:outerShdw>
                </a:effectLst>
                <a:tableStyleId>{2A488322-F2BA-4B5B-9748-0D474271808F}</a:tableStyleId>
              </a:tblPr>
              <a:tblGrid>
                <a:gridCol w="1423468">
                  <a:extLst>
                    <a:ext uri="{9D8B030D-6E8A-4147-A177-3AD203B41FA5}">
                      <a16:colId xmlns:a16="http://schemas.microsoft.com/office/drawing/2014/main" val="2482838355"/>
                    </a:ext>
                  </a:extLst>
                </a:gridCol>
                <a:gridCol w="1144051">
                  <a:extLst>
                    <a:ext uri="{9D8B030D-6E8A-4147-A177-3AD203B41FA5}">
                      <a16:colId xmlns:a16="http://schemas.microsoft.com/office/drawing/2014/main" val="1869888426"/>
                    </a:ext>
                  </a:extLst>
                </a:gridCol>
                <a:gridCol w="2075492">
                  <a:extLst>
                    <a:ext uri="{9D8B030D-6E8A-4147-A177-3AD203B41FA5}">
                      <a16:colId xmlns:a16="http://schemas.microsoft.com/office/drawing/2014/main" val="2548340336"/>
                    </a:ext>
                  </a:extLst>
                </a:gridCol>
                <a:gridCol w="5152886">
                  <a:extLst>
                    <a:ext uri="{9D8B030D-6E8A-4147-A177-3AD203B41FA5}">
                      <a16:colId xmlns:a16="http://schemas.microsoft.com/office/drawing/2014/main" val="221078206"/>
                    </a:ext>
                  </a:extLst>
                </a:gridCol>
              </a:tblGrid>
              <a:tr h="45802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Principal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Elementos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Acceso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32520685"/>
                  </a:ext>
                </a:extLst>
              </a:tr>
              <a:tr h="308396">
                <a:tc rowSpan="9"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Información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Pública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Proyectos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Web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563042"/>
                  </a:ext>
                </a:extLst>
              </a:tr>
              <a:tr h="30839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Servicios Públicos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Web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211647"/>
                  </a:ext>
                </a:extLst>
              </a:tr>
              <a:tr h="30839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Legal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Web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3849584"/>
                  </a:ext>
                </a:extLst>
              </a:tr>
              <a:tr h="30839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Servicios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Web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4802384"/>
                  </a:ext>
                </a:extLst>
              </a:tr>
              <a:tr h="30839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Avisos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Web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645147"/>
                  </a:ext>
                </a:extLst>
              </a:tr>
              <a:tr h="30839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Minutas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Web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2255810"/>
                  </a:ext>
                </a:extLst>
              </a:tr>
              <a:tr h="30839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Privada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Personal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* Por Solicitud </a:t>
                      </a:r>
                      <a:r>
                        <a:rPr lang="es-MX" sz="1400" dirty="0" err="1">
                          <a:solidFill>
                            <a:schemeClr val="bg1"/>
                          </a:solidFill>
                        </a:rPr>
                        <a:t>via</a:t>
                      </a:r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 forma de contacto en Web o App.</a:t>
                      </a:r>
                      <a:br>
                        <a:rPr lang="es-MX" sz="1400" dirty="0">
                          <a:solidFill>
                            <a:schemeClr val="bg1"/>
                          </a:solidFill>
                        </a:rPr>
                      </a:br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* En caso de ser aplicable.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829009"/>
                  </a:ext>
                </a:extLst>
              </a:tr>
              <a:tr h="30839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bg1"/>
                          </a:solidFill>
                        </a:rPr>
                        <a:t>Financiera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25874"/>
                  </a:ext>
                </a:extLst>
              </a:tr>
              <a:tr h="186386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Procedimientos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221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403681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884_TF67670762.potx" id="{8E4A9762-EEFA-4010-8A20-8E61D1433D46}" vid="{A6BF81C4-5FD1-4706-97A4-D677A74DC18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10EE66-8707-456F-8F2E-091D581CB030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71af3243-3dd4-4a8d-8c0d-dd76da1f02a5"/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305</TotalTime>
  <Words>326</Words>
  <Application>Microsoft Office PowerPoint</Application>
  <PresentationFormat>Widescreen</PresentationFormat>
  <Paragraphs>62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 Display</vt:lpstr>
      <vt:lpstr>Aptos Narrow</vt:lpstr>
      <vt:lpstr>Arial</vt:lpstr>
      <vt:lpstr>Avenir Next LT Pro Demi</vt:lpstr>
      <vt:lpstr>Calibri</vt:lpstr>
      <vt:lpstr>Century Gothic</vt:lpstr>
      <vt:lpstr>Estela de condensación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Angelo - NHD2 - Graphics and Games</dc:creator>
  <cp:lastModifiedBy>Michael Angelo - NHD2 - Graphics and Games</cp:lastModifiedBy>
  <cp:revision>1</cp:revision>
  <dcterms:created xsi:type="dcterms:W3CDTF">2025-03-20T00:40:28Z</dcterms:created>
  <dcterms:modified xsi:type="dcterms:W3CDTF">2025-03-22T02:36:02Z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