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256" r:id="rId2"/>
    <p:sldId id="283" r:id="rId3"/>
    <p:sldId id="257" r:id="rId4"/>
    <p:sldId id="279" r:id="rId5"/>
    <p:sldId id="289" r:id="rId6"/>
    <p:sldId id="291" r:id="rId7"/>
    <p:sldId id="296" r:id="rId8"/>
    <p:sldId id="292" r:id="rId9"/>
    <p:sldId id="286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149FD-1388-4F46-B082-8299E61CA536}" v="2512" dt="2025-10-14T21:50:28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27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undo custSel addSld delSld modSld sldOrd">
      <pc:chgData name="Craig Evans" userId="67c3870f2eabd1e7" providerId="LiveId" clId="{9E0FD84D-EBF2-4B4F-981D-0BA3AD91397E}" dt="2025-10-14T21:52:08.386" v="3607" actId="27636"/>
      <pc:docMkLst>
        <pc:docMk/>
      </pc:docMkLst>
      <pc:sldChg chg="modSp mod">
        <pc:chgData name="Craig Evans" userId="67c3870f2eabd1e7" providerId="LiveId" clId="{9E0FD84D-EBF2-4B4F-981D-0BA3AD91397E}" dt="2025-10-14T21:52:08.386" v="3607" actId="27636"/>
        <pc:sldMkLst>
          <pc:docMk/>
          <pc:sldMk cId="2640433975" sldId="256"/>
        </pc:sldMkLst>
        <pc:spChg chg="mod">
          <ac:chgData name="Craig Evans" userId="67c3870f2eabd1e7" providerId="LiveId" clId="{9E0FD84D-EBF2-4B4F-981D-0BA3AD91397E}" dt="2025-10-14T21:52:08.386" v="3607" actId="27636"/>
          <ac:spMkLst>
            <pc:docMk/>
            <pc:sldMk cId="2640433975" sldId="256"/>
            <ac:spMk id="2" creationId="{BCF5F5F6-C4B3-F100-C4DC-AB185ECA142A}"/>
          </ac:spMkLst>
        </pc:spChg>
      </pc:sldChg>
      <pc:sldChg chg="modSp mod">
        <pc:chgData name="Craig Evans" userId="67c3870f2eabd1e7" providerId="LiveId" clId="{9E0FD84D-EBF2-4B4F-981D-0BA3AD91397E}" dt="2025-10-14T16:26:34.603" v="1123" actId="20577"/>
        <pc:sldMkLst>
          <pc:docMk/>
          <pc:sldMk cId="3231833074" sldId="257"/>
        </pc:sldMkLst>
        <pc:spChg chg="mod">
          <ac:chgData name="Craig Evans" userId="67c3870f2eabd1e7" providerId="LiveId" clId="{9E0FD84D-EBF2-4B4F-981D-0BA3AD91397E}" dt="2025-10-14T16:24:58.089" v="793" actId="14100"/>
          <ac:spMkLst>
            <pc:docMk/>
            <pc:sldMk cId="3231833074" sldId="257"/>
            <ac:spMk id="2" creationId="{CB0C5830-C825-A2CE-8A7F-4FE8EAB173FF}"/>
          </ac:spMkLst>
        </pc:spChg>
        <pc:spChg chg="mod">
          <ac:chgData name="Craig Evans" userId="67c3870f2eabd1e7" providerId="LiveId" clId="{9E0FD84D-EBF2-4B4F-981D-0BA3AD91397E}" dt="2025-10-14T16:26:34.603" v="1123" actId="20577"/>
          <ac:spMkLst>
            <pc:docMk/>
            <pc:sldMk cId="3231833074" sldId="257"/>
            <ac:spMk id="3" creationId="{99CF7223-1457-B5D9-04C0-266968D9D8CA}"/>
          </ac:spMkLst>
        </pc:spChg>
      </pc:sldChg>
      <pc:sldChg chg="addSp delSp modSp mod delAnim modAnim">
        <pc:chgData name="Craig Evans" userId="67c3870f2eabd1e7" providerId="LiveId" clId="{9E0FD84D-EBF2-4B4F-981D-0BA3AD91397E}" dt="2025-10-14T17:21:00.820" v="1438"/>
        <pc:sldMkLst>
          <pc:docMk/>
          <pc:sldMk cId="3296107948" sldId="279"/>
        </pc:sldMkLst>
        <pc:spChg chg="mod">
          <ac:chgData name="Craig Evans" userId="67c3870f2eabd1e7" providerId="LiveId" clId="{9E0FD84D-EBF2-4B4F-981D-0BA3AD91397E}" dt="2025-10-14T16:27:11.622" v="1188" actId="404"/>
          <ac:spMkLst>
            <pc:docMk/>
            <pc:sldMk cId="3296107948" sldId="279"/>
            <ac:spMk id="2" creationId="{591E6C40-7515-AB71-ECFD-99077AFE3657}"/>
          </ac:spMkLst>
        </pc:spChg>
        <pc:spChg chg="mod">
          <ac:chgData name="Craig Evans" userId="67c3870f2eabd1e7" providerId="LiveId" clId="{9E0FD84D-EBF2-4B4F-981D-0BA3AD91397E}" dt="2025-10-14T17:15:24.328" v="1349" actId="20577"/>
          <ac:spMkLst>
            <pc:docMk/>
            <pc:sldMk cId="3296107948" sldId="279"/>
            <ac:spMk id="3" creationId="{644110B7-5875-FB57-CB3E-9E9AFD68C425}"/>
          </ac:spMkLst>
        </pc:spChg>
        <pc:spChg chg="del">
          <ac:chgData name="Craig Evans" userId="67c3870f2eabd1e7" providerId="LiveId" clId="{9E0FD84D-EBF2-4B4F-981D-0BA3AD91397E}" dt="2025-10-14T17:15:32.296" v="1350" actId="478"/>
          <ac:spMkLst>
            <pc:docMk/>
            <pc:sldMk cId="3296107948" sldId="279"/>
            <ac:spMk id="5" creationId="{B67750A2-B939-CD17-1C64-D6799952A987}"/>
          </ac:spMkLst>
        </pc:spChg>
        <pc:spChg chg="add mod">
          <ac:chgData name="Craig Evans" userId="67c3870f2eabd1e7" providerId="LiveId" clId="{9E0FD84D-EBF2-4B4F-981D-0BA3AD91397E}" dt="2025-10-14T17:16:04.577" v="1406" actId="14100"/>
          <ac:spMkLst>
            <pc:docMk/>
            <pc:sldMk cId="3296107948" sldId="279"/>
            <ac:spMk id="6" creationId="{E2A36BD4-5C85-A486-4C90-BE052B3DDB5C}"/>
          </ac:spMkLst>
        </pc:spChg>
        <pc:spChg chg="add mod">
          <ac:chgData name="Craig Evans" userId="67c3870f2eabd1e7" providerId="LiveId" clId="{9E0FD84D-EBF2-4B4F-981D-0BA3AD91397E}" dt="2025-10-14T17:16:15.481" v="1413" actId="20577"/>
          <ac:spMkLst>
            <pc:docMk/>
            <pc:sldMk cId="3296107948" sldId="279"/>
            <ac:spMk id="7" creationId="{69412E6A-E5ED-07A3-08C6-2697350D1B27}"/>
          </ac:spMkLst>
        </pc:spChg>
        <pc:spChg chg="add mod">
          <ac:chgData name="Craig Evans" userId="67c3870f2eabd1e7" providerId="LiveId" clId="{9E0FD84D-EBF2-4B4F-981D-0BA3AD91397E}" dt="2025-10-14T17:16:19.170" v="1416" actId="20577"/>
          <ac:spMkLst>
            <pc:docMk/>
            <pc:sldMk cId="3296107948" sldId="279"/>
            <ac:spMk id="8" creationId="{E9F07CAA-5E36-3A43-D82E-A66C230F0021}"/>
          </ac:spMkLst>
        </pc:spChg>
        <pc:picChg chg="add mod">
          <ac:chgData name="Craig Evans" userId="67c3870f2eabd1e7" providerId="LiveId" clId="{9E0FD84D-EBF2-4B4F-981D-0BA3AD91397E}" dt="2025-10-14T17:18:48.978" v="1420" actId="1076"/>
          <ac:picMkLst>
            <pc:docMk/>
            <pc:sldMk cId="3296107948" sldId="279"/>
            <ac:picMk id="9" creationId="{60F2AA1E-823D-8DB0-60C1-EB6914AE4B52}"/>
          </ac:picMkLst>
        </pc:picChg>
        <pc:picChg chg="add mod">
          <ac:chgData name="Craig Evans" userId="67c3870f2eabd1e7" providerId="LiveId" clId="{9E0FD84D-EBF2-4B4F-981D-0BA3AD91397E}" dt="2025-10-14T17:19:41.354" v="1428" actId="1076"/>
          <ac:picMkLst>
            <pc:docMk/>
            <pc:sldMk cId="3296107948" sldId="279"/>
            <ac:picMk id="10" creationId="{770E6987-C7BB-C183-013B-538D8C0E1631}"/>
          </ac:picMkLst>
        </pc:picChg>
        <pc:picChg chg="add mod">
          <ac:chgData name="Craig Evans" userId="67c3870f2eabd1e7" providerId="LiveId" clId="{9E0FD84D-EBF2-4B4F-981D-0BA3AD91397E}" dt="2025-10-14T17:20:59.616" v="1437" actId="1076"/>
          <ac:picMkLst>
            <pc:docMk/>
            <pc:sldMk cId="3296107948" sldId="279"/>
            <ac:picMk id="11" creationId="{0C2E2B1F-B5AA-3562-5C6B-83169657F6EF}"/>
          </ac:picMkLst>
        </pc:picChg>
      </pc:sldChg>
      <pc:sldChg chg="addSp delSp modSp mod modAnim">
        <pc:chgData name="Craig Evans" userId="67c3870f2eabd1e7" providerId="LiveId" clId="{9E0FD84D-EBF2-4B4F-981D-0BA3AD91397E}" dt="2025-10-14T21:51:12.086" v="3559" actId="207"/>
        <pc:sldMkLst>
          <pc:docMk/>
          <pc:sldMk cId="2774207586" sldId="281"/>
        </pc:sldMkLst>
        <pc:spChg chg="mod">
          <ac:chgData name="Craig Evans" userId="67c3870f2eabd1e7" providerId="LiveId" clId="{9E0FD84D-EBF2-4B4F-981D-0BA3AD91397E}" dt="2025-10-14T21:34:55.840" v="2951" actId="20577"/>
          <ac:spMkLst>
            <pc:docMk/>
            <pc:sldMk cId="2774207586" sldId="281"/>
            <ac:spMk id="2" creationId="{CBEC6B01-E2ED-4D4C-1BDD-4E950F64C493}"/>
          </ac:spMkLst>
        </pc:spChg>
        <pc:spChg chg="del">
          <ac:chgData name="Craig Evans" userId="67c3870f2eabd1e7" providerId="LiveId" clId="{9E0FD84D-EBF2-4B4F-981D-0BA3AD91397E}" dt="2025-10-14T19:23:17.539" v="2759" actId="478"/>
          <ac:spMkLst>
            <pc:docMk/>
            <pc:sldMk cId="2774207586" sldId="281"/>
            <ac:spMk id="3" creationId="{7DEA02B4-A3FA-56CD-8FEE-B6682FFE4DF3}"/>
          </ac:spMkLst>
        </pc:spChg>
        <pc:spChg chg="add mod">
          <ac:chgData name="Craig Evans" userId="67c3870f2eabd1e7" providerId="LiveId" clId="{9E0FD84D-EBF2-4B4F-981D-0BA3AD91397E}" dt="2025-10-14T21:34:47.058" v="2940" actId="20577"/>
          <ac:spMkLst>
            <pc:docMk/>
            <pc:sldMk cId="2774207586" sldId="281"/>
            <ac:spMk id="5" creationId="{2365D49C-5888-5CE4-6923-B19C51018BB7}"/>
          </ac:spMkLst>
        </pc:spChg>
        <pc:spChg chg="add mod">
          <ac:chgData name="Craig Evans" userId="67c3870f2eabd1e7" providerId="LiveId" clId="{9E0FD84D-EBF2-4B4F-981D-0BA3AD91397E}" dt="2025-10-14T21:36:08.341" v="2986" actId="20577"/>
          <ac:spMkLst>
            <pc:docMk/>
            <pc:sldMk cId="2774207586" sldId="281"/>
            <ac:spMk id="6" creationId="{2507E26E-5D69-E2AD-9251-96060756FD47}"/>
          </ac:spMkLst>
        </pc:spChg>
        <pc:spChg chg="add mod">
          <ac:chgData name="Craig Evans" userId="67c3870f2eabd1e7" providerId="LiveId" clId="{9E0FD84D-EBF2-4B4F-981D-0BA3AD91397E}" dt="2025-10-14T21:45:39.294" v="3349" actId="207"/>
          <ac:spMkLst>
            <pc:docMk/>
            <pc:sldMk cId="2774207586" sldId="281"/>
            <ac:spMk id="7" creationId="{1A2EE0BD-C391-7615-B447-9F2B094DBCBF}"/>
          </ac:spMkLst>
        </pc:spChg>
        <pc:spChg chg="add mod">
          <ac:chgData name="Craig Evans" userId="67c3870f2eabd1e7" providerId="LiveId" clId="{9E0FD84D-EBF2-4B4F-981D-0BA3AD91397E}" dt="2025-10-14T21:40:30.182" v="3197" actId="1076"/>
          <ac:spMkLst>
            <pc:docMk/>
            <pc:sldMk cId="2774207586" sldId="281"/>
            <ac:spMk id="8" creationId="{1C76FECD-BF16-3933-0FF9-3E4C7060353D}"/>
          </ac:spMkLst>
        </pc:spChg>
        <pc:spChg chg="add mod">
          <ac:chgData name="Craig Evans" userId="67c3870f2eabd1e7" providerId="LiveId" clId="{9E0FD84D-EBF2-4B4F-981D-0BA3AD91397E}" dt="2025-10-14T21:40:23.265" v="3194" actId="1076"/>
          <ac:spMkLst>
            <pc:docMk/>
            <pc:sldMk cId="2774207586" sldId="281"/>
            <ac:spMk id="9" creationId="{F5AD7CF2-53C5-8E5E-AAA6-3BDCD34021B0}"/>
          </ac:spMkLst>
        </pc:spChg>
        <pc:spChg chg="add mod">
          <ac:chgData name="Craig Evans" userId="67c3870f2eabd1e7" providerId="LiveId" clId="{9E0FD84D-EBF2-4B4F-981D-0BA3AD91397E}" dt="2025-10-14T21:40:25.271" v="3195" actId="1076"/>
          <ac:spMkLst>
            <pc:docMk/>
            <pc:sldMk cId="2774207586" sldId="281"/>
            <ac:spMk id="10" creationId="{AC115976-1627-3861-8C2F-211A5D6E26C9}"/>
          </ac:spMkLst>
        </pc:spChg>
        <pc:spChg chg="add mod">
          <ac:chgData name="Craig Evans" userId="67c3870f2eabd1e7" providerId="LiveId" clId="{9E0FD84D-EBF2-4B4F-981D-0BA3AD91397E}" dt="2025-10-14T21:48:01.832" v="3456" actId="1076"/>
          <ac:spMkLst>
            <pc:docMk/>
            <pc:sldMk cId="2774207586" sldId="281"/>
            <ac:spMk id="11" creationId="{8F0A385E-492C-F703-FE49-9E56C9E4CD74}"/>
          </ac:spMkLst>
        </pc:spChg>
        <pc:spChg chg="add mod">
          <ac:chgData name="Craig Evans" userId="67c3870f2eabd1e7" providerId="LiveId" clId="{9E0FD84D-EBF2-4B4F-981D-0BA3AD91397E}" dt="2025-10-14T21:44:08.902" v="3327" actId="6549"/>
          <ac:spMkLst>
            <pc:docMk/>
            <pc:sldMk cId="2774207586" sldId="281"/>
            <ac:spMk id="12" creationId="{2DA61434-CEFE-7633-4F90-ECCAAB33D2D3}"/>
          </ac:spMkLst>
        </pc:spChg>
        <pc:spChg chg="add mod">
          <ac:chgData name="Craig Evans" userId="67c3870f2eabd1e7" providerId="LiveId" clId="{9E0FD84D-EBF2-4B4F-981D-0BA3AD91397E}" dt="2025-10-14T21:44:19.711" v="3336" actId="6549"/>
          <ac:spMkLst>
            <pc:docMk/>
            <pc:sldMk cId="2774207586" sldId="281"/>
            <ac:spMk id="13" creationId="{F777F1AB-8180-BB08-3AE0-0B5E6A8F7E03}"/>
          </ac:spMkLst>
        </pc:spChg>
        <pc:spChg chg="add mod">
          <ac:chgData name="Craig Evans" userId="67c3870f2eabd1e7" providerId="LiveId" clId="{9E0FD84D-EBF2-4B4F-981D-0BA3AD91397E}" dt="2025-10-14T21:42:21.100" v="3263" actId="20577"/>
          <ac:spMkLst>
            <pc:docMk/>
            <pc:sldMk cId="2774207586" sldId="281"/>
            <ac:spMk id="15" creationId="{F5C48171-57F6-5D26-A786-1F65B3E5F97F}"/>
          </ac:spMkLst>
        </pc:spChg>
        <pc:spChg chg="add mod">
          <ac:chgData name="Craig Evans" userId="67c3870f2eabd1e7" providerId="LiveId" clId="{9E0FD84D-EBF2-4B4F-981D-0BA3AD91397E}" dt="2025-10-14T21:43:00.598" v="3286" actId="20577"/>
          <ac:spMkLst>
            <pc:docMk/>
            <pc:sldMk cId="2774207586" sldId="281"/>
            <ac:spMk id="16" creationId="{62C5DB68-01DF-981C-DD6E-349C36843495}"/>
          </ac:spMkLst>
        </pc:spChg>
        <pc:spChg chg="add mod">
          <ac:chgData name="Craig Evans" userId="67c3870f2eabd1e7" providerId="LiveId" clId="{9E0FD84D-EBF2-4B4F-981D-0BA3AD91397E}" dt="2025-10-14T21:44:45.312" v="3346"/>
          <ac:spMkLst>
            <pc:docMk/>
            <pc:sldMk cId="2774207586" sldId="281"/>
            <ac:spMk id="17" creationId="{84B748FA-C7B1-0067-2008-4BAAEC6F7415}"/>
          </ac:spMkLst>
        </pc:spChg>
        <pc:spChg chg="add mod">
          <ac:chgData name="Craig Evans" userId="67c3870f2eabd1e7" providerId="LiveId" clId="{9E0FD84D-EBF2-4B4F-981D-0BA3AD91397E}" dt="2025-10-14T21:51:12.086" v="3559" actId="207"/>
          <ac:spMkLst>
            <pc:docMk/>
            <pc:sldMk cId="2774207586" sldId="281"/>
            <ac:spMk id="18" creationId="{8E61B74E-BF6C-40A2-CC5F-471844756E42}"/>
          </ac:spMkLst>
        </pc:spChg>
      </pc:sldChg>
      <pc:sldChg chg="addSp delSp modSp mod delAnim modAnim">
        <pc:chgData name="Craig Evans" userId="67c3870f2eabd1e7" providerId="LiveId" clId="{9E0FD84D-EBF2-4B4F-981D-0BA3AD91397E}" dt="2025-10-14T16:23:54.942" v="725" actId="20577"/>
        <pc:sldMkLst>
          <pc:docMk/>
          <pc:sldMk cId="1260629942" sldId="283"/>
        </pc:sldMkLst>
        <pc:spChg chg="add mod">
          <ac:chgData name="Craig Evans" userId="67c3870f2eabd1e7" providerId="LiveId" clId="{9E0FD84D-EBF2-4B4F-981D-0BA3AD91397E}" dt="2025-10-14T16:20:20.180" v="497" actId="403"/>
          <ac:spMkLst>
            <pc:docMk/>
            <pc:sldMk cId="1260629942" sldId="283"/>
            <ac:spMk id="3" creationId="{4AB04ECB-027E-7C9E-8191-24A383B261AD}"/>
          </ac:spMkLst>
        </pc:spChg>
        <pc:spChg chg="del mod">
          <ac:chgData name="Craig Evans" userId="67c3870f2eabd1e7" providerId="LiveId" clId="{9E0FD84D-EBF2-4B4F-981D-0BA3AD91397E}" dt="2025-10-14T16:14:45.129" v="62" actId="478"/>
          <ac:spMkLst>
            <pc:docMk/>
            <pc:sldMk cId="1260629942" sldId="283"/>
            <ac:spMk id="4" creationId="{90087EF9-A910-8DC0-352F-9988698982B7}"/>
          </ac:spMkLst>
        </pc:spChg>
        <pc:spChg chg="del mod">
          <ac:chgData name="Craig Evans" userId="67c3870f2eabd1e7" providerId="LiveId" clId="{9E0FD84D-EBF2-4B4F-981D-0BA3AD91397E}" dt="2025-10-14T16:14:48.290" v="63" actId="478"/>
          <ac:spMkLst>
            <pc:docMk/>
            <pc:sldMk cId="1260629942" sldId="283"/>
            <ac:spMk id="6" creationId="{67235691-FF49-E15F-0D10-AAB5C8383172}"/>
          </ac:spMkLst>
        </pc:spChg>
        <pc:spChg chg="add mod">
          <ac:chgData name="Craig Evans" userId="67c3870f2eabd1e7" providerId="LiveId" clId="{9E0FD84D-EBF2-4B4F-981D-0BA3AD91397E}" dt="2025-10-14T16:22:45.676" v="655" actId="20577"/>
          <ac:spMkLst>
            <pc:docMk/>
            <pc:sldMk cId="1260629942" sldId="283"/>
            <ac:spMk id="7" creationId="{EA53A2A0-A8F6-8B23-EB1E-D8EB126FAF7B}"/>
          </ac:spMkLst>
        </pc:spChg>
        <pc:spChg chg="del">
          <ac:chgData name="Craig Evans" userId="67c3870f2eabd1e7" providerId="LiveId" clId="{9E0FD84D-EBF2-4B4F-981D-0BA3AD91397E}" dt="2025-10-14T16:14:49.657" v="64" actId="478"/>
          <ac:spMkLst>
            <pc:docMk/>
            <pc:sldMk cId="1260629942" sldId="283"/>
            <ac:spMk id="8" creationId="{41BB1FFF-D9B5-776E-6036-6AC59A54F51B}"/>
          </ac:spMkLst>
        </pc:spChg>
        <pc:spChg chg="del">
          <ac:chgData name="Craig Evans" userId="67c3870f2eabd1e7" providerId="LiveId" clId="{9E0FD84D-EBF2-4B4F-981D-0BA3AD91397E}" dt="2025-10-14T16:14:50.513" v="65" actId="478"/>
          <ac:spMkLst>
            <pc:docMk/>
            <pc:sldMk cId="1260629942" sldId="283"/>
            <ac:spMk id="9" creationId="{0205ADAE-5264-0044-2950-4E21A4A74271}"/>
          </ac:spMkLst>
        </pc:spChg>
        <pc:spChg chg="del">
          <ac:chgData name="Craig Evans" userId="67c3870f2eabd1e7" providerId="LiveId" clId="{9E0FD84D-EBF2-4B4F-981D-0BA3AD91397E}" dt="2025-10-14T16:14:51.873" v="66" actId="478"/>
          <ac:spMkLst>
            <pc:docMk/>
            <pc:sldMk cId="1260629942" sldId="283"/>
            <ac:spMk id="10" creationId="{4717A209-ED45-58DB-3386-412A2ADEBCC3}"/>
          </ac:spMkLst>
        </pc:spChg>
        <pc:spChg chg="del">
          <ac:chgData name="Craig Evans" userId="67c3870f2eabd1e7" providerId="LiveId" clId="{9E0FD84D-EBF2-4B4F-981D-0BA3AD91397E}" dt="2025-10-14T16:14:53.057" v="67" actId="478"/>
          <ac:spMkLst>
            <pc:docMk/>
            <pc:sldMk cId="1260629942" sldId="283"/>
            <ac:spMk id="11" creationId="{6ADB65B1-4C94-C6D6-79E4-74A362084D6C}"/>
          </ac:spMkLst>
        </pc:spChg>
        <pc:spChg chg="del">
          <ac:chgData name="Craig Evans" userId="67c3870f2eabd1e7" providerId="LiveId" clId="{9E0FD84D-EBF2-4B4F-981D-0BA3AD91397E}" dt="2025-10-14T16:14:53.866" v="68" actId="478"/>
          <ac:spMkLst>
            <pc:docMk/>
            <pc:sldMk cId="1260629942" sldId="283"/>
            <ac:spMk id="12" creationId="{ADBC6C54-EB9D-D23F-F725-4F1D7D696B67}"/>
          </ac:spMkLst>
        </pc:spChg>
        <pc:spChg chg="del">
          <ac:chgData name="Craig Evans" userId="67c3870f2eabd1e7" providerId="LiveId" clId="{9E0FD84D-EBF2-4B4F-981D-0BA3AD91397E}" dt="2025-10-14T16:14:55.786" v="70" actId="478"/>
          <ac:spMkLst>
            <pc:docMk/>
            <pc:sldMk cId="1260629942" sldId="283"/>
            <ac:spMk id="13" creationId="{ED1567E5-3C6D-B348-6CB5-0909344DC8D4}"/>
          </ac:spMkLst>
        </pc:spChg>
        <pc:spChg chg="del">
          <ac:chgData name="Craig Evans" userId="67c3870f2eabd1e7" providerId="LiveId" clId="{9E0FD84D-EBF2-4B4F-981D-0BA3AD91397E}" dt="2025-10-14T16:14:54.449" v="69" actId="478"/>
          <ac:spMkLst>
            <pc:docMk/>
            <pc:sldMk cId="1260629942" sldId="283"/>
            <ac:spMk id="14" creationId="{13C10961-BDA7-3694-6BDC-D984B0408441}"/>
          </ac:spMkLst>
        </pc:spChg>
        <pc:spChg chg="add mod">
          <ac:chgData name="Craig Evans" userId="67c3870f2eabd1e7" providerId="LiveId" clId="{9E0FD84D-EBF2-4B4F-981D-0BA3AD91397E}" dt="2025-10-14T16:23:06.091" v="671" actId="20577"/>
          <ac:spMkLst>
            <pc:docMk/>
            <pc:sldMk cId="1260629942" sldId="283"/>
            <ac:spMk id="16" creationId="{3C6C3159-7E1A-F4B7-A2E3-5631AD76AFDB}"/>
          </ac:spMkLst>
        </pc:spChg>
        <pc:spChg chg="add mod">
          <ac:chgData name="Craig Evans" userId="67c3870f2eabd1e7" providerId="LiveId" clId="{9E0FD84D-EBF2-4B4F-981D-0BA3AD91397E}" dt="2025-10-14T16:23:54.942" v="725" actId="20577"/>
          <ac:spMkLst>
            <pc:docMk/>
            <pc:sldMk cId="1260629942" sldId="283"/>
            <ac:spMk id="17" creationId="{3994F6EB-64FE-5BB9-E1C4-F3D2EEBA5884}"/>
          </ac:spMkLst>
        </pc:spChg>
        <pc:picChg chg="del mod">
          <ac:chgData name="Craig Evans" userId="67c3870f2eabd1e7" providerId="LiveId" clId="{9E0FD84D-EBF2-4B4F-981D-0BA3AD91397E}" dt="2025-10-14T16:14:57.577" v="71" actId="478"/>
          <ac:picMkLst>
            <pc:docMk/>
            <pc:sldMk cId="1260629942" sldId="283"/>
            <ac:picMk id="15" creationId="{0960BDBC-222E-B6D6-E3B4-C6C7FAC2F768}"/>
          </ac:picMkLst>
        </pc:picChg>
      </pc:sldChg>
      <pc:sldChg chg="addSp delSp modSp mod modAnim">
        <pc:chgData name="Craig Evans" userId="67c3870f2eabd1e7" providerId="LiveId" clId="{9E0FD84D-EBF2-4B4F-981D-0BA3AD91397E}" dt="2025-10-14T21:33:13.272" v="2921" actId="20577"/>
        <pc:sldMkLst>
          <pc:docMk/>
          <pc:sldMk cId="3846659148" sldId="286"/>
        </pc:sldMkLst>
        <pc:spChg chg="del">
          <ac:chgData name="Craig Evans" userId="67c3870f2eabd1e7" providerId="LiveId" clId="{9E0FD84D-EBF2-4B4F-981D-0BA3AD91397E}" dt="2025-10-14T19:23:25.995" v="2760" actId="478"/>
          <ac:spMkLst>
            <pc:docMk/>
            <pc:sldMk cId="3846659148" sldId="286"/>
            <ac:spMk id="5" creationId="{656E5530-B939-75A5-21B6-C4D138377C38}"/>
          </ac:spMkLst>
        </pc:spChg>
        <pc:spChg chg="add mod">
          <ac:chgData name="Craig Evans" userId="67c3870f2eabd1e7" providerId="LiveId" clId="{9E0FD84D-EBF2-4B4F-981D-0BA3AD91397E}" dt="2025-10-14T19:23:31.059" v="2761"/>
          <ac:spMkLst>
            <pc:docMk/>
            <pc:sldMk cId="3846659148" sldId="286"/>
            <ac:spMk id="6" creationId="{4089CE03-DAB1-B60F-00CF-B25967E4A921}"/>
          </ac:spMkLst>
        </pc:spChg>
        <pc:spChg chg="mod">
          <ac:chgData name="Craig Evans" userId="67c3870f2eabd1e7" providerId="LiveId" clId="{9E0FD84D-EBF2-4B4F-981D-0BA3AD91397E}" dt="2025-10-14T21:29:54.780" v="2779" actId="20577"/>
          <ac:spMkLst>
            <pc:docMk/>
            <pc:sldMk cId="3846659148" sldId="286"/>
            <ac:spMk id="7" creationId="{FC9CD924-40FF-187B-72F4-DAD3D03F6747}"/>
          </ac:spMkLst>
        </pc:spChg>
        <pc:spChg chg="mod">
          <ac:chgData name="Craig Evans" userId="67c3870f2eabd1e7" providerId="LiveId" clId="{9E0FD84D-EBF2-4B4F-981D-0BA3AD91397E}" dt="2025-10-14T21:30:05.238" v="2788" actId="20577"/>
          <ac:spMkLst>
            <pc:docMk/>
            <pc:sldMk cId="3846659148" sldId="286"/>
            <ac:spMk id="8" creationId="{838E4DFE-74D7-93F4-95E3-9E9F44B74198}"/>
          </ac:spMkLst>
        </pc:spChg>
        <pc:spChg chg="mod">
          <ac:chgData name="Craig Evans" userId="67c3870f2eabd1e7" providerId="LiveId" clId="{9E0FD84D-EBF2-4B4F-981D-0BA3AD91397E}" dt="2025-10-14T21:30:42.565" v="2813" actId="20577"/>
          <ac:spMkLst>
            <pc:docMk/>
            <pc:sldMk cId="3846659148" sldId="286"/>
            <ac:spMk id="13" creationId="{7D853A76-934B-C3FB-8471-016A89FF3CA3}"/>
          </ac:spMkLst>
        </pc:spChg>
        <pc:spChg chg="mod">
          <ac:chgData name="Craig Evans" userId="67c3870f2eabd1e7" providerId="LiveId" clId="{9E0FD84D-EBF2-4B4F-981D-0BA3AD91397E}" dt="2025-10-14T21:31:10.975" v="2843" actId="20577"/>
          <ac:spMkLst>
            <pc:docMk/>
            <pc:sldMk cId="3846659148" sldId="286"/>
            <ac:spMk id="17" creationId="{47C8E910-E336-CD20-4AAE-D5168262BCF0}"/>
          </ac:spMkLst>
        </pc:spChg>
        <pc:spChg chg="mod">
          <ac:chgData name="Craig Evans" userId="67c3870f2eabd1e7" providerId="LiveId" clId="{9E0FD84D-EBF2-4B4F-981D-0BA3AD91397E}" dt="2025-10-14T21:31:41.702" v="2854" actId="20577"/>
          <ac:spMkLst>
            <pc:docMk/>
            <pc:sldMk cId="3846659148" sldId="286"/>
            <ac:spMk id="18" creationId="{9F3D4620-8D2B-1F29-F24F-9017F20F0966}"/>
          </ac:spMkLst>
        </pc:spChg>
        <pc:spChg chg="mod">
          <ac:chgData name="Craig Evans" userId="67c3870f2eabd1e7" providerId="LiveId" clId="{9E0FD84D-EBF2-4B4F-981D-0BA3AD91397E}" dt="2025-10-14T21:32:03.072" v="2877" actId="20577"/>
          <ac:spMkLst>
            <pc:docMk/>
            <pc:sldMk cId="3846659148" sldId="286"/>
            <ac:spMk id="19" creationId="{9335A671-9489-843F-0A05-643B0CB83C62}"/>
          </ac:spMkLst>
        </pc:spChg>
        <pc:spChg chg="mod">
          <ac:chgData name="Craig Evans" userId="67c3870f2eabd1e7" providerId="LiveId" clId="{9E0FD84D-EBF2-4B4F-981D-0BA3AD91397E}" dt="2025-10-14T21:32:55.784" v="2907" actId="20577"/>
          <ac:spMkLst>
            <pc:docMk/>
            <pc:sldMk cId="3846659148" sldId="286"/>
            <ac:spMk id="20" creationId="{8BC90184-C28C-D2B9-0996-D163166744DE}"/>
          </ac:spMkLst>
        </pc:spChg>
        <pc:spChg chg="mod">
          <ac:chgData name="Craig Evans" userId="67c3870f2eabd1e7" providerId="LiveId" clId="{9E0FD84D-EBF2-4B4F-981D-0BA3AD91397E}" dt="2025-10-14T21:33:13.272" v="2921" actId="20577"/>
          <ac:spMkLst>
            <pc:docMk/>
            <pc:sldMk cId="3846659148" sldId="286"/>
            <ac:spMk id="21" creationId="{11FFDCE0-8AE8-2754-4B6B-F047AC29BBF9}"/>
          </ac:spMkLst>
        </pc:spChg>
      </pc:sldChg>
      <pc:sldChg chg="del">
        <pc:chgData name="Craig Evans" userId="67c3870f2eabd1e7" providerId="LiveId" clId="{9E0FD84D-EBF2-4B4F-981D-0BA3AD91397E}" dt="2025-10-14T17:21:16.460" v="1439" actId="47"/>
        <pc:sldMkLst>
          <pc:docMk/>
          <pc:sldMk cId="3593510028" sldId="287"/>
        </pc:sldMkLst>
      </pc:sldChg>
      <pc:sldChg chg="addSp delSp modSp mod delAnim modAnim">
        <pc:chgData name="Craig Evans" userId="67c3870f2eabd1e7" providerId="LiveId" clId="{9E0FD84D-EBF2-4B4F-981D-0BA3AD91397E}" dt="2025-10-14T17:31:51.772" v="2073" actId="20577"/>
        <pc:sldMkLst>
          <pc:docMk/>
          <pc:sldMk cId="828726679" sldId="289"/>
        </pc:sldMkLst>
        <pc:spChg chg="mod">
          <ac:chgData name="Craig Evans" userId="67c3870f2eabd1e7" providerId="LiveId" clId="{9E0FD84D-EBF2-4B4F-981D-0BA3AD91397E}" dt="2025-10-14T17:22:18.818" v="1520"/>
          <ac:spMkLst>
            <pc:docMk/>
            <pc:sldMk cId="828726679" sldId="289"/>
            <ac:spMk id="3" creationId="{2DA3B7D5-CD5C-E3E5-E3D7-853DBF0F0838}"/>
          </ac:spMkLst>
        </pc:spChg>
        <pc:spChg chg="add del mod">
          <ac:chgData name="Craig Evans" userId="67c3870f2eabd1e7" providerId="LiveId" clId="{9E0FD84D-EBF2-4B4F-981D-0BA3AD91397E}" dt="2025-10-14T17:23:58.738" v="1609"/>
          <ac:spMkLst>
            <pc:docMk/>
            <pc:sldMk cId="828726679" sldId="289"/>
            <ac:spMk id="5" creationId="{F2C28636-6032-4C87-C766-9A0D68CDFC16}"/>
          </ac:spMkLst>
        </pc:spChg>
        <pc:spChg chg="add mod">
          <ac:chgData name="Craig Evans" userId="67c3870f2eabd1e7" providerId="LiveId" clId="{9E0FD84D-EBF2-4B4F-981D-0BA3AD91397E}" dt="2025-10-14T17:25:17.425" v="1683" actId="20577"/>
          <ac:spMkLst>
            <pc:docMk/>
            <pc:sldMk cId="828726679" sldId="289"/>
            <ac:spMk id="6" creationId="{170A9413-60D0-F8A5-53A3-87E45E573415}"/>
          </ac:spMkLst>
        </pc:spChg>
        <pc:spChg chg="add mod">
          <ac:chgData name="Craig Evans" userId="67c3870f2eabd1e7" providerId="LiveId" clId="{9E0FD84D-EBF2-4B4F-981D-0BA3AD91397E}" dt="2025-10-14T17:25:43.509" v="1720" actId="1076"/>
          <ac:spMkLst>
            <pc:docMk/>
            <pc:sldMk cId="828726679" sldId="289"/>
            <ac:spMk id="7" creationId="{5B47FC0A-7647-262E-B404-0E65149D2B1D}"/>
          </ac:spMkLst>
        </pc:spChg>
        <pc:spChg chg="add mod">
          <ac:chgData name="Craig Evans" userId="67c3870f2eabd1e7" providerId="LiveId" clId="{9E0FD84D-EBF2-4B4F-981D-0BA3AD91397E}" dt="2025-10-14T17:30:26.537" v="1981" actId="1076"/>
          <ac:spMkLst>
            <pc:docMk/>
            <pc:sldMk cId="828726679" sldId="289"/>
            <ac:spMk id="8" creationId="{0C58135C-2EE3-7BFB-8994-BB6D47A2023E}"/>
          </ac:spMkLst>
        </pc:spChg>
        <pc:spChg chg="del">
          <ac:chgData name="Craig Evans" userId="67c3870f2eabd1e7" providerId="LiveId" clId="{9E0FD84D-EBF2-4B4F-981D-0BA3AD91397E}" dt="2025-10-14T17:22:33.584" v="1523" actId="478"/>
          <ac:spMkLst>
            <pc:docMk/>
            <pc:sldMk cId="828726679" sldId="289"/>
            <ac:spMk id="11" creationId="{0A58AF88-6F34-3BA0-E8A5-9ED37D4DE42E}"/>
          </ac:spMkLst>
        </pc:spChg>
        <pc:spChg chg="del">
          <ac:chgData name="Craig Evans" userId="67c3870f2eabd1e7" providerId="LiveId" clId="{9E0FD84D-EBF2-4B4F-981D-0BA3AD91397E}" dt="2025-10-14T17:22:45.849" v="1536" actId="478"/>
          <ac:spMkLst>
            <pc:docMk/>
            <pc:sldMk cId="828726679" sldId="289"/>
            <ac:spMk id="12" creationId="{B320A747-5384-E228-259D-30318E4B5F4A}"/>
          </ac:spMkLst>
        </pc:spChg>
        <pc:spChg chg="del">
          <ac:chgData name="Craig Evans" userId="67c3870f2eabd1e7" providerId="LiveId" clId="{9E0FD84D-EBF2-4B4F-981D-0BA3AD91397E}" dt="2025-10-14T17:22:44.728" v="1535" actId="478"/>
          <ac:spMkLst>
            <pc:docMk/>
            <pc:sldMk cId="828726679" sldId="289"/>
            <ac:spMk id="15" creationId="{998D6C66-BBAC-1E74-1E3F-D64EDD2C06E9}"/>
          </ac:spMkLst>
        </pc:spChg>
        <pc:spChg chg="del">
          <ac:chgData name="Craig Evans" userId="67c3870f2eabd1e7" providerId="LiveId" clId="{9E0FD84D-EBF2-4B4F-981D-0BA3AD91397E}" dt="2025-10-14T17:22:42.480" v="1533" actId="478"/>
          <ac:spMkLst>
            <pc:docMk/>
            <pc:sldMk cId="828726679" sldId="289"/>
            <ac:spMk id="16" creationId="{E7EEF896-0E5C-B55F-E1AD-80CFB8607044}"/>
          </ac:spMkLst>
        </pc:spChg>
        <pc:spChg chg="del">
          <ac:chgData name="Craig Evans" userId="67c3870f2eabd1e7" providerId="LiveId" clId="{9E0FD84D-EBF2-4B4F-981D-0BA3AD91397E}" dt="2025-10-14T17:22:43.720" v="1534" actId="478"/>
          <ac:spMkLst>
            <pc:docMk/>
            <pc:sldMk cId="828726679" sldId="289"/>
            <ac:spMk id="17" creationId="{33D1851E-5EC7-4A65-8878-96AF02C11142}"/>
          </ac:spMkLst>
        </pc:spChg>
        <pc:spChg chg="del">
          <ac:chgData name="Craig Evans" userId="67c3870f2eabd1e7" providerId="LiveId" clId="{9E0FD84D-EBF2-4B4F-981D-0BA3AD91397E}" dt="2025-10-14T17:22:40.768" v="1531" actId="478"/>
          <ac:spMkLst>
            <pc:docMk/>
            <pc:sldMk cId="828726679" sldId="289"/>
            <ac:spMk id="19" creationId="{2169F293-094E-785D-2603-A6B1C3555083}"/>
          </ac:spMkLst>
        </pc:spChg>
        <pc:spChg chg="del">
          <ac:chgData name="Craig Evans" userId="67c3870f2eabd1e7" providerId="LiveId" clId="{9E0FD84D-EBF2-4B4F-981D-0BA3AD91397E}" dt="2025-10-14T17:22:41.728" v="1532" actId="478"/>
          <ac:spMkLst>
            <pc:docMk/>
            <pc:sldMk cId="828726679" sldId="289"/>
            <ac:spMk id="20" creationId="{62F1B62D-8E6A-B0E5-D2A6-C79C355DDD27}"/>
          </ac:spMkLst>
        </pc:spChg>
        <pc:spChg chg="del">
          <ac:chgData name="Craig Evans" userId="67c3870f2eabd1e7" providerId="LiveId" clId="{9E0FD84D-EBF2-4B4F-981D-0BA3AD91397E}" dt="2025-10-14T17:22:39.976" v="1530" actId="478"/>
          <ac:spMkLst>
            <pc:docMk/>
            <pc:sldMk cId="828726679" sldId="289"/>
            <ac:spMk id="21" creationId="{349DA221-1CEE-66F3-249F-5FCF3D628D88}"/>
          </ac:spMkLst>
        </pc:spChg>
        <pc:spChg chg="del">
          <ac:chgData name="Craig Evans" userId="67c3870f2eabd1e7" providerId="LiveId" clId="{9E0FD84D-EBF2-4B4F-981D-0BA3AD91397E}" dt="2025-10-14T17:22:37.760" v="1527" actId="478"/>
          <ac:spMkLst>
            <pc:docMk/>
            <pc:sldMk cId="828726679" sldId="289"/>
            <ac:spMk id="22" creationId="{10053972-31F6-A0E7-4AEB-154260ECB4CB}"/>
          </ac:spMkLst>
        </pc:spChg>
        <pc:spChg chg="del mod">
          <ac:chgData name="Craig Evans" userId="67c3870f2eabd1e7" providerId="LiveId" clId="{9E0FD84D-EBF2-4B4F-981D-0BA3AD91397E}" dt="2025-10-14T17:22:38.903" v="1529" actId="478"/>
          <ac:spMkLst>
            <pc:docMk/>
            <pc:sldMk cId="828726679" sldId="289"/>
            <ac:spMk id="23" creationId="{31646CB0-B18F-6AE2-5325-10286C51C544}"/>
          </ac:spMkLst>
        </pc:spChg>
        <pc:spChg chg="del">
          <ac:chgData name="Craig Evans" userId="67c3870f2eabd1e7" providerId="LiveId" clId="{9E0FD84D-EBF2-4B4F-981D-0BA3AD91397E}" dt="2025-10-14T17:22:34.711" v="1524" actId="478"/>
          <ac:spMkLst>
            <pc:docMk/>
            <pc:sldMk cId="828726679" sldId="289"/>
            <ac:spMk id="24" creationId="{6A074713-6B2B-9561-60DD-D0D00B5DF781}"/>
          </ac:spMkLst>
        </pc:spChg>
        <pc:spChg chg="del">
          <ac:chgData name="Craig Evans" userId="67c3870f2eabd1e7" providerId="LiveId" clId="{9E0FD84D-EBF2-4B4F-981D-0BA3AD91397E}" dt="2025-10-14T17:22:37" v="1526" actId="478"/>
          <ac:spMkLst>
            <pc:docMk/>
            <pc:sldMk cId="828726679" sldId="289"/>
            <ac:spMk id="25" creationId="{69B8605B-3EC0-2731-3C05-FECB5F5CBC4E}"/>
          </ac:spMkLst>
        </pc:spChg>
        <pc:spChg chg="add mod">
          <ac:chgData name="Craig Evans" userId="67c3870f2eabd1e7" providerId="LiveId" clId="{9E0FD84D-EBF2-4B4F-981D-0BA3AD91397E}" dt="2025-10-14T17:31:09.928" v="2051" actId="1076"/>
          <ac:spMkLst>
            <pc:docMk/>
            <pc:sldMk cId="828726679" sldId="289"/>
            <ac:spMk id="26" creationId="{61BB0245-3E7D-ABB0-691C-45C16AF5CCAE}"/>
          </ac:spMkLst>
        </pc:spChg>
        <pc:spChg chg="del">
          <ac:chgData name="Craig Evans" userId="67c3870f2eabd1e7" providerId="LiveId" clId="{9E0FD84D-EBF2-4B4F-981D-0BA3AD91397E}" dt="2025-10-14T17:22:35.809" v="1525" actId="478"/>
          <ac:spMkLst>
            <pc:docMk/>
            <pc:sldMk cId="828726679" sldId="289"/>
            <ac:spMk id="27" creationId="{FDB39FC9-89D5-CEEB-781C-9291A2EF3AB3}"/>
          </ac:spMkLst>
        </pc:spChg>
        <pc:spChg chg="del">
          <ac:chgData name="Craig Evans" userId="67c3870f2eabd1e7" providerId="LiveId" clId="{9E0FD84D-EBF2-4B4F-981D-0BA3AD91397E}" dt="2025-10-14T17:22:31.752" v="1522" actId="478"/>
          <ac:spMkLst>
            <pc:docMk/>
            <pc:sldMk cId="828726679" sldId="289"/>
            <ac:spMk id="28" creationId="{6F11AFFE-DA40-5B30-6477-307D4A7B96EB}"/>
          </ac:spMkLst>
        </pc:spChg>
        <pc:spChg chg="del">
          <ac:chgData name="Craig Evans" userId="67c3870f2eabd1e7" providerId="LiveId" clId="{9E0FD84D-EBF2-4B4F-981D-0BA3AD91397E}" dt="2025-10-14T17:22:30.392" v="1521" actId="478"/>
          <ac:spMkLst>
            <pc:docMk/>
            <pc:sldMk cId="828726679" sldId="289"/>
            <ac:spMk id="29" creationId="{4F749454-38B8-EA8C-733A-F2D54E2E8E3F}"/>
          </ac:spMkLst>
        </pc:spChg>
        <pc:spChg chg="add mod">
          <ac:chgData name="Craig Evans" userId="67c3870f2eabd1e7" providerId="LiveId" clId="{9E0FD84D-EBF2-4B4F-981D-0BA3AD91397E}" dt="2025-10-14T17:31:51.772" v="2073" actId="20577"/>
          <ac:spMkLst>
            <pc:docMk/>
            <pc:sldMk cId="828726679" sldId="289"/>
            <ac:spMk id="30" creationId="{10CEB6DA-FAB2-6394-1067-503F0908D24D}"/>
          </ac:spMkLst>
        </pc:spChg>
        <pc:spChg chg="del mod">
          <ac:chgData name="Craig Evans" userId="67c3870f2eabd1e7" providerId="LiveId" clId="{9E0FD84D-EBF2-4B4F-981D-0BA3AD91397E}" dt="2025-10-14T17:23:44.898" v="1595" actId="478"/>
          <ac:spMkLst>
            <pc:docMk/>
            <pc:sldMk cId="828726679" sldId="289"/>
            <ac:spMk id="31" creationId="{6698BC33-5359-B0F8-BA72-54F72A956EEE}"/>
          </ac:spMkLst>
        </pc:spChg>
        <pc:picChg chg="add mod">
          <ac:chgData name="Craig Evans" userId="67c3870f2eabd1e7" providerId="LiveId" clId="{9E0FD84D-EBF2-4B4F-981D-0BA3AD91397E}" dt="2025-10-14T17:30:30.096" v="1984" actId="1076"/>
          <ac:picMkLst>
            <pc:docMk/>
            <pc:sldMk cId="828726679" sldId="289"/>
            <ac:picMk id="9" creationId="{A8B4280A-FC20-5E0C-631B-D9D28101CE9B}"/>
          </ac:picMkLst>
        </pc:picChg>
        <pc:cxnChg chg="add mod">
          <ac:chgData name="Craig Evans" userId="67c3870f2eabd1e7" providerId="LiveId" clId="{9E0FD84D-EBF2-4B4F-981D-0BA3AD91397E}" dt="2025-10-14T17:30:50.087" v="1989" actId="14100"/>
          <ac:cxnSpMkLst>
            <pc:docMk/>
            <pc:sldMk cId="828726679" sldId="289"/>
            <ac:cxnSpMk id="13" creationId="{D787B31A-7F5B-6504-313D-FB8C20435FBB}"/>
          </ac:cxnSpMkLst>
        </pc:cxnChg>
      </pc:sldChg>
      <pc:sldChg chg="del">
        <pc:chgData name="Craig Evans" userId="67c3870f2eabd1e7" providerId="LiveId" clId="{9E0FD84D-EBF2-4B4F-981D-0BA3AD91397E}" dt="2025-10-14T17:46:08.219" v="2685" actId="47"/>
        <pc:sldMkLst>
          <pc:docMk/>
          <pc:sldMk cId="580680372" sldId="290"/>
        </pc:sldMkLst>
      </pc:sldChg>
      <pc:sldChg chg="addSp delSp modSp mod delAnim modAnim">
        <pc:chgData name="Craig Evans" userId="67c3870f2eabd1e7" providerId="LiveId" clId="{9E0FD84D-EBF2-4B4F-981D-0BA3AD91397E}" dt="2025-10-14T17:46:31.697" v="2693" actId="1076"/>
        <pc:sldMkLst>
          <pc:docMk/>
          <pc:sldMk cId="2969540108" sldId="291"/>
        </pc:sldMkLst>
        <pc:spChg chg="mod">
          <ac:chgData name="Craig Evans" userId="67c3870f2eabd1e7" providerId="LiveId" clId="{9E0FD84D-EBF2-4B4F-981D-0BA3AD91397E}" dt="2025-10-14T17:46:24.019" v="2691" actId="20577"/>
          <ac:spMkLst>
            <pc:docMk/>
            <pc:sldMk cId="2969540108" sldId="291"/>
            <ac:spMk id="2" creationId="{9838175F-CF65-6A94-EE01-3ED621D951F7}"/>
          </ac:spMkLst>
        </pc:spChg>
        <pc:spChg chg="mod">
          <ac:chgData name="Craig Evans" userId="67c3870f2eabd1e7" providerId="LiveId" clId="{9E0FD84D-EBF2-4B4F-981D-0BA3AD91397E}" dt="2025-10-14T17:36:02.052" v="2208" actId="14100"/>
          <ac:spMkLst>
            <pc:docMk/>
            <pc:sldMk cId="2969540108" sldId="291"/>
            <ac:spMk id="3" creationId="{F6CE161C-A1BF-5C69-25E8-767416705AC1}"/>
          </ac:spMkLst>
        </pc:spChg>
        <pc:spChg chg="add mod">
          <ac:chgData name="Craig Evans" userId="67c3870f2eabd1e7" providerId="LiveId" clId="{9E0FD84D-EBF2-4B4F-981D-0BA3AD91397E}" dt="2025-10-14T17:36:20.920" v="2213" actId="14100"/>
          <ac:spMkLst>
            <pc:docMk/>
            <pc:sldMk cId="2969540108" sldId="291"/>
            <ac:spMk id="5" creationId="{CC4D4104-F805-74A2-7001-18C53DB6B418}"/>
          </ac:spMkLst>
        </pc:spChg>
        <pc:spChg chg="add mod">
          <ac:chgData name="Craig Evans" userId="67c3870f2eabd1e7" providerId="LiveId" clId="{9E0FD84D-EBF2-4B4F-981D-0BA3AD91397E}" dt="2025-10-14T17:46:31.697" v="2693" actId="1076"/>
          <ac:spMkLst>
            <pc:docMk/>
            <pc:sldMk cId="2969540108" sldId="291"/>
            <ac:spMk id="6" creationId="{28F71C99-B7EA-F95B-15FB-9FE2EAB4E733}"/>
          </ac:spMkLst>
        </pc:spChg>
        <pc:spChg chg="add mod">
          <ac:chgData name="Craig Evans" userId="67c3870f2eabd1e7" providerId="LiveId" clId="{9E0FD84D-EBF2-4B4F-981D-0BA3AD91397E}" dt="2025-10-14T17:46:28.084" v="2692" actId="1076"/>
          <ac:spMkLst>
            <pc:docMk/>
            <pc:sldMk cId="2969540108" sldId="291"/>
            <ac:spMk id="7" creationId="{EED7E355-923E-606E-39BE-A2E6EBECBB56}"/>
          </ac:spMkLst>
        </pc:spChg>
        <pc:spChg chg="del">
          <ac:chgData name="Craig Evans" userId="67c3870f2eabd1e7" providerId="LiveId" clId="{9E0FD84D-EBF2-4B4F-981D-0BA3AD91397E}" dt="2025-10-14T17:34:59.454" v="2178" actId="478"/>
          <ac:spMkLst>
            <pc:docMk/>
            <pc:sldMk cId="2969540108" sldId="291"/>
            <ac:spMk id="11" creationId="{8DEC1DDB-0C9C-202A-9D60-BDFB362DB0F0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12" creationId="{E1C36E1C-BBA4-7119-ADB4-B2A9D57EBE76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15" creationId="{F5822602-788A-FCE6-5843-4B517B6FA761}"/>
          </ac:spMkLst>
        </pc:spChg>
        <pc:spChg chg="del">
          <ac:chgData name="Craig Evans" userId="67c3870f2eabd1e7" providerId="LiveId" clId="{9E0FD84D-EBF2-4B4F-981D-0BA3AD91397E}" dt="2025-10-14T17:34:44.629" v="2173" actId="478"/>
          <ac:spMkLst>
            <pc:docMk/>
            <pc:sldMk cId="2969540108" sldId="291"/>
            <ac:spMk id="16" creationId="{7C17C0AB-67D4-5EAC-CC5E-7640D5532CCF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17" creationId="{8CFEF4B0-7D40-808A-543C-279D2E7A540F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19" creationId="{F8347C50-9885-0021-78CE-8909A44E72EC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20" creationId="{F5299C53-A8F6-702A-7648-91C627B5F91D}"/>
          </ac:spMkLst>
        </pc:spChg>
        <pc:spChg chg="del">
          <ac:chgData name="Craig Evans" userId="67c3870f2eabd1e7" providerId="LiveId" clId="{9E0FD84D-EBF2-4B4F-981D-0BA3AD91397E}" dt="2025-10-14T17:34:40.446" v="2171" actId="478"/>
          <ac:spMkLst>
            <pc:docMk/>
            <pc:sldMk cId="2969540108" sldId="291"/>
            <ac:spMk id="21" creationId="{48DD9159-49BF-BC04-8F40-9E3B6C82CE5B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22" creationId="{8C7C0863-2B99-58C6-6DAB-04FA4EC98119}"/>
          </ac:spMkLst>
        </pc:spChg>
        <pc:spChg chg="del">
          <ac:chgData name="Craig Evans" userId="67c3870f2eabd1e7" providerId="LiveId" clId="{9E0FD84D-EBF2-4B4F-981D-0BA3AD91397E}" dt="2025-10-14T17:34:42.880" v="2172" actId="478"/>
          <ac:spMkLst>
            <pc:docMk/>
            <pc:sldMk cId="2969540108" sldId="291"/>
            <ac:spMk id="23" creationId="{2ECDB3C5-6DF3-0C5A-CF5D-5A03F67DDBB1}"/>
          </ac:spMkLst>
        </pc:spChg>
        <pc:spChg chg="del">
          <ac:chgData name="Craig Evans" userId="67c3870f2eabd1e7" providerId="LiveId" clId="{9E0FD84D-EBF2-4B4F-981D-0BA3AD91397E}" dt="2025-10-14T17:34:38.430" v="2169" actId="478"/>
          <ac:spMkLst>
            <pc:docMk/>
            <pc:sldMk cId="2969540108" sldId="291"/>
            <ac:spMk id="24" creationId="{801DF2C0-BA14-BBFE-B6DD-AADA4E638FC1}"/>
          </ac:spMkLst>
        </pc:spChg>
        <pc:spChg chg="del">
          <ac:chgData name="Craig Evans" userId="67c3870f2eabd1e7" providerId="LiveId" clId="{9E0FD84D-EBF2-4B4F-981D-0BA3AD91397E}" dt="2025-10-14T17:34:39.446" v="2170" actId="478"/>
          <ac:spMkLst>
            <pc:docMk/>
            <pc:sldMk cId="2969540108" sldId="291"/>
            <ac:spMk id="25" creationId="{13400682-EEDF-08FF-B88A-D9F0799A14FD}"/>
          </ac:spMkLst>
        </pc:spChg>
        <pc:spChg chg="del">
          <ac:chgData name="Craig Evans" userId="67c3870f2eabd1e7" providerId="LiveId" clId="{9E0FD84D-EBF2-4B4F-981D-0BA3AD91397E}" dt="2025-10-14T17:34:37.726" v="2168" actId="478"/>
          <ac:spMkLst>
            <pc:docMk/>
            <pc:sldMk cId="2969540108" sldId="291"/>
            <ac:spMk id="27" creationId="{285C8D6C-F62D-A6A6-4B6F-190419D7816F}"/>
          </ac:spMkLst>
        </pc:spChg>
        <pc:spChg chg="del">
          <ac:chgData name="Craig Evans" userId="67c3870f2eabd1e7" providerId="LiveId" clId="{9E0FD84D-EBF2-4B4F-981D-0BA3AD91397E}" dt="2025-10-14T17:34:36.254" v="2167" actId="478"/>
          <ac:spMkLst>
            <pc:docMk/>
            <pc:sldMk cId="2969540108" sldId="291"/>
            <ac:spMk id="28" creationId="{07B44344-3FFC-AB7C-72E1-93573D781C05}"/>
          </ac:spMkLst>
        </pc:spChg>
        <pc:spChg chg="del">
          <ac:chgData name="Craig Evans" userId="67c3870f2eabd1e7" providerId="LiveId" clId="{9E0FD84D-EBF2-4B4F-981D-0BA3AD91397E}" dt="2025-10-14T17:34:35.358" v="2166" actId="478"/>
          <ac:spMkLst>
            <pc:docMk/>
            <pc:sldMk cId="2969540108" sldId="291"/>
            <ac:spMk id="29" creationId="{BD40D8DD-F01F-DD4A-48CB-E00F6AF95547}"/>
          </ac:spMkLst>
        </pc:spChg>
        <pc:spChg chg="del">
          <ac:chgData name="Craig Evans" userId="67c3870f2eabd1e7" providerId="LiveId" clId="{9E0FD84D-EBF2-4B4F-981D-0BA3AD91397E}" dt="2025-10-14T17:34:34.038" v="2165" actId="478"/>
          <ac:spMkLst>
            <pc:docMk/>
            <pc:sldMk cId="2969540108" sldId="291"/>
            <ac:spMk id="31" creationId="{D6570F33-D264-FFA8-E84E-0041BD18832F}"/>
          </ac:spMkLst>
        </pc:spChg>
      </pc:sldChg>
      <pc:sldChg chg="addSp delSp modSp mod ord delAnim modAnim">
        <pc:chgData name="Craig Evans" userId="67c3870f2eabd1e7" providerId="LiveId" clId="{9E0FD84D-EBF2-4B4F-981D-0BA3AD91397E}" dt="2025-10-14T17:48:45.726" v="2752"/>
        <pc:sldMkLst>
          <pc:docMk/>
          <pc:sldMk cId="3885090971" sldId="292"/>
        </pc:sldMkLst>
        <pc:spChg chg="mod">
          <ac:chgData name="Craig Evans" userId="67c3870f2eabd1e7" providerId="LiveId" clId="{9E0FD84D-EBF2-4B4F-981D-0BA3AD91397E}" dt="2025-10-14T17:46:38.943" v="2694" actId="20577"/>
          <ac:spMkLst>
            <pc:docMk/>
            <pc:sldMk cId="3885090971" sldId="292"/>
            <ac:spMk id="2" creationId="{4527956B-C5EB-9E54-A8A4-C9DED7A2F74F}"/>
          </ac:spMkLst>
        </pc:spChg>
        <pc:spChg chg="del">
          <ac:chgData name="Craig Evans" userId="67c3870f2eabd1e7" providerId="LiveId" clId="{9E0FD84D-EBF2-4B4F-981D-0BA3AD91397E}" dt="2025-10-14T17:47:05.876" v="2708" actId="478"/>
          <ac:spMkLst>
            <pc:docMk/>
            <pc:sldMk cId="3885090971" sldId="292"/>
            <ac:spMk id="5" creationId="{EEE08391-1C38-B556-2053-A7B7885E7DCA}"/>
          </ac:spMkLst>
        </pc:spChg>
        <pc:spChg chg="del">
          <ac:chgData name="Craig Evans" userId="67c3870f2eabd1e7" providerId="LiveId" clId="{9E0FD84D-EBF2-4B4F-981D-0BA3AD91397E}" dt="2025-10-14T17:47:02.878" v="2706" actId="478"/>
          <ac:spMkLst>
            <pc:docMk/>
            <pc:sldMk cId="3885090971" sldId="292"/>
            <ac:spMk id="6" creationId="{F978DAD8-8335-CDED-4DDD-8F6A7FDF0A59}"/>
          </ac:spMkLst>
        </pc:spChg>
        <pc:spChg chg="mod">
          <ac:chgData name="Craig Evans" userId="67c3870f2eabd1e7" providerId="LiveId" clId="{9E0FD84D-EBF2-4B4F-981D-0BA3AD91397E}" dt="2025-10-14T17:46:57.359" v="2705" actId="20577"/>
          <ac:spMkLst>
            <pc:docMk/>
            <pc:sldMk cId="3885090971" sldId="292"/>
            <ac:spMk id="7" creationId="{8B4E8B04-C4A8-5F98-4A07-F0CFD96F464A}"/>
          </ac:spMkLst>
        </pc:spChg>
        <pc:spChg chg="mod">
          <ac:chgData name="Craig Evans" userId="67c3870f2eabd1e7" providerId="LiveId" clId="{9E0FD84D-EBF2-4B4F-981D-0BA3AD91397E}" dt="2025-10-14T17:47:56.159" v="2738" actId="20577"/>
          <ac:spMkLst>
            <pc:docMk/>
            <pc:sldMk cId="3885090971" sldId="292"/>
            <ac:spMk id="8" creationId="{2C91802D-0E09-2109-41A0-E4CB04DBDC47}"/>
          </ac:spMkLst>
        </pc:spChg>
        <pc:spChg chg="del">
          <ac:chgData name="Craig Evans" userId="67c3870f2eabd1e7" providerId="LiveId" clId="{9E0FD84D-EBF2-4B4F-981D-0BA3AD91397E}" dt="2025-10-14T17:47:02.878" v="2706" actId="478"/>
          <ac:spMkLst>
            <pc:docMk/>
            <pc:sldMk cId="3885090971" sldId="292"/>
            <ac:spMk id="9" creationId="{3A52CAF0-403B-C633-05C0-184E94195224}"/>
          </ac:spMkLst>
        </pc:spChg>
        <pc:spChg chg="del">
          <ac:chgData name="Craig Evans" userId="67c3870f2eabd1e7" providerId="LiveId" clId="{9E0FD84D-EBF2-4B4F-981D-0BA3AD91397E}" dt="2025-10-14T17:47:02.878" v="2706" actId="478"/>
          <ac:spMkLst>
            <pc:docMk/>
            <pc:sldMk cId="3885090971" sldId="292"/>
            <ac:spMk id="10" creationId="{2BB006D3-36BB-1820-CECB-2692D3BAF648}"/>
          </ac:spMkLst>
        </pc:spChg>
        <pc:spChg chg="del">
          <ac:chgData name="Craig Evans" userId="67c3870f2eabd1e7" providerId="LiveId" clId="{9E0FD84D-EBF2-4B4F-981D-0BA3AD91397E}" dt="2025-10-14T17:47:02.878" v="2706" actId="478"/>
          <ac:spMkLst>
            <pc:docMk/>
            <pc:sldMk cId="3885090971" sldId="292"/>
            <ac:spMk id="11" creationId="{78732BD3-E392-15B7-1448-989472E06131}"/>
          </ac:spMkLst>
        </pc:spChg>
        <pc:spChg chg="add mod">
          <ac:chgData name="Craig Evans" userId="67c3870f2eabd1e7" providerId="LiveId" clId="{9E0FD84D-EBF2-4B4F-981D-0BA3AD91397E}" dt="2025-10-14T17:48:41.456" v="2751" actId="1076"/>
          <ac:spMkLst>
            <pc:docMk/>
            <pc:sldMk cId="3885090971" sldId="292"/>
            <ac:spMk id="12" creationId="{F4711F1B-DA10-3BA4-2AB5-775A65FCC4E7}"/>
          </ac:spMkLst>
        </pc:spChg>
        <pc:spChg chg="mod">
          <ac:chgData name="Craig Evans" userId="67c3870f2eabd1e7" providerId="LiveId" clId="{9E0FD84D-EBF2-4B4F-981D-0BA3AD91397E}" dt="2025-10-14T17:47:26.775" v="2721" actId="20577"/>
          <ac:spMkLst>
            <pc:docMk/>
            <pc:sldMk cId="3885090971" sldId="292"/>
            <ac:spMk id="13" creationId="{B64A7895-57A5-19C3-35B4-87D9AA9633B5}"/>
          </ac:spMkLst>
        </pc:spChg>
        <pc:spChg chg="mod">
          <ac:chgData name="Craig Evans" userId="67c3870f2eabd1e7" providerId="LiveId" clId="{9E0FD84D-EBF2-4B4F-981D-0BA3AD91397E}" dt="2025-10-14T17:48:12.215" v="2748" actId="20577"/>
          <ac:spMkLst>
            <pc:docMk/>
            <pc:sldMk cId="3885090971" sldId="292"/>
            <ac:spMk id="17" creationId="{275C15AE-239C-AAA5-A4B1-6567FF39B86C}"/>
          </ac:spMkLst>
        </pc:spChg>
        <pc:spChg chg="del">
          <ac:chgData name="Craig Evans" userId="67c3870f2eabd1e7" providerId="LiveId" clId="{9E0FD84D-EBF2-4B4F-981D-0BA3AD91397E}" dt="2025-10-14T17:47:14.852" v="2709" actId="478"/>
          <ac:spMkLst>
            <pc:docMk/>
            <pc:sldMk cId="3885090971" sldId="292"/>
            <ac:spMk id="18" creationId="{90C6F277-38EB-09C8-8C9C-9D179ED4D3AD}"/>
          </ac:spMkLst>
        </pc:spChg>
        <pc:spChg chg="del">
          <ac:chgData name="Craig Evans" userId="67c3870f2eabd1e7" providerId="LiveId" clId="{9E0FD84D-EBF2-4B4F-981D-0BA3AD91397E}" dt="2025-10-14T17:47:15.724" v="2710" actId="478"/>
          <ac:spMkLst>
            <pc:docMk/>
            <pc:sldMk cId="3885090971" sldId="292"/>
            <ac:spMk id="19" creationId="{93A5C3BC-8EEC-3A56-3E09-7CE8C123D4DB}"/>
          </ac:spMkLst>
        </pc:spChg>
        <pc:spChg chg="del">
          <ac:chgData name="Craig Evans" userId="67c3870f2eabd1e7" providerId="LiveId" clId="{9E0FD84D-EBF2-4B4F-981D-0BA3AD91397E}" dt="2025-10-14T17:47:02.878" v="2706" actId="478"/>
          <ac:spMkLst>
            <pc:docMk/>
            <pc:sldMk cId="3885090971" sldId="292"/>
            <ac:spMk id="20" creationId="{FCC8B4BB-6DAA-FC57-4DA2-E3A0D0929922}"/>
          </ac:spMkLst>
        </pc:spChg>
        <pc:spChg chg="del">
          <ac:chgData name="Craig Evans" userId="67c3870f2eabd1e7" providerId="LiveId" clId="{9E0FD84D-EBF2-4B4F-981D-0BA3AD91397E}" dt="2025-10-14T17:47:04.332" v="2707" actId="478"/>
          <ac:spMkLst>
            <pc:docMk/>
            <pc:sldMk cId="3885090971" sldId="292"/>
            <ac:spMk id="21" creationId="{AA98E13B-CA86-D419-A236-11D95A21B418}"/>
          </ac:spMkLst>
        </pc:spChg>
      </pc:sldChg>
      <pc:sldChg chg="del">
        <pc:chgData name="Craig Evans" userId="67c3870f2eabd1e7" providerId="LiveId" clId="{9E0FD84D-EBF2-4B4F-981D-0BA3AD91397E}" dt="2025-10-14T19:22:50.779" v="2753" actId="47"/>
        <pc:sldMkLst>
          <pc:docMk/>
          <pc:sldMk cId="4111855030" sldId="293"/>
        </pc:sldMkLst>
      </pc:sldChg>
      <pc:sldChg chg="del">
        <pc:chgData name="Craig Evans" userId="67c3870f2eabd1e7" providerId="LiveId" clId="{9E0FD84D-EBF2-4B4F-981D-0BA3AD91397E}" dt="2025-10-14T19:22:56.272" v="2755" actId="47"/>
        <pc:sldMkLst>
          <pc:docMk/>
          <pc:sldMk cId="2207472118" sldId="294"/>
        </pc:sldMkLst>
      </pc:sldChg>
      <pc:sldChg chg="del">
        <pc:chgData name="Craig Evans" userId="67c3870f2eabd1e7" providerId="LiveId" clId="{9E0FD84D-EBF2-4B4F-981D-0BA3AD91397E}" dt="2025-10-14T19:22:53.092" v="2754" actId="47"/>
        <pc:sldMkLst>
          <pc:docMk/>
          <pc:sldMk cId="2944996831" sldId="295"/>
        </pc:sldMkLst>
      </pc:sldChg>
      <pc:sldChg chg="addSp delSp modSp add mod ord delAnim modAnim">
        <pc:chgData name="Craig Evans" userId="67c3870f2eabd1e7" providerId="LiveId" clId="{9E0FD84D-EBF2-4B4F-981D-0BA3AD91397E}" dt="2025-10-14T17:45:55.326" v="2684" actId="20577"/>
        <pc:sldMkLst>
          <pc:docMk/>
          <pc:sldMk cId="1174237343" sldId="296"/>
        </pc:sldMkLst>
        <pc:spChg chg="mod">
          <ac:chgData name="Craig Evans" userId="67c3870f2eabd1e7" providerId="LiveId" clId="{9E0FD84D-EBF2-4B4F-981D-0BA3AD91397E}" dt="2025-10-14T17:38:12.708" v="2297" actId="20577"/>
          <ac:spMkLst>
            <pc:docMk/>
            <pc:sldMk cId="1174237343" sldId="296"/>
            <ac:spMk id="2" creationId="{014E41C4-0ECB-D63F-2A04-03CF803486A3}"/>
          </ac:spMkLst>
        </pc:spChg>
        <pc:spChg chg="mod">
          <ac:chgData name="Craig Evans" userId="67c3870f2eabd1e7" providerId="LiveId" clId="{9E0FD84D-EBF2-4B4F-981D-0BA3AD91397E}" dt="2025-10-14T17:40:01.877" v="2404" actId="14100"/>
          <ac:spMkLst>
            <pc:docMk/>
            <pc:sldMk cId="1174237343" sldId="296"/>
            <ac:spMk id="3" creationId="{E112A8E6-D507-FBD2-3970-27E81E439C6A}"/>
          </ac:spMkLst>
        </pc:spChg>
        <pc:spChg chg="add mod">
          <ac:chgData name="Craig Evans" userId="67c3870f2eabd1e7" providerId="LiveId" clId="{9E0FD84D-EBF2-4B4F-981D-0BA3AD91397E}" dt="2025-10-14T17:40:31.485" v="2418" actId="20577"/>
          <ac:spMkLst>
            <pc:docMk/>
            <pc:sldMk cId="1174237343" sldId="296"/>
            <ac:spMk id="5" creationId="{6D085D02-87F0-A0BC-A862-96EB6081DE6C}"/>
          </ac:spMkLst>
        </pc:spChg>
        <pc:spChg chg="mod">
          <ac:chgData name="Craig Evans" userId="67c3870f2eabd1e7" providerId="LiveId" clId="{9E0FD84D-EBF2-4B4F-981D-0BA3AD91397E}" dt="2025-10-14T17:40:13.921" v="2410" actId="1076"/>
          <ac:spMkLst>
            <pc:docMk/>
            <pc:sldMk cId="1174237343" sldId="296"/>
            <ac:spMk id="6" creationId="{FB811AE9-B20D-1701-DF9D-A46AC996D4D8}"/>
          </ac:spMkLst>
        </pc:spChg>
        <pc:spChg chg="del">
          <ac:chgData name="Craig Evans" userId="67c3870f2eabd1e7" providerId="LiveId" clId="{9E0FD84D-EBF2-4B4F-981D-0BA3AD91397E}" dt="2025-10-14T17:38:45.710" v="2365" actId="478"/>
          <ac:spMkLst>
            <pc:docMk/>
            <pc:sldMk cId="1174237343" sldId="296"/>
            <ac:spMk id="7" creationId="{D55CD5D4-FC59-B415-EC8B-C7CFA7DA41F6}"/>
          </ac:spMkLst>
        </pc:spChg>
        <pc:spChg chg="del">
          <ac:chgData name="Craig Evans" userId="67c3870f2eabd1e7" providerId="LiveId" clId="{9E0FD84D-EBF2-4B4F-981D-0BA3AD91397E}" dt="2025-10-14T17:38:45.710" v="2365" actId="478"/>
          <ac:spMkLst>
            <pc:docMk/>
            <pc:sldMk cId="1174237343" sldId="296"/>
            <ac:spMk id="8" creationId="{50D3323F-7C13-DE01-12E7-89A440813842}"/>
          </ac:spMkLst>
        </pc:spChg>
        <pc:spChg chg="add mod">
          <ac:chgData name="Craig Evans" userId="67c3870f2eabd1e7" providerId="LiveId" clId="{9E0FD84D-EBF2-4B4F-981D-0BA3AD91397E}" dt="2025-10-14T17:45:23.411" v="2660" actId="20577"/>
          <ac:spMkLst>
            <pc:docMk/>
            <pc:sldMk cId="1174237343" sldId="296"/>
            <ac:spMk id="10" creationId="{019AE21F-4E0A-723C-8832-C58CC3CD4783}"/>
          </ac:spMkLst>
        </pc:spChg>
        <pc:spChg chg="add del mod">
          <ac:chgData name="Craig Evans" userId="67c3870f2eabd1e7" providerId="LiveId" clId="{9E0FD84D-EBF2-4B4F-981D-0BA3AD91397E}" dt="2025-10-14T17:42:50.475" v="2556" actId="478"/>
          <ac:spMkLst>
            <pc:docMk/>
            <pc:sldMk cId="1174237343" sldId="296"/>
            <ac:spMk id="11" creationId="{3E539E02-1906-397C-29C2-07B50E4D1DFD}"/>
          </ac:spMkLst>
        </pc:spChg>
        <pc:spChg chg="add mod">
          <ac:chgData name="Craig Evans" userId="67c3870f2eabd1e7" providerId="LiveId" clId="{9E0FD84D-EBF2-4B4F-981D-0BA3AD91397E}" dt="2025-10-14T17:43:18.834" v="2608" actId="1076"/>
          <ac:spMkLst>
            <pc:docMk/>
            <pc:sldMk cId="1174237343" sldId="296"/>
            <ac:spMk id="12" creationId="{0464E6D0-1358-9E8E-929E-1DA13755BFD2}"/>
          </ac:spMkLst>
        </pc:spChg>
        <pc:spChg chg="add mod">
          <ac:chgData name="Craig Evans" userId="67c3870f2eabd1e7" providerId="LiveId" clId="{9E0FD84D-EBF2-4B4F-981D-0BA3AD91397E}" dt="2025-10-14T17:45:32.187" v="2662" actId="1076"/>
          <ac:spMkLst>
            <pc:docMk/>
            <pc:sldMk cId="1174237343" sldId="296"/>
            <ac:spMk id="15" creationId="{53D1F5B8-FCA3-ECC1-0BC9-56B498973A1E}"/>
          </ac:spMkLst>
        </pc:spChg>
        <pc:spChg chg="add mod">
          <ac:chgData name="Craig Evans" userId="67c3870f2eabd1e7" providerId="LiveId" clId="{9E0FD84D-EBF2-4B4F-981D-0BA3AD91397E}" dt="2025-10-14T17:45:37.162" v="2663" actId="1076"/>
          <ac:spMkLst>
            <pc:docMk/>
            <pc:sldMk cId="1174237343" sldId="296"/>
            <ac:spMk id="16" creationId="{B21CC4BB-5EF6-0D61-8530-B3395CB4119A}"/>
          </ac:spMkLst>
        </pc:spChg>
        <pc:spChg chg="add mod">
          <ac:chgData name="Craig Evans" userId="67c3870f2eabd1e7" providerId="LiveId" clId="{9E0FD84D-EBF2-4B4F-981D-0BA3AD91397E}" dt="2025-10-14T17:45:55.326" v="2684" actId="20577"/>
          <ac:spMkLst>
            <pc:docMk/>
            <pc:sldMk cId="1174237343" sldId="296"/>
            <ac:spMk id="17" creationId="{648C4A85-7153-77B5-5D61-84C1D45E6D73}"/>
          </ac:spMkLst>
        </pc:spChg>
        <pc:spChg chg="del">
          <ac:chgData name="Craig Evans" userId="67c3870f2eabd1e7" providerId="LiveId" clId="{9E0FD84D-EBF2-4B4F-981D-0BA3AD91397E}" dt="2025-10-14T17:38:46.691" v="2366" actId="478"/>
          <ac:spMkLst>
            <pc:docMk/>
            <pc:sldMk cId="1174237343" sldId="296"/>
            <ac:spMk id="26" creationId="{2141976F-2D55-D6A1-2ECD-CD3B15272DA2}"/>
          </ac:spMkLst>
        </pc:spChg>
        <pc:spChg chg="del">
          <ac:chgData name="Craig Evans" userId="67c3870f2eabd1e7" providerId="LiveId" clId="{9E0FD84D-EBF2-4B4F-981D-0BA3AD91397E}" dt="2025-10-14T17:38:45.710" v="2365" actId="478"/>
          <ac:spMkLst>
            <pc:docMk/>
            <pc:sldMk cId="1174237343" sldId="296"/>
            <ac:spMk id="30" creationId="{8CB46A89-3291-F547-A970-AD50D9E6B51E}"/>
          </ac:spMkLst>
        </pc:spChg>
        <pc:picChg chg="del">
          <ac:chgData name="Craig Evans" userId="67c3870f2eabd1e7" providerId="LiveId" clId="{9E0FD84D-EBF2-4B4F-981D-0BA3AD91397E}" dt="2025-10-14T17:38:47.003" v="2367" actId="478"/>
          <ac:picMkLst>
            <pc:docMk/>
            <pc:sldMk cId="1174237343" sldId="296"/>
            <ac:picMk id="9" creationId="{9A82DE6B-00C4-6FC9-2C57-F53ED9F02B31}"/>
          </ac:picMkLst>
        </pc:picChg>
        <pc:cxnChg chg="del">
          <ac:chgData name="Craig Evans" userId="67c3870f2eabd1e7" providerId="LiveId" clId="{9E0FD84D-EBF2-4B4F-981D-0BA3AD91397E}" dt="2025-10-14T17:38:45.710" v="2365" actId="478"/>
          <ac:cxnSpMkLst>
            <pc:docMk/>
            <pc:sldMk cId="1174237343" sldId="296"/>
            <ac:cxnSpMk id="13" creationId="{C5ED358E-8474-72D9-C7C1-AA63B83239C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62.png"/><Relationship Id="rId7" Type="http://schemas.openxmlformats.org/officeDocument/2006/relationships/image" Target="../media/image3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400.png"/><Relationship Id="rId7" Type="http://schemas.openxmlformats.org/officeDocument/2006/relationships/image" Target="../media/image37.png"/><Relationship Id="rId12" Type="http://schemas.openxmlformats.org/officeDocument/2006/relationships/image" Target="../media/image3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0488706" cy="1195593"/>
          </a:xfrm>
        </p:spPr>
        <p:txBody>
          <a:bodyPr>
            <a:normAutofit/>
          </a:bodyPr>
          <a:lstStyle/>
          <a:p>
            <a:r>
              <a:rPr lang="en-GB" dirty="0"/>
              <a:t>Unit 9.3</a:t>
            </a:r>
            <a:br>
              <a:rPr lang="en-GB" dirty="0"/>
            </a:br>
            <a:r>
              <a:rPr lang="en-GB" dirty="0"/>
              <a:t>inverse trigonometric differentiation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92C9E-F738-8041-14E6-EF2DA7A88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6B01-E2ED-4D4C-1BDD-4E950F64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stretch your understanding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055FF25-F22F-E746-E6C8-9B4EC19888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85112A1-FB41-8F37-B3F9-E5BF1B2E7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365D49C-5888-5CE4-6923-B19C51018BB7}"/>
                  </a:ext>
                </a:extLst>
              </p:cNvPr>
              <p:cNvSpPr txBox="1"/>
              <p:nvPr/>
            </p:nvSpPr>
            <p:spPr>
              <a:xfrm>
                <a:off x="172636" y="926073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365D49C-5888-5CE4-6923-B19C51018B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36" y="926073"/>
                <a:ext cx="2223630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07E26E-5D69-E2AD-9251-96060756FD47}"/>
                  </a:ext>
                </a:extLst>
              </p:cNvPr>
              <p:cNvSpPr txBox="1"/>
              <p:nvPr/>
            </p:nvSpPr>
            <p:spPr>
              <a:xfrm>
                <a:off x="172636" y="1842720"/>
                <a:ext cx="2223630" cy="564898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f>
                            <m:f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07E26E-5D69-E2AD-9251-96060756F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36" y="1842720"/>
                <a:ext cx="2223630" cy="564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2EE0BD-C391-7615-B447-9F2B094DBCBF}"/>
                  </a:ext>
                </a:extLst>
              </p:cNvPr>
              <p:cNvSpPr txBox="1"/>
              <p:nvPr/>
            </p:nvSpPr>
            <p:spPr>
              <a:xfrm>
                <a:off x="9000107" y="1986958"/>
                <a:ext cx="2223630" cy="645754"/>
              </a:xfrm>
              <a:prstGeom prst="rect">
                <a:avLst/>
              </a:prstGeom>
              <a:solidFill>
                <a:schemeClr val="accent3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A2EE0BD-C391-7615-B447-9F2B094DBC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0107" y="1986958"/>
                <a:ext cx="2223630" cy="6457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C76FECD-BF16-3933-0FF9-3E4C7060353D}"/>
                  </a:ext>
                </a:extLst>
              </p:cNvPr>
              <p:cNvSpPr txBox="1"/>
              <p:nvPr/>
            </p:nvSpPr>
            <p:spPr>
              <a:xfrm>
                <a:off x="4764545" y="2133057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C76FECD-BF16-3933-0FF9-3E4C70603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45" y="2133057"/>
                <a:ext cx="2223630" cy="369332"/>
              </a:xfrm>
              <a:prstGeom prst="rect">
                <a:avLst/>
              </a:prstGeom>
              <a:blipFill>
                <a:blip r:embed="rId6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5AD7CF2-53C5-8E5E-AAA6-3BDCD34021B0}"/>
                  </a:ext>
                </a:extLst>
              </p:cNvPr>
              <p:cNvSpPr txBox="1"/>
              <p:nvPr/>
            </p:nvSpPr>
            <p:spPr>
              <a:xfrm>
                <a:off x="9000107" y="886575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5AD7CF2-53C5-8E5E-AAA6-3BDCD3402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0107" y="886575"/>
                <a:ext cx="2223630" cy="369332"/>
              </a:xfrm>
              <a:prstGeom prst="rect">
                <a:avLst/>
              </a:prstGeom>
              <a:blipFill>
                <a:blip r:embed="rId7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C115976-1627-3861-8C2F-211A5D6E26C9}"/>
                  </a:ext>
                </a:extLst>
              </p:cNvPr>
              <p:cNvSpPr txBox="1"/>
              <p:nvPr/>
            </p:nvSpPr>
            <p:spPr>
              <a:xfrm>
                <a:off x="4764545" y="884339"/>
                <a:ext cx="2223630" cy="64575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C115976-1627-3861-8C2F-211A5D6E2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45" y="884339"/>
                <a:ext cx="2223630" cy="6457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8F0A385E-492C-F703-FE49-9E56C9E4CD74}"/>
              </a:ext>
            </a:extLst>
          </p:cNvPr>
          <p:cNvSpPr txBox="1"/>
          <p:nvPr/>
        </p:nvSpPr>
        <p:spPr>
          <a:xfrm>
            <a:off x="172636" y="2827898"/>
            <a:ext cx="3785347" cy="120032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All of the above are significantly beyond what has been asked on this content – this is very much stretch and challenge work!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A61434-CEFE-7633-4F90-ECCAAB33D2D3}"/>
                  </a:ext>
                </a:extLst>
              </p:cNvPr>
              <p:cNvSpPr txBox="1"/>
              <p:nvPr/>
            </p:nvSpPr>
            <p:spPr>
              <a:xfrm>
                <a:off x="228119" y="4540276"/>
                <a:ext cx="3530333" cy="67012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1−4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A61434-CEFE-7633-4F90-ECCAAB33D2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119" y="4540276"/>
                <a:ext cx="3530333" cy="6701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777F1AB-8180-BB08-3AE0-0B5E6A8F7E03}"/>
                  </a:ext>
                </a:extLst>
              </p:cNvPr>
              <p:cNvSpPr txBox="1"/>
              <p:nvPr/>
            </p:nvSpPr>
            <p:spPr>
              <a:xfrm>
                <a:off x="4192760" y="4540276"/>
                <a:ext cx="3530333" cy="69730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777F1AB-8180-BB08-3AE0-0B5E6A8F7E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760" y="4540276"/>
                <a:ext cx="3530333" cy="697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C48171-57F6-5D26-A786-1F65B3E5F97F}"/>
                  </a:ext>
                </a:extLst>
              </p:cNvPr>
              <p:cNvSpPr txBox="1"/>
              <p:nvPr/>
            </p:nvSpPr>
            <p:spPr>
              <a:xfrm>
                <a:off x="8157401" y="4553869"/>
                <a:ext cx="3530333" cy="67223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C48171-57F6-5D26-A786-1F65B3E5F9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7401" y="4553869"/>
                <a:ext cx="3530333" cy="6722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2C5DB68-01DF-981C-DD6E-349C36843495}"/>
                  </a:ext>
                </a:extLst>
              </p:cNvPr>
              <p:cNvSpPr txBox="1"/>
              <p:nvPr/>
            </p:nvSpPr>
            <p:spPr>
              <a:xfrm>
                <a:off x="228119" y="5386448"/>
                <a:ext cx="3530333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2C5DB68-01DF-981C-DD6E-349C36843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119" y="5386448"/>
                <a:ext cx="3530333" cy="61824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4B748FA-C7B1-0067-2008-4BAAEC6F7415}"/>
                  </a:ext>
                </a:extLst>
              </p:cNvPr>
              <p:cNvSpPr txBox="1"/>
              <p:nvPr/>
            </p:nvSpPr>
            <p:spPr>
              <a:xfrm>
                <a:off x="4192760" y="5386448"/>
                <a:ext cx="3530333" cy="66742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d>
                                <m:dPr>
                                  <m:ctrl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0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0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0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4B748FA-C7B1-0067-2008-4BAAEC6F7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760" y="5386448"/>
                <a:ext cx="3530333" cy="66742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61B74E-BF6C-40A2-CC5F-471844756E42}"/>
                  </a:ext>
                </a:extLst>
              </p:cNvPr>
              <p:cNvSpPr txBox="1"/>
              <p:nvPr/>
            </p:nvSpPr>
            <p:spPr>
              <a:xfrm>
                <a:off x="4362848" y="2962210"/>
                <a:ext cx="7589106" cy="803105"/>
              </a:xfrm>
              <a:prstGeom prst="rect">
                <a:avLst/>
              </a:prstGeom>
              <a:solidFill>
                <a:schemeClr val="accent3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𝑥𝑠𝑖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1−4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rad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GB" b="0" i="0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sin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1−4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61B74E-BF6C-40A2-CC5F-471844756E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48" y="2962210"/>
                <a:ext cx="7589106" cy="80310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420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pPr algn="ctr"/>
            <a:r>
              <a:rPr lang="en-GB" dirty="0"/>
              <a:t>STARTER – on your whiteboards: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B04ECB-027E-7C9E-8191-24A383B261AD}"/>
                  </a:ext>
                </a:extLst>
              </p:cNvPr>
              <p:cNvSpPr txBox="1"/>
              <p:nvPr/>
            </p:nvSpPr>
            <p:spPr>
              <a:xfrm>
                <a:off x="490818" y="1183341"/>
                <a:ext cx="10892117" cy="2512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A curve C has equation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pPr marL="342900" indent="-342900">
                  <a:buAutoNum type="alphaLcParenR"/>
                </a:pPr>
                <a:r>
                  <a:rPr lang="en-GB" sz="2400" dirty="0"/>
                  <a:t>Verify that the point P (5, 1) lies on the curve.</a:t>
                </a:r>
              </a:p>
              <a:p>
                <a:pPr marL="342900" indent="-342900">
                  <a:buAutoNum type="alphaLcParenR"/>
                </a:pPr>
                <a:r>
                  <a:rPr lang="en-GB" sz="2400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</m:oMath>
                </a14:m>
                <a:r>
                  <a:rPr lang="en-GB" sz="2400" dirty="0"/>
                  <a:t> and hence find an expression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2400" dirty="0"/>
                  <a:t> giving your answer as a single fraction in simplest form.</a:t>
                </a:r>
              </a:p>
              <a:p>
                <a:pPr marL="342900" indent="-342900">
                  <a:buAutoNum type="alphaLcParenR"/>
                </a:pPr>
                <a:r>
                  <a:rPr lang="en-GB" sz="2400" dirty="0"/>
                  <a:t>Find the equation of the normal to C at the point P.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B04ECB-027E-7C9E-8191-24A383B26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18" y="1183341"/>
                <a:ext cx="10892117" cy="2512163"/>
              </a:xfrm>
              <a:prstGeom prst="rect">
                <a:avLst/>
              </a:prstGeom>
              <a:blipFill>
                <a:blip r:embed="rId3"/>
                <a:stretch>
                  <a:fillRect l="-896" t="-1942" b="-46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53A2A0-A8F6-8B23-EB1E-D8EB126FAF7B}"/>
                  </a:ext>
                </a:extLst>
              </p:cNvPr>
              <p:cNvSpPr txBox="1"/>
              <p:nvPr/>
            </p:nvSpPr>
            <p:spPr>
              <a:xfrm>
                <a:off x="490818" y="3924486"/>
                <a:ext cx="8971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lphaLcParenR"/>
                </a:pPr>
                <a:r>
                  <a:rPr lang="en-GB" sz="2400" dirty="0">
                    <a:solidFill>
                      <a:srgbClr val="FF0000"/>
                    </a:solidFill>
                  </a:rPr>
                  <a:t>When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=1, 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func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therefore (5, 1) lies on C. 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53A2A0-A8F6-8B23-EB1E-D8EB126FAF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18" y="3924486"/>
                <a:ext cx="8971429" cy="461665"/>
              </a:xfrm>
              <a:prstGeom prst="rect">
                <a:avLst/>
              </a:prstGeom>
              <a:blipFill>
                <a:blip r:embed="rId4"/>
                <a:stretch>
                  <a:fillRect l="-108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C6C3159-7E1A-F4B7-A2E3-5631AD76AFDB}"/>
                  </a:ext>
                </a:extLst>
              </p:cNvPr>
              <p:cNvSpPr txBox="1"/>
              <p:nvPr/>
            </p:nvSpPr>
            <p:spPr>
              <a:xfrm>
                <a:off x="490817" y="4323041"/>
                <a:ext cx="8971429" cy="1282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GB" sz="2400" dirty="0">
                    <a:solidFill>
                      <a:srgbClr val="FF0000"/>
                    </a:solidFill>
                  </a:rPr>
                  <a:t>b)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sSup>
                          <m:sSupPr>
                            <m:ctrlP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GB" sz="2400" b="0" dirty="0">
                  <a:solidFill>
                    <a:srgbClr val="FF0000"/>
                  </a:solidFill>
                </a:endParaRPr>
              </a:p>
              <a:p>
                <a:pPr/>
                <a:r>
                  <a:rPr lang="en-GB" sz="2400" dirty="0">
                    <a:solidFill>
                      <a:srgbClr val="FF0000"/>
                    </a:solidFill>
                  </a:rPr>
                  <a:t>       Hence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sSup>
                          <m:sSupPr>
                            <m:ctrlP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C6C3159-7E1A-F4B7-A2E3-5631AD76AF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17" y="4323041"/>
                <a:ext cx="8971429" cy="1282787"/>
              </a:xfrm>
              <a:prstGeom prst="rect">
                <a:avLst/>
              </a:prstGeom>
              <a:blipFill>
                <a:blip r:embed="rId5"/>
                <a:stretch>
                  <a:fillRect l="-10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994F6EB-64FE-5BB9-E1C4-F3D2EEBA5884}"/>
                  </a:ext>
                </a:extLst>
              </p:cNvPr>
              <p:cNvSpPr txBox="1"/>
              <p:nvPr/>
            </p:nvSpPr>
            <p:spPr>
              <a:xfrm>
                <a:off x="490817" y="5495551"/>
                <a:ext cx="8971429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GB" sz="2400" dirty="0">
                    <a:solidFill>
                      <a:srgbClr val="FF0000"/>
                    </a:solidFill>
                  </a:rPr>
                  <a:t>c)   When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=1,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, hence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=−9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=46−9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994F6EB-64FE-5BB9-E1C4-F3D2EEBA5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817" y="5495551"/>
                <a:ext cx="8971429" cy="624273"/>
              </a:xfrm>
              <a:prstGeom prst="rect">
                <a:avLst/>
              </a:prstGeom>
              <a:blipFill>
                <a:blip r:embed="rId6"/>
                <a:stretch>
                  <a:fillRect l="-1088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12" y="60512"/>
            <a:ext cx="11678770" cy="139177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9.3</a:t>
            </a:r>
            <a:br>
              <a:rPr lang="en-GB" dirty="0"/>
            </a:br>
            <a:r>
              <a:rPr lang="en-GB" dirty="0"/>
              <a:t>differentiating the inverse trigonometric functions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F7223-1457-B5D9-04C0-266968D9D8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</p:spPr>
            <p:txBody>
              <a:bodyPr/>
              <a:lstStyle/>
              <a:p>
                <a:r>
                  <a:rPr lang="en-GB" dirty="0"/>
                  <a:t>Be able to prove the derivatives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;</a:t>
                </a:r>
              </a:p>
              <a:p>
                <a:r>
                  <a:rPr lang="en-GB" dirty="0"/>
                  <a:t>To understand and justify the decision for the signs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dirty="0"/>
                  <a:t> in the cases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0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GB" dirty="0"/>
              </a:p>
              <a:p>
                <a:r>
                  <a:rPr lang="en-GB" dirty="0"/>
                  <a:t>To be able to use the standard results for the above, along with chain/product/quotient rules, to find harder derivatives.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CF7223-1457-B5D9-04C0-266968D9D8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  <a:blipFill>
                <a:blip r:embed="rId2"/>
                <a:stretch>
                  <a:fillRect l="-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306E3-0F21-3FD4-7F97-7E5E2B5E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E6C40-7515-AB71-ECFD-99077AFE3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12133731" cy="526956"/>
          </a:xfrm>
        </p:spPr>
        <p:txBody>
          <a:bodyPr>
            <a:noAutofit/>
          </a:bodyPr>
          <a:lstStyle/>
          <a:p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recap – the graphs of the inverse trigonometric functions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3E272CF-2194-9B3D-9CA3-8BDDF41D97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84F11AD-8810-9CD7-0252-65F6160E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4110B7-5875-FB57-CB3E-9E9AFD68C425}"/>
              </a:ext>
            </a:extLst>
          </p:cNvPr>
          <p:cNvSpPr txBox="1"/>
          <p:nvPr/>
        </p:nvSpPr>
        <p:spPr>
          <a:xfrm>
            <a:off x="558054" y="669832"/>
            <a:ext cx="110534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We have previously met the three inverse trigonometric functions. It is important that we understand the graphs – they are needed today!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36BD4-5C85-A486-4C90-BE052B3DDB5C}"/>
                  </a:ext>
                </a:extLst>
              </p:cNvPr>
              <p:cNvSpPr txBox="1"/>
              <p:nvPr/>
            </p:nvSpPr>
            <p:spPr>
              <a:xfrm>
                <a:off x="598393" y="1920798"/>
                <a:ext cx="22254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28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2A36BD4-5C85-A486-4C90-BE052B3DDB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393" y="1920798"/>
                <a:ext cx="222548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412E6A-E5ED-07A3-08C6-2697350D1B27}"/>
                  </a:ext>
                </a:extLst>
              </p:cNvPr>
              <p:cNvSpPr txBox="1"/>
              <p:nvPr/>
            </p:nvSpPr>
            <p:spPr>
              <a:xfrm>
                <a:off x="4578536" y="1920798"/>
                <a:ext cx="22254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28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412E6A-E5ED-07A3-08C6-2697350D1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536" y="1920798"/>
                <a:ext cx="222548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9F07CAA-5E36-3A43-D82E-A66C230F0021}"/>
                  </a:ext>
                </a:extLst>
              </p:cNvPr>
              <p:cNvSpPr txBox="1"/>
              <p:nvPr/>
            </p:nvSpPr>
            <p:spPr>
              <a:xfrm>
                <a:off x="8334934" y="1920798"/>
                <a:ext cx="22254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28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9F07CAA-5E36-3A43-D82E-A66C230F00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934" y="1920798"/>
                <a:ext cx="222548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0F2AA1E-823D-8DB0-60C1-EB6914AE4B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393" y="2603145"/>
            <a:ext cx="2524991" cy="37719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70E6987-C7BB-C183-013B-538D8C0E16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8536" y="2541490"/>
            <a:ext cx="2589566" cy="35796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2E2B1F-B5AA-3562-5C6B-83169657F6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08554" y="2857501"/>
            <a:ext cx="3868429" cy="262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0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6858-F403-FFEF-542A-90006F592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F05B-C313-64B0-6B88-0159691B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F42FD28-1695-AE81-FFB0-01D46BAA3D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76D9FD5-0306-BAD9-7C43-00B1BEF75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/>
              <p:nvPr/>
            </p:nvSpPr>
            <p:spPr>
              <a:xfrm>
                <a:off x="161557" y="867161"/>
                <a:ext cx="8171330" cy="731675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Show that the derivative of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sin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GB" sz="28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</m:ctrlPr>
                              </m:sSupPr>
                              <m:e>
                                <m:r>
                                  <a:rPr lang="en-GB" sz="28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8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57" y="867161"/>
                <a:ext cx="8171330" cy="731675"/>
              </a:xfrm>
              <a:prstGeom prst="rect">
                <a:avLst/>
              </a:prstGeom>
              <a:blipFill>
                <a:blip r:embed="rId3"/>
                <a:stretch>
                  <a:fillRect l="-1567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0A9413-60D0-F8A5-53A3-87E45E573415}"/>
                  </a:ext>
                </a:extLst>
              </p:cNvPr>
              <p:cNvSpPr txBox="1"/>
              <p:nvPr/>
            </p:nvSpPr>
            <p:spPr>
              <a:xfrm>
                <a:off x="2091018" y="1902759"/>
                <a:ext cx="3785347" cy="2069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b="0" dirty="0"/>
              </a:p>
              <a:p>
                <a:endParaRPr lang="en-GB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𝑐𝑜𝑠𝑦</m:t>
                      </m:r>
                    </m:oMath>
                  </m:oMathPara>
                </a14:m>
                <a:endParaRPr lang="en-GB" b="0" dirty="0"/>
              </a:p>
              <a:p>
                <a:endParaRPr lang="en-GB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0A9413-60D0-F8A5-53A3-87E45E573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1018" y="1902759"/>
                <a:ext cx="3785347" cy="20697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5B47FC0A-7647-262E-B404-0E65149D2B1D}"/>
              </a:ext>
            </a:extLst>
          </p:cNvPr>
          <p:cNvSpPr txBox="1"/>
          <p:nvPr/>
        </p:nvSpPr>
        <p:spPr>
          <a:xfrm>
            <a:off x="2454088" y="3972556"/>
            <a:ext cx="316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Wait... That doesn’t look right?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58135C-2EE3-7BFB-8994-BB6D47A2023E}"/>
                  </a:ext>
                </a:extLst>
              </p:cNvPr>
              <p:cNvSpPr txBox="1"/>
              <p:nvPr/>
            </p:nvSpPr>
            <p:spPr>
              <a:xfrm>
                <a:off x="5977217" y="2985811"/>
                <a:ext cx="3785347" cy="271215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Note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GB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GB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func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func>
                  </m:oMath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b="0" dirty="0">
                  <a:solidFill>
                    <a:schemeClr val="bg1"/>
                  </a:solidFill>
                </a:endParaRP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So	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=1−</m:t>
                        </m:r>
                        <m:func>
                          <m:funcPr>
                            <m:ctrlP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GB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GB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func>
                      </m:e>
                    </m:func>
                  </m:oMath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b="0" dirty="0">
                  <a:solidFill>
                    <a:schemeClr val="bg1"/>
                  </a:solidFill>
                </a:endParaRP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and	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unc>
                          <m:funcPr>
                            <m:ctrlP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GB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GB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func>
                      </m:e>
                    </m:rad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Since 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,</a:t>
                </a: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58135C-2EE3-7BFB-8994-BB6D47A20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7217" y="2985811"/>
                <a:ext cx="3785347" cy="2712153"/>
              </a:xfrm>
              <a:prstGeom prst="rect">
                <a:avLst/>
              </a:prstGeom>
              <a:blipFill>
                <a:blip r:embed="rId5"/>
                <a:stretch>
                  <a:fillRect l="-1452" t="-1348" b="-2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A8B4280A-FC20-5E0C-631B-D9D28101CE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5715" y="2937657"/>
            <a:ext cx="1982427" cy="2961403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87B31A-7F5B-6504-313D-FB8C20435FBB}"/>
              </a:ext>
            </a:extLst>
          </p:cNvPr>
          <p:cNvCxnSpPr>
            <a:cxnSpLocks/>
          </p:cNvCxnSpPr>
          <p:nvPr/>
        </p:nvCxnSpPr>
        <p:spPr>
          <a:xfrm flipV="1">
            <a:off x="8332887" y="4982135"/>
            <a:ext cx="2122201" cy="100180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1BB0245-3E7D-ABB0-691C-45C16AF5CCAE}"/>
              </a:ext>
            </a:extLst>
          </p:cNvPr>
          <p:cNvSpPr txBox="1"/>
          <p:nvPr/>
        </p:nvSpPr>
        <p:spPr>
          <a:xfrm>
            <a:off x="7097806" y="5967007"/>
            <a:ext cx="3785347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Gradient is always positive, so we take the positive root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0CEB6DA-FAB2-6394-1067-503F0908D24D}"/>
                  </a:ext>
                </a:extLst>
              </p:cNvPr>
              <p:cNvSpPr txBox="1"/>
              <p:nvPr/>
            </p:nvSpPr>
            <p:spPr>
              <a:xfrm>
                <a:off x="2251260" y="4418358"/>
                <a:ext cx="3785347" cy="665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0CEB6DA-FAB2-6394-1067-503F0908D2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260" y="4418358"/>
                <a:ext cx="3785347" cy="66556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72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9E938-ED3D-EC06-934A-DCD127518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175F-CF65-6A94-EE01-3ED621D95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Tasks 1A and 1B: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E929459-EC93-ECD0-4A24-59E2A7AA39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2B29E4A-1F1D-4414-9A60-73A47CE74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6CE161C-A1BF-5C69-25E8-767416705AC1}"/>
                  </a:ext>
                </a:extLst>
              </p:cNvPr>
              <p:cNvSpPr txBox="1"/>
              <p:nvPr/>
            </p:nvSpPr>
            <p:spPr>
              <a:xfrm>
                <a:off x="-22218" y="741541"/>
                <a:ext cx="5878412" cy="70897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7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Show that, if </a:t>
                </a:r>
                <a14:m>
                  <m:oMath xmlns:m="http://schemas.openxmlformats.org/officeDocument/2006/math">
                    <m:r>
                      <a:rPr lang="en-GB" sz="27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7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unc>
                      <m:funcPr>
                        <m:ctrlP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7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7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cos</m:t>
                            </m:r>
                          </m:e>
                          <m:sup>
                            <m:r>
                              <a:rPr lang="en-GB" sz="27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7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27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=−</m:t>
                    </m:r>
                    <m:f>
                      <m:fPr>
                        <m:ctrlP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7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7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radPr>
                          <m:deg/>
                          <m:e>
                            <m:r>
                              <a:rPr lang="en-GB" sz="27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GB" sz="27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</m:ctrlPr>
                              </m:sSupPr>
                              <m:e>
                                <m:r>
                                  <a:rPr lang="en-GB" sz="27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7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GB" sz="27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6CE161C-A1BF-5C69-25E8-767416705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2218" y="741541"/>
                <a:ext cx="5878412" cy="708977"/>
              </a:xfrm>
              <a:prstGeom prst="rect">
                <a:avLst/>
              </a:prstGeom>
              <a:blipFill>
                <a:blip r:embed="rId3"/>
                <a:stretch>
                  <a:fillRect l="-1969" b="-77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C4D4104-F805-74A2-7001-18C53DB6B418}"/>
                  </a:ext>
                </a:extLst>
              </p:cNvPr>
              <p:cNvSpPr txBox="1"/>
              <p:nvPr/>
            </p:nvSpPr>
            <p:spPr>
              <a:xfrm>
                <a:off x="6589058" y="709856"/>
                <a:ext cx="5602941" cy="73731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Show that, if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tan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1+</m:t>
                        </m:r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C4D4104-F805-74A2-7001-18C53DB6B4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058" y="709856"/>
                <a:ext cx="5602941" cy="737318"/>
              </a:xfrm>
              <a:prstGeom prst="rect">
                <a:avLst/>
              </a:prstGeom>
              <a:blipFill>
                <a:blip r:embed="rId4"/>
                <a:stretch>
                  <a:fillRect l="-1959" b="-66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28F71C99-B7EA-F95B-15FB-9FE2EAB4E733}"/>
              </a:ext>
            </a:extLst>
          </p:cNvPr>
          <p:cNvSpPr txBox="1"/>
          <p:nvPr/>
        </p:nvSpPr>
        <p:spPr>
          <a:xfrm>
            <a:off x="8406653" y="6211669"/>
            <a:ext cx="3785347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It has been a while since these have been examined – be prepared!!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D7E355-923E-606E-39BE-A2E6EBECBB56}"/>
                  </a:ext>
                </a:extLst>
              </p:cNvPr>
              <p:cNvSpPr txBox="1"/>
              <p:nvPr/>
            </p:nvSpPr>
            <p:spPr>
              <a:xfrm>
                <a:off x="0" y="4253184"/>
                <a:ext cx="3785347" cy="2604816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u="sng" dirty="0">
                    <a:solidFill>
                      <a:schemeClr val="bg1"/>
                    </a:solidFill>
                  </a:rPr>
                  <a:t>Given in the exam: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D7E355-923E-606E-39BE-A2E6EBECB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53184"/>
                <a:ext cx="3785347" cy="2604816"/>
              </a:xfrm>
              <a:prstGeom prst="rect">
                <a:avLst/>
              </a:prstGeom>
              <a:blipFill>
                <a:blip r:embed="rId5"/>
                <a:stretch>
                  <a:fillRect l="-1288" t="-1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954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ED019-A16C-FA87-5F39-F5D945804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E41C4-0ECB-D63F-2A04-03CF80348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E5DFBC2-AFFA-336F-8CBD-568A64EC5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C74F59D-07E4-B70F-1EEB-0B8131A8F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112A8E6-D507-FBD2-3970-27E81E439C6A}"/>
                  </a:ext>
                </a:extLst>
              </p:cNvPr>
              <p:cNvSpPr txBox="1"/>
              <p:nvPr/>
            </p:nvSpPr>
            <p:spPr>
              <a:xfrm>
                <a:off x="107769" y="884739"/>
                <a:ext cx="2548025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when: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112A8E6-D507-FBD2-3970-27E81E439C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69" y="884739"/>
                <a:ext cx="2548025" cy="712887"/>
              </a:xfrm>
              <a:prstGeom prst="rect">
                <a:avLst/>
              </a:prstGeom>
              <a:blipFill>
                <a:blip r:embed="rId3"/>
                <a:stretch>
                  <a:fillRect l="-5024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B811AE9-B20D-1701-DF9D-A46AC996D4D8}"/>
                  </a:ext>
                </a:extLst>
              </p:cNvPr>
              <p:cNvSpPr txBox="1"/>
              <p:nvPr/>
            </p:nvSpPr>
            <p:spPr>
              <a:xfrm>
                <a:off x="107769" y="1883971"/>
                <a:ext cx="2743200" cy="52322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GB" sz="2800" b="0" dirty="0">
                    <a:solidFill>
                      <a:schemeClr val="bg1"/>
                    </a:solidFill>
                  </a:rPr>
                  <a:t>a)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B811AE9-B20D-1701-DF9D-A46AC996D4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69" y="1883971"/>
                <a:ext cx="2743200" cy="523220"/>
              </a:xfrm>
              <a:prstGeom prst="rect">
                <a:avLst/>
              </a:prstGeom>
              <a:blipFill>
                <a:blip r:embed="rId4"/>
                <a:stretch>
                  <a:fillRect l="-4667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085D02-87F0-A0BC-A862-96EB6081DE6C}"/>
                  </a:ext>
                </a:extLst>
              </p:cNvPr>
              <p:cNvSpPr txBox="1"/>
              <p:nvPr/>
            </p:nvSpPr>
            <p:spPr>
              <a:xfrm>
                <a:off x="4395140" y="1883971"/>
                <a:ext cx="2743200" cy="52322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GB" sz="2800" b="0" dirty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085D02-87F0-A0BC-A862-96EB6081D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5140" y="1883971"/>
                <a:ext cx="2743200" cy="523220"/>
              </a:xfrm>
              <a:prstGeom prst="rect">
                <a:avLst/>
              </a:prstGeom>
              <a:blipFill>
                <a:blip r:embed="rId5"/>
                <a:stretch>
                  <a:fillRect l="-4667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9AE21F-4E0A-723C-8832-C58CC3CD4783}"/>
                  </a:ext>
                </a:extLst>
              </p:cNvPr>
              <p:cNvSpPr txBox="1"/>
              <p:nvPr/>
            </p:nvSpPr>
            <p:spPr>
              <a:xfrm>
                <a:off x="8534593" y="1883971"/>
                <a:ext cx="2743200" cy="52322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GB" sz="2800" b="0" dirty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𝑘𝑥</m:t>
                        </m:r>
                      </m:e>
                    </m:func>
                  </m:oMath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9AE21F-4E0A-723C-8832-C58CC3CD47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593" y="1883971"/>
                <a:ext cx="2743200" cy="523220"/>
              </a:xfrm>
              <a:prstGeom prst="rect">
                <a:avLst/>
              </a:prstGeom>
              <a:blipFill>
                <a:blip r:embed="rId6"/>
                <a:stretch>
                  <a:fillRect l="-4444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64E6D0-1358-9E8E-929E-1DA13755BFD2}"/>
                  </a:ext>
                </a:extLst>
              </p:cNvPr>
              <p:cNvSpPr txBox="1"/>
              <p:nvPr/>
            </p:nvSpPr>
            <p:spPr>
              <a:xfrm>
                <a:off x="8406653" y="4525567"/>
                <a:ext cx="3785347" cy="233243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464E6D0-1358-9E8E-929E-1DA13755B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6653" y="4525567"/>
                <a:ext cx="3785347" cy="23324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3D1F5B8-FCA3-ECC1-0BC9-56B498973A1E}"/>
                  </a:ext>
                </a:extLst>
              </p:cNvPr>
              <p:cNvSpPr txBox="1"/>
              <p:nvPr/>
            </p:nvSpPr>
            <p:spPr>
              <a:xfrm>
                <a:off x="472616" y="3594460"/>
                <a:ext cx="2013505" cy="67012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1−4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3D1F5B8-FCA3-ECC1-0BC9-56B498973A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616" y="3594460"/>
                <a:ext cx="2013505" cy="6701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1CC4BB-5EF6-0D61-8530-B3395CB4119A}"/>
                  </a:ext>
                </a:extLst>
              </p:cNvPr>
              <p:cNvSpPr txBox="1"/>
              <p:nvPr/>
            </p:nvSpPr>
            <p:spPr>
              <a:xfrm>
                <a:off x="4759987" y="3576122"/>
                <a:ext cx="2013505" cy="68845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1−25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1CC4BB-5EF6-0D61-8530-B3395CB41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9987" y="3576122"/>
                <a:ext cx="2013505" cy="68845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48C4A85-7153-77B5-5D61-84C1D45E6D73}"/>
                  </a:ext>
                </a:extLst>
              </p:cNvPr>
              <p:cNvSpPr txBox="1"/>
              <p:nvPr/>
            </p:nvSpPr>
            <p:spPr>
              <a:xfrm>
                <a:off x="8899440" y="3576122"/>
                <a:ext cx="2013505" cy="66742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48C4A85-7153-77B5-5D61-84C1D45E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9440" y="3576122"/>
                <a:ext cx="2013505" cy="6674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423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10" grpId="0" animBg="1"/>
      <p:bldP spid="12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4765E-47FF-B5F8-1291-23AF6C3E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956B-C5EB-9E54-A8A4-C9DED7A2F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2 – on </a:t>
            </a:r>
            <a:r>
              <a:rPr lang="en-GB" dirty="0" err="1">
                <a:solidFill>
                  <a:srgbClr val="FF0000"/>
                </a:solidFill>
              </a:rPr>
              <a:t>onenote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D762C59-DF1F-F0F2-5EF8-D5D4394A2C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6A2FF3A-79B2-3293-1F2F-460D7A5CC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E21860-D37A-804A-E2F8-70E969BBB229}"/>
                  </a:ext>
                </a:extLst>
              </p:cNvPr>
              <p:cNvSpPr txBox="1"/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for each of: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E21860-D37A-804A-E2F8-70E969BBB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blipFill>
                <a:blip r:embed="rId3"/>
                <a:stretch>
                  <a:fillRect l="-3955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4E8B04-C4A8-5F98-4A07-F0CFD96F464A}"/>
                  </a:ext>
                </a:extLst>
              </p:cNvPr>
              <p:cNvSpPr txBox="1"/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4E8B04-C4A8-5F98-4A07-F0CFD96F4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91802D-0E09-2109-41A0-E4CB04DBDC47}"/>
                  </a:ext>
                </a:extLst>
              </p:cNvPr>
              <p:cNvSpPr txBox="1"/>
              <p:nvPr/>
            </p:nvSpPr>
            <p:spPr>
              <a:xfrm>
                <a:off x="3617258" y="1570677"/>
                <a:ext cx="1848971" cy="66492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1−9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91802D-0E09-2109-41A0-E4CB04DBDC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258" y="1570677"/>
                <a:ext cx="1848971" cy="6649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4A7895-57A5-19C3-35B4-87D9AA9633B5}"/>
                  </a:ext>
                </a:extLst>
              </p:cNvPr>
              <p:cNvSpPr txBox="1"/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4A7895-57A5-19C3-35B4-87D9AA9633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75C15AE-239C-AAA5-A4B1-6567FF39B86C}"/>
                  </a:ext>
                </a:extLst>
              </p:cNvPr>
              <p:cNvSpPr txBox="1"/>
              <p:nvPr/>
            </p:nvSpPr>
            <p:spPr>
              <a:xfrm>
                <a:off x="3617258" y="2317096"/>
                <a:ext cx="1848971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1+4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75C15AE-239C-AAA5-A4B1-6567FF39B8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258" y="2317096"/>
                <a:ext cx="1848971" cy="618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4711F1B-DA10-3BA4-2AB5-775A65FCC4E7}"/>
                  </a:ext>
                </a:extLst>
              </p:cNvPr>
              <p:cNvSpPr txBox="1"/>
              <p:nvPr/>
            </p:nvSpPr>
            <p:spPr>
              <a:xfrm>
                <a:off x="9359153" y="0"/>
                <a:ext cx="2832847" cy="233243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4711F1B-DA10-3BA4-2AB5-775A65FCC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153" y="0"/>
                <a:ext cx="2832847" cy="23324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509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C5C2B-DA87-C238-799D-F9834EF65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F2DF-DF64-1397-D1C9-04054E29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 derivatives - whiteboards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C4B45A2-4ADD-8C45-DC07-CF2CF68702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D315E8E-2854-E996-E2D6-1CFE57ECA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/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for each of: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blipFill>
                <a:blip r:embed="rId3"/>
                <a:stretch>
                  <a:fillRect l="-3955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CD924-40FF-187B-72F4-DAD3D03F6747}"/>
                  </a:ext>
                </a:extLst>
              </p:cNvPr>
              <p:cNvSpPr txBox="1"/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CD924-40FF-187B-72F4-DAD3D03F6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38E4DFE-74D7-93F4-95E3-9E9F44B74198}"/>
                  </a:ext>
                </a:extLst>
              </p:cNvPr>
              <p:cNvSpPr txBox="1"/>
              <p:nvPr/>
            </p:nvSpPr>
            <p:spPr>
              <a:xfrm>
                <a:off x="2804584" y="1570677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1+16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38E4DFE-74D7-93F4-95E3-9E9F44B74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1570677"/>
                <a:ext cx="2223630" cy="6182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853A76-934B-C3FB-8471-016A89FF3CA3}"/>
                  </a:ext>
                </a:extLst>
              </p:cNvPr>
              <p:cNvSpPr txBox="1"/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853A76-934B-C3FB-8471-016A89FF3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C8E910-E336-CD20-4AAE-D5168262BCF0}"/>
                  </a:ext>
                </a:extLst>
              </p:cNvPr>
              <p:cNvSpPr txBox="1"/>
              <p:nvPr/>
            </p:nvSpPr>
            <p:spPr>
              <a:xfrm>
                <a:off x="2804584" y="2317096"/>
                <a:ext cx="3179357" cy="66492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1−81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C8E910-E336-CD20-4AAE-D5168262BC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2317096"/>
                <a:ext cx="3179357" cy="66492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F3D4620-8D2B-1F29-F24F-9017F20F0966}"/>
                  </a:ext>
                </a:extLst>
              </p:cNvPr>
              <p:cNvSpPr txBox="1"/>
              <p:nvPr/>
            </p:nvSpPr>
            <p:spPr>
              <a:xfrm>
                <a:off x="199530" y="3086122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F3D4620-8D2B-1F29-F24F-9017F20F0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086122"/>
                <a:ext cx="2223630" cy="369332"/>
              </a:xfrm>
              <a:prstGeom prst="rect">
                <a:avLst/>
              </a:prstGeom>
              <a:blipFill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35A671-9489-843F-0A05-643B0CB83C62}"/>
                  </a:ext>
                </a:extLst>
              </p:cNvPr>
              <p:cNvSpPr txBox="1"/>
              <p:nvPr/>
            </p:nvSpPr>
            <p:spPr>
              <a:xfrm>
                <a:off x="2804583" y="3047618"/>
                <a:ext cx="3233145" cy="73456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35A671-9489-843F-0A05-643B0CB83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3" y="3047618"/>
                <a:ext cx="3233145" cy="73456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C90184-C28C-D2B9-0996-D163166744DE}"/>
                  </a:ext>
                </a:extLst>
              </p:cNvPr>
              <p:cNvSpPr txBox="1"/>
              <p:nvPr/>
            </p:nvSpPr>
            <p:spPr>
              <a:xfrm>
                <a:off x="199530" y="3933322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𝑙𝑛𝑥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C90184-C28C-D2B9-0996-D16316674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933322"/>
                <a:ext cx="2223630" cy="369332"/>
              </a:xfrm>
              <a:prstGeom prst="rect">
                <a:avLst/>
              </a:prstGeom>
              <a:blipFill>
                <a:blip r:embed="rId10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FFDCE0-8AE8-2754-4B6B-F047AC29BBF9}"/>
                  </a:ext>
                </a:extLst>
              </p:cNvPr>
              <p:cNvSpPr txBox="1"/>
              <p:nvPr/>
            </p:nvSpPr>
            <p:spPr>
              <a:xfrm>
                <a:off x="2804584" y="3808865"/>
                <a:ext cx="2223630" cy="66742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𝑙𝑛𝑥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FFDCE0-8AE8-2754-4B6B-F047AC29B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3808865"/>
                <a:ext cx="2223630" cy="66742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089CE03-DAB1-B60F-00CF-B25967E4A921}"/>
                  </a:ext>
                </a:extLst>
              </p:cNvPr>
              <p:cNvSpPr txBox="1"/>
              <p:nvPr/>
            </p:nvSpPr>
            <p:spPr>
              <a:xfrm>
                <a:off x="9359153" y="0"/>
                <a:ext cx="2832847" cy="233243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089CE03-DAB1-B60F-00CF-B25967E4A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153" y="0"/>
                <a:ext cx="2832847" cy="23324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65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Widescreen</PresentationFormat>
  <Paragraphs>103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9.3 inverse trigonometric differentiation</vt:lpstr>
      <vt:lpstr>STARTER – on your whiteboards:</vt:lpstr>
      <vt:lpstr>9.3 differentiating the inverse trigonometric functions Learning ObjectiveS</vt:lpstr>
      <vt:lpstr>recap – the graphs of the inverse trigonometric functions</vt:lpstr>
      <vt:lpstr>Example 1:</vt:lpstr>
      <vt:lpstr>Tasks 1A and 1B:</vt:lpstr>
      <vt:lpstr>Example 2:</vt:lpstr>
      <vt:lpstr>TASK 2 – on onenote</vt:lpstr>
      <vt:lpstr>Quickfire derivatives - whiteboards</vt:lpstr>
      <vt:lpstr>stretch your understanding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11</cp:revision>
  <dcterms:created xsi:type="dcterms:W3CDTF">2024-09-19T17:07:58Z</dcterms:created>
  <dcterms:modified xsi:type="dcterms:W3CDTF">2025-10-14T21:52:11Z</dcterms:modified>
</cp:coreProperties>
</file>