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6"/>
  </p:notesMasterIdLst>
  <p:sldIdLst>
    <p:sldId id="256" r:id="rId2"/>
    <p:sldId id="283" r:id="rId3"/>
    <p:sldId id="257" r:id="rId4"/>
    <p:sldId id="279" r:id="rId5"/>
    <p:sldId id="287" r:id="rId6"/>
    <p:sldId id="289" r:id="rId7"/>
    <p:sldId id="291" r:id="rId8"/>
    <p:sldId id="286" r:id="rId9"/>
    <p:sldId id="290" r:id="rId10"/>
    <p:sldId id="292" r:id="rId11"/>
    <p:sldId id="293" r:id="rId12"/>
    <p:sldId id="294" r:id="rId13"/>
    <p:sldId id="295" r:id="rId14"/>
    <p:sldId id="281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5844F63-E908-45D4-AFC8-E398610744F2}" v="3170" dt="2025-10-13T17:19:29.3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4660"/>
  </p:normalViewPr>
  <p:slideViewPr>
    <p:cSldViewPr snapToGrid="0">
      <p:cViewPr varScale="1">
        <p:scale>
          <a:sx n="142" d="100"/>
          <a:sy n="142" d="100"/>
        </p:scale>
        <p:origin x="327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aig Evans" userId="67c3870f2eabd1e7" providerId="LiveId" clId="{9E0FD84D-EBF2-4B4F-981D-0BA3AD91397E}"/>
    <pc:docChg chg="undo custSel addSld delSld modSld sldOrd">
      <pc:chgData name="Craig Evans" userId="67c3870f2eabd1e7" providerId="LiveId" clId="{9E0FD84D-EBF2-4B4F-981D-0BA3AD91397E}" dt="2025-10-13T17:19:29.329" v="4819" actId="6549"/>
      <pc:docMkLst>
        <pc:docMk/>
      </pc:docMkLst>
      <pc:sldChg chg="modSp mod">
        <pc:chgData name="Craig Evans" userId="67c3870f2eabd1e7" providerId="LiveId" clId="{9E0FD84D-EBF2-4B4F-981D-0BA3AD91397E}" dt="2025-10-13T13:29:04.630" v="979" actId="20577"/>
        <pc:sldMkLst>
          <pc:docMk/>
          <pc:sldMk cId="2640433975" sldId="256"/>
        </pc:sldMkLst>
        <pc:spChg chg="mod">
          <ac:chgData name="Craig Evans" userId="67c3870f2eabd1e7" providerId="LiveId" clId="{9E0FD84D-EBF2-4B4F-981D-0BA3AD91397E}" dt="2025-10-13T13:29:04.630" v="979" actId="20577"/>
          <ac:spMkLst>
            <pc:docMk/>
            <pc:sldMk cId="2640433975" sldId="256"/>
            <ac:spMk id="2" creationId="{BCF5F5F6-C4B3-F100-C4DC-AB185ECA142A}"/>
          </ac:spMkLst>
        </pc:spChg>
      </pc:sldChg>
      <pc:sldChg chg="modSp mod">
        <pc:chgData name="Craig Evans" userId="67c3870f2eabd1e7" providerId="LiveId" clId="{9E0FD84D-EBF2-4B4F-981D-0BA3AD91397E}" dt="2025-10-13T13:28:46.830" v="953" actId="20577"/>
        <pc:sldMkLst>
          <pc:docMk/>
          <pc:sldMk cId="3231833074" sldId="257"/>
        </pc:sldMkLst>
        <pc:spChg chg="mod">
          <ac:chgData name="Craig Evans" userId="67c3870f2eabd1e7" providerId="LiveId" clId="{9E0FD84D-EBF2-4B4F-981D-0BA3AD91397E}" dt="2025-10-13T13:28:46.830" v="953" actId="20577"/>
          <ac:spMkLst>
            <pc:docMk/>
            <pc:sldMk cId="3231833074" sldId="257"/>
            <ac:spMk id="2" creationId="{CB0C5830-C825-A2CE-8A7F-4FE8EAB173FF}"/>
          </ac:spMkLst>
        </pc:spChg>
        <pc:spChg chg="mod">
          <ac:chgData name="Craig Evans" userId="67c3870f2eabd1e7" providerId="LiveId" clId="{9E0FD84D-EBF2-4B4F-981D-0BA3AD91397E}" dt="2025-10-13T13:28:18.390" v="944" actId="20577"/>
          <ac:spMkLst>
            <pc:docMk/>
            <pc:sldMk cId="3231833074" sldId="257"/>
            <ac:spMk id="3" creationId="{99CF7223-1457-B5D9-04C0-266968D9D8CA}"/>
          </ac:spMkLst>
        </pc:spChg>
      </pc:sldChg>
      <pc:sldChg chg="addSp delSp modSp del mod delAnim modAnim">
        <pc:chgData name="Craig Evans" userId="67c3870f2eabd1e7" providerId="LiveId" clId="{9E0FD84D-EBF2-4B4F-981D-0BA3AD91397E}" dt="2025-10-13T13:28:22.343" v="945" actId="47"/>
        <pc:sldMkLst>
          <pc:docMk/>
          <pc:sldMk cId="3170200773" sldId="264"/>
        </pc:sldMkLst>
        <pc:spChg chg="add del mod">
          <ac:chgData name="Craig Evans" userId="67c3870f2eabd1e7" providerId="LiveId" clId="{9E0FD84D-EBF2-4B4F-981D-0BA3AD91397E}" dt="2025-10-13T13:20:02.037" v="114" actId="478"/>
          <ac:spMkLst>
            <pc:docMk/>
            <pc:sldMk cId="3170200773" sldId="264"/>
            <ac:spMk id="5" creationId="{211FFD92-4656-C3EC-34A8-4F68005D43B4}"/>
          </ac:spMkLst>
        </pc:spChg>
      </pc:sldChg>
      <pc:sldChg chg="delSp modSp add del mod delAnim modAnim">
        <pc:chgData name="Craig Evans" userId="67c3870f2eabd1e7" providerId="LiveId" clId="{9E0FD84D-EBF2-4B4F-981D-0BA3AD91397E}" dt="2025-10-13T13:34:27.043" v="1534" actId="47"/>
        <pc:sldMkLst>
          <pc:docMk/>
          <pc:sldMk cId="3296107948" sldId="279"/>
        </pc:sldMkLst>
        <pc:spChg chg="mod">
          <ac:chgData name="Craig Evans" userId="67c3870f2eabd1e7" providerId="LiveId" clId="{9E0FD84D-EBF2-4B4F-981D-0BA3AD91397E}" dt="2025-10-13T13:29:35.944" v="1031" actId="114"/>
          <ac:spMkLst>
            <pc:docMk/>
            <pc:sldMk cId="3296107948" sldId="279"/>
            <ac:spMk id="2" creationId="{591E6C40-7515-AB71-ECFD-99077AFE3657}"/>
          </ac:spMkLst>
        </pc:spChg>
        <pc:spChg chg="mod">
          <ac:chgData name="Craig Evans" userId="67c3870f2eabd1e7" providerId="LiveId" clId="{9E0FD84D-EBF2-4B4F-981D-0BA3AD91397E}" dt="2025-10-13T13:32:38.948" v="1527" actId="404"/>
          <ac:spMkLst>
            <pc:docMk/>
            <pc:sldMk cId="3296107948" sldId="279"/>
            <ac:spMk id="3" creationId="{644110B7-5875-FB57-CB3E-9E9AFD68C425}"/>
          </ac:spMkLst>
        </pc:spChg>
        <pc:spChg chg="del mod">
          <ac:chgData name="Craig Evans" userId="67c3870f2eabd1e7" providerId="LiveId" clId="{9E0FD84D-EBF2-4B4F-981D-0BA3AD91397E}" dt="2025-10-13T13:29:49.113" v="1037" actId="478"/>
          <ac:spMkLst>
            <pc:docMk/>
            <pc:sldMk cId="3296107948" sldId="279"/>
            <ac:spMk id="8" creationId="{F3A0AF9F-3941-E23D-56E7-E12D6A3C88BE}"/>
          </ac:spMkLst>
        </pc:spChg>
        <pc:spChg chg="del">
          <ac:chgData name="Craig Evans" userId="67c3870f2eabd1e7" providerId="LiveId" clId="{9E0FD84D-EBF2-4B4F-981D-0BA3AD91397E}" dt="2025-10-13T13:29:44.584" v="1034" actId="478"/>
          <ac:spMkLst>
            <pc:docMk/>
            <pc:sldMk cId="3296107948" sldId="279"/>
            <ac:spMk id="9" creationId="{4F4B2601-477D-705D-F539-0DBA8432C2DD}"/>
          </ac:spMkLst>
        </pc:spChg>
        <pc:spChg chg="del">
          <ac:chgData name="Craig Evans" userId="67c3870f2eabd1e7" providerId="LiveId" clId="{9E0FD84D-EBF2-4B4F-981D-0BA3AD91397E}" dt="2025-10-13T13:29:44.584" v="1034" actId="478"/>
          <ac:spMkLst>
            <pc:docMk/>
            <pc:sldMk cId="3296107948" sldId="279"/>
            <ac:spMk id="10" creationId="{2CC91642-BEFE-7108-3DDE-6616827FF554}"/>
          </ac:spMkLst>
        </pc:spChg>
        <pc:spChg chg="del">
          <ac:chgData name="Craig Evans" userId="67c3870f2eabd1e7" providerId="LiveId" clId="{9E0FD84D-EBF2-4B4F-981D-0BA3AD91397E}" dt="2025-10-13T13:29:45.376" v="1035" actId="478"/>
          <ac:spMkLst>
            <pc:docMk/>
            <pc:sldMk cId="3296107948" sldId="279"/>
            <ac:spMk id="11" creationId="{3438A115-D348-CD3D-2383-ECFCC6FC915B}"/>
          </ac:spMkLst>
        </pc:spChg>
        <pc:spChg chg="del">
          <ac:chgData name="Craig Evans" userId="67c3870f2eabd1e7" providerId="LiveId" clId="{9E0FD84D-EBF2-4B4F-981D-0BA3AD91397E}" dt="2025-10-13T13:29:43.592" v="1033" actId="478"/>
          <ac:spMkLst>
            <pc:docMk/>
            <pc:sldMk cId="3296107948" sldId="279"/>
            <ac:spMk id="12" creationId="{20121AC1-9197-2DE4-CEA5-4D4BF0BF433D}"/>
          </ac:spMkLst>
        </pc:spChg>
        <pc:spChg chg="del">
          <ac:chgData name="Craig Evans" userId="67c3870f2eabd1e7" providerId="LiveId" clId="{9E0FD84D-EBF2-4B4F-981D-0BA3AD91397E}" dt="2025-10-13T13:29:40.937" v="1032" actId="478"/>
          <ac:spMkLst>
            <pc:docMk/>
            <pc:sldMk cId="3296107948" sldId="279"/>
            <ac:spMk id="13" creationId="{2B2AE863-525D-E38D-4B11-FB0058199F34}"/>
          </ac:spMkLst>
        </pc:spChg>
      </pc:sldChg>
      <pc:sldChg chg="modSp mod">
        <pc:chgData name="Craig Evans" userId="67c3870f2eabd1e7" providerId="LiveId" clId="{9E0FD84D-EBF2-4B4F-981D-0BA3AD91397E}" dt="2025-10-13T16:58:06.620" v="3612" actId="20577"/>
        <pc:sldMkLst>
          <pc:docMk/>
          <pc:sldMk cId="2774207586" sldId="281"/>
        </pc:sldMkLst>
        <pc:spChg chg="mod">
          <ac:chgData name="Craig Evans" userId="67c3870f2eabd1e7" providerId="LiveId" clId="{9E0FD84D-EBF2-4B4F-981D-0BA3AD91397E}" dt="2025-10-13T16:56:35.936" v="3604" actId="20577"/>
          <ac:spMkLst>
            <pc:docMk/>
            <pc:sldMk cId="2774207586" sldId="281"/>
            <ac:spMk id="2" creationId="{CBEC6B01-E2ED-4D4C-1BDD-4E950F64C493}"/>
          </ac:spMkLst>
        </pc:spChg>
        <pc:spChg chg="mod">
          <ac:chgData name="Craig Evans" userId="67c3870f2eabd1e7" providerId="LiveId" clId="{9E0FD84D-EBF2-4B4F-981D-0BA3AD91397E}" dt="2025-10-13T16:58:06.620" v="3612" actId="20577"/>
          <ac:spMkLst>
            <pc:docMk/>
            <pc:sldMk cId="2774207586" sldId="281"/>
            <ac:spMk id="3" creationId="{7DEA02B4-A3FA-56CD-8FEE-B6682FFE4DF3}"/>
          </ac:spMkLst>
        </pc:spChg>
      </pc:sldChg>
      <pc:sldChg chg="addSp delSp modSp mod delAnim modAnim">
        <pc:chgData name="Craig Evans" userId="67c3870f2eabd1e7" providerId="LiveId" clId="{9E0FD84D-EBF2-4B4F-981D-0BA3AD91397E}" dt="2025-10-13T16:47:03.324" v="3281" actId="1076"/>
        <pc:sldMkLst>
          <pc:docMk/>
          <pc:sldMk cId="1260629942" sldId="283"/>
        </pc:sldMkLst>
        <pc:spChg chg="mod">
          <ac:chgData name="Craig Evans" userId="67c3870f2eabd1e7" providerId="LiveId" clId="{9E0FD84D-EBF2-4B4F-981D-0BA3AD91397E}" dt="2025-10-13T16:46:29.662" v="3279" actId="20577"/>
          <ac:spMkLst>
            <pc:docMk/>
            <pc:sldMk cId="1260629942" sldId="283"/>
            <ac:spMk id="2" creationId="{84EA2B5C-CE4B-22FE-8983-2D0188ABC6CF}"/>
          </ac:spMkLst>
        </pc:spChg>
        <pc:spChg chg="del mod">
          <ac:chgData name="Craig Evans" userId="67c3870f2eabd1e7" providerId="LiveId" clId="{9E0FD84D-EBF2-4B4F-981D-0BA3AD91397E}" dt="2025-10-13T13:16:50.408" v="2" actId="478"/>
          <ac:spMkLst>
            <pc:docMk/>
            <pc:sldMk cId="1260629942" sldId="283"/>
            <ac:spMk id="3" creationId="{F34EF228-B182-4789-44F1-D80BEBD38524}"/>
          </ac:spMkLst>
        </pc:spChg>
        <pc:spChg chg="add mod">
          <ac:chgData name="Craig Evans" userId="67c3870f2eabd1e7" providerId="LiveId" clId="{9E0FD84D-EBF2-4B4F-981D-0BA3AD91397E}" dt="2025-10-13T13:26:16.307" v="435" actId="20577"/>
          <ac:spMkLst>
            <pc:docMk/>
            <pc:sldMk cId="1260629942" sldId="283"/>
            <ac:spMk id="4" creationId="{90087EF9-A910-8DC0-352F-9988698982B7}"/>
          </ac:spMkLst>
        </pc:spChg>
        <pc:spChg chg="add mod">
          <ac:chgData name="Craig Evans" userId="67c3870f2eabd1e7" providerId="LiveId" clId="{9E0FD84D-EBF2-4B4F-981D-0BA3AD91397E}" dt="2025-10-13T13:22:55.136" v="226" actId="1076"/>
          <ac:spMkLst>
            <pc:docMk/>
            <pc:sldMk cId="1260629942" sldId="283"/>
            <ac:spMk id="6" creationId="{67235691-FF49-E15F-0D10-AAB5C8383172}"/>
          </ac:spMkLst>
        </pc:spChg>
        <pc:spChg chg="del">
          <ac:chgData name="Craig Evans" userId="67c3870f2eabd1e7" providerId="LiveId" clId="{9E0FD84D-EBF2-4B4F-981D-0BA3AD91397E}" dt="2025-10-13T13:16:46.321" v="0" actId="478"/>
          <ac:spMkLst>
            <pc:docMk/>
            <pc:sldMk cId="1260629942" sldId="283"/>
            <ac:spMk id="7" creationId="{7E322866-6D4D-2554-42B4-094F984E6784}"/>
          </ac:spMkLst>
        </pc:spChg>
        <pc:spChg chg="add mod">
          <ac:chgData name="Craig Evans" userId="67c3870f2eabd1e7" providerId="LiveId" clId="{9E0FD84D-EBF2-4B4F-981D-0BA3AD91397E}" dt="2025-10-13T13:22:55.136" v="226" actId="1076"/>
          <ac:spMkLst>
            <pc:docMk/>
            <pc:sldMk cId="1260629942" sldId="283"/>
            <ac:spMk id="8" creationId="{41BB1FFF-D9B5-776E-6036-6AC59A54F51B}"/>
          </ac:spMkLst>
        </pc:spChg>
        <pc:spChg chg="add mod">
          <ac:chgData name="Craig Evans" userId="67c3870f2eabd1e7" providerId="LiveId" clId="{9E0FD84D-EBF2-4B4F-981D-0BA3AD91397E}" dt="2025-10-13T13:22:55.136" v="226" actId="1076"/>
          <ac:spMkLst>
            <pc:docMk/>
            <pc:sldMk cId="1260629942" sldId="283"/>
            <ac:spMk id="9" creationId="{0205ADAE-5264-0044-2950-4E21A4A74271}"/>
          </ac:spMkLst>
        </pc:spChg>
        <pc:spChg chg="add mod">
          <ac:chgData name="Craig Evans" userId="67c3870f2eabd1e7" providerId="LiveId" clId="{9E0FD84D-EBF2-4B4F-981D-0BA3AD91397E}" dt="2025-10-13T13:22:55.136" v="226" actId="1076"/>
          <ac:spMkLst>
            <pc:docMk/>
            <pc:sldMk cId="1260629942" sldId="283"/>
            <ac:spMk id="10" creationId="{4717A209-ED45-58DB-3386-412A2ADEBCC3}"/>
          </ac:spMkLst>
        </pc:spChg>
        <pc:spChg chg="add mod">
          <ac:chgData name="Craig Evans" userId="67c3870f2eabd1e7" providerId="LiveId" clId="{9E0FD84D-EBF2-4B4F-981D-0BA3AD91397E}" dt="2025-10-13T13:22:55.136" v="226" actId="1076"/>
          <ac:spMkLst>
            <pc:docMk/>
            <pc:sldMk cId="1260629942" sldId="283"/>
            <ac:spMk id="11" creationId="{6ADB65B1-4C94-C6D6-79E4-74A362084D6C}"/>
          </ac:spMkLst>
        </pc:spChg>
        <pc:spChg chg="add mod">
          <ac:chgData name="Craig Evans" userId="67c3870f2eabd1e7" providerId="LiveId" clId="{9E0FD84D-EBF2-4B4F-981D-0BA3AD91397E}" dt="2025-10-13T13:22:55.136" v="226" actId="1076"/>
          <ac:spMkLst>
            <pc:docMk/>
            <pc:sldMk cId="1260629942" sldId="283"/>
            <ac:spMk id="12" creationId="{ADBC6C54-EB9D-D23F-F725-4F1D7D696B67}"/>
          </ac:spMkLst>
        </pc:spChg>
        <pc:spChg chg="add mod">
          <ac:chgData name="Craig Evans" userId="67c3870f2eabd1e7" providerId="LiveId" clId="{9E0FD84D-EBF2-4B4F-981D-0BA3AD91397E}" dt="2025-10-13T13:24:52.973" v="390" actId="20577"/>
          <ac:spMkLst>
            <pc:docMk/>
            <pc:sldMk cId="1260629942" sldId="283"/>
            <ac:spMk id="13" creationId="{ED1567E5-3C6D-B348-6CB5-0909344DC8D4}"/>
          </ac:spMkLst>
        </pc:spChg>
        <pc:spChg chg="add mod">
          <ac:chgData name="Craig Evans" userId="67c3870f2eabd1e7" providerId="LiveId" clId="{9E0FD84D-EBF2-4B4F-981D-0BA3AD91397E}" dt="2025-10-13T13:25:45.238" v="425" actId="20577"/>
          <ac:spMkLst>
            <pc:docMk/>
            <pc:sldMk cId="1260629942" sldId="283"/>
            <ac:spMk id="14" creationId="{13C10961-BDA7-3694-6BDC-D984B0408441}"/>
          </ac:spMkLst>
        </pc:spChg>
        <pc:picChg chg="add mod">
          <ac:chgData name="Craig Evans" userId="67c3870f2eabd1e7" providerId="LiveId" clId="{9E0FD84D-EBF2-4B4F-981D-0BA3AD91397E}" dt="2025-10-13T16:47:03.324" v="3281" actId="1076"/>
          <ac:picMkLst>
            <pc:docMk/>
            <pc:sldMk cId="1260629942" sldId="283"/>
            <ac:picMk id="15" creationId="{0960BDBC-222E-B6D6-E3B4-C6C7FAC2F768}"/>
          </ac:picMkLst>
        </pc:picChg>
      </pc:sldChg>
      <pc:sldChg chg="addSp delSp modSp mod delAnim modAnim">
        <pc:chgData name="Craig Evans" userId="67c3870f2eabd1e7" providerId="LiveId" clId="{9E0FD84D-EBF2-4B4F-981D-0BA3AD91397E}" dt="2025-10-13T16:48:26.409" v="3303"/>
        <pc:sldMkLst>
          <pc:docMk/>
          <pc:sldMk cId="3846659148" sldId="286"/>
        </pc:sldMkLst>
        <pc:spChg chg="add mod">
          <ac:chgData name="Craig Evans" userId="67c3870f2eabd1e7" providerId="LiveId" clId="{9E0FD84D-EBF2-4B4F-981D-0BA3AD91397E}" dt="2025-10-13T16:31:52.883" v="2713"/>
          <ac:spMkLst>
            <pc:docMk/>
            <pc:sldMk cId="3846659148" sldId="286"/>
            <ac:spMk id="5" creationId="{656E5530-B939-75A5-21B6-C4D138377C38}"/>
          </ac:spMkLst>
        </pc:spChg>
        <pc:spChg chg="mod">
          <ac:chgData name="Craig Evans" userId="67c3870f2eabd1e7" providerId="LiveId" clId="{9E0FD84D-EBF2-4B4F-981D-0BA3AD91397E}" dt="2025-10-13T16:31:16.009" v="2695" actId="20577"/>
          <ac:spMkLst>
            <pc:docMk/>
            <pc:sldMk cId="3846659148" sldId="286"/>
            <ac:spMk id="7" creationId="{FC9CD924-40FF-187B-72F4-DAD3D03F6747}"/>
          </ac:spMkLst>
        </pc:spChg>
        <pc:spChg chg="mod">
          <ac:chgData name="Craig Evans" userId="67c3870f2eabd1e7" providerId="LiveId" clId="{9E0FD84D-EBF2-4B4F-981D-0BA3AD91397E}" dt="2025-10-13T16:31:35.882" v="2705" actId="20577"/>
          <ac:spMkLst>
            <pc:docMk/>
            <pc:sldMk cId="3846659148" sldId="286"/>
            <ac:spMk id="8" creationId="{838E4DFE-74D7-93F4-95E3-9E9F44B74198}"/>
          </ac:spMkLst>
        </pc:spChg>
        <pc:spChg chg="mod">
          <ac:chgData name="Craig Evans" userId="67c3870f2eabd1e7" providerId="LiveId" clId="{9E0FD84D-EBF2-4B4F-981D-0BA3AD91397E}" dt="2025-10-13T16:34:26.357" v="2806" actId="20577"/>
          <ac:spMkLst>
            <pc:docMk/>
            <pc:sldMk cId="3846659148" sldId="286"/>
            <ac:spMk id="13" creationId="{7D853A76-934B-C3FB-8471-016A89FF3CA3}"/>
          </ac:spMkLst>
        </pc:spChg>
        <pc:spChg chg="mod">
          <ac:chgData name="Craig Evans" userId="67c3870f2eabd1e7" providerId="LiveId" clId="{9E0FD84D-EBF2-4B4F-981D-0BA3AD91397E}" dt="2025-10-13T16:34:42.254" v="2816" actId="20577"/>
          <ac:spMkLst>
            <pc:docMk/>
            <pc:sldMk cId="3846659148" sldId="286"/>
            <ac:spMk id="17" creationId="{47C8E910-E336-CD20-4AAE-D5168262BCF0}"/>
          </ac:spMkLst>
        </pc:spChg>
        <pc:spChg chg="mod">
          <ac:chgData name="Craig Evans" userId="67c3870f2eabd1e7" providerId="LiveId" clId="{9E0FD84D-EBF2-4B4F-981D-0BA3AD91397E}" dt="2025-10-13T16:33:10.823" v="2745"/>
          <ac:spMkLst>
            <pc:docMk/>
            <pc:sldMk cId="3846659148" sldId="286"/>
            <ac:spMk id="18" creationId="{9F3D4620-8D2B-1F29-F24F-9017F20F0966}"/>
          </ac:spMkLst>
        </pc:spChg>
        <pc:spChg chg="mod">
          <ac:chgData name="Craig Evans" userId="67c3870f2eabd1e7" providerId="LiveId" clId="{9E0FD84D-EBF2-4B4F-981D-0BA3AD91397E}" dt="2025-10-13T16:33:43.551" v="2781" actId="20577"/>
          <ac:spMkLst>
            <pc:docMk/>
            <pc:sldMk cId="3846659148" sldId="286"/>
            <ac:spMk id="19" creationId="{9335A671-9489-843F-0A05-643B0CB83C62}"/>
          </ac:spMkLst>
        </pc:spChg>
        <pc:spChg chg="mod">
          <ac:chgData name="Craig Evans" userId="67c3870f2eabd1e7" providerId="LiveId" clId="{9E0FD84D-EBF2-4B4F-981D-0BA3AD91397E}" dt="2025-10-13T16:36:30.679" v="2843" actId="20577"/>
          <ac:spMkLst>
            <pc:docMk/>
            <pc:sldMk cId="3846659148" sldId="286"/>
            <ac:spMk id="20" creationId="{8BC90184-C28C-D2B9-0996-D163166744DE}"/>
          </ac:spMkLst>
        </pc:spChg>
        <pc:spChg chg="mod">
          <ac:chgData name="Craig Evans" userId="67c3870f2eabd1e7" providerId="LiveId" clId="{9E0FD84D-EBF2-4B4F-981D-0BA3AD91397E}" dt="2025-10-13T16:36:37.791" v="2847" actId="20577"/>
          <ac:spMkLst>
            <pc:docMk/>
            <pc:sldMk cId="3846659148" sldId="286"/>
            <ac:spMk id="21" creationId="{11FFDCE0-8AE8-2754-4B6B-F047AC29BBF9}"/>
          </ac:spMkLst>
        </pc:spChg>
        <pc:spChg chg="del">
          <ac:chgData name="Craig Evans" userId="67c3870f2eabd1e7" providerId="LiveId" clId="{9E0FD84D-EBF2-4B4F-981D-0BA3AD91397E}" dt="2025-10-13T16:31:45.409" v="2708" actId="478"/>
          <ac:spMkLst>
            <pc:docMk/>
            <pc:sldMk cId="3846659148" sldId="286"/>
            <ac:spMk id="22" creationId="{5433B4E4-DA06-7E67-6D34-8B38CCBEFA97}"/>
          </ac:spMkLst>
        </pc:spChg>
        <pc:spChg chg="del">
          <ac:chgData name="Craig Evans" userId="67c3870f2eabd1e7" providerId="LiveId" clId="{9E0FD84D-EBF2-4B4F-981D-0BA3AD91397E}" dt="2025-10-13T16:31:46.226" v="2709" actId="478"/>
          <ac:spMkLst>
            <pc:docMk/>
            <pc:sldMk cId="3846659148" sldId="286"/>
            <ac:spMk id="23" creationId="{58ECCB85-A1C6-8D80-DD9E-59F24231AE04}"/>
          </ac:spMkLst>
        </pc:spChg>
        <pc:spChg chg="del">
          <ac:chgData name="Craig Evans" userId="67c3870f2eabd1e7" providerId="LiveId" clId="{9E0FD84D-EBF2-4B4F-981D-0BA3AD91397E}" dt="2025-10-13T16:31:46.929" v="2710" actId="478"/>
          <ac:spMkLst>
            <pc:docMk/>
            <pc:sldMk cId="3846659148" sldId="286"/>
            <ac:spMk id="24" creationId="{0592BAD0-8793-5F66-4A37-067462B18350}"/>
          </ac:spMkLst>
        </pc:spChg>
        <pc:spChg chg="del">
          <ac:chgData name="Craig Evans" userId="67c3870f2eabd1e7" providerId="LiveId" clId="{9E0FD84D-EBF2-4B4F-981D-0BA3AD91397E}" dt="2025-10-13T16:31:47.328" v="2711" actId="478"/>
          <ac:spMkLst>
            <pc:docMk/>
            <pc:sldMk cId="3846659148" sldId="286"/>
            <ac:spMk id="25" creationId="{B49EE4C3-0F21-AEEB-FC26-C23DA819194B}"/>
          </ac:spMkLst>
        </pc:spChg>
        <pc:picChg chg="del">
          <ac:chgData name="Craig Evans" userId="67c3870f2eabd1e7" providerId="LiveId" clId="{9E0FD84D-EBF2-4B4F-981D-0BA3AD91397E}" dt="2025-10-13T16:31:48.361" v="2712" actId="478"/>
          <ac:picMkLst>
            <pc:docMk/>
            <pc:sldMk cId="3846659148" sldId="286"/>
            <ac:picMk id="6" creationId="{C37F9797-6687-EB59-E3F3-EB087A163F58}"/>
          </ac:picMkLst>
        </pc:picChg>
      </pc:sldChg>
      <pc:sldChg chg="addSp delSp modSp mod delAnim modAnim">
        <pc:chgData name="Craig Evans" userId="67c3870f2eabd1e7" providerId="LiveId" clId="{9E0FD84D-EBF2-4B4F-981D-0BA3AD91397E}" dt="2025-10-13T16:14:39.959" v="2205"/>
        <pc:sldMkLst>
          <pc:docMk/>
          <pc:sldMk cId="3593510028" sldId="287"/>
        </pc:sldMkLst>
        <pc:spChg chg="mod">
          <ac:chgData name="Craig Evans" userId="67c3870f2eabd1e7" providerId="LiveId" clId="{9E0FD84D-EBF2-4B4F-981D-0BA3AD91397E}" dt="2025-10-13T13:34:43.962" v="1560" actId="14100"/>
          <ac:spMkLst>
            <pc:docMk/>
            <pc:sldMk cId="3593510028" sldId="287"/>
            <ac:spMk id="2" creationId="{9FA6274E-68A6-FF7B-09FF-EA5A348C2320}"/>
          </ac:spMkLst>
        </pc:spChg>
        <pc:spChg chg="mod">
          <ac:chgData name="Craig Evans" userId="67c3870f2eabd1e7" providerId="LiveId" clId="{9E0FD84D-EBF2-4B4F-981D-0BA3AD91397E}" dt="2025-10-13T16:14:31.790" v="2204" actId="404"/>
          <ac:spMkLst>
            <pc:docMk/>
            <pc:sldMk cId="3593510028" sldId="287"/>
            <ac:spMk id="3" creationId="{1A092A80-53C0-0297-A8D4-7BE5EC1B5837}"/>
          </ac:spMkLst>
        </pc:spChg>
        <pc:spChg chg="del">
          <ac:chgData name="Craig Evans" userId="67c3870f2eabd1e7" providerId="LiveId" clId="{9E0FD84D-EBF2-4B4F-981D-0BA3AD91397E}" dt="2025-10-13T13:35:17.614" v="1648" actId="478"/>
          <ac:spMkLst>
            <pc:docMk/>
            <pc:sldMk cId="3593510028" sldId="287"/>
            <ac:spMk id="6" creationId="{9B19AC59-709F-4A56-EF83-2A1F3AD3F10F}"/>
          </ac:spMkLst>
        </pc:spChg>
        <pc:spChg chg="del">
          <ac:chgData name="Craig Evans" userId="67c3870f2eabd1e7" providerId="LiveId" clId="{9E0FD84D-EBF2-4B4F-981D-0BA3AD91397E}" dt="2025-10-13T13:35:18.781" v="1649" actId="478"/>
          <ac:spMkLst>
            <pc:docMk/>
            <pc:sldMk cId="3593510028" sldId="287"/>
            <ac:spMk id="7" creationId="{D8C08F29-294F-2015-09D8-62EE3410166B}"/>
          </ac:spMkLst>
        </pc:spChg>
        <pc:spChg chg="add mod">
          <ac:chgData name="Craig Evans" userId="67c3870f2eabd1e7" providerId="LiveId" clId="{9E0FD84D-EBF2-4B4F-981D-0BA3AD91397E}" dt="2025-10-13T16:13:59.015" v="2130" actId="1076"/>
          <ac:spMkLst>
            <pc:docMk/>
            <pc:sldMk cId="3593510028" sldId="287"/>
            <ac:spMk id="9" creationId="{71913736-9225-E984-6B3C-1E1980FBC0F1}"/>
          </ac:spMkLst>
        </pc:spChg>
        <pc:spChg chg="del">
          <ac:chgData name="Craig Evans" userId="67c3870f2eabd1e7" providerId="LiveId" clId="{9E0FD84D-EBF2-4B4F-981D-0BA3AD91397E}" dt="2025-10-13T13:35:15.997" v="1647" actId="478"/>
          <ac:spMkLst>
            <pc:docMk/>
            <pc:sldMk cId="3593510028" sldId="287"/>
            <ac:spMk id="13" creationId="{ACAB6D60-3E11-8527-45D8-67CCB133EC0F}"/>
          </ac:spMkLst>
        </pc:spChg>
        <pc:spChg chg="del">
          <ac:chgData name="Craig Evans" userId="67c3870f2eabd1e7" providerId="LiveId" clId="{9E0FD84D-EBF2-4B4F-981D-0BA3AD91397E}" dt="2025-10-13T13:35:14.223" v="1646" actId="478"/>
          <ac:spMkLst>
            <pc:docMk/>
            <pc:sldMk cId="3593510028" sldId="287"/>
            <ac:spMk id="15" creationId="{F715D677-D17C-F050-A76D-A318EC526D6C}"/>
          </ac:spMkLst>
        </pc:spChg>
        <pc:spChg chg="del">
          <ac:chgData name="Craig Evans" userId="67c3870f2eabd1e7" providerId="LiveId" clId="{9E0FD84D-EBF2-4B4F-981D-0BA3AD91397E}" dt="2025-10-13T13:35:14.223" v="1646" actId="478"/>
          <ac:spMkLst>
            <pc:docMk/>
            <pc:sldMk cId="3593510028" sldId="287"/>
            <ac:spMk id="16" creationId="{2E8F96F6-60EF-05DA-DB2B-50FF00E232D6}"/>
          </ac:spMkLst>
        </pc:spChg>
        <pc:spChg chg="del">
          <ac:chgData name="Craig Evans" userId="67c3870f2eabd1e7" providerId="LiveId" clId="{9E0FD84D-EBF2-4B4F-981D-0BA3AD91397E}" dt="2025-10-13T13:35:14.223" v="1646" actId="478"/>
          <ac:spMkLst>
            <pc:docMk/>
            <pc:sldMk cId="3593510028" sldId="287"/>
            <ac:spMk id="17" creationId="{9D30444B-224E-2F49-2F5F-AD769CA230E4}"/>
          </ac:spMkLst>
        </pc:spChg>
      </pc:sldChg>
      <pc:sldChg chg="add del">
        <pc:chgData name="Craig Evans" userId="67c3870f2eabd1e7" providerId="LiveId" clId="{9E0FD84D-EBF2-4B4F-981D-0BA3AD91397E}" dt="2025-10-13T16:14:50.350" v="2206" actId="47"/>
        <pc:sldMkLst>
          <pc:docMk/>
          <pc:sldMk cId="3523448451" sldId="288"/>
        </pc:sldMkLst>
      </pc:sldChg>
      <pc:sldChg chg="addSp delSp modSp mod delAnim modAnim">
        <pc:chgData name="Craig Evans" userId="67c3870f2eabd1e7" providerId="LiveId" clId="{9E0FD84D-EBF2-4B4F-981D-0BA3AD91397E}" dt="2025-10-13T16:25:35.016" v="2530" actId="1076"/>
        <pc:sldMkLst>
          <pc:docMk/>
          <pc:sldMk cId="828726679" sldId="289"/>
        </pc:sldMkLst>
        <pc:spChg chg="mod">
          <ac:chgData name="Craig Evans" userId="67c3870f2eabd1e7" providerId="LiveId" clId="{9E0FD84D-EBF2-4B4F-981D-0BA3AD91397E}" dt="2025-10-13T16:15:17.548" v="2220" actId="20577"/>
          <ac:spMkLst>
            <pc:docMk/>
            <pc:sldMk cId="828726679" sldId="289"/>
            <ac:spMk id="2" creationId="{3545F05B-C313-64B0-6B88-0159691B0CCB}"/>
          </ac:spMkLst>
        </pc:spChg>
        <pc:spChg chg="mod">
          <ac:chgData name="Craig Evans" userId="67c3870f2eabd1e7" providerId="LiveId" clId="{9E0FD84D-EBF2-4B4F-981D-0BA3AD91397E}" dt="2025-10-13T16:20:04.612" v="2349" actId="6549"/>
          <ac:spMkLst>
            <pc:docMk/>
            <pc:sldMk cId="828726679" sldId="289"/>
            <ac:spMk id="3" creationId="{2DA3B7D5-CD5C-E3E5-E3D7-853DBF0F0838}"/>
          </ac:spMkLst>
        </pc:spChg>
        <pc:spChg chg="del">
          <ac:chgData name="Craig Evans" userId="67c3870f2eabd1e7" providerId="LiveId" clId="{9E0FD84D-EBF2-4B4F-981D-0BA3AD91397E}" dt="2025-10-13T16:16:07.598" v="2237" actId="478"/>
          <ac:spMkLst>
            <pc:docMk/>
            <pc:sldMk cId="828726679" sldId="289"/>
            <ac:spMk id="5" creationId="{41D03B77-1827-9EBD-CD2B-63C091C0C3D2}"/>
          </ac:spMkLst>
        </pc:spChg>
        <pc:spChg chg="del">
          <ac:chgData name="Craig Evans" userId="67c3870f2eabd1e7" providerId="LiveId" clId="{9E0FD84D-EBF2-4B4F-981D-0BA3AD91397E}" dt="2025-10-13T16:15:26.750" v="2224" actId="478"/>
          <ac:spMkLst>
            <pc:docMk/>
            <pc:sldMk cId="828726679" sldId="289"/>
            <ac:spMk id="7" creationId="{C0B846DE-DC3E-DED1-A069-3B7FECD982F0}"/>
          </ac:spMkLst>
        </pc:spChg>
        <pc:spChg chg="del">
          <ac:chgData name="Craig Evans" userId="67c3870f2eabd1e7" providerId="LiveId" clId="{9E0FD84D-EBF2-4B4F-981D-0BA3AD91397E}" dt="2025-10-13T16:16:06.231" v="2236" actId="478"/>
          <ac:spMkLst>
            <pc:docMk/>
            <pc:sldMk cId="828726679" sldId="289"/>
            <ac:spMk id="9" creationId="{D6AD4F18-8483-7706-575F-7988CDDA9C80}"/>
          </ac:spMkLst>
        </pc:spChg>
        <pc:spChg chg="del">
          <ac:chgData name="Craig Evans" userId="67c3870f2eabd1e7" providerId="LiveId" clId="{9E0FD84D-EBF2-4B4F-981D-0BA3AD91397E}" dt="2025-10-13T16:16:04.887" v="2235" actId="478"/>
          <ac:spMkLst>
            <pc:docMk/>
            <pc:sldMk cId="828726679" sldId="289"/>
            <ac:spMk id="10" creationId="{A355457F-C1D0-0DEC-E28E-B2777C5B66CC}"/>
          </ac:spMkLst>
        </pc:spChg>
        <pc:spChg chg="add mod">
          <ac:chgData name="Craig Evans" userId="67c3870f2eabd1e7" providerId="LiveId" clId="{9E0FD84D-EBF2-4B4F-981D-0BA3AD91397E}" dt="2025-10-13T16:17:10.628" v="2268" actId="14100"/>
          <ac:spMkLst>
            <pc:docMk/>
            <pc:sldMk cId="828726679" sldId="289"/>
            <ac:spMk id="11" creationId="{0A58AF88-6F34-3BA0-E8A5-9ED37D4DE42E}"/>
          </ac:spMkLst>
        </pc:spChg>
        <pc:spChg chg="add mod">
          <ac:chgData name="Craig Evans" userId="67c3870f2eabd1e7" providerId="LiveId" clId="{9E0FD84D-EBF2-4B4F-981D-0BA3AD91397E}" dt="2025-10-13T16:18:41.451" v="2284" actId="1076"/>
          <ac:spMkLst>
            <pc:docMk/>
            <pc:sldMk cId="828726679" sldId="289"/>
            <ac:spMk id="12" creationId="{B320A747-5384-E228-259D-30318E4B5F4A}"/>
          </ac:spMkLst>
        </pc:spChg>
        <pc:spChg chg="del">
          <ac:chgData name="Craig Evans" userId="67c3870f2eabd1e7" providerId="LiveId" clId="{9E0FD84D-EBF2-4B4F-981D-0BA3AD91397E}" dt="2025-10-13T16:15:25.686" v="2223" actId="478"/>
          <ac:spMkLst>
            <pc:docMk/>
            <pc:sldMk cId="828726679" sldId="289"/>
            <ac:spMk id="13" creationId="{11FF5B14-33DF-A67F-BB79-AB0F9F318BAE}"/>
          </ac:spMkLst>
        </pc:spChg>
        <pc:spChg chg="add mod">
          <ac:chgData name="Craig Evans" userId="67c3870f2eabd1e7" providerId="LiveId" clId="{9E0FD84D-EBF2-4B4F-981D-0BA3AD91397E}" dt="2025-10-13T16:18:54.600" v="2289" actId="1076"/>
          <ac:spMkLst>
            <pc:docMk/>
            <pc:sldMk cId="828726679" sldId="289"/>
            <ac:spMk id="15" creationId="{998D6C66-BBAC-1E74-1E3F-D64EDD2C06E9}"/>
          </ac:spMkLst>
        </pc:spChg>
        <pc:spChg chg="add mod">
          <ac:chgData name="Craig Evans" userId="67c3870f2eabd1e7" providerId="LiveId" clId="{9E0FD84D-EBF2-4B4F-981D-0BA3AD91397E}" dt="2025-10-13T16:19:06.406" v="2292" actId="20577"/>
          <ac:spMkLst>
            <pc:docMk/>
            <pc:sldMk cId="828726679" sldId="289"/>
            <ac:spMk id="16" creationId="{E7EEF896-0E5C-B55F-E1AD-80CFB8607044}"/>
          </ac:spMkLst>
        </pc:spChg>
        <pc:spChg chg="add mod">
          <ac:chgData name="Craig Evans" userId="67c3870f2eabd1e7" providerId="LiveId" clId="{9E0FD84D-EBF2-4B4F-981D-0BA3AD91397E}" dt="2025-10-13T16:19:14.604" v="2294" actId="1076"/>
          <ac:spMkLst>
            <pc:docMk/>
            <pc:sldMk cId="828726679" sldId="289"/>
            <ac:spMk id="17" creationId="{33D1851E-5EC7-4A65-8878-96AF02C11142}"/>
          </ac:spMkLst>
        </pc:spChg>
        <pc:spChg chg="del">
          <ac:chgData name="Craig Evans" userId="67c3870f2eabd1e7" providerId="LiveId" clId="{9E0FD84D-EBF2-4B4F-981D-0BA3AD91397E}" dt="2025-10-13T16:15:24.614" v="2222" actId="478"/>
          <ac:spMkLst>
            <pc:docMk/>
            <pc:sldMk cId="828726679" sldId="289"/>
            <ac:spMk id="18" creationId="{648F4144-27AD-6096-3018-DBD19E7090C3}"/>
          </ac:spMkLst>
        </pc:spChg>
        <pc:spChg chg="add mod">
          <ac:chgData name="Craig Evans" userId="67c3870f2eabd1e7" providerId="LiveId" clId="{9E0FD84D-EBF2-4B4F-981D-0BA3AD91397E}" dt="2025-10-13T16:19:46.809" v="2340" actId="1076"/>
          <ac:spMkLst>
            <pc:docMk/>
            <pc:sldMk cId="828726679" sldId="289"/>
            <ac:spMk id="19" creationId="{2169F293-094E-785D-2603-A6B1C3555083}"/>
          </ac:spMkLst>
        </pc:spChg>
        <pc:spChg chg="add mod">
          <ac:chgData name="Craig Evans" userId="67c3870f2eabd1e7" providerId="LiveId" clId="{9E0FD84D-EBF2-4B4F-981D-0BA3AD91397E}" dt="2025-10-13T16:20:12.101" v="2351" actId="1076"/>
          <ac:spMkLst>
            <pc:docMk/>
            <pc:sldMk cId="828726679" sldId="289"/>
            <ac:spMk id="20" creationId="{62F1B62D-8E6A-B0E5-D2A6-C79C355DDD27}"/>
          </ac:spMkLst>
        </pc:spChg>
        <pc:spChg chg="add mod">
          <ac:chgData name="Craig Evans" userId="67c3870f2eabd1e7" providerId="LiveId" clId="{9E0FD84D-EBF2-4B4F-981D-0BA3AD91397E}" dt="2025-10-13T16:21:19.222" v="2356" actId="6549"/>
          <ac:spMkLst>
            <pc:docMk/>
            <pc:sldMk cId="828726679" sldId="289"/>
            <ac:spMk id="21" creationId="{349DA221-1CEE-66F3-249F-5FCF3D628D88}"/>
          </ac:spMkLst>
        </pc:spChg>
        <pc:spChg chg="add mod">
          <ac:chgData name="Craig Evans" userId="67c3870f2eabd1e7" providerId="LiveId" clId="{9E0FD84D-EBF2-4B4F-981D-0BA3AD91397E}" dt="2025-10-13T16:21:32.839" v="2364" actId="1076"/>
          <ac:spMkLst>
            <pc:docMk/>
            <pc:sldMk cId="828726679" sldId="289"/>
            <ac:spMk id="22" creationId="{10053972-31F6-A0E7-4AEB-154260ECB4CB}"/>
          </ac:spMkLst>
        </pc:spChg>
        <pc:spChg chg="add mod">
          <ac:chgData name="Craig Evans" userId="67c3870f2eabd1e7" providerId="LiveId" clId="{9E0FD84D-EBF2-4B4F-981D-0BA3AD91397E}" dt="2025-10-13T16:21:41.522" v="2369" actId="1076"/>
          <ac:spMkLst>
            <pc:docMk/>
            <pc:sldMk cId="828726679" sldId="289"/>
            <ac:spMk id="23" creationId="{31646CB0-B18F-6AE2-5325-10286C51C544}"/>
          </ac:spMkLst>
        </pc:spChg>
        <pc:spChg chg="add mod">
          <ac:chgData name="Craig Evans" userId="67c3870f2eabd1e7" providerId="LiveId" clId="{9E0FD84D-EBF2-4B4F-981D-0BA3AD91397E}" dt="2025-10-13T16:22:50.165" v="2416" actId="14100"/>
          <ac:spMkLst>
            <pc:docMk/>
            <pc:sldMk cId="828726679" sldId="289"/>
            <ac:spMk id="24" creationId="{6A074713-6B2B-9561-60DD-D0D00B5DF781}"/>
          </ac:spMkLst>
        </pc:spChg>
        <pc:spChg chg="add mod">
          <ac:chgData name="Craig Evans" userId="67c3870f2eabd1e7" providerId="LiveId" clId="{9E0FD84D-EBF2-4B4F-981D-0BA3AD91397E}" dt="2025-10-13T16:22:56.724" v="2418" actId="1076"/>
          <ac:spMkLst>
            <pc:docMk/>
            <pc:sldMk cId="828726679" sldId="289"/>
            <ac:spMk id="25" creationId="{69B8605B-3EC0-2731-3C05-FECB5F5CBC4E}"/>
          </ac:spMkLst>
        </pc:spChg>
        <pc:spChg chg="add del mod">
          <ac:chgData name="Craig Evans" userId="67c3870f2eabd1e7" providerId="LiveId" clId="{9E0FD84D-EBF2-4B4F-981D-0BA3AD91397E}" dt="2025-10-13T16:23:05.103" v="2421" actId="478"/>
          <ac:spMkLst>
            <pc:docMk/>
            <pc:sldMk cId="828726679" sldId="289"/>
            <ac:spMk id="26" creationId="{CDF34BD7-F6F2-1D53-EDFF-1B66263CC23A}"/>
          </ac:spMkLst>
        </pc:spChg>
        <pc:spChg chg="add mod">
          <ac:chgData name="Craig Evans" userId="67c3870f2eabd1e7" providerId="LiveId" clId="{9E0FD84D-EBF2-4B4F-981D-0BA3AD91397E}" dt="2025-10-13T16:23:20.900" v="2430" actId="1076"/>
          <ac:spMkLst>
            <pc:docMk/>
            <pc:sldMk cId="828726679" sldId="289"/>
            <ac:spMk id="27" creationId="{FDB39FC9-89D5-CEEB-781C-9291A2EF3AB3}"/>
          </ac:spMkLst>
        </pc:spChg>
        <pc:spChg chg="add mod">
          <ac:chgData name="Craig Evans" userId="67c3870f2eabd1e7" providerId="LiveId" clId="{9E0FD84D-EBF2-4B4F-981D-0BA3AD91397E}" dt="2025-10-13T16:25:28.277" v="2528"/>
          <ac:spMkLst>
            <pc:docMk/>
            <pc:sldMk cId="828726679" sldId="289"/>
            <ac:spMk id="28" creationId="{6F11AFFE-DA40-5B30-6477-307D4A7B96EB}"/>
          </ac:spMkLst>
        </pc:spChg>
        <pc:spChg chg="add mod">
          <ac:chgData name="Craig Evans" userId="67c3870f2eabd1e7" providerId="LiveId" clId="{9E0FD84D-EBF2-4B4F-981D-0BA3AD91397E}" dt="2025-10-13T16:24:09.027" v="2455" actId="1076"/>
          <ac:spMkLst>
            <pc:docMk/>
            <pc:sldMk cId="828726679" sldId="289"/>
            <ac:spMk id="29" creationId="{4F749454-38B8-EA8C-733A-F2D54E2E8E3F}"/>
          </ac:spMkLst>
        </pc:spChg>
        <pc:spChg chg="add del mod">
          <ac:chgData name="Craig Evans" userId="67c3870f2eabd1e7" providerId="LiveId" clId="{9E0FD84D-EBF2-4B4F-981D-0BA3AD91397E}" dt="2025-10-13T16:24:17.028" v="2458" actId="478"/>
          <ac:spMkLst>
            <pc:docMk/>
            <pc:sldMk cId="828726679" sldId="289"/>
            <ac:spMk id="30" creationId="{8894F4CA-95E6-8B65-09DF-85F854898A37}"/>
          </ac:spMkLst>
        </pc:spChg>
        <pc:spChg chg="add mod">
          <ac:chgData name="Craig Evans" userId="67c3870f2eabd1e7" providerId="LiveId" clId="{9E0FD84D-EBF2-4B4F-981D-0BA3AD91397E}" dt="2025-10-13T16:25:35.016" v="2530" actId="1076"/>
          <ac:spMkLst>
            <pc:docMk/>
            <pc:sldMk cId="828726679" sldId="289"/>
            <ac:spMk id="31" creationId="{6698BC33-5359-B0F8-BA72-54F72A956EEE}"/>
          </ac:spMkLst>
        </pc:spChg>
        <pc:picChg chg="del">
          <ac:chgData name="Craig Evans" userId="67c3870f2eabd1e7" providerId="LiveId" clId="{9E0FD84D-EBF2-4B4F-981D-0BA3AD91397E}" dt="2025-10-13T16:15:23.293" v="2221" actId="478"/>
          <ac:picMkLst>
            <pc:docMk/>
            <pc:sldMk cId="828726679" sldId="289"/>
            <ac:picMk id="6" creationId="{76694905-AA0F-4545-2DF8-267B3693BA5B}"/>
          </ac:picMkLst>
        </pc:picChg>
      </pc:sldChg>
      <pc:sldChg chg="addSp modSp add mod ord modAnim">
        <pc:chgData name="Craig Evans" userId="67c3870f2eabd1e7" providerId="LiveId" clId="{9E0FD84D-EBF2-4B4F-981D-0BA3AD91397E}" dt="2025-10-13T16:45:30.616" v="3219"/>
        <pc:sldMkLst>
          <pc:docMk/>
          <pc:sldMk cId="580680372" sldId="290"/>
        </pc:sldMkLst>
        <pc:spChg chg="mod">
          <ac:chgData name="Craig Evans" userId="67c3870f2eabd1e7" providerId="LiveId" clId="{9E0FD84D-EBF2-4B4F-981D-0BA3AD91397E}" dt="2025-10-13T16:37:14.230" v="2885" actId="20577"/>
          <ac:spMkLst>
            <pc:docMk/>
            <pc:sldMk cId="580680372" sldId="290"/>
            <ac:spMk id="2" creationId="{CB74B7C6-92C2-6ABA-79AF-55EB4087B786}"/>
          </ac:spMkLst>
        </pc:spChg>
        <pc:spChg chg="mod">
          <ac:chgData name="Craig Evans" userId="67c3870f2eabd1e7" providerId="LiveId" clId="{9E0FD84D-EBF2-4B4F-981D-0BA3AD91397E}" dt="2025-10-13T16:42:17.879" v="3121" actId="20577"/>
          <ac:spMkLst>
            <pc:docMk/>
            <pc:sldMk cId="580680372" sldId="290"/>
            <ac:spMk id="3" creationId="{65D15D14-CDC3-3D67-F4E2-C7E81576DB76}"/>
          </ac:spMkLst>
        </pc:spChg>
        <pc:spChg chg="add mod">
          <ac:chgData name="Craig Evans" userId="67c3870f2eabd1e7" providerId="LiveId" clId="{9E0FD84D-EBF2-4B4F-981D-0BA3AD91397E}" dt="2025-10-13T16:41:55.158" v="3113" actId="207"/>
          <ac:spMkLst>
            <pc:docMk/>
            <pc:sldMk cId="580680372" sldId="290"/>
            <ac:spMk id="5" creationId="{30278EDF-9BA8-8165-11FE-826BFBC1A3E8}"/>
          </ac:spMkLst>
        </pc:spChg>
        <pc:spChg chg="add mod">
          <ac:chgData name="Craig Evans" userId="67c3870f2eabd1e7" providerId="LiveId" clId="{9E0FD84D-EBF2-4B4F-981D-0BA3AD91397E}" dt="2025-10-13T16:40:39.648" v="3082" actId="1076"/>
          <ac:spMkLst>
            <pc:docMk/>
            <pc:sldMk cId="580680372" sldId="290"/>
            <ac:spMk id="7" creationId="{9CE2E635-954E-8CB0-0D32-4E7118CE1583}"/>
          </ac:spMkLst>
        </pc:spChg>
        <pc:spChg chg="add mod">
          <ac:chgData name="Craig Evans" userId="67c3870f2eabd1e7" providerId="LiveId" clId="{9E0FD84D-EBF2-4B4F-981D-0BA3AD91397E}" dt="2025-10-13T16:42:34.016" v="3129" actId="1076"/>
          <ac:spMkLst>
            <pc:docMk/>
            <pc:sldMk cId="580680372" sldId="290"/>
            <ac:spMk id="8" creationId="{8FB5D77F-B5BF-E5F6-A685-D31691131B90}"/>
          </ac:spMkLst>
        </pc:spChg>
        <pc:spChg chg="add mod">
          <ac:chgData name="Craig Evans" userId="67c3870f2eabd1e7" providerId="LiveId" clId="{9E0FD84D-EBF2-4B4F-981D-0BA3AD91397E}" dt="2025-10-13T16:42:41.637" v="3131" actId="1076"/>
          <ac:spMkLst>
            <pc:docMk/>
            <pc:sldMk cId="580680372" sldId="290"/>
            <ac:spMk id="9" creationId="{D0CB56A8-DF44-AB51-9844-8297284B668F}"/>
          </ac:spMkLst>
        </pc:spChg>
        <pc:spChg chg="add mod">
          <ac:chgData name="Craig Evans" userId="67c3870f2eabd1e7" providerId="LiveId" clId="{9E0FD84D-EBF2-4B4F-981D-0BA3AD91397E}" dt="2025-10-13T16:44:36.366" v="3199"/>
          <ac:spMkLst>
            <pc:docMk/>
            <pc:sldMk cId="580680372" sldId="290"/>
            <ac:spMk id="12" creationId="{DE27932E-E12D-4C0D-8977-DC5F0B7A439E}"/>
          </ac:spMkLst>
        </pc:spChg>
        <pc:spChg chg="add mod">
          <ac:chgData name="Craig Evans" userId="67c3870f2eabd1e7" providerId="LiveId" clId="{9E0FD84D-EBF2-4B4F-981D-0BA3AD91397E}" dt="2025-10-13T16:44:40.680" v="3201"/>
          <ac:spMkLst>
            <pc:docMk/>
            <pc:sldMk cId="580680372" sldId="290"/>
            <ac:spMk id="13" creationId="{DA75E229-CCCF-9E23-2343-AFD929143B43}"/>
          </ac:spMkLst>
        </pc:spChg>
        <pc:spChg chg="add mod">
          <ac:chgData name="Craig Evans" userId="67c3870f2eabd1e7" providerId="LiveId" clId="{9E0FD84D-EBF2-4B4F-981D-0BA3AD91397E}" dt="2025-10-13T16:45:15.623" v="3216" actId="20577"/>
          <ac:spMkLst>
            <pc:docMk/>
            <pc:sldMk cId="580680372" sldId="290"/>
            <ac:spMk id="16" creationId="{01C93D1C-6CEF-F5B6-67B6-497279460078}"/>
          </ac:spMkLst>
        </pc:spChg>
      </pc:sldChg>
      <pc:sldChg chg="modSp add mod modAnim">
        <pc:chgData name="Craig Evans" userId="67c3870f2eabd1e7" providerId="LiveId" clId="{9E0FD84D-EBF2-4B4F-981D-0BA3AD91397E}" dt="2025-10-13T16:30:04.951" v="2666"/>
        <pc:sldMkLst>
          <pc:docMk/>
          <pc:sldMk cId="2969540108" sldId="291"/>
        </pc:sldMkLst>
        <pc:spChg chg="mod">
          <ac:chgData name="Craig Evans" userId="67c3870f2eabd1e7" providerId="LiveId" clId="{9E0FD84D-EBF2-4B4F-981D-0BA3AD91397E}" dt="2025-10-13T16:26:26.506" v="2546" actId="20577"/>
          <ac:spMkLst>
            <pc:docMk/>
            <pc:sldMk cId="2969540108" sldId="291"/>
            <ac:spMk id="2" creationId="{9838175F-CF65-6A94-EE01-3ED621D951F7}"/>
          </ac:spMkLst>
        </pc:spChg>
        <pc:spChg chg="mod">
          <ac:chgData name="Craig Evans" userId="67c3870f2eabd1e7" providerId="LiveId" clId="{9E0FD84D-EBF2-4B4F-981D-0BA3AD91397E}" dt="2025-10-13T16:28:11.902" v="2613" actId="20577"/>
          <ac:spMkLst>
            <pc:docMk/>
            <pc:sldMk cId="2969540108" sldId="291"/>
            <ac:spMk id="3" creationId="{F6CE161C-A1BF-5C69-25E8-767416705AC1}"/>
          </ac:spMkLst>
        </pc:spChg>
        <pc:spChg chg="mod">
          <ac:chgData name="Craig Evans" userId="67c3870f2eabd1e7" providerId="LiveId" clId="{9E0FD84D-EBF2-4B4F-981D-0BA3AD91397E}" dt="2025-10-13T16:27:08.032" v="2583" actId="20577"/>
          <ac:spMkLst>
            <pc:docMk/>
            <pc:sldMk cId="2969540108" sldId="291"/>
            <ac:spMk id="12" creationId="{E1C36E1C-BBA4-7119-ADB4-B2A9D57EBE76}"/>
          </ac:spMkLst>
        </pc:spChg>
        <pc:spChg chg="mod">
          <ac:chgData name="Craig Evans" userId="67c3870f2eabd1e7" providerId="LiveId" clId="{9E0FD84D-EBF2-4B4F-981D-0BA3AD91397E}" dt="2025-10-13T16:28:16.925" v="2615" actId="20577"/>
          <ac:spMkLst>
            <pc:docMk/>
            <pc:sldMk cId="2969540108" sldId="291"/>
            <ac:spMk id="15" creationId="{F5822602-788A-FCE6-5843-4B517B6FA761}"/>
          </ac:spMkLst>
        </pc:spChg>
        <pc:spChg chg="mod">
          <ac:chgData name="Craig Evans" userId="67c3870f2eabd1e7" providerId="LiveId" clId="{9E0FD84D-EBF2-4B4F-981D-0BA3AD91397E}" dt="2025-10-13T16:27:33.286" v="2596" actId="1076"/>
          <ac:spMkLst>
            <pc:docMk/>
            <pc:sldMk cId="2969540108" sldId="291"/>
            <ac:spMk id="16" creationId="{7C17C0AB-67D4-5EAC-CC5E-7640D5532CCF}"/>
          </ac:spMkLst>
        </pc:spChg>
        <pc:spChg chg="mod">
          <ac:chgData name="Craig Evans" userId="67c3870f2eabd1e7" providerId="LiveId" clId="{9E0FD84D-EBF2-4B4F-981D-0BA3AD91397E}" dt="2025-10-13T16:27:30.273" v="2595" actId="1076"/>
          <ac:spMkLst>
            <pc:docMk/>
            <pc:sldMk cId="2969540108" sldId="291"/>
            <ac:spMk id="17" creationId="{8CFEF4B0-7D40-808A-543C-279D2E7A540F}"/>
          </ac:spMkLst>
        </pc:spChg>
        <pc:spChg chg="mod">
          <ac:chgData name="Craig Evans" userId="67c3870f2eabd1e7" providerId="LiveId" clId="{9E0FD84D-EBF2-4B4F-981D-0BA3AD91397E}" dt="2025-10-13T16:27:44.929" v="2603" actId="1076"/>
          <ac:spMkLst>
            <pc:docMk/>
            <pc:sldMk cId="2969540108" sldId="291"/>
            <ac:spMk id="19" creationId="{F8347C50-9885-0021-78CE-8909A44E72EC}"/>
          </ac:spMkLst>
        </pc:spChg>
        <pc:spChg chg="mod">
          <ac:chgData name="Craig Evans" userId="67c3870f2eabd1e7" providerId="LiveId" clId="{9E0FD84D-EBF2-4B4F-981D-0BA3AD91397E}" dt="2025-10-13T16:27:50.192" v="2605" actId="20577"/>
          <ac:spMkLst>
            <pc:docMk/>
            <pc:sldMk cId="2969540108" sldId="291"/>
            <ac:spMk id="20" creationId="{F5299C53-A8F6-702A-7648-91C627B5F91D}"/>
          </ac:spMkLst>
        </pc:spChg>
        <pc:spChg chg="mod">
          <ac:chgData name="Craig Evans" userId="67c3870f2eabd1e7" providerId="LiveId" clId="{9E0FD84D-EBF2-4B4F-981D-0BA3AD91397E}" dt="2025-10-13T16:28:02.131" v="2611" actId="1076"/>
          <ac:spMkLst>
            <pc:docMk/>
            <pc:sldMk cId="2969540108" sldId="291"/>
            <ac:spMk id="21" creationId="{48DD9159-49BF-BC04-8F40-9E3B6C82CE5B}"/>
          </ac:spMkLst>
        </pc:spChg>
        <pc:spChg chg="mod">
          <ac:chgData name="Craig Evans" userId="67c3870f2eabd1e7" providerId="LiveId" clId="{9E0FD84D-EBF2-4B4F-981D-0BA3AD91397E}" dt="2025-10-13T16:27:58.919" v="2610" actId="20577"/>
          <ac:spMkLst>
            <pc:docMk/>
            <pc:sldMk cId="2969540108" sldId="291"/>
            <ac:spMk id="23" creationId="{2ECDB3C5-6DF3-0C5A-CF5D-5A03F67DDBB1}"/>
          </ac:spMkLst>
        </pc:spChg>
        <pc:spChg chg="mod">
          <ac:chgData name="Craig Evans" userId="67c3870f2eabd1e7" providerId="LiveId" clId="{9E0FD84D-EBF2-4B4F-981D-0BA3AD91397E}" dt="2025-10-13T16:28:38.415" v="2623" actId="20577"/>
          <ac:spMkLst>
            <pc:docMk/>
            <pc:sldMk cId="2969540108" sldId="291"/>
            <ac:spMk id="24" creationId="{801DF2C0-BA14-BBFE-B6DD-AADA4E638FC1}"/>
          </ac:spMkLst>
        </pc:spChg>
        <pc:spChg chg="mod">
          <ac:chgData name="Craig Evans" userId="67c3870f2eabd1e7" providerId="LiveId" clId="{9E0FD84D-EBF2-4B4F-981D-0BA3AD91397E}" dt="2025-10-13T16:28:56.657" v="2640" actId="14100"/>
          <ac:spMkLst>
            <pc:docMk/>
            <pc:sldMk cId="2969540108" sldId="291"/>
            <ac:spMk id="27" creationId="{285C8D6C-F62D-A6A6-4B6F-190419D7816F}"/>
          </ac:spMkLst>
        </pc:spChg>
        <pc:spChg chg="mod">
          <ac:chgData name="Craig Evans" userId="67c3870f2eabd1e7" providerId="LiveId" clId="{9E0FD84D-EBF2-4B4F-981D-0BA3AD91397E}" dt="2025-10-13T16:29:46.447" v="2661" actId="1076"/>
          <ac:spMkLst>
            <pc:docMk/>
            <pc:sldMk cId="2969540108" sldId="291"/>
            <ac:spMk id="28" creationId="{07B44344-3FFC-AB7C-72E1-93573D781C05}"/>
          </ac:spMkLst>
        </pc:spChg>
        <pc:spChg chg="mod">
          <ac:chgData name="Craig Evans" userId="67c3870f2eabd1e7" providerId="LiveId" clId="{9E0FD84D-EBF2-4B4F-981D-0BA3AD91397E}" dt="2025-10-13T16:29:04.385" v="2642" actId="14100"/>
          <ac:spMkLst>
            <pc:docMk/>
            <pc:sldMk cId="2969540108" sldId="291"/>
            <ac:spMk id="29" creationId="{BD40D8DD-F01F-DD4A-48CB-E00F6AF95547}"/>
          </ac:spMkLst>
        </pc:spChg>
        <pc:spChg chg="mod">
          <ac:chgData name="Craig Evans" userId="67c3870f2eabd1e7" providerId="LiveId" clId="{9E0FD84D-EBF2-4B4F-981D-0BA3AD91397E}" dt="2025-10-13T16:30:04.951" v="2666"/>
          <ac:spMkLst>
            <pc:docMk/>
            <pc:sldMk cId="2969540108" sldId="291"/>
            <ac:spMk id="31" creationId="{D6570F33-D264-FFA8-E84E-0041BD18832F}"/>
          </ac:spMkLst>
        </pc:spChg>
      </pc:sldChg>
      <pc:sldChg chg="addSp delSp modSp add mod ord delAnim modAnim">
        <pc:chgData name="Craig Evans" userId="67c3870f2eabd1e7" providerId="LiveId" clId="{9E0FD84D-EBF2-4B4F-981D-0BA3AD91397E}" dt="2025-10-13T17:15:31.429" v="4354" actId="478"/>
        <pc:sldMkLst>
          <pc:docMk/>
          <pc:sldMk cId="3885090971" sldId="292"/>
        </pc:sldMkLst>
        <pc:spChg chg="mod">
          <ac:chgData name="Craig Evans" userId="67c3870f2eabd1e7" providerId="LiveId" clId="{9E0FD84D-EBF2-4B4F-981D-0BA3AD91397E}" dt="2025-10-13T16:46:14.562" v="3242" actId="20577"/>
          <ac:spMkLst>
            <pc:docMk/>
            <pc:sldMk cId="3885090971" sldId="292"/>
            <ac:spMk id="2" creationId="{4527956B-C5EB-9E54-A8A4-C9DED7A2F74F}"/>
          </ac:spMkLst>
        </pc:spChg>
        <pc:spChg chg="mod">
          <ac:chgData name="Craig Evans" userId="67c3870f2eabd1e7" providerId="LiveId" clId="{9E0FD84D-EBF2-4B4F-981D-0BA3AD91397E}" dt="2025-10-13T16:52:24.094" v="3481" actId="1076"/>
          <ac:spMkLst>
            <pc:docMk/>
            <pc:sldMk cId="3885090971" sldId="292"/>
            <ac:spMk id="5" creationId="{EEE08391-1C38-B556-2053-A7B7885E7DCA}"/>
          </ac:spMkLst>
        </pc:spChg>
        <pc:spChg chg="add mod">
          <ac:chgData name="Craig Evans" userId="67c3870f2eabd1e7" providerId="LiveId" clId="{9E0FD84D-EBF2-4B4F-981D-0BA3AD91397E}" dt="2025-10-13T16:52:35.802" v="3484" actId="1076"/>
          <ac:spMkLst>
            <pc:docMk/>
            <pc:sldMk cId="3885090971" sldId="292"/>
            <ac:spMk id="6" creationId="{F978DAD8-8335-CDED-4DDD-8F6A7FDF0A59}"/>
          </ac:spMkLst>
        </pc:spChg>
        <pc:spChg chg="mod">
          <ac:chgData name="Craig Evans" userId="67c3870f2eabd1e7" providerId="LiveId" clId="{9E0FD84D-EBF2-4B4F-981D-0BA3AD91397E}" dt="2025-10-13T16:47:35.824" v="3282" actId="20577"/>
          <ac:spMkLst>
            <pc:docMk/>
            <pc:sldMk cId="3885090971" sldId="292"/>
            <ac:spMk id="7" creationId="{8B4E8B04-C4A8-5F98-4A07-F0CFD96F464A}"/>
          </ac:spMkLst>
        </pc:spChg>
        <pc:spChg chg="mod">
          <ac:chgData name="Craig Evans" userId="67c3870f2eabd1e7" providerId="LiveId" clId="{9E0FD84D-EBF2-4B4F-981D-0BA3AD91397E}" dt="2025-10-13T16:49:19.861" v="3341" actId="14100"/>
          <ac:spMkLst>
            <pc:docMk/>
            <pc:sldMk cId="3885090971" sldId="292"/>
            <ac:spMk id="8" creationId="{2C91802D-0E09-2109-41A0-E4CB04DBDC47}"/>
          </ac:spMkLst>
        </pc:spChg>
        <pc:spChg chg="add mod">
          <ac:chgData name="Craig Evans" userId="67c3870f2eabd1e7" providerId="LiveId" clId="{9E0FD84D-EBF2-4B4F-981D-0BA3AD91397E}" dt="2025-10-13T16:53:00.380" v="3507" actId="20577"/>
          <ac:spMkLst>
            <pc:docMk/>
            <pc:sldMk cId="3885090971" sldId="292"/>
            <ac:spMk id="9" creationId="{3A52CAF0-403B-C633-05C0-184E94195224}"/>
          </ac:spMkLst>
        </pc:spChg>
        <pc:spChg chg="add mod">
          <ac:chgData name="Craig Evans" userId="67c3870f2eabd1e7" providerId="LiveId" clId="{9E0FD84D-EBF2-4B4F-981D-0BA3AD91397E}" dt="2025-10-13T16:54:22.934" v="3565" actId="1076"/>
          <ac:spMkLst>
            <pc:docMk/>
            <pc:sldMk cId="3885090971" sldId="292"/>
            <ac:spMk id="10" creationId="{2BB006D3-36BB-1820-CECB-2692D3BAF648}"/>
          </ac:spMkLst>
        </pc:spChg>
        <pc:spChg chg="add mod">
          <ac:chgData name="Craig Evans" userId="67c3870f2eabd1e7" providerId="LiveId" clId="{9E0FD84D-EBF2-4B4F-981D-0BA3AD91397E}" dt="2025-10-13T16:55:58.533" v="3598" actId="1076"/>
          <ac:spMkLst>
            <pc:docMk/>
            <pc:sldMk cId="3885090971" sldId="292"/>
            <ac:spMk id="11" creationId="{78732BD3-E392-15B7-1448-989472E06131}"/>
          </ac:spMkLst>
        </pc:spChg>
        <pc:spChg chg="add del mod">
          <ac:chgData name="Craig Evans" userId="67c3870f2eabd1e7" providerId="LiveId" clId="{9E0FD84D-EBF2-4B4F-981D-0BA3AD91397E}" dt="2025-10-13T17:15:31.429" v="4354" actId="478"/>
          <ac:spMkLst>
            <pc:docMk/>
            <pc:sldMk cId="3885090971" sldId="292"/>
            <ac:spMk id="12" creationId="{0CB773D5-79C4-97A1-7128-DC0FBB527A0C}"/>
          </ac:spMkLst>
        </pc:spChg>
        <pc:spChg chg="mod">
          <ac:chgData name="Craig Evans" userId="67c3870f2eabd1e7" providerId="LiveId" clId="{9E0FD84D-EBF2-4B4F-981D-0BA3AD91397E}" dt="2025-10-13T16:47:56.740" v="3299" actId="20577"/>
          <ac:spMkLst>
            <pc:docMk/>
            <pc:sldMk cId="3885090971" sldId="292"/>
            <ac:spMk id="13" creationId="{B64A7895-57A5-19C3-35B4-87D9AA9633B5}"/>
          </ac:spMkLst>
        </pc:spChg>
        <pc:spChg chg="mod">
          <ac:chgData name="Craig Evans" userId="67c3870f2eabd1e7" providerId="LiveId" clId="{9E0FD84D-EBF2-4B4F-981D-0BA3AD91397E}" dt="2025-10-13T16:49:17.553" v="3340" actId="14100"/>
          <ac:spMkLst>
            <pc:docMk/>
            <pc:sldMk cId="3885090971" sldId="292"/>
            <ac:spMk id="17" creationId="{275C15AE-239C-AAA5-A4B1-6567FF39B86C}"/>
          </ac:spMkLst>
        </pc:spChg>
        <pc:spChg chg="mod">
          <ac:chgData name="Craig Evans" userId="67c3870f2eabd1e7" providerId="LiveId" clId="{9E0FD84D-EBF2-4B4F-981D-0BA3AD91397E}" dt="2025-10-13T16:49:27.908" v="3344" actId="14100"/>
          <ac:spMkLst>
            <pc:docMk/>
            <pc:sldMk cId="3885090971" sldId="292"/>
            <ac:spMk id="18" creationId="{90C6F277-38EB-09C8-8C9C-9D179ED4D3AD}"/>
          </ac:spMkLst>
        </pc:spChg>
        <pc:spChg chg="mod">
          <ac:chgData name="Craig Evans" userId="67c3870f2eabd1e7" providerId="LiveId" clId="{9E0FD84D-EBF2-4B4F-981D-0BA3AD91397E}" dt="2025-10-13T16:49:43.274" v="3356" actId="20577"/>
          <ac:spMkLst>
            <pc:docMk/>
            <pc:sldMk cId="3885090971" sldId="292"/>
            <ac:spMk id="19" creationId="{93A5C3BC-8EEC-3A56-3E09-7CE8C123D4DB}"/>
          </ac:spMkLst>
        </pc:spChg>
        <pc:spChg chg="mod">
          <ac:chgData name="Craig Evans" userId="67c3870f2eabd1e7" providerId="LiveId" clId="{9E0FD84D-EBF2-4B4F-981D-0BA3AD91397E}" dt="2025-10-13T16:52:28.322" v="3482" actId="1076"/>
          <ac:spMkLst>
            <pc:docMk/>
            <pc:sldMk cId="3885090971" sldId="292"/>
            <ac:spMk id="20" creationId="{FCC8B4BB-6DAA-FC57-4DA2-E3A0D0929922}"/>
          </ac:spMkLst>
        </pc:spChg>
        <pc:spChg chg="mod">
          <ac:chgData name="Craig Evans" userId="67c3870f2eabd1e7" providerId="LiveId" clId="{9E0FD84D-EBF2-4B4F-981D-0BA3AD91397E}" dt="2025-10-13T16:52:32.287" v="3483" actId="1076"/>
          <ac:spMkLst>
            <pc:docMk/>
            <pc:sldMk cId="3885090971" sldId="292"/>
            <ac:spMk id="21" creationId="{AA98E13B-CA86-D419-A236-11D95A21B418}"/>
          </ac:spMkLst>
        </pc:spChg>
      </pc:sldChg>
      <pc:sldChg chg="addSp delSp modSp add mod ord delAnim modAnim">
        <pc:chgData name="Craig Evans" userId="67c3870f2eabd1e7" providerId="LiveId" clId="{9E0FD84D-EBF2-4B4F-981D-0BA3AD91397E}" dt="2025-10-13T17:09:15.704" v="3896"/>
        <pc:sldMkLst>
          <pc:docMk/>
          <pc:sldMk cId="4111855030" sldId="293"/>
        </pc:sldMkLst>
        <pc:spChg chg="mod">
          <ac:chgData name="Craig Evans" userId="67c3870f2eabd1e7" providerId="LiveId" clId="{9E0FD84D-EBF2-4B4F-981D-0BA3AD91397E}" dt="2025-10-13T17:01:25.055" v="3613" actId="20577"/>
          <ac:spMkLst>
            <pc:docMk/>
            <pc:sldMk cId="4111855030" sldId="293"/>
            <ac:spMk id="2" creationId="{3FCA4D56-E542-876D-1974-DCC3F8649FCE}"/>
          </ac:spMkLst>
        </pc:spChg>
        <pc:spChg chg="mod">
          <ac:chgData name="Craig Evans" userId="67c3870f2eabd1e7" providerId="LiveId" clId="{9E0FD84D-EBF2-4B4F-981D-0BA3AD91397E}" dt="2025-10-13T17:04:13.205" v="3746" actId="1076"/>
          <ac:spMkLst>
            <pc:docMk/>
            <pc:sldMk cId="4111855030" sldId="293"/>
            <ac:spMk id="3" creationId="{42E54F6E-7428-62E5-4377-B23F52C01F8E}"/>
          </ac:spMkLst>
        </pc:spChg>
        <pc:spChg chg="add mod">
          <ac:chgData name="Craig Evans" userId="67c3870f2eabd1e7" providerId="LiveId" clId="{9E0FD84D-EBF2-4B4F-981D-0BA3AD91397E}" dt="2025-10-13T17:06:08.621" v="3783" actId="20577"/>
          <ac:spMkLst>
            <pc:docMk/>
            <pc:sldMk cId="4111855030" sldId="293"/>
            <ac:spMk id="5" creationId="{FAECD3CC-0A29-67BF-A6DB-CCD89ADF98F3}"/>
          </ac:spMkLst>
        </pc:spChg>
        <pc:spChg chg="add mod">
          <ac:chgData name="Craig Evans" userId="67c3870f2eabd1e7" providerId="LiveId" clId="{9E0FD84D-EBF2-4B4F-981D-0BA3AD91397E}" dt="2025-10-13T17:07:18.302" v="3819" actId="6549"/>
          <ac:spMkLst>
            <pc:docMk/>
            <pc:sldMk cId="4111855030" sldId="293"/>
            <ac:spMk id="7" creationId="{DC7E9666-5B9B-324C-8EDA-FF837259234F}"/>
          </ac:spMkLst>
        </pc:spChg>
        <pc:spChg chg="add mod">
          <ac:chgData name="Craig Evans" userId="67c3870f2eabd1e7" providerId="LiveId" clId="{9E0FD84D-EBF2-4B4F-981D-0BA3AD91397E}" dt="2025-10-13T17:08:17.551" v="3857" actId="20577"/>
          <ac:spMkLst>
            <pc:docMk/>
            <pc:sldMk cId="4111855030" sldId="293"/>
            <ac:spMk id="8" creationId="{04CEE947-6782-EDE4-8109-B5C698F4EA61}"/>
          </ac:spMkLst>
        </pc:spChg>
        <pc:spChg chg="add mod">
          <ac:chgData name="Craig Evans" userId="67c3870f2eabd1e7" providerId="LiveId" clId="{9E0FD84D-EBF2-4B4F-981D-0BA3AD91397E}" dt="2025-10-13T17:09:04.371" v="3893" actId="14100"/>
          <ac:spMkLst>
            <pc:docMk/>
            <pc:sldMk cId="4111855030" sldId="293"/>
            <ac:spMk id="9" creationId="{F605FBA7-3654-C6D3-01F3-22E877E49111}"/>
          </ac:spMkLst>
        </pc:spChg>
        <pc:spChg chg="del">
          <ac:chgData name="Craig Evans" userId="67c3870f2eabd1e7" providerId="LiveId" clId="{9E0FD84D-EBF2-4B4F-981D-0BA3AD91397E}" dt="2025-10-13T17:01:28.372" v="3614" actId="478"/>
          <ac:spMkLst>
            <pc:docMk/>
            <pc:sldMk cId="4111855030" sldId="293"/>
            <ac:spMk id="11" creationId="{E74CDA22-2103-1C01-3369-3D6455476FC5}"/>
          </ac:spMkLst>
        </pc:spChg>
        <pc:spChg chg="del mod">
          <ac:chgData name="Craig Evans" userId="67c3870f2eabd1e7" providerId="LiveId" clId="{9E0FD84D-EBF2-4B4F-981D-0BA3AD91397E}" dt="2025-10-13T17:04:29.186" v="3749" actId="478"/>
          <ac:spMkLst>
            <pc:docMk/>
            <pc:sldMk cId="4111855030" sldId="293"/>
            <ac:spMk id="12" creationId="{A12332BB-7E22-EB08-B2B0-3468B8DD5476}"/>
          </ac:spMkLst>
        </pc:spChg>
        <pc:spChg chg="del">
          <ac:chgData name="Craig Evans" userId="67c3870f2eabd1e7" providerId="LiveId" clId="{9E0FD84D-EBF2-4B4F-981D-0BA3AD91397E}" dt="2025-10-13T17:04:29.186" v="3749" actId="478"/>
          <ac:spMkLst>
            <pc:docMk/>
            <pc:sldMk cId="4111855030" sldId="293"/>
            <ac:spMk id="15" creationId="{F4F5FAC0-2836-1455-BBA2-483C5FEDB996}"/>
          </ac:spMkLst>
        </pc:spChg>
        <pc:spChg chg="del mod">
          <ac:chgData name="Craig Evans" userId="67c3870f2eabd1e7" providerId="LiveId" clId="{9E0FD84D-EBF2-4B4F-981D-0BA3AD91397E}" dt="2025-10-13T17:04:29.186" v="3749" actId="478"/>
          <ac:spMkLst>
            <pc:docMk/>
            <pc:sldMk cId="4111855030" sldId="293"/>
            <ac:spMk id="16" creationId="{9A05B51D-2A72-EB19-FD79-A89CAAADE6C4}"/>
          </ac:spMkLst>
        </pc:spChg>
        <pc:spChg chg="del mod">
          <ac:chgData name="Craig Evans" userId="67c3870f2eabd1e7" providerId="LiveId" clId="{9E0FD84D-EBF2-4B4F-981D-0BA3AD91397E}" dt="2025-10-13T17:04:29.186" v="3749" actId="478"/>
          <ac:spMkLst>
            <pc:docMk/>
            <pc:sldMk cId="4111855030" sldId="293"/>
            <ac:spMk id="17" creationId="{3E9891C6-5FD5-30BF-ECDC-D6733CB44085}"/>
          </ac:spMkLst>
        </pc:spChg>
        <pc:spChg chg="del mod">
          <ac:chgData name="Craig Evans" userId="67c3870f2eabd1e7" providerId="LiveId" clId="{9E0FD84D-EBF2-4B4F-981D-0BA3AD91397E}" dt="2025-10-13T17:04:29.186" v="3749" actId="478"/>
          <ac:spMkLst>
            <pc:docMk/>
            <pc:sldMk cId="4111855030" sldId="293"/>
            <ac:spMk id="19" creationId="{D78BA870-9262-D441-8548-64705FAB03BD}"/>
          </ac:spMkLst>
        </pc:spChg>
        <pc:spChg chg="del mod">
          <ac:chgData name="Craig Evans" userId="67c3870f2eabd1e7" providerId="LiveId" clId="{9E0FD84D-EBF2-4B4F-981D-0BA3AD91397E}" dt="2025-10-13T17:04:29.186" v="3749" actId="478"/>
          <ac:spMkLst>
            <pc:docMk/>
            <pc:sldMk cId="4111855030" sldId="293"/>
            <ac:spMk id="20" creationId="{CBF26C12-10F4-99B4-CD5C-6F90E649355B}"/>
          </ac:spMkLst>
        </pc:spChg>
        <pc:spChg chg="del mod">
          <ac:chgData name="Craig Evans" userId="67c3870f2eabd1e7" providerId="LiveId" clId="{9E0FD84D-EBF2-4B4F-981D-0BA3AD91397E}" dt="2025-10-13T17:04:29.186" v="3749" actId="478"/>
          <ac:spMkLst>
            <pc:docMk/>
            <pc:sldMk cId="4111855030" sldId="293"/>
            <ac:spMk id="21" creationId="{11A8084E-CF16-F77B-7067-3C045BE1445F}"/>
          </ac:spMkLst>
        </pc:spChg>
        <pc:spChg chg="del mod">
          <ac:chgData name="Craig Evans" userId="67c3870f2eabd1e7" providerId="LiveId" clId="{9E0FD84D-EBF2-4B4F-981D-0BA3AD91397E}" dt="2025-10-13T17:04:29.186" v="3749" actId="478"/>
          <ac:spMkLst>
            <pc:docMk/>
            <pc:sldMk cId="4111855030" sldId="293"/>
            <ac:spMk id="22" creationId="{83F0ED62-87FC-0D2E-F7AE-18F002421BDC}"/>
          </ac:spMkLst>
        </pc:spChg>
        <pc:spChg chg="del">
          <ac:chgData name="Craig Evans" userId="67c3870f2eabd1e7" providerId="LiveId" clId="{9E0FD84D-EBF2-4B4F-981D-0BA3AD91397E}" dt="2025-10-13T17:04:29.186" v="3749" actId="478"/>
          <ac:spMkLst>
            <pc:docMk/>
            <pc:sldMk cId="4111855030" sldId="293"/>
            <ac:spMk id="23" creationId="{84FE82DE-E08D-DBD5-D1B2-7CFE65AC208B}"/>
          </ac:spMkLst>
        </pc:spChg>
        <pc:spChg chg="del mod">
          <ac:chgData name="Craig Evans" userId="67c3870f2eabd1e7" providerId="LiveId" clId="{9E0FD84D-EBF2-4B4F-981D-0BA3AD91397E}" dt="2025-10-13T17:04:32.882" v="3750" actId="478"/>
          <ac:spMkLst>
            <pc:docMk/>
            <pc:sldMk cId="4111855030" sldId="293"/>
            <ac:spMk id="24" creationId="{C1B7C0C8-88B3-10FB-63B1-39C091C3CC6C}"/>
          </ac:spMkLst>
        </pc:spChg>
        <pc:spChg chg="del mod">
          <ac:chgData name="Craig Evans" userId="67c3870f2eabd1e7" providerId="LiveId" clId="{9E0FD84D-EBF2-4B4F-981D-0BA3AD91397E}" dt="2025-10-13T17:04:32.882" v="3750" actId="478"/>
          <ac:spMkLst>
            <pc:docMk/>
            <pc:sldMk cId="4111855030" sldId="293"/>
            <ac:spMk id="25" creationId="{A9EB15FF-FCA6-AA5B-AA48-063A36D817F7}"/>
          </ac:spMkLst>
        </pc:spChg>
        <pc:spChg chg="del mod">
          <ac:chgData name="Craig Evans" userId="67c3870f2eabd1e7" providerId="LiveId" clId="{9E0FD84D-EBF2-4B4F-981D-0BA3AD91397E}" dt="2025-10-13T17:04:32.882" v="3750" actId="478"/>
          <ac:spMkLst>
            <pc:docMk/>
            <pc:sldMk cId="4111855030" sldId="293"/>
            <ac:spMk id="27" creationId="{85AA771A-8167-A0CB-5AA1-47ED5C3ACD77}"/>
          </ac:spMkLst>
        </pc:spChg>
        <pc:spChg chg="del">
          <ac:chgData name="Craig Evans" userId="67c3870f2eabd1e7" providerId="LiveId" clId="{9E0FD84D-EBF2-4B4F-981D-0BA3AD91397E}" dt="2025-10-13T17:04:32.882" v="3750" actId="478"/>
          <ac:spMkLst>
            <pc:docMk/>
            <pc:sldMk cId="4111855030" sldId="293"/>
            <ac:spMk id="28" creationId="{7A3A243A-BCED-F272-4DF8-099074BC7EBF}"/>
          </ac:spMkLst>
        </pc:spChg>
        <pc:spChg chg="del mod">
          <ac:chgData name="Craig Evans" userId="67c3870f2eabd1e7" providerId="LiveId" clId="{9E0FD84D-EBF2-4B4F-981D-0BA3AD91397E}" dt="2025-10-13T17:04:32.882" v="3750" actId="478"/>
          <ac:spMkLst>
            <pc:docMk/>
            <pc:sldMk cId="4111855030" sldId="293"/>
            <ac:spMk id="29" creationId="{0CD7EBAF-F678-672C-3A85-7A6077865BD8}"/>
          </ac:spMkLst>
        </pc:spChg>
        <pc:spChg chg="del mod">
          <ac:chgData name="Craig Evans" userId="67c3870f2eabd1e7" providerId="LiveId" clId="{9E0FD84D-EBF2-4B4F-981D-0BA3AD91397E}" dt="2025-10-13T17:04:32.882" v="3750" actId="478"/>
          <ac:spMkLst>
            <pc:docMk/>
            <pc:sldMk cId="4111855030" sldId="293"/>
            <ac:spMk id="31" creationId="{2A8811FC-39C3-2ACD-8DB7-8E2C97841BD5}"/>
          </ac:spMkLst>
        </pc:spChg>
      </pc:sldChg>
      <pc:sldChg chg="addSp delSp modSp add mod delAnim modAnim">
        <pc:chgData name="Craig Evans" userId="67c3870f2eabd1e7" providerId="LiveId" clId="{9E0FD84D-EBF2-4B4F-981D-0BA3AD91397E}" dt="2025-10-13T17:16:01.283" v="4461" actId="1076"/>
        <pc:sldMkLst>
          <pc:docMk/>
          <pc:sldMk cId="2207472118" sldId="294"/>
        </pc:sldMkLst>
        <pc:spChg chg="mod">
          <ac:chgData name="Craig Evans" userId="67c3870f2eabd1e7" providerId="LiveId" clId="{9E0FD84D-EBF2-4B4F-981D-0BA3AD91397E}" dt="2025-10-13T17:09:31.039" v="3898" actId="20577"/>
          <ac:spMkLst>
            <pc:docMk/>
            <pc:sldMk cId="2207472118" sldId="294"/>
            <ac:spMk id="2" creationId="{8CB0BB17-AA54-889D-7A91-0D350DEF6583}"/>
          </ac:spMkLst>
        </pc:spChg>
        <pc:spChg chg="mod">
          <ac:chgData name="Craig Evans" userId="67c3870f2eabd1e7" providerId="LiveId" clId="{9E0FD84D-EBF2-4B4F-981D-0BA3AD91397E}" dt="2025-10-13T17:10:09.528" v="4031" actId="20577"/>
          <ac:spMkLst>
            <pc:docMk/>
            <pc:sldMk cId="2207472118" sldId="294"/>
            <ac:spMk id="3" creationId="{5AABBCED-57C5-4793-BEE2-F9E2070F2CB1}"/>
          </ac:spMkLst>
        </pc:spChg>
        <pc:spChg chg="del">
          <ac:chgData name="Craig Evans" userId="67c3870f2eabd1e7" providerId="LiveId" clId="{9E0FD84D-EBF2-4B4F-981D-0BA3AD91397E}" dt="2025-10-13T17:10:14.760" v="4032" actId="478"/>
          <ac:spMkLst>
            <pc:docMk/>
            <pc:sldMk cId="2207472118" sldId="294"/>
            <ac:spMk id="5" creationId="{2CC7F2E4-9A6F-B01C-F58C-365B6957566A}"/>
          </ac:spMkLst>
        </pc:spChg>
        <pc:spChg chg="mod">
          <ac:chgData name="Craig Evans" userId="67c3870f2eabd1e7" providerId="LiveId" clId="{9E0FD84D-EBF2-4B4F-981D-0BA3AD91397E}" dt="2025-10-13T17:12:50.720" v="4150" actId="14100"/>
          <ac:spMkLst>
            <pc:docMk/>
            <pc:sldMk cId="2207472118" sldId="294"/>
            <ac:spMk id="7" creationId="{5D10B7D3-F179-E6DE-3679-6D050A41A55B}"/>
          </ac:spMkLst>
        </pc:spChg>
        <pc:spChg chg="mod">
          <ac:chgData name="Craig Evans" userId="67c3870f2eabd1e7" providerId="LiveId" clId="{9E0FD84D-EBF2-4B4F-981D-0BA3AD91397E}" dt="2025-10-13T17:12:59.272" v="4152" actId="1076"/>
          <ac:spMkLst>
            <pc:docMk/>
            <pc:sldMk cId="2207472118" sldId="294"/>
            <ac:spMk id="8" creationId="{9BA9F2A8-A006-EF45-6A72-D6D998B01B41}"/>
          </ac:spMkLst>
        </pc:spChg>
        <pc:spChg chg="mod">
          <ac:chgData name="Craig Evans" userId="67c3870f2eabd1e7" providerId="LiveId" clId="{9E0FD84D-EBF2-4B4F-981D-0BA3AD91397E}" dt="2025-10-13T17:13:03.507" v="4153" actId="1076"/>
          <ac:spMkLst>
            <pc:docMk/>
            <pc:sldMk cId="2207472118" sldId="294"/>
            <ac:spMk id="9" creationId="{40CCE9C6-D23F-BF2F-52EF-EF40F0FD001C}"/>
          </ac:spMkLst>
        </pc:spChg>
        <pc:spChg chg="add mod">
          <ac:chgData name="Craig Evans" userId="67c3870f2eabd1e7" providerId="LiveId" clId="{9E0FD84D-EBF2-4B4F-981D-0BA3AD91397E}" dt="2025-10-13T17:13:10.865" v="4154" actId="1076"/>
          <ac:spMkLst>
            <pc:docMk/>
            <pc:sldMk cId="2207472118" sldId="294"/>
            <ac:spMk id="10" creationId="{146B10CB-9AFC-80EE-D43F-4E414E316312}"/>
          </ac:spMkLst>
        </pc:spChg>
        <pc:spChg chg="add mod">
          <ac:chgData name="Craig Evans" userId="67c3870f2eabd1e7" providerId="LiveId" clId="{9E0FD84D-EBF2-4B4F-981D-0BA3AD91397E}" dt="2025-10-13T17:15:08.387" v="4352" actId="14100"/>
          <ac:spMkLst>
            <pc:docMk/>
            <pc:sldMk cId="2207472118" sldId="294"/>
            <ac:spMk id="11" creationId="{53C53043-40FC-958F-B077-38CE6B2DBBBE}"/>
          </ac:spMkLst>
        </pc:spChg>
        <pc:spChg chg="add mod">
          <ac:chgData name="Craig Evans" userId="67c3870f2eabd1e7" providerId="LiveId" clId="{9E0FD84D-EBF2-4B4F-981D-0BA3AD91397E}" dt="2025-10-13T17:16:01.283" v="4461" actId="1076"/>
          <ac:spMkLst>
            <pc:docMk/>
            <pc:sldMk cId="2207472118" sldId="294"/>
            <ac:spMk id="12" creationId="{9D13BE69-A942-C4DE-C042-72D394F3185C}"/>
          </ac:spMkLst>
        </pc:spChg>
      </pc:sldChg>
      <pc:sldChg chg="delSp modSp add mod ord delAnim modAnim">
        <pc:chgData name="Craig Evans" userId="67c3870f2eabd1e7" providerId="LiveId" clId="{9E0FD84D-EBF2-4B4F-981D-0BA3AD91397E}" dt="2025-10-13T17:19:29.329" v="4819" actId="6549"/>
        <pc:sldMkLst>
          <pc:docMk/>
          <pc:sldMk cId="2944996831" sldId="295"/>
        </pc:sldMkLst>
        <pc:spChg chg="mod">
          <ac:chgData name="Craig Evans" userId="67c3870f2eabd1e7" providerId="LiveId" clId="{9E0FD84D-EBF2-4B4F-981D-0BA3AD91397E}" dt="2025-10-13T17:19:29.329" v="4819" actId="6549"/>
          <ac:spMkLst>
            <pc:docMk/>
            <pc:sldMk cId="2944996831" sldId="295"/>
            <ac:spMk id="2" creationId="{3C7F2682-49E6-D459-2F3F-0486FCC1E9BB}"/>
          </ac:spMkLst>
        </pc:spChg>
        <pc:spChg chg="mod">
          <ac:chgData name="Craig Evans" userId="67c3870f2eabd1e7" providerId="LiveId" clId="{9E0FD84D-EBF2-4B4F-981D-0BA3AD91397E}" dt="2025-10-13T17:19:19.591" v="4801" actId="20577"/>
          <ac:spMkLst>
            <pc:docMk/>
            <pc:sldMk cId="2944996831" sldId="295"/>
            <ac:spMk id="3" creationId="{90FF45C9-412C-F434-119B-048E74EC2E6A}"/>
          </ac:spMkLst>
        </pc:spChg>
        <pc:spChg chg="mod">
          <ac:chgData name="Craig Evans" userId="67c3870f2eabd1e7" providerId="LiveId" clId="{9E0FD84D-EBF2-4B4F-981D-0BA3AD91397E}" dt="2025-10-13T17:18:58.445" v="4750" actId="1076"/>
          <ac:spMkLst>
            <pc:docMk/>
            <pc:sldMk cId="2944996831" sldId="295"/>
            <ac:spMk id="5" creationId="{59D094B8-C03C-D687-D64F-41D36DEC519D}"/>
          </ac:spMkLst>
        </pc:spChg>
        <pc:spChg chg="del">
          <ac:chgData name="Craig Evans" userId="67c3870f2eabd1e7" providerId="LiveId" clId="{9E0FD84D-EBF2-4B4F-981D-0BA3AD91397E}" dt="2025-10-13T17:17:38.919" v="4622" actId="478"/>
          <ac:spMkLst>
            <pc:docMk/>
            <pc:sldMk cId="2944996831" sldId="295"/>
            <ac:spMk id="7" creationId="{CB91CC4B-2B57-E1A9-E4B2-2A59C3F39B96}"/>
          </ac:spMkLst>
        </pc:spChg>
        <pc:spChg chg="del">
          <ac:chgData name="Craig Evans" userId="67c3870f2eabd1e7" providerId="LiveId" clId="{9E0FD84D-EBF2-4B4F-981D-0BA3AD91397E}" dt="2025-10-13T17:17:37.894" v="4621" actId="478"/>
          <ac:spMkLst>
            <pc:docMk/>
            <pc:sldMk cId="2944996831" sldId="295"/>
            <ac:spMk id="8" creationId="{E43EFE96-6330-9BBE-6805-8C8028F5C7C7}"/>
          </ac:spMkLst>
        </pc:spChg>
        <pc:spChg chg="del">
          <ac:chgData name="Craig Evans" userId="67c3870f2eabd1e7" providerId="LiveId" clId="{9E0FD84D-EBF2-4B4F-981D-0BA3AD91397E}" dt="2025-10-13T17:17:36.894" v="4620" actId="478"/>
          <ac:spMkLst>
            <pc:docMk/>
            <pc:sldMk cId="2944996831" sldId="295"/>
            <ac:spMk id="9" creationId="{7E9243BB-A00D-0118-9035-4EDB2BCD333C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DA6136-9ABC-41A3-A236-F15F3E85EA84}" type="datetimeFigureOut">
              <a:rPr lang="en-GB" smtClean="0"/>
              <a:t>13/10/2025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54027F-1959-4DCA-B22E-4F1F306F109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96669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D96F2-02BD-E71F-EFBD-14FECCF2D3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7172325" cy="3152251"/>
          </a:xfrm>
        </p:spPr>
        <p:txBody>
          <a:bodyPr anchor="b">
            <a:normAutofit/>
          </a:bodyPr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E90113-E8E1-4E48-41BC-583802BFC9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C7EE5-BFF0-D779-4261-E239DB45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789492-34ED-FE24-4F29-E4C8F5497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B0C886-7F1E-7BC1-9A9E-B24C2AC2F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C74AEE6-9CA7-5247-DC34-99634247DF50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8823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F4143-3C41-D626-8F64-36A9C9F1A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14400"/>
            <a:ext cx="9962791" cy="990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52C4FB-B560-A0FC-6435-952981BC9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2285997"/>
            <a:ext cx="9962791" cy="38909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CEC4F-0A90-11E2-E43E-B9E765AFB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B2A5B4-1D77-B0AC-49E7-CAE9556B1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96EF9-2FDA-8E87-D546-8840CEBF0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651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085AB7-38B3-7F80-0B2D-7960F56375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224513" y="1052423"/>
            <a:ext cx="1771292" cy="491705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DBDC3-E9EA-8699-B2E4-4C7784455B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06414" y="1052424"/>
            <a:ext cx="7873043" cy="4917056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1DBEDE-3A67-6FCA-25F3-B91F7C82E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9EFF51-4318-20EA-3A3A-8FE203B1A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CD9703-5BAD-DE95-98D9-0F30E7C0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68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532FD-157B-437C-E9D5-B66E8B3B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0A51-A7E8-7A6A-5FD0-F9B250BE41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78C8B8-F999-7D95-435D-17CE6ACC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427265-C89C-937F-1DA3-F377F6877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EB89E-4530-3632-3485-F481DB042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20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18056A-761D-1DBC-276A-2A46D153C0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1613" y="1355763"/>
            <a:ext cx="6972300" cy="2255794"/>
          </a:xfrm>
        </p:spPr>
        <p:txBody>
          <a:bodyPr anchor="t">
            <a:normAutofit/>
          </a:bodyPr>
          <a:lstStyle>
            <a:lvl1pPr>
              <a:lnSpc>
                <a:spcPct val="110000"/>
              </a:lnSpc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3904B3-6AC1-19D5-3EAE-2009A3B4C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24000" y="4921820"/>
            <a:ext cx="5524500" cy="1150934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A2A86D-493D-5BF6-8AA6-F1231E3BA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CCCD76-6623-164A-7BFA-207AFA057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A64312-1F20-5486-62B0-A8BB8829D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703F1C9-9114-4426-6F07-F7FF9CCD5FC4}"/>
              </a:ext>
            </a:extLst>
          </p:cNvPr>
          <p:cNvCxnSpPr>
            <a:cxnSpLocks/>
          </p:cNvCxnSpPr>
          <p:nvPr/>
        </p:nvCxnSpPr>
        <p:spPr>
          <a:xfrm>
            <a:off x="1638300" y="459663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53952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CFC4C-4D16-E5A8-F934-8B158F6F27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BDE54-F935-945D-3E4F-B659695E84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52500" y="2286002"/>
            <a:ext cx="5067300" cy="389096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8F3710-E06B-05DE-937A-C92E52569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86001"/>
            <a:ext cx="5067300" cy="389096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302EFD-42D3-11C1-677E-0E478B93F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C2F08-0D93-B14B-6106-2925DF3E1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A5DE81-F2AB-CCB9-8B68-5E4F31011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7909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2D81B-4E36-1511-E9A7-8FB931B41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1004888"/>
            <a:ext cx="10287000" cy="9001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A73DE-183B-9473-20AD-2D3BFED843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1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70FB3D-60AC-DEF2-4472-31B4E076CB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52501" y="3048001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E5BDB-B29C-788F-E2FB-6C154E8FE8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53174" y="2085959"/>
            <a:ext cx="4886325" cy="590566"/>
          </a:xfrm>
        </p:spPr>
        <p:txBody>
          <a:bodyPr anchor="b">
            <a:normAutofit/>
          </a:bodyPr>
          <a:lstStyle>
            <a:lvl1pPr marL="0" indent="0">
              <a:buNone/>
              <a:defRPr sz="1800" b="0" cap="all" spc="300" baseline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13FF49-3276-24CA-BC81-FA92C0A930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53174" y="3048000"/>
            <a:ext cx="4886325" cy="322263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E8FA1C8-C196-9BE1-F603-3FC17EDD9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79692-E142-E1D7-AD17-30C5F1365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C90FCF2-7B78-2A2A-F878-58335FEA3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C2D0356-1ECF-682B-F87A-811BDD28B2CB}"/>
              </a:ext>
            </a:extLst>
          </p:cNvPr>
          <p:cNvCxnSpPr>
            <a:cxnSpLocks/>
          </p:cNvCxnSpPr>
          <p:nvPr/>
        </p:nvCxnSpPr>
        <p:spPr>
          <a:xfrm>
            <a:off x="1052513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906CA06-9701-E645-C0A5-594B227B288F}"/>
              </a:ext>
            </a:extLst>
          </p:cNvPr>
          <p:cNvCxnSpPr>
            <a:cxnSpLocks/>
          </p:cNvCxnSpPr>
          <p:nvPr/>
        </p:nvCxnSpPr>
        <p:spPr>
          <a:xfrm>
            <a:off x="6435725" y="2876817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9278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214DA-C0D4-E152-7F42-F6352C961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914400"/>
            <a:ext cx="9715500" cy="9906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EC2AA04-1E84-460C-F560-A228F930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AB260E-3910-7D1B-5074-24F5F0AB5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2020F1-A878-9B80-6B4F-7D71406BB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95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B7652D6-7AE9-3E3B-5C1B-2B4399B15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A7127E-2A63-6F45-4C40-835843630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56FB79-D9D1-5381-0019-E24F8B4D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71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C23B5-7DA9-0E4F-DA39-4624DB8A2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1369065"/>
            <a:ext cx="3266536" cy="2312979"/>
          </a:xfrm>
        </p:spPr>
        <p:txBody>
          <a:bodyPr anchor="b">
            <a:no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4A5E77-518A-1FB9-B473-E19CADE046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4423" y="987425"/>
            <a:ext cx="5615077" cy="4873625"/>
          </a:xfrm>
        </p:spPr>
        <p:txBody>
          <a:bodyPr anchor="ctr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65344F-7D06-2406-D113-D24587835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47801"/>
            <a:ext cx="3266536" cy="2382838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2BE708-BAD0-A0A6-9332-9D2179E67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A70050-9362-4EC4-6B73-3A38445B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CDA991-8608-CAB4-33FA-03D380D2F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19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07B837-332D-9100-E007-7DE27948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3999" y="1385457"/>
            <a:ext cx="3312543" cy="2304288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E0DE983-0B0E-07CC-8C57-4EA529E27D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24423" y="957263"/>
            <a:ext cx="5372189" cy="4962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CAB867-3FC6-5007-61B0-D9B7E5B0CE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0" y="3958315"/>
            <a:ext cx="3312542" cy="1961473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FC7E0F-BFE1-7134-163B-B777970B7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0D92BC-42A9-434B-8530-ADBF4485E407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395D0B-4F98-F3BE-FB23-22D8C5D41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FB2E3D-2188-B7A9-0ECE-978147358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89F9E-9962-4B7B-BA18-A15907CCC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F5258B98-3BD5-0A20-B0E7-944EAEB2654A}"/>
              </a:ext>
            </a:extLst>
          </p:cNvPr>
          <p:cNvSpPr/>
          <p:nvPr/>
        </p:nvSpPr>
        <p:spPr>
          <a:xfrm>
            <a:off x="0" y="3510612"/>
            <a:ext cx="12192000" cy="3347388"/>
          </a:xfrm>
          <a:prstGeom prst="rect">
            <a:avLst/>
          </a:prstGeom>
          <a:gradFill>
            <a:gsLst>
              <a:gs pos="14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D404C1-E8A5-65FC-C068-21EA0397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757238"/>
            <a:ext cx="10287000" cy="1147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DCFD78-F171-BA47-AAF3-C6EB75F94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2500" y="2285997"/>
            <a:ext cx="10287000" cy="389096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65A77-B1AB-D608-A6C5-F0F99B6913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568087" y="4756249"/>
            <a:ext cx="24763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9D0D92BC-42A9-434B-8530-ADBF4485E407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DE34E5-5E9B-7786-05B5-B93241EE2F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589519" y="1758059"/>
            <a:ext cx="243344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25CD4B-611E-32FA-419D-326099EEF3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39542" y="3246437"/>
            <a:ext cx="5333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 cap="all" baseline="0">
                <a:solidFill>
                  <a:schemeClr val="tx1"/>
                </a:solidFill>
                <a:latin typeface="+mj-lt"/>
              </a:defRPr>
            </a:lvl1pPr>
          </a:lstStyle>
          <a:p>
            <a:fld id="{A0289F9E-9962-4B7B-BA18-A15907CCC6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714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56032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52120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9496" indent="0" algn="l" defTabSz="914400" rtl="0" eaLnBrk="1" latinLnBrk="0" hangingPunct="1">
        <a:lnSpc>
          <a:spcPct val="120000"/>
        </a:lnSpc>
        <a:spcBef>
          <a:spcPts val="500"/>
        </a:spcBef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83210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7.png"/><Relationship Id="rId13" Type="http://schemas.openxmlformats.org/officeDocument/2006/relationships/image" Target="../media/image72.png"/><Relationship Id="rId3" Type="http://schemas.openxmlformats.org/officeDocument/2006/relationships/image" Target="../media/image62.png"/><Relationship Id="rId7" Type="http://schemas.openxmlformats.org/officeDocument/2006/relationships/image" Target="../media/image66.png"/><Relationship Id="rId12" Type="http://schemas.openxmlformats.org/officeDocument/2006/relationships/image" Target="../media/image7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5.png"/><Relationship Id="rId11" Type="http://schemas.openxmlformats.org/officeDocument/2006/relationships/image" Target="../media/image70.png"/><Relationship Id="rId5" Type="http://schemas.openxmlformats.org/officeDocument/2006/relationships/image" Target="../media/image64.png"/><Relationship Id="rId15" Type="http://schemas.openxmlformats.org/officeDocument/2006/relationships/image" Target="../media/image74.png"/><Relationship Id="rId10" Type="http://schemas.openxmlformats.org/officeDocument/2006/relationships/image" Target="../media/image69.png"/><Relationship Id="rId4" Type="http://schemas.openxmlformats.org/officeDocument/2006/relationships/image" Target="../media/image63.png"/><Relationship Id="rId9" Type="http://schemas.openxmlformats.org/officeDocument/2006/relationships/image" Target="../media/image68.png"/><Relationship Id="rId14" Type="http://schemas.openxmlformats.org/officeDocument/2006/relationships/image" Target="../media/image7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png"/><Relationship Id="rId7" Type="http://schemas.openxmlformats.org/officeDocument/2006/relationships/image" Target="../media/image7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8.png"/><Relationship Id="rId5" Type="http://schemas.openxmlformats.org/officeDocument/2006/relationships/image" Target="../media/image77.png"/><Relationship Id="rId4" Type="http://schemas.openxmlformats.org/officeDocument/2006/relationships/image" Target="../media/image7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5.png"/><Relationship Id="rId3" Type="http://schemas.openxmlformats.org/officeDocument/2006/relationships/image" Target="../media/image80.png"/><Relationship Id="rId7" Type="http://schemas.openxmlformats.org/officeDocument/2006/relationships/image" Target="../media/image8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3.png"/><Relationship Id="rId5" Type="http://schemas.openxmlformats.org/officeDocument/2006/relationships/image" Target="../media/image82.png"/><Relationship Id="rId4" Type="http://schemas.openxmlformats.org/officeDocument/2006/relationships/image" Target="../media/image8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png"/><Relationship Id="rId13" Type="http://schemas.openxmlformats.org/officeDocument/2006/relationships/image" Target="../media/image26.png"/><Relationship Id="rId18" Type="http://schemas.openxmlformats.org/officeDocument/2006/relationships/image" Target="../media/image31.png"/><Relationship Id="rId3" Type="http://schemas.openxmlformats.org/officeDocument/2006/relationships/image" Target="../media/image16.png"/><Relationship Id="rId7" Type="http://schemas.openxmlformats.org/officeDocument/2006/relationships/image" Target="../media/image20.png"/><Relationship Id="rId12" Type="http://schemas.openxmlformats.org/officeDocument/2006/relationships/image" Target="../media/image25.png"/><Relationship Id="rId17" Type="http://schemas.openxmlformats.org/officeDocument/2006/relationships/image" Target="../media/image30.png"/><Relationship Id="rId2" Type="http://schemas.openxmlformats.org/officeDocument/2006/relationships/image" Target="../media/image2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24.png"/><Relationship Id="rId5" Type="http://schemas.openxmlformats.org/officeDocument/2006/relationships/image" Target="../media/image18.png"/><Relationship Id="rId15" Type="http://schemas.openxmlformats.org/officeDocument/2006/relationships/image" Target="../media/image28.png"/><Relationship Id="rId10" Type="http://schemas.openxmlformats.org/officeDocument/2006/relationships/image" Target="../media/image23.png"/><Relationship Id="rId19" Type="http://schemas.openxmlformats.org/officeDocument/2006/relationships/image" Target="../media/image32.png"/><Relationship Id="rId4" Type="http://schemas.openxmlformats.org/officeDocument/2006/relationships/image" Target="../media/image17.png"/><Relationship Id="rId9" Type="http://schemas.openxmlformats.org/officeDocument/2006/relationships/image" Target="../media/image22.png"/><Relationship Id="rId14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13" Type="http://schemas.openxmlformats.org/officeDocument/2006/relationships/image" Target="../media/image40.png"/><Relationship Id="rId18" Type="http://schemas.openxmlformats.org/officeDocument/2006/relationships/image" Target="../media/image44.png"/><Relationship Id="rId3" Type="http://schemas.openxmlformats.org/officeDocument/2006/relationships/image" Target="../media/image33.png"/><Relationship Id="rId7" Type="http://schemas.openxmlformats.org/officeDocument/2006/relationships/image" Target="../media/image35.png"/><Relationship Id="rId12" Type="http://schemas.openxmlformats.org/officeDocument/2006/relationships/image" Target="../media/image25.png"/><Relationship Id="rId17" Type="http://schemas.openxmlformats.org/officeDocument/2006/relationships/image" Target="../media/image43.png"/><Relationship Id="rId2" Type="http://schemas.openxmlformats.org/officeDocument/2006/relationships/image" Target="../media/image2.png"/><Relationship Id="rId16" Type="http://schemas.openxmlformats.org/officeDocument/2006/relationships/image" Target="../media/image4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11" Type="http://schemas.openxmlformats.org/officeDocument/2006/relationships/image" Target="../media/image39.png"/><Relationship Id="rId5" Type="http://schemas.openxmlformats.org/officeDocument/2006/relationships/image" Target="../media/image34.png"/><Relationship Id="rId15" Type="http://schemas.openxmlformats.org/officeDocument/2006/relationships/image" Target="../media/image28.png"/><Relationship Id="rId10" Type="http://schemas.openxmlformats.org/officeDocument/2006/relationships/image" Target="../media/image38.png"/><Relationship Id="rId19" Type="http://schemas.openxmlformats.org/officeDocument/2006/relationships/image" Target="../media/image45.png"/><Relationship Id="rId4" Type="http://schemas.openxmlformats.org/officeDocument/2006/relationships/image" Target="../media/image17.png"/><Relationship Id="rId9" Type="http://schemas.openxmlformats.org/officeDocument/2006/relationships/image" Target="../media/image37.png"/><Relationship Id="rId14" Type="http://schemas.openxmlformats.org/officeDocument/2006/relationships/image" Target="../media/image4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png"/><Relationship Id="rId3" Type="http://schemas.openxmlformats.org/officeDocument/2006/relationships/image" Target="../media/image400.png"/><Relationship Id="rId7" Type="http://schemas.openxmlformats.org/officeDocument/2006/relationships/image" Target="../media/image49.png"/><Relationship Id="rId12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11" Type="http://schemas.openxmlformats.org/officeDocument/2006/relationships/image" Target="../media/image53.png"/><Relationship Id="rId5" Type="http://schemas.openxmlformats.org/officeDocument/2006/relationships/image" Target="../media/image47.png"/><Relationship Id="rId10" Type="http://schemas.openxmlformats.org/officeDocument/2006/relationships/image" Target="../media/image52.png"/><Relationship Id="rId4" Type="http://schemas.openxmlformats.org/officeDocument/2006/relationships/image" Target="../media/image46.png"/><Relationship Id="rId9" Type="http://schemas.openxmlformats.org/officeDocument/2006/relationships/image" Target="../media/image5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png"/><Relationship Id="rId3" Type="http://schemas.openxmlformats.org/officeDocument/2006/relationships/image" Target="../media/image54.png"/><Relationship Id="rId7" Type="http://schemas.openxmlformats.org/officeDocument/2006/relationships/image" Target="../media/image5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6.png"/><Relationship Id="rId11" Type="http://schemas.openxmlformats.org/officeDocument/2006/relationships/image" Target="../media/image61.png"/><Relationship Id="rId5" Type="http://schemas.openxmlformats.org/officeDocument/2006/relationships/image" Target="../media/image55.png"/><Relationship Id="rId10" Type="http://schemas.openxmlformats.org/officeDocument/2006/relationships/image" Target="../media/image60.png"/><Relationship Id="rId4" Type="http://schemas.openxmlformats.org/officeDocument/2006/relationships/image" Target="../media/image17.png"/><Relationship Id="rId9" Type="http://schemas.openxmlformats.org/officeDocument/2006/relationships/image" Target="../media/image5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9F55FD1-95FA-98DA-84AA-145D29A533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Wavy 3D art">
            <a:extLst>
              <a:ext uri="{FF2B5EF4-FFF2-40B4-BE49-F238E27FC236}">
                <a16:creationId xmlns:a16="http://schemas.microsoft.com/office/drawing/2014/main" id="{E042550C-1205-159F-AB6B-8876B479E59D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</a:blip>
          <a:srcRect t="20450" b="6969"/>
          <a:stretch/>
        </p:blipFill>
        <p:spPr>
          <a:xfrm>
            <a:off x="0" y="10"/>
            <a:ext cx="12192001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AC9EE06-57AF-0FF5-450C-2A606C23B8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1906214"/>
            <a:ext cx="12192000" cy="4957314"/>
          </a:xfrm>
          <a:prstGeom prst="rect">
            <a:avLst/>
          </a:prstGeom>
          <a:gradFill>
            <a:gsLst>
              <a:gs pos="0">
                <a:schemeClr val="accent1">
                  <a:lumMod val="60000"/>
                  <a:lumOff val="40000"/>
                  <a:alpha val="0"/>
                </a:schemeClr>
              </a:gs>
              <a:gs pos="61814">
                <a:schemeClr val="accent1">
                  <a:lumMod val="60000"/>
                  <a:lumOff val="40000"/>
                  <a:alpha val="89000"/>
                </a:schemeClr>
              </a:gs>
              <a:gs pos="94000">
                <a:schemeClr val="accent1">
                  <a:lumMod val="60000"/>
                  <a:lumOff val="4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CF5F5F6-C4B3-F100-C4DC-AB185ECA14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" y="-5528"/>
            <a:ext cx="7355457" cy="1195593"/>
          </a:xfrm>
        </p:spPr>
        <p:txBody>
          <a:bodyPr>
            <a:normAutofit/>
          </a:bodyPr>
          <a:lstStyle/>
          <a:p>
            <a:r>
              <a:rPr lang="en-GB" dirty="0"/>
              <a:t>Unit 9.2</a:t>
            </a:r>
            <a:br>
              <a:rPr lang="en-GB" dirty="0"/>
            </a:br>
            <a:r>
              <a:rPr lang="en-GB" dirty="0"/>
              <a:t>IMPLICIT differentiation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72758-E1F1-19C9-16E8-74058A228D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0137"/>
            <a:ext cx="7172325" cy="1122363"/>
          </a:xfrm>
        </p:spPr>
        <p:txBody>
          <a:bodyPr>
            <a:normAutofit/>
          </a:bodyPr>
          <a:lstStyle/>
          <a:p>
            <a:r>
              <a:rPr lang="en-GB" dirty="0"/>
              <a:t>© 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313FECB8-44EE-4A45-9F7B-66ECF1C3C8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612574" y="460241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D29D2200-98FB-6BC3-C169-CE03B321B73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1875704" y="4969177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404339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94765E-47FF-B5F8-1291-23AF6C3E9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7956B-C5EB-9E54-A8A4-C9DED7A2F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1 – on </a:t>
            </a:r>
            <a:r>
              <a:rPr lang="en-GB" dirty="0" err="1">
                <a:solidFill>
                  <a:srgbClr val="FF0000"/>
                </a:solidFill>
              </a:rPr>
              <a:t>onenote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D762C59-DF1F-F0F2-5EF8-D5D4394A2C9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06A2FF3A-79B2-3293-1F2F-460D7A5CCD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E21860-D37A-804A-E2F8-70E969BBB229}"/>
                  </a:ext>
                </a:extLst>
              </p:cNvPr>
              <p:cNvSpPr txBox="1"/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for each of: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AE21860-D37A-804A-E2F8-70E969BBB2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blipFill>
                <a:blip r:embed="rId3"/>
                <a:stretch>
                  <a:fillRect l="-3955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B4E8B04-C4A8-5F98-4A07-F0CFD96F464A}"/>
                  </a:ext>
                </a:extLst>
              </p:cNvPr>
              <p:cNvSpPr txBox="1"/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8B4E8B04-C4A8-5F98-4A07-F0CFD96F46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blipFill>
                <a:blip r:embed="rId4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91802D-0E09-2109-41A0-E4CB04DBDC47}"/>
                  </a:ext>
                </a:extLst>
              </p:cNvPr>
              <p:cNvSpPr txBox="1"/>
              <p:nvPr/>
            </p:nvSpPr>
            <p:spPr>
              <a:xfrm>
                <a:off x="3617258" y="1570677"/>
                <a:ext cx="1848971" cy="66556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C91802D-0E09-2109-41A0-E4CB04DBDC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7258" y="1570677"/>
                <a:ext cx="1848971" cy="6655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4A7895-57A5-19C3-35B4-87D9AA9633B5}"/>
                  </a:ext>
                </a:extLst>
              </p:cNvPr>
              <p:cNvSpPr txBox="1"/>
              <p:nvPr/>
            </p:nvSpPr>
            <p:spPr>
              <a:xfrm>
                <a:off x="199530" y="2370429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5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B64A7895-57A5-19C3-35B4-87D9AA9633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2370429"/>
                <a:ext cx="2223630" cy="369332"/>
              </a:xfrm>
              <a:prstGeom prst="rect">
                <a:avLst/>
              </a:prstGeom>
              <a:blipFill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75C15AE-239C-AAA5-A4B1-6567FF39B86C}"/>
                  </a:ext>
                </a:extLst>
              </p:cNvPr>
              <p:cNvSpPr txBox="1"/>
              <p:nvPr/>
            </p:nvSpPr>
            <p:spPr>
              <a:xfrm>
                <a:off x="3617258" y="2317096"/>
                <a:ext cx="1848971" cy="69544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1−15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75C15AE-239C-AAA5-A4B1-6567FF39B8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7258" y="2317096"/>
                <a:ext cx="1848971" cy="69544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0C6F277-38EB-09C8-8C9C-9D179ED4D3AD}"/>
                  </a:ext>
                </a:extLst>
              </p:cNvPr>
              <p:cNvSpPr txBox="1"/>
              <p:nvPr/>
            </p:nvSpPr>
            <p:spPr>
              <a:xfrm>
                <a:off x="199529" y="3086122"/>
                <a:ext cx="2906742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+4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=20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0C6F277-38EB-09C8-8C9C-9D179ED4D3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29" y="3086122"/>
                <a:ext cx="2906742" cy="369332"/>
              </a:xfrm>
              <a:prstGeom prst="rect">
                <a:avLst/>
              </a:prstGeom>
              <a:blipFill>
                <a:blip r:embed="rId8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A5C3BC-8EEC-3A56-3E09-7CE8C123D4DB}"/>
                  </a:ext>
                </a:extLst>
              </p:cNvPr>
              <p:cNvSpPr txBox="1"/>
              <p:nvPr/>
            </p:nvSpPr>
            <p:spPr>
              <a:xfrm>
                <a:off x="3617258" y="3047618"/>
                <a:ext cx="1848971" cy="66556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+4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2−2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A5C3BC-8EEC-3A56-3E09-7CE8C123D4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7258" y="3047618"/>
                <a:ext cx="1848971" cy="66556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CC8B4BB-6DAA-FC57-4DA2-E3A0D0929922}"/>
                  </a:ext>
                </a:extLst>
              </p:cNvPr>
              <p:cNvSpPr txBox="1"/>
              <p:nvPr/>
            </p:nvSpPr>
            <p:spPr>
              <a:xfrm>
                <a:off x="6990038" y="1718794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CC8B4BB-6DAA-FC57-4DA2-E3A0D09299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0038" y="1718794"/>
                <a:ext cx="2223630" cy="369332"/>
              </a:xfrm>
              <a:prstGeom prst="rect">
                <a:avLst/>
              </a:prstGeom>
              <a:blipFill>
                <a:blip r:embed="rId10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A98E13B-CA86-D419-A236-11D95A21B418}"/>
                  </a:ext>
                </a:extLst>
              </p:cNvPr>
              <p:cNvSpPr txBox="1"/>
              <p:nvPr/>
            </p:nvSpPr>
            <p:spPr>
              <a:xfrm>
                <a:off x="9649383" y="1570074"/>
                <a:ext cx="2223630" cy="636585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4−3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AA98E13B-CA86-D419-A236-11D95A21B4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9383" y="1570074"/>
                <a:ext cx="2223630" cy="63658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EEE08391-1C38-B556-2053-A7B7885E7DCA}"/>
              </a:ext>
            </a:extLst>
          </p:cNvPr>
          <p:cNvSpPr txBox="1"/>
          <p:nvPr/>
        </p:nvSpPr>
        <p:spPr>
          <a:xfrm>
            <a:off x="7960657" y="718227"/>
            <a:ext cx="3377453" cy="646331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Beware products and quotients – use the correct rule(s)!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978DAD8-8335-CDED-4DDD-8F6A7FDF0A59}"/>
                  </a:ext>
                </a:extLst>
              </p:cNvPr>
              <p:cNvSpPr txBox="1"/>
              <p:nvPr/>
            </p:nvSpPr>
            <p:spPr>
              <a:xfrm>
                <a:off x="6990133" y="2442362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978DAD8-8335-CDED-4DDD-8F6A7FDF0A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0133" y="2442362"/>
                <a:ext cx="2223630" cy="369332"/>
              </a:xfrm>
              <a:prstGeom prst="rect">
                <a:avLst/>
              </a:prstGeom>
              <a:blipFill>
                <a:blip r:embed="rId12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A52CAF0-403B-C633-05C0-184E94195224}"/>
                  </a:ext>
                </a:extLst>
              </p:cNvPr>
              <p:cNvSpPr txBox="1"/>
              <p:nvPr/>
            </p:nvSpPr>
            <p:spPr>
              <a:xfrm>
                <a:off x="9649383" y="2346526"/>
                <a:ext cx="2223630" cy="62555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A52CAF0-403B-C633-05C0-184E941952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49383" y="2346526"/>
                <a:ext cx="2223630" cy="625556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B006D3-36BB-1820-CECB-2692D3BAF648}"/>
                  </a:ext>
                </a:extLst>
              </p:cNvPr>
              <p:cNvSpPr txBox="1"/>
              <p:nvPr/>
            </p:nvSpPr>
            <p:spPr>
              <a:xfrm>
                <a:off x="6990038" y="3455454"/>
                <a:ext cx="2223630" cy="614014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+2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0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BB006D3-36BB-1820-CECB-2692D3BAF64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90038" y="3455454"/>
                <a:ext cx="2223630" cy="61401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732BD3-E392-15B7-1448-989472E06131}"/>
                  </a:ext>
                </a:extLst>
              </p:cNvPr>
              <p:cNvSpPr txBox="1"/>
              <p:nvPr/>
            </p:nvSpPr>
            <p:spPr>
              <a:xfrm>
                <a:off x="9391839" y="3380401"/>
                <a:ext cx="2738718" cy="69544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 −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+2</m:t>
                                  </m:r>
                                </m:e>
                              </m:d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78732BD3-E392-15B7-1448-989472E0613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91839" y="3380401"/>
                <a:ext cx="2738718" cy="695447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85090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180EA8-FC00-AD43-85B8-B2737E678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A4D56-E542-876D-1974-DCC3F8649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2: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8761A48B-B83F-2533-E4F9-ECEF855FD9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9F31FFE5-2466-3CD6-F6A6-05BFCA469C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2E54F6E-7428-62E5-4377-B23F52C01F8E}"/>
                  </a:ext>
                </a:extLst>
              </p:cNvPr>
              <p:cNvSpPr txBox="1"/>
              <p:nvPr/>
            </p:nvSpPr>
            <p:spPr>
              <a:xfrm>
                <a:off x="407990" y="764572"/>
                <a:ext cx="11376019" cy="1143775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Given that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3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−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=5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, use implicit differentiation to find the value of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at the point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(2, 1)</m:t>
                    </m:r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2E54F6E-7428-62E5-4377-B23F52C01F8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990" y="764572"/>
                <a:ext cx="11376019" cy="1143775"/>
              </a:xfrm>
              <a:prstGeom prst="rect">
                <a:avLst/>
              </a:prstGeom>
              <a:blipFill>
                <a:blip r:embed="rId3"/>
                <a:stretch>
                  <a:fillRect l="-1125" t="-5319" b="-585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ECD3CC-0A29-67BF-A6DB-CCD89ADF98F3}"/>
                  </a:ext>
                </a:extLst>
              </p:cNvPr>
              <p:cNvSpPr txBox="1"/>
              <p:nvPr/>
            </p:nvSpPr>
            <p:spPr>
              <a:xfrm>
                <a:off x="8550088" y="2074525"/>
                <a:ext cx="3437965" cy="28310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accent4"/>
                    </a:solidFill>
                  </a:rPr>
                  <a:t>To 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𝑥𝑦</m:t>
                        </m:r>
                      </m:e>
                    </m:d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GB" b="0" dirty="0">
                  <a:solidFill>
                    <a:schemeClr val="accent4"/>
                  </a:solidFill>
                </a:endParaRPr>
              </a:p>
              <a:p>
                <a:endParaRPr lang="en-GB" b="0" i="1" dirty="0">
                  <a:solidFill>
                    <a:schemeClr val="accent4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=3</m:t>
                    </m:r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accent4"/>
                    </a:solidFill>
                  </a:rPr>
                  <a:t>   and  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GB" dirty="0">
                  <a:solidFill>
                    <a:schemeClr val="accent4"/>
                  </a:solidFill>
                </a:endParaRPr>
              </a:p>
              <a:p>
                <a:endParaRPr lang="en-GB" b="0" i="1" dirty="0">
                  <a:solidFill>
                    <a:schemeClr val="accent4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dirty="0">
                    <a:solidFill>
                      <a:schemeClr val="accent4"/>
                    </a:solidFill>
                  </a:rPr>
                  <a:t>   and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𝑑𝑣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endParaRPr lang="en-GB" dirty="0">
                  <a:solidFill>
                    <a:schemeClr val="accent4"/>
                  </a:solidFill>
                </a:endParaRPr>
              </a:p>
              <a:p>
                <a:endParaRPr lang="en-GB" dirty="0">
                  <a:solidFill>
                    <a:schemeClr val="accent4"/>
                  </a:solidFill>
                </a:endParaRPr>
              </a:p>
              <a:p>
                <a:r>
                  <a:rPr lang="en-GB" dirty="0">
                    <a:solidFill>
                      <a:schemeClr val="accent4"/>
                    </a:solidFill>
                  </a:rPr>
                  <a:t>Hence, the derivative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3</m:t>
                    </m:r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𝑥𝑦</m:t>
                    </m:r>
                  </m:oMath>
                </a14:m>
                <a:r>
                  <a:rPr lang="en-GB" dirty="0">
                    <a:solidFill>
                      <a:schemeClr val="accent4"/>
                    </a:solidFill>
                  </a:rPr>
                  <a:t> is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AECD3CC-0A29-67BF-A6DB-CCD89ADF98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50088" y="2074525"/>
                <a:ext cx="3437965" cy="2831031"/>
              </a:xfrm>
              <a:prstGeom prst="rect">
                <a:avLst/>
              </a:prstGeom>
              <a:blipFill>
                <a:blip r:embed="rId4"/>
                <a:stretch>
                  <a:fillRect l="-159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7E9666-5B9B-324C-8EDA-FF837259234F}"/>
                  </a:ext>
                </a:extLst>
              </p:cNvPr>
              <p:cNvSpPr txBox="1"/>
              <p:nvPr/>
            </p:nvSpPr>
            <p:spPr>
              <a:xfrm>
                <a:off x="1822075" y="2074525"/>
                <a:ext cx="2622177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+3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−2</m:t>
                      </m:r>
                      <m:r>
                        <a:rPr lang="en-GB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f>
                        <m:fPr>
                          <m:ctrlPr>
                            <a:rPr lang="en-GB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C7E9666-5B9B-324C-8EDA-FF83725923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075" y="2074525"/>
                <a:ext cx="2622177" cy="61824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4CEE947-6782-EDE4-8109-B5C698F4EA61}"/>
                  </a:ext>
                </a:extLst>
              </p:cNvPr>
              <p:cNvSpPr txBox="1"/>
              <p:nvPr/>
            </p:nvSpPr>
            <p:spPr>
              <a:xfrm>
                <a:off x="1822074" y="2926172"/>
                <a:ext cx="2622177" cy="6655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−3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04CEE947-6782-EDE4-8109-B5C698F4EA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074" y="2926172"/>
                <a:ext cx="2622177" cy="6655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05FBA7-3654-C6D3-01F3-22E877E49111}"/>
                  </a:ext>
                </a:extLst>
              </p:cNvPr>
              <p:cNvSpPr txBox="1"/>
              <p:nvPr/>
            </p:nvSpPr>
            <p:spPr>
              <a:xfrm>
                <a:off x="1822074" y="3943997"/>
                <a:ext cx="3193679" cy="533544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en-GB" b="0" dirty="0">
                    <a:solidFill>
                      <a:schemeClr val="tx1"/>
                    </a:solidFill>
                  </a:rPr>
                  <a:t>At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2, 1</m:t>
                        </m:r>
                      </m:e>
                    </m:d>
                    <m:r>
                      <a:rPr lang="en-GB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d>
                          <m:dPr>
                            <m:ctrlPr>
                              <a:rPr lang="en-GB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</m:num>
                      <m:den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d>
                          <m:dPr>
                            <m:ctrlPr>
                              <a:rPr lang="en-GB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e>
                        </m:d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−3</m:t>
                        </m:r>
                        <m:d>
                          <m:dPr>
                            <m:ctrlPr>
                              <a:rPr lang="en-GB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GB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d>
                      </m:den>
                    </m:f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605FBA7-3654-C6D3-01F3-22E877E491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074" y="3943997"/>
                <a:ext cx="3193679" cy="533544"/>
              </a:xfrm>
              <a:prstGeom prst="rect">
                <a:avLst/>
              </a:prstGeom>
              <a:blipFill>
                <a:blip r:embed="rId7"/>
                <a:stretch>
                  <a:fillRect l="-17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118550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B200D-A85E-7578-EC0E-CC037E4CC3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0BB17-AA54-889D-7A91-0D350DEF6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3: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4F7C848-1822-1DD5-EA42-33F3413BF4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AA754AD2-BB91-9FE6-7498-82F6CBE84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AABBCED-57C5-4793-BEE2-F9E2070F2CB1}"/>
                  </a:ext>
                </a:extLst>
              </p:cNvPr>
              <p:cNvSpPr txBox="1"/>
              <p:nvPr/>
            </p:nvSpPr>
            <p:spPr>
              <a:xfrm>
                <a:off x="407990" y="764572"/>
                <a:ext cx="11376019" cy="95410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the coordinates of the stationary point(s) on the curve defined implicitly by the equation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+4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−6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−16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+21=0</m:t>
                    </m:r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AABBCED-57C5-4793-BEE2-F9E2070F2C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990" y="764572"/>
                <a:ext cx="11376019" cy="954107"/>
              </a:xfrm>
              <a:prstGeom prst="rect">
                <a:avLst/>
              </a:prstGeom>
              <a:blipFill>
                <a:blip r:embed="rId3"/>
                <a:stretch>
                  <a:fillRect l="-1125" t="-7006" b="-165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D10B7D3-F179-E6DE-3679-6D050A41A55B}"/>
                  </a:ext>
                </a:extLst>
              </p:cNvPr>
              <p:cNvSpPr txBox="1"/>
              <p:nvPr/>
            </p:nvSpPr>
            <p:spPr>
              <a:xfrm>
                <a:off x="1822075" y="2074525"/>
                <a:ext cx="2951631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+8</m:t>
                      </m:r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−6−16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D10B7D3-F179-E6DE-3679-6D050A41A5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075" y="2074525"/>
                <a:ext cx="2951631" cy="61824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BA9F2A8-A006-EF45-6A72-D6D998B01B41}"/>
                  </a:ext>
                </a:extLst>
              </p:cNvPr>
              <p:cNvSpPr txBox="1"/>
              <p:nvPr/>
            </p:nvSpPr>
            <p:spPr>
              <a:xfrm>
                <a:off x="2530284" y="2845549"/>
                <a:ext cx="1613650" cy="66556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6−2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−16</m:t>
                          </m:r>
                        </m:den>
                      </m:f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9BA9F2A8-A006-EF45-6A72-D6D998B01B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0284" y="2845549"/>
                <a:ext cx="1613650" cy="6655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0CCE9C6-D23F-BF2F-52EF-EF40F0FD001C}"/>
                  </a:ext>
                </a:extLst>
              </p:cNvPr>
              <p:cNvSpPr txBox="1"/>
              <p:nvPr/>
            </p:nvSpPr>
            <p:spPr>
              <a:xfrm>
                <a:off x="1822075" y="3589817"/>
                <a:ext cx="3193679" cy="4912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GB" b="0" dirty="0">
                    <a:solidFill>
                      <a:schemeClr val="tx1"/>
                    </a:solidFill>
                  </a:rPr>
                  <a:t>At stationary points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0CCE9C6-D23F-BF2F-52EF-EF40F0FD00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22075" y="3589817"/>
                <a:ext cx="3193679" cy="491288"/>
              </a:xfrm>
              <a:prstGeom prst="rect">
                <a:avLst/>
              </a:prstGeom>
              <a:blipFill>
                <a:blip r:embed="rId6"/>
                <a:stretch>
                  <a:fillRect l="-1718" b="-7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46B10CB-9AFC-80EE-D43F-4E414E316312}"/>
                  </a:ext>
                </a:extLst>
              </p:cNvPr>
              <p:cNvSpPr txBox="1"/>
              <p:nvPr/>
            </p:nvSpPr>
            <p:spPr>
              <a:xfrm>
                <a:off x="2931458" y="4159806"/>
                <a:ext cx="1674160" cy="149104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6−2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8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−16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  <a:p>
                <a:pPr/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6−2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46B10CB-9AFC-80EE-D43F-4E414E3163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1458" y="4159806"/>
                <a:ext cx="1674160" cy="149104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C53043-40FC-958F-B077-38CE6B2DBBBE}"/>
                  </a:ext>
                </a:extLst>
              </p:cNvPr>
              <p:cNvSpPr txBox="1"/>
              <p:nvPr/>
            </p:nvSpPr>
            <p:spPr>
              <a:xfrm>
                <a:off x="6568886" y="2074525"/>
                <a:ext cx="4208932" cy="258532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:r>
                  <a:rPr lang="en-GB" dirty="0"/>
                  <a:t>Substituting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GB" b="0" i="1" smtClean="0">
                        <a:latin typeface="Cambria Math" panose="02040503050406030204" pitchFamily="18" charset="0"/>
                      </a:rPr>
                      <m:t>=3</m:t>
                    </m:r>
                  </m:oMath>
                </a14:m>
                <a:r>
                  <a:rPr lang="en-GB" dirty="0"/>
                  <a:t> into the curve:</a:t>
                </a:r>
              </a:p>
              <a:p>
                <a:pPr/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−6</m:t>
                      </m:r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−16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+21=0</m:t>
                      </m:r>
                    </m:oMath>
                  </m:oMathPara>
                </a14:m>
                <a:endParaRPr lang="en-GB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−16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+12=0</m:t>
                      </m:r>
                    </m:oMath>
                  </m:oMathPara>
                </a14:m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−4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+3=0</m:t>
                      </m:r>
                    </m:oMath>
                  </m:oMathPara>
                </a14:m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=1, 3</m:t>
                      </m:r>
                    </m:oMath>
                  </m:oMathPara>
                </a14:m>
                <a:endParaRPr lang="en-GB" dirty="0"/>
              </a:p>
              <a:p>
                <a:pPr/>
                <a:endParaRPr lang="en-GB" dirty="0"/>
              </a:p>
              <a:p>
                <a:pPr/>
                <a:r>
                  <a:rPr lang="en-GB" dirty="0"/>
                  <a:t>Hence stationary points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GB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latin typeface="Cambria Math" panose="02040503050406030204" pitchFamily="18" charset="0"/>
                          </a:rPr>
                          <m:t>3, 1</m:t>
                        </m:r>
                      </m:e>
                    </m:d>
                  </m:oMath>
                </a14:m>
                <a:r>
                  <a:rPr lang="en-GB" dirty="0"/>
                  <a:t> and </a:t>
                </a:r>
                <a14:m>
                  <m:oMath xmlns:m="http://schemas.openxmlformats.org/officeDocument/2006/math">
                    <m:r>
                      <a:rPr lang="en-GB" b="0" i="1" smtClean="0">
                        <a:latin typeface="Cambria Math" panose="02040503050406030204" pitchFamily="18" charset="0"/>
                      </a:rPr>
                      <m:t>(3,3)</m:t>
                    </m:r>
                  </m:oMath>
                </a14:m>
                <a:endParaRPr lang="en-GB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53C53043-40FC-958F-B077-38CE6B2DBBB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68886" y="2074525"/>
                <a:ext cx="4208932" cy="2585323"/>
              </a:xfrm>
              <a:prstGeom prst="rect">
                <a:avLst/>
              </a:prstGeom>
              <a:blipFill>
                <a:blip r:embed="rId8"/>
                <a:stretch>
                  <a:fillRect l="-1304" t="-1179" b="-28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9D13BE69-A942-C4DE-C042-72D394F3185C}"/>
              </a:ext>
            </a:extLst>
          </p:cNvPr>
          <p:cNvSpPr txBox="1"/>
          <p:nvPr/>
        </p:nvSpPr>
        <p:spPr>
          <a:xfrm>
            <a:off x="6804025" y="5245975"/>
            <a:ext cx="3664325" cy="646331"/>
          </a:xfrm>
          <a:prstGeom prst="rect">
            <a:avLst/>
          </a:prstGeom>
          <a:solidFill>
            <a:schemeClr val="accent4"/>
          </a:solidFill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The examiner will happily give 5 or 6 marks for a question like this!</a:t>
            </a:r>
          </a:p>
        </p:txBody>
      </p:sp>
    </p:spTree>
    <p:extLst>
      <p:ext uri="{BB962C8B-B14F-4D97-AF65-F5344CB8AC3E}">
        <p14:creationId xmlns:p14="http://schemas.microsoft.com/office/powerpoint/2010/main" val="2207472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EA701-9418-96C1-4206-F4ED2347AF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7F2682-49E6-D459-2F3F-0486FCC1E9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Task </a:t>
            </a:r>
            <a:r>
              <a:rPr lang="en-GB">
                <a:solidFill>
                  <a:srgbClr val="FF0000"/>
                </a:solidFill>
              </a:rPr>
              <a:t>2 – work in pairs</a:t>
            </a:r>
            <a:endParaRPr lang="en-GB" dirty="0">
              <a:solidFill>
                <a:srgbClr val="FF0000"/>
              </a:solidFill>
            </a:endParaRP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2F01D4A-E513-6DB8-D1B8-11439EBD632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62AB5562-59FC-17CC-A4FF-115E31A44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FF45C9-412C-F434-119B-048E74EC2E6A}"/>
                  </a:ext>
                </a:extLst>
              </p:cNvPr>
              <p:cNvSpPr txBox="1"/>
              <p:nvPr/>
            </p:nvSpPr>
            <p:spPr>
              <a:xfrm>
                <a:off x="407990" y="764572"/>
                <a:ext cx="11376019" cy="2436436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An ellipse has equation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25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+16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+200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−160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+400=0.</m:t>
                    </m:r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in terms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and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and hence find the coordinates of any points where there are:</a:t>
                </a:r>
              </a:p>
              <a:p>
                <a:pPr marL="514350" indent="-514350">
                  <a:buAutoNum type="alphaLcParenR"/>
                </a:pPr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horizontal tangents</a:t>
                </a:r>
              </a:p>
              <a:p>
                <a:pPr marL="514350" indent="-514350">
                  <a:buAutoNum type="alphaLcParenR"/>
                </a:pPr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vertical tangents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90FF45C9-412C-F434-119B-048E74EC2E6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7990" y="764572"/>
                <a:ext cx="11376019" cy="2436436"/>
              </a:xfrm>
              <a:prstGeom prst="rect">
                <a:avLst/>
              </a:prstGeom>
              <a:blipFill>
                <a:blip r:embed="rId3"/>
                <a:stretch>
                  <a:fillRect l="-1125" t="-2500" r="-268" b="-5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9D094B8-C03C-D687-D64F-41D36DEC519D}"/>
                  </a:ext>
                </a:extLst>
              </p:cNvPr>
              <p:cNvSpPr txBox="1"/>
              <p:nvPr/>
            </p:nvSpPr>
            <p:spPr>
              <a:xfrm>
                <a:off x="7265895" y="4518767"/>
                <a:ext cx="4735605" cy="17770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−25(</m:t>
                          </m:r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+4)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16(</m:t>
                          </m:r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−5)</m:t>
                          </m:r>
                        </m:den>
                      </m:f>
                    </m:oMath>
                  </m:oMathPara>
                </a14:m>
                <a:endParaRPr lang="en-GB" b="0" dirty="0">
                  <a:solidFill>
                    <a:schemeClr val="accent4"/>
                  </a:solidFill>
                </a:endParaRPr>
              </a:p>
              <a:p>
                <a:endParaRPr lang="en-GB" dirty="0">
                  <a:solidFill>
                    <a:schemeClr val="accent4"/>
                  </a:solidFill>
                </a:endParaRPr>
              </a:p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accent4"/>
                    </a:solidFill>
                  </a:rPr>
                  <a:t>Horizontal tangents at (-4, 0) and (-4, 10)</a:t>
                </a:r>
              </a:p>
              <a:p>
                <a:pPr marL="342900" indent="-342900">
                  <a:buAutoNum type="alphaLcParenR"/>
                </a:pPr>
                <a:r>
                  <a:rPr lang="en-GB" dirty="0">
                    <a:solidFill>
                      <a:schemeClr val="accent4"/>
                    </a:solidFill>
                  </a:rPr>
                  <a:t>Vertical tangents at (-8, 5) and (0, 5)</a:t>
                </a:r>
              </a:p>
              <a:p>
                <a:pPr marL="342900" indent="-342900">
                  <a:buAutoNum type="alphaLcParenR"/>
                </a:pPr>
                <a:endParaRPr lang="en-GB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9D094B8-C03C-D687-D64F-41D36DEC51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5895" y="4518767"/>
                <a:ext cx="4735605" cy="1777090"/>
              </a:xfrm>
              <a:prstGeom prst="rect">
                <a:avLst/>
              </a:prstGeom>
              <a:blipFill>
                <a:blip r:embed="rId4"/>
                <a:stretch>
                  <a:fillRect l="-103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44996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92C9E-F738-8041-14E6-EF2DA7A88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C6B01-E2ED-4D4C-1BDD-4E950F64C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6745755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Test your understanding 2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A055FF25-F22F-E746-E6C8-9B4EC19888E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385112A1-FB41-8F37-B3F9-E5BF1B2E70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EA02B4-A3FA-56CD-8FEE-B6682FFE4DF3}"/>
              </a:ext>
            </a:extLst>
          </p:cNvPr>
          <p:cNvSpPr txBox="1"/>
          <p:nvPr/>
        </p:nvSpPr>
        <p:spPr>
          <a:xfrm>
            <a:off x="58269" y="1099965"/>
            <a:ext cx="117123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Complete TYU 2 from your pack.</a:t>
            </a:r>
          </a:p>
          <a:p>
            <a:endParaRPr lang="en-GB" sz="2800" dirty="0">
              <a:latin typeface="DengXian" panose="02010600030101010101" pitchFamily="2" charset="-122"/>
              <a:ea typeface="DengXian" panose="02010600030101010101" pitchFamily="2" charset="-122"/>
            </a:endParaRPr>
          </a:p>
          <a:p>
            <a:r>
              <a:rPr lang="en-GB" sz="2800" dirty="0">
                <a:latin typeface="DengXian" panose="02010600030101010101" pitchFamily="2" charset="-122"/>
                <a:ea typeface="DengXian" panose="02010600030101010101" pitchFamily="2" charset="-122"/>
              </a:rPr>
              <a:t>Further questions available in student booklet (Exercise 9H page 29)</a:t>
            </a:r>
          </a:p>
        </p:txBody>
      </p:sp>
    </p:spTree>
    <p:extLst>
      <p:ext uri="{BB962C8B-B14F-4D97-AF65-F5344CB8AC3E}">
        <p14:creationId xmlns:p14="http://schemas.microsoft.com/office/powerpoint/2010/main" val="2774207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A2B5C-CE4B-22FE-8983-2D0188AB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500" y="98332"/>
            <a:ext cx="10287000" cy="621086"/>
          </a:xfrm>
        </p:spPr>
        <p:txBody>
          <a:bodyPr/>
          <a:lstStyle/>
          <a:p>
            <a:pPr algn="ctr"/>
            <a:r>
              <a:rPr lang="en-GB" dirty="0"/>
              <a:t>STARTER – on your whiteboards:</a:t>
            </a:r>
          </a:p>
        </p:txBody>
      </p:sp>
      <p:pic>
        <p:nvPicPr>
          <p:cNvPr id="5" name="Picture 4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DF5F2C5-7694-CE6D-8937-8C104C8A635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087EF9-A910-8DC0-352F-9988698982B7}"/>
                  </a:ext>
                </a:extLst>
              </p:cNvPr>
              <p:cNvSpPr txBox="1"/>
              <p:nvPr/>
            </p:nvSpPr>
            <p:spPr>
              <a:xfrm>
                <a:off x="356347" y="779929"/>
                <a:ext cx="11134165" cy="1077218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dirty="0">
                    <a:solidFill>
                      <a:schemeClr val="tx1"/>
                    </a:solidFill>
                  </a:rPr>
                  <a:t>Differentiate the following expressions with respect to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3200" dirty="0">
                    <a:solidFill>
                      <a:schemeClr val="tx1"/>
                    </a:solidFill>
                  </a:rPr>
                  <a:t>:</a:t>
                </a:r>
              </a:p>
              <a:p>
                <a:pPr algn="ctr"/>
                <a:r>
                  <a:rPr lang="en-GB" sz="3200" dirty="0">
                    <a:solidFill>
                      <a:schemeClr val="accent4">
                        <a:lumMod val="75000"/>
                      </a:schemeClr>
                    </a:solidFill>
                  </a:rPr>
                  <a:t>Bonus marks if you simplify/factorise fully!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90087EF9-A910-8DC0-352F-9988698982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6347" y="779929"/>
                <a:ext cx="11134165" cy="1077218"/>
              </a:xfrm>
              <a:prstGeom prst="rect">
                <a:avLst/>
              </a:prstGeom>
              <a:blipFill>
                <a:blip r:embed="rId3"/>
                <a:stretch>
                  <a:fillRect t="-7345" b="-1751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7235691-FF49-E15F-0D10-AAB5C8383172}"/>
                  </a:ext>
                </a:extLst>
              </p:cNvPr>
              <p:cNvSpPr txBox="1"/>
              <p:nvPr/>
            </p:nvSpPr>
            <p:spPr>
              <a:xfrm>
                <a:off x="1018965" y="2581605"/>
                <a:ext cx="2597458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7235691-FF49-E15F-0D10-AAB5C838317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8965" y="2581605"/>
                <a:ext cx="2597458" cy="369332"/>
              </a:xfrm>
              <a:prstGeom prst="rect">
                <a:avLst/>
              </a:prstGeom>
              <a:blipFill>
                <a:blip r:embed="rId4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BB1FFF-D9B5-776E-6036-6AC59A54F51B}"/>
                  </a:ext>
                </a:extLst>
              </p:cNvPr>
              <p:cNvSpPr txBox="1"/>
              <p:nvPr/>
            </p:nvSpPr>
            <p:spPr>
              <a:xfrm>
                <a:off x="4948387" y="2551349"/>
                <a:ext cx="2223630" cy="374270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1BB1FFF-D9B5-776E-6036-6AC59A54F5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48387" y="2551349"/>
                <a:ext cx="2223630" cy="374270"/>
              </a:xfrm>
              <a:prstGeom prst="rect">
                <a:avLst/>
              </a:prstGeom>
              <a:blipFill>
                <a:blip r:embed="rId5"/>
                <a:stretch>
                  <a:fillRect b="-65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205ADAE-5264-0044-2950-4E21A4A74271}"/>
                  </a:ext>
                </a:extLst>
              </p:cNvPr>
              <p:cNvSpPr txBox="1"/>
              <p:nvPr/>
            </p:nvSpPr>
            <p:spPr>
              <a:xfrm>
                <a:off x="8503981" y="2470837"/>
                <a:ext cx="2223630" cy="590867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cot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205ADAE-5264-0044-2950-4E21A4A7427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03981" y="2470837"/>
                <a:ext cx="2223630" cy="5908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717A209-ED45-58DB-3386-412A2ADEBCC3}"/>
                  </a:ext>
                </a:extLst>
              </p:cNvPr>
              <p:cNvSpPr txBox="1"/>
              <p:nvPr/>
            </p:nvSpPr>
            <p:spPr>
              <a:xfrm>
                <a:off x="1205879" y="3280333"/>
                <a:ext cx="2223630" cy="639983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6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sec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717A209-ED45-58DB-3386-412A2ADEBC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5879" y="3280333"/>
                <a:ext cx="2223630" cy="63998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ADB65B1-4C94-C6D6-79E4-74A362084D6C}"/>
                  </a:ext>
                </a:extLst>
              </p:cNvPr>
              <p:cNvSpPr txBox="1"/>
              <p:nvPr/>
            </p:nvSpPr>
            <p:spPr>
              <a:xfrm>
                <a:off x="4357682" y="3280332"/>
                <a:ext cx="3131493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6ADB65B1-4C94-C6D6-79E4-74A362084D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7682" y="3280332"/>
                <a:ext cx="3131493" cy="61824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DBC6C54-EB9D-D23F-F725-4F1D7D696B67}"/>
                  </a:ext>
                </a:extLst>
              </p:cNvPr>
              <p:cNvSpPr txBox="1"/>
              <p:nvPr/>
            </p:nvSpPr>
            <p:spPr>
              <a:xfrm>
                <a:off x="7899312" y="3274529"/>
                <a:ext cx="3758453" cy="629852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  <m:d>
                            <m:d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unc>
                                <m:func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cot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  <m:func>
                                <m:funcPr>
                                  <m:ctrlP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m:rPr>
                                      <m:sty m:val="p"/>
                                    </m:rPr>
                                    <a:rPr lang="en-GB" b="0" i="0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cosec</m:t>
                                  </m:r>
                                </m:fName>
                                <m:e>
                                  <m:r>
                                    <a:rPr lang="en-GB" b="0" i="1" smtClean="0">
                                      <a:solidFill>
                                        <a:schemeClr val="bg1"/>
                                      </a:solidFill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func>
                            </m:e>
                          </m:d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cot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ADBC6C54-EB9D-D23F-F725-4F1D7D696B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9312" y="3274529"/>
                <a:ext cx="3758453" cy="6298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D1567E5-3C6D-B348-6CB5-0909344DC8D4}"/>
                  </a:ext>
                </a:extLst>
              </p:cNvPr>
              <p:cNvSpPr txBox="1"/>
              <p:nvPr/>
            </p:nvSpPr>
            <p:spPr>
              <a:xfrm>
                <a:off x="4357682" y="4253291"/>
                <a:ext cx="3131493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sec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tan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+2)</m:t>
                          </m:r>
                        </m:e>
                      </m:func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ED1567E5-3C6D-B348-6CB5-0909344DC8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7682" y="4253291"/>
                <a:ext cx="3131493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3C10961-BDA7-3694-6BDC-D984B0408441}"/>
                  </a:ext>
                </a:extLst>
              </p:cNvPr>
              <p:cNvSpPr txBox="1"/>
              <p:nvPr/>
            </p:nvSpPr>
            <p:spPr>
              <a:xfrm>
                <a:off x="7899312" y="4253291"/>
                <a:ext cx="3758453" cy="636585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cot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(−</m:t>
                          </m:r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cosec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func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−1)</m:t>
                          </m:r>
                        </m:num>
                        <m:den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13C10961-BDA7-3694-6BDC-D984B04084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99312" y="4253291"/>
                <a:ext cx="3758453" cy="63658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5" name="Picture 14">
            <a:extLst>
              <a:ext uri="{FF2B5EF4-FFF2-40B4-BE49-F238E27FC236}">
                <a16:creationId xmlns:a16="http://schemas.microsoft.com/office/drawing/2014/main" id="{0960BDBC-222E-B6D6-E3B4-C6C7FAC2F76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3993777"/>
            <a:ext cx="3157886" cy="2864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0629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C5830-C825-A2CE-8A7F-4FE8EAB17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9.2 – Implicit Differentiation</a:t>
            </a:r>
            <a:br>
              <a:rPr lang="en-GB" dirty="0"/>
            </a:br>
            <a:r>
              <a:rPr lang="en-GB" dirty="0"/>
              <a:t>Learning </a:t>
            </a:r>
            <a:r>
              <a:rPr lang="en-GB" dirty="0" err="1"/>
              <a:t>ObjectiveS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CF7223-1457-B5D9-04C0-266968D9D8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52500" y="2285997"/>
            <a:ext cx="10287000" cy="3675891"/>
          </a:xfrm>
        </p:spPr>
        <p:txBody>
          <a:bodyPr/>
          <a:lstStyle/>
          <a:p>
            <a:r>
              <a:rPr lang="en-GB" dirty="0"/>
              <a:t>To understand what is meant by implicit differentiation, and why it is needed;</a:t>
            </a:r>
          </a:p>
          <a:p>
            <a:r>
              <a:rPr lang="en-GB" dirty="0"/>
              <a:t>To be able to find derivatives of expressions using implicit differentiation;</a:t>
            </a:r>
          </a:p>
          <a:p>
            <a:r>
              <a:rPr lang="en-GB" dirty="0"/>
              <a:t>To spot and use product and quotient rules where required with implicit differentiation;</a:t>
            </a:r>
          </a:p>
          <a:p>
            <a:r>
              <a:rPr lang="en-GB" dirty="0"/>
              <a:t>To solve problems with gradients and tangents by implicit differentiation.</a:t>
            </a:r>
          </a:p>
          <a:p>
            <a:pPr lvl="1"/>
            <a:r>
              <a:rPr lang="en-GB" dirty="0"/>
              <a:t>This includes cases where we are asked for vertical tangents!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1FACEC91-1622-18C3-0DEB-D9F39CD1AF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23183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1306E3-0F21-3FD4-7F97-7E5E2B5E7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1E6C40-7515-AB71-ECFD-99077AFE3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9395013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Wait... What was </a:t>
            </a:r>
            <a:r>
              <a:rPr lang="en-GB" i="1" dirty="0">
                <a:solidFill>
                  <a:schemeClr val="accent4">
                    <a:lumMod val="75000"/>
                  </a:schemeClr>
                </a:solidFill>
              </a:rPr>
              <a:t>explicit</a:t>
            </a:r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 differentiation??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3E272CF-2194-9B3D-9CA3-8BDDF41D97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284F11AD-8810-9CD7-0252-65F6160ED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4110B7-5875-FB57-CB3E-9E9AFD68C425}"/>
                  </a:ext>
                </a:extLst>
              </p:cNvPr>
              <p:cNvSpPr txBox="1"/>
              <p:nvPr/>
            </p:nvSpPr>
            <p:spPr>
              <a:xfrm>
                <a:off x="558054" y="669832"/>
                <a:ext cx="11712388" cy="46131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Normally, we differentiate functions of the form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𝑓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(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)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to 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.</a:t>
                </a:r>
              </a:p>
              <a:p>
                <a:endParaRPr lang="en-GB" sz="11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We have also seen examples where we instead write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𝑓</m:t>
                    </m:r>
                    <m:d>
                      <m:d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d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e>
                    </m:d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, to 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den>
                    </m:f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.</a:t>
                </a:r>
              </a:p>
              <a:p>
                <a:endParaRPr lang="en-GB" sz="28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These are examples of </a:t>
                </a:r>
                <a:r>
                  <a:rPr lang="en-GB" sz="2800" b="1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explicit</a:t>
                </a:r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differentiation – that is, differentiating in terms of a single variable.</a:t>
                </a:r>
              </a:p>
              <a:p>
                <a:endParaRPr lang="en-GB" sz="28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However, what if we were given a total mess, such as </a:t>
                </a:r>
              </a:p>
              <a:p>
                <a:pPr algn="ctr"/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3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−</m:t>
                    </m:r>
                    <m:sSup>
                      <m:sSup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=2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−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𝑥𝑦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? </a:t>
                </a:r>
              </a:p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How would even start to write this as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𝑓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(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)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?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44110B7-5875-FB57-CB3E-9E9AFD68C42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054" y="669832"/>
                <a:ext cx="11712388" cy="4613186"/>
              </a:xfrm>
              <a:prstGeom prst="rect">
                <a:avLst/>
              </a:prstGeom>
              <a:blipFill>
                <a:blip r:embed="rId3"/>
                <a:stretch>
                  <a:fillRect l="-1093" b="-17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B67750A2-B939-CD17-1C64-D6799952A987}"/>
              </a:ext>
            </a:extLst>
          </p:cNvPr>
          <p:cNvSpPr txBox="1"/>
          <p:nvPr/>
        </p:nvSpPr>
        <p:spPr>
          <a:xfrm>
            <a:off x="9144000" y="5777735"/>
            <a:ext cx="3048000" cy="9541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This is given in the formula booklet! </a:t>
            </a:r>
          </a:p>
        </p:txBody>
      </p:sp>
    </p:spTree>
    <p:extLst>
      <p:ext uri="{BB962C8B-B14F-4D97-AF65-F5344CB8AC3E}">
        <p14:creationId xmlns:p14="http://schemas.microsoft.com/office/powerpoint/2010/main" val="32961079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94F4F1-C15D-097A-DB15-4A9C7AEF0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A6274E-68A6-FF7B-09FF-EA5A348C23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66" y="44357"/>
            <a:ext cx="5340910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4">
                    <a:lumMod val="75000"/>
                  </a:schemeClr>
                </a:solidFill>
              </a:rPr>
              <a:t>Implicit Differentiation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7129B7C5-C1A4-C56E-5771-682A827ACA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176962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C3D33EED-4049-FD67-27A8-9445C0CF6D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A092A80-53C0-0297-A8D4-7BE5EC1B5837}"/>
                  </a:ext>
                </a:extLst>
              </p:cNvPr>
              <p:cNvSpPr txBox="1"/>
              <p:nvPr/>
            </p:nvSpPr>
            <p:spPr>
              <a:xfrm>
                <a:off x="47065" y="957368"/>
                <a:ext cx="11712388" cy="416998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Implicit differentiation is a technique in calculus which allows us to 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for an equation which is not (or cannot) be explicitly defined in terms of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.</a:t>
                </a:r>
              </a:p>
              <a:p>
                <a:endParaRPr lang="en-GB" sz="28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We differentiate each term on both sides of the equation with respect to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– including the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terms.</a:t>
                </a:r>
              </a:p>
              <a:p>
                <a:endParaRPr lang="en-GB" sz="14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When we differentiate a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 term, we multiply its derivative by</a:t>
                </a:r>
                <a14:m>
                  <m:oMath xmlns:m="http://schemas.openxmlformats.org/officeDocument/2006/math">
                    <m:r>
                      <a:rPr lang="en-GB" sz="2800" b="0" i="0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</m:t>
                    </m:r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.</a:t>
                </a:r>
              </a:p>
              <a:p>
                <a:endParaRPr lang="en-GB" sz="16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pPr marL="457200" indent="-457200">
                  <a:buFont typeface="Arial" panose="020B0604020202020204" pitchFamily="34" charset="0"/>
                  <a:buChar char="•"/>
                </a:pPr>
                <a:r>
                  <a:rPr lang="en-GB" sz="2800" dirty="0">
                    <a:latin typeface="DengXian" panose="02010600030101010101" pitchFamily="2" charset="-122"/>
                    <a:ea typeface="DengXian" panose="02010600030101010101" pitchFamily="2" charset="-122"/>
                  </a:rPr>
                  <a:t>At the end, if necessary, we can rearrange for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  <m:r>
                      <a:rPr lang="en-GB" sz="2800" b="0" i="1" smtClean="0"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=…</m:t>
                    </m:r>
                  </m:oMath>
                </a14:m>
                <a:endParaRPr lang="en-GB" sz="2800" dirty="0"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A092A80-53C0-0297-A8D4-7BE5EC1B58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065" y="957368"/>
                <a:ext cx="11712388" cy="4169988"/>
              </a:xfrm>
              <a:prstGeom prst="rect">
                <a:avLst/>
              </a:prstGeom>
              <a:blipFill>
                <a:blip r:embed="rId3"/>
                <a:stretch>
                  <a:fillRect l="-1093" r="-1458" b="-292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>
            <a:extLst>
              <a:ext uri="{FF2B5EF4-FFF2-40B4-BE49-F238E27FC236}">
                <a16:creationId xmlns:a16="http://schemas.microsoft.com/office/drawing/2014/main" id="{0DE18BCC-378D-B347-4A60-C5E35F7A4C4D}"/>
              </a:ext>
            </a:extLst>
          </p:cNvPr>
          <p:cNvSpPr txBox="1"/>
          <p:nvPr/>
        </p:nvSpPr>
        <p:spPr>
          <a:xfrm>
            <a:off x="8827994" y="5903893"/>
            <a:ext cx="3364006" cy="95410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2800" dirty="0">
                <a:solidFill>
                  <a:schemeClr val="bg1"/>
                </a:solidFill>
                <a:latin typeface="DengXian" panose="02010600030101010101" pitchFamily="2" charset="-122"/>
                <a:ea typeface="DengXian" panose="02010600030101010101" pitchFamily="2" charset="-122"/>
              </a:rPr>
              <a:t>These are given in the formula booklet!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913736-9225-E984-6B3C-1E1980FBC0F1}"/>
                  </a:ext>
                </a:extLst>
              </p:cNvPr>
              <p:cNvSpPr txBox="1"/>
              <p:nvPr/>
            </p:nvSpPr>
            <p:spPr>
              <a:xfrm>
                <a:off x="383148" y="5222697"/>
                <a:ext cx="11040221" cy="491288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This is really just using the chain rule on every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term – we know that the derivative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with respect to 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bg1"/>
                    </a:solidFill>
                  </a:rPr>
                  <a:t> </a:t>
                </a:r>
                <a:r>
                  <a:rPr lang="en-GB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1913736-9225-E984-6B3C-1E1980FBC0F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148" y="5222697"/>
                <a:ext cx="11040221" cy="491288"/>
              </a:xfrm>
              <a:prstGeom prst="rect">
                <a:avLst/>
              </a:prstGeom>
              <a:blipFill>
                <a:blip r:embed="rId4"/>
                <a:stretch>
                  <a:fillRect l="-497" b="-875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3510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E66858-F403-FFEF-542A-90006F592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5F05B-C313-64B0-6B88-0159691B0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Example 1: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F42FD28-1695-AE81-FFB0-01D46BAA3DF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576D9FD5-0306-BAD9-7C43-00B1BEF75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DA3B7D5-CD5C-E3E5-E3D7-853DBF0F0838}"/>
                  </a:ext>
                </a:extLst>
              </p:cNvPr>
              <p:cNvSpPr txBox="1"/>
              <p:nvPr/>
            </p:nvSpPr>
            <p:spPr>
              <a:xfrm>
                <a:off x="161557" y="867161"/>
                <a:ext cx="7530161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where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3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+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   </m:t>
                        </m:r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+  3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=5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2DA3B7D5-CD5C-E3E5-E3D7-853DBF0F08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557" y="867161"/>
                <a:ext cx="7530161" cy="712887"/>
              </a:xfrm>
              <a:prstGeom prst="rect">
                <a:avLst/>
              </a:prstGeom>
              <a:blipFill>
                <a:blip r:embed="rId3"/>
                <a:stretch>
                  <a:fillRect l="-1700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A58AF88-6F34-3BA0-E8A5-9ED37D4DE42E}"/>
                  </a:ext>
                </a:extLst>
              </p:cNvPr>
              <p:cNvSpPr txBox="1"/>
              <p:nvPr/>
            </p:nvSpPr>
            <p:spPr>
              <a:xfrm>
                <a:off x="9735671" y="0"/>
                <a:ext cx="2456329" cy="3714094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We differentiate each term on both sides of the equation with respect to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– including the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terms.</a:t>
                </a:r>
              </a:p>
              <a:p>
                <a:endParaRPr lang="en-GB" sz="105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When we differentiate a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term, we multiply its derivative by</a:t>
                </a:r>
                <a14:m>
                  <m:oMath xmlns:m="http://schemas.openxmlformats.org/officeDocument/2006/math">
                    <m:r>
                      <a:rPr lang="en-GB" sz="1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</m:t>
                    </m:r>
                    <m:f>
                      <m:fPr>
                        <m:ctrlP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.</a:t>
                </a:r>
              </a:p>
              <a:p>
                <a:endParaRPr lang="en-GB" sz="11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At the end, if necessary, we can rearrange for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=…</m:t>
                    </m:r>
                  </m:oMath>
                </a14:m>
                <a:endParaRPr lang="en-GB" sz="1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A58AF88-6F34-3BA0-E8A5-9ED37D4DE4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671" y="0"/>
                <a:ext cx="2456329" cy="3714094"/>
              </a:xfrm>
              <a:prstGeom prst="rect">
                <a:avLst/>
              </a:prstGeom>
              <a:blipFill>
                <a:blip r:embed="rId4"/>
                <a:stretch>
                  <a:fillRect l="-1985" t="-821" r="-248" b="-1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320A747-5384-E228-259D-30318E4B5F4A}"/>
                  </a:ext>
                </a:extLst>
              </p:cNvPr>
              <p:cNvSpPr txBox="1"/>
              <p:nvPr/>
            </p:nvSpPr>
            <p:spPr>
              <a:xfrm>
                <a:off x="2212041" y="1857047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B320A747-5384-E228-259D-30318E4B5F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041" y="1857047"/>
                <a:ext cx="484094" cy="461665"/>
              </a:xfrm>
              <a:prstGeom prst="rect">
                <a:avLst/>
              </a:prstGeom>
              <a:blipFill>
                <a:blip r:embed="rId5"/>
                <a:stretch>
                  <a:fillRect l="-3797" r="-341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98D6C66-BBAC-1E74-1E3F-D64EDD2C06E9}"/>
                  </a:ext>
                </a:extLst>
              </p:cNvPr>
              <p:cNvSpPr txBox="1"/>
              <p:nvPr/>
            </p:nvSpPr>
            <p:spPr>
              <a:xfrm>
                <a:off x="2729752" y="1848815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98D6C66-BBAC-1E74-1E3F-D64EDD2C06E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9752" y="1848815"/>
                <a:ext cx="48409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7EEF896-0E5C-B55F-E1AD-80CFB8607044}"/>
                  </a:ext>
                </a:extLst>
              </p:cNvPr>
              <p:cNvSpPr txBox="1"/>
              <p:nvPr/>
            </p:nvSpPr>
            <p:spPr>
              <a:xfrm>
                <a:off x="3056965" y="1857047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E7EEF896-0E5C-B55F-E1AD-80CFB86070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56965" y="1857047"/>
                <a:ext cx="484094" cy="46166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3D1851E-5EC7-4A65-8878-96AF02C11142}"/>
                  </a:ext>
                </a:extLst>
              </p:cNvPr>
              <p:cNvSpPr txBox="1"/>
              <p:nvPr/>
            </p:nvSpPr>
            <p:spPr>
              <a:xfrm>
                <a:off x="3384178" y="1848814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3D1851E-5EC7-4A65-8878-96AF02C1114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84178" y="1848814"/>
                <a:ext cx="484094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169F293-094E-785D-2603-A6B1C3555083}"/>
                  </a:ext>
                </a:extLst>
              </p:cNvPr>
              <p:cNvSpPr txBox="1"/>
              <p:nvPr/>
            </p:nvSpPr>
            <p:spPr>
              <a:xfrm>
                <a:off x="3706908" y="1668411"/>
                <a:ext cx="990596" cy="8224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2169F293-094E-785D-2603-A6B1C35550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6908" y="1668411"/>
                <a:ext cx="990596" cy="822469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2F1B62D-8E6A-B0E5-D2A6-C79C355DDD27}"/>
                  </a:ext>
                </a:extLst>
              </p:cNvPr>
              <p:cNvSpPr txBox="1"/>
              <p:nvPr/>
            </p:nvSpPr>
            <p:spPr>
              <a:xfrm>
                <a:off x="4498041" y="1866945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62F1B62D-8E6A-B0E5-D2A6-C79C355DDD2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8041" y="1866945"/>
                <a:ext cx="484094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49DA221-1CEE-66F3-249F-5FCF3D628D88}"/>
                  </a:ext>
                </a:extLst>
              </p:cNvPr>
              <p:cNvSpPr txBox="1"/>
              <p:nvPr/>
            </p:nvSpPr>
            <p:spPr>
              <a:xfrm>
                <a:off x="4782672" y="1668410"/>
                <a:ext cx="990596" cy="8224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latin typeface="Cambria Math" panose="02040503050406030204" pitchFamily="18" charset="0"/>
                        </a:rPr>
                        <m:t>3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349DA221-1CEE-66F3-249F-5FCF3D628D8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82672" y="1668410"/>
                <a:ext cx="990596" cy="82246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0053972-31F6-A0E7-4AEB-154260ECB4CB}"/>
                  </a:ext>
                </a:extLst>
              </p:cNvPr>
              <p:cNvSpPr txBox="1"/>
              <p:nvPr/>
            </p:nvSpPr>
            <p:spPr>
              <a:xfrm>
                <a:off x="5499840" y="1881526"/>
                <a:ext cx="53116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10053972-31F6-A0E7-4AEB-154260ECB4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840" y="1881526"/>
                <a:ext cx="531163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1646CB0-B18F-6AE2-5325-10286C51C544}"/>
                  </a:ext>
                </a:extLst>
              </p:cNvPr>
              <p:cNvSpPr txBox="1"/>
              <p:nvPr/>
            </p:nvSpPr>
            <p:spPr>
              <a:xfrm>
                <a:off x="5823697" y="1881526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0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31646CB0-B18F-6AE2-5325-10286C51C54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697" y="1881526"/>
                <a:ext cx="484094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A074713-6B2B-9561-60DD-D0D00B5DF781}"/>
                  </a:ext>
                </a:extLst>
              </p:cNvPr>
              <p:cNvSpPr txBox="1"/>
              <p:nvPr/>
            </p:nvSpPr>
            <p:spPr>
              <a:xfrm>
                <a:off x="3882840" y="2689413"/>
                <a:ext cx="1791819" cy="624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𝑦</m:t>
                    </m:r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3</m:t>
                    </m:r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6A074713-6B2B-9561-60DD-D0D00B5DF7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840" y="2689413"/>
                <a:ext cx="1791819" cy="62427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9B8605B-3EC0-2731-3C05-FECB5F5CBC4E}"/>
                  </a:ext>
                </a:extLst>
              </p:cNvPr>
              <p:cNvSpPr txBox="1"/>
              <p:nvPr/>
            </p:nvSpPr>
            <p:spPr>
              <a:xfrm>
                <a:off x="5472943" y="2763476"/>
                <a:ext cx="53116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69B8605B-3EC0-2731-3C05-FECB5F5CBC4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943" y="2763476"/>
                <a:ext cx="531163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DB39FC9-89D5-CEEB-781C-9291A2EF3AB3}"/>
                  </a:ext>
                </a:extLst>
              </p:cNvPr>
              <p:cNvSpPr txBox="1"/>
              <p:nvPr/>
            </p:nvSpPr>
            <p:spPr>
              <a:xfrm>
                <a:off x="5823697" y="2763475"/>
                <a:ext cx="153969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−1−3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FDB39FC9-89D5-CEEB-781C-9291A2EF3A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697" y="2763475"/>
                <a:ext cx="1539693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F11AFFE-DA40-5B30-6477-307D4A7B96EB}"/>
                  </a:ext>
                </a:extLst>
              </p:cNvPr>
              <p:cNvSpPr txBox="1"/>
              <p:nvPr/>
            </p:nvSpPr>
            <p:spPr>
              <a:xfrm>
                <a:off x="3882840" y="3497738"/>
                <a:ext cx="1791819" cy="79361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(2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+3)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6F11AFFE-DA40-5B30-6477-307D4A7B96E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840" y="3497738"/>
                <a:ext cx="1791819" cy="793615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F749454-38B8-EA8C-733A-F2D54E2E8E3F}"/>
                  </a:ext>
                </a:extLst>
              </p:cNvPr>
              <p:cNvSpPr txBox="1"/>
              <p:nvPr/>
            </p:nvSpPr>
            <p:spPr>
              <a:xfrm>
                <a:off x="5499840" y="3733970"/>
                <a:ext cx="179181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=−1−3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4F749454-38B8-EA8C-733A-F2D54E2E8E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840" y="3733970"/>
                <a:ext cx="1791819" cy="461665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698BC33-5359-B0F8-BA72-54F72A956EEE}"/>
                  </a:ext>
                </a:extLst>
              </p:cNvPr>
              <p:cNvSpPr txBox="1"/>
              <p:nvPr/>
            </p:nvSpPr>
            <p:spPr>
              <a:xfrm>
                <a:off x="4461054" y="4527585"/>
                <a:ext cx="2554940" cy="8965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∴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−1−3</m:t>
                          </m:r>
                          <m:sSup>
                            <m:sSupPr>
                              <m:ctrlP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400" b="0" i="0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+3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6698BC33-5359-B0F8-BA72-54F72A956E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054" y="4527585"/>
                <a:ext cx="2554940" cy="89659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8726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D9E938-ED3D-EC06-934A-DCD1275180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8175F-CF65-6A94-EE01-3ED621D95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On your boards: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0E929459-EC93-ECD0-4A24-59E2A7AA39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82B29E4A-1F1D-4414-9A60-73A47CE74B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6CE161C-A1BF-5C69-25E8-767416705AC1}"/>
                  </a:ext>
                </a:extLst>
              </p:cNvPr>
              <p:cNvSpPr txBox="1"/>
              <p:nvPr/>
            </p:nvSpPr>
            <p:spPr>
              <a:xfrm>
                <a:off x="161557" y="867161"/>
                <a:ext cx="7530161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where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4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+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−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3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</a:t>
                </a: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6CE161C-A1BF-5C69-25E8-767416705A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557" y="867161"/>
                <a:ext cx="7530161" cy="712887"/>
              </a:xfrm>
              <a:prstGeom prst="rect">
                <a:avLst/>
              </a:prstGeom>
              <a:blipFill>
                <a:blip r:embed="rId3"/>
                <a:stretch>
                  <a:fillRect l="-1700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DEC1DDB-0C9C-202A-9D60-BDFB362DB0F0}"/>
                  </a:ext>
                </a:extLst>
              </p:cNvPr>
              <p:cNvSpPr txBox="1"/>
              <p:nvPr/>
            </p:nvSpPr>
            <p:spPr>
              <a:xfrm>
                <a:off x="9735671" y="0"/>
                <a:ext cx="2456329" cy="3714094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We differentiate each term on both sides of the equation with respect to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– including the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terms.</a:t>
                </a:r>
              </a:p>
              <a:p>
                <a:endParaRPr lang="en-GB" sz="105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When we differentiate a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term, we multiply its derivative by</a:t>
                </a:r>
                <a14:m>
                  <m:oMath xmlns:m="http://schemas.openxmlformats.org/officeDocument/2006/math">
                    <m:r>
                      <a:rPr lang="en-GB" sz="1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</m:t>
                    </m:r>
                    <m:f>
                      <m:fPr>
                        <m:ctrlP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.</a:t>
                </a:r>
              </a:p>
              <a:p>
                <a:endParaRPr lang="en-GB" sz="11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At the end, if necessary, we can rearrange for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=…</m:t>
                    </m:r>
                  </m:oMath>
                </a14:m>
                <a:endParaRPr lang="en-GB" sz="1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DEC1DDB-0C9C-202A-9D60-BDFB362DB0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671" y="0"/>
                <a:ext cx="2456329" cy="3714094"/>
              </a:xfrm>
              <a:prstGeom prst="rect">
                <a:avLst/>
              </a:prstGeom>
              <a:blipFill>
                <a:blip r:embed="rId4"/>
                <a:stretch>
                  <a:fillRect l="-1985" t="-821" r="-248" b="-1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1C36E1C-BBA4-7119-ADB4-B2A9D57EBE76}"/>
                  </a:ext>
                </a:extLst>
              </p:cNvPr>
              <p:cNvSpPr txBox="1"/>
              <p:nvPr/>
            </p:nvSpPr>
            <p:spPr>
              <a:xfrm>
                <a:off x="2212041" y="1857047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4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E1C36E1C-BBA4-7119-ADB4-B2A9D57EBE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041" y="1857047"/>
                <a:ext cx="484094" cy="461665"/>
              </a:xfrm>
              <a:prstGeom prst="rect">
                <a:avLst/>
              </a:prstGeom>
              <a:blipFill>
                <a:blip r:embed="rId5"/>
                <a:stretch>
                  <a:fillRect l="-3797" r="-3417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5822602-788A-FCE6-5843-4B517B6FA761}"/>
                  </a:ext>
                </a:extLst>
              </p:cNvPr>
              <p:cNvSpPr txBox="1"/>
              <p:nvPr/>
            </p:nvSpPr>
            <p:spPr>
              <a:xfrm>
                <a:off x="2729752" y="1848815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F5822602-788A-FCE6-5843-4B517B6FA7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9752" y="1848815"/>
                <a:ext cx="484094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C17C0AB-67D4-5EAC-CC5E-7640D5532CCF}"/>
                  </a:ext>
                </a:extLst>
              </p:cNvPr>
              <p:cNvSpPr txBox="1"/>
              <p:nvPr/>
            </p:nvSpPr>
            <p:spPr>
              <a:xfrm>
                <a:off x="3092260" y="1651487"/>
                <a:ext cx="484094" cy="8224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7C17C0AB-67D4-5EAC-CC5E-7640D5532C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92260" y="1651487"/>
                <a:ext cx="484094" cy="82246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CFEF4B0-7D40-808A-543C-279D2E7A540F}"/>
                  </a:ext>
                </a:extLst>
              </p:cNvPr>
              <p:cNvSpPr txBox="1"/>
              <p:nvPr/>
            </p:nvSpPr>
            <p:spPr>
              <a:xfrm>
                <a:off x="3487269" y="1842089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8CFEF4B0-7D40-808A-543C-279D2E7A54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7269" y="1842089"/>
                <a:ext cx="484094" cy="46166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8347C50-9885-0021-78CE-8909A44E72EC}"/>
                  </a:ext>
                </a:extLst>
              </p:cNvPr>
              <p:cNvSpPr txBox="1"/>
              <p:nvPr/>
            </p:nvSpPr>
            <p:spPr>
              <a:xfrm>
                <a:off x="3598761" y="1850359"/>
                <a:ext cx="99059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F8347C50-9885-0021-78CE-8909A44E7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98761" y="1850359"/>
                <a:ext cx="990596" cy="461665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5299C53-A8F6-702A-7648-91C627B5F91D}"/>
                  </a:ext>
                </a:extLst>
              </p:cNvPr>
              <p:cNvSpPr txBox="1"/>
              <p:nvPr/>
            </p:nvSpPr>
            <p:spPr>
              <a:xfrm>
                <a:off x="4235823" y="1857047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F5299C53-A8F6-702A-7648-91C627B5F9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35823" y="1857047"/>
                <a:ext cx="484094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8DD9159-49BF-BC04-8F40-9E3B6C82CE5B}"/>
                  </a:ext>
                </a:extLst>
              </p:cNvPr>
              <p:cNvSpPr txBox="1"/>
              <p:nvPr/>
            </p:nvSpPr>
            <p:spPr>
              <a:xfrm>
                <a:off x="4564341" y="1668410"/>
                <a:ext cx="990596" cy="8224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48DD9159-49BF-BC04-8F40-9E3B6C82CE5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64341" y="1668410"/>
                <a:ext cx="990596" cy="822469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C7C0863-2B99-58C6-6DAB-04FA4EC98119}"/>
                  </a:ext>
                </a:extLst>
              </p:cNvPr>
              <p:cNvSpPr txBox="1"/>
              <p:nvPr/>
            </p:nvSpPr>
            <p:spPr>
              <a:xfrm>
                <a:off x="5499840" y="1881526"/>
                <a:ext cx="53116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8C7C0863-2B99-58C6-6DAB-04FA4EC981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840" y="1881526"/>
                <a:ext cx="531163" cy="46166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ECDB3C5-6DF3-0C5A-CF5D-5A03F67DDBB1}"/>
                  </a:ext>
                </a:extLst>
              </p:cNvPr>
              <p:cNvSpPr txBox="1"/>
              <p:nvPr/>
            </p:nvSpPr>
            <p:spPr>
              <a:xfrm>
                <a:off x="5823697" y="1881526"/>
                <a:ext cx="484094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2ECDB3C5-6DF3-0C5A-CF5D-5A03F67DDBB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697" y="1881526"/>
                <a:ext cx="484094" cy="46166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01DF2C0-BA14-BBFE-B6DD-AADA4E638FC1}"/>
                  </a:ext>
                </a:extLst>
              </p:cNvPr>
              <p:cNvSpPr txBox="1"/>
              <p:nvPr/>
            </p:nvSpPr>
            <p:spPr>
              <a:xfrm>
                <a:off x="3882840" y="2689413"/>
                <a:ext cx="1791819" cy="624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GB" sz="2400" b="0" i="1" smtClean="0"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f>
                      <m:fPr>
                        <m:ctrlPr>
                          <a:rPr lang="en-GB" sz="2400" b="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b="0" i="1" dirty="0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801DF2C0-BA14-BBFE-B6DD-AADA4E638F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840" y="2689413"/>
                <a:ext cx="1791819" cy="624273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3400682-EEDF-08FF-B88A-D9F0799A14FD}"/>
                  </a:ext>
                </a:extLst>
              </p:cNvPr>
              <p:cNvSpPr txBox="1"/>
              <p:nvPr/>
            </p:nvSpPr>
            <p:spPr>
              <a:xfrm>
                <a:off x="5472943" y="2763476"/>
                <a:ext cx="53116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13400682-EEDF-08FF-B88A-D9F0799A14F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72943" y="2763476"/>
                <a:ext cx="531163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85C8D6C-F62D-A6A6-4B6F-190419D7816F}"/>
                  </a:ext>
                </a:extLst>
              </p:cNvPr>
              <p:cNvSpPr txBox="1"/>
              <p:nvPr/>
            </p:nvSpPr>
            <p:spPr>
              <a:xfrm>
                <a:off x="5823697" y="2763475"/>
                <a:ext cx="2163856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1−2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−4</m:t>
                      </m:r>
                      <m:sSup>
                        <m:sSup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27" name="TextBox 26">
                <a:extLst>
                  <a:ext uri="{FF2B5EF4-FFF2-40B4-BE49-F238E27FC236}">
                    <a16:creationId xmlns:a16="http://schemas.microsoft.com/office/drawing/2014/main" id="{285C8D6C-F62D-A6A6-4B6F-190419D781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23697" y="2763475"/>
                <a:ext cx="2163856" cy="461665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7B44344-3FFC-AB7C-72E1-93573D781C05}"/>
                  </a:ext>
                </a:extLst>
              </p:cNvPr>
              <p:cNvSpPr txBox="1"/>
              <p:nvPr/>
            </p:nvSpPr>
            <p:spPr>
              <a:xfrm>
                <a:off x="3882840" y="3648897"/>
                <a:ext cx="1885948" cy="62427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 xmlns:m="http://schemas.openxmlformats.org/officeDocument/2006/math">
                    <m:f>
                      <m:fPr>
                        <m:ctrlPr>
                          <a:rPr lang="en-GB" sz="24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sz="2400" b="0" i="1" smtClean="0"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1−3</m:t>
                    </m:r>
                    <m:sSup>
                      <m:sSupPr>
                        <m:ctrlPr>
                          <a:rPr lang="en-GB" sz="2400" b="0" i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p>
                        <m:r>
                          <a:rPr lang="en-GB" sz="24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sz="2400" b="0" i="0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GB" sz="2400" dirty="0"/>
                  <a:t> </a:t>
                </a:r>
              </a:p>
            </p:txBody>
          </p:sp>
        </mc:Choice>
        <mc:Fallback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id="{07B44344-3FFC-AB7C-72E1-93573D781C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2840" y="3648897"/>
                <a:ext cx="1885948" cy="624273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D40D8DD-F01F-DD4A-48CB-E00F6AF95547}"/>
                  </a:ext>
                </a:extLst>
              </p:cNvPr>
              <p:cNvSpPr txBox="1"/>
              <p:nvPr/>
            </p:nvSpPr>
            <p:spPr>
              <a:xfrm>
                <a:off x="5499840" y="3733970"/>
                <a:ext cx="248771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1−2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2400" i="1">
                          <a:latin typeface="Cambria Math" panose="02040503050406030204" pitchFamily="18" charset="0"/>
                        </a:rPr>
                        <m:t>−4</m:t>
                      </m:r>
                      <m:sSup>
                        <m:sSup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</m:oMath>
                  </m:oMathPara>
                </a14:m>
                <a:endParaRPr lang="en-GB" sz="2400" dirty="0"/>
              </a:p>
              <a:p>
                <a:pPr/>
                <a:endParaRPr lang="en-GB" sz="2400" dirty="0"/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BD40D8DD-F01F-DD4A-48CB-E00F6AF955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99840" y="3733970"/>
                <a:ext cx="2487713" cy="830997"/>
              </a:xfrm>
              <a:prstGeom prst="rect">
                <a:avLst/>
              </a:prstGeom>
              <a:blipFill>
                <a:blip r:embed="rId1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6570F33-D264-FFA8-E84E-0041BD18832F}"/>
                  </a:ext>
                </a:extLst>
              </p:cNvPr>
              <p:cNvSpPr txBox="1"/>
              <p:nvPr/>
            </p:nvSpPr>
            <p:spPr>
              <a:xfrm>
                <a:off x="4461054" y="4527585"/>
                <a:ext cx="3304622" cy="89659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∴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sz="2400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1−2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400" i="1">
                              <a:latin typeface="Cambria Math" panose="02040503050406030204" pitchFamily="18" charset="0"/>
                            </a:rPr>
                            <m:t>−4</m:t>
                          </m:r>
                          <m:sSup>
                            <m:sSup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sup>
                          </m:sSup>
                        </m:num>
                        <m:den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1−3</m:t>
                          </m:r>
                          <m:sSup>
                            <m:sSupPr>
                              <m:ctrlPr>
                                <a:rPr lang="en-GB" sz="24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24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sz="240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31" name="TextBox 30">
                <a:extLst>
                  <a:ext uri="{FF2B5EF4-FFF2-40B4-BE49-F238E27FC236}">
                    <a16:creationId xmlns:a16="http://schemas.microsoft.com/office/drawing/2014/main" id="{D6570F33-D264-FFA8-E84E-0041BD18832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61054" y="4527585"/>
                <a:ext cx="3304622" cy="896592"/>
              </a:xfrm>
              <a:prstGeom prst="rect">
                <a:avLst/>
              </a:prstGeom>
              <a:blipFill>
                <a:blip r:embed="rId1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9540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7" grpId="0"/>
      <p:bldP spid="28" grpId="0"/>
      <p:bldP spid="29" grpId="0"/>
      <p:bldP spid="3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4C5C2B-DA87-C238-799D-F9834EF65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1CF2DF-DF64-1397-D1C9-04054E298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Quickfire derivatives - whiteboards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CC4B45A2-4ADD-8C45-DC07-CF2CF687026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7D315E8E-2854-E996-E2D6-1CFE57ECA8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EA2E61A-2D57-40C9-FEA5-316BB8D7D095}"/>
                  </a:ext>
                </a:extLst>
              </p:cNvPr>
              <p:cNvSpPr txBox="1"/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for each of: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8EA2E61A-2D57-40C9-FEA5-316BB8D7D09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8245" y="631926"/>
                <a:ext cx="3240549" cy="712887"/>
              </a:xfrm>
              <a:prstGeom prst="rect">
                <a:avLst/>
              </a:prstGeom>
              <a:blipFill>
                <a:blip r:embed="rId3"/>
                <a:stretch>
                  <a:fillRect l="-3955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9CD924-40FF-187B-72F4-DAD3D03F6747}"/>
                  </a:ext>
                </a:extLst>
              </p:cNvPr>
              <p:cNvSpPr txBox="1"/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FC9CD924-40FF-187B-72F4-DAD3D03F674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1706003"/>
                <a:ext cx="2223630" cy="369332"/>
              </a:xfrm>
              <a:prstGeom prst="rect">
                <a:avLst/>
              </a:prstGeom>
              <a:blipFill>
                <a:blip r:embed="rId4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38E4DFE-74D7-93F4-95E3-9E9F44B74198}"/>
                  </a:ext>
                </a:extLst>
              </p:cNvPr>
              <p:cNvSpPr txBox="1"/>
              <p:nvPr/>
            </p:nvSpPr>
            <p:spPr>
              <a:xfrm>
                <a:off x="2804584" y="1570677"/>
                <a:ext cx="2223630" cy="66556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38E4DFE-74D7-93F4-95E3-9E9F44B7419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1570677"/>
                <a:ext cx="2223630" cy="6655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853A76-934B-C3FB-8471-016A89FF3CA3}"/>
                  </a:ext>
                </a:extLst>
              </p:cNvPr>
              <p:cNvSpPr txBox="1"/>
              <p:nvPr/>
            </p:nvSpPr>
            <p:spPr>
              <a:xfrm>
                <a:off x="199530" y="2370429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unc>
                        <m:func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 b="0" i="0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ln</m:t>
                          </m:r>
                        </m:fName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func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D853A76-934B-C3FB-8471-016A89FF3C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2370429"/>
                <a:ext cx="2223630" cy="369332"/>
              </a:xfrm>
              <a:prstGeom prst="rect">
                <a:avLst/>
              </a:prstGeom>
              <a:blipFill>
                <a:blip r:embed="rId6"/>
                <a:stretch>
                  <a:fillRect b="-833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7C8E910-E336-CD20-4AAE-D5168262BCF0}"/>
                  </a:ext>
                </a:extLst>
              </p:cNvPr>
              <p:cNvSpPr txBox="1"/>
              <p:nvPr/>
            </p:nvSpPr>
            <p:spPr>
              <a:xfrm>
                <a:off x="2804584" y="2317096"/>
                <a:ext cx="3179357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(1−3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47C8E910-E336-CD20-4AAE-D5168262BCF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2317096"/>
                <a:ext cx="3179357" cy="6182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F3D4620-8D2B-1F29-F24F-9017F20F0966}"/>
                  </a:ext>
                </a:extLst>
              </p:cNvPr>
              <p:cNvSpPr txBox="1"/>
              <p:nvPr/>
            </p:nvSpPr>
            <p:spPr>
              <a:xfrm>
                <a:off x="199530" y="3086122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GB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sin</m:t>
                          </m:r>
                        </m:fName>
                        <m:e>
                          <m: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</m:func>
                      <m:r>
                        <a:rPr lang="en-GB" i="1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GB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F3D4620-8D2B-1F29-F24F-9017F20F09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3086122"/>
                <a:ext cx="2223630" cy="369332"/>
              </a:xfrm>
              <a:prstGeom prst="rect">
                <a:avLst/>
              </a:prstGeom>
              <a:blipFill>
                <a:blip r:embed="rId8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35A671-9489-843F-0A05-643B0CB83C62}"/>
                  </a:ext>
                </a:extLst>
              </p:cNvPr>
              <p:cNvSpPr txBox="1"/>
              <p:nvPr/>
            </p:nvSpPr>
            <p:spPr>
              <a:xfrm>
                <a:off x="2804583" y="3047618"/>
                <a:ext cx="3233145" cy="695447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sup>
                          </m:sSup>
                        </m:num>
                        <m:den>
                          <m:func>
                            <m:funcPr>
                              <m:ctrlP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GB" b="0" i="0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cos</m:t>
                              </m:r>
                            </m:fName>
                            <m:e>
                              <m:r>
                                <a:rPr lang="en-GB" b="0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func>
                        </m:den>
                      </m:f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9335A671-9489-843F-0A05-643B0CB83C6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3" y="3047618"/>
                <a:ext cx="3233145" cy="69544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BC90184-C28C-D2B9-0996-D163166744DE}"/>
                  </a:ext>
                </a:extLst>
              </p:cNvPr>
              <p:cNvSpPr txBox="1"/>
              <p:nvPr/>
            </p:nvSpPr>
            <p:spPr>
              <a:xfrm>
                <a:off x="199530" y="3944191"/>
                <a:ext cx="2223630" cy="369332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𝑎𝑥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8BC90184-C28C-D2B9-0996-D163166744D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9530" y="3944191"/>
                <a:ext cx="2223630" cy="369332"/>
              </a:xfrm>
              <a:prstGeom prst="rect">
                <a:avLst/>
              </a:prstGeom>
              <a:blipFill>
                <a:blip r:embed="rId10"/>
                <a:stretch>
                  <a:fillRect b="-819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1FFDCE0-8AE8-2754-4B6B-F047AC29BBF9}"/>
                  </a:ext>
                </a:extLst>
              </p:cNvPr>
              <p:cNvSpPr txBox="1"/>
              <p:nvPr/>
            </p:nvSpPr>
            <p:spPr>
              <a:xfrm>
                <a:off x="2804584" y="3808865"/>
                <a:ext cx="2223630" cy="618246"/>
              </a:xfrm>
              <a:prstGeom prst="rect">
                <a:avLst/>
              </a:prstGeom>
              <a:solidFill>
                <a:schemeClr val="accent2">
                  <a:lumMod val="75000"/>
                </a:schemeClr>
              </a:solidFill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sup>
                      </m:sSup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𝑙𝑛𝑎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b="0" i="1" smtClean="0">
                          <a:solidFill>
                            <a:schemeClr val="bg1"/>
                          </a:solidFill>
                          <a:latin typeface="Cambria Math" panose="02040503050406030204" pitchFamily="18" charset="0"/>
                        </a:rPr>
                        <m:t>𝑎</m:t>
                      </m:r>
                    </m:oMath>
                  </m:oMathPara>
                </a14:m>
                <a:endParaRPr lang="en-GB" dirty="0">
                  <a:solidFill>
                    <a:schemeClr val="bg1"/>
                  </a:solidFill>
                </a:endParaRPr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11FFDCE0-8AE8-2754-4B6B-F047AC29BBF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04584" y="3808865"/>
                <a:ext cx="2223630" cy="61824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56E5530-B939-75A5-21B6-C4D138377C38}"/>
                  </a:ext>
                </a:extLst>
              </p:cNvPr>
              <p:cNvSpPr txBox="1"/>
              <p:nvPr/>
            </p:nvSpPr>
            <p:spPr>
              <a:xfrm>
                <a:off x="9735671" y="0"/>
                <a:ext cx="2456329" cy="3714094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We differentiate each term on both sides of the equation with respect to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– including the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terms.</a:t>
                </a:r>
              </a:p>
              <a:p>
                <a:endParaRPr lang="en-GB" sz="105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When we differentiate a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term, we multiply its derivative by</a:t>
                </a:r>
                <a14:m>
                  <m:oMath xmlns:m="http://schemas.openxmlformats.org/officeDocument/2006/math">
                    <m:r>
                      <a:rPr lang="en-GB" sz="1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</m:t>
                    </m:r>
                    <m:f>
                      <m:fPr>
                        <m:ctrlP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.</a:t>
                </a:r>
              </a:p>
              <a:p>
                <a:endParaRPr lang="en-GB" sz="11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At the end, if necessary, we can rearrange for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=…</m:t>
                    </m:r>
                  </m:oMath>
                </a14:m>
                <a:endParaRPr lang="en-GB" sz="1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656E5530-B939-75A5-21B6-C4D138377C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671" y="0"/>
                <a:ext cx="2456329" cy="3714094"/>
              </a:xfrm>
              <a:prstGeom prst="rect">
                <a:avLst/>
              </a:prstGeom>
              <a:blipFill>
                <a:blip r:embed="rId12"/>
                <a:stretch>
                  <a:fillRect l="-1985" t="-821" r="-248" b="-1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4665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606DD9-EAEA-9AC2-0D38-A5010147D9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74B7C6-92C2-6ABA-79AF-55EB4087B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269" y="71438"/>
            <a:ext cx="8171331" cy="526956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0000"/>
                </a:solidFill>
              </a:rPr>
              <a:t>Look out for products and quotients:</a:t>
            </a:r>
          </a:p>
        </p:txBody>
      </p:sp>
      <p:pic>
        <p:nvPicPr>
          <p:cNvPr id="4" name="Picture 3" descr="A black background with orange and green letters&#10;&#10;Description automatically generated">
            <a:extLst>
              <a:ext uri="{FF2B5EF4-FFF2-40B4-BE49-F238E27FC236}">
                <a16:creationId xmlns:a16="http://schemas.microsoft.com/office/drawing/2014/main" id="{F62B6516-A479-3299-A6EC-C0AB699484D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31" t="41402" r="15311" b="44578"/>
          <a:stretch/>
        </p:blipFill>
        <p:spPr bwMode="auto">
          <a:xfrm>
            <a:off x="5387975" y="6290173"/>
            <a:ext cx="1416050" cy="27876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4" name="Rectangle 5">
            <a:extLst>
              <a:ext uri="{FF2B5EF4-FFF2-40B4-BE49-F238E27FC236}">
                <a16:creationId xmlns:a16="http://schemas.microsoft.com/office/drawing/2014/main" id="{EB343A38-D367-E076-50EF-16EC79F294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5D15D14-CDC3-3D67-F4E2-C7E81576DB76}"/>
                  </a:ext>
                </a:extLst>
              </p:cNvPr>
              <p:cNvSpPr txBox="1"/>
              <p:nvPr/>
            </p:nvSpPr>
            <p:spPr>
              <a:xfrm>
                <a:off x="161557" y="867161"/>
                <a:ext cx="7530161" cy="712887"/>
              </a:xfrm>
              <a:prstGeom prst="rect">
                <a:avLst/>
              </a:prstGeom>
              <a:solidFill>
                <a:schemeClr val="accent2"/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2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where </a:t>
                </a:r>
                <a14:m>
                  <m:oMath xmlns:m="http://schemas.openxmlformats.org/officeDocument/2006/math"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3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𝑥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2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−</m:t>
                    </m:r>
                    <m:sSup>
                      <m:sSupPr>
                        <m:ctrlP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sSupPr>
                      <m:e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𝑒</m:t>
                        </m:r>
                      </m:e>
                      <m:sup>
                        <m:r>
                          <a:rPr lang="en-GB" sz="2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𝑦</m:t>
                        </m:r>
                      </m:sup>
                    </m:sSup>
                    <m:r>
                      <a:rPr lang="en-GB" sz="2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=1</m:t>
                    </m:r>
                  </m:oMath>
                </a14:m>
                <a:endParaRPr lang="en-GB" sz="2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65D15D14-CDC3-3D67-F4E2-C7E81576DB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557" y="867161"/>
                <a:ext cx="7530161" cy="712887"/>
              </a:xfrm>
              <a:prstGeom prst="rect">
                <a:avLst/>
              </a:prstGeom>
              <a:blipFill>
                <a:blip r:embed="rId3"/>
                <a:stretch>
                  <a:fillRect l="-1700" b="-1025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F364E89-4F68-943E-06E6-0A7B0F100832}"/>
                  </a:ext>
                </a:extLst>
              </p:cNvPr>
              <p:cNvSpPr txBox="1"/>
              <p:nvPr/>
            </p:nvSpPr>
            <p:spPr>
              <a:xfrm>
                <a:off x="9735671" y="0"/>
                <a:ext cx="2456329" cy="3714094"/>
              </a:xfrm>
              <a:prstGeom prst="rect">
                <a:avLst/>
              </a:prstGeom>
              <a:solidFill>
                <a:schemeClr val="accent4"/>
              </a:solidFill>
            </p:spPr>
            <p:txBody>
              <a:bodyPr wrap="square">
                <a:spAutoFit/>
              </a:bodyPr>
              <a:lstStyle/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We differentiate each term on both sides of the equation with respect to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𝑥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– including the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terms.</a:t>
                </a:r>
              </a:p>
              <a:p>
                <a:endParaRPr lang="en-GB" sz="105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When we differentiate a </a:t>
                </a:r>
                <a14:m>
                  <m:oMath xmlns:m="http://schemas.openxmlformats.org/officeDocument/2006/math"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𝑦</m:t>
                    </m:r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 term, we multiply its derivative by</a:t>
                </a:r>
                <a14:m>
                  <m:oMath xmlns:m="http://schemas.openxmlformats.org/officeDocument/2006/math">
                    <m:r>
                      <a:rPr lang="en-GB" sz="1800" b="0" i="0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 </m:t>
                    </m:r>
                    <m:f>
                      <m:fPr>
                        <m:ctrlP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</m:oMath>
                </a14:m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.</a:t>
                </a:r>
              </a:p>
              <a:p>
                <a:endParaRPr lang="en-GB" sz="11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  <a:p>
                <a:r>
                  <a:rPr lang="en-GB" sz="1800" dirty="0">
                    <a:solidFill>
                      <a:schemeClr val="bg1"/>
                    </a:solidFill>
                    <a:latin typeface="DengXian" panose="02010600030101010101" pitchFamily="2" charset="-122"/>
                    <a:ea typeface="DengXian" panose="02010600030101010101" pitchFamily="2" charset="-122"/>
                  </a:rPr>
                  <a:t>At the end, if necessary, we can rearrange for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</m:ctrlPr>
                      </m:fPr>
                      <m:num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𝑑𝑦</m:t>
                        </m:r>
                      </m:num>
                      <m:den>
                        <m:r>
                          <a:rPr lang="en-GB" sz="1800" b="0" i="1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  <a:ea typeface="DengXian" panose="02010600030101010101" pitchFamily="2" charset="-122"/>
                          </a:rPr>
                          <m:t>𝑑𝑥</m:t>
                        </m:r>
                      </m:den>
                    </m:f>
                    <m:r>
                      <a:rPr lang="en-GB" sz="1800" b="0" i="1" smtClean="0">
                        <a:solidFill>
                          <a:schemeClr val="bg1"/>
                        </a:solidFill>
                        <a:latin typeface="Cambria Math" panose="02040503050406030204" pitchFamily="18" charset="0"/>
                        <a:ea typeface="DengXian" panose="02010600030101010101" pitchFamily="2" charset="-122"/>
                      </a:rPr>
                      <m:t>=…</m:t>
                    </m:r>
                  </m:oMath>
                </a14:m>
                <a:endParaRPr lang="en-GB" sz="1800" dirty="0">
                  <a:solidFill>
                    <a:schemeClr val="bg1"/>
                  </a:solidFill>
                  <a:latin typeface="DengXian" panose="02010600030101010101" pitchFamily="2" charset="-122"/>
                  <a:ea typeface="DengXian" panose="02010600030101010101" pitchFamily="2" charset="-122"/>
                </a:endParaRPr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8F364E89-4F68-943E-06E6-0A7B0F1008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35671" y="0"/>
                <a:ext cx="2456329" cy="3714094"/>
              </a:xfrm>
              <a:prstGeom prst="rect">
                <a:avLst/>
              </a:prstGeom>
              <a:blipFill>
                <a:blip r:embed="rId4"/>
                <a:stretch>
                  <a:fillRect l="-1985" t="-821" r="-248" b="-16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278EDF-9BA8-8165-11FE-826BFBC1A3E8}"/>
                  </a:ext>
                </a:extLst>
              </p:cNvPr>
              <p:cNvSpPr txBox="1"/>
              <p:nvPr/>
            </p:nvSpPr>
            <p:spPr>
              <a:xfrm>
                <a:off x="6096000" y="1734671"/>
                <a:ext cx="3437965" cy="28310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solidFill>
                      <a:schemeClr val="accent4"/>
                    </a:solidFill>
                  </a:rPr>
                  <a:t>To find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d>
                      <m:d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sSup>
                          <m:sSupPr>
                            <m:ctrlPr>
                              <a:rPr lang="en-GB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GB" b="0" i="1" smtClean="0">
                                <a:solidFill>
                                  <a:schemeClr val="accent4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GB" b="0" dirty="0">
                  <a:solidFill>
                    <a:schemeClr val="accent4"/>
                  </a:solidFill>
                </a:endParaRPr>
              </a:p>
              <a:p>
                <a:endParaRPr lang="en-GB" b="0" i="1" dirty="0">
                  <a:solidFill>
                    <a:schemeClr val="accent4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=3</m:t>
                    </m:r>
                    <m:sSup>
                      <m:sSup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GB" dirty="0">
                    <a:solidFill>
                      <a:schemeClr val="accent4"/>
                    </a:solidFill>
                  </a:rPr>
                  <a:t>   and  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endParaRPr lang="en-GB" dirty="0">
                  <a:solidFill>
                    <a:schemeClr val="accent4"/>
                  </a:solidFill>
                </a:endParaRPr>
              </a:p>
              <a:p>
                <a:endParaRPr lang="en-GB" b="0" i="1" dirty="0">
                  <a:solidFill>
                    <a:schemeClr val="accent4"/>
                  </a:solidFill>
                  <a:latin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𝑑𝑢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=6</m:t>
                    </m:r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dirty="0">
                    <a:solidFill>
                      <a:schemeClr val="accent4"/>
                    </a:solidFill>
                  </a:rPr>
                  <a:t>   and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𝑑𝑣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𝑑𝑦</m:t>
                        </m:r>
                      </m:num>
                      <m:den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𝑑𝑥</m:t>
                        </m:r>
                      </m:den>
                    </m:f>
                  </m:oMath>
                </a14:m>
                <a:endParaRPr lang="en-GB" dirty="0">
                  <a:solidFill>
                    <a:schemeClr val="accent4"/>
                  </a:solidFill>
                </a:endParaRPr>
              </a:p>
              <a:p>
                <a:endParaRPr lang="en-GB" dirty="0">
                  <a:solidFill>
                    <a:schemeClr val="accent4"/>
                  </a:solidFill>
                </a:endParaRPr>
              </a:p>
              <a:p>
                <a:r>
                  <a:rPr lang="en-GB" dirty="0">
                    <a:solidFill>
                      <a:schemeClr val="accent4"/>
                    </a:solidFill>
                  </a:rPr>
                  <a:t>Hence, the derivative of </a:t>
                </a:r>
                <a14:m>
                  <m:oMath xmlns:m="http://schemas.openxmlformats.org/officeDocument/2006/math"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3</m:t>
                    </m:r>
                    <m:sSup>
                      <m:sSupPr>
                        <m:ctrlP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GB" b="0" i="1" smtClean="0">
                            <a:solidFill>
                              <a:schemeClr val="accent4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GB" b="0" i="1" smtClean="0">
                        <a:solidFill>
                          <a:schemeClr val="accent4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dirty="0">
                    <a:solidFill>
                      <a:schemeClr val="accent4"/>
                    </a:solidFill>
                  </a:rPr>
                  <a:t> is</a:t>
                </a:r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solidFill>
                                <a:schemeClr val="accent4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en-GB" b="0" i="1" smtClean="0">
                          <a:solidFill>
                            <a:schemeClr val="accent4"/>
                          </a:solidFill>
                          <a:latin typeface="Cambria Math" panose="02040503050406030204" pitchFamily="18" charset="0"/>
                        </a:rPr>
                        <m:t>𝑥𝑦</m:t>
                      </m:r>
                    </m:oMath>
                  </m:oMathPara>
                </a14:m>
                <a:endParaRPr lang="en-GB" dirty="0">
                  <a:solidFill>
                    <a:schemeClr val="accent4"/>
                  </a:solidFill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0278EDF-9BA8-8165-11FE-826BFBC1A3E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1734671"/>
                <a:ext cx="3437965" cy="2831031"/>
              </a:xfrm>
              <a:prstGeom prst="rect">
                <a:avLst/>
              </a:prstGeom>
              <a:blipFill>
                <a:blip r:embed="rId5"/>
                <a:stretch>
                  <a:fillRect l="-14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E2E635-954E-8CB0-0D32-4E7118CE1583}"/>
                  </a:ext>
                </a:extLst>
              </p:cNvPr>
              <p:cNvSpPr txBox="1"/>
              <p:nvPr/>
            </p:nvSpPr>
            <p:spPr>
              <a:xfrm>
                <a:off x="1741394" y="1681041"/>
                <a:ext cx="1580030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+6</m:t>
                      </m:r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𝑥𝑦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9CE2E635-954E-8CB0-0D32-4E7118CE158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1394" y="1681041"/>
                <a:ext cx="1580030" cy="61824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FB5D77F-B5BF-E5F6-A685-D31691131B90}"/>
                  </a:ext>
                </a:extLst>
              </p:cNvPr>
              <p:cNvSpPr txBox="1"/>
              <p:nvPr/>
            </p:nvSpPr>
            <p:spPr>
              <a:xfrm>
                <a:off x="3152309" y="1681041"/>
                <a:ext cx="991625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− 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p>
                      </m:sSup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8FB5D77F-B5BF-E5F6-A685-D31691131B9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2309" y="1681041"/>
                <a:ext cx="991625" cy="61824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0CB56A8-DF44-AB51-9844-8297284B668F}"/>
                  </a:ext>
                </a:extLst>
              </p:cNvPr>
              <p:cNvSpPr txBox="1"/>
              <p:nvPr/>
            </p:nvSpPr>
            <p:spPr>
              <a:xfrm>
                <a:off x="3876210" y="1848815"/>
                <a:ext cx="991625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0CB56A8-DF44-AB51-9844-8297284B66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76210" y="1848815"/>
                <a:ext cx="991625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E27932E-E12D-4C0D-8977-DC5F0B7A439E}"/>
                  </a:ext>
                </a:extLst>
              </p:cNvPr>
              <p:cNvSpPr txBox="1"/>
              <p:nvPr/>
            </p:nvSpPr>
            <p:spPr>
              <a:xfrm>
                <a:off x="2023781" y="2503139"/>
                <a:ext cx="3601571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3</m:t>
                      </m:r>
                      <m:sSup>
                        <m:sSup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b="0" i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p>
                      </m:sSup>
                      <m:f>
                        <m:fPr>
                          <m:ctrlPr>
                            <a:rPr lang="en-GB" b="0" i="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=−6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𝑥𝑦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E27932E-E12D-4C0D-8977-DC5F0B7A43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781" y="2503139"/>
                <a:ext cx="3601571" cy="61824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A75E229-CCCF-9E23-2343-AFD929143B43}"/>
                  </a:ext>
                </a:extLst>
              </p:cNvPr>
              <p:cNvSpPr txBox="1"/>
              <p:nvPr/>
            </p:nvSpPr>
            <p:spPr>
              <a:xfrm>
                <a:off x="2023780" y="3222378"/>
                <a:ext cx="3601571" cy="61824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(3</m:t>
                      </m:r>
                      <m:sSup>
                        <m:sSupPr>
                          <m:ctrlPr>
                            <a:rPr lang="en-GB" b="0" i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−</m:t>
                      </m:r>
                      <m:sSup>
                        <m:sSupPr>
                          <m:ctrlPr>
                            <a:rPr lang="en-GB" b="0" i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GB" b="0" i="0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p>
                      </m:sSup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)=−6</m:t>
                      </m:r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𝑥𝑦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A75E229-CCCF-9E23-2343-AFD929143B4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23780" y="3222378"/>
                <a:ext cx="3601571" cy="61824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1C93D1C-6CEF-F5B6-67B6-497279460078}"/>
                  </a:ext>
                </a:extLst>
              </p:cNvPr>
              <p:cNvSpPr txBox="1"/>
              <p:nvPr/>
            </p:nvSpPr>
            <p:spPr>
              <a:xfrm>
                <a:off x="2338571" y="3947456"/>
                <a:ext cx="2971987" cy="63658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𝑑𝑦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𝑑𝑥</m:t>
                          </m:r>
                        </m:den>
                      </m:f>
                      <m:r>
                        <a:rPr lang="en-GB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>
                              <a:latin typeface="Cambria Math" panose="02040503050406030204" pitchFamily="18" charset="0"/>
                            </a:rPr>
                            <m:t>−6</m:t>
                          </m:r>
                          <m:r>
                            <a:rPr lang="en-GB">
                              <a:latin typeface="Cambria Math" panose="02040503050406030204" pitchFamily="18" charset="0"/>
                            </a:rPr>
                            <m:t>𝑥𝑦</m:t>
                          </m:r>
                        </m:num>
                        <m:den>
                          <m:r>
                            <a:rPr lang="en-GB">
                              <a:latin typeface="Cambria Math" panose="02040503050406030204" pitchFamily="18" charset="0"/>
                            </a:rPr>
                            <m:t>3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GB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GB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GB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GB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01C93D1C-6CEF-F5B6-67B6-49727946007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8571" y="3947456"/>
                <a:ext cx="2971987" cy="63658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0680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" grpId="0"/>
      <p:bldP spid="8" grpId="0"/>
      <p:bldP spid="9" grpId="0"/>
      <p:bldP spid="12" grpId="0"/>
      <p:bldP spid="13" grpId="0"/>
      <p:bldP spid="16" grpId="0"/>
    </p:bldLst>
  </p:timing>
</p:sld>
</file>

<file path=ppt/theme/theme1.xml><?xml version="1.0" encoding="utf-8"?>
<a:theme xmlns:a="http://schemas.openxmlformats.org/drawingml/2006/main" name="AfterglowVTI">
  <a:themeElements>
    <a:clrScheme name="AnalogousFromRegularSeed_2SEEDS">
      <a:dk1>
        <a:srgbClr val="000000"/>
      </a:dk1>
      <a:lt1>
        <a:srgbClr val="FFFFFF"/>
      </a:lt1>
      <a:dk2>
        <a:srgbClr val="23323E"/>
      </a:dk2>
      <a:lt2>
        <a:srgbClr val="E8E3E2"/>
      </a:lt2>
      <a:accent1>
        <a:srgbClr val="3B94B1"/>
      </a:accent1>
      <a:accent2>
        <a:srgbClr val="46B4A1"/>
      </a:accent2>
      <a:accent3>
        <a:srgbClr val="4D74C3"/>
      </a:accent3>
      <a:accent4>
        <a:srgbClr val="B13B58"/>
      </a:accent4>
      <a:accent5>
        <a:srgbClr val="C3604D"/>
      </a:accent5>
      <a:accent6>
        <a:srgbClr val="B1803B"/>
      </a:accent6>
      <a:hlink>
        <a:srgbClr val="BF5F3F"/>
      </a:hlink>
      <a:folHlink>
        <a:srgbClr val="7F7F7F"/>
      </a:folHlink>
    </a:clrScheme>
    <a:fontScheme name="Trade Gothic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glowVTI" id="{804DBEB7-1920-4C72-A0CB-091339F1875F}" vid="{D4C59F5A-9ECA-4C96-BDFD-0606A75324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1199</Words>
  <Application>Microsoft Office PowerPoint</Application>
  <PresentationFormat>Widescreen</PresentationFormat>
  <Paragraphs>180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DengXian</vt:lpstr>
      <vt:lpstr>Aptos</vt:lpstr>
      <vt:lpstr>Arial</vt:lpstr>
      <vt:lpstr>Cambria Math</vt:lpstr>
      <vt:lpstr>Trade Gothic Next Cond</vt:lpstr>
      <vt:lpstr>Trade Gothic Next Light</vt:lpstr>
      <vt:lpstr>AfterglowVTI</vt:lpstr>
      <vt:lpstr>Unit 9.2 IMPLICIT differentiation</vt:lpstr>
      <vt:lpstr>STARTER – on your whiteboards:</vt:lpstr>
      <vt:lpstr>9.2 – Implicit Differentiation Learning ObjectiveS</vt:lpstr>
      <vt:lpstr>Wait... What was explicit differentiation??</vt:lpstr>
      <vt:lpstr>Implicit Differentiation</vt:lpstr>
      <vt:lpstr>Example 1:</vt:lpstr>
      <vt:lpstr>On your boards:</vt:lpstr>
      <vt:lpstr>Quickfire derivatives - whiteboards</vt:lpstr>
      <vt:lpstr>Look out for products and quotients:</vt:lpstr>
      <vt:lpstr>TASK 1 – on onenote</vt:lpstr>
      <vt:lpstr>Example 2:</vt:lpstr>
      <vt:lpstr>Example 3:</vt:lpstr>
      <vt:lpstr>Task 2 – work in pairs</vt:lpstr>
      <vt:lpstr>Test your understanding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Craig Evans</dc:creator>
  <cp:lastModifiedBy>Craig Evans</cp:lastModifiedBy>
  <cp:revision>10</cp:revision>
  <dcterms:created xsi:type="dcterms:W3CDTF">2024-09-19T17:07:58Z</dcterms:created>
  <dcterms:modified xsi:type="dcterms:W3CDTF">2025-10-13T17:19:33Z</dcterms:modified>
</cp:coreProperties>
</file>