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5"/>
  </p:notesMasterIdLst>
  <p:sldIdLst>
    <p:sldId id="256" r:id="rId2"/>
    <p:sldId id="290" r:id="rId3"/>
    <p:sldId id="283" r:id="rId4"/>
    <p:sldId id="302" r:id="rId5"/>
    <p:sldId id="304" r:id="rId6"/>
    <p:sldId id="317" r:id="rId7"/>
    <p:sldId id="305" r:id="rId8"/>
    <p:sldId id="318" r:id="rId9"/>
    <p:sldId id="319" r:id="rId10"/>
    <p:sldId id="320" r:id="rId11"/>
    <p:sldId id="321" r:id="rId12"/>
    <p:sldId id="322" r:id="rId13"/>
    <p:sldId id="323" r:id="rId14"/>
    <p:sldId id="310" r:id="rId15"/>
    <p:sldId id="312" r:id="rId16"/>
    <p:sldId id="311" r:id="rId17"/>
    <p:sldId id="313" r:id="rId18"/>
    <p:sldId id="314" r:id="rId19"/>
    <p:sldId id="315" r:id="rId20"/>
    <p:sldId id="316" r:id="rId21"/>
    <p:sldId id="324" r:id="rId22"/>
    <p:sldId id="326" r:id="rId23"/>
    <p:sldId id="32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1C5463-055E-46C3-9FEE-97D2CF66336D}" v="3179" dt="2025-12-03T09:05:31.9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51F731BF-D82C-4951-8D75-EDDAD5423E02}"/>
    <pc:docChg chg="undo custSel addSld delSld modSld sldOrd">
      <pc:chgData name="Craig Evans" userId="67c3870f2eabd1e7" providerId="LiveId" clId="{51F731BF-D82C-4951-8D75-EDDAD5423E02}" dt="2025-12-03T09:06:01.954" v="4028" actId="9405"/>
      <pc:docMkLst>
        <pc:docMk/>
      </pc:docMkLst>
      <pc:sldChg chg="addSp modSp mod modAnim">
        <pc:chgData name="Craig Evans" userId="67c3870f2eabd1e7" providerId="LiveId" clId="{51F731BF-D82C-4951-8D75-EDDAD5423E02}" dt="2025-11-20T13:05:36.921" v="3764" actId="20577"/>
        <pc:sldMkLst>
          <pc:docMk/>
          <pc:sldMk cId="1260629942" sldId="283"/>
        </pc:sldMkLst>
        <pc:spChg chg="mod">
          <ac:chgData name="Craig Evans" userId="67c3870f2eabd1e7" providerId="LiveId" clId="{51F731BF-D82C-4951-8D75-EDDAD5423E02}" dt="2025-11-20T13:05:36.921" v="3764" actId="20577"/>
          <ac:spMkLst>
            <pc:docMk/>
            <pc:sldMk cId="1260629942" sldId="283"/>
            <ac:spMk id="3" creationId="{F34EF228-B182-4789-44F1-D80BEBD38524}"/>
          </ac:spMkLst>
        </pc:spChg>
        <pc:spChg chg="add mod">
          <ac:chgData name="Craig Evans" userId="67c3870f2eabd1e7" providerId="LiveId" clId="{51F731BF-D82C-4951-8D75-EDDAD5423E02}" dt="2025-11-20T10:41:45.304" v="124" actId="1076"/>
          <ac:spMkLst>
            <pc:docMk/>
            <pc:sldMk cId="1260629942" sldId="283"/>
            <ac:spMk id="4" creationId="{98205B9A-8B6B-8449-C766-896A76819906}"/>
          </ac:spMkLst>
        </pc:spChg>
        <pc:spChg chg="mod">
          <ac:chgData name="Craig Evans" userId="67c3870f2eabd1e7" providerId="LiveId" clId="{51F731BF-D82C-4951-8D75-EDDAD5423E02}" dt="2025-11-20T10:32:40.379" v="46" actId="20577"/>
          <ac:spMkLst>
            <pc:docMk/>
            <pc:sldMk cId="1260629942" sldId="283"/>
            <ac:spMk id="6" creationId="{7A09EB3D-7512-DB02-8B46-5B1B9629403B}"/>
          </ac:spMkLst>
        </pc:spChg>
        <pc:spChg chg="mod">
          <ac:chgData name="Craig Evans" userId="67c3870f2eabd1e7" providerId="LiveId" clId="{51F731BF-D82C-4951-8D75-EDDAD5423E02}" dt="2025-11-20T10:33:17.199" v="74" actId="20577"/>
          <ac:spMkLst>
            <pc:docMk/>
            <pc:sldMk cId="1260629942" sldId="283"/>
            <ac:spMk id="8" creationId="{356A1253-5BB3-EA7A-E9A4-C87498F135AE}"/>
          </ac:spMkLst>
        </pc:spChg>
      </pc:sldChg>
      <pc:sldChg chg="addSp modSp mod">
        <pc:chgData name="Craig Evans" userId="67c3870f2eabd1e7" providerId="LiveId" clId="{51F731BF-D82C-4951-8D75-EDDAD5423E02}" dt="2025-11-20T10:47:38.931" v="550" actId="14100"/>
        <pc:sldMkLst>
          <pc:docMk/>
          <pc:sldMk cId="2639245139" sldId="290"/>
        </pc:sldMkLst>
        <pc:spChg chg="add mod">
          <ac:chgData name="Craig Evans" userId="67c3870f2eabd1e7" providerId="LiveId" clId="{51F731BF-D82C-4951-8D75-EDDAD5423E02}" dt="2025-11-20T10:46:20.800" v="525" actId="14100"/>
          <ac:spMkLst>
            <pc:docMk/>
            <pc:sldMk cId="2639245139" sldId="290"/>
            <ac:spMk id="7" creationId="{3BAD83E0-C8FC-AF63-BA27-5C2B8141902A}"/>
          </ac:spMkLst>
        </pc:spChg>
        <pc:spChg chg="add mod">
          <ac:chgData name="Craig Evans" userId="67c3870f2eabd1e7" providerId="LiveId" clId="{51F731BF-D82C-4951-8D75-EDDAD5423E02}" dt="2025-11-20T10:46:30.549" v="529" actId="14100"/>
          <ac:spMkLst>
            <pc:docMk/>
            <pc:sldMk cId="2639245139" sldId="290"/>
            <ac:spMk id="8" creationId="{8F7DC131-A9A1-B4DC-38EC-B419FCAEDDB3}"/>
          </ac:spMkLst>
        </pc:spChg>
        <pc:spChg chg="add mod">
          <ac:chgData name="Craig Evans" userId="67c3870f2eabd1e7" providerId="LiveId" clId="{51F731BF-D82C-4951-8D75-EDDAD5423E02}" dt="2025-11-20T10:47:17.059" v="542" actId="14100"/>
          <ac:spMkLst>
            <pc:docMk/>
            <pc:sldMk cId="2639245139" sldId="290"/>
            <ac:spMk id="10" creationId="{081E0198-F8E0-07D5-E253-E9D792C462E8}"/>
          </ac:spMkLst>
        </pc:spChg>
        <pc:spChg chg="add mod">
          <ac:chgData name="Craig Evans" userId="67c3870f2eabd1e7" providerId="LiveId" clId="{51F731BF-D82C-4951-8D75-EDDAD5423E02}" dt="2025-11-20T10:47:30.047" v="547" actId="14100"/>
          <ac:spMkLst>
            <pc:docMk/>
            <pc:sldMk cId="2639245139" sldId="290"/>
            <ac:spMk id="12" creationId="{F4C85A66-ED7E-1D5F-EDF1-333CFCC49010}"/>
          </ac:spMkLst>
        </pc:spChg>
        <pc:spChg chg="add mod">
          <ac:chgData name="Craig Evans" userId="67c3870f2eabd1e7" providerId="LiveId" clId="{51F731BF-D82C-4951-8D75-EDDAD5423E02}" dt="2025-11-20T10:47:38.931" v="550" actId="14100"/>
          <ac:spMkLst>
            <pc:docMk/>
            <pc:sldMk cId="2639245139" sldId="290"/>
            <ac:spMk id="14" creationId="{9D0D7FF8-520D-A131-ECBF-B0E101F5F2F8}"/>
          </ac:spMkLst>
        </pc:spChg>
      </pc:sldChg>
      <pc:sldChg chg="modSp mod modAnim">
        <pc:chgData name="Craig Evans" userId="67c3870f2eabd1e7" providerId="LiveId" clId="{51F731BF-D82C-4951-8D75-EDDAD5423E02}" dt="2025-11-20T13:07:16.588" v="3775" actId="20577"/>
        <pc:sldMkLst>
          <pc:docMk/>
          <pc:sldMk cId="1234976469" sldId="302"/>
        </pc:sldMkLst>
        <pc:spChg chg="mod">
          <ac:chgData name="Craig Evans" userId="67c3870f2eabd1e7" providerId="LiveId" clId="{51F731BF-D82C-4951-8D75-EDDAD5423E02}" dt="2025-11-20T10:42:25.408" v="165" actId="122"/>
          <ac:spMkLst>
            <pc:docMk/>
            <pc:sldMk cId="1234976469" sldId="302"/>
            <ac:spMk id="2" creationId="{46E623E2-FACA-E764-DE9D-15A357436D1F}"/>
          </ac:spMkLst>
        </pc:spChg>
        <pc:spChg chg="mod">
          <ac:chgData name="Craig Evans" userId="67c3870f2eabd1e7" providerId="LiveId" clId="{51F731BF-D82C-4951-8D75-EDDAD5423E02}" dt="2025-11-20T13:07:16.588" v="3775" actId="20577"/>
          <ac:spMkLst>
            <pc:docMk/>
            <pc:sldMk cId="1234976469" sldId="302"/>
            <ac:spMk id="3" creationId="{3A6EFCA5-8073-73AA-AC41-904C81631D26}"/>
          </ac:spMkLst>
        </pc:spChg>
      </pc:sldChg>
      <pc:sldChg chg="del">
        <pc:chgData name="Craig Evans" userId="67c3870f2eabd1e7" providerId="LiveId" clId="{51F731BF-D82C-4951-8D75-EDDAD5423E02}" dt="2025-11-20T10:45:08.076" v="519" actId="47"/>
        <pc:sldMkLst>
          <pc:docMk/>
          <pc:sldMk cId="3724804190" sldId="303"/>
        </pc:sldMkLst>
      </pc:sldChg>
      <pc:sldChg chg="addSp delSp modSp mod delAnim modAnim">
        <pc:chgData name="Craig Evans" userId="67c3870f2eabd1e7" providerId="LiveId" clId="{51F731BF-D82C-4951-8D75-EDDAD5423E02}" dt="2025-11-20T10:52:00.505" v="1005" actId="20577"/>
        <pc:sldMkLst>
          <pc:docMk/>
          <pc:sldMk cId="2475300575" sldId="304"/>
        </pc:sldMkLst>
        <pc:spChg chg="mod">
          <ac:chgData name="Craig Evans" userId="67c3870f2eabd1e7" providerId="LiveId" clId="{51F731BF-D82C-4951-8D75-EDDAD5423E02}" dt="2025-11-20T10:48:02.875" v="563" actId="20577"/>
          <ac:spMkLst>
            <pc:docMk/>
            <pc:sldMk cId="2475300575" sldId="304"/>
            <ac:spMk id="2" creationId="{1F580AB1-8939-DF09-03E7-DCBA1DD1855A}"/>
          </ac:spMkLst>
        </pc:spChg>
        <pc:spChg chg="mod">
          <ac:chgData name="Craig Evans" userId="67c3870f2eabd1e7" providerId="LiveId" clId="{51F731BF-D82C-4951-8D75-EDDAD5423E02}" dt="2025-11-20T10:50:53.989" v="829" actId="27636"/>
          <ac:spMkLst>
            <pc:docMk/>
            <pc:sldMk cId="2475300575" sldId="304"/>
            <ac:spMk id="3" creationId="{4CA9AAA3-0C22-4073-FA6F-2F260BE9E02A}"/>
          </ac:spMkLst>
        </pc:spChg>
        <pc:spChg chg="mod">
          <ac:chgData name="Craig Evans" userId="67c3870f2eabd1e7" providerId="LiveId" clId="{51F731BF-D82C-4951-8D75-EDDAD5423E02}" dt="2025-11-20T10:51:01.322" v="833" actId="1076"/>
          <ac:spMkLst>
            <pc:docMk/>
            <pc:sldMk cId="2475300575" sldId="304"/>
            <ac:spMk id="5" creationId="{6E79FBE1-18E9-18E1-0B85-E1ABD78B8A8C}"/>
          </ac:spMkLst>
        </pc:spChg>
        <pc:spChg chg="add mod">
          <ac:chgData name="Craig Evans" userId="67c3870f2eabd1e7" providerId="LiveId" clId="{51F731BF-D82C-4951-8D75-EDDAD5423E02}" dt="2025-11-20T10:52:00.505" v="1005" actId="20577"/>
          <ac:spMkLst>
            <pc:docMk/>
            <pc:sldMk cId="2475300575" sldId="304"/>
            <ac:spMk id="6" creationId="{4BF9AE79-A883-C03F-DBCA-6459C95FB7B8}"/>
          </ac:spMkLst>
        </pc:spChg>
        <pc:spChg chg="mod">
          <ac:chgData name="Craig Evans" userId="67c3870f2eabd1e7" providerId="LiveId" clId="{51F731BF-D82C-4951-8D75-EDDAD5423E02}" dt="2025-11-20T10:50:58.510" v="832" actId="403"/>
          <ac:spMkLst>
            <pc:docMk/>
            <pc:sldMk cId="2475300575" sldId="304"/>
            <ac:spMk id="7" creationId="{7A7A9CF3-A05A-317B-C880-A5AB0B9D4F1A}"/>
          </ac:spMkLst>
        </pc:spChg>
        <pc:spChg chg="mod">
          <ac:chgData name="Craig Evans" userId="67c3870f2eabd1e7" providerId="LiveId" clId="{51F731BF-D82C-4951-8D75-EDDAD5423E02}" dt="2025-11-20T10:50:58.510" v="832" actId="403"/>
          <ac:spMkLst>
            <pc:docMk/>
            <pc:sldMk cId="2475300575" sldId="304"/>
            <ac:spMk id="8" creationId="{5A107D7E-1BFA-CAA2-9CCF-73E0DD0C13AE}"/>
          </ac:spMkLst>
        </pc:spChg>
        <pc:spChg chg="mod">
          <ac:chgData name="Craig Evans" userId="67c3870f2eabd1e7" providerId="LiveId" clId="{51F731BF-D82C-4951-8D75-EDDAD5423E02}" dt="2025-11-20T10:51:08.744" v="835" actId="1076"/>
          <ac:spMkLst>
            <pc:docMk/>
            <pc:sldMk cId="2475300575" sldId="304"/>
            <ac:spMk id="10" creationId="{7853BB0E-A8BD-EA46-75EF-F19078BEB072}"/>
          </ac:spMkLst>
        </pc:spChg>
      </pc:sldChg>
      <pc:sldChg chg="addSp delSp modSp mod delAnim modAnim">
        <pc:chgData name="Craig Evans" userId="67c3870f2eabd1e7" providerId="LiveId" clId="{51F731BF-D82C-4951-8D75-EDDAD5423E02}" dt="2025-11-20T11:36:07.477" v="2259" actId="20577"/>
        <pc:sldMkLst>
          <pc:docMk/>
          <pc:sldMk cId="2617279139" sldId="305"/>
        </pc:sldMkLst>
        <pc:spChg chg="mod">
          <ac:chgData name="Craig Evans" userId="67c3870f2eabd1e7" providerId="LiveId" clId="{51F731BF-D82C-4951-8D75-EDDAD5423E02}" dt="2025-11-20T11:36:07.477" v="2259" actId="20577"/>
          <ac:spMkLst>
            <pc:docMk/>
            <pc:sldMk cId="2617279139" sldId="305"/>
            <ac:spMk id="2" creationId="{7FA1EC95-A365-240D-3A57-039033B20FCD}"/>
          </ac:spMkLst>
        </pc:spChg>
        <pc:spChg chg="mod">
          <ac:chgData name="Craig Evans" userId="67c3870f2eabd1e7" providerId="LiveId" clId="{51F731BF-D82C-4951-8D75-EDDAD5423E02}" dt="2025-11-20T11:10:20.280" v="1918" actId="403"/>
          <ac:spMkLst>
            <pc:docMk/>
            <pc:sldMk cId="2617279139" sldId="305"/>
            <ac:spMk id="3" creationId="{D845931C-C73F-9B37-F03A-09286682137E}"/>
          </ac:spMkLst>
        </pc:spChg>
        <pc:spChg chg="add mod">
          <ac:chgData name="Craig Evans" userId="67c3870f2eabd1e7" providerId="LiveId" clId="{51F731BF-D82C-4951-8D75-EDDAD5423E02}" dt="2025-11-20T11:09:50.330" v="1914" actId="1076"/>
          <ac:spMkLst>
            <pc:docMk/>
            <pc:sldMk cId="2617279139" sldId="305"/>
            <ac:spMk id="16" creationId="{B2EFE82B-A6D2-F8C9-1B49-158F37A0A933}"/>
          </ac:spMkLst>
        </pc:spChg>
        <pc:spChg chg="add mod">
          <ac:chgData name="Craig Evans" userId="67c3870f2eabd1e7" providerId="LiveId" clId="{51F731BF-D82C-4951-8D75-EDDAD5423E02}" dt="2025-11-20T11:10:27.747" v="1921" actId="1076"/>
          <ac:spMkLst>
            <pc:docMk/>
            <pc:sldMk cId="2617279139" sldId="305"/>
            <ac:spMk id="18" creationId="{C57F6EC2-81FE-0A64-A4AF-2764BA86B005}"/>
          </ac:spMkLst>
        </pc:spChg>
        <pc:spChg chg="add mod">
          <ac:chgData name="Craig Evans" userId="67c3870f2eabd1e7" providerId="LiveId" clId="{51F731BF-D82C-4951-8D75-EDDAD5423E02}" dt="2025-11-20T11:13:28.054" v="1988" actId="403"/>
          <ac:spMkLst>
            <pc:docMk/>
            <pc:sldMk cId="2617279139" sldId="305"/>
            <ac:spMk id="20" creationId="{83E64130-C629-540E-6F5A-DEA7A8820319}"/>
          </ac:spMkLst>
        </pc:spChg>
        <pc:spChg chg="add mod">
          <ac:chgData name="Craig Evans" userId="67c3870f2eabd1e7" providerId="LiveId" clId="{51F731BF-D82C-4951-8D75-EDDAD5423E02}" dt="2025-11-20T11:13:28.054" v="1988" actId="403"/>
          <ac:spMkLst>
            <pc:docMk/>
            <pc:sldMk cId="2617279139" sldId="305"/>
            <ac:spMk id="21" creationId="{58167670-A010-CD0D-0198-F3F7E52D838A}"/>
          </ac:spMkLst>
        </pc:spChg>
        <pc:spChg chg="add mod">
          <ac:chgData name="Craig Evans" userId="67c3870f2eabd1e7" providerId="LiveId" clId="{51F731BF-D82C-4951-8D75-EDDAD5423E02}" dt="2025-11-20T11:13:28.054" v="1988" actId="403"/>
          <ac:spMkLst>
            <pc:docMk/>
            <pc:sldMk cId="2617279139" sldId="305"/>
            <ac:spMk id="22" creationId="{7B68E8AB-C1DC-456C-0342-7C6B93EBC7BA}"/>
          </ac:spMkLst>
        </pc:spChg>
        <pc:spChg chg="add mod">
          <ac:chgData name="Craig Evans" userId="67c3870f2eabd1e7" providerId="LiveId" clId="{51F731BF-D82C-4951-8D75-EDDAD5423E02}" dt="2025-11-20T11:13:33.156" v="1989" actId="1076"/>
          <ac:spMkLst>
            <pc:docMk/>
            <pc:sldMk cId="2617279139" sldId="305"/>
            <ac:spMk id="23" creationId="{3A954E98-1F11-88F9-0982-CD137184DB0F}"/>
          </ac:spMkLst>
        </pc:spChg>
        <pc:spChg chg="add mod">
          <ac:chgData name="Craig Evans" userId="67c3870f2eabd1e7" providerId="LiveId" clId="{51F731BF-D82C-4951-8D75-EDDAD5423E02}" dt="2025-11-20T11:14:53.643" v="2008" actId="1076"/>
          <ac:spMkLst>
            <pc:docMk/>
            <pc:sldMk cId="2617279139" sldId="305"/>
            <ac:spMk id="25" creationId="{12946516-A42A-E962-02C7-2D93940C8908}"/>
          </ac:spMkLst>
        </pc:spChg>
        <pc:spChg chg="add mod">
          <ac:chgData name="Craig Evans" userId="67c3870f2eabd1e7" providerId="LiveId" clId="{51F731BF-D82C-4951-8D75-EDDAD5423E02}" dt="2025-11-20T11:14:46.556" v="2007" actId="1076"/>
          <ac:spMkLst>
            <pc:docMk/>
            <pc:sldMk cId="2617279139" sldId="305"/>
            <ac:spMk id="26" creationId="{982D9278-780A-E40C-4BC2-5A13D84F542E}"/>
          </ac:spMkLst>
        </pc:spChg>
        <pc:spChg chg="add mod">
          <ac:chgData name="Craig Evans" userId="67c3870f2eabd1e7" providerId="LiveId" clId="{51F731BF-D82C-4951-8D75-EDDAD5423E02}" dt="2025-11-20T11:15:12.697" v="2013" actId="20577"/>
          <ac:spMkLst>
            <pc:docMk/>
            <pc:sldMk cId="2617279139" sldId="305"/>
            <ac:spMk id="27" creationId="{54F2B61B-C5E6-72FD-0F45-39951E4B5ABD}"/>
          </ac:spMkLst>
        </pc:spChg>
        <pc:spChg chg="add mod">
          <ac:chgData name="Craig Evans" userId="67c3870f2eabd1e7" providerId="LiveId" clId="{51F731BF-D82C-4951-8D75-EDDAD5423E02}" dt="2025-11-20T11:16:19.014" v="2023"/>
          <ac:spMkLst>
            <pc:docMk/>
            <pc:sldMk cId="2617279139" sldId="305"/>
            <ac:spMk id="28" creationId="{1D8DDE5C-F054-A7AD-EB9C-04F07BBD83A1}"/>
          </ac:spMkLst>
        </pc:spChg>
        <pc:spChg chg="add mod">
          <ac:chgData name="Craig Evans" userId="67c3870f2eabd1e7" providerId="LiveId" clId="{51F731BF-D82C-4951-8D75-EDDAD5423E02}" dt="2025-11-20T11:17:25.690" v="2043" actId="1076"/>
          <ac:spMkLst>
            <pc:docMk/>
            <pc:sldMk cId="2617279139" sldId="305"/>
            <ac:spMk id="30" creationId="{FE61500A-56AF-6802-DD77-C761D071F036}"/>
          </ac:spMkLst>
        </pc:spChg>
        <pc:spChg chg="add mod">
          <ac:chgData name="Craig Evans" userId="67c3870f2eabd1e7" providerId="LiveId" clId="{51F731BF-D82C-4951-8D75-EDDAD5423E02}" dt="2025-11-20T11:18:50.463" v="2105" actId="1076"/>
          <ac:spMkLst>
            <pc:docMk/>
            <pc:sldMk cId="2617279139" sldId="305"/>
            <ac:spMk id="31" creationId="{E74B1E0F-E501-880E-08D7-AB3256AEF1AE}"/>
          </ac:spMkLst>
        </pc:spChg>
        <pc:spChg chg="add mod">
          <ac:chgData name="Craig Evans" userId="67c3870f2eabd1e7" providerId="LiveId" clId="{51F731BF-D82C-4951-8D75-EDDAD5423E02}" dt="2025-11-20T11:19:17.927" v="2113" actId="1076"/>
          <ac:spMkLst>
            <pc:docMk/>
            <pc:sldMk cId="2617279139" sldId="305"/>
            <ac:spMk id="32" creationId="{0F556DAD-32D7-FB4B-D24D-A94C89A9A27B}"/>
          </ac:spMkLst>
        </pc:spChg>
        <pc:spChg chg="add mod">
          <ac:chgData name="Craig Evans" userId="67c3870f2eabd1e7" providerId="LiveId" clId="{51F731BF-D82C-4951-8D75-EDDAD5423E02}" dt="2025-11-20T11:20:11.619" v="2153" actId="1076"/>
          <ac:spMkLst>
            <pc:docMk/>
            <pc:sldMk cId="2617279139" sldId="305"/>
            <ac:spMk id="33" creationId="{A4F42B02-AAFF-153C-DDD5-91D1B2D1344F}"/>
          </ac:spMkLst>
        </pc:spChg>
        <pc:spChg chg="add mod">
          <ac:chgData name="Craig Evans" userId="67c3870f2eabd1e7" providerId="LiveId" clId="{51F731BF-D82C-4951-8D75-EDDAD5423E02}" dt="2025-11-20T11:20:57.342" v="2184"/>
          <ac:spMkLst>
            <pc:docMk/>
            <pc:sldMk cId="2617279139" sldId="305"/>
            <ac:spMk id="34" creationId="{847F15B0-386F-D3A1-165E-B14E45D549F0}"/>
          </ac:spMkLst>
        </pc:spChg>
        <pc:grpChg chg="add mod">
          <ac:chgData name="Craig Evans" userId="67c3870f2eabd1e7" providerId="LiveId" clId="{51F731BF-D82C-4951-8D75-EDDAD5423E02}" dt="2025-11-20T11:13:28.054" v="1988" actId="403"/>
          <ac:grpSpMkLst>
            <pc:docMk/>
            <pc:sldMk cId="2617279139" sldId="305"/>
            <ac:grpSpMk id="24" creationId="{DA5881AA-6B45-AC03-70A4-255B2EB11F55}"/>
          </ac:grpSpMkLst>
        </pc:grpChg>
        <pc:picChg chg="mod">
          <ac:chgData name="Craig Evans" userId="67c3870f2eabd1e7" providerId="LiveId" clId="{51F731BF-D82C-4951-8D75-EDDAD5423E02}" dt="2025-11-20T11:00:44.174" v="1311" actId="1076"/>
          <ac:picMkLst>
            <pc:docMk/>
            <pc:sldMk cId="2617279139" sldId="305"/>
            <ac:picMk id="4" creationId="{F615F942-101A-2436-F3C4-78DB0911BCFC}"/>
          </ac:picMkLst>
        </pc:picChg>
      </pc:sldChg>
      <pc:sldChg chg="del">
        <pc:chgData name="Craig Evans" userId="67c3870f2eabd1e7" providerId="LiveId" clId="{51F731BF-D82C-4951-8D75-EDDAD5423E02}" dt="2025-11-20T11:31:29.318" v="2185" actId="47"/>
        <pc:sldMkLst>
          <pc:docMk/>
          <pc:sldMk cId="2224014499" sldId="306"/>
        </pc:sldMkLst>
      </pc:sldChg>
      <pc:sldChg chg="del">
        <pc:chgData name="Craig Evans" userId="67c3870f2eabd1e7" providerId="LiveId" clId="{51F731BF-D82C-4951-8D75-EDDAD5423E02}" dt="2025-11-20T11:31:30.976" v="2186" actId="47"/>
        <pc:sldMkLst>
          <pc:docMk/>
          <pc:sldMk cId="47950573" sldId="307"/>
        </pc:sldMkLst>
      </pc:sldChg>
      <pc:sldChg chg="del">
        <pc:chgData name="Craig Evans" userId="67c3870f2eabd1e7" providerId="LiveId" clId="{51F731BF-D82C-4951-8D75-EDDAD5423E02}" dt="2025-11-20T11:31:32.569" v="2187" actId="47"/>
        <pc:sldMkLst>
          <pc:docMk/>
          <pc:sldMk cId="3366693334" sldId="308"/>
        </pc:sldMkLst>
      </pc:sldChg>
      <pc:sldChg chg="del">
        <pc:chgData name="Craig Evans" userId="67c3870f2eabd1e7" providerId="LiveId" clId="{51F731BF-D82C-4951-8D75-EDDAD5423E02}" dt="2025-11-20T11:31:34.254" v="2188" actId="47"/>
        <pc:sldMkLst>
          <pc:docMk/>
          <pc:sldMk cId="898413906" sldId="309"/>
        </pc:sldMkLst>
      </pc:sldChg>
      <pc:sldChg chg="modSp mod">
        <pc:chgData name="Craig Evans" userId="67c3870f2eabd1e7" providerId="LiveId" clId="{51F731BF-D82C-4951-8D75-EDDAD5423E02}" dt="2025-11-20T13:23:10.417" v="3954" actId="20577"/>
        <pc:sldMkLst>
          <pc:docMk/>
          <pc:sldMk cId="3720161306" sldId="310"/>
        </pc:sldMkLst>
        <pc:spChg chg="mod">
          <ac:chgData name="Craig Evans" userId="67c3870f2eabd1e7" providerId="LiveId" clId="{51F731BF-D82C-4951-8D75-EDDAD5423E02}" dt="2025-11-20T12:49:44.906" v="3594" actId="20577"/>
          <ac:spMkLst>
            <pc:docMk/>
            <pc:sldMk cId="3720161306" sldId="310"/>
            <ac:spMk id="2" creationId="{C6C4BDB5-F233-BAD7-825E-9DD88EC6BFD8}"/>
          </ac:spMkLst>
        </pc:spChg>
        <pc:spChg chg="mod">
          <ac:chgData name="Craig Evans" userId="67c3870f2eabd1e7" providerId="LiveId" clId="{51F731BF-D82C-4951-8D75-EDDAD5423E02}" dt="2025-11-20T13:23:10.417" v="3954" actId="20577"/>
          <ac:spMkLst>
            <pc:docMk/>
            <pc:sldMk cId="3720161306" sldId="310"/>
            <ac:spMk id="3" creationId="{042A65A4-5116-4A65-D526-91759ABC12E6}"/>
          </ac:spMkLst>
        </pc:spChg>
      </pc:sldChg>
      <pc:sldChg chg="addSp delSp modSp mod">
        <pc:chgData name="Craig Evans" userId="67c3870f2eabd1e7" providerId="LiveId" clId="{51F731BF-D82C-4951-8D75-EDDAD5423E02}" dt="2025-12-03T09:06:01.954" v="4028" actId="9405"/>
        <pc:sldMkLst>
          <pc:docMk/>
          <pc:sldMk cId="810031354" sldId="311"/>
        </pc:sldMkLst>
        <pc:spChg chg="mod">
          <ac:chgData name="Craig Evans" userId="67c3870f2eabd1e7" providerId="LiveId" clId="{51F731BF-D82C-4951-8D75-EDDAD5423E02}" dt="2025-11-20T12:49:56.477" v="3597" actId="20577"/>
          <ac:spMkLst>
            <pc:docMk/>
            <pc:sldMk cId="810031354" sldId="311"/>
            <ac:spMk id="2" creationId="{AE3A479C-C2D9-14B4-E22D-588ECF9E013A}"/>
          </ac:spMkLst>
        </pc:spChg>
        <pc:picChg chg="add mod modCrop">
          <ac:chgData name="Craig Evans" userId="67c3870f2eabd1e7" providerId="LiveId" clId="{51F731BF-D82C-4951-8D75-EDDAD5423E02}" dt="2025-11-27T10:00:02.136" v="3969" actId="14100"/>
          <ac:picMkLst>
            <pc:docMk/>
            <pc:sldMk cId="810031354" sldId="311"/>
            <ac:picMk id="3" creationId="{D78DB311-A20B-2AAD-EDA3-3B1CA1A67C14}"/>
          </ac:picMkLst>
        </pc:picChg>
        <pc:picChg chg="add mod modCrop">
          <ac:chgData name="Craig Evans" userId="67c3870f2eabd1e7" providerId="LiveId" clId="{51F731BF-D82C-4951-8D75-EDDAD5423E02}" dt="2025-11-27T10:00:09.069" v="3970" actId="732"/>
          <ac:picMkLst>
            <pc:docMk/>
            <pc:sldMk cId="810031354" sldId="311"/>
            <ac:picMk id="6" creationId="{4EB6B518-349B-30A2-CBED-5906BE51B513}"/>
          </ac:picMkLst>
        </pc:picChg>
        <pc:picChg chg="add mod modCrop">
          <ac:chgData name="Craig Evans" userId="67c3870f2eabd1e7" providerId="LiveId" clId="{51F731BF-D82C-4951-8D75-EDDAD5423E02}" dt="2025-11-27T10:00:36.106" v="3978" actId="732"/>
          <ac:picMkLst>
            <pc:docMk/>
            <pc:sldMk cId="810031354" sldId="311"/>
            <ac:picMk id="8" creationId="{71092E96-3654-1693-DDFC-1E7C15C33F1E}"/>
          </ac:picMkLst>
        </pc:picChg>
        <pc:picChg chg="add mod modCrop">
          <ac:chgData name="Craig Evans" userId="67c3870f2eabd1e7" providerId="LiveId" clId="{51F731BF-D82C-4951-8D75-EDDAD5423E02}" dt="2025-11-20T13:00:40.469" v="3727" actId="1076"/>
          <ac:picMkLst>
            <pc:docMk/>
            <pc:sldMk cId="810031354" sldId="311"/>
            <ac:picMk id="10" creationId="{8053FBEC-3CE9-3D3D-894B-B4A1B186D8B3}"/>
          </ac:picMkLst>
        </pc:picChg>
        <pc:picChg chg="add mod modCrop">
          <ac:chgData name="Craig Evans" userId="67c3870f2eabd1e7" providerId="LiveId" clId="{51F731BF-D82C-4951-8D75-EDDAD5423E02}" dt="2025-11-27T10:00:43.306" v="3980" actId="14100"/>
          <ac:picMkLst>
            <pc:docMk/>
            <pc:sldMk cId="810031354" sldId="311"/>
            <ac:picMk id="11" creationId="{08336D77-9664-B3AD-80B4-271B8217076F}"/>
          </ac:picMkLst>
        </pc:picChg>
        <pc:picChg chg="add mod modCrop">
          <ac:chgData name="Craig Evans" userId="67c3870f2eabd1e7" providerId="LiveId" clId="{51F731BF-D82C-4951-8D75-EDDAD5423E02}" dt="2025-11-20T13:00:51.425" v="3729" actId="1076"/>
          <ac:picMkLst>
            <pc:docMk/>
            <pc:sldMk cId="810031354" sldId="311"/>
            <ac:picMk id="12" creationId="{A4AB2BB5-2CF6-8510-EF92-D5352415CA13}"/>
          </ac:picMkLst>
        </pc:picChg>
        <pc:inkChg chg="add">
          <ac:chgData name="Craig Evans" userId="67c3870f2eabd1e7" providerId="LiveId" clId="{51F731BF-D82C-4951-8D75-EDDAD5423E02}" dt="2025-12-03T09:06:01.954" v="4028" actId="9405"/>
          <ac:inkMkLst>
            <pc:docMk/>
            <pc:sldMk cId="810031354" sldId="311"/>
            <ac:inkMk id="5" creationId="{EFA74BC4-15BB-29E6-7728-26053356D024}"/>
          </ac:inkMkLst>
        </pc:inkChg>
      </pc:sldChg>
      <pc:sldChg chg="addSp delSp modSp mod">
        <pc:chgData name="Craig Evans" userId="67c3870f2eabd1e7" providerId="LiveId" clId="{51F731BF-D82C-4951-8D75-EDDAD5423E02}" dt="2025-11-20T12:58:20.524" v="3700" actId="1076"/>
        <pc:sldMkLst>
          <pc:docMk/>
          <pc:sldMk cId="1429749851" sldId="312"/>
        </pc:sldMkLst>
        <pc:spChg chg="mod">
          <ac:chgData name="Craig Evans" userId="67c3870f2eabd1e7" providerId="LiveId" clId="{51F731BF-D82C-4951-8D75-EDDAD5423E02}" dt="2025-11-20T12:57:01.342" v="3682" actId="1076"/>
          <ac:spMkLst>
            <pc:docMk/>
            <pc:sldMk cId="1429749851" sldId="312"/>
            <ac:spMk id="2" creationId="{F0624C19-C9DF-5C89-B912-F08A3421C7E9}"/>
          </ac:spMkLst>
        </pc:spChg>
        <pc:picChg chg="add mod modCrop">
          <ac:chgData name="Craig Evans" userId="67c3870f2eabd1e7" providerId="LiveId" clId="{51F731BF-D82C-4951-8D75-EDDAD5423E02}" dt="2025-11-20T12:58:20.524" v="3700" actId="1076"/>
          <ac:picMkLst>
            <pc:docMk/>
            <pc:sldMk cId="1429749851" sldId="312"/>
            <ac:picMk id="12" creationId="{183008AF-843D-7EA4-1C80-9A82D920E160}"/>
          </ac:picMkLst>
        </pc:picChg>
        <pc:picChg chg="add mod modCrop">
          <ac:chgData name="Craig Evans" userId="67c3870f2eabd1e7" providerId="LiveId" clId="{51F731BF-D82C-4951-8D75-EDDAD5423E02}" dt="2025-11-20T12:57:57.232" v="3694" actId="1076"/>
          <ac:picMkLst>
            <pc:docMk/>
            <pc:sldMk cId="1429749851" sldId="312"/>
            <ac:picMk id="13" creationId="{31B75C3D-EC3F-D041-F612-CBE04050A9B0}"/>
          </ac:picMkLst>
        </pc:picChg>
      </pc:sldChg>
      <pc:sldChg chg="addSp delSp modSp mod">
        <pc:chgData name="Craig Evans" userId="67c3870f2eabd1e7" providerId="LiveId" clId="{51F731BF-D82C-4951-8D75-EDDAD5423E02}" dt="2025-11-20T13:01:36.475" v="3733" actId="1076"/>
        <pc:sldMkLst>
          <pc:docMk/>
          <pc:sldMk cId="3854861869" sldId="313"/>
        </pc:sldMkLst>
        <pc:spChg chg="mod">
          <ac:chgData name="Craig Evans" userId="67c3870f2eabd1e7" providerId="LiveId" clId="{51F731BF-D82C-4951-8D75-EDDAD5423E02}" dt="2025-11-20T12:50:00.243" v="3598" actId="20577"/>
          <ac:spMkLst>
            <pc:docMk/>
            <pc:sldMk cId="3854861869" sldId="313"/>
            <ac:spMk id="2" creationId="{C259D1AC-1731-62AF-5C14-F65BB8894735}"/>
          </ac:spMkLst>
        </pc:spChg>
        <pc:picChg chg="add mod">
          <ac:chgData name="Craig Evans" userId="67c3870f2eabd1e7" providerId="LiveId" clId="{51F731BF-D82C-4951-8D75-EDDAD5423E02}" dt="2025-11-20T13:01:36.475" v="3733" actId="1076"/>
          <ac:picMkLst>
            <pc:docMk/>
            <pc:sldMk cId="3854861869" sldId="313"/>
            <ac:picMk id="6" creationId="{312E13A9-EBF9-D0CF-66CF-CF659960F1D0}"/>
          </ac:picMkLst>
        </pc:picChg>
      </pc:sldChg>
      <pc:sldChg chg="addSp delSp modSp mod">
        <pc:chgData name="Craig Evans" userId="67c3870f2eabd1e7" providerId="LiveId" clId="{51F731BF-D82C-4951-8D75-EDDAD5423E02}" dt="2025-11-20T13:02:00.157" v="3736" actId="1076"/>
        <pc:sldMkLst>
          <pc:docMk/>
          <pc:sldMk cId="2042946717" sldId="314"/>
        </pc:sldMkLst>
        <pc:spChg chg="mod">
          <ac:chgData name="Craig Evans" userId="67c3870f2eabd1e7" providerId="LiveId" clId="{51F731BF-D82C-4951-8D75-EDDAD5423E02}" dt="2025-11-20T12:50:07.561" v="3601" actId="20577"/>
          <ac:spMkLst>
            <pc:docMk/>
            <pc:sldMk cId="2042946717" sldId="314"/>
            <ac:spMk id="2" creationId="{61BEBD33-47BA-E284-BB08-BDEB2859C28C}"/>
          </ac:spMkLst>
        </pc:spChg>
        <pc:picChg chg="add mod">
          <ac:chgData name="Craig Evans" userId="67c3870f2eabd1e7" providerId="LiveId" clId="{51F731BF-D82C-4951-8D75-EDDAD5423E02}" dt="2025-11-20T13:02:00.157" v="3736" actId="1076"/>
          <ac:picMkLst>
            <pc:docMk/>
            <pc:sldMk cId="2042946717" sldId="314"/>
            <ac:picMk id="6" creationId="{DC2DC59E-7D04-CDB3-60A9-20BF48224808}"/>
          </ac:picMkLst>
        </pc:picChg>
      </pc:sldChg>
      <pc:sldChg chg="addSp delSp modSp mod">
        <pc:chgData name="Craig Evans" userId="67c3870f2eabd1e7" providerId="LiveId" clId="{51F731BF-D82C-4951-8D75-EDDAD5423E02}" dt="2025-11-20T13:02:20.009" v="3739" actId="1076"/>
        <pc:sldMkLst>
          <pc:docMk/>
          <pc:sldMk cId="972910999" sldId="315"/>
        </pc:sldMkLst>
        <pc:spChg chg="mod">
          <ac:chgData name="Craig Evans" userId="67c3870f2eabd1e7" providerId="LiveId" clId="{51F731BF-D82C-4951-8D75-EDDAD5423E02}" dt="2025-11-20T12:50:12.587" v="3604" actId="6549"/>
          <ac:spMkLst>
            <pc:docMk/>
            <pc:sldMk cId="972910999" sldId="315"/>
            <ac:spMk id="2" creationId="{73AFBA75-F58D-4DAE-6E03-6B3F54D0A85E}"/>
          </ac:spMkLst>
        </pc:spChg>
        <pc:picChg chg="add mod">
          <ac:chgData name="Craig Evans" userId="67c3870f2eabd1e7" providerId="LiveId" clId="{51F731BF-D82C-4951-8D75-EDDAD5423E02}" dt="2025-11-20T13:02:20.009" v="3739" actId="1076"/>
          <ac:picMkLst>
            <pc:docMk/>
            <pc:sldMk cId="972910999" sldId="315"/>
            <ac:picMk id="9" creationId="{2FBD47C9-5150-C24B-D4E1-0EDD4F72BB22}"/>
          </ac:picMkLst>
        </pc:picChg>
      </pc:sldChg>
      <pc:sldChg chg="addSp delSp modSp mod">
        <pc:chgData name="Craig Evans" userId="67c3870f2eabd1e7" providerId="LiveId" clId="{51F731BF-D82C-4951-8D75-EDDAD5423E02}" dt="2025-11-20T13:03:08.507" v="3749" actId="1076"/>
        <pc:sldMkLst>
          <pc:docMk/>
          <pc:sldMk cId="243154834" sldId="316"/>
        </pc:sldMkLst>
        <pc:spChg chg="mod">
          <ac:chgData name="Craig Evans" userId="67c3870f2eabd1e7" providerId="LiveId" clId="{51F731BF-D82C-4951-8D75-EDDAD5423E02}" dt="2025-11-20T13:02:37.157" v="3743" actId="20577"/>
          <ac:spMkLst>
            <pc:docMk/>
            <pc:sldMk cId="243154834" sldId="316"/>
            <ac:spMk id="2" creationId="{40EAA79C-2E06-F05D-F9F9-2DBE80698443}"/>
          </ac:spMkLst>
        </pc:spChg>
        <pc:picChg chg="add mod">
          <ac:chgData name="Craig Evans" userId="67c3870f2eabd1e7" providerId="LiveId" clId="{51F731BF-D82C-4951-8D75-EDDAD5423E02}" dt="2025-11-20T13:03:08.507" v="3749" actId="1076"/>
          <ac:picMkLst>
            <pc:docMk/>
            <pc:sldMk cId="243154834" sldId="316"/>
            <ac:picMk id="6" creationId="{79A568BA-48CF-B08D-EBD2-73B5FAA700BF}"/>
          </ac:picMkLst>
        </pc:picChg>
      </pc:sldChg>
      <pc:sldChg chg="addSp delSp modSp add mod delAnim modAnim">
        <pc:chgData name="Craig Evans" userId="67c3870f2eabd1e7" providerId="LiveId" clId="{51F731BF-D82C-4951-8D75-EDDAD5423E02}" dt="2025-11-20T11:08:34.312" v="1724" actId="20577"/>
        <pc:sldMkLst>
          <pc:docMk/>
          <pc:sldMk cId="2077470158" sldId="317"/>
        </pc:sldMkLst>
        <pc:spChg chg="mod">
          <ac:chgData name="Craig Evans" userId="67c3870f2eabd1e7" providerId="LiveId" clId="{51F731BF-D82C-4951-8D75-EDDAD5423E02}" dt="2025-11-20T10:57:34.764" v="1171" actId="1076"/>
          <ac:spMkLst>
            <pc:docMk/>
            <pc:sldMk cId="2077470158" sldId="317"/>
            <ac:spMk id="10" creationId="{5B336068-F8EE-EA5B-C564-D0DE5A2042BF}"/>
          </ac:spMkLst>
        </pc:spChg>
        <pc:spChg chg="add mod">
          <ac:chgData name="Craig Evans" userId="67c3870f2eabd1e7" providerId="LiveId" clId="{51F731BF-D82C-4951-8D75-EDDAD5423E02}" dt="2025-11-20T10:58:01.698" v="1176" actId="2085"/>
          <ac:spMkLst>
            <pc:docMk/>
            <pc:sldMk cId="2077470158" sldId="317"/>
            <ac:spMk id="12" creationId="{2676032D-DB37-DAFC-E0B9-8D3AACC8DCF7}"/>
          </ac:spMkLst>
        </pc:spChg>
        <pc:spChg chg="add mod">
          <ac:chgData name="Craig Evans" userId="67c3870f2eabd1e7" providerId="LiveId" clId="{51F731BF-D82C-4951-8D75-EDDAD5423E02}" dt="2025-11-20T11:08:34.312" v="1724" actId="20577"/>
          <ac:spMkLst>
            <pc:docMk/>
            <pc:sldMk cId="2077470158" sldId="317"/>
            <ac:spMk id="13" creationId="{3F3B33C2-DAEC-0570-1D5A-3F716A2C4758}"/>
          </ac:spMkLst>
        </pc:spChg>
        <pc:spChg chg="add mod">
          <ac:chgData name="Craig Evans" userId="67c3870f2eabd1e7" providerId="LiveId" clId="{51F731BF-D82C-4951-8D75-EDDAD5423E02}" dt="2025-11-20T11:03:20.991" v="1596" actId="1582"/>
          <ac:spMkLst>
            <pc:docMk/>
            <pc:sldMk cId="2077470158" sldId="317"/>
            <ac:spMk id="14" creationId="{10928D99-210C-FDD5-B97B-3DBFC31C8EFF}"/>
          </ac:spMkLst>
        </pc:spChg>
        <pc:spChg chg="add mod">
          <ac:chgData name="Craig Evans" userId="67c3870f2eabd1e7" providerId="LiveId" clId="{51F731BF-D82C-4951-8D75-EDDAD5423E02}" dt="2025-11-20T11:05:24.130" v="1710" actId="20577"/>
          <ac:spMkLst>
            <pc:docMk/>
            <pc:sldMk cId="2077470158" sldId="317"/>
            <ac:spMk id="18" creationId="{4CB2418D-00B3-9A8E-4132-CFABA0DFAAF0}"/>
          </ac:spMkLst>
        </pc:spChg>
        <pc:cxnChg chg="add mod">
          <ac:chgData name="Craig Evans" userId="67c3870f2eabd1e7" providerId="LiveId" clId="{51F731BF-D82C-4951-8D75-EDDAD5423E02}" dt="2025-11-20T11:03:45.236" v="1601" actId="14100"/>
          <ac:cxnSpMkLst>
            <pc:docMk/>
            <pc:sldMk cId="2077470158" sldId="317"/>
            <ac:cxnSpMk id="16" creationId="{834C4E8E-321F-CEF5-A3C9-337B3B6BC90A}"/>
          </ac:cxnSpMkLst>
        </pc:cxnChg>
      </pc:sldChg>
      <pc:sldChg chg="delSp modSp add mod delAnim modAnim">
        <pc:chgData name="Craig Evans" userId="67c3870f2eabd1e7" providerId="LiveId" clId="{51F731BF-D82C-4951-8D75-EDDAD5423E02}" dt="2025-11-20T12:44:13.813" v="3475" actId="1076"/>
        <pc:sldMkLst>
          <pc:docMk/>
          <pc:sldMk cId="232565759" sldId="318"/>
        </pc:sldMkLst>
        <pc:spChg chg="mod">
          <ac:chgData name="Craig Evans" userId="67c3870f2eabd1e7" providerId="LiveId" clId="{51F731BF-D82C-4951-8D75-EDDAD5423E02}" dt="2025-11-20T11:33:06.100" v="2196" actId="20577"/>
          <ac:spMkLst>
            <pc:docMk/>
            <pc:sldMk cId="232565759" sldId="318"/>
            <ac:spMk id="2" creationId="{13615EF3-B408-B0B8-2780-C6C29E2C674B}"/>
          </ac:spMkLst>
        </pc:spChg>
        <pc:spChg chg="mod">
          <ac:chgData name="Craig Evans" userId="67c3870f2eabd1e7" providerId="LiveId" clId="{51F731BF-D82C-4951-8D75-EDDAD5423E02}" dt="2025-11-20T12:44:13.813" v="3475" actId="1076"/>
          <ac:spMkLst>
            <pc:docMk/>
            <pc:sldMk cId="232565759" sldId="318"/>
            <ac:spMk id="3" creationId="{CC7BD88B-15AD-5BEF-C274-CEC4AC33C3DF}"/>
          </ac:spMkLst>
        </pc:spChg>
        <pc:spChg chg="mod">
          <ac:chgData name="Craig Evans" userId="67c3870f2eabd1e7" providerId="LiveId" clId="{51F731BF-D82C-4951-8D75-EDDAD5423E02}" dt="2025-11-20T12:44:08.773" v="3473" actId="14100"/>
          <ac:spMkLst>
            <pc:docMk/>
            <pc:sldMk cId="232565759" sldId="318"/>
            <ac:spMk id="18" creationId="{393AD262-4F6F-1F3F-959C-D163CD7590C0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25" creationId="{F05F2A55-D3B1-464A-6161-A4D684576DC9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26" creationId="{9AE8D9E0-3C8A-40EA-811A-B5C75CC246C0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27" creationId="{C7D606BB-1602-2E69-E270-AC9B3D57590A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28" creationId="{0960D8C7-8680-ED81-441E-8C7AF2A96F67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30" creationId="{42BF1019-C156-171B-EE68-89794E29A7E7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31" creationId="{B225CF69-3E4E-22E4-A3B0-B22F48CBEB16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32" creationId="{0BFEB70D-2795-0ED8-EF15-F39361FC8F31}"/>
          </ac:spMkLst>
        </pc:spChg>
        <pc:spChg chg="mod">
          <ac:chgData name="Craig Evans" userId="67c3870f2eabd1e7" providerId="LiveId" clId="{51F731BF-D82C-4951-8D75-EDDAD5423E02}" dt="2025-11-20T11:35:35.358" v="2255" actId="1076"/>
          <ac:spMkLst>
            <pc:docMk/>
            <pc:sldMk cId="232565759" sldId="318"/>
            <ac:spMk id="33" creationId="{596B3266-690D-45AA-6725-EDC0A1D2FFAC}"/>
          </ac:spMkLst>
        </pc:spChg>
        <pc:spChg chg="mod">
          <ac:chgData name="Craig Evans" userId="67c3870f2eabd1e7" providerId="LiveId" clId="{51F731BF-D82C-4951-8D75-EDDAD5423E02}" dt="2025-11-20T11:35:43.760" v="2258" actId="1076"/>
          <ac:spMkLst>
            <pc:docMk/>
            <pc:sldMk cId="232565759" sldId="318"/>
            <ac:spMk id="34" creationId="{ADC12973-0C0A-944E-6B7C-3EE0087AF6A8}"/>
          </ac:spMkLst>
        </pc:spChg>
        <pc:grpChg chg="mod">
          <ac:chgData name="Craig Evans" userId="67c3870f2eabd1e7" providerId="LiveId" clId="{51F731BF-D82C-4951-8D75-EDDAD5423E02}" dt="2025-11-20T11:35:35.358" v="2255" actId="1076"/>
          <ac:grpSpMkLst>
            <pc:docMk/>
            <pc:sldMk cId="232565759" sldId="318"/>
            <ac:grpSpMk id="24" creationId="{5874A5E7-C4BB-A1F8-AFB1-79AAFC0E8CDC}"/>
          </ac:grpSpMkLst>
        </pc:grpChg>
      </pc:sldChg>
      <pc:sldChg chg="modSp add mod ord">
        <pc:chgData name="Craig Evans" userId="67c3870f2eabd1e7" providerId="LiveId" clId="{51F731BF-D82C-4951-8D75-EDDAD5423E02}" dt="2025-11-20T11:43:30.171" v="2737" actId="20577"/>
        <pc:sldMkLst>
          <pc:docMk/>
          <pc:sldMk cId="833654412" sldId="319"/>
        </pc:sldMkLst>
        <pc:spChg chg="mod">
          <ac:chgData name="Craig Evans" userId="67c3870f2eabd1e7" providerId="LiveId" clId="{51F731BF-D82C-4951-8D75-EDDAD5423E02}" dt="2025-11-20T11:37:40.485" v="2468" actId="20577"/>
          <ac:spMkLst>
            <pc:docMk/>
            <pc:sldMk cId="833654412" sldId="319"/>
            <ac:spMk id="2" creationId="{B8F0DE56-B950-A6C2-D059-7D61AD019FB4}"/>
          </ac:spMkLst>
        </pc:spChg>
        <pc:spChg chg="mod">
          <ac:chgData name="Craig Evans" userId="67c3870f2eabd1e7" providerId="LiveId" clId="{51F731BF-D82C-4951-8D75-EDDAD5423E02}" dt="2025-11-20T11:37:34.756" v="2467" actId="20577"/>
          <ac:spMkLst>
            <pc:docMk/>
            <pc:sldMk cId="833654412" sldId="319"/>
            <ac:spMk id="3" creationId="{95BEC175-5BDA-68E2-7C03-7BB69AAE9CA4}"/>
          </ac:spMkLst>
        </pc:spChg>
        <pc:spChg chg="mod">
          <ac:chgData name="Craig Evans" userId="67c3870f2eabd1e7" providerId="LiveId" clId="{51F731BF-D82C-4951-8D75-EDDAD5423E02}" dt="2025-11-20T11:37:24.502" v="2460" actId="20577"/>
          <ac:spMkLst>
            <pc:docMk/>
            <pc:sldMk cId="833654412" sldId="319"/>
            <ac:spMk id="16" creationId="{BBC0CFFD-258F-2E4C-D46C-275347DD4309}"/>
          </ac:spMkLst>
        </pc:spChg>
        <pc:spChg chg="mod">
          <ac:chgData name="Craig Evans" userId="67c3870f2eabd1e7" providerId="LiveId" clId="{51F731BF-D82C-4951-8D75-EDDAD5423E02}" dt="2025-11-20T11:37:47.887" v="2469" actId="1076"/>
          <ac:spMkLst>
            <pc:docMk/>
            <pc:sldMk cId="833654412" sldId="319"/>
            <ac:spMk id="18" creationId="{F9C944A1-DA48-80D6-17A8-7FD862777D46}"/>
          </ac:spMkLst>
        </pc:spChg>
        <pc:spChg chg="mod">
          <ac:chgData name="Craig Evans" userId="67c3870f2eabd1e7" providerId="LiveId" clId="{51F731BF-D82C-4951-8D75-EDDAD5423E02}" dt="2025-11-20T11:42:09.907" v="2711" actId="1076"/>
          <ac:spMkLst>
            <pc:docMk/>
            <pc:sldMk cId="833654412" sldId="319"/>
            <ac:spMk id="25" creationId="{1F31DE58-7AB0-52C4-5223-063E01E9D70A}"/>
          </ac:spMkLst>
        </pc:spChg>
        <pc:spChg chg="mod">
          <ac:chgData name="Craig Evans" userId="67c3870f2eabd1e7" providerId="LiveId" clId="{51F731BF-D82C-4951-8D75-EDDAD5423E02}" dt="2025-11-20T11:42:14.220" v="2712" actId="1076"/>
          <ac:spMkLst>
            <pc:docMk/>
            <pc:sldMk cId="833654412" sldId="319"/>
            <ac:spMk id="26" creationId="{7239129B-F97D-42DB-DFE6-0A3206D4F618}"/>
          </ac:spMkLst>
        </pc:spChg>
        <pc:spChg chg="mod">
          <ac:chgData name="Craig Evans" userId="67c3870f2eabd1e7" providerId="LiveId" clId="{51F731BF-D82C-4951-8D75-EDDAD5423E02}" dt="2025-11-20T11:42:09.907" v="2711" actId="1076"/>
          <ac:spMkLst>
            <pc:docMk/>
            <pc:sldMk cId="833654412" sldId="319"/>
            <ac:spMk id="27" creationId="{A6293375-3062-048A-B617-AAD529450B36}"/>
          </ac:spMkLst>
        </pc:spChg>
        <pc:spChg chg="mod">
          <ac:chgData name="Craig Evans" userId="67c3870f2eabd1e7" providerId="LiveId" clId="{51F731BF-D82C-4951-8D75-EDDAD5423E02}" dt="2025-11-20T11:42:09.907" v="2711" actId="1076"/>
          <ac:spMkLst>
            <pc:docMk/>
            <pc:sldMk cId="833654412" sldId="319"/>
            <ac:spMk id="28" creationId="{9EEB1FFA-5E38-3407-E002-2B6BC1D4874D}"/>
          </ac:spMkLst>
        </pc:spChg>
        <pc:spChg chg="mod">
          <ac:chgData name="Craig Evans" userId="67c3870f2eabd1e7" providerId="LiveId" clId="{51F731BF-D82C-4951-8D75-EDDAD5423E02}" dt="2025-11-20T11:42:23.558" v="2713" actId="1076"/>
          <ac:spMkLst>
            <pc:docMk/>
            <pc:sldMk cId="833654412" sldId="319"/>
            <ac:spMk id="30" creationId="{1919FFC0-D1BD-986E-69F2-AD418A61FE41}"/>
          </ac:spMkLst>
        </pc:spChg>
        <pc:spChg chg="mod">
          <ac:chgData name="Craig Evans" userId="67c3870f2eabd1e7" providerId="LiveId" clId="{51F731BF-D82C-4951-8D75-EDDAD5423E02}" dt="2025-11-20T11:42:23.558" v="2713" actId="1076"/>
          <ac:spMkLst>
            <pc:docMk/>
            <pc:sldMk cId="833654412" sldId="319"/>
            <ac:spMk id="31" creationId="{959F7936-A080-F3FE-9876-BB2167FAF427}"/>
          </ac:spMkLst>
        </pc:spChg>
        <pc:spChg chg="mod">
          <ac:chgData name="Craig Evans" userId="67c3870f2eabd1e7" providerId="LiveId" clId="{51F731BF-D82C-4951-8D75-EDDAD5423E02}" dt="2025-11-20T11:42:23.558" v="2713" actId="1076"/>
          <ac:spMkLst>
            <pc:docMk/>
            <pc:sldMk cId="833654412" sldId="319"/>
            <ac:spMk id="32" creationId="{A6A2F204-E8AB-E39D-C613-65C90827C27F}"/>
          </ac:spMkLst>
        </pc:spChg>
        <pc:spChg chg="mod">
          <ac:chgData name="Craig Evans" userId="67c3870f2eabd1e7" providerId="LiveId" clId="{51F731BF-D82C-4951-8D75-EDDAD5423E02}" dt="2025-11-20T11:42:23.558" v="2713" actId="1076"/>
          <ac:spMkLst>
            <pc:docMk/>
            <pc:sldMk cId="833654412" sldId="319"/>
            <ac:spMk id="33" creationId="{E0A761F9-A4E5-8B64-1680-2C213C292C18}"/>
          </ac:spMkLst>
        </pc:spChg>
        <pc:spChg chg="mod">
          <ac:chgData name="Craig Evans" userId="67c3870f2eabd1e7" providerId="LiveId" clId="{51F731BF-D82C-4951-8D75-EDDAD5423E02}" dt="2025-11-20T11:43:30.171" v="2737" actId="20577"/>
          <ac:spMkLst>
            <pc:docMk/>
            <pc:sldMk cId="833654412" sldId="319"/>
            <ac:spMk id="34" creationId="{9927E653-3442-0AEE-DD3C-0746D116D64E}"/>
          </ac:spMkLst>
        </pc:spChg>
        <pc:grpChg chg="mod">
          <ac:chgData name="Craig Evans" userId="67c3870f2eabd1e7" providerId="LiveId" clId="{51F731BF-D82C-4951-8D75-EDDAD5423E02}" dt="2025-11-20T11:42:09.907" v="2711" actId="1076"/>
          <ac:grpSpMkLst>
            <pc:docMk/>
            <pc:sldMk cId="833654412" sldId="319"/>
            <ac:grpSpMk id="24" creationId="{0CE422CF-2574-7E5C-E426-1FE186AC069C}"/>
          </ac:grpSpMkLst>
        </pc:grpChg>
      </pc:sldChg>
      <pc:sldChg chg="addSp delSp modSp add mod addAnim delAnim modAnim">
        <pc:chgData name="Craig Evans" userId="67c3870f2eabd1e7" providerId="LiveId" clId="{51F731BF-D82C-4951-8D75-EDDAD5423E02}" dt="2025-11-27T09:31:46.034" v="3958" actId="20577"/>
        <pc:sldMkLst>
          <pc:docMk/>
          <pc:sldMk cId="2059144363" sldId="320"/>
        </pc:sldMkLst>
        <pc:spChg chg="mod">
          <ac:chgData name="Craig Evans" userId="67c3870f2eabd1e7" providerId="LiveId" clId="{51F731BF-D82C-4951-8D75-EDDAD5423E02}" dt="2025-11-20T11:40:21.765" v="2574" actId="20577"/>
          <ac:spMkLst>
            <pc:docMk/>
            <pc:sldMk cId="2059144363" sldId="320"/>
            <ac:spMk id="2" creationId="{2F74D65E-1F21-87D3-C86E-5BCCB6B6E6CB}"/>
          </ac:spMkLst>
        </pc:spChg>
        <pc:spChg chg="mod">
          <ac:chgData name="Craig Evans" userId="67c3870f2eabd1e7" providerId="LiveId" clId="{51F731BF-D82C-4951-8D75-EDDAD5423E02}" dt="2025-11-20T11:41:10.784" v="2681" actId="20577"/>
          <ac:spMkLst>
            <pc:docMk/>
            <pc:sldMk cId="2059144363" sldId="320"/>
            <ac:spMk id="3" creationId="{275EE138-C424-5DB8-6262-1DE433C4309A}"/>
          </ac:spMkLst>
        </pc:spChg>
        <pc:spChg chg="mod">
          <ac:chgData name="Craig Evans" userId="67c3870f2eabd1e7" providerId="LiveId" clId="{51F731BF-D82C-4951-8D75-EDDAD5423E02}" dt="2025-11-20T11:40:58.264" v="2670" actId="5793"/>
          <ac:spMkLst>
            <pc:docMk/>
            <pc:sldMk cId="2059144363" sldId="320"/>
            <ac:spMk id="16" creationId="{6BD5B5B4-DC44-558B-11F7-DF3612F3555C}"/>
          </ac:spMkLst>
        </pc:spChg>
        <pc:spChg chg="mod">
          <ac:chgData name="Craig Evans" userId="67c3870f2eabd1e7" providerId="LiveId" clId="{51F731BF-D82C-4951-8D75-EDDAD5423E02}" dt="2025-11-20T11:43:47.310" v="2738" actId="1076"/>
          <ac:spMkLst>
            <pc:docMk/>
            <pc:sldMk cId="2059144363" sldId="320"/>
            <ac:spMk id="25" creationId="{8240F76B-9088-6E87-AC35-10792FC0D5A5}"/>
          </ac:spMkLst>
        </pc:spChg>
        <pc:spChg chg="mod">
          <ac:chgData name="Craig Evans" userId="67c3870f2eabd1e7" providerId="LiveId" clId="{51F731BF-D82C-4951-8D75-EDDAD5423E02}" dt="2025-11-20T11:43:47.310" v="2738" actId="1076"/>
          <ac:spMkLst>
            <pc:docMk/>
            <pc:sldMk cId="2059144363" sldId="320"/>
            <ac:spMk id="26" creationId="{B7149EF0-D21C-E5E9-FA66-1D711FAEC175}"/>
          </ac:spMkLst>
        </pc:spChg>
        <pc:spChg chg="mod">
          <ac:chgData name="Craig Evans" userId="67c3870f2eabd1e7" providerId="LiveId" clId="{51F731BF-D82C-4951-8D75-EDDAD5423E02}" dt="2025-11-20T11:43:47.310" v="2738" actId="1076"/>
          <ac:spMkLst>
            <pc:docMk/>
            <pc:sldMk cId="2059144363" sldId="320"/>
            <ac:spMk id="27" creationId="{E9A7D4FB-9ACF-A7AB-E750-DCBECF88495F}"/>
          </ac:spMkLst>
        </pc:spChg>
        <pc:spChg chg="mod">
          <ac:chgData name="Craig Evans" userId="67c3870f2eabd1e7" providerId="LiveId" clId="{51F731BF-D82C-4951-8D75-EDDAD5423E02}" dt="2025-11-20T11:43:47.310" v="2738" actId="1076"/>
          <ac:spMkLst>
            <pc:docMk/>
            <pc:sldMk cId="2059144363" sldId="320"/>
            <ac:spMk id="28" creationId="{15088753-433F-4FD3-01CD-14A64D035FF6}"/>
          </ac:spMkLst>
        </pc:spChg>
        <pc:spChg chg="mod">
          <ac:chgData name="Craig Evans" userId="67c3870f2eabd1e7" providerId="LiveId" clId="{51F731BF-D82C-4951-8D75-EDDAD5423E02}" dt="2025-11-20T11:43:56.193" v="2739" actId="1076"/>
          <ac:spMkLst>
            <pc:docMk/>
            <pc:sldMk cId="2059144363" sldId="320"/>
            <ac:spMk id="30" creationId="{D8984E2F-5D19-35F3-7312-B3C07E72C33A}"/>
          </ac:spMkLst>
        </pc:spChg>
        <pc:spChg chg="mod">
          <ac:chgData name="Craig Evans" userId="67c3870f2eabd1e7" providerId="LiveId" clId="{51F731BF-D82C-4951-8D75-EDDAD5423E02}" dt="2025-11-20T11:43:56.193" v="2739" actId="1076"/>
          <ac:spMkLst>
            <pc:docMk/>
            <pc:sldMk cId="2059144363" sldId="320"/>
            <ac:spMk id="31" creationId="{01024555-30D2-C8C0-ED6F-AD083B054E55}"/>
          </ac:spMkLst>
        </pc:spChg>
        <pc:spChg chg="mod">
          <ac:chgData name="Craig Evans" userId="67c3870f2eabd1e7" providerId="LiveId" clId="{51F731BF-D82C-4951-8D75-EDDAD5423E02}" dt="2025-11-20T11:43:56.193" v="2739" actId="1076"/>
          <ac:spMkLst>
            <pc:docMk/>
            <pc:sldMk cId="2059144363" sldId="320"/>
            <ac:spMk id="32" creationId="{C1CE5459-0FA1-DAA1-AA52-F2ED144287A7}"/>
          </ac:spMkLst>
        </pc:spChg>
        <pc:spChg chg="mod">
          <ac:chgData name="Craig Evans" userId="67c3870f2eabd1e7" providerId="LiveId" clId="{51F731BF-D82C-4951-8D75-EDDAD5423E02}" dt="2025-11-20T11:43:56.193" v="2739" actId="1076"/>
          <ac:spMkLst>
            <pc:docMk/>
            <pc:sldMk cId="2059144363" sldId="320"/>
            <ac:spMk id="33" creationId="{C782D5D8-4D40-55C5-60C7-C400A94BE66E}"/>
          </ac:spMkLst>
        </pc:spChg>
        <pc:spChg chg="add del mod">
          <ac:chgData name="Craig Evans" userId="67c3870f2eabd1e7" providerId="LiveId" clId="{51F731BF-D82C-4951-8D75-EDDAD5423E02}" dt="2025-11-27T09:31:46.034" v="3958" actId="20577"/>
          <ac:spMkLst>
            <pc:docMk/>
            <pc:sldMk cId="2059144363" sldId="320"/>
            <ac:spMk id="34" creationId="{4CCBB27A-1D36-5857-4EE1-F619D74BC601}"/>
          </ac:spMkLst>
        </pc:spChg>
        <pc:grpChg chg="mod">
          <ac:chgData name="Craig Evans" userId="67c3870f2eabd1e7" providerId="LiveId" clId="{51F731BF-D82C-4951-8D75-EDDAD5423E02}" dt="2025-11-20T11:43:47.310" v="2738" actId="1076"/>
          <ac:grpSpMkLst>
            <pc:docMk/>
            <pc:sldMk cId="2059144363" sldId="320"/>
            <ac:grpSpMk id="24" creationId="{51901BAD-EA10-ADA0-07CD-5D3FFCB2D552}"/>
          </ac:grpSpMkLst>
        </pc:grpChg>
      </pc:sldChg>
      <pc:sldChg chg="addSp delSp modSp add mod ord delAnim modAnim">
        <pc:chgData name="Craig Evans" userId="67c3870f2eabd1e7" providerId="LiveId" clId="{51F731BF-D82C-4951-8D75-EDDAD5423E02}" dt="2025-11-20T12:02:48.359" v="3254" actId="14100"/>
        <pc:sldMkLst>
          <pc:docMk/>
          <pc:sldMk cId="2068340968" sldId="321"/>
        </pc:sldMkLst>
        <pc:spChg chg="mod">
          <ac:chgData name="Craig Evans" userId="67c3870f2eabd1e7" providerId="LiveId" clId="{51F731BF-D82C-4951-8D75-EDDAD5423E02}" dt="2025-11-20T11:44:47.588" v="2743" actId="20577"/>
          <ac:spMkLst>
            <pc:docMk/>
            <pc:sldMk cId="2068340968" sldId="321"/>
            <ac:spMk id="2" creationId="{0C146321-3D10-9B50-45B5-9A56199A83AE}"/>
          </ac:spMkLst>
        </pc:spChg>
        <pc:spChg chg="mod">
          <ac:chgData name="Craig Evans" userId="67c3870f2eabd1e7" providerId="LiveId" clId="{51F731BF-D82C-4951-8D75-EDDAD5423E02}" dt="2025-11-20T11:45:34.025" v="2759" actId="20577"/>
          <ac:spMkLst>
            <pc:docMk/>
            <pc:sldMk cId="2068340968" sldId="321"/>
            <ac:spMk id="3" creationId="{089C27F0-3992-F89B-A87E-BD83E0AB3927}"/>
          </ac:spMkLst>
        </pc:spChg>
        <pc:spChg chg="add mod">
          <ac:chgData name="Craig Evans" userId="67c3870f2eabd1e7" providerId="LiveId" clId="{51F731BF-D82C-4951-8D75-EDDAD5423E02}" dt="2025-11-20T11:48:58.125" v="3086" actId="14100"/>
          <ac:spMkLst>
            <pc:docMk/>
            <pc:sldMk cId="2068340968" sldId="321"/>
            <ac:spMk id="5" creationId="{89AA92EF-3A5A-97DB-9C5A-4A78E9036A3A}"/>
          </ac:spMkLst>
        </pc:spChg>
        <pc:spChg chg="add mod">
          <ac:chgData name="Craig Evans" userId="67c3870f2eabd1e7" providerId="LiveId" clId="{51F731BF-D82C-4951-8D75-EDDAD5423E02}" dt="2025-11-20T11:54:07.749" v="3228" actId="1076"/>
          <ac:spMkLst>
            <pc:docMk/>
            <pc:sldMk cId="2068340968" sldId="321"/>
            <ac:spMk id="6" creationId="{3CFA887A-FCA1-A535-F50C-A2A2FF477DBB}"/>
          </ac:spMkLst>
        </pc:spChg>
        <pc:spChg chg="mod">
          <ac:chgData name="Craig Evans" userId="67c3870f2eabd1e7" providerId="LiveId" clId="{51F731BF-D82C-4951-8D75-EDDAD5423E02}" dt="2025-11-20T11:49:36.106" v="3138"/>
          <ac:spMkLst>
            <pc:docMk/>
            <pc:sldMk cId="2068340968" sldId="321"/>
            <ac:spMk id="8" creationId="{E6DE6D7E-67CA-7DCF-1CB0-68F9ED0DA7C7}"/>
          </ac:spMkLst>
        </pc:spChg>
        <pc:spChg chg="mod">
          <ac:chgData name="Craig Evans" userId="67c3870f2eabd1e7" providerId="LiveId" clId="{51F731BF-D82C-4951-8D75-EDDAD5423E02}" dt="2025-11-20T11:49:36.106" v="3138"/>
          <ac:spMkLst>
            <pc:docMk/>
            <pc:sldMk cId="2068340968" sldId="321"/>
            <ac:spMk id="9" creationId="{A7A101BD-1ABB-0B96-EC8B-263846A397B8}"/>
          </ac:spMkLst>
        </pc:spChg>
        <pc:spChg chg="mod">
          <ac:chgData name="Craig Evans" userId="67c3870f2eabd1e7" providerId="LiveId" clId="{51F731BF-D82C-4951-8D75-EDDAD5423E02}" dt="2025-11-20T11:51:34.723" v="3176" actId="1076"/>
          <ac:spMkLst>
            <pc:docMk/>
            <pc:sldMk cId="2068340968" sldId="321"/>
            <ac:spMk id="10" creationId="{A6475F53-60F7-9574-A7B8-82AFADA2700C}"/>
          </ac:spMkLst>
        </pc:spChg>
        <pc:spChg chg="mod">
          <ac:chgData name="Craig Evans" userId="67c3870f2eabd1e7" providerId="LiveId" clId="{51F731BF-D82C-4951-8D75-EDDAD5423E02}" dt="2025-11-20T11:51:42.887" v="3178" actId="1076"/>
          <ac:spMkLst>
            <pc:docMk/>
            <pc:sldMk cId="2068340968" sldId="321"/>
            <ac:spMk id="11" creationId="{4BA172DC-150A-5BAC-D595-FA729C33B165}"/>
          </ac:spMkLst>
        </pc:spChg>
        <pc:spChg chg="add mod">
          <ac:chgData name="Craig Evans" userId="67c3870f2eabd1e7" providerId="LiveId" clId="{51F731BF-D82C-4951-8D75-EDDAD5423E02}" dt="2025-11-20T11:54:30.953" v="3232" actId="1076"/>
          <ac:spMkLst>
            <pc:docMk/>
            <pc:sldMk cId="2068340968" sldId="321"/>
            <ac:spMk id="12" creationId="{91612931-92E4-AD8D-8C11-C31A19BEC680}"/>
          </ac:spMkLst>
        </pc:spChg>
        <pc:spChg chg="add mod">
          <ac:chgData name="Craig Evans" userId="67c3870f2eabd1e7" providerId="LiveId" clId="{51F731BF-D82C-4951-8D75-EDDAD5423E02}" dt="2025-11-20T11:54:26.056" v="3231" actId="1076"/>
          <ac:spMkLst>
            <pc:docMk/>
            <pc:sldMk cId="2068340968" sldId="321"/>
            <ac:spMk id="13" creationId="{3CAED82A-5A06-6FAB-ECB6-BA9E3D8F7EE3}"/>
          </ac:spMkLst>
        </pc:spChg>
        <pc:spChg chg="add mod">
          <ac:chgData name="Craig Evans" userId="67c3870f2eabd1e7" providerId="LiveId" clId="{51F731BF-D82C-4951-8D75-EDDAD5423E02}" dt="2025-11-20T11:54:34.520" v="3233" actId="1076"/>
          <ac:spMkLst>
            <pc:docMk/>
            <pc:sldMk cId="2068340968" sldId="321"/>
            <ac:spMk id="15" creationId="{F86099B6-0B55-9419-2F24-6BD879A22655}"/>
          </ac:spMkLst>
        </pc:spChg>
        <pc:spChg chg="mod">
          <ac:chgData name="Craig Evans" userId="67c3870f2eabd1e7" providerId="LiveId" clId="{51F731BF-D82C-4951-8D75-EDDAD5423E02}" dt="2025-11-20T11:47:14.635" v="3035" actId="20577"/>
          <ac:spMkLst>
            <pc:docMk/>
            <pc:sldMk cId="2068340968" sldId="321"/>
            <ac:spMk id="16" creationId="{999119AF-7B08-D605-C8C6-50C01ADE572B}"/>
          </ac:spMkLst>
        </pc:spChg>
        <pc:spChg chg="add mod">
          <ac:chgData name="Craig Evans" userId="67c3870f2eabd1e7" providerId="LiveId" clId="{51F731BF-D82C-4951-8D75-EDDAD5423E02}" dt="2025-11-20T11:54:22.647" v="3230" actId="1076"/>
          <ac:spMkLst>
            <pc:docMk/>
            <pc:sldMk cId="2068340968" sldId="321"/>
            <ac:spMk id="17" creationId="{64CF9A06-7700-CD99-0E47-FCAF0DC1A269}"/>
          </ac:spMkLst>
        </pc:spChg>
        <pc:spChg chg="mod">
          <ac:chgData name="Craig Evans" userId="67c3870f2eabd1e7" providerId="LiveId" clId="{51F731BF-D82C-4951-8D75-EDDAD5423E02}" dt="2025-11-20T11:47:06.097" v="3032" actId="1076"/>
          <ac:spMkLst>
            <pc:docMk/>
            <pc:sldMk cId="2068340968" sldId="321"/>
            <ac:spMk id="18" creationId="{C411597B-5C8F-B80B-8A15-EE0FF3B14B0E}"/>
          </ac:spMkLst>
        </pc:spChg>
        <pc:spChg chg="add mod">
          <ac:chgData name="Craig Evans" userId="67c3870f2eabd1e7" providerId="LiveId" clId="{51F731BF-D82C-4951-8D75-EDDAD5423E02}" dt="2025-11-20T11:52:56.236" v="3201" actId="20577"/>
          <ac:spMkLst>
            <pc:docMk/>
            <pc:sldMk cId="2068340968" sldId="321"/>
            <ac:spMk id="19" creationId="{BD798579-6B8D-C462-0332-4F095BA72B54}"/>
          </ac:spMkLst>
        </pc:spChg>
        <pc:spChg chg="mod">
          <ac:chgData name="Craig Evans" userId="67c3870f2eabd1e7" providerId="LiveId" clId="{51F731BF-D82C-4951-8D75-EDDAD5423E02}" dt="2025-11-20T11:51:10.192" v="3172" actId="1076"/>
          <ac:spMkLst>
            <pc:docMk/>
            <pc:sldMk cId="2068340968" sldId="321"/>
            <ac:spMk id="22" creationId="{E0E6F0AC-BB04-59B9-ADCD-7D17A6A5A79D}"/>
          </ac:spMkLst>
        </pc:spChg>
        <pc:spChg chg="mod">
          <ac:chgData name="Craig Evans" userId="67c3870f2eabd1e7" providerId="LiveId" clId="{51F731BF-D82C-4951-8D75-EDDAD5423E02}" dt="2025-11-20T11:51:20.411" v="3174" actId="1076"/>
          <ac:spMkLst>
            <pc:docMk/>
            <pc:sldMk cId="2068340968" sldId="321"/>
            <ac:spMk id="23" creationId="{9556F56E-F473-2982-76C7-58566B9B15DA}"/>
          </ac:spMkLst>
        </pc:spChg>
        <pc:spChg chg="mod">
          <ac:chgData name="Craig Evans" userId="67c3870f2eabd1e7" providerId="LiveId" clId="{51F731BF-D82C-4951-8D75-EDDAD5423E02}" dt="2025-11-20T11:54:03.124" v="3227" actId="1076"/>
          <ac:spMkLst>
            <pc:docMk/>
            <pc:sldMk cId="2068340968" sldId="321"/>
            <ac:spMk id="25" creationId="{D5F3305E-AD6C-F458-F89B-3CCC33801E98}"/>
          </ac:spMkLst>
        </pc:spChg>
        <pc:spChg chg="mod">
          <ac:chgData name="Craig Evans" userId="67c3870f2eabd1e7" providerId="LiveId" clId="{51F731BF-D82C-4951-8D75-EDDAD5423E02}" dt="2025-11-20T11:54:03.124" v="3227" actId="1076"/>
          <ac:spMkLst>
            <pc:docMk/>
            <pc:sldMk cId="2068340968" sldId="321"/>
            <ac:spMk id="26" creationId="{800DE575-7B61-DB5E-6875-5B1E4A7C9ABE}"/>
          </ac:spMkLst>
        </pc:spChg>
        <pc:spChg chg="mod">
          <ac:chgData name="Craig Evans" userId="67c3870f2eabd1e7" providerId="LiveId" clId="{51F731BF-D82C-4951-8D75-EDDAD5423E02}" dt="2025-11-20T11:54:03.124" v="3227" actId="1076"/>
          <ac:spMkLst>
            <pc:docMk/>
            <pc:sldMk cId="2068340968" sldId="321"/>
            <ac:spMk id="27" creationId="{3CA24DB2-990B-B127-621D-DF67BE37DAEA}"/>
          </ac:spMkLst>
        </pc:spChg>
        <pc:spChg chg="mod">
          <ac:chgData name="Craig Evans" userId="67c3870f2eabd1e7" providerId="LiveId" clId="{51F731BF-D82C-4951-8D75-EDDAD5423E02}" dt="2025-11-20T11:54:03.124" v="3227" actId="1076"/>
          <ac:spMkLst>
            <pc:docMk/>
            <pc:sldMk cId="2068340968" sldId="321"/>
            <ac:spMk id="28" creationId="{ACD7E85E-C4BE-B70B-8A0E-3BDCD540B0E6}"/>
          </ac:spMkLst>
        </pc:spChg>
        <pc:spChg chg="add mod">
          <ac:chgData name="Craig Evans" userId="67c3870f2eabd1e7" providerId="LiveId" clId="{51F731BF-D82C-4951-8D75-EDDAD5423E02}" dt="2025-11-20T11:53:08.371" v="3203" actId="207"/>
          <ac:spMkLst>
            <pc:docMk/>
            <pc:sldMk cId="2068340968" sldId="321"/>
            <ac:spMk id="29" creationId="{745DF120-50B0-2E4D-28D4-BA68C1B0D1D6}"/>
          </ac:spMkLst>
        </pc:spChg>
        <pc:spChg chg="mod">
          <ac:chgData name="Craig Evans" userId="67c3870f2eabd1e7" providerId="LiveId" clId="{51F731BF-D82C-4951-8D75-EDDAD5423E02}" dt="2025-11-20T11:48:23.144" v="3075" actId="1076"/>
          <ac:spMkLst>
            <pc:docMk/>
            <pc:sldMk cId="2068340968" sldId="321"/>
            <ac:spMk id="30" creationId="{A5F02848-6086-F3E8-BA90-7D37FEA03FFE}"/>
          </ac:spMkLst>
        </pc:spChg>
        <pc:spChg chg="mod">
          <ac:chgData name="Craig Evans" userId="67c3870f2eabd1e7" providerId="LiveId" clId="{51F731BF-D82C-4951-8D75-EDDAD5423E02}" dt="2025-11-20T11:48:29.869" v="3076" actId="1076"/>
          <ac:spMkLst>
            <pc:docMk/>
            <pc:sldMk cId="2068340968" sldId="321"/>
            <ac:spMk id="31" creationId="{CE158532-C7EE-CF62-1187-279BBEE86A7B}"/>
          </ac:spMkLst>
        </pc:spChg>
        <pc:spChg chg="mod">
          <ac:chgData name="Craig Evans" userId="67c3870f2eabd1e7" providerId="LiveId" clId="{51F731BF-D82C-4951-8D75-EDDAD5423E02}" dt="2025-11-20T11:48:29.869" v="3076" actId="1076"/>
          <ac:spMkLst>
            <pc:docMk/>
            <pc:sldMk cId="2068340968" sldId="321"/>
            <ac:spMk id="32" creationId="{74A71CDC-02CD-9E02-63FC-473E0A340F04}"/>
          </ac:spMkLst>
        </pc:spChg>
        <pc:spChg chg="mod">
          <ac:chgData name="Craig Evans" userId="67c3870f2eabd1e7" providerId="LiveId" clId="{51F731BF-D82C-4951-8D75-EDDAD5423E02}" dt="2025-11-20T11:48:32.929" v="3077" actId="1076"/>
          <ac:spMkLst>
            <pc:docMk/>
            <pc:sldMk cId="2068340968" sldId="321"/>
            <ac:spMk id="33" creationId="{B872F6BC-0687-5951-0FA7-E35AF8610547}"/>
          </ac:spMkLst>
        </pc:spChg>
        <pc:spChg chg="add mod">
          <ac:chgData name="Craig Evans" userId="67c3870f2eabd1e7" providerId="LiveId" clId="{51F731BF-D82C-4951-8D75-EDDAD5423E02}" dt="2025-11-20T11:54:41.578" v="3234" actId="1076"/>
          <ac:spMkLst>
            <pc:docMk/>
            <pc:sldMk cId="2068340968" sldId="321"/>
            <ac:spMk id="35" creationId="{CEDAA1B4-CE4E-1DF3-5AF6-D683078EA511}"/>
          </ac:spMkLst>
        </pc:spChg>
        <pc:spChg chg="add mod">
          <ac:chgData name="Craig Evans" userId="67c3870f2eabd1e7" providerId="LiveId" clId="{51F731BF-D82C-4951-8D75-EDDAD5423E02}" dt="2025-11-20T12:02:48.359" v="3254" actId="14100"/>
          <ac:spMkLst>
            <pc:docMk/>
            <pc:sldMk cId="2068340968" sldId="321"/>
            <ac:spMk id="36" creationId="{48032C94-1D7D-184D-118E-1960C739B2B6}"/>
          </ac:spMkLst>
        </pc:spChg>
        <pc:grpChg chg="add mod">
          <ac:chgData name="Craig Evans" userId="67c3870f2eabd1e7" providerId="LiveId" clId="{51F731BF-D82C-4951-8D75-EDDAD5423E02}" dt="2025-11-20T11:54:18.251" v="3229" actId="1076"/>
          <ac:grpSpMkLst>
            <pc:docMk/>
            <pc:sldMk cId="2068340968" sldId="321"/>
            <ac:grpSpMk id="7" creationId="{2B985C2F-5EF9-6A31-EA04-54815BF87F6F}"/>
          </ac:grpSpMkLst>
        </pc:grpChg>
        <pc:grpChg chg="mod">
          <ac:chgData name="Craig Evans" userId="67c3870f2eabd1e7" providerId="LiveId" clId="{51F731BF-D82C-4951-8D75-EDDAD5423E02}" dt="2025-11-20T11:54:03.124" v="3227" actId="1076"/>
          <ac:grpSpMkLst>
            <pc:docMk/>
            <pc:sldMk cId="2068340968" sldId="321"/>
            <ac:grpSpMk id="24" creationId="{525D9A3C-79A3-FE2A-65C2-39BBD427581B}"/>
          </ac:grpSpMkLst>
        </pc:grpChg>
      </pc:sldChg>
      <pc:sldChg chg="addSp delSp modSp add mod ord addAnim delAnim modAnim">
        <pc:chgData name="Craig Evans" userId="67c3870f2eabd1e7" providerId="LiveId" clId="{51F731BF-D82C-4951-8D75-EDDAD5423E02}" dt="2025-11-20T12:49:16.016" v="3593" actId="20577"/>
        <pc:sldMkLst>
          <pc:docMk/>
          <pc:sldMk cId="2306894509" sldId="322"/>
        </pc:sldMkLst>
        <pc:spChg chg="mod">
          <ac:chgData name="Craig Evans" userId="67c3870f2eabd1e7" providerId="LiveId" clId="{51F731BF-D82C-4951-8D75-EDDAD5423E02}" dt="2025-11-20T12:10:19.543" v="3266" actId="20577"/>
          <ac:spMkLst>
            <pc:docMk/>
            <pc:sldMk cId="2306894509" sldId="322"/>
            <ac:spMk id="2" creationId="{9BFF586B-992B-0BAD-2CF6-C8424843FB66}"/>
          </ac:spMkLst>
        </pc:spChg>
        <pc:spChg chg="mod">
          <ac:chgData name="Craig Evans" userId="67c3870f2eabd1e7" providerId="LiveId" clId="{51F731BF-D82C-4951-8D75-EDDAD5423E02}" dt="2025-11-20T12:12:59.829" v="3456" actId="20577"/>
          <ac:spMkLst>
            <pc:docMk/>
            <pc:sldMk cId="2306894509" sldId="322"/>
            <ac:spMk id="3" creationId="{4A84945E-2B69-0C0B-8DEC-1FAD2B1AA892}"/>
          </ac:spMkLst>
        </pc:spChg>
        <pc:spChg chg="mod">
          <ac:chgData name="Craig Evans" userId="67c3870f2eabd1e7" providerId="LiveId" clId="{51F731BF-D82C-4951-8D75-EDDAD5423E02}" dt="2025-11-20T12:11:42.074" v="3439" actId="20577"/>
          <ac:spMkLst>
            <pc:docMk/>
            <pc:sldMk cId="2306894509" sldId="322"/>
            <ac:spMk id="16" creationId="{1F9857DE-1F4C-4D41-4978-913670053908}"/>
          </ac:spMkLst>
        </pc:spChg>
        <pc:spChg chg="mod">
          <ac:chgData name="Craig Evans" userId="67c3870f2eabd1e7" providerId="LiveId" clId="{51F731BF-D82C-4951-8D75-EDDAD5423E02}" dt="2025-11-20T12:44:23.622" v="3477" actId="1076"/>
          <ac:spMkLst>
            <pc:docMk/>
            <pc:sldMk cId="2306894509" sldId="322"/>
            <ac:spMk id="36" creationId="{A229BA07-25E5-70F7-73DB-495C79D09E6B}"/>
          </ac:spMkLst>
        </pc:spChg>
        <pc:spChg chg="mod">
          <ac:chgData name="Craig Evans" userId="67c3870f2eabd1e7" providerId="LiveId" clId="{51F731BF-D82C-4951-8D75-EDDAD5423E02}" dt="2025-11-20T12:44:20.602" v="3476"/>
          <ac:spMkLst>
            <pc:docMk/>
            <pc:sldMk cId="2306894509" sldId="322"/>
            <ac:spMk id="38" creationId="{F6E70E73-0C18-5B0F-5EAC-34999F45084B}"/>
          </ac:spMkLst>
        </pc:spChg>
        <pc:spChg chg="mod">
          <ac:chgData name="Craig Evans" userId="67c3870f2eabd1e7" providerId="LiveId" clId="{51F731BF-D82C-4951-8D75-EDDAD5423E02}" dt="2025-11-20T12:44:20.602" v="3476"/>
          <ac:spMkLst>
            <pc:docMk/>
            <pc:sldMk cId="2306894509" sldId="322"/>
            <ac:spMk id="39" creationId="{14BE62D8-3385-A5DF-6B77-C4C2C8D2723C}"/>
          </ac:spMkLst>
        </pc:spChg>
        <pc:spChg chg="mod">
          <ac:chgData name="Craig Evans" userId="67c3870f2eabd1e7" providerId="LiveId" clId="{51F731BF-D82C-4951-8D75-EDDAD5423E02}" dt="2025-11-20T12:44:20.602" v="3476"/>
          <ac:spMkLst>
            <pc:docMk/>
            <pc:sldMk cId="2306894509" sldId="322"/>
            <ac:spMk id="40" creationId="{6AF0AD8C-07B3-DAED-AD7C-4901BC92B8A0}"/>
          </ac:spMkLst>
        </pc:spChg>
        <pc:spChg chg="add mod">
          <ac:chgData name="Craig Evans" userId="67c3870f2eabd1e7" providerId="LiveId" clId="{51F731BF-D82C-4951-8D75-EDDAD5423E02}" dt="2025-11-20T12:44:23.622" v="3477" actId="1076"/>
          <ac:spMkLst>
            <pc:docMk/>
            <pc:sldMk cId="2306894509" sldId="322"/>
            <ac:spMk id="42" creationId="{C1D4DD83-CB8F-D3CA-C28F-E706E6491ED8}"/>
          </ac:spMkLst>
        </pc:spChg>
        <pc:spChg chg="mod">
          <ac:chgData name="Craig Evans" userId="67c3870f2eabd1e7" providerId="LiveId" clId="{51F731BF-D82C-4951-8D75-EDDAD5423E02}" dt="2025-11-20T12:44:23.622" v="3477" actId="1076"/>
          <ac:spMkLst>
            <pc:docMk/>
            <pc:sldMk cId="2306894509" sldId="322"/>
            <ac:spMk id="43" creationId="{D78FD9D3-D728-D9BF-9627-9B80588EC54A}"/>
          </ac:spMkLst>
        </pc:spChg>
        <pc:spChg chg="add mod">
          <ac:chgData name="Craig Evans" userId="67c3870f2eabd1e7" providerId="LiveId" clId="{51F731BF-D82C-4951-8D75-EDDAD5423E02}" dt="2025-11-20T12:44:23.622" v="3477" actId="1076"/>
          <ac:spMkLst>
            <pc:docMk/>
            <pc:sldMk cId="2306894509" sldId="322"/>
            <ac:spMk id="44" creationId="{D3E8F060-CE34-1AF0-22FE-924C9A2D8578}"/>
          </ac:spMkLst>
        </pc:spChg>
        <pc:spChg chg="add mod">
          <ac:chgData name="Craig Evans" userId="67c3870f2eabd1e7" providerId="LiveId" clId="{51F731BF-D82C-4951-8D75-EDDAD5423E02}" dt="2025-11-20T12:44:23.622" v="3477" actId="1076"/>
          <ac:spMkLst>
            <pc:docMk/>
            <pc:sldMk cId="2306894509" sldId="322"/>
            <ac:spMk id="45" creationId="{75C0190F-0157-69D6-323A-7BCD75D6717F}"/>
          </ac:spMkLst>
        </pc:spChg>
        <pc:spChg chg="add mod">
          <ac:chgData name="Craig Evans" userId="67c3870f2eabd1e7" providerId="LiveId" clId="{51F731BF-D82C-4951-8D75-EDDAD5423E02}" dt="2025-11-20T12:44:23.622" v="3477" actId="1076"/>
          <ac:spMkLst>
            <pc:docMk/>
            <pc:sldMk cId="2306894509" sldId="322"/>
            <ac:spMk id="46" creationId="{4C32B913-9611-A603-F069-BC955EA655BA}"/>
          </ac:spMkLst>
        </pc:spChg>
        <pc:spChg chg="add mod">
          <ac:chgData name="Craig Evans" userId="67c3870f2eabd1e7" providerId="LiveId" clId="{51F731BF-D82C-4951-8D75-EDDAD5423E02}" dt="2025-11-20T12:46:29.663" v="3524" actId="1076"/>
          <ac:spMkLst>
            <pc:docMk/>
            <pc:sldMk cId="2306894509" sldId="322"/>
            <ac:spMk id="47" creationId="{7A93AAA7-5FEA-BDDE-D895-64ED2623AE17}"/>
          </ac:spMkLst>
        </pc:spChg>
        <pc:spChg chg="add mod">
          <ac:chgData name="Craig Evans" userId="67c3870f2eabd1e7" providerId="LiveId" clId="{51F731BF-D82C-4951-8D75-EDDAD5423E02}" dt="2025-11-20T12:44:58.222" v="3491" actId="1076"/>
          <ac:spMkLst>
            <pc:docMk/>
            <pc:sldMk cId="2306894509" sldId="322"/>
            <ac:spMk id="48" creationId="{CB84A87F-8C98-F0A4-9D2D-F29E8FD81762}"/>
          </ac:spMkLst>
        </pc:spChg>
        <pc:spChg chg="mod">
          <ac:chgData name="Craig Evans" userId="67c3870f2eabd1e7" providerId="LiveId" clId="{51F731BF-D82C-4951-8D75-EDDAD5423E02}" dt="2025-11-20T12:45:20.645" v="3497" actId="1076"/>
          <ac:spMkLst>
            <pc:docMk/>
            <pc:sldMk cId="2306894509" sldId="322"/>
            <ac:spMk id="49" creationId="{12595F38-0F7D-E0EE-1B86-F7C87D2DF689}"/>
          </ac:spMkLst>
        </pc:spChg>
        <pc:spChg chg="add mod">
          <ac:chgData name="Craig Evans" userId="67c3870f2eabd1e7" providerId="LiveId" clId="{51F731BF-D82C-4951-8D75-EDDAD5423E02}" dt="2025-11-20T12:45:52.334" v="3511" actId="20577"/>
          <ac:spMkLst>
            <pc:docMk/>
            <pc:sldMk cId="2306894509" sldId="322"/>
            <ac:spMk id="50" creationId="{B8BF8872-F56C-5BC5-91A1-10561D248ECF}"/>
          </ac:spMkLst>
        </pc:spChg>
        <pc:spChg chg="add mod">
          <ac:chgData name="Craig Evans" userId="67c3870f2eabd1e7" providerId="LiveId" clId="{51F731BF-D82C-4951-8D75-EDDAD5423E02}" dt="2025-11-20T12:49:06.944" v="3582" actId="14100"/>
          <ac:spMkLst>
            <pc:docMk/>
            <pc:sldMk cId="2306894509" sldId="322"/>
            <ac:spMk id="53" creationId="{7AF46AD4-6041-EA3D-5FF9-339717218B56}"/>
          </ac:spMkLst>
        </pc:spChg>
        <pc:spChg chg="add mod">
          <ac:chgData name="Craig Evans" userId="67c3870f2eabd1e7" providerId="LiveId" clId="{51F731BF-D82C-4951-8D75-EDDAD5423E02}" dt="2025-11-20T12:49:16.016" v="3593" actId="20577"/>
          <ac:spMkLst>
            <pc:docMk/>
            <pc:sldMk cId="2306894509" sldId="322"/>
            <ac:spMk id="54" creationId="{EA5B6536-51EA-1690-DB5B-67D516A5B93A}"/>
          </ac:spMkLst>
        </pc:spChg>
      </pc:sldChg>
      <pc:sldChg chg="delSp modSp add mod delAnim">
        <pc:chgData name="Craig Evans" userId="67c3870f2eabd1e7" providerId="LiveId" clId="{51F731BF-D82C-4951-8D75-EDDAD5423E02}" dt="2025-11-20T12:52:56.716" v="3662" actId="1076"/>
        <pc:sldMkLst>
          <pc:docMk/>
          <pc:sldMk cId="2642505377" sldId="323"/>
        </pc:sldMkLst>
        <pc:spChg chg="mod">
          <ac:chgData name="Craig Evans" userId="67c3870f2eabd1e7" providerId="LiveId" clId="{51F731BF-D82C-4951-8D75-EDDAD5423E02}" dt="2025-11-20T12:50:35.427" v="3616" actId="6549"/>
          <ac:spMkLst>
            <pc:docMk/>
            <pc:sldMk cId="2642505377" sldId="323"/>
            <ac:spMk id="2" creationId="{A954A9B3-F018-929B-CD49-7FBBB2B0746F}"/>
          </ac:spMkLst>
        </pc:spChg>
        <pc:spChg chg="mod">
          <ac:chgData name="Craig Evans" userId="67c3870f2eabd1e7" providerId="LiveId" clId="{51F731BF-D82C-4951-8D75-EDDAD5423E02}" dt="2025-11-20T12:52:08.256" v="3643" actId="20577"/>
          <ac:spMkLst>
            <pc:docMk/>
            <pc:sldMk cId="2642505377" sldId="323"/>
            <ac:spMk id="3" creationId="{E33010B9-8F9F-35C1-D35D-976EAD474B75}"/>
          </ac:spMkLst>
        </pc:spChg>
        <pc:spChg chg="mod">
          <ac:chgData name="Craig Evans" userId="67c3870f2eabd1e7" providerId="LiveId" clId="{51F731BF-D82C-4951-8D75-EDDAD5423E02}" dt="2025-11-20T12:52:56.716" v="3662" actId="1076"/>
          <ac:spMkLst>
            <pc:docMk/>
            <pc:sldMk cId="2642505377" sldId="323"/>
            <ac:spMk id="54" creationId="{8FA0EB9F-D89B-34D4-2216-6123AD6F5745}"/>
          </ac:spMkLst>
        </pc:spChg>
      </pc:sldChg>
      <pc:sldChg chg="addSp delSp modSp add mod">
        <pc:chgData name="Craig Evans" userId="67c3870f2eabd1e7" providerId="LiveId" clId="{51F731BF-D82C-4951-8D75-EDDAD5423E02}" dt="2025-12-03T09:05:31.979" v="4027"/>
        <pc:sldMkLst>
          <pc:docMk/>
          <pc:sldMk cId="3055310321" sldId="324"/>
        </pc:sldMkLst>
        <pc:spChg chg="mod">
          <ac:chgData name="Craig Evans" userId="67c3870f2eabd1e7" providerId="LiveId" clId="{51F731BF-D82C-4951-8D75-EDDAD5423E02}" dt="2025-11-20T13:02:40.052" v="3744" actId="20577"/>
          <ac:spMkLst>
            <pc:docMk/>
            <pc:sldMk cId="3055310321" sldId="324"/>
            <ac:spMk id="2" creationId="{2E241009-679C-74D7-F3F1-876D091E3798}"/>
          </ac:spMkLst>
        </pc:spChg>
        <pc:grpChg chg="mod">
          <ac:chgData name="Craig Evans" userId="67c3870f2eabd1e7" providerId="LiveId" clId="{51F731BF-D82C-4951-8D75-EDDAD5423E02}" dt="2025-12-03T09:05:14.055" v="4002"/>
          <ac:grpSpMkLst>
            <pc:docMk/>
            <pc:sldMk cId="3055310321" sldId="324"/>
            <ac:grpSpMk id="27" creationId="{2A371E9C-8A17-CAF9-85E1-BB291E7E95CC}"/>
          </ac:grpSpMkLst>
        </pc:grpChg>
        <pc:grpChg chg="del mod">
          <ac:chgData name="Craig Evans" userId="67c3870f2eabd1e7" providerId="LiveId" clId="{51F731BF-D82C-4951-8D75-EDDAD5423E02}" dt="2025-12-03T09:05:19.875" v="4008"/>
          <ac:grpSpMkLst>
            <pc:docMk/>
            <pc:sldMk cId="3055310321" sldId="324"/>
            <ac:grpSpMk id="31" creationId="{E6DC6A1D-B839-A734-0662-42BFD4A59A01}"/>
          </ac:grpSpMkLst>
        </pc:grpChg>
        <pc:grpChg chg="del mod">
          <ac:chgData name="Craig Evans" userId="67c3870f2eabd1e7" providerId="LiveId" clId="{51F731BF-D82C-4951-8D75-EDDAD5423E02}" dt="2025-12-03T09:05:22.247" v="4012"/>
          <ac:grpSpMkLst>
            <pc:docMk/>
            <pc:sldMk cId="3055310321" sldId="324"/>
            <ac:grpSpMk id="33" creationId="{CDA5691A-680A-79DC-C1EA-F0274DEC3E72}"/>
          </ac:grpSpMkLst>
        </pc:grpChg>
        <pc:grpChg chg="del mod">
          <ac:chgData name="Craig Evans" userId="67c3870f2eabd1e7" providerId="LiveId" clId="{51F731BF-D82C-4951-8D75-EDDAD5423E02}" dt="2025-12-03T09:05:23.876" v="4015"/>
          <ac:grpSpMkLst>
            <pc:docMk/>
            <pc:sldMk cId="3055310321" sldId="324"/>
            <ac:grpSpMk id="37" creationId="{BAD7B6B1-8EE8-5319-463D-62921A24180A}"/>
          </ac:grpSpMkLst>
        </pc:grpChg>
        <pc:grpChg chg="del mod">
          <ac:chgData name="Craig Evans" userId="67c3870f2eabd1e7" providerId="LiveId" clId="{51F731BF-D82C-4951-8D75-EDDAD5423E02}" dt="2025-12-03T09:05:29.773" v="4023"/>
          <ac:grpSpMkLst>
            <pc:docMk/>
            <pc:sldMk cId="3055310321" sldId="324"/>
            <ac:grpSpMk id="40" creationId="{9DA77477-5CDC-3EB7-65B6-6A4CDD33EBC2}"/>
          </ac:grpSpMkLst>
        </pc:grpChg>
        <pc:grpChg chg="mod">
          <ac:chgData name="Craig Evans" userId="67c3870f2eabd1e7" providerId="LiveId" clId="{51F731BF-D82C-4951-8D75-EDDAD5423E02}" dt="2025-12-03T09:05:29.773" v="4023"/>
          <ac:grpSpMkLst>
            <pc:docMk/>
            <pc:sldMk cId="3055310321" sldId="324"/>
            <ac:grpSpMk id="48" creationId="{1D99D4A7-D83F-50FB-94C5-F32E3D76B5BD}"/>
          </ac:grpSpMkLst>
        </pc:grpChg>
        <pc:grpChg chg="mod">
          <ac:chgData name="Craig Evans" userId="67c3870f2eabd1e7" providerId="LiveId" clId="{51F731BF-D82C-4951-8D75-EDDAD5423E02}" dt="2025-12-03T09:05:31.979" v="4027"/>
          <ac:grpSpMkLst>
            <pc:docMk/>
            <pc:sldMk cId="3055310321" sldId="324"/>
            <ac:grpSpMk id="52" creationId="{AD027845-5C72-5B38-4091-9EBCF07352A1}"/>
          </ac:grpSpMkLst>
        </pc:grpChg>
        <pc:picChg chg="add mod">
          <ac:chgData name="Craig Evans" userId="67c3870f2eabd1e7" providerId="LiveId" clId="{51F731BF-D82C-4951-8D75-EDDAD5423E02}" dt="2025-11-20T13:03:30.722" v="3752" actId="1076"/>
          <ac:picMkLst>
            <pc:docMk/>
            <pc:sldMk cId="3055310321" sldId="324"/>
            <ac:picMk id="5" creationId="{B31B70B7-FA48-3D21-6E40-0403F6DBFD7B}"/>
          </ac:picMkLst>
        </pc:picChg>
        <pc:inkChg chg="add">
          <ac:chgData name="Craig Evans" userId="67c3870f2eabd1e7" providerId="LiveId" clId="{51F731BF-D82C-4951-8D75-EDDAD5423E02}" dt="2025-12-03T09:04:54.152" v="3981" actId="9405"/>
          <ac:inkMkLst>
            <pc:docMk/>
            <pc:sldMk cId="3055310321" sldId="324"/>
            <ac:inkMk id="3" creationId="{B33F896F-DC62-2E3B-AC07-2B6E9B06B2D7}"/>
          </ac:inkMkLst>
        </pc:inkChg>
        <pc:inkChg chg="add">
          <ac:chgData name="Craig Evans" userId="67c3870f2eabd1e7" providerId="LiveId" clId="{51F731BF-D82C-4951-8D75-EDDAD5423E02}" dt="2025-12-03T09:04:56.099" v="3982" actId="9405"/>
          <ac:inkMkLst>
            <pc:docMk/>
            <pc:sldMk cId="3055310321" sldId="324"/>
            <ac:inkMk id="6" creationId="{87A98ABD-7608-9BA7-ADAB-E4953DBFF76C}"/>
          </ac:inkMkLst>
        </pc:inkChg>
        <pc:inkChg chg="add">
          <ac:chgData name="Craig Evans" userId="67c3870f2eabd1e7" providerId="LiveId" clId="{51F731BF-D82C-4951-8D75-EDDAD5423E02}" dt="2025-12-03T09:04:57.159" v="3983" actId="9405"/>
          <ac:inkMkLst>
            <pc:docMk/>
            <pc:sldMk cId="3055310321" sldId="324"/>
            <ac:inkMk id="7" creationId="{99C26960-E2E9-E50B-F8B9-43310E247F7B}"/>
          </ac:inkMkLst>
        </pc:inkChg>
        <pc:inkChg chg="add">
          <ac:chgData name="Craig Evans" userId="67c3870f2eabd1e7" providerId="LiveId" clId="{51F731BF-D82C-4951-8D75-EDDAD5423E02}" dt="2025-12-03T09:04:58.905" v="3984" actId="9405"/>
          <ac:inkMkLst>
            <pc:docMk/>
            <pc:sldMk cId="3055310321" sldId="324"/>
            <ac:inkMk id="8" creationId="{06F569C6-883F-D4FB-53AA-1C23667B61AD}"/>
          </ac:inkMkLst>
        </pc:inkChg>
        <pc:inkChg chg="add">
          <ac:chgData name="Craig Evans" userId="67c3870f2eabd1e7" providerId="LiveId" clId="{51F731BF-D82C-4951-8D75-EDDAD5423E02}" dt="2025-12-03T09:05:03.926" v="3985" actId="9405"/>
          <ac:inkMkLst>
            <pc:docMk/>
            <pc:sldMk cId="3055310321" sldId="324"/>
            <ac:inkMk id="9" creationId="{9C27E0EE-3D1F-282D-EA6E-0E9A5DF7464E}"/>
          </ac:inkMkLst>
        </pc:inkChg>
        <pc:inkChg chg="add">
          <ac:chgData name="Craig Evans" userId="67c3870f2eabd1e7" providerId="LiveId" clId="{51F731BF-D82C-4951-8D75-EDDAD5423E02}" dt="2025-12-03T09:05:05.161" v="3986" actId="9405"/>
          <ac:inkMkLst>
            <pc:docMk/>
            <pc:sldMk cId="3055310321" sldId="324"/>
            <ac:inkMk id="10" creationId="{CE886A79-2CAF-DE94-50FC-DB1DB7179F74}"/>
          </ac:inkMkLst>
        </pc:inkChg>
        <pc:inkChg chg="add">
          <ac:chgData name="Craig Evans" userId="67c3870f2eabd1e7" providerId="LiveId" clId="{51F731BF-D82C-4951-8D75-EDDAD5423E02}" dt="2025-12-03T09:05:06.046" v="3987" actId="9405"/>
          <ac:inkMkLst>
            <pc:docMk/>
            <pc:sldMk cId="3055310321" sldId="324"/>
            <ac:inkMk id="11" creationId="{919B9D01-4630-628B-45D1-33AA9698E7E0}"/>
          </ac:inkMkLst>
        </pc:inkChg>
        <pc:inkChg chg="add">
          <ac:chgData name="Craig Evans" userId="67c3870f2eabd1e7" providerId="LiveId" clId="{51F731BF-D82C-4951-8D75-EDDAD5423E02}" dt="2025-12-03T09:05:07.470" v="3988" actId="9405"/>
          <ac:inkMkLst>
            <pc:docMk/>
            <pc:sldMk cId="3055310321" sldId="324"/>
            <ac:inkMk id="12" creationId="{5615B678-7698-20F6-36A8-F327DC1DE3DD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13" creationId="{5E747900-7C82-DEA1-8571-E0FFC642A8EB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15" creationId="{D8196792-1E73-E929-D408-E2BE319EE55B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16" creationId="{372F19D7-6561-861E-5781-CF400B774665}"/>
          </ac:inkMkLst>
        </pc:inkChg>
        <pc:inkChg chg="add">
          <ac:chgData name="Craig Evans" userId="67c3870f2eabd1e7" providerId="LiveId" clId="{51F731BF-D82C-4951-8D75-EDDAD5423E02}" dt="2025-12-03T09:05:11.748" v="3992" actId="9405"/>
          <ac:inkMkLst>
            <pc:docMk/>
            <pc:sldMk cId="3055310321" sldId="324"/>
            <ac:inkMk id="17" creationId="{391FEE83-49FC-FA99-5FEE-16C3F6702E4E}"/>
          </ac:inkMkLst>
        </pc:inkChg>
        <pc:inkChg chg="add">
          <ac:chgData name="Craig Evans" userId="67c3870f2eabd1e7" providerId="LiveId" clId="{51F731BF-D82C-4951-8D75-EDDAD5423E02}" dt="2025-12-03T09:05:11.955" v="3993" actId="9405"/>
          <ac:inkMkLst>
            <pc:docMk/>
            <pc:sldMk cId="3055310321" sldId="324"/>
            <ac:inkMk id="18" creationId="{9095D18E-A2DF-3501-9E2A-98E9E465E805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19" creationId="{72D7FB99-2F3F-6AD3-589D-2C7424AB54C5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20" creationId="{CFD088A0-EE1E-2F67-8221-9889DB3D9E03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21" creationId="{EEE5993D-FDE2-31EC-EFC2-B4447E94115A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22" creationId="{F1C9F6CA-FADB-E9B6-4E84-F7B2F23670C8}"/>
          </ac:inkMkLst>
        </pc:inkChg>
        <pc:inkChg chg="add">
          <ac:chgData name="Craig Evans" userId="67c3870f2eabd1e7" providerId="LiveId" clId="{51F731BF-D82C-4951-8D75-EDDAD5423E02}" dt="2025-12-03T09:05:12.967" v="3998" actId="9405"/>
          <ac:inkMkLst>
            <pc:docMk/>
            <pc:sldMk cId="3055310321" sldId="324"/>
            <ac:inkMk id="23" creationId="{543FC6B8-F771-DCD0-9A07-960B15D68FE2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24" creationId="{CD1E766A-8186-3785-D19D-C35D8B2C46C8}"/>
          </ac:inkMkLst>
        </pc:inkChg>
        <pc:inkChg chg="add mod">
          <ac:chgData name="Craig Evans" userId="67c3870f2eabd1e7" providerId="LiveId" clId="{51F731BF-D82C-4951-8D75-EDDAD5423E02}" dt="2025-12-03T09:05:14.055" v="4002"/>
          <ac:inkMkLst>
            <pc:docMk/>
            <pc:sldMk cId="3055310321" sldId="324"/>
            <ac:inkMk id="25" creationId="{DE886C56-A255-C91C-D839-F2EA47E72810}"/>
          </ac:inkMkLst>
        </pc:inkChg>
        <pc:inkChg chg="add">
          <ac:chgData name="Craig Evans" userId="67c3870f2eabd1e7" providerId="LiveId" clId="{51F731BF-D82C-4951-8D75-EDDAD5423E02}" dt="2025-12-03T09:05:13.555" v="4001" actId="9405"/>
          <ac:inkMkLst>
            <pc:docMk/>
            <pc:sldMk cId="3055310321" sldId="324"/>
            <ac:inkMk id="26" creationId="{2C6F0311-C94D-2664-6F49-1035B77CFA5D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28" creationId="{C8753CD6-46C5-A36C-B69E-EAA57C01602A}"/>
          </ac:inkMkLst>
        </pc:inkChg>
        <pc:inkChg chg="add mod">
          <ac:chgData name="Craig Evans" userId="67c3870f2eabd1e7" providerId="LiveId" clId="{51F731BF-D82C-4951-8D75-EDDAD5423E02}" dt="2025-12-03T09:05:23.876" v="4015"/>
          <ac:inkMkLst>
            <pc:docMk/>
            <pc:sldMk cId="3055310321" sldId="324"/>
            <ac:inkMk id="29" creationId="{5805B830-209A-9870-84CC-865B8E6D6353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30" creationId="{63F8F5BC-6095-FBAB-CCF1-57F58511069B}"/>
          </ac:inkMkLst>
        </pc:inkChg>
        <pc:inkChg chg="add mod">
          <ac:chgData name="Craig Evans" userId="67c3870f2eabd1e7" providerId="LiveId" clId="{51F731BF-D82C-4951-8D75-EDDAD5423E02}" dt="2025-12-03T09:05:23.876" v="4015"/>
          <ac:inkMkLst>
            <pc:docMk/>
            <pc:sldMk cId="3055310321" sldId="324"/>
            <ac:inkMk id="32" creationId="{14E94CEB-7789-543B-ADE4-023D9B5DB2A3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34" creationId="{012F1AD3-1477-8A40-7FAE-05470B38ABB3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35" creationId="{8BE6FDCE-91E1-88C1-7104-1DFECB421D0F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36" creationId="{D23B0BB1-D65C-9FA2-85D5-3CFB9E8D7B63}"/>
          </ac:inkMkLst>
        </pc:inkChg>
        <pc:inkChg chg="add mod">
          <ac:chgData name="Craig Evans" userId="67c3870f2eabd1e7" providerId="LiveId" clId="{51F731BF-D82C-4951-8D75-EDDAD5423E02}" dt="2025-12-03T09:05:23.876" v="4015"/>
          <ac:inkMkLst>
            <pc:docMk/>
            <pc:sldMk cId="3055310321" sldId="324"/>
            <ac:inkMk id="38" creationId="{2A384111-D688-23C8-DB61-E22C98E82A26}"/>
          </ac:inkMkLst>
        </pc:inkChg>
        <pc:inkChg chg="add mod">
          <ac:chgData name="Craig Evans" userId="67c3870f2eabd1e7" providerId="LiveId" clId="{51F731BF-D82C-4951-8D75-EDDAD5423E02}" dt="2025-12-03T09:05:23.876" v="4015"/>
          <ac:inkMkLst>
            <pc:docMk/>
            <pc:sldMk cId="3055310321" sldId="324"/>
            <ac:inkMk id="39" creationId="{3A1506ED-56E6-F60F-9B74-3E9D41B8EE47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41" creationId="{6A059F79-8904-AA2D-13A5-9978189CAF25}"/>
          </ac:inkMkLst>
        </pc:inkChg>
        <pc:inkChg chg="add">
          <ac:chgData name="Craig Evans" userId="67c3870f2eabd1e7" providerId="LiveId" clId="{51F731BF-D82C-4951-8D75-EDDAD5423E02}" dt="2025-12-03T09:05:26.671" v="4017" actId="9405"/>
          <ac:inkMkLst>
            <pc:docMk/>
            <pc:sldMk cId="3055310321" sldId="324"/>
            <ac:inkMk id="42" creationId="{062047EA-DAA0-16FF-C2F8-28A29D074B25}"/>
          </ac:inkMkLst>
        </pc:inkChg>
        <pc:inkChg chg="add">
          <ac:chgData name="Craig Evans" userId="67c3870f2eabd1e7" providerId="LiveId" clId="{51F731BF-D82C-4951-8D75-EDDAD5423E02}" dt="2025-12-03T09:05:27.254" v="4018" actId="9405"/>
          <ac:inkMkLst>
            <pc:docMk/>
            <pc:sldMk cId="3055310321" sldId="324"/>
            <ac:inkMk id="43" creationId="{CD35B39A-48F0-3003-21D4-CA218DC8967A}"/>
          </ac:inkMkLst>
        </pc:inkChg>
        <pc:inkChg chg="add">
          <ac:chgData name="Craig Evans" userId="67c3870f2eabd1e7" providerId="LiveId" clId="{51F731BF-D82C-4951-8D75-EDDAD5423E02}" dt="2025-12-03T09:05:27.983" v="4019" actId="9405"/>
          <ac:inkMkLst>
            <pc:docMk/>
            <pc:sldMk cId="3055310321" sldId="324"/>
            <ac:inkMk id="44" creationId="{04FB421E-92BE-737A-759B-2A103F879ED6}"/>
          </ac:inkMkLst>
        </pc:inkChg>
        <pc:inkChg chg="add">
          <ac:chgData name="Craig Evans" userId="67c3870f2eabd1e7" providerId="LiveId" clId="{51F731BF-D82C-4951-8D75-EDDAD5423E02}" dt="2025-12-03T09:05:28.459" v="4020" actId="9405"/>
          <ac:inkMkLst>
            <pc:docMk/>
            <pc:sldMk cId="3055310321" sldId="324"/>
            <ac:inkMk id="45" creationId="{01DF0008-354B-E7CA-05BE-31BA5B757A41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46" creationId="{1B644AB2-71B4-7AFE-BBB9-E281331A6F5E}"/>
          </ac:inkMkLst>
        </pc:inkChg>
        <pc:inkChg chg="add mod">
          <ac:chgData name="Craig Evans" userId="67c3870f2eabd1e7" providerId="LiveId" clId="{51F731BF-D82C-4951-8D75-EDDAD5423E02}" dt="2025-12-03T09:05:29.773" v="4023"/>
          <ac:inkMkLst>
            <pc:docMk/>
            <pc:sldMk cId="3055310321" sldId="324"/>
            <ac:inkMk id="47" creationId="{67ED70FE-F563-04AB-9DD7-1F709873E22E}"/>
          </ac:inkMkLst>
        </pc:inkChg>
        <pc:inkChg chg="add mod">
          <ac:chgData name="Craig Evans" userId="67c3870f2eabd1e7" providerId="LiveId" clId="{51F731BF-D82C-4951-8D75-EDDAD5423E02}" dt="2025-12-03T09:05:31.979" v="4027"/>
          <ac:inkMkLst>
            <pc:docMk/>
            <pc:sldMk cId="3055310321" sldId="324"/>
            <ac:inkMk id="49" creationId="{AB52CC26-DE63-4458-AB96-8E29D56F3B22}"/>
          </ac:inkMkLst>
        </pc:inkChg>
        <pc:inkChg chg="add mod">
          <ac:chgData name="Craig Evans" userId="67c3870f2eabd1e7" providerId="LiveId" clId="{51F731BF-D82C-4951-8D75-EDDAD5423E02}" dt="2025-12-03T09:05:31.979" v="4027"/>
          <ac:inkMkLst>
            <pc:docMk/>
            <pc:sldMk cId="3055310321" sldId="324"/>
            <ac:inkMk id="50" creationId="{11B2B040-B6A9-67D2-31BF-1CE75B788DC0}"/>
          </ac:inkMkLst>
        </pc:inkChg>
        <pc:inkChg chg="add mod">
          <ac:chgData name="Craig Evans" userId="67c3870f2eabd1e7" providerId="LiveId" clId="{51F731BF-D82C-4951-8D75-EDDAD5423E02}" dt="2025-12-03T09:05:31.979" v="4027"/>
          <ac:inkMkLst>
            <pc:docMk/>
            <pc:sldMk cId="3055310321" sldId="324"/>
            <ac:inkMk id="51" creationId="{220D3FA0-B92C-04E3-5D5B-7639DE22ECF4}"/>
          </ac:inkMkLst>
        </pc:inkChg>
      </pc:sldChg>
      <pc:sldChg chg="addSp modSp add mod">
        <pc:chgData name="Craig Evans" userId="67c3870f2eabd1e7" providerId="LiveId" clId="{51F731BF-D82C-4951-8D75-EDDAD5423E02}" dt="2025-11-20T13:04:39.311" v="3763" actId="1076"/>
        <pc:sldMkLst>
          <pc:docMk/>
          <pc:sldMk cId="2559658976" sldId="325"/>
        </pc:sldMkLst>
        <pc:spChg chg="mod">
          <ac:chgData name="Craig Evans" userId="67c3870f2eabd1e7" providerId="LiveId" clId="{51F731BF-D82C-4951-8D75-EDDAD5423E02}" dt="2025-11-20T13:02:45.211" v="3746" actId="20577"/>
          <ac:spMkLst>
            <pc:docMk/>
            <pc:sldMk cId="2559658976" sldId="325"/>
            <ac:spMk id="2" creationId="{BB42EC41-664D-B0DB-9F97-9AB4ABE7A74E}"/>
          </ac:spMkLst>
        </pc:spChg>
        <pc:picChg chg="mod">
          <ac:chgData name="Craig Evans" userId="67c3870f2eabd1e7" providerId="LiveId" clId="{51F731BF-D82C-4951-8D75-EDDAD5423E02}" dt="2025-11-20T13:04:33.019" v="3761" actId="1076"/>
          <ac:picMkLst>
            <pc:docMk/>
            <pc:sldMk cId="2559658976" sldId="325"/>
            <ac:picMk id="4" creationId="{C6393410-D865-FADE-DA3B-C3AE9B820CAB}"/>
          </ac:picMkLst>
        </pc:picChg>
        <pc:picChg chg="add mod">
          <ac:chgData name="Craig Evans" userId="67c3870f2eabd1e7" providerId="LiveId" clId="{51F731BF-D82C-4951-8D75-EDDAD5423E02}" dt="2025-11-20T13:04:39.311" v="3763" actId="1076"/>
          <ac:picMkLst>
            <pc:docMk/>
            <pc:sldMk cId="2559658976" sldId="325"/>
            <ac:picMk id="5" creationId="{89C966CE-FD66-8EB3-CC34-F86FBFFDFED2}"/>
          </ac:picMkLst>
        </pc:picChg>
      </pc:sldChg>
      <pc:sldChg chg="addSp modSp add mod">
        <pc:chgData name="Craig Evans" userId="67c3870f2eabd1e7" providerId="LiveId" clId="{51F731BF-D82C-4951-8D75-EDDAD5423E02}" dt="2025-11-20T13:04:02.805" v="3756" actId="1076"/>
        <pc:sldMkLst>
          <pc:docMk/>
          <pc:sldMk cId="2001802117" sldId="326"/>
        </pc:sldMkLst>
        <pc:spChg chg="mod">
          <ac:chgData name="Craig Evans" userId="67c3870f2eabd1e7" providerId="LiveId" clId="{51F731BF-D82C-4951-8D75-EDDAD5423E02}" dt="2025-11-20T13:02:42.562" v="3745" actId="20577"/>
          <ac:spMkLst>
            <pc:docMk/>
            <pc:sldMk cId="2001802117" sldId="326"/>
            <ac:spMk id="2" creationId="{D231699B-F49F-9943-3681-A80FAF68AEA1}"/>
          </ac:spMkLst>
        </pc:spChg>
        <pc:picChg chg="add mod">
          <ac:chgData name="Craig Evans" userId="67c3870f2eabd1e7" providerId="LiveId" clId="{51F731BF-D82C-4951-8D75-EDDAD5423E02}" dt="2025-11-20T13:04:02.805" v="3756" actId="1076"/>
          <ac:picMkLst>
            <pc:docMk/>
            <pc:sldMk cId="2001802117" sldId="326"/>
            <ac:picMk id="5" creationId="{8A4D8CD2-80C4-1D0D-0411-F84B2BAFBBCC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6:01.95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209 381 2048 0 0,'-5'-1'418'0'0,"1"0"-1"0"0,0 0 1 0 0,0 0-1 0 0,0-1 1 0 0,0 0-1 0 0,0 0 1 0 0,0 0-1 0 0,0 0 1 0 0,1-1-1 0 0,-1 1 1 0 0,1-1-1 0 0,0 0 1 0 0,-1 0-1 0 0,1 0 1 0 0,1 0-1 0 0,-1-1 0 0 0,0 1 1 0 0,1-1-1 0 0,0 0 1 0 0,0 0-1 0 0,0 1 1 0 0,0-1-1 0 0,0-1 1 0 0,1 1-1 0 0,-2-7 1 0 0,-1-2 86 0 0,-1 0 0 0 0,2-1 0 0 0,0 0 0 0 0,1 0 0 0 0,-2-23 0 0 0,0 39 65 0 0,-7 16-386 0 0,-7 25-149 0 0,15-14-29 0 0,2-11-1 0 0,-1 0-1 0 0,-1-1 1 0 0,-1 1-1 0 0,0-1 1 0 0,-9 22 0 0 0,5-22 13 0 0,1 1 1 0 0,0 0-1 0 0,2 1 1 0 0,0-1-1 0 0,1 1 1 0 0,-3 35-1 0 0,30-85 417 0 0,0-7-362 0 0,-18 30-33 0 0,1-1 1 0 0,-1 1 0 0 0,0-1 0 0 0,-1-1 0 0 0,7-18-1 0 0,-3 6-3 0 0,1-1-1 0 0,1 2 1 0 0,1-1-1 0 0,1 1 1 0 0,26-34-1 0 0,14-25 48 0 0,-35 55-223 0 0,-23 50-132 0 0,-83 170 147 0 0,56-124 72 0 0,23-53 53 0 0,7-13 28 0 0,1 0-1 0 0,-1-1 0 0 0,1 1 0 0 0,0 0 1 0 0,0 1-1 0 0,0-1 0 0 0,1 0 1 0 0,0 0-1 0 0,-1 8 0 0 0,33-39 257 0 0,19-41-178 0 0,55-95 0 0 0,-79 111 1 0 0,-17 33-140 0 0,0 0 0 0 0,0 0 1 0 0,2 1-1 0 0,24-30 0 0 0,-35 47 29 0 0,0 0 0 0 0,0 0 0 0 0,0 0 0 0 0,1 0 0 0 0,-1 0 0 0 0,0-1 0 0 0,0 1 0 0 0,0 0 0 0 0,0 0 0 0 0,0 0 0 0 0,0 0 0 0 0,0 0 0 0 0,0-1 1 0 0,0 1-1 0 0,0 0 0 0 0,1 0 0 0 0,-1 0 0 0 0,0 0 0 0 0,0 0 0 0 0,0 0 0 0 0,0 0 0 0 0,0 0 0 0 0,1-1 0 0 0,-1 1 0 0 0,0 0 0 0 0,0 0 0 0 0,0 0 0 0 0,0 0 0 0 0,1 0 0 0 0,-1 0 0 0 0,0 0 0 0 0,0 0 0 0 0,0 0 1 0 0,0 0-1 0 0,0 0 0 0 0,1 0 0 0 0,-1 0 0 0 0,0 0 0 0 0,0 0 0 0 0,0 0 0 0 0,0 0 0 0 0,1 1 0 0 0,-1-1 0 0 0,0 0 0 0 0,0 0 0 0 0,0 0 0 0 0,0 0 0 0 0,0 0 0 0 0,1 0 0 0 0,-1 0 0 0 0,0 0 0 0 0,0 0 0 0 0,0 1 1 0 0,0-1-1 0 0,0 0 0 0 0,0 0 0 0 0,0 0 0 0 0,0 0 0 0 0,0 0 0 0 0,1 1 0 0 0,-2 15-55 0 0,-7 18 41 0 0,-12 31 116 0 0,-3-1 0 0 0,-49 94 0 0 0,46-114-23 0 0,16-29-53 0 0,2 0 0 0 0,-1 0 0 0 0,-7 22 0 0 0,40-52 183 0 0,-4-9-180 0 0,-2-1 0 0 0,0-1-1 0 0,-2-1 1 0 0,0 0 0 0 0,11-30 0 0 0,-23 47-30 0 0,23-49-2 0 0,-16 34-61 0 0,0-1 0 0 0,2 2 0 0 0,0 0 0 0 0,2 0 0 0 0,35-43 0 0 0,-50 67 57 0 0,0-1 1 0 0,0 1-1 0 0,1-1 0 0 0,-1 1 0 0 0,0-1 1 0 0,1 1-1 0 0,-1-1 0 0 0,1 1 0 0 0,-1-1 1 0 0,1 1-1 0 0,-1-1 0 0 0,1 1 0 0 0,-1-1 1 0 0,1 1-1 0 0,-1 0 0 0 0,1-1 0 0 0,0 1 1 0 0,-1 0-1 0 0,1 0 0 0 0,-1 0 0 0 0,1-1 1 0 0,0 1-1 0 0,-1 0 0 0 0,1 0 0 0 0,0 0 1 0 0,-1 0-1 0 0,1 0 0 0 0,0 0 0 0 0,-1 0 1 0 0,1 0-1 0 0,0 0 0 0 0,-1 0 0 0 0,1 1 1 0 0,0-1-1 0 0,1 23-178 0 0,-14 31 89 0 0,-164 377 144 0 0,173-424-35 0 0,-3 7 10 0 0,1 0 0 0 0,1 0 1 0 0,0 1-1 0 0,-1 14 0 0 0,5-29-17 0 0,0 0 1 0 0,1 0-1 0 0,-1 0 0 0 0,0 1 0 0 0,1-1 1 0 0,-1 0-1 0 0,0 0 0 0 0,0 0 0 0 0,1 0 1 0 0,-1 0-1 0 0,0 0 0 0 0,1 0 0 0 0,-1 0 1 0 0,0 0-1 0 0,1 0 0 0 0,-1 0 0 0 0,0 0 0 0 0,1 0 1 0 0,-1-1-1 0 0,0 1 0 0 0,0 0 0 0 0,1 0 1 0 0,-1 0-1 0 0,0 0 0 0 0,1 0 0 0 0,-1-1 1 0 0,0 1-1 0 0,0 0 0 0 0,1 0 0 0 0,-1 0 1 0 0,0-1-1 0 0,0 1 0 0 0,0 0 0 0 0,1 0 1 0 0,-1-1-1 0 0,0 1 0 0 0,0 0 0 0 0,0 0 1 0 0,0-1-1 0 0,0 1 0 0 0,0 0 0 0 0,1-1 1 0 0,-1 1-1 0 0,0-1 0 0 0,14-14 65 0 0,24-40-26 0 0,-2-2-1 0 0,54-117 0 0 0,-58 73-399 0 0,-30 94 81 0 0,-5 20-143 0 0,-87 236 580 0 0,15-47 230 0 0,74-201-382 0 0,1 0 1 0 0,-1-1-1 0 0,1 1 1 0 0,-1 0-1 0 0,1 0 1 0 0,0 0-1 0 0,0-1 0 0 0,-1 1 1 0 0,1 0-1 0 0,0 0 1 0 0,0 0-1 0 0,0 0 1 0 0,0 0-1 0 0,0-1 1 0 0,0 1-1 0 0,0 0 1 0 0,0 0-1 0 0,0 0 1 0 0,0 0-1 0 0,1 0 1 0 0,-1-1-1 0 0,1 3 1 0 0,13-14 248 0 0,16-28-87 0 0,168-294-549 0 0,-198 332 361 0 0,1 0 0 0 0,-1 0 0 0 0,0 0 0 0 0,1 0 1 0 0,-1 1-1 0 0,1-1 0 0 0,-1 0 0 0 0,1 0 0 0 0,-1 0 0 0 0,1 0 0 0 0,-1 1 0 0 0,1-1 0 0 0,0 0 0 0 0,0 1 1 0 0,-1-1-1 0 0,1 1 0 0 0,0-1 0 0 0,0 1 0 0 0,0-1 0 0 0,0 1 0 0 0,0-1 0 0 0,-1 1 0 0 0,1 0 0 0 0,2-1 1 0 0,0 22-209 0 0,-16 41 165 0 0,-21 26-10 0 0,-60 167 501 0 0,92-248-377 0 0,0-1-12 0 0,-1 0 0 0 0,2 0 0 0 0,-1 0 0 0 0,1 0 1 0 0,0 0-1 0 0,0 1 0 0 0,0-1 0 0 0,1 11 0 0 0,1-17-32 0 0,0 0-1 0 0,-1 0 1 0 0,1 1-1 0 0,-1-1 1 0 0,1 0 0 0 0,-1 0-1 0 0,1 0 1 0 0,-1 0-1 0 0,1-1 1 0 0,-1 1-1 0 0,1 0 1 0 0,0 0-1 0 0,-1 0 1 0 0,1 0-1 0 0,-1 0 1 0 0,1-1-1 0 0,-1 1 1 0 0,1 0-1 0 0,-1 0 1 0 0,0-1-1 0 0,1 1 1 0 0,-1 0-1 0 0,1-1 1 0 0,-1 1-1 0 0,1-1 1 0 0,-1 1-1 0 0,0 0 1 0 0,1-1-1 0 0,-1 1 1 0 0,0-1 0 0 0,0 1-1 0 0,1-1 1 0 0,-1 1-1 0 0,0-1 1 0 0,0 1-1 0 0,1-2 1 0 0,14-19 79 0 0,6-15-161 0 0,-3-1 1 0 0,0 0 0 0 0,17-58-1 0 0,-36 95 58 0 0,1 0 0 0 0,0 0 0 0 0,0 0 0 0 0,0 0 0 0 0,0 0 0 0 0,0 0 0 0 0,0 0 0 0 0,0 0-1 0 0,0 0 1 0 0,0-1 0 0 0,-1 1 0 0 0,1 0 0 0 0,0 0 0 0 0,0 0 0 0 0,0 0 0 0 0,0 0 0 0 0,0 0 0 0 0,0 0-1 0 0,0 0 1 0 0,0 0 0 0 0,0 0 0 0 0,0 0 0 0 0,0-1 0 0 0,0 1 0 0 0,0 0 0 0 0,0 0 0 0 0,0 0 0 0 0,0 0-1 0 0,0 0 1 0 0,0 0 0 0 0,0 0 0 0 0,0 0 0 0 0,0-1 0 0 0,0 1 0 0 0,-10 17-206 0 0,-11 26 263 0 0,14-21-14 0 0,11-35 2 0 0,12-35-37 0 0,16-29 44 0 0,-9 23-116 0 0,28-103 0 0 0,-47 142 13 0 0,-1 0-1 0 0,-1 0 0 0 0,0 0 0 0 0,-1 0 0 0 0,0-1 1 0 0,-1 1-1 0 0,-1 0 0 0 0,-1 0 0 0 0,0 0 0 0 0,-1 0 1 0 0,-9-29-1 0 0,12 43 54 0 0,-1 0 1 0 0,1 1-1 0 0,0-1 1 0 0,0 0-1 0 0,0 1 1 0 0,-1-1-1 0 0,1 1 1 0 0,0-1-1 0 0,-1 0 1 0 0,1 1-1 0 0,-1-1 1 0 0,1 1-1 0 0,0-1 1 0 0,-1 1-1 0 0,1-1 1 0 0,-1 1-1 0 0,0-1 1 0 0,1 1-1 0 0,-1 0 1 0 0,1-1-1 0 0,-1 1 1 0 0,0 0 0 0 0,1-1-1 0 0,-1 1 1 0 0,1 0-1 0 0,-1 0 1 0 0,0 0-1 0 0,1 0 1 0 0,-1-1-1 0 0,0 1 1 0 0,0 0-1 0 0,1 0 1 0 0,-2 0-1 0 0,0 1 2 0 0,0 0 0 0 0,0 0 0 0 0,0 0-1 0 0,0 0 1 0 0,0 1 0 0 0,1-1 0 0 0,-1 0 0 0 0,0 1 0 0 0,1-1-1 0 0,-1 1 1 0 0,-1 1 0 0 0,-39 60 102 0 0,36-53-90 0 0,-115 193 975 0 0,106-186-838 0 0,10-15 29 0 0,9-14-62 0 0,31-54-99 0 0,-3-2 1 0 0,-2 0 0 0 0,31-113-1 0 0,-60 179-17 0 0,-1-1 0 0 0,1 1-1 0 0,-1 0 1 0 0,1 0 0 0 0,-1-1 0 0 0,0 1-1 0 0,0 0 1 0 0,0-1 0 0 0,0 1-1 0 0,0 0 1 0 0,0-1 0 0 0,-1 1-1 0 0,1 0 1 0 0,-1 0 0 0 0,1-1 0 0 0,-1 1-1 0 0,0 0 1 0 0,0 0 0 0 0,0 0-1 0 0,-2-3 1 0 0,1 3-6 0 0,1 1-1 0 0,-1 0 1 0 0,0 0 0 0 0,0 0-1 0 0,1 0 1 0 0,-1 0 0 0 0,0 0-1 0 0,0 0 1 0 0,0 1 0 0 0,0-1-1 0 0,0 1 1 0 0,0-1 0 0 0,0 1-1 0 0,0 0 1 0 0,0 0 0 0 0,0 0-1 0 0,0 0 1 0 0,-3 0 0 0 0,-4 1-19 0 0,0 1 0 0 0,1 0 1 0 0,-1 0-1 0 0,1 1 0 0 0,-1 0 1 0 0,1 0-1 0 0,0 1 0 0 0,0 0 0 0 0,-10 7 1 0 0,7-2-32 0 0,1 0-1 0 0,0 0 1 0 0,0 1 0 0 0,1 1 0 0 0,0 0 0 0 0,1 0 0 0 0,0 0 0 0 0,1 1 0 0 0,0 1-1 0 0,1-1 1 0 0,-9 26 0 0 0,12-28-800 0 0,0 0-1 0 0,1 0 0 0 0,0 1 1 0 0,1-1-1 0 0,0 19 0 0 0,3-11-564 0 0,4-3 101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1.0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11 644 2048 0 0,'-11'1'10918'0'0,"18"-4"-7621"0"0,5-8-3457 0 0,198-192 4928 0 0,133-66-3869 0 0,-311 246-1301 0 0,102-65 864 0 0,-62 57-2955 0 0,-60 27 666 0 0,1 0 1 0 0,0 1-1 0 0,24-2 1 0 0,-19 4-2171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1.2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1 511 15299 0 0,'2'-5'169'0'0,"0"1"0"0"0,0-1 0 0 0,0 1 0 0 0,1-1-1 0 0,0 1 1 0 0,0 0 0 0 0,0 0 0 0 0,0 1 0 0 0,1-1-1 0 0,-1 0 1 0 0,1 1 0 0 0,0 0 0 0 0,0 0 0 0 0,0 0-1 0 0,9-4 1 0 0,13-13 644 0 0,270-227 708 0 0,-265 220-2015 0 0,2 1 0 0 0,49-29 0 0 0,24-2-7892 0 0,-75 44 4289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1.5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1 465 14771 0 0,'17'-20'1148'0'0,"0"1"-1"0"0,2 0 1 0 0,27-22-1 0 0,7-6-78 0 0,16-13-1118 0 0,138-94 0 0 0,-126 97-2415 0 0,-69 49 1193 0 0,-1 1-1 0 0,1 1 1 0 0,20-9 0 0 0,5 3-974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1.74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0 383 16347 0 0,'54'-44'1836'0'0,"79"-48"0"0"0,-8 5-1634 0 0,-85 57-1087 0 0,1 2 1 0 0,55-29 0 0 0,-29 25-3856 0 0,-36 19 2610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1.95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0 468 12435 0 0,'13'-17'823'0'0,"0"1"-1"0"0,0 0 1 0 0,1 1 0 0 0,1 0 0 0 0,20-14 0 0 0,91-57 1401 0 0,-6 3-2014 0 0,34-26-878 0 0,-45 43-6679 0 0,-81 51 3366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2.1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0 283 8682 0 0,'16'-19'2576'0'0,"1"5"1705"0"0,2-1-4185 0 0,5-4 929 0 0,1 3-337 0 0,1-2 40 0 0,5-4-600 0 0,-3 5-48 0 0,0-2-72 0 0,7-3-168 0 0,-5 4-320 0 0,-6-2-96 0 0,2-4-857 0 0,-2 4-1607 0 0,3 1 183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2.35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0 446 17364 0 0,'28'-25'-96'0'0,"-7"4"432"0"0,0 1 416 0 0,3-1 112 0 0,7-7-184 0 0,-3 4 184 0 0,3-1-543 0 0,3-2-193 0 0,-3 2-64 0 0,-3 1-64 0 0,9-4-48 0 0,-4-2-161 0 0,1 3 129 0 0,4-4-864 0 0,-1 6-616 0 0,-5 3-96 0 0,2-2-3361 0 0,5 5 2640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2.55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0 321 17964 0 0,'23'-36'-1825'0'0,"-5"19"3034"0"0,-1 3-297 0 0,3 1-656 0 0,5-4 328 0 0,-1 5 16 0 0,-2-2-64 0 0,4-2-368 0 0,-5 5-96 0 0,0-6-88 0 0,3 0-264 0 0,-5-2-152 0 0,2 0 96 0 0,5-2-896 0 0,-5 3-577 0 0,3 1-79 0 0,-2-5-2473 0 0,1 2 2097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2.7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1 617 16572 0 0,'30'-8'555'0'0,"-1"-2"1"0"0,0 0 0 0 0,0-2-1 0 0,-1-1 1 0 0,42-26 0 0 0,78-59 882 0 0,-57 39-1304 0 0,138-115-1 0 0,-100 69-2928 0 0,-37 41-4745 0 0,-51 40 2665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2.96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0 440 13403 0 0,'149'-104'5088'0'0,"-91"66"-4691"0"0,-1-3 0 0 0,62-59 1 0 0,-27 23-1891 0 0,-27 28-2765 0 0,-50 38 2659 0 0,14-9-2116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4:54.15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79 151 2048 0 0,'-11'23'2194'0'0,"0"0"-1"0"0,-2-2 1 0 0,-30 42-1 0 0,66-102-557 0 0,22-48 0 0 0,35-63-1595 0 0,-80 150-41 0 0,0 0-1 0 0,0 0 1 0 0,0 0-1 0 0,0 0 1 0 0,0 0-1 0 0,0-1 1 0 0,0 1-1 0 0,0 0 1 0 0,0 0-1 0 0,0 0 1 0 0,0 0 0 0 0,0-1-1 0 0,0 1 1 0 0,0 0-1 0 0,0 0 1 0 0,0 0-1 0 0,0 0 1 0 0,0 0-1 0 0,0-1 1 0 0,0 1-1 0 0,0 0 1 0 0,1 0-1 0 0,-1 0 1 0 0,0 0 0 0 0,0 0-1 0 0,0 0 1 0 0,0-1-1 0 0,0 1 1 0 0,0 0-1 0 0,0 0 1 0 0,1 0-1 0 0,-1 0 1 0 0,0 0-1 0 0,0 0 1 0 0,0 0 0 0 0,0 0-1 0 0,0 0 1 0 0,1 0-1 0 0,-1 0 1 0 0,0 0-1 0 0,0 0 1 0 0,0 0-1 0 0,0 0 1 0 0,1 0-1 0 0,-1 0 1 0 0,0 0-1 0 0,0 0 1 0 0,0 0 0 0 0,0 0-1 0 0,0 0 1 0 0,1 0-1 0 0,-1 0 1 0 0,0 0-1 0 0,0 0 1 0 0,0 0-1 0 0,0 0 1 0 0,0 0-1 0 0,1 0 1 0 0,-1 0 0 0 0,0 0-1 0 0,0 1 1 0 0,0 13 33 0 0,-9 22 50 0 0,-23 26-20 0 0,18-37 229 0 0,1 0 0 0 0,1 2 0 0 0,-12 39 0 0 0,32-82-106 0 0,0 0 0 0 0,1 0 0 0 0,13-18 0 0 0,7-12-111 0 0,-18 24-128 0 0,-6 13 58 0 0,-1 1 0 0 0,1-1 0 0 0,0 1 0 0 0,0 0 0 0 0,1 0 0 0 0,1 1 0 0 0,7-8-1 0 0,-14 15-4 0 0,1 1 0 0 0,-1-1 0 0 0,0 1 0 0 0,1 0-1 0 0,-1-1 1 0 0,0 1 0 0 0,1 0 0 0 0,-1 0 0 0 0,0-1-1 0 0,0 1 1 0 0,0 0 0 0 0,0-1 0 0 0,1 1 0 0 0,-1 0-1 0 0,0 0 1 0 0,0-1 0 0 0,0 1 0 0 0,-1 0 0 0 0,1 0 0 0 0,0-1-1 0 0,0 1 1 0 0,0 0 0 0 0,0-1 0 0 0,-1 1 0 0 0,1 0-1 0 0,0-1 1 0 0,-1 1 0 0 0,1 0 0 0 0,-1 0 0 0 0,-8 31 105 0 0,-20 25 170 0 0,-8 21 259 0 0,78-136-14 0 0,-36 50-506 0 0,-3 5-12 0 0,-1-1 0 0 0,1 1-1 0 0,0 0 1 0 0,0 0 0 0 0,0 0 0 0 0,0 0 0 0 0,1 1-1 0 0,-1-1 1 0 0,1 1 0 0 0,-1-1 0 0 0,1 1-1 0 0,5-4 1 0 0,-7 12-10 0 0,-1 0 0 0 0,1 0 0 0 0,-2-1 0 0 0,1 1 0 0 0,0 0 0 0 0,-3 8-1 0 0,3-12 18 0 0,-1 2 0 0 0,0-1 1 0 0,0 1-1 0 0,0 0 0 0 0,0 0 1 0 0,-1-1-1 0 0,1 1 0 0 0,-1-1 0 0 0,0 1 1 0 0,0-1-1 0 0,-1 0 0 0 0,1 0 1 0 0,-1 0-1 0 0,1 0 0 0 0,-1 0 0 0 0,0-1 1 0 0,0 1-1 0 0,0-1 0 0 0,0 1 0 0 0,0-1 1 0 0,-1 0-1 0 0,1-1 0 0 0,-1 1 1 0 0,1 0-1 0 0,-1-1 0 0 0,-4 1 0 0 0,-11 14 39 0 0,8-8-103 0 0,9-9 55 0 0,1 0 0 0 0,0 0 0 0 0,0 0 1 0 0,0 0-1 0 0,0 0 0 0 0,0 0 0 0 0,1 0 0 0 0,-1-1 0 0 0,0 1 0 0 0,0 0 0 0 0,1-1 1 0 0,-1 1-1 0 0,1-1 0 0 0,-1 1 0 0 0,1-2 0 0 0,-7-28-277 0 0,6 25 238 0 0,0 1 0 0 0,0-1-1 0 0,0 1 1 0 0,-1 0 0 0 0,1 0-1 0 0,-1-1 1 0 0,0 1 0 0 0,-4-6-1 0 0,5 11 30 0 0,0 0-1 0 0,1 0 0 0 0,-1 0 0 0 0,1 0 0 0 0,-1 0 1 0 0,0 0-1 0 0,1 0 0 0 0,-1 1 0 0 0,1-1 1 0 0,-1 0-1 0 0,1 0 0 0 0,-1 1 0 0 0,1-1 1 0 0,-1 0-1 0 0,1 1 0 0 0,-1-1 0 0 0,1 0 0 0 0,0 1 1 0 0,-1-1-1 0 0,1 1 0 0 0,-1-1 0 0 0,1 0 1 0 0,0 1-1 0 0,-1-1 0 0 0,1 1 0 0 0,0 0 0 0 0,0-1 1 0 0,-1 1-1 0 0,1-1 0 0 0,0 1 0 0 0,0-1 1 0 0,0 2-1 0 0,-14 26-60 0 0,11-20 68 0 0,-10 25-161 0 0,12-32 170 0 0,1 0-1 0 0,-1 0 0 0 0,1 1 0 0 0,0-1 0 0 0,-1 0 0 0 0,1 0 0 0 0,0 0 1 0 0,0 1-1 0 0,0-1 0 0 0,0 0 0 0 0,0 0 0 0 0,0 0 0 0 0,0 1 1 0 0,0-1-1 0 0,0 0 0 0 0,0 0 0 0 0,1 0 0 0 0,-1 1 0 0 0,1-1 0 0 0,-1 0 1 0 0,1 0-1 0 0,-1 0 0 0 0,1 0 0 0 0,1 2 0 0 0,1-5 14 0 0,-1 1 0 0 0,1-1-1 0 0,0 1 1 0 0,-1-1 0 0 0,1 0-1 0 0,-1 0 1 0 0,0-1 0 0 0,0 1-1 0 0,0 0 1 0 0,4-6 0 0 0,7-6 19 0 0,-10 11-22 0 0,0 0-1 0 0,0 1 0 0 0,-1-1 1 0 0,0 0-1 0 0,1 0 1 0 0,-1 0-1 0 0,0-1 0 0 0,-1 1 1 0 0,1-1-1 0 0,0 1 0 0 0,-1-1 1 0 0,0 1-1 0 0,0-1 1 0 0,0 0-1 0 0,0 1 0 0 0,0-8 1 0 0,-1 11-18 0 0,0-1 0 0 0,0 1 0 0 0,0 0 0 0 0,-1 0 0 0 0,1 0 0 0 0,0 0 0 0 0,0 0 0 0 0,0 0 0 0 0,0 0 0 0 0,0 0 0 0 0,0-1 0 0 0,-1 1 0 0 0,1 0 0 0 0,0 0 0 0 0,0 0 0 0 0,0 0 0 0 0,0 0 1 0 0,0 0-1 0 0,-1 0 0 0 0,1 0 0 0 0,0 0 0 0 0,0 0 0 0 0,0 0 0 0 0,0 0 0 0 0,-1 0 0 0 0,1 0 0 0 0,0 0 0 0 0,0 0 0 0 0,0 0 0 0 0,0 0 0 0 0,0 1 0 0 0,-1-1 0 0 0,1 0 0 0 0,0 0 0 0 0,0 0 0 0 0,0 0 0 0 0,0 0 0 0 0,0 0 0 0 0,0 0 1 0 0,-1 0-1 0 0,1 0 0 0 0,0 1 0 0 0,0-1 0 0 0,0 0 0 0 0,0 0 0 0 0,0 0 0 0 0,0 0 0 0 0,0 0 0 0 0,0 1 0 0 0,0-1 0 0 0,0 0 0 0 0,-9 15-27 0 0,-2 15-38 0 0,12-28 58 0 0,1 0-1 0 0,0-1 1 0 0,0 0-1 0 0,0 1 1 0 0,0-1-1 0 0,1 0 1 0 0,-1 0-1 0 0,0 0 1 0 0,1 0-1 0 0,-1 0 0 0 0,0-1 1 0 0,1 1-1 0 0,-1-1 1 0 0,1 1-1 0 0,2-1 1 0 0,9 3-2215 0 0,-7-1 541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3.1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0 364 10690 0 0,'28'-26'3553'0'0,"3"8"-2737"0"0,0 1 1361 0 0,7-3-1329 0 0,-3 5 240 0 0,-1-2-184 0 0,10-1-128 0 0,-5 0-303 0 0,-2-4-401 0 0,1 1-80 0 0,-10 4-136 0 0,3-2 80 0 0,5-4-633 0 0,-2 4-319 0 0,0-4-16 0 0,1 1-1385 0 0,-6-2-1895 0 0,0 0 111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3.34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1 249 11715 0 0,'32'-14'3096'0'0,"-2"5"-2536"0"0,1-1 593 0 0,5-3-441 0 0,1-1 104 0 0,-2 0-160 0 0,4 0-216 0 0,-12-2-176 0 0,-3 2-168 0 0,1-3-224 0 0,-1 2-128 0 0,3 1 56 0 0,4-3-768 0 0,-3 0-368 0 0,-3 2-65 0 0,6-1-543 0 0,-6 5-609 0 0,-2 3 281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3.55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1 147 9154 0 0,'80'-19'5641'0'0,"1"2"-3330"0"0,131-32-2475 0 0,-194 44-42 0 0,48-17-2185 0 0,-26-2-3779 0 0,-29 14 3700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5.4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236 5 1672 0 0,'0'0'160'0'0,"0"0"-1"0"0,0-1 1 0 0,0 1-1 0 0,0 0 1 0 0,-2-3 3348 0 0,2 3-3349 0 0,0 0 1 0 0,0 0-1 0 0,0 0 1 0 0,-1 0-1 0 0,1 0 1 0 0,0 0-1 0 0,0 0 1 0 0,0 0-1 0 0,0 0 1 0 0,0 0-1 0 0,-1 0 1 0 0,1 0-1 0 0,0 0 0 0 0,-3 1 3350 0 0,3-1-3350 0 0,0 1 1 0 0,0-1-1 0 0,-15 15 2297 0 0,-10 24-2566 0 0,22-23 357 0 0,3-14-220 0 0,0 0 0 0 0,0 0 0 0 0,-1 0 0 0 0,1 0 0 0 0,-1-1 0 0 0,1 1 0 0 0,-1 0 0 0 0,0 0 0 0 0,1-1 0 0 0,-1 1 0 0 0,0 0 1 0 0,0-1-1 0 0,-2 3 0 0 0,-22 34 220 0 0,2 2 0 0 0,2 1 1 0 0,-26 67-1 0 0,34-73-117 0 0,2 0-1 0 0,1 1 1 0 0,1 0-1 0 0,3 1 1 0 0,1-1 0 0 0,1 1-1 0 0,2 0 1 0 0,2 0-1 0 0,1 0 1 0 0,2 0-1 0 0,2 0 1 0 0,9 36-1 0 0,-3-18 121 0 0,-2-9 24 0 0,22 65 0 0 0,-7-74 186 0 0,-2-5-1527 0 0,-16-11-6620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6.9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88 181 3673 0 0,'-12'12'4332'0'0,"-6"8"519"0"0,18-20-4758 0 0,0 0 0 0 0,-1 0 0 0 0,1 0 0 0 0,0 1 0 0 0,0-1 0 0 0,0 0 0 0 0,0 0 0 0 0,-1 0-1 0 0,1 1 1 0 0,0-1 0 0 0,0 0 0 0 0,0 1 0 0 0,0-1 0 0 0,0 0 0 0 0,0 0 0 0 0,0 1 0 0 0,0-1 0 0 0,0 0 0 0 0,-1 0 0 0 0,1 1-1 0 0,0-1 1 0 0,1 0 0 0 0,-1 1 0 0 0,0-1 0 0 0,0 0 0 0 0,0 1 0 0 0,0-1 0 0 0,0 0 0 0 0,0 0 0 0 0,0 1 0 0 0,0-1-1 0 0,0 0 1 0 0,1 0 0 0 0,-1 1 0 0 0,0-1 0 0 0,0 0 0 0 0,0 0 0 0 0,0 1 0 0 0,1-1 0 0 0,-1 0 0 0 0,0 0 0 0 0,0 0 0 0 0,1 0-1 0 0,-1 1 1 0 0,0-1 0 0 0,0 0 0 0 0,1 0 0 0 0,-1 0 0 0 0,0 0 0 0 0,0 0 0 0 0,1 0 0 0 0,-1 0 0 0 0,0 0 0 0 0,1 0-1 0 0,-1 0 1 0 0,0 0 0 0 0,1 0 0 0 0,1 1 10 0 0,10 1 303 0 0,0 0 0 0 0,-1-1 1 0 0,1 0-1 0 0,12-1 0 0 0,-19-1-350 0 0,0 0 0 0 0,0 0-1 0 0,0 0 1 0 0,0-1 0 0 0,0 0-1 0 0,-1 0 1 0 0,1 0 0 0 0,-1 0-1 0 0,1-1 1 0 0,-1 1 0 0 0,0-1-1 0 0,4-4 1 0 0,4-3 40 0 0,0-1 0 0 0,-1 0 0 0 0,0-1 0 0 0,18-25 1 0 0,-27 33-83 0 0,1 0 0 0 0,0 0 0 0 0,-1-1 0 0 0,0 1 0 0 0,0-1 0 0 0,0 0 0 0 0,0 0 0 0 0,-1 1 0 0 0,0-1 0 0 0,0 0 0 0 0,0 0 0 0 0,0 0 0 0 0,-1 0 0 0 0,0 0 0 0 0,0 0 0 0 0,0 0 1 0 0,-1 0-1 0 0,0 0 0 0 0,-2-8 0 0 0,3 12-24 0 0,-1 0-1 0 0,1 0 1 0 0,-1 0 0 0 0,1 0 0 0 0,-1 0 0 0 0,0 0 0 0 0,1 0-1 0 0,-1 0 1 0 0,0 0 0 0 0,0 1 0 0 0,0-1 0 0 0,0 0-1 0 0,1 0 1 0 0,-1 1 0 0 0,0-1 0 0 0,0 1 0 0 0,0-1 0 0 0,0 1-1 0 0,-1-1 1 0 0,1 1 0 0 0,0 0 0 0 0,0-1 0 0 0,0 1 0 0 0,-2 0 0 0 0,-34 5-316 0 0,24 0 258 0 0,0 0-1 0 0,1 1 1 0 0,-16 10-1 0 0,12-5 12 0 0,0 0 0 0 0,1 1-1 0 0,0 1 1 0 0,1 1 0 0 0,0 0-1 0 0,-14 20 1 0 0,22-26 42 0 0,0-1 0 0 0,1 1 1 0 0,1 0-1 0 0,-1 0 0 0 0,1 1 0 0 0,1-1 1 0 0,-1 1-1 0 0,2 0 0 0 0,-1 0 0 0 0,1 0 1 0 0,0 0-1 0 0,1 0 0 0 0,0 1 0 0 0,1-1 0 0 0,0 12 1 0 0,2-11 58 0 0,0 1 1 0 0,0-1-1 0 0,1 0 1 0 0,0 0-1 0 0,1 0 1 0 0,0 0-1 0 0,1 0 1 0 0,0-1 0 0 0,0 0-1 0 0,1 0 1 0 0,1-1-1 0 0,11 14 1 0 0,-13-17-32 0 0,-1-1 1 0 0,2 1-1 0 0,-1-1 1 0 0,0 0-1 0 0,1 0 1 0 0,0-1-1 0 0,0 1 1 0 0,0-1-1 0 0,0-1 1 0 0,0 1-1 0 0,1-1 1 0 0,-1 0-1 0 0,1-1 1 0 0,-1 1-1 0 0,1-1 1 0 0,0-1-1 0 0,-1 1 1 0 0,1-1 0 0 0,0 0-1 0 0,10-2 1 0 0,43-10-1280 0 0,-21 0-2414 0 0,-24 6 1488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7.25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44 0 9866 0 0,'-7'13'4984'0'0,"-1"21"-3036"0"0,-5 44-395 0 0,-2 25-1254 0 0,15-91-1412 0 0,0-1 0 0 0,0 0 1 0 0,5 23-1 0 0,-3-23-2404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19.35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 21 8498 0 0,'-6'5'6631'0'0,"29"-11"-3589"0"0,41-4-1593 0 0,-50 7-1763 0 0,0 1-1 0 0,0 0 0 0 0,0 0 0 0 0,0 2 1 0 0,21 1-1 0 0,-25 0-2223 0 0,-1-1-237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0.65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26 144 6849 0 0,'-1'0'185'0'0,"0"0"-1"0"0,1 1 0 0 0,-1-1 1 0 0,0 0-1 0 0,0 1 0 0 0,1-1 1 0 0,-1 1-1 0 0,0-1 0 0 0,1 1 1 0 0,-1 0-1 0 0,1-1 0 0 0,-1 1 1 0 0,1-1-1 0 0,-1 1 0 0 0,1 0 1 0 0,-1 0-1 0 0,1-1 0 0 0,-1 1 1 0 0,1 0-1 0 0,0 0 0 0 0,0 0 1 0 0,-1-1-1 0 0,1 1 0 0 0,0 0 1 0 0,0 0-1 0 0,0 0 0 0 0,0 0 1 0 0,0-1-1 0 0,0 3 0 0 0,-3 8 3276 0 0,7-10-2949 0 0,1 0-1 0 0,-1 0 1 0 0,1 0-1 0 0,-1-1 1 0 0,1 0-1 0 0,0 0 1 0 0,7-1-1 0 0,-7 1-279 0 0,14 0-8 0 0,0-1 0 0 0,0 0 0 0 0,0-2 0 0 0,0 0 0 0 0,0-1 0 0 0,0-1 0 0 0,-1 0-1 0 0,0-2 1 0 0,32-16 0 0 0,-48 22-230 0 0,1-1-1 0 0,-1 0 0 0 0,0 0 1 0 0,1 0-1 0 0,-1 0 0 0 0,0 0 1 0 0,-1 0-1 0 0,1-1 0 0 0,0 1 1 0 0,-1-1-1 0 0,1 1 0 0 0,-1-1 1 0 0,0 0-1 0 0,0 1 0 0 0,0-1 0 0 0,0 0 1 0 0,0 0-1 0 0,0 0 0 0 0,-1 0 1 0 0,0 0-1 0 0,1 0 0 0 0,-1 0 1 0 0,0 1-1 0 0,-1-1 0 0 0,1 0 1 0 0,0 0-1 0 0,-1 0 0 0 0,1 0 1 0 0,-1 0-1 0 0,0 0 0 0 0,0 1 0 0 0,0-1 1 0 0,-1 0-1 0 0,1 1 0 0 0,-1-1 1 0 0,1 1-1 0 0,-1-1 0 0 0,0 1 1 0 0,0 0-1 0 0,0-1 0 0 0,0 1 1 0 0,0 0-1 0 0,0 1 0 0 0,-1-1 1 0 0,1 0-1 0 0,-1 1 0 0 0,1-1 0 0 0,-1 1 1 0 0,0 0-1 0 0,-3-2 0 0 0,-2 2-50 0 0,-1-1 0 0 0,1 2 0 0 0,-1-1 0 0 0,1 1 0 0 0,0 0 0 0 0,-1 1 0 0 0,1 0 0 0 0,0 0 0 0 0,-1 1 0 0 0,1 0 0 0 0,0 0 0 0 0,0 1 0 0 0,0 0 0 0 0,1 0 0 0 0,-1 1 0 0 0,1 0 0 0 0,-13 9 0 0 0,11-7 19 0 0,0 1 0 0 0,0 0 0 0 0,1 1 0 0 0,0 0 0 0 0,1 0 0 0 0,-1 0 0 0 0,1 1 0 0 0,1 0 0 0 0,0 0 0 0 0,0 1 0 0 0,1 0-1 0 0,0 0 1 0 0,-4 12 0 0 0,9-19 38 0 0,-1 0 0 0 0,1-1 0 0 0,0 1 0 0 0,0 0 0 0 0,0 0 0 0 0,0 0 0 0 0,1 0 0 0 0,-1-1 0 0 0,1 1 0 0 0,-1 0 0 0 0,1 0 0 0 0,2 3 0 0 0,-2-3 5 0 0,0 0 0 0 0,0-1 0 0 0,0 1 0 0 0,-1 0 0 0 0,1 0 0 0 0,-1 0 0 0 0,1 0 0 0 0,-1 0 0 0 0,0 0 0 0 0,0 0 0 0 0,-1 0 0 0 0,1 0 0 0 0,-1 3 0 0 0,0-4-7 0 0,0 0 0 0 0,1 1-1 0 0,-1-1 1 0 0,1 1 0 0 0,-1-1 0 0 0,1 1 0 0 0,0-1-1 0 0,0 1 1 0 0,0-1 0 0 0,1 1 0 0 0,-1-1 0 0 0,0 1-1 0 0,1-1 1 0 0,0 0 0 0 0,-1 1 0 0 0,1-1-1 0 0,0 0 1 0 0,0 1 0 0 0,0-1 0 0 0,1 0 0 0 0,-1 0-1 0 0,2 2 1 0 0,1 0 22 0 0,-1-1 0 0 0,1 1-1 0 0,0-1 1 0 0,0 0 0 0 0,0 0-1 0 0,1-1 1 0 0,-1 1 0 0 0,1-1-1 0 0,-1 0 1 0 0,9 2 0 0 0,0 0-178 0 0,0-1 0 0 0,0-1 0 0 0,0 0 0 0 0,1 0 1 0 0,-1-1-1 0 0,1-1 0 0 0,23-3 0 0 0,39-14-5778 0 0,-57 11 4028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0.96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 0 7866 0 0,'0'0'1313'0'0,"-2"34"4739"0"0,5 28-4324 0 0,-4-52-1847 0 0,1 0-1 0 0,0-1 0 0 0,1 1 1 0 0,0-1-1 0 0,0 1 0 0 0,1-1 1 0 0,0 0-1 0 0,1 0 1 0 0,0 0-1 0 0,5 11 0 0 0,0-4-4118 0 0,-5-8 2771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1.3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10130 0 0,'2'9'728'0'0,"0"-1"-1"0"0,0 1 0 0 0,1-1 1 0 0,0 0-1 0 0,0 0 0 0 0,1 0 1 0 0,0 0-1 0 0,0-1 1 0 0,1 1-1 0 0,0-1 0 0 0,10 11 1 0 0,0-1-191 0 0,-2 0-1 0 0,0 1 1 0 0,-1 0 0 0 0,18 37 0 0 0,28 84 1 0 0,-48-110-489 0 0,-1 0 0 0 0,-1 1 0 0 0,-1-1 0 0 0,-2 1 0 0 0,0 1 1 0 0,-3-1-1 0 0,0 0 0 0 0,-2 1 0 0 0,-5 39 0 0 0,-1-33-1050 0 0,-1 0 1 0 0,-2-1-1 0 0,-2 0 1 0 0,-17 41-1 0 0,15-45-981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4:56.09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58 21 2048 0 0,'-1'-9'5842'0'0,"-3"11"-2218"0"0,-8 20-1021 0 0,-12 37-1914 0 0,21-50-474 0 0,0 1 0 0 0,0-1 0 0 0,0 1 0 0 0,1-1 1 0 0,0 11-1 0 0,2-20-196 0 0,1 0 0 0 0,-1 1 0 0 0,1-1 0 0 0,-1 0 0 0 0,1 0 0 0 0,-1 0 1 0 0,1 0-1 0 0,-1 0 0 0 0,1 0 0 0 0,-1-1 0 0 0,1 1 0 0 0,0 0 0 0 0,-1 0 0 0 0,1 0 0 0 0,-1 0 0 0 0,1-1 1 0 0,-1 1-1 0 0,0 0 0 0 0,1 0 0 0 0,-1-1 0 0 0,1 1 0 0 0,-1 0 0 0 0,1-1 0 0 0,-1 1 0 0 0,0-1 0 0 0,1 1 1 0 0,-1 0-1 0 0,0-1 0 0 0,1 1 0 0 0,-1-1 0 0 0,0 1 0 0 0,1-2 0 0 0,16-17 123 0 0,-10 4-102 0 0,0 0 0 0 0,1 0 0 0 0,1 1 1 0 0,0 0-1 0 0,1 1 0 0 0,0 0 0 0 0,21-20 0 0 0,-31 33-39 0 0,0-1-1 0 0,1 1 1 0 0,-1 0-1 0 0,0 0 1 0 0,0 0-1 0 0,0 0 1 0 0,0 0-1 0 0,1-1 1 0 0,-1 1-1 0 0,0 0 1 0 0,0 0-1 0 0,0 0 1 0 0,0 0-1 0 0,1 0 1 0 0,-1 0-1 0 0,0 0 1 0 0,0 0-1 0 0,0 0 1 0 0,1 0-1 0 0,-1 0 1 0 0,0 0-1 0 0,0 0 1 0 0,0 0-1 0 0,1 0 1 0 0,-1 0-1 0 0,0 0 1 0 0,0 0-1 0 0,0 0 1 0 0,1 0-1 0 0,-1 0 1 0 0,0 0-1 0 0,0 0 1 0 0,0 0-1 0 0,0 0 1 0 0,1 0-1 0 0,-1 1 0 0 0,0-1 1 0 0,0 0-1 0 0,0 0 1 0 0,0 0-1 0 0,0 0 1 0 0,1 0-1 0 0,-1 1 1 0 0,0-1-1 0 0,0 0 1 0 0,0 0-1 0 0,0 0 1 0 0,0 0-1 0 0,0 1 1 0 0,0-1-1 0 0,0 0 1 0 0,2 17 58 0 0,-7 16 76 0 0,-12 10-30 0 0,-4 20 17 0 0,21-63-119 0 0,0 0-1 0 0,0 0 1 0 0,-1 1-1 0 0,1-1 1 0 0,0 0-1 0 0,0 0 1 0 0,0 0-1 0 0,0 0 1 0 0,0 0-1 0 0,0 0 1 0 0,0 1-1 0 0,0-1 1 0 0,0 0-1 0 0,0 0 1 0 0,0 0 0 0 0,0 0-1 0 0,0 0 1 0 0,0 0-1 0 0,0 1 1 0 0,0-1-1 0 0,0 0 1 0 0,0 0-1 0 0,0 0 1 0 0,0 0-1 0 0,0 0 1 0 0,0 0-1 0 0,1 0 1 0 0,-1 1-1 0 0,0-1 1 0 0,0 0-1 0 0,0 0 1 0 0,0 0-1 0 0,0 0 1 0 0,0 0-1 0 0,0 0 1 0 0,0 0 0 0 0,0 0-1 0 0,1 0 1 0 0,-1 1-1 0 0,0-1 1 0 0,0 0-1 0 0,0 0 1 0 0,0 0-1 0 0,0 0 1 0 0,0 0-1 0 0,0 0 1 0 0,1 0-1 0 0,-1 0 1 0 0,0 0-1 0 0,0 0 1 0 0,0 0-1 0 0,0 0 1 0 0,0 0-1 0 0,0 0 1 0 0,1 0 0 0 0,-1 0-1 0 0,0 0 1 0 0,0 0-1 0 0,0 0 1 0 0,0 0-1 0 0,0 0 1 0 0,12-8 33 0 0,11-11 131 0 0,-1-6-103 0 0,-14 16-50 0 0,0 1 1 0 0,0 0-1 0 0,0 0 1 0 0,1 0-1 0 0,17-10 1 0 0,-25 17-15 0 0,-1 1 0 0 0,0 0 1 0 0,1 0-1 0 0,-1 0 0 0 0,0-1 0 0 0,1 1 0 0 0,-1 0 1 0 0,1 0-1 0 0,-1 0 0 0 0,0 0 0 0 0,1 0 1 0 0,-1 0-1 0 0,1 0 0 0 0,-1 0 0 0 0,0 0 1 0 0,1 0-1 0 0,-1 0 0 0 0,0 0 0 0 0,1 0 0 0 0,-1 0 1 0 0,1 0-1 0 0,-1 1 0 0 0,0-1 0 0 0,1 0 1 0 0,-1 0-1 0 0,0 0 0 0 0,1 0 0 0 0,-1 1 1 0 0,0-1-1 0 0,0 0 0 0 0,1 0 0 0 0,-1 1 0 0 0,0-1 1 0 0,1 0-1 0 0,-1 1 0 0 0,0 0 0 0 0,5 18 35 0 0,-7 25 30 0 0,2-41-64 0 0,4 21 49 0 0,-4-24-45 0 0,1 1-1 0 0,-1-1 1 0 0,0 1-1 0 0,1-1 0 0 0,-1 1 1 0 0,1-1-1 0 0,-1 0 1 0 0,0 1-1 0 0,1-1 1 0 0,-1 0-1 0 0,1 0 1 0 0,0 1-1 0 0,-1-1 0 0 0,1 0 1 0 0,-1 0-1 0 0,1 0 1 0 0,-1 1-1 0 0,1-1 1 0 0,-1 0-1 0 0,1 0 1 0 0,0 0-1 0 0,-1 0 0 0 0,1 0 1 0 0,0-1-1 0 0,2 1 7 0 0,-1-1 0 0 0,0 0-1 0 0,0 0 1 0 0,1 0 0 0 0,-1 0-1 0 0,0 0 1 0 0,0-1 0 0 0,0 1-1 0 0,0-1 1 0 0,0 1 0 0 0,-1-1 0 0 0,1 0-1 0 0,0 1 1 0 0,-1-1 0 0 0,3-3-1 0 0,-2 2-21 0 0,0 0 1 0 0,0 0-1 0 0,1 0 0 0 0,0 1 0 0 0,-1 0 0 0 0,1-1 0 0 0,0 1 0 0 0,0 0 1 0 0,0 0-1 0 0,0 0 0 0 0,1 1 0 0 0,-1-1 0 0 0,5-1 0 0 0,-2 7-606 0 0,-6-3-135 0 0,1 0 0 0 0,0 0-1 0 0,0 0 1 0 0,-1 1-1 0 0,1-1 1 0 0,-1 0 0 0 0,1 1-1 0 0,-1-1 1 0 0,0 0 0 0 0,1 1-1 0 0,-1-1 1 0 0,0 1 0 0 0,0-1-1 0 0,0 1 1 0 0,0 1 0 0 0,0 5-1158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2.84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36 1672 0 0,'3'-3'9500'0'0,"5"-1"-3964"0"0,17-2-2159 0 0,24-3-3168 0 0,-14 6 502 0 0,56 0-1 0 0,16 0-4635 0 0,-89 1-493 0 0,3 0-656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3.24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114 0 9146 0 0,'-2'2'329'0'0,"-1"1"-1"0"0,0-1 1 0 0,1 1 0 0 0,0 0-1 0 0,0-1 1 0 0,0 1 0 0 0,0 0-1 0 0,0 0 1 0 0,0 1 0 0 0,1-1-1 0 0,-1 0 1 0 0,1 1 0 0 0,0-1-1 0 0,0 0 1 0 0,-1 7 0 0 0,-8 22 704 0 0,-2-6-477 0 0,1 0-1 0 0,1 1 1 0 0,2 0 0 0 0,1 1-1 0 0,1 0 1 0 0,-3 35-1 0 0,-2 172 1693 0 0,13-212-2221 0 0,1 1 0 0 0,0-1 0 0 0,2-1 0 0 0,0 1 0 0 0,2-1 0 0 0,1 0 0 0 0,0 0 0 0 0,2-1 0 0 0,15 26 0 0 0,4 13-611 0 0,-16-26-596 0 0,10 16-5668 0 0,-5-22 1633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6.17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182 5 3497 0 0,'-1'-1'474'0'0,"-1"0"1"0"0,0 1-1 0 0,0-1 0 0 0,0 1 1 0 0,1-1-1 0 0,-1 1 0 0 0,0 0 1 0 0,0-1-1 0 0,0 1 1 0 0,0 0-1 0 0,0 0 0 0 0,0 1 1 0 0,0-1-1 0 0,1 0 0 0 0,-1 0 1 0 0,0 1-1 0 0,0-1 1 0 0,0 1-1 0 0,-3 1 0 0 0,1 1-153 0 0,0-1 0 0 0,0 1 0 0 0,0 0 0 0 0,0 0 0 0 0,0 1 0 0 0,1-1 0 0 0,-6 7 0 0 0,-1 4-239 0 0,1 0 0 0 0,0 1 0 0 0,-10 23-1 0 0,8-13 260 0 0,0 0 0 0 0,2 1-1 0 0,2 1 1 0 0,-9 51-1 0 0,14-70-238 0 0,1 1 0 0 0,0 0 0 0 0,1 0-1 0 0,0 0 1 0 0,0 0 0 0 0,1 0 0 0 0,0 0 0 0 0,0-1-1 0 0,1 1 1 0 0,1 0 0 0 0,-1-1 0 0 0,1 1-1 0 0,1-1 1 0 0,-1 0 0 0 0,1 0 0 0 0,1-1 0 0 0,0 1-1 0 0,10 12 1 0 0,-13-18-38 0 0,0 0 0 0 0,0 0 0 0 0,0-1-1 0 0,0 1 1 0 0,0 0 0 0 0,0-1 0 0 0,1 0 0 0 0,-1 0 0 0 0,0 0-1 0 0,1 0 1 0 0,-1 0 0 0 0,1 0 0 0 0,0 0 0 0 0,-1-1-1 0 0,1 1 1 0 0,-1-1 0 0 0,1 0 0 0 0,0 0 0 0 0,-1 0 0 0 0,1 0-1 0 0,3-1 1 0 0,-1 0-10 0 0,0-1-1 0 0,1 0 1 0 0,-1 0-1 0 0,0 0 1 0 0,0-1-1 0 0,0 0 1 0 0,0 0-1 0 0,-1 0 1 0 0,8-6-1 0 0,2-4 15 0 0,0-1 0 0 0,0-1 0 0 0,-2 0 0 0 0,18-27 0 0 0,-23 30-42 0 0,0 1 0 0 0,-1-1-1 0 0,-1-1 1 0 0,0 1-1 0 0,-1-1 1 0 0,0 0 0 0 0,0 0-1 0 0,-2 0 1 0 0,0-1 0 0 0,0 1-1 0 0,-1-20 1 0 0,-1 27-108 0 0,0 1 0 0 0,-1 0 0 0 0,1 0 0 0 0,-1-1 0 0 0,-1 1 0 0 0,1 0 0 0 0,-1 0 0 0 0,0 0 0 0 0,0 0 0 0 0,0 0 0 0 0,0 1 0 0 0,-1-1 0 0 0,0 0 0 0 0,0 1 0 0 0,0 0 0 0 0,-1 0 0 0 0,0 0 0 0 0,1 0 0 0 0,-1 1 0 0 0,0-1 0 0 0,-1 1 0 0 0,1 0 0 0 0,-1 0 0 0 0,1 1 0 0 0,-1-1 0 0 0,0 1 0 0 0,0 0 0 0 0,0 0 0 0 0,0 1 0 0 0,0-1 0 0 0,-9 0 0 0 0,-48-2-2342 0 0,29 10-548 0 0,32-6 2431 0 0,-1 1-1 0 0,0-1 1 0 0,1 1-1 0 0,-1 0 1 0 0,1 0-1 0 0,-1 0 1 0 0,1 0-1 0 0,-1 0 1 0 0,1 0 0 0 0,0 0-1 0 0,-1 1 1 0 0,1-1-1 0 0,-2 2 1 0 0,-1 6-2985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6.67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42 227 9002 0 0,'12'6'7188'0'0,"-11"-5"-6992"0"0,0 0 0 0 0,0 0 1 0 0,0 0-1 0 0,0-1 0 0 0,1 1 1 0 0,-1 0-1 0 0,0-1 0 0 0,1 1 1 0 0,-1-1-1 0 0,0 1 1 0 0,1-1-1 0 0,-1 1 0 0 0,1-1 1 0 0,-1 0-1 0 0,1 0 0 0 0,-1 0 1 0 0,1 0-1 0 0,1 0 0 0 0,4-3-100 0 0,1-1-1 0 0,-1 0 1 0 0,0 0 0 0 0,0-1-1 0 0,0 1 1 0 0,-1-2-1 0 0,1 1 1 0 0,-1-1 0 0 0,-1 0-1 0 0,1 0 1 0 0,-1 0 0 0 0,0-1-1 0 0,0 0 1 0 0,-1 0-1 0 0,5-11 1 0 0,12-68 329 0 0,-20 84-411 0 0,-1 0-1 0 0,0 1 0 0 0,1-1 1 0 0,-1 0-1 0 0,0 0 0 0 0,0 0 1 0 0,0 1-1 0 0,-1-1 0 0 0,1 0 0 0 0,0 0 1 0 0,-1 0-1 0 0,1 1 0 0 0,-1-1 1 0 0,0 0-1 0 0,1 0 0 0 0,-1 1 1 0 0,0-1-1 0 0,0 1 0 0 0,0-1 1 0 0,0 1-1 0 0,0-1 0 0 0,-1 1 0 0 0,1 0 1 0 0,0-1-1 0 0,-1 1 0 0 0,1 0 1 0 0,0 0-1 0 0,-1 0 0 0 0,0 0 1 0 0,1 0-1 0 0,-3 0 0 0 0,1-1-17 0 0,0 1-1 0 0,0 0 1 0 0,-1 0 0 0 0,1 0-1 0 0,0 0 1 0 0,-1 1 0 0 0,1-1-1 0 0,-1 1 1 0 0,1 0 0 0 0,-1 0-1 0 0,1 0 1 0 0,0 1 0 0 0,-1-1-1 0 0,1 1 1 0 0,-5 1-1 0 0,1 0 2 0 0,0 1-1 0 0,0 0 1 0 0,1 0-1 0 0,-1 1 0 0 0,1 0 1 0 0,-1 0-1 0 0,1 1 0 0 0,0 0 1 0 0,1 0-1 0 0,-1 0 0 0 0,1 1 1 0 0,0-1-1 0 0,1 1 1 0 0,-1 0-1 0 0,1 1 0 0 0,0-1 1 0 0,1 1-1 0 0,-1 0 0 0 0,1 0 1 0 0,1 0-1 0 0,-1 0 1 0 0,1 0-1 0 0,1 0 0 0 0,-1 1 1 0 0,1-1-1 0 0,0 1 0 0 0,1-1 1 0 0,0 10-1 0 0,0-8 20 0 0,-1-1 0 0 0,2 1 0 0 0,-1 0 0 0 0,1-1 0 0 0,1 1 0 0 0,-1-1 0 0 0,1 1 0 0 0,1-1 1 0 0,0 0-1 0 0,7 16 0 0 0,-8-20-30 0 0,1 0 0 0 0,0-1 0 0 0,0 1 0 0 0,0-1 0 0 0,0 0 0 0 0,0 0 0 0 0,1 0 0 0 0,-1 0 0 0 0,1-1 0 0 0,0 1 1 0 0,0-1-1 0 0,0 0 0 0 0,0 0 0 0 0,0 0 0 0 0,0-1 0 0 0,1 0 0 0 0,-1 1 0 0 0,0-2 0 0 0,1 1 0 0 0,-1 0 0 0 0,1-1 1 0 0,-1 0-1 0 0,5 0 0 0 0,-3 0-432 0 0,0-1 0 0 0,0 0 1 0 0,0 0-1 0 0,-1 0 0 0 0,1-1 0 0 0,-1 0 1 0 0,1 0-1 0 0,-1 0 0 0 0,1-1 0 0 0,8-6 1 0 0,-7 5-875 0 0,0 0 1 0 0,1 0 0 0 0,-1 1 0 0 0,0 0-1 0 0,9-2 1 0 0,9 0-846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7.25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63 86 3041 0 0,'-1'0'354'0'0,"0"-1"1"0"0,0 0 0 0 0,-1 1 0 0 0,1-1-1 0 0,0 1 1 0 0,0-1 0 0 0,-1 1-1 0 0,1 0 1 0 0,0 0 0 0 0,-1 0 0 0 0,1-1-1 0 0,0 1 1 0 0,-1 0 0 0 0,1 1-1 0 0,0-1 1 0 0,-1 0 0 0 0,1 0 0 0 0,0 0-1 0 0,-1 1 1 0 0,1-1 0 0 0,0 1-1 0 0,0-1 1 0 0,0 1 0 0 0,-1-1 0 0 0,-1 3-1 0 0,1-1-116 0 0,0 0 0 0 0,0 0-1 0 0,0 1 1 0 0,0-1-1 0 0,1 1 1 0 0,-1-1-1 0 0,1 1 1 0 0,-1-1 0 0 0,1 1-1 0 0,0 0 1 0 0,-1 4-1 0 0,0 2-76 0 0,0-1 0 0 0,0 1 0 0 0,1 1 0 0 0,1-1-1 0 0,-1 0 1 0 0,1 0 0 0 0,2 9 0 0 0,-1-10 41 0 0,0 0 1 0 0,1 0 0 0 0,0 0-1 0 0,0 0 1 0 0,1 0 0 0 0,5 9-1 0 0,-6-14-67 0 0,0-1 0 0 0,0 1 0 0 0,0 0 0 0 0,0-1 0 0 0,1 0 0 0 0,-1 0 0 0 0,1 0 0 0 0,-1 0 0 0 0,1 0 0 0 0,0 0 0 0 0,0-1 0 0 0,0 1 0 0 0,0-1 0 0 0,0 0 0 0 0,0 1 0 0 0,0-2 0 0 0,0 1 0 0 0,1 0 0 0 0,3 0 0 0 0,-1-1-20 0 0,1 0-1 0 0,0-1 1 0 0,-1 0 0 0 0,1 0-1 0 0,-1 0 1 0 0,1-1-1 0 0,-1 0 1 0 0,0 0 0 0 0,0 0-1 0 0,0-1 1 0 0,0 0-1 0 0,0 0 1 0 0,0-1 0 0 0,-1 1-1 0 0,0-1 1 0 0,0-1 0 0 0,0 1-1 0 0,0-1 1 0 0,0 1-1 0 0,-1-2 1 0 0,7-9 0 0 0,-4 5-66 0 0,0 1-1 0 0,-1-1 1 0 0,0 0 0 0 0,0 0 0 0 0,-1-1 0 0 0,-1 1 0 0 0,0-1 0 0 0,0 0 0 0 0,-1-1 0 0 0,0 1 0 0 0,1-23 0 0 0,-4 31-50 0 0,1 0 0 0 0,-2-1 0 0 0,1 1 0 0 0,0 0 0 0 0,-1 0 0 0 0,1-1 0 0 0,-1 1 0 0 0,0 0 0 0 0,0 0 0 0 0,0 0 0 0 0,-1 0 0 0 0,1 0-1 0 0,-1 0 1 0 0,0 0 0 0 0,1 0 0 0 0,-1 0 0 0 0,0 1 0 0 0,-1-1 0 0 0,1 1 0 0 0,0 0 0 0 0,-1 0 0 0 0,1-1 0 0 0,-1 1 0 0 0,0 1 0 0 0,0-1 0 0 0,0 0 0 0 0,0 1 0 0 0,-5-3 0 0 0,3 3-137 0 0,0 0 1 0 0,0 0-1 0 0,0 1 0 0 0,0-1 0 0 0,-1 1 0 0 0,1 0 0 0 0,0 1 0 0 0,0-1 1 0 0,0 1-1 0 0,0 0 0 0 0,0 0 0 0 0,0 1 0 0 0,1-1 0 0 0,-1 1 1 0 0,0 0-1 0 0,1 0 0 0 0,-1 1 0 0 0,-4 3 0 0 0,8-6 117 0 0,-66 51-3663 0 0,61-46 2791 0 0,1 0 0 0 0,1 1 0 0 0,-1-1 0 0 0,1 1-1 0 0,-1 0 1 0 0,2 0 0 0 0,-1 0 0 0 0,1 1 0 0 0,-5 11 0 0 0,3 1-905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7.9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10178 0 0,'10'3'1108'0'0,"0"-2"0"0"0,-1 1 0 0 0,1-1 0 0 0,18-1 0 0 0,8 2-417 0 0,45 0-491 0 0,-27-6-4612 0 0,-37 2 2689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8.45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72 186 7842 0 0,'16'8'5245'0'0,"-14"-8"-4951"0"0,0 0 0 0 0,0 0 0 0 0,0 0 1 0 0,-1 0-1 0 0,1 0 0 0 0,0-1 0 0 0,0 1 0 0 0,0 0 0 0 0,0-1 0 0 0,0 0 1 0 0,-1 1-1 0 0,1-1 0 0 0,0 0 0 0 0,-1 0 0 0 0,1 0 0 0 0,0 0 1 0 0,-1 0-1 0 0,1 0 0 0 0,-1-1 0 0 0,2-1 0 0 0,74-75 1976 0 0,-73 73-2213 0 0,-1 0-1 0 0,1 0 1 0 0,-1-1 0 0 0,0 1-1 0 0,0-1 1 0 0,-1 0 0 0 0,0 0-1 0 0,0 0 1 0 0,0 0 0 0 0,1-8-1 0 0,-3 13-41 0 0,0 0 0 0 0,0 0-1 0 0,0 0 1 0 0,0-1-1 0 0,0 1 1 0 0,0 0-1 0 0,0 0 1 0 0,-1 0 0 0 0,1 0-1 0 0,0 0 1 0 0,-1 0-1 0 0,1-1 1 0 0,-1 1-1 0 0,1 0 1 0 0,-1 0 0 0 0,1 0-1 0 0,-1 0 1 0 0,0 1-1 0 0,1-1 1 0 0,-1 0-1 0 0,0 0 1 0 0,0 0-1 0 0,-1-1 1 0 0,0 1 1 0 0,0 1 1 0 0,-1-1-1 0 0,1 0 0 0 0,0 1 0 0 0,-1-1 1 0 0,1 1-1 0 0,-1 0 0 0 0,1 0 0 0 0,0 0 1 0 0,-1 0-1 0 0,1 0 0 0 0,-1 1 0 0 0,1-1 1 0 0,0 1-1 0 0,-1-1 0 0 0,-2 2 1 0 0,-4 2-19 0 0,0-1 0 0 0,0 2 0 0 0,0-1 0 0 0,1 1 1 0 0,-1 1-1 0 0,1-1 0 0 0,0 2 0 0 0,1-1 1 0 0,0 1-1 0 0,-8 8 0 0 0,4-2-9 0 0,1-1 0 0 0,0 1 0 0 0,1 0 0 0 0,0 1 0 0 0,-10 24 0 0 0,16-32 38 0 0,1 0 1 0 0,0-1-1 0 0,1 1 0 0 0,-1 0 0 0 0,1 0 1 0 0,0 0-1 0 0,0 0 0 0 0,1 1 0 0 0,0-1 1 0 0,0 0-1 0 0,1 0 0 0 0,-1 0 0 0 0,4 11 0 0 0,-3-13-18 0 0,1 0 0 0 0,-1 0 0 0 0,1 0 0 0 0,0 0 0 0 0,1 0-1 0 0,-1-1 1 0 0,1 1 0 0 0,-1-1 0 0 0,1 0 0 0 0,0 1 0 0 0,0-2-1 0 0,1 1 1 0 0,-1 0 0 0 0,1 0 0 0 0,-1-1 0 0 0,1 0 0 0 0,0 0-1 0 0,0 0 1 0 0,0 0 0 0 0,5 1 0 0 0,-2-1-155 0 0,0 0 0 0 0,1 0 0 0 0,0-1 1 0 0,-1 0-1 0 0,1 0 0 0 0,0-1 0 0 0,-1 0 0 0 0,1 0 0 0 0,0-1 0 0 0,-1 0 1 0 0,12-3-1 0 0,4-3-2481 0 0,0-1 0 0 0,28-14 0 0 0,-32 14 326 0 0,6-3 538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8.96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101 62 8266 0 0,'0'-2'249'0'0,"-1"1"0"0"0,1-1 0 0 0,-1 0 0 0 0,0 1 0 0 0,0-1 1 0 0,1 0-1 0 0,-1 1 0 0 0,-1-1 0 0 0,1 1 0 0 0,0 0 0 0 0,0-1 0 0 0,0 1 0 0 0,-1 0 1 0 0,1 0-1 0 0,-1 0 0 0 0,1 0 0 0 0,-1 0 0 0 0,1 0 0 0 0,-1 0 0 0 0,1 0 0 0 0,-1 0 1 0 0,0 1-1 0 0,0-1 0 0 0,1 1 0 0 0,-1 0 0 0 0,0-1 0 0 0,0 1 0 0 0,1 0 1 0 0,-1 0-1 0 0,0 0 0 0 0,0 0 0 0 0,0 0 0 0 0,-2 1 0 0 0,2-1-180 0 0,0 1-1 0 0,1 0 1 0 0,-1-1 0 0 0,0 1-1 0 0,1 0 1 0 0,-1 0-1 0 0,1 0 1 0 0,-1 0-1 0 0,1 0 1 0 0,0 0 0 0 0,-1 1-1 0 0,-1 1 1 0 0,-1 3 77 0 0,1-1-1 0 0,-1 0 1 0 0,1 1 0 0 0,1 0 0 0 0,-1 0 0 0 0,1 0-1 0 0,0 0 1 0 0,0 0 0 0 0,1 0 0 0 0,0 0 0 0 0,0 1 0 0 0,0 11-1 0 0,1-15-64 0 0,0 0-1 0 0,0 0 1 0 0,0 0-1 0 0,0 0 1 0 0,1 0-1 0 0,-1 0 1 0 0,1 0-1 0 0,0 0 1 0 0,0 0-1 0 0,0-1 1 0 0,0 1-1 0 0,0 0 1 0 0,1 0-1 0 0,0-1 1 0 0,-1 1-1 0 0,1-1 0 0 0,0 0 1 0 0,0 1-1 0 0,0-1 1 0 0,0 0-1 0 0,0 0 1 0 0,1 0-1 0 0,-1 0 1 0 0,1-1-1 0 0,-1 1 1 0 0,1-1-1 0 0,4 3 1 0 0,0-3 25 0 0,0-1 0 0 0,-1 1 1 0 0,1-1-1 0 0,0 0 1 0 0,0 0-1 0 0,-1-1 0 0 0,1 0 1 0 0,0 0-1 0 0,-1-1 1 0 0,1 0-1 0 0,-1 0 0 0 0,0 0 1 0 0,1-1-1 0 0,-1 0 1 0 0,0 0-1 0 0,0 0 0 0 0,-1-1 1 0 0,1 0-1 0 0,8-8 1 0 0,-10 9-77 0 0,0 0-1 0 0,0 0 1 0 0,0-1 0 0 0,-1 1 0 0 0,1-1 0 0 0,-1 0 0 0 0,0 0 0 0 0,0 0 0 0 0,-1 0-1 0 0,1 0 1 0 0,-1 0 0 0 0,0-1 0 0 0,0 1 0 0 0,0-1 0 0 0,-1 0 0 0 0,1 1 0 0 0,-1-1-1 0 0,-1 0 1 0 0,1 0 0 0 0,0 0 0 0 0,-1 0 0 0 0,0 0 0 0 0,0 0 0 0 0,-1 0 0 0 0,1 1 0 0 0,-1-1-1 0 0,-3-8 1 0 0,2 10-153 0 0,0 0-1 0 0,-1 0 0 0 0,1 1 1 0 0,-1-1-1 0 0,0 1 1 0 0,0-1-1 0 0,0 1 1 0 0,0 0-1 0 0,0 1 0 0 0,-1-1 1 0 0,1 0-1 0 0,0 1 1 0 0,-1 0-1 0 0,0 0 0 0 0,1 0 1 0 0,-1 0-1 0 0,1 0 1 0 0,-1 1-1 0 0,0-1 0 0 0,-4 1 1 0 0,3 0-576 0 0,-1 0 0 0 0,1 0 0 0 0,-1 1 0 0 0,1-1 0 0 0,0 1 1 0 0,-8 2-1 0 0,11-2 14 0 0,0-1 0 0 0,0 1 1 0 0,0 0-1 0 0,0 0 1 0 0,0 0-1 0 0,0 0 0 0 0,1 0 1 0 0,-1 0-1 0 0,0 1 1 0 0,0-1-1 0 0,1 1 0 0 0,-1-1 1 0 0,1 1-1 0 0,0-1 1 0 0,-2 4-1 0 0,-2 5-1102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29.26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8290 0 0,'2'2'460'0'0,"0"0"1"0"0,0-1-1 0 0,-1 1 1 0 0,1 0-1 0 0,-1 0 1 0 0,0 0-1 0 0,1 0 1 0 0,-1 0 0 0 0,0 1-1 0 0,0-1 1 0 0,0 0-1 0 0,0 1 1 0 0,-1-1-1 0 0,1 0 1 0 0,0 4-1 0 0,10 25 1480 0 0,79 136 2617 0 0,-73-130-4132 0 0,-3 1 0 0 0,16 63 0 0 0,-24-76-409 0 0,-1 0 1 0 0,-2 0 0 0 0,0 1 0 0 0,-2 0 0 0 0,-1-1 0 0 0,-1 1 0 0 0,-1 0 0 0 0,-1-1 0 0 0,-1 0 0 0 0,-2 0 0 0 0,0 0 0 0 0,-16 37 0 0 0,11-36-301 0 0,-1-1 0 0 0,-26 39 0 0 0,-16 4-5354 0 0,34-46 2225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30.3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 25 2048 0 0,'-14'7'2051'0'0,"1"2"10210"0"0,20-9-7796 0 0,10-1-4966 0 0,126-20 2057 0 0,-83 8-6044 0 0,-43 9 2069 0 0,-7 3-695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4:57.15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52 35 4313 0 0,'-5'12'6764'0'0,"-11"12"-3691"0"0,-1 3-1940 0 0,14-21-980 0 0,1-1 1 0 0,0 0-1 0 0,1 0 0 0 0,-1 1 0 0 0,1-1 1 0 0,0 1-1 0 0,0-1 0 0 0,1 10 0 0 0,4-17-53 0 0,0-1 0 0 0,0 0 0 0 0,-1 0 0 0 0,1-1 0 0 0,-1 1 0 0 0,0-1 0 0 0,0 1-1 0 0,4-7 1 0 0,-3 5-48 0 0,92-105 121 0 0,-96 110-172 0 0,0 0 0 0 0,1-1-1 0 0,-1 1 1 0 0,0 0 0 0 0,1-1 0 0 0,-1 1-1 0 0,0 0 1 0 0,1-1 0 0 0,-1 1-1 0 0,0 0 1 0 0,1-1 0 0 0,-1 1-1 0 0,0 0 1 0 0,1 0 0 0 0,-1 0-1 0 0,1-1 1 0 0,-1 1 0 0 0,1 0-1 0 0,-1 0 1 0 0,0 0 0 0 0,1 0-1 0 0,-1 0 1 0 0,1 0 0 0 0,-1 0-1 0 0,1 0 1 0 0,-1 0 0 0 0,1 0-1 0 0,-1 0 1 0 0,1 0 0 0 0,-1 0-1 0 0,0 0 1 0 0,1 0 0 0 0,0 1-1 0 0,5 14 48 0 0,-8 21 21 0 0,-3-18 120 0 0,0 1 0 0 0,2 0 0 0 0,-3 34-1 0 0,5-53-180 0 0,1 0 0 0 0,0 1 0 0 0,0-1 0 0 0,0 0 0 0 0,0 1 0 0 0,0-1 0 0 0,0 1-1 0 0,0-1 1 0 0,0 0 0 0 0,0 1 0 0 0,1-1 0 0 0,-1 0 0 0 0,0 1 0 0 0,0-1 0 0 0,0 0 0 0 0,0 1-1 0 0,0-1 1 0 0,1 0 0 0 0,-1 0 0 0 0,0 1 0 0 0,0-1 0 0 0,0 0 0 0 0,1 0 0 0 0,-1 1 0 0 0,0-1-1 0 0,0 0 1 0 0,1 0 0 0 0,-1 1 0 0 0,0-1 0 0 0,1 0 0 0 0,-1 0 0 0 0,0 0 0 0 0,1 0 0 0 0,-1 0-1 0 0,0 1 1 0 0,1-1 0 0 0,-1 0 0 0 0,0 0 0 0 0,1 0 0 0 0,16-7 141 0 0,13-16-28 0 0,45-47-3 0 0,-68 63-133 0 0,19-11-26 0 0,-25 18 42 0 0,0 0-1 0 0,0 0 1 0 0,0 0-1 0 0,0 0 1 0 0,0 0-1 0 0,1 0 1 0 0,-1 0-1 0 0,0 0 1 0 0,0 0-1 0 0,0 0 0 0 0,0 0 1 0 0,0 1-1 0 0,0-1 1 0 0,0 1-1 0 0,0-1 1 0 0,0 0-1 0 0,0 1 1 0 0,0 0-1 0 0,0-1 1 0 0,0 1-1 0 0,0 0 1 0 0,0-1-1 0 0,0 1 0 0 0,-1 0 1 0 0,1 0-1 0 0,0 0 1 0 0,-1 0-1 0 0,2 1 1 0 0,0 2 20 0 0,1 0 0 0 0,-1 0 1 0 0,0 0-1 0 0,0 0 0 0 0,-1 1 0 0 0,1-1 1 0 0,-1 1-1 0 0,0-1 0 0 0,0 1 0 0 0,0 0 1 0 0,-1-1-1 0 0,0 1 0 0 0,0 9 0 0 0,2 19 253 0 0,-2-33-274 0 0,0 1 0 0 0,0 0 0 0 0,0 0 0 0 0,0-1 0 0 0,0 1 0 0 0,0 0 0 0 0,1 0 0 0 0,-1-1 0 0 0,0 1 0 0 0,1 0 0 0 0,-1 0 0 0 0,0-1 0 0 0,1 1 0 0 0,-1-1 0 0 0,1 1 0 0 0,-1 0 0 0 0,1-1 0 0 0,-1 1 0 0 0,1-1 0 0 0,-1 1 0 0 0,1-1 0 0 0,0 1 0 0 0,-1-1 0 0 0,1 0 0 0 0,0 1 0 0 0,-1-1 0 0 0,1 0 0 0 0,0 1 0 0 0,0-1 0 0 0,-1 0 0 0 0,1 0 0 0 0,0 0 0 0 0,0 1 0 0 0,0-1 0 0 0,30-7-2623 0 0,-8 1-3858 0 0,-6 6 4177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30.6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65 9314 0 0,'1'0'170'0'0,"1"-1"-1"0"0,-1 1 1 0 0,0 0 0 0 0,1-1 0 0 0,-1 1-1 0 0,0 0 1 0 0,1 0 0 0 0,-1 0-1 0 0,1 0 1 0 0,-1 0 0 0 0,1 0 0 0 0,-1 0-1 0 0,0 0 1 0 0,1 1 0 0 0,-1-1 0 0 0,0 1-1 0 0,1-1 1 0 0,-1 1 0 0 0,0-1-1 0 0,1 1 1 0 0,1 1 0 0 0,-1-1-57 0 0,0 0 1 0 0,0 0-1 0 0,0 0 1 0 0,0 0-1 0 0,0-1 1 0 0,0 1-1 0 0,0 0 1 0 0,0-1-1 0 0,0 0 1 0 0,0 0-1 0 0,1 1 1 0 0,1-1-1 0 0,20-5 94 0 0,1 0 0 0 0,33-13-1 0 0,-32 10-1242 0 0,48-10 0 0 0,-2 1-5842 0 0,-54 12 5590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31.0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8994 0 0,'3'13'7702'0'0,"3"19"-5864"0"0,-6-29-1221 0 0,11 91 1005 0 0,-5 0 1 0 0,-9 151-1 0 0,-1-65-1683 0 0,4-171-322 0 0,1 1 1 0 0,0-1-1 0 0,0 1 0 0 0,1-1 0 0 0,0 1 0 0 0,4 9 1 0 0,19 26-8704 0 0,-18-35 7488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4:58.90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60 11 2048 0 0,'0'0'164'0'0,"-1"0"-1"0"0,0 0 0 0 0,1 0 0 0 0,-1 0 1 0 0,0 0-1 0 0,0 0 0 0 0,1 0 0 0 0,-1 0 1 0 0,0 0-1 0 0,1 0 0 0 0,-1 0 0 0 0,0 1 1 0 0,1-1-1 0 0,-1 0 0 0 0,1 1 0 0 0,-1-1 1 0 0,0 0-1 0 0,1 1 0 0 0,-1-1 0 0 0,1 1 1 0 0,-1-1-1 0 0,1 0 0 0 0,-1 1 0 0 0,1 0 1 0 0,-1-1-1 0 0,1 1 0 0 0,0-1 0 0 0,-1 1 1 0 0,1-1-1 0 0,0 1 0 0 0,-1 0 0 0 0,1-1 1 0 0,0 1-1 0 0,0 0 0 0 0,0-1 0 0 0,-1 1 1 0 0,1 0-1 0 0,0-1 0 0 0,0 1 0 0 0,0 0 1 0 0,0-1-1 0 0,0 2 0 0 0,1-1-72 0 0,-1 0 0 0 0,0 0-1 0 0,0 0 1 0 0,0 0 0 0 0,0 0 0 0 0,0 0 0 0 0,-1 0-1 0 0,1 0 1 0 0,0 0 0 0 0,0 0 0 0 0,-1 0 0 0 0,1 0-1 0 0,0 0 1 0 0,-1 0 0 0 0,1 0 0 0 0,-1 0 0 0 0,0 0-1 0 0,1-1 1 0 0,-1 1 0 0 0,1 0 0 0 0,-1 0 0 0 0,0-1-1 0 0,0 1 1 0 0,1 0 0 0 0,-1-1 0 0 0,0 1 0 0 0,0-1-1 0 0,-1 1 1 0 0,-19 23 888 0 0,14-13-255 0 0,7-11-674 0 0,0 0 0 0 0,1 0 0 0 0,-1 0 0 0 0,0 0 1 0 0,0 0-1 0 0,0 0 0 0 0,0 0 0 0 0,0 0 0 0 0,0 0 0 0 0,0 0 0 0 0,0 0 351 0 0,0 1-351 0 0,0-1 0 0 0,0 0 1 0 0,0 0-1 0 0,0 0 0 0 0,0 0 0 0 0,0 0 0 0 0,0 0 0 0 0,1 0 0 0 0,13-12 344 0 0,-12 10-389 0 0,0 1 1 0 0,0 0-1 0 0,0-1 1 0 0,-1 1-1 0 0,1-1 1 0 0,0 1-1 0 0,-1-1 0 0 0,1 0 1 0 0,-1 0-1 0 0,1 1 1 0 0,-1-1-1 0 0,0 0 0 0 0,0 0 1 0 0,0-1-1 0 0,0 1 1 0 0,0 0-1 0 0,0 0 1 0 0,-1 0-1 0 0,1-1 0 0 0,-1 1 1 0 0,0 0-1 0 0,1-1 1 0 0,-1 1-1 0 0,0-4 1 0 0,0 5-4 0 0,0 0 1 0 0,0 0 0 0 0,1 0 0 0 0,-1-1-1 0 0,1 1 1 0 0,-1 0 0 0 0,1 0 0 0 0,0 0-1 0 0,-1 0 1 0 0,1 0 0 0 0,0 0 0 0 0,-1 0 0 0 0,1 0-1 0 0,0 0 1 0 0,0 0 0 0 0,0 0 0 0 0,0 1-1 0 0,0-1 1 0 0,0 0 0 0 0,0 0 0 0 0,0 1-1 0 0,1-1 1 0 0,-1 1 0 0 0,0-1 0 0 0,0 1-1 0 0,0 0 1 0 0,2-1 0 0 0,-2 1 3 0 0,-1 0 0 0 0,1-1 0 0 0,0 1 0 0 0,0 0 0 0 0,0 0 0 0 0,-1 0-1 0 0,1 0 1 0 0,0 0 0 0 0,0 0 0 0 0,0 0 0 0 0,-1 0 0 0 0,1 0 0 0 0,0 0 0 0 0,0 0 0 0 0,0 0 0 0 0,-1 0 0 0 0,1 1 0 0 0,0-1 0 0 0,0 0 0 0 0,-1 1-1 0 0,1-1 1 0 0,0 0 0 0 0,-1 1 0 0 0,1-1 0 0 0,0 1 0 0 0,-1-1 0 0 0,1 1 0 0 0,-1 0 0 0 0,1-1 0 0 0,-1 1 0 0 0,1-1 0 0 0,-1 1 0 0 0,1 0 0 0 0,-1 0 0 0 0,1-1-1 0 0,-1 1 1 0 0,0 0 0 0 0,0 0 0 0 0,1-1 0 0 0,-1 1 0 0 0,0 0 0 0 0,0 0 0 0 0,0 0 0 0 0,0-1 0 0 0,0 1 0 0 0,0 2 0 0 0,-1 1 72 0 0,1 1 0 0 0,-1-1 1 0 0,-1 1-1 0 0,1-1 0 0 0,-1 1 0 0 0,-3 7 1 0 0,3-10 13 0 0,0 1 1 0 0,1 0-1 0 0,0-1 0 0 0,-1 1 1 0 0,1 0-1 0 0,0 0 1 0 0,1 0-1 0 0,-1 0 0 0 0,0 0 1 0 0,1 0-1 0 0,0 0 1 0 0,0 0-1 0 0,0 0 1 0 0,0 0-1 0 0,0 0 0 0 0,1 5 1 0 0,2-9-45 0 0,-1 0 0 0 0,0 0 0 0 0,0 0 1 0 0,0-1-1 0 0,0 0 0 0 0,0 1 0 0 0,0-1 1 0 0,0 0-1 0 0,-1 0 0 0 0,1 0 0 0 0,1-2 1 0 0,9-8-27 0 0,14-13-31 0 0,8-6 30 0 0,-33 30-16 0 0,0 0 0 0 0,0 0 0 0 0,1 1 0 0 0,-1-1 0 0 0,0 0 0 0 0,1 1 0 0 0,-1-1-1 0 0,0 1 1 0 0,1-1 0 0 0,-1 1 0 0 0,1 0 0 0 0,-1-1 0 0 0,1 1 0 0 0,-1 0 0 0 0,1 0 0 0 0,-1 0 0 0 0,1 0 0 0 0,-1 0 0 0 0,1 1 0 0 0,-1-1 0 0 0,0 0 0 0 0,1 1 0 0 0,1 0 0 0 0,-1 1 17 0 0,-1-1-1 0 0,1 1 1 0 0,-1 0-1 0 0,0 0 1 0 0,0 0-1 0 0,0 0 1 0 0,0 0-1 0 0,0 0 1 0 0,0 0-1 0 0,0 1 1 0 0,-1-1 0 0 0,1 0-1 0 0,-1 0 1 0 0,1 1-1 0 0,-1-1 1 0 0,0 0-1 0 0,0 1 1 0 0,0-1-1 0 0,0 0 1 0 0,-1 0-1 0 0,1 1 1 0 0,-1-1 0 0 0,0 4-1 0 0,-1 15 111 0 0,2-18-149 0 0,1 0 1 0 0,-1 0-1 0 0,0-1 0 0 0,1 1 0 0 0,-1 0 0 0 0,1 0 0 0 0,0 0 0 0 0,0-1 0 0 0,0 1 0 0 0,1-1 0 0 0,0 4 0 0 0,7 1-2558 0 0,4 0-3327 0 0,-5-1 1918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03.9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115 81 2048 0 0,'0'-1'394'0'0,"1"-1"-1"0"0,-1 1 0 0 0,1-1 0 0 0,-1 0 0 0 0,0 1 0 0 0,1-1 0 0 0,-1 0 0 0 0,0 1 0 0 0,0-1 1 0 0,0 0-1 0 0,-1 1 0 0 0,1-1 0 0 0,0 0 0 0 0,0 1 0 0 0,-2-4 0 0 0,2 5-227 0 0,-1-1 0 0 0,1 1 0 0 0,-1-1-1 0 0,1 1 1 0 0,-1-1 0 0 0,1 1 0 0 0,-1-1 0 0 0,1 1-1 0 0,-1 0 1 0 0,1-1 0 0 0,-1 1 0 0 0,0 0-1 0 0,1-1 1 0 0,-1 1 0 0 0,0 0 0 0 0,1 0 0 0 0,-1 0-1 0 0,0-1 1 0 0,1 1 0 0 0,-1 0 0 0 0,0 0 0 0 0,1 0-1 0 0,-1 0 1 0 0,0 0 0 0 0,-1 1 0 0 0,0-1-45 0 0,-1 1 1 0 0,0 0-1 0 0,0 0 0 0 0,0 0 1 0 0,1 0-1 0 0,-1 1 1 0 0,0-1-1 0 0,1 1 0 0 0,-1 0 1 0 0,1 0-1 0 0,0-1 0 0 0,0 1 1 0 0,0 1-1 0 0,0-1 1 0 0,0 0-1 0 0,-2 4 0 0 0,-13 18 34 0 0,11-16-67 0 0,0 1-1 0 0,0 0 1 0 0,1 0 0 0 0,0 0 0 0 0,-4 12 0 0 0,85-131 887 0 0,-75 108-970 0 0,0-1 0 0 0,1 1 0 0 0,-1 0 0 0 0,1-1 0 0 0,0 1 0 0 0,0 0 0 0 0,-1 0 0 0 0,1 0 1 0 0,0 1-1 0 0,1-1 0 0 0,-1 0 0 0 0,3-1 0 0 0,-5 3-5 0 0,1 0-1 0 0,-1 0 1 0 0,0 0 0 0 0,0 0-1 0 0,1 0 1 0 0,-1 0 0 0 0,0 0-1 0 0,0 0 1 0 0,0 0 0 0 0,1 0-1 0 0,-1 0 1 0 0,0 0 0 0 0,0 0 0 0 0,0 0-1 0 0,1 0 1 0 0,-1 0 0 0 0,0 1-1 0 0,0-1 1 0 0,0 0 0 0 0,0 0-1 0 0,1 0 1 0 0,-1 0 0 0 0,0 0 0 0 0,0 1-1 0 0,0-1 1 0 0,0 0 0 0 0,0 0-1 0 0,1 0 1 0 0,-1 0 0 0 0,0 1-1 0 0,0-1 1 0 0,0 0 0 0 0,0 0-1 0 0,0 0 1 0 0,0 1 0 0 0,0-1 0 0 0,0 0-1 0 0,0 0 1 0 0,0 1 0 0 0,0-1-1 0 0,0 0 1 0 0,0 1 0 0 0,-4 22-56 0 0,-4-5 11 0 0,6-16 78 0 0,1 0-1 0 0,-1 1 1 0 0,1-1 0 0 0,0 1 0 0 0,0-1-1 0 0,0 1 1 0 0,0-1 0 0 0,0 1-1 0 0,0 0 1 0 0,1-1 0 0 0,-1 1-1 0 0,1 0 1 0 0,0-1 0 0 0,0 6 0 0 0,4-10 7 0 0,-1-1 0 0 0,0 1 1 0 0,0-1-1 0 0,0 0 1 0 0,0 0-1 0 0,-1 0 0 0 0,1-1 1 0 0,2-4-1 0 0,0 2 21 0 0,7-6-21 0 0,0 1 0 0 0,1 1 0 0 0,1 0 1 0 0,-1 0-1 0 0,31-14 0 0 0,-44 24-39 0 0,1-1 0 0 0,-1 1 0 0 0,1 0 1 0 0,-1 0-1 0 0,1-1 0 0 0,-1 1 0 0 0,1 0 0 0 0,-1 0 0 0 0,1 0 0 0 0,0 0 1 0 0,-1-1-1 0 0,1 1 0 0 0,-1 0 0 0 0,1 0 0 0 0,-1 0 0 0 0,1 0 0 0 0,-1 0 1 0 0,1 0-1 0 0,0 1 0 0 0,-1-1 0 0 0,1 0 0 0 0,-1 0 0 0 0,1 0 0 0 0,-1 0 0 0 0,1 1 1 0 0,-1-1-1 0 0,1 0 0 0 0,-1 1 0 0 0,1-1 0 0 0,-1 0 0 0 0,0 1 0 0 0,1-1 1 0 0,-1 0-1 0 0,1 1 0 0 0,-1-1 0 0 0,0 1 0 0 0,1-1 0 0 0,-1 1 0 0 0,0-1 1 0 0,0 1-1 0 0,1-1 0 0 0,-1 1 0 0 0,0-1 0 0 0,0 1 0 0 0,0-1 0 0 0,0 1 0 0 0,1-1 1 0 0,-1 1-1 0 0,0-1 0 0 0,0 1 0 0 0,0 0 0 0 0,0 0 0 0 0,-2 38 356 0 0,1-26-244 0 0,6 6 139 0 0,4-22-64 0 0,9-6-107 0 0,-5-1-36 0 0,-12 9-44 0 0,0 0 0 0 0,0 0 0 0 0,0 0 0 0 0,0 0-1 0 0,0 0 1 0 0,0 1 0 0 0,0-1 0 0 0,0 0 0 0 0,0 0-1 0 0,0 1 1 0 0,0-1 0 0 0,0 1 0 0 0,0-1 0 0 0,1 1 0 0 0,-1 0-1 0 0,0-1 1 0 0,3 1 0 0 0,-4 0-1 0 0,0 0-1 0 0,0 0 1 0 0,0 0 0 0 0,0 0-1 0 0,0 1 1 0 0,0-1-1 0 0,0 0 1 0 0,0 0 0 0 0,1 0-1 0 0,-1 1 1 0 0,0-1 0 0 0,0 0-1 0 0,0 0 1 0 0,0 0-1 0 0,0 0 1 0 0,0 1 0 0 0,0-1-1 0 0,0 0 1 0 0,0 0 0 0 0,0 0-1 0 0,0 1 1 0 0,0-1 0 0 0,0 0-1 0 0,0 0 1 0 0,0 0-1 0 0,-1 0 1 0 0,1 1 0 0 0,0-1-1 0 0,0 0 1 0 0,0 0 0 0 0,0 0-1 0 0,0 0 1 0 0,0 1-1 0 0,0-1 1 0 0,0 0 0 0 0,-1 0-1 0 0,1 0 1 0 0,0 0 0 0 0,0 0-1 0 0,0 0 1 0 0,0 1 0 0 0,0-1-1 0 0,-1 0 1 0 0,1 0-1 0 0,0 0 1 0 0,0 0 0 0 0,0 0-1 0 0,-1 0 1 0 0,31 7 30 0 0,-29-7-30 0 0,-1 0 1 0 0,1 0 0 0 0,-1 0-1 0 0,0 0 1 0 0,1 0-1 0 0,-1 0 1 0 0,1 0-1 0 0,-1 0 1 0 0,0 0-1 0 0,1 0 1 0 0,-1 0-1 0 0,1 0 1 0 0,-1 0-1 0 0,0 0 1 0 0,1 1-1 0 0,-1-1 1 0 0,0 0-1 0 0,1 0 1 0 0,-1 0-1 0 0,0 1 1 0 0,1-1-1 0 0,-1 0 1 0 0,0 0-1 0 0,1 1 1 0 0,-1-1-1 0 0,0 0 1 0 0,0 0-1 0 0,1 1 1 0 0,-1-1 0 0 0,0 0-1 0 0,0 1 1 0 0,0-1-1 0 0,1 1 1 0 0,-1-1-1 0 0,0 0 1 0 0,0 1-1 0 0,0-1 1 0 0,0 0-1 0 0,0 1 1 0 0,0-1-1 0 0,0 1 1 0 0,0-1-1 0 0,0 1 1 0 0,-7 20-2 0 0,0 1 38 0 0,7-22-37 0 0,1 0 1 0 0,-1 1-1 0 0,0-1 1 0 0,0 0-1 0 0,1 1 1 0 0,-1-1-1 0 0,0 0 1 0 0,0 0 0 0 0,1 1-1 0 0,-1-1 1 0 0,0 0-1 0 0,1 0 1 0 0,-1 0-1 0 0,0 1 1 0 0,1-1-1 0 0,-1 0 1 0 0,0 0-1 0 0,1 0 1 0 0,-1 0-1 0 0,0 0 1 0 0,1 0 0 0 0,-1 0-1 0 0,0 0 1 0 0,1 0-1 0 0,-1 0 1 0 0,1 0-1 0 0,-1 0 1 0 0,0 0-1 0 0,1 0 1 0 0,-1 0-1 0 0,0 0 1 0 0,1 0 0 0 0,-1 0-1 0 0,0-1 1 0 0,1 1-1 0 0,-1 0 1 0 0,0 0-1 0 0,1 0 1 0 0,-1 0-1 0 0,0-1 1 0 0,1 1-1 0 0,-1 0 1 0 0,0 0-1 0 0,0-1 1 0 0,0 1 0 0 0,1 0-1 0 0,-1-1 1 0 0,0 1-1 0 0,0 0 1 0 0,0-1-1 0 0,1 1 1 0 0,-1 0-1 0 0,0-1 1 0 0,0 1-1 0 0,0 0 1 0 0,0-1-1 0 0,0 1 1 0 0,0 0 0 0 0,0-1-1 0 0,11-25-42 0 0,-15 23-319 0 0,-8 7-488 0 0,-18 16-1839 0 0,22-15 1363 0 0,7-5 1046 0 0,0 1 1 0 0,0 0 0 0 0,0-1-1 0 0,0 1 1 0 0,0 0 0 0 0,0-1 0 0 0,0 1-1 0 0,0 0 1 0 0,0 0 0 0 0,0 0 0 0 0,1 0-1 0 0,-1 0 1 0 0,0 0 0 0 0,1 0 0 0 0,-1 0-1 0 0,1 0 1 0 0,-1 0 0 0 0,1 1 0 0 0,-1-1-1 0 0,1 0 1 0 0,0 0 0 0 0,0 0-1 0 0,-1 1 1 0 0,1-1 0 0 0,0 2 0 0 0,0 5-2152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05.1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64 16 1888 0 0,'-1'0'262'0'0,"0"-1"0"0"0,0 1 0 0 0,0 0 0 0 0,1-1 0 0 0,-1 1 0 0 0,0 0 0 0 0,0 0 0 0 0,0 0 0 0 0,0 0 0 0 0,0 0 0 0 0,1 0 0 0 0,-1 0 0 0 0,0 0 0 0 0,0 0 0 0 0,0 0-1 0 0,0 1 1 0 0,1-1 0 0 0,-1 0 0 0 0,0 0 0 0 0,0 1 0 0 0,0-1 0 0 0,1 1 0 0 0,-1-1 0 0 0,0 0 0 0 0,0 1 0 0 0,1 0 0 0 0,-1-1 0 0 0,0 1 0 0 0,1-1 0 0 0,-1 1 0 0 0,1 0 0 0 0,-1-1-1 0 0,1 1 1 0 0,-1 0 0 0 0,1 0 0 0 0,0-1 0 0 0,-1 1 0 0 0,1 0 0 0 0,-1 1 0 0 0,-17 30 3407 0 0,15-24-3330 0 0,0 0-1 0 0,0 1 0 0 0,1-1 1 0 0,0 1-1 0 0,-1 14 0 0 0,3-23-335 0 0,0 0 0 0 0,0 0 1 0 0,0 1-1 0 0,0-1 0 0 0,0 0 0 0 0,0 0 0 0 0,0 0 0 0 0,0 0 0 0 0,0 0 0 0 0,0 1 0 0 0,0-1 0 0 0,1 0 1 0 0,-1 0-1 0 0,0 0 0 0 0,0 0 0 0 0,0 0 0 0 0,0 0 0 0 0,0 0 0 0 0,1 0 0 0 0,-1 1 0 0 0,0-1 1 0 0,0 0-1 0 0,0 0 0 0 0,0 0 0 0 0,0 0 0 0 0,1 0 0 0 0,-1 0 0 0 0,0 0 0 0 0,0 0 0 0 0,0 0 0 0 0,0 0 1 0 0,1 0-1 0 0,-1 0 0 0 0,0 0 0 0 0,0 0 0 0 0,0 0 0 0 0,0 0 0 0 0,1 0 0 0 0,-1 0 0 0 0,0 0 1 0 0,0 0-1 0 0,0-1 0 0 0,0 1 0 0 0,0 0 0 0 0,1 0 0 0 0,-1 0 0 0 0,0 0 0 0 0,10-10 74 0 0,10-18-46 0 0,-17 24-32 0 0,12-22-22 0 0,-13 20 8 0 0,1 1 1 0 0,0-1-1 0 0,0 1 1 0 0,1 0-1 0 0,-1 0 1 0 0,1 0-1 0 0,0 0 1 0 0,1 1-1 0 0,-1-1 1 0 0,6-3 0 0 0,-10 8 13 0 0,1 0 0 0 0,-1 0 0 0 0,0 0 0 0 0,0 0 1 0 0,0-1-1 0 0,1 1 0 0 0,-1 0 0 0 0,0 0 1 0 0,0 0-1 0 0,0 0 0 0 0,1 0 0 0 0,-1 0 0 0 0,0 1 1 0 0,0-1-1 0 0,0 0 0 0 0,1 0 0 0 0,-1 0 0 0 0,0 0 1 0 0,0 0-1 0 0,0 0 0 0 0,1 0 0 0 0,-1 0 1 0 0,0 0-1 0 0,0 1 0 0 0,0-1 0 0 0,0 0 0 0 0,1 0 1 0 0,-1 0-1 0 0,0 0 0 0 0,0 0 0 0 0,0 1 1 0 0,0-1-1 0 0,0 0 0 0 0,0 0 0 0 0,0 0 0 0 0,1 0 1 0 0,-1 1-1 0 0,0-1 0 0 0,0 0 0 0 0,0 0 1 0 0,0 0-1 0 0,0 1 0 0 0,0-1 0 0 0,0 0 0 0 0,0 0 1 0 0,0 1-1 0 0,0-1 0 0 0,0 19-9 0 0,-4 15 72 0 0,-1-16-19 0 0,4-16-4 0 0,-1 1-1 0 0,1 0 1 0 0,0-1-1 0 0,0 1 1 0 0,1 0-1 0 0,-1 0 1 0 0,1-1 0 0 0,-1 1-1 0 0,1 0 1 0 0,0 0-1 0 0,0 0 1 0 0,0 0 0 0 0,0 0-1 0 0,1 0 1 0 0,-1-1-1 0 0,2 6 1 0 0,2-9-20 0 0,-1-1 0 0 0,1-1 1 0 0,-1 1-1 0 0,0 0 0 0 0,1-1 0 0 0,-1 0 0 0 0,0 0 1 0 0,-1 0-1 0 0,6-6 0 0 0,-8 8-19 0 0,0 1 1 0 0,1-1-1 0 0,-1 1 1 0 0,1-1-1 0 0,-1 1 0 0 0,1-1 1 0 0,-1 1-1 0 0,1-1 0 0 0,-1 1 1 0 0,1 0-1 0 0,-1-1 0 0 0,1 1 1 0 0,-1 0-1 0 0,1-1 0 0 0,0 1 1 0 0,-1 0-1 0 0,1 0 1 0 0,0 0-1 0 0,-1-1 0 0 0,1 1 1 0 0,0 0-1 0 0,-1 0 0 0 0,1 0 1 0 0,0 0-1 0 0,-1 0 0 0 0,1 0 1 0 0,0 0-1 0 0,-1 1 0 0 0,1-1 1 0 0,0 0-1 0 0,-1 0 1 0 0,1 0-1 0 0,-1 1 0 0 0,1-1 1 0 0,0 0-1 0 0,-1 1 0 0 0,1-1 1 0 0,0 1-1 0 0,21 24 70 0 0,-21-23-62 0 0,0-1 1 0 0,1 1-1 0 0,-1 0 0 0 0,0 0 0 0 0,1 0 0 0 0,-1-1 0 0 0,1 1 1 0 0,0-1-1 0 0,-1 1 0 0 0,1-1 0 0 0,0 0 0 0 0,0 0 0 0 0,0 0 1 0 0,2 2-1 0 0,1-3-105 0 0,20-2-821 0 0,-10-3-6746 0 0,-12 5 4206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06.04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64 6 2160 0 0,'0'-1'270'0'0,"-1"1"-1"0"0,1-1 0 0 0,-1 1 0 0 0,1-1 0 0 0,-1 1 0 0 0,1 0 0 0 0,-1-1 0 0 0,1 1 0 0 0,-1 0 0 0 0,0-1 0 0 0,1 1 0 0 0,-1 0 0 0 0,1 0 0 0 0,-1 0 0 0 0,0-1 1 0 0,1 1-1 0 0,-1 0 0 0 0,0 0 0 0 0,1 0 0 0 0,-1 0 0 0 0,1 0 0 0 0,-1 0 0 0 0,0 0 0 0 0,1 0 0 0 0,-1 0 0 0 0,0 1 0 0 0,1-1 0 0 0,-1 0 0 0 0,0 1 0 0 0,-15 15 3337 0 0,-6 34-2378 0 0,19-42-811 0 0,-1 0-9 0 0,7-18-598 0 0,4-3-2594 0 0,-7 12 2608 0 0,0 1 0 0 0,0 0 1 0 0,0 0-1 0 0,0 0 0 0 0,0-1 1 0 0,1 1-1 0 0,-1 0 0 0 0,0 0 1 0 0,0 0-1 0 0,0 0 0 0 0,0-1 1 0 0,0 1-1 0 0,1 0 0 0 0,-1 0 1 0 0,0 0-1 0 0,0 0 0 0 0,0 0 1 0 0,1 0-1 0 0,-1-1 0 0 0,0 1 1 0 0,0 0-1 0 0,0 0 0 0 0,1 0 1 0 0,-1 0-1 0 0,0 0 0 0 0,0 0 1 0 0,0 0-1 0 0,1 0 0 0 0,-1 0 1 0 0,0 0-1 0 0,0 0 0 0 0,1 0 1 0 0,-1 0-1 0 0,0 0 0 0 0,0 0 1 0 0,0 0-1 0 0,1 0 0 0 0,-1 1 1 0 0,0-1-1 0 0,0 0 0 0 0,1 0 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2-03T09:05:07.47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41 30 4009 0 0,'2'-8'960'0'0,"1"-6"2519"0"0,-3 14-3372 0 0,0 0-1 0 0,0 0 0 0 0,0-1 1 0 0,0 1-1 0 0,0 0 1 0 0,0 0-1 0 0,0 0 0 0 0,0-1 1 0 0,0 1-1 0 0,0 0 1 0 0,-1 0-1 0 0,1 0 0 0 0,0-1 1 0 0,0 1-1 0 0,0 0 1 0 0,0 0-1 0 0,0 0 0 0 0,0 0 1 0 0,0-1-1 0 0,0 1 0 0 0,0 0 1 0 0,-1 0-1 0 0,1 0 1 0 0,0 0-1 0 0,0 0 0 0 0,0-1 1 0 0,0 1-1 0 0,0 0 1 0 0,-1 0-1 0 0,1 0 0 0 0,0 0 1 0 0,0 0-1 0 0,0 0 1 0 0,-1 0-1 0 0,1 0 0 0 0,0 0 1 0 0,0 0-1 0 0,0 0 1 0 0,-1 0-1 0 0,1 0 0 0 0,0 0 1 0 0,0 0-1 0 0,0 0 0 0 0,0 0 1 0 0,-1 0-1 0 0,1 0 1 0 0,0 0-1 0 0,0 0 0 0 0,0 0 1 0 0,-1 0-1 0 0,1 0 1 0 0,0 0-1 0 0,-14 37 2695 0 0,9-28-2692 0 0,1 1 0 0 0,1-1 1 0 0,0 1-1 0 0,0 0 0 0 0,1 0 1 0 0,-2 13-1 0 0,4-23-103 0 0,0 0 1 0 0,0 0-1 0 0,0 0 0 0 0,0-1 0 0 0,0 1 0 0 0,0 0 1 0 0,0 0-1 0 0,0 0 0 0 0,0 0 0 0 0,1 0 0 0 0,-1 0 1 0 0,0 0-1 0 0,0-1 0 0 0,0 1 0 0 0,0 0 0 0 0,0 0 1 0 0,0 0-1 0 0,0 0 0 0 0,0 0 0 0 0,1 0 0 0 0,-1 0 1 0 0,0 0-1 0 0,0 0 0 0 0,0 0 0 0 0,0 0 0 0 0,0 0 1 0 0,0 0-1 0 0,1 0 0 0 0,-1 0 0 0 0,0-1 0 0 0,0 1 1 0 0,0 0-1 0 0,0 0 0 0 0,0 1 0 0 0,0-1 0 0 0,1 0 1 0 0,-1 0-1 0 0,0 0 0 0 0,0 0 0 0 0,0 0 0 0 0,0 0 1 0 0,0 0-1 0 0,0 0 0 0 0,1 0 0 0 0,-1 0 0 0 0,0 0 1 0 0,0 0-1 0 0,0 0 0 0 0,0 0 0 0 0,0 0 0 0 0,0 1 1 0 0,0-1-1 0 0,1 0 0 0 0,-1 0 0 0 0,0 0 1 0 0,10-17-5 0 0,-6 10-10 0 0,67-83 138 0 0,-71 90-124 0 0,-1 0-1 0 0,1 0 1 0 0,0 0 0 0 0,0 0-1 0 0,0 0 1 0 0,0 0-1 0 0,-1 0 1 0 0,1 1-1 0 0,0-1 1 0 0,0 0 0 0 0,0 0-1 0 0,0 0 1 0 0,-1 0-1 0 0,1 0 1 0 0,0 0 0 0 0,0 0-1 0 0,0 0 1 0 0,-1 0-1 0 0,1 0 1 0 0,0 0-1 0 0,0 0 1 0 0,0 0 0 0 0,-1 0-1 0 0,1 0 1 0 0,0 0-1 0 0,0-1 1 0 0,0 1 0 0 0,0 0-1 0 0,-1 0 1 0 0,1 0-1 0 0,0 0 1 0 0,0 0-1 0 0,0 0 1 0 0,0 0 0 0 0,0 0-1 0 0,-1-1 1 0 0,1 1-1 0 0,0 0 1 0 0,0 0 0 0 0,0 0-1 0 0,0 0 1 0 0,0-1-1 0 0,0 1 1 0 0,0 0-1 0 0,0 0 1 0 0,0 0 0 0 0,-1 0-1 0 0,1-1 1 0 0,0 1-1 0 0,0 0 1 0 0,0 0 0 0 0,0 0-1 0 0,0-1 1 0 0,0 1-1 0 0,0 0 1 0 0,0 0-1 0 0,0 0 1 0 0,0 0 0 0 0,1-1-1 0 0,-1 1 1 0 0,0 0-1 0 0,0 0 1 0 0,0-1 0 0 0,1 7 34 0 0,0-1 1 0 0,-1 1-1 0 0,1-1 1 0 0,-1 0-1 0 0,0 1 1 0 0,-1-1-1 0 0,1 1 1 0 0,-2 6-1 0 0,0-2 82 0 0,-3 3-20 0 0,5-12-99 0 0,0-1-1 0 0,0 0 1 0 0,-1 0-1 0 0,1 0 1 0 0,0 1-1 0 0,0-1 1 0 0,0 0-1 0 0,-1 0 1 0 0,1 1-1 0 0,0-1 1 0 0,0 0-1 0 0,0 0 1 0 0,0 1-1 0 0,0-1 0 0 0,0 0 1 0 0,0 1-1 0 0,-1-1 1 0 0,1 0-1 0 0,0 1 1 0 0,0-1-1 0 0,0 0 1 0 0,0 1-1 0 0,0-1 1 0 0,0 0-1 0 0,1 0 1 0 0,-1 1-1 0 0,0-1 1 0 0,0 0-1 0 0,0 1 0 0 0,0-1 1 0 0,0 0-1 0 0,0 0 1 0 0,0 1-1 0 0,1-1 1 0 0,-1 0-1 0 0,0 0 1 0 0,0 1-1 0 0,0-1 1 0 0,1 0-1 0 0,-1 0 1 0 0,0 1-1 0 0,0-1 1 0 0,1 0-1 0 0,-1 0 0 0 0,0 0 1 0 0,0 0-1 0 0,1 1 1 0 0,-1-1-1 0 0,1 0 1 0 0,2 3 170 0 0,3 0 103 0 0,6-15-180 0 0,-10 10-94 0 0,0-1-1 0 0,0 1 1 0 0,0-1-1 0 0,1 1 1 0 0,-1 0-1 0 0,1 0 1 0 0,0 0-1 0 0,-1 1 1 0 0,1-1-1 0 0,0 0 1 0 0,0 1-1 0 0,0 0 1 0 0,0 0-1 0 0,0 0 1 0 0,1 0-1 0 0,5-1 1 0 0,-7 2-4 0 0,0 0 1 0 0,0 0 0 0 0,0 0 0 0 0,0 0 0 0 0,1 0-1 0 0,-1 0 1 0 0,0 0 0 0 0,0 0 0 0 0,0 1 0 0 0,0-1 0 0 0,0 1-1 0 0,0 0 1 0 0,0 0 0 0 0,0 0 0 0 0,-1 0 0 0 0,1 0-1 0 0,0 0 1 0 0,0 0 0 0 0,-1 0 0 0 0,1 1 0 0 0,0-1-1 0 0,-1 0 1 0 0,0 1 0 0 0,1 0 0 0 0,-1-1 0 0 0,0 1-1 0 0,2 2 1 0 0,-2 0-34 0 0,2 1-1 0 0,-1-1 1 0 0,0 0-1 0 0,1 0 1 0 0,0 0-1 0 0,0 0 0 0 0,0 0 1 0 0,1-1-1 0 0,-1 1 1 0 0,7 4-1 0 0,17 1-9049 0 0,-20-8 4054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25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12/3/2025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" Type="http://schemas.openxmlformats.org/officeDocument/2006/relationships/image" Target="../media/image2.png"/><Relationship Id="rId16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46.png"/><Relationship Id="rId15" Type="http://schemas.openxmlformats.org/officeDocument/2006/relationships/image" Target="../media/image71.png"/><Relationship Id="rId10" Type="http://schemas.openxmlformats.org/officeDocument/2006/relationships/image" Target="../media/image66.png"/><Relationship Id="rId4" Type="http://schemas.openxmlformats.org/officeDocument/2006/relationships/image" Target="../media/image61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13" Type="http://schemas.openxmlformats.org/officeDocument/2006/relationships/image" Target="../media/image85.png"/><Relationship Id="rId18" Type="http://schemas.openxmlformats.org/officeDocument/2006/relationships/image" Target="../media/image90.png"/><Relationship Id="rId26" Type="http://schemas.openxmlformats.org/officeDocument/2006/relationships/image" Target="../media/image98.png"/><Relationship Id="rId3" Type="http://schemas.openxmlformats.org/officeDocument/2006/relationships/image" Target="../media/image75.png"/><Relationship Id="rId21" Type="http://schemas.openxmlformats.org/officeDocument/2006/relationships/image" Target="../media/image93.png"/><Relationship Id="rId7" Type="http://schemas.openxmlformats.org/officeDocument/2006/relationships/image" Target="../media/image79.png"/><Relationship Id="rId12" Type="http://schemas.openxmlformats.org/officeDocument/2006/relationships/image" Target="../media/image84.png"/><Relationship Id="rId17" Type="http://schemas.openxmlformats.org/officeDocument/2006/relationships/image" Target="../media/image89.png"/><Relationship Id="rId25" Type="http://schemas.openxmlformats.org/officeDocument/2006/relationships/image" Target="../media/image97.png"/><Relationship Id="rId2" Type="http://schemas.openxmlformats.org/officeDocument/2006/relationships/image" Target="../media/image2.png"/><Relationship Id="rId16" Type="http://schemas.openxmlformats.org/officeDocument/2006/relationships/image" Target="../media/image88.png"/><Relationship Id="rId20" Type="http://schemas.openxmlformats.org/officeDocument/2006/relationships/image" Target="../media/image9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11" Type="http://schemas.openxmlformats.org/officeDocument/2006/relationships/image" Target="../media/image83.png"/><Relationship Id="rId24" Type="http://schemas.openxmlformats.org/officeDocument/2006/relationships/image" Target="../media/image96.png"/><Relationship Id="rId5" Type="http://schemas.openxmlformats.org/officeDocument/2006/relationships/image" Target="../media/image77.png"/><Relationship Id="rId15" Type="http://schemas.openxmlformats.org/officeDocument/2006/relationships/image" Target="../media/image87.png"/><Relationship Id="rId23" Type="http://schemas.openxmlformats.org/officeDocument/2006/relationships/image" Target="../media/image95.png"/><Relationship Id="rId28" Type="http://schemas.openxmlformats.org/officeDocument/2006/relationships/image" Target="../media/image100.png"/><Relationship Id="rId10" Type="http://schemas.openxmlformats.org/officeDocument/2006/relationships/image" Target="../media/image82.png"/><Relationship Id="rId19" Type="http://schemas.openxmlformats.org/officeDocument/2006/relationships/image" Target="../media/image91.png"/><Relationship Id="rId4" Type="http://schemas.openxmlformats.org/officeDocument/2006/relationships/image" Target="../media/image76.png"/><Relationship Id="rId9" Type="http://schemas.openxmlformats.org/officeDocument/2006/relationships/image" Target="../media/image81.png"/><Relationship Id="rId14" Type="http://schemas.openxmlformats.org/officeDocument/2006/relationships/image" Target="../media/image86.png"/><Relationship Id="rId22" Type="http://schemas.openxmlformats.org/officeDocument/2006/relationships/image" Target="../media/image94.png"/><Relationship Id="rId27" Type="http://schemas.openxmlformats.org/officeDocument/2006/relationships/image" Target="../media/image9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18" Type="http://schemas.openxmlformats.org/officeDocument/2006/relationships/image" Target="../media/image116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17" Type="http://schemas.openxmlformats.org/officeDocument/2006/relationships/image" Target="../media/image115.png"/><Relationship Id="rId2" Type="http://schemas.openxmlformats.org/officeDocument/2006/relationships/image" Target="../media/image2.png"/><Relationship Id="rId16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5" Type="http://schemas.openxmlformats.org/officeDocument/2006/relationships/image" Target="../media/image113.png"/><Relationship Id="rId10" Type="http://schemas.openxmlformats.org/officeDocument/2006/relationships/image" Target="../media/image108.png"/><Relationship Id="rId19" Type="http://schemas.openxmlformats.org/officeDocument/2006/relationships/image" Target="../media/image117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7" Type="http://schemas.openxmlformats.org/officeDocument/2006/relationships/image" Target="../media/image1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5" Type="http://schemas.openxmlformats.org/officeDocument/2006/relationships/image" Target="../media/image123.png"/><Relationship Id="rId4" Type="http://schemas.openxmlformats.org/officeDocument/2006/relationships/image" Target="../media/image1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38.png"/><Relationship Id="rId42" Type="http://schemas.openxmlformats.org/officeDocument/2006/relationships/customXml" Target="../ink/ink21.xml"/><Relationship Id="rId47" Type="http://schemas.openxmlformats.org/officeDocument/2006/relationships/image" Target="../media/image151.png"/><Relationship Id="rId63" Type="http://schemas.openxmlformats.org/officeDocument/2006/relationships/image" Target="../media/image159.png"/><Relationship Id="rId68" Type="http://schemas.openxmlformats.org/officeDocument/2006/relationships/customXml" Target="../ink/ink34.xml"/><Relationship Id="rId16" Type="http://schemas.openxmlformats.org/officeDocument/2006/relationships/customXml" Target="../ink/ink8.xml"/><Relationship Id="rId11" Type="http://schemas.openxmlformats.org/officeDocument/2006/relationships/image" Target="../media/image133.png"/><Relationship Id="rId32" Type="http://schemas.openxmlformats.org/officeDocument/2006/relationships/customXml" Target="../ink/ink16.xml"/><Relationship Id="rId37" Type="http://schemas.openxmlformats.org/officeDocument/2006/relationships/image" Target="../media/image146.png"/><Relationship Id="rId53" Type="http://schemas.openxmlformats.org/officeDocument/2006/relationships/image" Target="../media/image154.png"/><Relationship Id="rId58" Type="http://schemas.openxmlformats.org/officeDocument/2006/relationships/customXml" Target="../ink/ink29.xml"/><Relationship Id="rId74" Type="http://schemas.openxmlformats.org/officeDocument/2006/relationships/customXml" Target="../ink/ink37.xml"/><Relationship Id="rId79" Type="http://schemas.openxmlformats.org/officeDocument/2006/relationships/image" Target="../media/image167.png"/><Relationship Id="rId5" Type="http://schemas.openxmlformats.org/officeDocument/2006/relationships/image" Target="../media/image130.png"/><Relationship Id="rId61" Type="http://schemas.openxmlformats.org/officeDocument/2006/relationships/image" Target="../media/image158.png"/><Relationship Id="rId82" Type="http://schemas.openxmlformats.org/officeDocument/2006/relationships/customXml" Target="../ink/ink41.xml"/><Relationship Id="rId19" Type="http://schemas.openxmlformats.org/officeDocument/2006/relationships/image" Target="../media/image137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41.png"/><Relationship Id="rId30" Type="http://schemas.openxmlformats.org/officeDocument/2006/relationships/customXml" Target="../ink/ink15.xml"/><Relationship Id="rId35" Type="http://schemas.openxmlformats.org/officeDocument/2006/relationships/image" Target="../media/image145.png"/><Relationship Id="rId43" Type="http://schemas.openxmlformats.org/officeDocument/2006/relationships/image" Target="../media/image149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162.png"/><Relationship Id="rId77" Type="http://schemas.openxmlformats.org/officeDocument/2006/relationships/image" Target="../media/image166.png"/><Relationship Id="rId8" Type="http://schemas.openxmlformats.org/officeDocument/2006/relationships/customXml" Target="../ink/ink4.xml"/><Relationship Id="rId51" Type="http://schemas.openxmlformats.org/officeDocument/2006/relationships/image" Target="../media/image153.png"/><Relationship Id="rId72" Type="http://schemas.openxmlformats.org/officeDocument/2006/relationships/customXml" Target="../ink/ink36.xml"/><Relationship Id="rId80" Type="http://schemas.openxmlformats.org/officeDocument/2006/relationships/customXml" Target="../ink/ink40.xml"/><Relationship Id="rId3" Type="http://schemas.openxmlformats.org/officeDocument/2006/relationships/image" Target="../media/image129.png"/><Relationship Id="rId12" Type="http://schemas.openxmlformats.org/officeDocument/2006/relationships/customXml" Target="../ink/ink6.xml"/><Relationship Id="rId17" Type="http://schemas.openxmlformats.org/officeDocument/2006/relationships/image" Target="../media/image136.png"/><Relationship Id="rId25" Type="http://schemas.openxmlformats.org/officeDocument/2006/relationships/image" Target="../media/image140.png"/><Relationship Id="rId33" Type="http://schemas.openxmlformats.org/officeDocument/2006/relationships/image" Target="../media/image144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157.png"/><Relationship Id="rId67" Type="http://schemas.openxmlformats.org/officeDocument/2006/relationships/image" Target="../media/image161.png"/><Relationship Id="rId20" Type="http://schemas.openxmlformats.org/officeDocument/2006/relationships/customXml" Target="../ink/ink10.xml"/><Relationship Id="rId41" Type="http://schemas.openxmlformats.org/officeDocument/2006/relationships/image" Target="../media/image148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75" Type="http://schemas.openxmlformats.org/officeDocument/2006/relationships/image" Target="../media/image165.png"/><Relationship Id="rId83" Type="http://schemas.openxmlformats.org/officeDocument/2006/relationships/image" Target="../media/image169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135.png"/><Relationship Id="rId23" Type="http://schemas.openxmlformats.org/officeDocument/2006/relationships/image" Target="../media/image139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152.png"/><Relationship Id="rId57" Type="http://schemas.openxmlformats.org/officeDocument/2006/relationships/image" Target="../media/image156.png"/><Relationship Id="rId10" Type="http://schemas.openxmlformats.org/officeDocument/2006/relationships/customXml" Target="../ink/ink5.xml"/><Relationship Id="rId31" Type="http://schemas.openxmlformats.org/officeDocument/2006/relationships/image" Target="../media/image143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160.png"/><Relationship Id="rId73" Type="http://schemas.openxmlformats.org/officeDocument/2006/relationships/image" Target="../media/image164.png"/><Relationship Id="rId78" Type="http://schemas.openxmlformats.org/officeDocument/2006/relationships/customXml" Target="../ink/ink39.xml"/><Relationship Id="rId81" Type="http://schemas.openxmlformats.org/officeDocument/2006/relationships/image" Target="../media/image168.png"/><Relationship Id="rId4" Type="http://schemas.openxmlformats.org/officeDocument/2006/relationships/customXml" Target="../ink/ink2.xml"/><Relationship Id="rId9" Type="http://schemas.openxmlformats.org/officeDocument/2006/relationships/image" Target="../media/image132.png"/><Relationship Id="rId13" Type="http://schemas.openxmlformats.org/officeDocument/2006/relationships/image" Target="../media/image134.png"/><Relationship Id="rId18" Type="http://schemas.openxmlformats.org/officeDocument/2006/relationships/customXml" Target="../ink/ink9.xml"/><Relationship Id="rId39" Type="http://schemas.openxmlformats.org/officeDocument/2006/relationships/image" Target="../media/image147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155.png"/><Relationship Id="rId76" Type="http://schemas.openxmlformats.org/officeDocument/2006/relationships/customXml" Target="../ink/ink38.xml"/><Relationship Id="rId7" Type="http://schemas.openxmlformats.org/officeDocument/2006/relationships/image" Target="../media/image131.png"/><Relationship Id="rId71" Type="http://schemas.openxmlformats.org/officeDocument/2006/relationships/image" Target="../media/image163.png"/><Relationship Id="rId2" Type="http://schemas.openxmlformats.org/officeDocument/2006/relationships/image" Target="../media/image2.png"/><Relationship Id="rId29" Type="http://schemas.openxmlformats.org/officeDocument/2006/relationships/image" Target="../media/image142.png"/><Relationship Id="rId24" Type="http://schemas.openxmlformats.org/officeDocument/2006/relationships/customXml" Target="../ink/ink12.xml"/><Relationship Id="rId40" Type="http://schemas.openxmlformats.org/officeDocument/2006/relationships/customXml" Target="../ink/ink20.xml"/><Relationship Id="rId45" Type="http://schemas.openxmlformats.org/officeDocument/2006/relationships/image" Target="../media/image150.png"/><Relationship Id="rId66" Type="http://schemas.openxmlformats.org/officeDocument/2006/relationships/customXml" Target="../ink/ink3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17" Type="http://schemas.openxmlformats.org/officeDocument/2006/relationships/image" Target="../media/image43.png"/><Relationship Id="rId2" Type="http://schemas.openxmlformats.org/officeDocument/2006/relationships/image" Target="../media/image2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13" Type="http://schemas.openxmlformats.org/officeDocument/2006/relationships/image" Target="../media/image54.png"/><Relationship Id="rId18" Type="http://schemas.openxmlformats.org/officeDocument/2006/relationships/image" Target="../media/image5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17" Type="http://schemas.openxmlformats.org/officeDocument/2006/relationships/image" Target="../media/image58.png"/><Relationship Id="rId2" Type="http://schemas.openxmlformats.org/officeDocument/2006/relationships/image" Target="../media/image2.png"/><Relationship Id="rId16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5" Type="http://schemas.openxmlformats.org/officeDocument/2006/relationships/image" Target="../media/image5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Relationship Id="rId14" Type="http://schemas.openxmlformats.org/officeDocument/2006/relationships/image" Target="../media/image5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  <a:br>
              <a:rPr lang="en-GB" dirty="0"/>
            </a:br>
            <a:r>
              <a:rPr lang="en-GB" dirty="0"/>
              <a:t>(Specification Reference 2.3.7)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2F9F8-B7DB-B51B-5BFC-52C4497BA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4D65E-1F21-87D3-C86E-5BCCB6B6E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6A7C3E4C-6211-99F1-7AA1-4AF2FD2117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C497939-5179-9C01-E34B-B81553058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75EE138-C424-5DB8-6262-1DE433C4309A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75EE138-C424-5DB8-6262-1DE433C430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blipFill>
                <a:blip r:embed="rId3"/>
                <a:stretch>
                  <a:fillRect l="-1405" t="-26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BD5B5B4-DC44-558B-11F7-DF3612F3555C}"/>
                  </a:ext>
                </a:extLst>
              </p:cNvPr>
              <p:cNvSpPr txBox="1"/>
              <p:nvPr/>
            </p:nvSpPr>
            <p:spPr>
              <a:xfrm>
                <a:off x="5387975" y="137365"/>
                <a:ext cx="6714836" cy="83099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u="sng" dirty="0">
                    <a:solidFill>
                      <a:schemeClr val="bg1"/>
                    </a:solidFill>
                  </a:rPr>
                  <a:t>The examiner loves this question!</a:t>
                </a:r>
              </a:p>
              <a:p>
                <a:r>
                  <a:rPr lang="en-GB" sz="2400" i="1" dirty="0">
                    <a:solidFill>
                      <a:schemeClr val="bg1"/>
                    </a:solidFill>
                  </a:rPr>
                  <a:t>Hint: Start by writing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i="1" dirty="0">
                    <a:solidFill>
                      <a:schemeClr val="bg1"/>
                    </a:solidFill>
                  </a:rPr>
                  <a:t> as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</m:t>
                    </m:r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i="1" dirty="0">
                    <a:solidFill>
                      <a:schemeClr val="bg1"/>
                    </a:solidFill>
                  </a:rPr>
                  <a:t>…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BD5B5B4-DC44-558B-11F7-DF3612F355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975" y="137365"/>
                <a:ext cx="6714836" cy="830997"/>
              </a:xfrm>
              <a:prstGeom prst="rect">
                <a:avLst/>
              </a:prstGeom>
              <a:blipFill>
                <a:blip r:embed="rId4"/>
                <a:stretch>
                  <a:fillRect l="-1453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4C2D8CF-29F5-D83A-CE20-367115985E34}"/>
                  </a:ext>
                </a:extLst>
              </p:cNvPr>
              <p:cNvSpPr txBox="1"/>
              <p:nvPr/>
            </p:nvSpPr>
            <p:spPr>
              <a:xfrm>
                <a:off x="383310" y="2344873"/>
                <a:ext cx="6119090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4C2D8CF-29F5-D83A-CE20-367115985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10" y="2344873"/>
                <a:ext cx="6119090" cy="1061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51901BAD-EA10-ADA0-07CD-5D3FFCB2D552}"/>
              </a:ext>
            </a:extLst>
          </p:cNvPr>
          <p:cNvGrpSpPr/>
          <p:nvPr/>
        </p:nvGrpSpPr>
        <p:grpSpPr>
          <a:xfrm>
            <a:off x="7148658" y="2539644"/>
            <a:ext cx="3288434" cy="1607560"/>
            <a:chOff x="7859857" y="3405933"/>
            <a:chExt cx="2279382" cy="16075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7830C3B4-664E-9EC5-6D4A-24B7204A5E14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7830C3B4-664E-9EC5-6D4A-24B7204A5E1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6"/>
                  <a:stretch>
                    <a:fillRect t="-10667" r="-10577" b="-3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B0F6781E-A2AA-5101-3406-4F93F34B3FEF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B0F6781E-A2AA-5101-3406-4F93F34B3FE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7"/>
                  <a:stretch>
                    <a:fillRect t="-10667" b="-3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2F1DCB8-7E95-81B1-8AB7-26354BFCF611}"/>
                    </a:ext>
                  </a:extLst>
                </p:cNvPr>
                <p:cNvSpPr txBox="1"/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2F1DCB8-7E95-81B1-8AB7-26354BFCF6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FE9058E6-C7F9-D32E-5713-CAA4C2CC8359}"/>
                    </a:ext>
                  </a:extLst>
                </p:cNvPr>
                <p:cNvSpPr txBox="1"/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FE9058E6-C7F9-D32E-5713-CAA4C2CC83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0F76B-9088-6E87-AC35-10792FC0D5A5}"/>
                  </a:ext>
                </a:extLst>
              </p:cNvPr>
              <p:cNvSpPr txBox="1"/>
              <p:nvPr/>
            </p:nvSpPr>
            <p:spPr>
              <a:xfrm>
                <a:off x="7841673" y="2527969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240F76B-9088-6E87-AC35-10792FC0D5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1673" y="2527969"/>
                <a:ext cx="634569" cy="461665"/>
              </a:xfrm>
              <a:prstGeom prst="rect">
                <a:avLst/>
              </a:prstGeom>
              <a:blipFill>
                <a:blip r:embed="rId10"/>
                <a:stretch>
                  <a:fillRect l="-2885" r="-9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7149EF0-D21C-E5E9-FA66-1D711FAEC175}"/>
                  </a:ext>
                </a:extLst>
              </p:cNvPr>
              <p:cNvSpPr txBox="1"/>
              <p:nvPr/>
            </p:nvSpPr>
            <p:spPr>
              <a:xfrm>
                <a:off x="9910540" y="3519563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7149EF0-D21C-E5E9-FA66-1D711FAEC1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0540" y="3519563"/>
                <a:ext cx="1053104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9A7D4FB-9ACF-A7AB-E750-DCBECF88495F}"/>
                  </a:ext>
                </a:extLst>
              </p:cNvPr>
              <p:cNvSpPr txBox="1"/>
              <p:nvPr/>
            </p:nvSpPr>
            <p:spPr>
              <a:xfrm>
                <a:off x="7922843" y="3353589"/>
                <a:ext cx="634569" cy="7862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9A7D4FB-9ACF-A7AB-E750-DCBECF884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2843" y="3353589"/>
                <a:ext cx="634569" cy="78624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5088753-433F-4FD3-01CD-14A64D035FF6}"/>
                  </a:ext>
                </a:extLst>
              </p:cNvPr>
              <p:cNvSpPr txBox="1"/>
              <p:nvPr/>
            </p:nvSpPr>
            <p:spPr>
              <a:xfrm>
                <a:off x="9717085" y="2523092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5088753-433F-4FD3-01CD-14A64D035F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7085" y="2523092"/>
                <a:ext cx="86736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8984E2F-5D19-35F3-7312-B3C07E72C33A}"/>
                  </a:ext>
                </a:extLst>
              </p:cNvPr>
              <p:cNvSpPr txBox="1"/>
              <p:nvPr/>
            </p:nvSpPr>
            <p:spPr>
              <a:xfrm>
                <a:off x="1245507" y="4194968"/>
                <a:ext cx="2091175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D8984E2F-5D19-35F3-7312-B3C07E72C3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507" y="4194968"/>
                <a:ext cx="2091175" cy="106106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1024555-30D2-C8C0-ED6F-AD083B054E55}"/>
                  </a:ext>
                </a:extLst>
              </p:cNvPr>
              <p:cNvSpPr txBox="1"/>
              <p:nvPr/>
            </p:nvSpPr>
            <p:spPr>
              <a:xfrm>
                <a:off x="3039081" y="4434824"/>
                <a:ext cx="14798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1024555-30D2-C8C0-ED6F-AD083B054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081" y="4434824"/>
                <a:ext cx="1479826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1CE5459-0FA1-DAA1-AA52-F2ED144287A7}"/>
                  </a:ext>
                </a:extLst>
              </p:cNvPr>
              <p:cNvSpPr txBox="1"/>
              <p:nvPr/>
            </p:nvSpPr>
            <p:spPr>
              <a:xfrm>
                <a:off x="4204271" y="4434823"/>
                <a:ext cx="5699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1CE5459-0FA1-DAA1-AA52-F2ED14428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271" y="4434823"/>
                <a:ext cx="569922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782D5D8-4D40-55C5-60C7-C400A94BE66E}"/>
                  </a:ext>
                </a:extLst>
              </p:cNvPr>
              <p:cNvSpPr txBox="1"/>
              <p:nvPr/>
            </p:nvSpPr>
            <p:spPr>
              <a:xfrm>
                <a:off x="4461244" y="4268848"/>
                <a:ext cx="2342781" cy="922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782D5D8-4D40-55C5-60C7-C400A94BE6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244" y="4268848"/>
                <a:ext cx="2342781" cy="92217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CCBB27A-1D36-5857-4EE1-F619D74BC601}"/>
                  </a:ext>
                </a:extLst>
              </p:cNvPr>
              <p:cNvSpPr txBox="1"/>
              <p:nvPr/>
            </p:nvSpPr>
            <p:spPr>
              <a:xfrm>
                <a:off x="2723455" y="5191170"/>
                <a:ext cx="344127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+ 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CCBB27A-1D36-5857-4EE1-F619D74BC6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3455" y="5191170"/>
                <a:ext cx="3441274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914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C3F79-18A5-4D21-E87A-0D7666F6A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6321-3D10-9B50-45B5-9A56199A8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3: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5DC3079-A952-A5F7-E20F-DFA79DE0E0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1EB930D-0159-2E43-041A-3918AE8F5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9C27F0-3992-F89B-A87E-BD83E0AB3927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9C27F0-3992-F89B-A87E-BD83E0AB39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blipFill>
                <a:blip r:embed="rId3"/>
                <a:stretch>
                  <a:fillRect l="-1405" t="-26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9119AF-7B08-D605-C8C6-50C01ADE572B}"/>
                  </a:ext>
                </a:extLst>
              </p:cNvPr>
              <p:cNvSpPr txBox="1"/>
              <p:nvPr/>
            </p:nvSpPr>
            <p:spPr>
              <a:xfrm>
                <a:off x="5387975" y="137365"/>
                <a:ext cx="6714836" cy="1330429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000" b="1" dirty="0">
                    <a:solidFill>
                      <a:schemeClr val="bg1"/>
                    </a:solidFill>
                  </a:rPr>
                  <a:t>We sometimes need to use IBP more than once. This commonly happens when we have e.g. an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20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2000" dirty="0">
                    <a:solidFill>
                      <a:schemeClr val="bg1"/>
                    </a:solidFill>
                  </a:rPr>
                  <a:t> in our product. By using </a:t>
                </a:r>
                <a:r>
                  <a:rPr lang="en-GB" sz="2000" b="1" dirty="0">
                    <a:solidFill>
                      <a:schemeClr val="bg1"/>
                    </a:solidFill>
                  </a:rPr>
                  <a:t>IBP</a:t>
                </a:r>
                <a:r>
                  <a:rPr lang="en-GB" sz="2000" dirty="0">
                    <a:solidFill>
                      <a:schemeClr val="bg1"/>
                    </a:solidFill>
                  </a:rPr>
                  <a:t> twice, the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>
                    <a:solidFill>
                      <a:schemeClr val="bg1"/>
                    </a:solidFill>
                  </a:rPr>
                  <a:t> term will eventually differentiate to a constant, simplifying the final integral!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99119AF-7B08-D605-C8C6-50C01ADE57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975" y="137365"/>
                <a:ext cx="6714836" cy="1330429"/>
              </a:xfrm>
              <a:prstGeom prst="rect">
                <a:avLst/>
              </a:prstGeom>
              <a:blipFill>
                <a:blip r:embed="rId4"/>
                <a:stretch>
                  <a:fillRect l="-999" t="-2752" r="-363" b="-733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11597B-5C8F-B80B-8A15-EE0FF3B14B0E}"/>
                  </a:ext>
                </a:extLst>
              </p:cNvPr>
              <p:cNvSpPr txBox="1"/>
              <p:nvPr/>
            </p:nvSpPr>
            <p:spPr>
              <a:xfrm>
                <a:off x="552385" y="1921397"/>
                <a:ext cx="6119090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411597B-5C8F-B80B-8A15-EE0FF3B14B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85" y="1921397"/>
                <a:ext cx="6119090" cy="1061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525D9A3C-79A3-FE2A-65C2-39BBD427581B}"/>
              </a:ext>
            </a:extLst>
          </p:cNvPr>
          <p:cNvGrpSpPr/>
          <p:nvPr/>
        </p:nvGrpSpPr>
        <p:grpSpPr>
          <a:xfrm>
            <a:off x="8315692" y="1605159"/>
            <a:ext cx="3288434" cy="1268175"/>
            <a:chOff x="7859857" y="3405933"/>
            <a:chExt cx="2279382" cy="12681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F07169B-1556-0007-7C77-6D5B58EA10A5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F07169B-1556-0007-7C77-6D5B58EA10A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6"/>
                  <a:stretch>
                    <a:fillRect t="-10526" r="-9524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1AAE366-E572-4CF8-616F-EEF3D74E661E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1AAE366-E572-4CF8-616F-EEF3D74E66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7"/>
                  <a:stretch>
                    <a:fillRect t="-10526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0E6F0AC-BB04-59B9-ADCD-7D17A6A5A79D}"/>
                    </a:ext>
                  </a:extLst>
                </p:cNvPr>
                <p:cNvSpPr txBox="1"/>
                <p:nvPr/>
              </p:nvSpPr>
              <p:spPr>
                <a:xfrm>
                  <a:off x="7859857" y="3880493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E0E6F0AC-BB04-59B9-ADCD-7D17A6A5A7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9857" y="3880493"/>
                  <a:ext cx="602007" cy="79361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556F56E-F473-2982-76C7-58566B9B15DA}"/>
                    </a:ext>
                  </a:extLst>
                </p:cNvPr>
                <p:cNvSpPr txBox="1"/>
                <p:nvPr/>
              </p:nvSpPr>
              <p:spPr>
                <a:xfrm>
                  <a:off x="9210809" y="3878522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556F56E-F473-2982-76C7-58566B9B15D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809" y="3878522"/>
                  <a:ext cx="729961" cy="79361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5F3305E-AD6C-F458-F89B-3CCC33801E98}"/>
                  </a:ext>
                </a:extLst>
              </p:cNvPr>
              <p:cNvSpPr txBox="1"/>
              <p:nvPr/>
            </p:nvSpPr>
            <p:spPr>
              <a:xfrm>
                <a:off x="9008707" y="1593484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5F3305E-AD6C-F458-F89B-3CCC33801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8707" y="1593484"/>
                <a:ext cx="63456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00DE575-7B61-DB5E-6875-5B1E4A7C9ABE}"/>
                  </a:ext>
                </a:extLst>
              </p:cNvPr>
              <p:cNvSpPr txBox="1"/>
              <p:nvPr/>
            </p:nvSpPr>
            <p:spPr>
              <a:xfrm>
                <a:off x="10881829" y="2263697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00DE575-7B61-DB5E-6875-5B1E4A7C9A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1829" y="2263697"/>
                <a:ext cx="1053104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CA24DB2-990B-B127-621D-DF67BE37DAEA}"/>
                  </a:ext>
                </a:extLst>
              </p:cNvPr>
              <p:cNvSpPr txBox="1"/>
              <p:nvPr/>
            </p:nvSpPr>
            <p:spPr>
              <a:xfrm>
                <a:off x="9012987" y="2286279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CA24DB2-990B-B127-621D-DF67BE37D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2987" y="2286279"/>
                <a:ext cx="634569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CD7E85E-C4BE-B70B-8A0E-3BDCD540B0E6}"/>
                  </a:ext>
                </a:extLst>
              </p:cNvPr>
              <p:cNvSpPr txBox="1"/>
              <p:nvPr/>
            </p:nvSpPr>
            <p:spPr>
              <a:xfrm>
                <a:off x="10884119" y="1588607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CD7E85E-C4BE-B70B-8A0E-3BDCD540B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4119" y="1588607"/>
                <a:ext cx="86736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5F02848-6086-F3E8-BA90-7D37FEA03FFE}"/>
                  </a:ext>
                </a:extLst>
              </p:cNvPr>
              <p:cNvSpPr txBox="1"/>
              <p:nvPr/>
            </p:nvSpPr>
            <p:spPr>
              <a:xfrm>
                <a:off x="1438046" y="3429000"/>
                <a:ext cx="2091175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5F02848-6086-F3E8-BA90-7D37FEA03F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046" y="3429000"/>
                <a:ext cx="2091175" cy="106106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E158532-C7EE-CF62-1187-279BBEE86A7B}"/>
                  </a:ext>
                </a:extLst>
              </p:cNvPr>
              <p:cNvSpPr txBox="1"/>
              <p:nvPr/>
            </p:nvSpPr>
            <p:spPr>
              <a:xfrm>
                <a:off x="3127677" y="3667790"/>
                <a:ext cx="14798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E158532-C7EE-CF62-1187-279BBEE86A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7677" y="3667790"/>
                <a:ext cx="1479826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4A71CDC-02CD-9E02-63FC-473E0A340F04}"/>
                  </a:ext>
                </a:extLst>
              </p:cNvPr>
              <p:cNvSpPr txBox="1"/>
              <p:nvPr/>
            </p:nvSpPr>
            <p:spPr>
              <a:xfrm>
                <a:off x="4292867" y="3667789"/>
                <a:ext cx="5699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4A71CDC-02CD-9E02-63FC-473E0A340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2867" y="3667789"/>
                <a:ext cx="569922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72F6BC-0687-5951-0FA7-E35AF8610547}"/>
                  </a:ext>
                </a:extLst>
              </p:cNvPr>
              <p:cNvSpPr txBox="1"/>
              <p:nvPr/>
            </p:nvSpPr>
            <p:spPr>
              <a:xfrm>
                <a:off x="4269557" y="3492811"/>
                <a:ext cx="2342781" cy="8476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72F6BC-0687-5951-0FA7-E35AF86105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557" y="3492811"/>
                <a:ext cx="2342781" cy="8476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89AA92EF-3A5A-97DB-9C5A-4A78E9036A3A}"/>
              </a:ext>
            </a:extLst>
          </p:cNvPr>
          <p:cNvSpPr/>
          <p:nvPr/>
        </p:nvSpPr>
        <p:spPr>
          <a:xfrm>
            <a:off x="4712850" y="3502243"/>
            <a:ext cx="1479827" cy="793615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FA887A-FCA1-A535-F50C-A2A2FF477DBB}"/>
              </a:ext>
            </a:extLst>
          </p:cNvPr>
          <p:cNvSpPr txBox="1"/>
          <p:nvPr/>
        </p:nvSpPr>
        <p:spPr>
          <a:xfrm>
            <a:off x="6507577" y="3667266"/>
            <a:ext cx="4374252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We still can’t integrate this term yet…</a:t>
            </a:r>
            <a:endParaRPr lang="en-GB" sz="2000" dirty="0">
              <a:solidFill>
                <a:schemeClr val="bg1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B985C2F-5EF9-6A31-EA04-54815BF87F6F}"/>
              </a:ext>
            </a:extLst>
          </p:cNvPr>
          <p:cNvGrpSpPr/>
          <p:nvPr/>
        </p:nvGrpSpPr>
        <p:grpSpPr>
          <a:xfrm>
            <a:off x="8392344" y="4073382"/>
            <a:ext cx="3259211" cy="1253834"/>
            <a:chOff x="7880113" y="3405933"/>
            <a:chExt cx="2259126" cy="125383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6DE6D7E-67CA-7DCF-1CB0-68F9ED0DA7C7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6DE6D7E-67CA-7DCF-1CB0-68F9ED0DA7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18"/>
                  <a:stretch>
                    <a:fillRect t="-10526" r="-10577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A7A101BD-1ABB-0B96-EC8B-263846A397B8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A7A101BD-1ABB-0B96-EC8B-263846A397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19"/>
                  <a:stretch>
                    <a:fillRect t="-10526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6475F53-60F7-9574-A7B8-82AFADA2700C}"/>
                    </a:ext>
                  </a:extLst>
                </p:cNvPr>
                <p:cNvSpPr txBox="1"/>
                <p:nvPr/>
              </p:nvSpPr>
              <p:spPr>
                <a:xfrm>
                  <a:off x="7880113" y="3866152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A6475F53-60F7-9574-A7B8-82AFADA270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80113" y="3866152"/>
                  <a:ext cx="602007" cy="793615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4BA172DC-150A-5BAC-D595-FA729C33B165}"/>
                    </a:ext>
                  </a:extLst>
                </p:cNvPr>
                <p:cNvSpPr txBox="1"/>
                <p:nvPr/>
              </p:nvSpPr>
              <p:spPr>
                <a:xfrm>
                  <a:off x="9181018" y="3866152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4BA172DC-150A-5BAC-D595-FA729C33B1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81018" y="3866152"/>
                  <a:ext cx="729961" cy="793615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1612931-92E4-AD8D-8C11-C31A19BEC680}"/>
                  </a:ext>
                </a:extLst>
              </p:cNvPr>
              <p:cNvSpPr txBox="1"/>
              <p:nvPr/>
            </p:nvSpPr>
            <p:spPr>
              <a:xfrm>
                <a:off x="9108221" y="4100290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1612931-92E4-AD8D-8C11-C31A19BEC6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8221" y="4100290"/>
                <a:ext cx="634569" cy="461665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CAED82A-5A06-6FAB-ECB6-BA9E3D8F7EE3}"/>
                  </a:ext>
                </a:extLst>
              </p:cNvPr>
              <p:cNvSpPr txBox="1"/>
              <p:nvPr/>
            </p:nvSpPr>
            <p:spPr>
              <a:xfrm>
                <a:off x="10881829" y="4721305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CAED82A-5A06-6FAB-ECB6-BA9E3D8F7E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1829" y="4721305"/>
                <a:ext cx="1053104" cy="46166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86099B6-0B55-9419-2F24-6BD879A22655}"/>
                  </a:ext>
                </a:extLst>
              </p:cNvPr>
              <p:cNvSpPr txBox="1"/>
              <p:nvPr/>
            </p:nvSpPr>
            <p:spPr>
              <a:xfrm>
                <a:off x="9150291" y="4721305"/>
                <a:ext cx="49298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86099B6-0B55-9419-2F24-6BD879A226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0291" y="4721305"/>
                <a:ext cx="492985" cy="46166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4CF9A06-7700-CD99-0E47-FCAF0DC1A269}"/>
                  </a:ext>
                </a:extLst>
              </p:cNvPr>
              <p:cNvSpPr txBox="1"/>
              <p:nvPr/>
            </p:nvSpPr>
            <p:spPr>
              <a:xfrm>
                <a:off x="10974701" y="4100291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4CF9A06-7700-CD99-0E47-FCAF0DC1A2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4701" y="4100291"/>
                <a:ext cx="867360" cy="46166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D798579-6B8D-C462-0332-4F095BA72B54}"/>
                  </a:ext>
                </a:extLst>
              </p:cNvPr>
              <p:cNvSpPr txBox="1"/>
              <p:nvPr/>
            </p:nvSpPr>
            <p:spPr>
              <a:xfrm>
                <a:off x="2789308" y="4700300"/>
                <a:ext cx="181819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D798579-6B8D-C462-0332-4F095BA72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308" y="4700300"/>
                <a:ext cx="1818195" cy="461665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>
            <a:extLst>
              <a:ext uri="{FF2B5EF4-FFF2-40B4-BE49-F238E27FC236}">
                <a16:creationId xmlns:a16="http://schemas.microsoft.com/office/drawing/2014/main" id="{745DF120-50B0-2E4D-28D4-BA68C1B0D1D6}"/>
              </a:ext>
            </a:extLst>
          </p:cNvPr>
          <p:cNvSpPr/>
          <p:nvPr/>
        </p:nvSpPr>
        <p:spPr>
          <a:xfrm>
            <a:off x="3382963" y="1983401"/>
            <a:ext cx="2155626" cy="793615"/>
          </a:xfrm>
          <a:prstGeom prst="rect">
            <a:avLst/>
          </a:prstGeom>
          <a:solidFill>
            <a:srgbClr val="FFC0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EDAA1B4-CE4E-1DF3-5AF6-D683078EA511}"/>
                  </a:ext>
                </a:extLst>
              </p:cNvPr>
              <p:cNvSpPr txBox="1"/>
              <p:nvPr/>
            </p:nvSpPr>
            <p:spPr>
              <a:xfrm>
                <a:off x="4383725" y="4331122"/>
                <a:ext cx="3016259" cy="12813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</m:sup>
                              </m:s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𝑑𝑥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EDAA1B4-CE4E-1DF3-5AF6-D683078EA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725" y="4331122"/>
                <a:ext cx="3016259" cy="1281376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8032C94-1D7D-184D-118E-1960C739B2B6}"/>
                  </a:ext>
                </a:extLst>
              </p:cNvPr>
              <p:cNvSpPr txBox="1"/>
              <p:nvPr/>
            </p:nvSpPr>
            <p:spPr>
              <a:xfrm>
                <a:off x="2789307" y="5647762"/>
                <a:ext cx="388216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+2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</m:t>
                      </m:r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8032C94-1D7D-184D-118E-1960C739B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307" y="5647762"/>
                <a:ext cx="3882168" cy="46166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834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5" grpId="0" animBg="1"/>
      <p:bldP spid="6" grpId="0" animBg="1"/>
      <p:bldP spid="12" grpId="0"/>
      <p:bldP spid="13" grpId="0"/>
      <p:bldP spid="15" grpId="0"/>
      <p:bldP spid="17" grpId="0"/>
      <p:bldP spid="19" grpId="0"/>
      <p:bldP spid="29" grpId="0" animBg="1"/>
      <p:bldP spid="35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C58A0-DD1A-A763-9D2A-3C7007F71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586B-992B-0BAD-2CF6-C8424843F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4: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96400D2-83CC-1CB8-A6E3-9AD94E74F5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845EF9E-F61C-2C9C-C2A9-A22DE1996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84945E-2B69-0C0B-8DEC-1FAD2B1AA892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260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0</m:t>
                          </m:r>
                        </m:sub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𝑙𝑛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sup>
                          </m:sSup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84945E-2B69-0C0B-8DEC-1FAD2B1AA8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260923"/>
              </a:xfrm>
              <a:prstGeom prst="rect">
                <a:avLst/>
              </a:prstGeom>
              <a:blipFill>
                <a:blip r:embed="rId3"/>
                <a:stretch>
                  <a:fillRect l="-1405" t="-29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1F9857DE-1F4C-4D41-4978-913670053908}"/>
              </a:ext>
            </a:extLst>
          </p:cNvPr>
          <p:cNvSpPr txBox="1"/>
          <p:nvPr/>
        </p:nvSpPr>
        <p:spPr>
          <a:xfrm>
            <a:off x="5387975" y="137365"/>
            <a:ext cx="6714836" cy="120032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We can, of course, integrate between limits!</a:t>
            </a:r>
          </a:p>
          <a:p>
            <a:r>
              <a:rPr lang="en-GB" sz="2400" b="1" i="1" dirty="0">
                <a:solidFill>
                  <a:schemeClr val="bg1"/>
                </a:solidFill>
              </a:rPr>
              <a:t>The ‘</a:t>
            </a:r>
            <a:r>
              <a:rPr lang="en-GB" sz="2400" b="1" i="1" dirty="0" err="1">
                <a:solidFill>
                  <a:schemeClr val="bg1"/>
                </a:solidFill>
              </a:rPr>
              <a:t>uv</a:t>
            </a:r>
            <a:r>
              <a:rPr lang="en-GB" sz="2400" b="1" i="1" dirty="0">
                <a:solidFill>
                  <a:schemeClr val="bg1"/>
                </a:solidFill>
              </a:rPr>
              <a:t>’ part of the formula is already ‘integrated’ for the purpose of substituting in limits.</a:t>
            </a:r>
            <a:endParaRPr lang="en-GB" sz="2400" i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229BA07-25E5-70F7-73DB-495C79D09E6B}"/>
                  </a:ext>
                </a:extLst>
              </p:cNvPr>
              <p:cNvSpPr txBox="1"/>
              <p:nvPr/>
            </p:nvSpPr>
            <p:spPr>
              <a:xfrm>
                <a:off x="1287615" y="2124447"/>
                <a:ext cx="4300386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229BA07-25E5-70F7-73DB-495C79D09E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7615" y="2124447"/>
                <a:ext cx="4300386" cy="10610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51C93B82-B8DE-7ACB-A0F9-08BA5C1D2F73}"/>
              </a:ext>
            </a:extLst>
          </p:cNvPr>
          <p:cNvGrpSpPr/>
          <p:nvPr/>
        </p:nvGrpSpPr>
        <p:grpSpPr>
          <a:xfrm>
            <a:off x="7970695" y="2300693"/>
            <a:ext cx="3288434" cy="1607560"/>
            <a:chOff x="7859857" y="3405933"/>
            <a:chExt cx="2279382" cy="16075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F6E70E73-0C18-5B0F-5EAC-34999F45084B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F6E70E73-0C18-5B0F-5EAC-34999F4508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5"/>
                  <a:stretch>
                    <a:fillRect t="-10526" r="-9615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14BE62D8-3385-A5DF-6B77-C4C2C8D2723C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14BE62D8-3385-A5DF-6B77-C4C2C8D272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6"/>
                  <a:stretch>
                    <a:fillRect t="-10526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6AF0AD8C-07B3-DAED-AD7C-4901BC92B8A0}"/>
                    </a:ext>
                  </a:extLst>
                </p:cNvPr>
                <p:cNvSpPr txBox="1"/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6AF0AD8C-07B3-DAED-AD7C-4901BC92B8A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06E4B4E6-A916-BF13-1202-351FFD58743D}"/>
                    </a:ext>
                  </a:extLst>
                </p:cNvPr>
                <p:cNvSpPr txBox="1"/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06E4B4E6-A916-BF13-1202-351FFD5874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1D4DD83-CB8F-D3CA-C28F-E706E6491ED8}"/>
                  </a:ext>
                </a:extLst>
              </p:cNvPr>
              <p:cNvSpPr txBox="1"/>
              <p:nvPr/>
            </p:nvSpPr>
            <p:spPr>
              <a:xfrm>
                <a:off x="8663710" y="2289018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1D4DD83-CB8F-D3CA-C28F-E706E6491E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3710" y="2289018"/>
                <a:ext cx="63456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78FD9D3-D728-D9BF-9627-9B80588EC54A}"/>
                  </a:ext>
                </a:extLst>
              </p:cNvPr>
              <p:cNvSpPr txBox="1"/>
              <p:nvPr/>
            </p:nvSpPr>
            <p:spPr>
              <a:xfrm>
                <a:off x="10732577" y="3280612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D78FD9D3-D728-D9BF-9627-9B80588EC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2577" y="3280612"/>
                <a:ext cx="1053104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3E8F060-CE34-1AF0-22FE-924C9A2D8578}"/>
                  </a:ext>
                </a:extLst>
              </p:cNvPr>
              <p:cNvSpPr txBox="1"/>
              <p:nvPr/>
            </p:nvSpPr>
            <p:spPr>
              <a:xfrm>
                <a:off x="8697916" y="3280612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3E8F060-CE34-1AF0-22FE-924C9A2D8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7916" y="3280612"/>
                <a:ext cx="634569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5C0190F-0157-69D6-323A-7BCD75D6717F}"/>
                  </a:ext>
                </a:extLst>
              </p:cNvPr>
              <p:cNvSpPr txBox="1"/>
              <p:nvPr/>
            </p:nvSpPr>
            <p:spPr>
              <a:xfrm>
                <a:off x="10732576" y="2312085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75C0190F-0157-69D6-323A-7BCD75D671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2576" y="2312085"/>
                <a:ext cx="86736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C32B913-9611-A603-F069-BC955EA655BA}"/>
                  </a:ext>
                </a:extLst>
              </p:cNvPr>
              <p:cNvSpPr txBox="1"/>
              <p:nvPr/>
            </p:nvSpPr>
            <p:spPr>
              <a:xfrm>
                <a:off x="1287615" y="3437564"/>
                <a:ext cx="2091175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C32B913-9611-A603-F069-BC955EA65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7615" y="3437564"/>
                <a:ext cx="2091175" cy="106106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A93AAA7-5FEA-BDDE-D895-64ED2623AE17}"/>
                  </a:ext>
                </a:extLst>
              </p:cNvPr>
              <p:cNvSpPr txBox="1"/>
              <p:nvPr/>
            </p:nvSpPr>
            <p:spPr>
              <a:xfrm>
                <a:off x="3045317" y="3544932"/>
                <a:ext cx="1479826" cy="7156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sup>
                          </m:sSup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mPr>
                        <m:mr>
                          <m:e>
                            <m:func>
                              <m:func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  <m:brk m:alnAt="7"/>
                                  </m:rPr>
                                  <a:rPr lang="en-GB" sz="2400" b="0" i="0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l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2400" b="0" i="0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2</m:t>
                                </m:r>
                              </m:e>
                            </m:func>
                          </m:e>
                        </m:mr>
                        <m:m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0</m:t>
                            </m:r>
                          </m:e>
                        </m:mr>
                      </m:m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A93AAA7-5FEA-BDDE-D895-64ED2623AE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317" y="3544932"/>
                <a:ext cx="1479826" cy="71564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B84A87F-8C98-F0A4-9D2D-F29E8FD81762}"/>
                  </a:ext>
                </a:extLst>
              </p:cNvPr>
              <p:cNvSpPr txBox="1"/>
              <p:nvPr/>
            </p:nvSpPr>
            <p:spPr>
              <a:xfrm>
                <a:off x="4402099" y="3677420"/>
                <a:ext cx="5699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B84A87F-8C98-F0A4-9D2D-F29E8FD81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2099" y="3677420"/>
                <a:ext cx="569922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2595F38-0F7D-E0EE-1B86-F7C87D2DF689}"/>
                  </a:ext>
                </a:extLst>
              </p:cNvPr>
              <p:cNvSpPr txBox="1"/>
              <p:nvPr/>
            </p:nvSpPr>
            <p:spPr>
              <a:xfrm>
                <a:off x="4756580" y="3437564"/>
                <a:ext cx="1698116" cy="93038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24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4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0</m:t>
                          </m:r>
                        </m:sub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𝑙𝑛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GB" sz="24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sz="24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sup>
                          </m:sSup>
                        </m:e>
                      </m:nary>
                      <m:r>
                        <a:rPr lang="en-GB" sz="2400" i="1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2595F38-0F7D-E0EE-1B86-F7C87D2DF6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6580" y="3437564"/>
                <a:ext cx="1698116" cy="93038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8BF8872-F56C-5BC5-91A1-10561D248ECF}"/>
                  </a:ext>
                </a:extLst>
              </p:cNvPr>
              <p:cNvSpPr txBox="1"/>
              <p:nvPr/>
            </p:nvSpPr>
            <p:spPr>
              <a:xfrm>
                <a:off x="2364086" y="4454152"/>
                <a:ext cx="3441274" cy="7376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    [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]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mPr>
                        <m:mr>
                          <m:e>
                            <m:func>
                              <m:funcPr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  <m:brk m:alnAt="7"/>
                                  </m:rPr>
                                  <a:rPr lang="en-GB" sz="2400" b="0" i="0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l</m:t>
                                </m:r>
                                <m:r>
                                  <m:rPr>
                                    <m:sty m:val="p"/>
                                  </m:rPr>
                                  <a:rPr lang="en-GB" sz="2400" b="0" i="0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n</m:t>
                                </m:r>
                              </m:fName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  <a:ea typeface="DengXian" panose="02010600030101010101" pitchFamily="2" charset="-122"/>
                                  </a:rPr>
                                  <m:t>2</m:t>
                                </m:r>
                              </m:e>
                            </m:func>
                          </m:e>
                        </m:mr>
                        <m:m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0</m:t>
                            </m:r>
                          </m:e>
                        </m:mr>
                      </m:m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8BF8872-F56C-5BC5-91A1-10561D248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086" y="4454152"/>
                <a:ext cx="3441274" cy="73763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AF46AD4-6041-EA3D-5FF9-339717218B56}"/>
                  </a:ext>
                </a:extLst>
              </p:cNvPr>
              <p:cNvSpPr txBox="1"/>
              <p:nvPr/>
            </p:nvSpPr>
            <p:spPr>
              <a:xfrm>
                <a:off x="2364086" y="5333751"/>
                <a:ext cx="5773150" cy="4780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    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a:rPr lang="en-GB" sz="24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e>
                          </m:func>
                        </m:e>
                      </m:d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e>
                          </m:func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𝑙𝑛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)−(0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0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0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)</m:t>
                      </m:r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7AF46AD4-6041-EA3D-5FF9-339717218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086" y="5333751"/>
                <a:ext cx="5773150" cy="478080"/>
              </a:xfrm>
              <a:prstGeom prst="rect">
                <a:avLst/>
              </a:prstGeom>
              <a:blipFill>
                <a:blip r:embed="rId18"/>
                <a:stretch>
                  <a:fillRect b="-179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EA5B6536-51EA-1690-DB5B-67D516A5B93A}"/>
                  </a:ext>
                </a:extLst>
              </p:cNvPr>
              <p:cNvSpPr txBox="1"/>
              <p:nvPr/>
            </p:nvSpPr>
            <p:spPr>
              <a:xfrm>
                <a:off x="2364086" y="5887810"/>
                <a:ext cx="5773150" cy="4780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   2</m:t>
                      </m:r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−1</m:t>
                      </m:r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EA5B6536-51EA-1690-DB5B-67D516A5B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086" y="5887810"/>
                <a:ext cx="5773150" cy="47808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689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6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3" grpId="0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42158-5C68-2337-BAEA-2AB4FA290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4A9B3-F018-929B-CD49-7FBBB2B07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3: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09DE114-4807-3688-DD39-090F4547B5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38A626A-6B54-69F4-6F4C-2650D0149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3010B9-8F9F-35C1-D35D-976EAD474B75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329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0</m:t>
                          </m:r>
                        </m:sub>
                        <m:sup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 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𝑐𝑜𝑠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 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33010B9-8F9F-35C1-D35D-976EAD474B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329659"/>
              </a:xfrm>
              <a:prstGeom prst="rect">
                <a:avLst/>
              </a:prstGeom>
              <a:blipFill>
                <a:blip r:embed="rId3"/>
                <a:stretch>
                  <a:fillRect l="-1405" t="-2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FA0EB9F-D89B-34D4-2216-6123AD6F5745}"/>
                  </a:ext>
                </a:extLst>
              </p:cNvPr>
              <p:cNvSpPr txBox="1"/>
              <p:nvPr/>
            </p:nvSpPr>
            <p:spPr>
              <a:xfrm>
                <a:off x="4339006" y="1174343"/>
                <a:ext cx="1644496" cy="719941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𝜋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−1</m:t>
                      </m:r>
                    </m:oMath>
                  </m:oMathPara>
                </a14:m>
                <a:endParaRPr lang="en-GB" sz="2400" i="1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FA0EB9F-D89B-34D4-2216-6123AD6F57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9006" y="1174343"/>
                <a:ext cx="1644496" cy="7199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50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0475-7F6A-E3B3-6258-7F828E9E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BDB5-F233-BAD7-825E-9DD88EC6B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CE5F776-68E1-F3EC-3712-6CF41A0FB2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1AC7194-ED42-9E3A-6F99-DE27C1E62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A65A4-5116-4A65-D526-91759ABC12E6}"/>
              </a:ext>
            </a:extLst>
          </p:cNvPr>
          <p:cNvSpPr txBox="1"/>
          <p:nvPr/>
        </p:nvSpPr>
        <p:spPr>
          <a:xfrm>
            <a:off x="58269" y="1099965"/>
            <a:ext cx="117123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TYU 5 from your pack – this is to be finished and self-marked </a:t>
            </a:r>
            <a:r>
              <a:rPr lang="en-GB" sz="2800">
                <a:latin typeface="DengXian" panose="02010600030101010101" pitchFamily="2" charset="-122"/>
                <a:ea typeface="DengXian" panose="02010600030101010101" pitchFamily="2" charset="-122"/>
              </a:rPr>
              <a:t>for homework.</a:t>
            </a:r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The following slides contain solutions generated by AI (Gemini Pro 2.5). </a:t>
            </a:r>
          </a:p>
          <a:p>
            <a:r>
              <a:rPr lang="en-GB" sz="2800" dirty="0">
                <a:solidFill>
                  <a:srgbClr val="FF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These may contain errors!</a:t>
            </a:r>
          </a:p>
        </p:txBody>
      </p:sp>
    </p:spTree>
    <p:extLst>
      <p:ext uri="{BB962C8B-B14F-4D97-AF65-F5344CB8AC3E}">
        <p14:creationId xmlns:p14="http://schemas.microsoft.com/office/powerpoint/2010/main" val="3720161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3AAF8-7665-4DDA-196D-9E38A742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4C19-C9DF-5C89-B912-F08A342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396" y="457200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 – SUMMARY ANSWERS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3F5A185-F5DF-F630-86ED-4654DE11AD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A6616B-FCFA-05B5-0E04-929CC88AA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83008AF-843D-7EA4-1C80-9A82D920E16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56760"/>
          <a:stretch>
            <a:fillRect/>
          </a:stretch>
        </p:blipFill>
        <p:spPr>
          <a:xfrm>
            <a:off x="6096000" y="1823845"/>
            <a:ext cx="5403039" cy="341948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1B75C3D-EC3F-D041-F612-CBE04050A9B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4073"/>
          <a:stretch>
            <a:fillRect/>
          </a:stretch>
        </p:blipFill>
        <p:spPr>
          <a:xfrm>
            <a:off x="141396" y="914400"/>
            <a:ext cx="5403039" cy="442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49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5875A-F882-5DCD-AF32-57A003C26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479C-C2D9-14B4-E22D-588ECF9E0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0E889AC-359A-76F8-E8C5-BE965407F3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AD06E6B-BE59-06E9-624A-CB0F964A9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B6B518-349B-30A2-CBED-5906BE51B51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75" t="-12487" r="82937" b="12487"/>
          <a:stretch>
            <a:fillRect/>
          </a:stretch>
        </p:blipFill>
        <p:spPr>
          <a:xfrm>
            <a:off x="206689" y="71438"/>
            <a:ext cx="1225629" cy="422009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092E96-3654-1693-DDFC-1E7C15C33F1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84635" b="8920"/>
          <a:stretch>
            <a:fillRect/>
          </a:stretch>
        </p:blipFill>
        <p:spPr>
          <a:xfrm>
            <a:off x="3331597" y="777942"/>
            <a:ext cx="731520" cy="51060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053FBEC-3CE9-3D3D-894B-B4A1B186D8B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83699"/>
          <a:stretch>
            <a:fillRect/>
          </a:stretch>
        </p:blipFill>
        <p:spPr>
          <a:xfrm>
            <a:off x="7045103" y="598394"/>
            <a:ext cx="922437" cy="59825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8336D77-9664-B3AD-80B4-271B821707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5393" t="8526"/>
          <a:stretch>
            <a:fillRect/>
          </a:stretch>
        </p:blipFill>
        <p:spPr>
          <a:xfrm>
            <a:off x="3954508" y="1116053"/>
            <a:ext cx="1539843" cy="47926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4AB2BB5-2CF6-8510-EF92-D5352415CA1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4765"/>
          <a:stretch>
            <a:fillRect/>
          </a:stretch>
        </p:blipFill>
        <p:spPr>
          <a:xfrm>
            <a:off x="7967540" y="598394"/>
            <a:ext cx="2559665" cy="598253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78DB311-A20B-2AAD-EDA3-3B1CA1A67C1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9537" t="21018"/>
          <a:stretch>
            <a:fillRect/>
          </a:stretch>
        </p:blipFill>
        <p:spPr>
          <a:xfrm>
            <a:off x="1196507" y="1116053"/>
            <a:ext cx="2135090" cy="316173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FA74BC4-15BB-29E6-7728-26053356D024}"/>
                  </a:ext>
                </a:extLst>
              </p14:cNvPr>
              <p14:cNvContentPartPr/>
              <p14:nvPr/>
            </p14:nvContentPartPr>
            <p14:xfrm>
              <a:off x="4941579" y="1229619"/>
              <a:ext cx="235800" cy="3157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FA74BC4-15BB-29E6-7728-26053356D02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935459" y="1223499"/>
                <a:ext cx="248040" cy="327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10031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082CF-217B-CF66-0618-94A74259D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9D1AC-1731-62AF-5C14-F65BB8894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1E4A0AC-4B1F-BAF5-3933-D8CC566ACA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7A160B6-3418-3D26-5E70-769CAFF5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2E13A9-EBF9-D0CF-66CF-CF659960F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9351" y="1196787"/>
            <a:ext cx="9019372" cy="388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861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D0214-5D37-BA8D-9AAF-B3981C510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BD33-47BA-E284-BB08-BDEB2859C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F53C086-3FF2-ED54-8309-6F9FACA354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F6B8FAB0-33BF-EB58-5D2C-6A3DADD6D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2DC59E-7D04-CDB3-60A9-20BF48224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6927" y="1534911"/>
            <a:ext cx="8951601" cy="356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946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A2001-64B8-C34D-1ABF-AE693F163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BA75-F58D-4DAE-6E03-6B3F54D0A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DA167D5-4424-1042-3564-FE22844EEA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95E200D-51B0-37A6-4704-312ECA709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BD47C9-5150-C24B-D4E1-0EDD4F72B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754" y="1574800"/>
            <a:ext cx="9693625" cy="3668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910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47134-1839-2DC1-F4AF-09522D560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05F4E3-2ED3-E27F-4A7F-2181A7CE7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01EAEEFE-E989-E12E-2729-3F93B032A4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40DF448-E33B-E7EF-A796-E7B914E6C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92EDB-19D4-C363-7AFB-AA00356D7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1885023" cy="666131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6EF2B-0F5D-12AF-0AFB-69D72609C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B768187-E098-162D-1ADC-AB5D1CEE3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1156157-A8D2-C6F8-461D-4BEB728D26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5E74B1-C2CD-9BB0-97AC-7090F76D3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8" y="1190065"/>
            <a:ext cx="11274004" cy="538189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AD83E0-C8FC-AF63-BA27-5C2B8141902A}"/>
              </a:ext>
            </a:extLst>
          </p:cNvPr>
          <p:cNvSpPr/>
          <p:nvPr/>
        </p:nvSpPr>
        <p:spPr>
          <a:xfrm>
            <a:off x="588397" y="5406887"/>
            <a:ext cx="5045785" cy="684653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7DC131-A9A1-B4DC-38EC-B419FCAEDDB3}"/>
              </a:ext>
            </a:extLst>
          </p:cNvPr>
          <p:cNvSpPr/>
          <p:nvPr/>
        </p:nvSpPr>
        <p:spPr>
          <a:xfrm>
            <a:off x="588396" y="3649783"/>
            <a:ext cx="5433713" cy="903592"/>
          </a:xfrm>
          <a:prstGeom prst="rect">
            <a:avLst/>
          </a:prstGeom>
          <a:solidFill>
            <a:srgbClr val="FFFF00">
              <a:alpha val="3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1E0198-F8E0-07D5-E253-E9D792C462E8}"/>
              </a:ext>
            </a:extLst>
          </p:cNvPr>
          <p:cNvSpPr/>
          <p:nvPr/>
        </p:nvSpPr>
        <p:spPr>
          <a:xfrm>
            <a:off x="588395" y="3823856"/>
            <a:ext cx="760114" cy="277724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C85A66-ED7E-1D5F-EDF1-333CFCC49010}"/>
              </a:ext>
            </a:extLst>
          </p:cNvPr>
          <p:cNvSpPr/>
          <p:nvPr/>
        </p:nvSpPr>
        <p:spPr>
          <a:xfrm>
            <a:off x="1524000" y="4245090"/>
            <a:ext cx="1126835" cy="277724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D0D7FF8-520D-A131-ECBF-B0E101F5F2F8}"/>
              </a:ext>
            </a:extLst>
          </p:cNvPr>
          <p:cNvSpPr/>
          <p:nvPr/>
        </p:nvSpPr>
        <p:spPr>
          <a:xfrm>
            <a:off x="588395" y="5423806"/>
            <a:ext cx="5045785" cy="618694"/>
          </a:xfrm>
          <a:prstGeom prst="rect">
            <a:avLst/>
          </a:prstGeom>
          <a:solidFill>
            <a:srgbClr val="FFC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245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E21B3-DE92-05FE-6582-3E7EA2DF3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A79C-2E06-F05D-F9F9-2DBE80698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27FAACC-9469-C6EE-38ED-9BB30B3C27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07882AE-70E7-5BF3-5E85-7737BCEE7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A568BA-48CF-B08D-EBD2-73B5FAA70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8363" y="1087229"/>
            <a:ext cx="8353455" cy="389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7314-4FBA-7823-40C6-509B8261C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1009-679C-74D7-F3F1-876D091E3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CA3B1FD-26E6-DC94-41E4-DA3C17EE8DA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636B243-2911-613C-7B0E-6E51F2CF8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1B70B7-FA48-3D21-6E40-0403F6DBF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780" y="1691930"/>
            <a:ext cx="9474593" cy="2958942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33F896F-DC62-2E3B-AC07-2B6E9B06B2D7}"/>
                  </a:ext>
                </a:extLst>
              </p14:cNvPr>
              <p14:cNvContentPartPr/>
              <p14:nvPr/>
            </p14:nvContentPartPr>
            <p14:xfrm>
              <a:off x="1944579" y="2208819"/>
              <a:ext cx="70560" cy="101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33F896F-DC62-2E3B-AC07-2B6E9B06B2D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938459" y="2202699"/>
                <a:ext cx="82800" cy="11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87A98ABD-7608-9BA7-ADAB-E4953DBFF76C}"/>
                  </a:ext>
                </a:extLst>
              </p14:cNvPr>
              <p14:cNvContentPartPr/>
              <p14:nvPr/>
            </p14:nvContentPartPr>
            <p14:xfrm>
              <a:off x="3117819" y="2250219"/>
              <a:ext cx="122760" cy="59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87A98ABD-7608-9BA7-ADAB-E4953DBFF76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11699" y="2244099"/>
                <a:ext cx="13500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99C26960-E2E9-E50B-F8B9-43310E247F7B}"/>
                  </a:ext>
                </a:extLst>
              </p14:cNvPr>
              <p14:cNvContentPartPr/>
              <p14:nvPr/>
            </p14:nvContentPartPr>
            <p14:xfrm>
              <a:off x="2705619" y="2308179"/>
              <a:ext cx="156240" cy="655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99C26960-E2E9-E50B-F8B9-43310E247F7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99499" y="2302059"/>
                <a:ext cx="168480" cy="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06F569C6-883F-D4FB-53AA-1C23667B61AD}"/>
                  </a:ext>
                </a:extLst>
              </p14:cNvPr>
              <p14:cNvContentPartPr/>
              <p14:nvPr/>
            </p14:nvContentPartPr>
            <p14:xfrm>
              <a:off x="3746739" y="2260299"/>
              <a:ext cx="91440" cy="5508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06F569C6-883F-D4FB-53AA-1C23667B61A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740619" y="2254179"/>
                <a:ext cx="103680" cy="6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C27E0EE-3D1F-282D-EA6E-0E9A5DF7464E}"/>
                  </a:ext>
                </a:extLst>
              </p14:cNvPr>
              <p14:cNvContentPartPr/>
              <p14:nvPr/>
            </p14:nvContentPartPr>
            <p14:xfrm>
              <a:off x="4139139" y="2311419"/>
              <a:ext cx="130680" cy="597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C27E0EE-3D1F-282D-EA6E-0E9A5DF7464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133019" y="2305299"/>
                <a:ext cx="142920" cy="7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CE886A79-2CAF-DE94-50FC-DB1DB7179F74}"/>
                  </a:ext>
                </a:extLst>
              </p14:cNvPr>
              <p14:cNvContentPartPr/>
              <p14:nvPr/>
            </p14:nvContentPartPr>
            <p14:xfrm>
              <a:off x="4557459" y="2247339"/>
              <a:ext cx="90000" cy="5148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CE886A79-2CAF-DE94-50FC-DB1DB7179F7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551339" y="2241219"/>
                <a:ext cx="102240" cy="6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19B9D01-4630-628B-45D1-33AA9698E7E0}"/>
                  </a:ext>
                </a:extLst>
              </p14:cNvPr>
              <p14:cNvContentPartPr/>
              <p14:nvPr/>
            </p14:nvContentPartPr>
            <p14:xfrm>
              <a:off x="4830699" y="2325459"/>
              <a:ext cx="23040" cy="3060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19B9D01-4630-628B-45D1-33AA9698E7E0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824579" y="2319339"/>
                <a:ext cx="35280" cy="4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5615B678-7698-20F6-36A8-F327DC1DE3DD}"/>
                  </a:ext>
                </a:extLst>
              </p14:cNvPr>
              <p14:cNvContentPartPr/>
              <p14:nvPr/>
            </p14:nvContentPartPr>
            <p14:xfrm>
              <a:off x="5184579" y="2233299"/>
              <a:ext cx="100080" cy="5040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5615B678-7698-20F6-36A8-F327DC1DE3DD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178459" y="2227179"/>
                <a:ext cx="112320" cy="62640"/>
              </a:xfrm>
              <a:prstGeom prst="rect">
                <a:avLst/>
              </a:prstGeom>
            </p:spPr>
          </p:pic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2A371E9C-8A17-CAF9-85E1-BB291E7E95CC}"/>
              </a:ext>
            </a:extLst>
          </p:cNvPr>
          <p:cNvGrpSpPr/>
          <p:nvPr/>
        </p:nvGrpSpPr>
        <p:grpSpPr>
          <a:xfrm>
            <a:off x="5819259" y="2162739"/>
            <a:ext cx="3156480" cy="250920"/>
            <a:chOff x="5819259" y="2162739"/>
            <a:chExt cx="3156480" cy="25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E747900-7C82-DEA1-8571-E0FFC642A8EB}"/>
                    </a:ext>
                  </a:extLst>
                </p14:cNvPr>
                <p14:cNvContentPartPr/>
                <p14:nvPr/>
              </p14:nvContentPartPr>
              <p14:xfrm>
                <a:off x="5819259" y="2181099"/>
                <a:ext cx="325440" cy="23256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E747900-7C82-DEA1-8571-E0FFC642A8EB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813139" y="2174979"/>
                  <a:ext cx="3376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8196792-1E73-E929-D408-E2BE319EE55B}"/>
                    </a:ext>
                  </a:extLst>
                </p14:cNvPr>
                <p14:cNvContentPartPr/>
                <p14:nvPr/>
              </p14:nvContentPartPr>
              <p14:xfrm>
                <a:off x="6052539" y="2198739"/>
                <a:ext cx="239400" cy="18396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8196792-1E73-E929-D408-E2BE319EE55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046419" y="2192619"/>
                  <a:ext cx="25164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72F19D7-6561-861E-5781-CF400B774665}"/>
                    </a:ext>
                  </a:extLst>
                </p14:cNvPr>
                <p14:cNvContentPartPr/>
                <p14:nvPr/>
              </p14:nvContentPartPr>
              <p14:xfrm>
                <a:off x="6249459" y="2231859"/>
                <a:ext cx="221040" cy="167760"/>
              </p14:xfrm>
            </p:contentPart>
          </mc:Choice>
          <mc:Fallback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72F19D7-6561-861E-5781-CF400B77466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243339" y="2225739"/>
                  <a:ext cx="23328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91FEE83-49FC-FA99-5FEE-16C3F6702E4E}"/>
                    </a:ext>
                  </a:extLst>
                </p14:cNvPr>
                <p14:cNvContentPartPr/>
                <p14:nvPr/>
              </p14:nvContentPartPr>
              <p14:xfrm>
                <a:off x="6548259" y="2225739"/>
                <a:ext cx="211320" cy="137880"/>
              </p14:xfrm>
            </p:contentPart>
          </mc:Choice>
          <mc:Fallback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91FEE83-49FC-FA99-5FEE-16C3F6702E4E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542139" y="2219619"/>
                  <a:ext cx="22356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095D18E-A2DF-3501-9E2A-98E9E465E805}"/>
                    </a:ext>
                  </a:extLst>
                </p14:cNvPr>
                <p14:cNvContentPartPr/>
                <p14:nvPr/>
              </p14:nvContentPartPr>
              <p14:xfrm>
                <a:off x="6785139" y="2213859"/>
                <a:ext cx="230760" cy="16848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095D18E-A2DF-3501-9E2A-98E9E465E80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6779019" y="2207739"/>
                  <a:ext cx="24300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72D7FB99-2F3F-6AD3-589D-2C7424AB54C5}"/>
                    </a:ext>
                  </a:extLst>
                </p14:cNvPr>
                <p14:cNvContentPartPr/>
                <p14:nvPr/>
              </p14:nvContentPartPr>
              <p14:xfrm>
                <a:off x="7029219" y="2254899"/>
                <a:ext cx="137160" cy="10224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72D7FB99-2F3F-6AD3-589D-2C7424AB54C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023099" y="2248779"/>
                  <a:ext cx="14940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CFD088A0-EE1E-2F67-8221-9889DB3D9E03}"/>
                    </a:ext>
                  </a:extLst>
                </p14:cNvPr>
                <p14:cNvContentPartPr/>
                <p14:nvPr/>
              </p14:nvContentPartPr>
              <p14:xfrm>
                <a:off x="7193739" y="2210979"/>
                <a:ext cx="202320" cy="16092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CFD088A0-EE1E-2F67-8221-9889DB3D9E03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187619" y="2204859"/>
                  <a:ext cx="21456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EEE5993D-FDE2-31EC-EFC2-B4447E94115A}"/>
                    </a:ext>
                  </a:extLst>
                </p14:cNvPr>
                <p14:cNvContentPartPr/>
                <p14:nvPr/>
              </p14:nvContentPartPr>
              <p14:xfrm>
                <a:off x="7428099" y="2286219"/>
                <a:ext cx="143280" cy="11592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EEE5993D-FDE2-31EC-EFC2-B4447E94115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421979" y="2280099"/>
                  <a:ext cx="155520" cy="12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1C9F6CA-FADB-E9B6-4E84-F7B2F23670C8}"/>
                    </a:ext>
                  </a:extLst>
                </p14:cNvPr>
                <p14:cNvContentPartPr/>
                <p14:nvPr/>
              </p14:nvContentPartPr>
              <p14:xfrm>
                <a:off x="7637979" y="2162739"/>
                <a:ext cx="340560" cy="222120"/>
              </p14:xfrm>
            </p:contentPart>
          </mc:Choice>
          <mc:Fallback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1C9F6CA-FADB-E9B6-4E84-F7B2F23670C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631859" y="2156619"/>
                  <a:ext cx="352800" cy="23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543FC6B8-F771-DCD0-9A07-960B15D68FE2}"/>
                    </a:ext>
                  </a:extLst>
                </p14:cNvPr>
                <p14:cNvContentPartPr/>
                <p14:nvPr/>
              </p14:nvContentPartPr>
              <p14:xfrm>
                <a:off x="7990419" y="2219619"/>
                <a:ext cx="210600" cy="15876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543FC6B8-F771-DCD0-9A07-960B15D68FE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7984299" y="2213499"/>
                  <a:ext cx="22284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D1E766A-8186-3785-D19D-C35D8B2C46C8}"/>
                    </a:ext>
                  </a:extLst>
                </p14:cNvPr>
                <p14:cNvContentPartPr/>
                <p14:nvPr/>
              </p14:nvContentPartPr>
              <p14:xfrm>
                <a:off x="8224779" y="2251299"/>
                <a:ext cx="219960" cy="13104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D1E766A-8186-3785-D19D-C35D8B2C46C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218659" y="2245179"/>
                  <a:ext cx="23220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E886C56-A255-C91C-D839-F2EA47E72810}"/>
                    </a:ext>
                  </a:extLst>
                </p14:cNvPr>
                <p14:cNvContentPartPr/>
                <p14:nvPr/>
              </p14:nvContentPartPr>
              <p14:xfrm>
                <a:off x="8491899" y="2312139"/>
                <a:ext cx="191160" cy="9000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E886C56-A255-C91C-D839-F2EA47E7281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485779" y="2306019"/>
                  <a:ext cx="203400" cy="10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2C6F0311-C94D-2664-6F49-1035B77CFA5D}"/>
                    </a:ext>
                  </a:extLst>
                </p14:cNvPr>
                <p14:cNvContentPartPr/>
                <p14:nvPr/>
              </p14:nvContentPartPr>
              <p14:xfrm>
                <a:off x="8792499" y="2264979"/>
                <a:ext cx="183240" cy="529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2C6F0311-C94D-2664-6F49-1035B77CFA5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786379" y="2258859"/>
                  <a:ext cx="195480" cy="65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D99D4A7-D83F-50FB-94C5-F32E3D76B5BD}"/>
              </a:ext>
            </a:extLst>
          </p:cNvPr>
          <p:cNvGrpSpPr/>
          <p:nvPr/>
        </p:nvGrpSpPr>
        <p:grpSpPr>
          <a:xfrm>
            <a:off x="5859219" y="1589979"/>
            <a:ext cx="2311920" cy="418320"/>
            <a:chOff x="5859219" y="1589979"/>
            <a:chExt cx="2311920" cy="41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C8753CD6-46C5-A36C-B69E-EAA57C01602A}"/>
                    </a:ext>
                  </a:extLst>
                </p14:cNvPr>
                <p14:cNvContentPartPr/>
                <p14:nvPr/>
              </p14:nvContentPartPr>
              <p14:xfrm>
                <a:off x="5859219" y="1597899"/>
                <a:ext cx="85320" cy="4104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C8753CD6-46C5-A36C-B69E-EAA57C01602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853099" y="1591779"/>
                  <a:ext cx="97560" cy="42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5805B830-209A-9870-84CC-865B8E6D6353}"/>
                    </a:ext>
                  </a:extLst>
                </p14:cNvPr>
                <p14:cNvContentPartPr/>
                <p14:nvPr/>
              </p14:nvContentPartPr>
              <p14:xfrm>
                <a:off x="5936619" y="1762419"/>
                <a:ext cx="114840" cy="1746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5805B830-209A-9870-84CC-865B8E6D635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930499" y="1756299"/>
                  <a:ext cx="12708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63F8F5BC-6095-FBAB-CCF1-57F58511069B}"/>
                    </a:ext>
                  </a:extLst>
                </p14:cNvPr>
                <p14:cNvContentPartPr/>
                <p14:nvPr/>
              </p14:nvContentPartPr>
              <p14:xfrm>
                <a:off x="6116619" y="1629939"/>
                <a:ext cx="15840" cy="11088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63F8F5BC-6095-FBAB-CCF1-57F58511069B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110499" y="1623819"/>
                  <a:ext cx="2808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14E94CEB-7789-543B-ADE4-023D9B5DB2A3}"/>
                    </a:ext>
                  </a:extLst>
                </p14:cNvPr>
                <p14:cNvContentPartPr/>
                <p14:nvPr/>
              </p14:nvContentPartPr>
              <p14:xfrm>
                <a:off x="6239019" y="1853139"/>
                <a:ext cx="76320" cy="93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14E94CEB-7789-543B-ADE4-023D9B5DB2A3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232899" y="1847019"/>
                  <a:ext cx="8856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12F1AD3-1477-8A40-7FAE-05470B38ABB3}"/>
                    </a:ext>
                  </a:extLst>
                </p14:cNvPr>
                <p14:cNvContentPartPr/>
                <p14:nvPr/>
              </p14:nvContentPartPr>
              <p14:xfrm>
                <a:off x="6408939" y="1803099"/>
                <a:ext cx="111600" cy="12888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12F1AD3-1477-8A40-7FAE-05470B38ABB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402819" y="1796979"/>
                  <a:ext cx="123840" cy="14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BE6FDCE-91E1-88C1-7104-1DFECB421D0F}"/>
                    </a:ext>
                  </a:extLst>
                </p14:cNvPr>
                <p14:cNvContentPartPr/>
                <p14:nvPr/>
              </p14:nvContentPartPr>
              <p14:xfrm>
                <a:off x="6596859" y="1654779"/>
                <a:ext cx="12600" cy="842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BE6FDCE-91E1-88C1-7104-1DFECB421D0F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590739" y="1648659"/>
                  <a:ext cx="2484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D23B0BB1-D65C-9FA2-85D5-3CFB9E8D7B63}"/>
                    </a:ext>
                  </a:extLst>
                </p14:cNvPr>
                <p14:cNvContentPartPr/>
                <p14:nvPr/>
              </p14:nvContentPartPr>
              <p14:xfrm>
                <a:off x="6659139" y="1596459"/>
                <a:ext cx="86760" cy="34704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D23B0BB1-D65C-9FA2-85D5-3CFB9E8D7B6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653019" y="1590339"/>
                  <a:ext cx="99000" cy="35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A384111-D688-23C8-DB61-E22C98E82A26}"/>
                    </a:ext>
                  </a:extLst>
                </p14:cNvPr>
                <p14:cNvContentPartPr/>
                <p14:nvPr/>
              </p14:nvContentPartPr>
              <p14:xfrm>
                <a:off x="6865059" y="1825059"/>
                <a:ext cx="128880" cy="1296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A384111-D688-23C8-DB61-E22C98E82A2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858939" y="1818939"/>
                  <a:ext cx="141120" cy="2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3A1506ED-56E6-F60F-9B74-3E9D41B8EE47}"/>
                    </a:ext>
                  </a:extLst>
                </p14:cNvPr>
                <p14:cNvContentPartPr/>
                <p14:nvPr/>
              </p14:nvContentPartPr>
              <p14:xfrm>
                <a:off x="7100499" y="1625979"/>
                <a:ext cx="57600" cy="34848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3A1506ED-56E6-F60F-9B74-3E9D41B8EE47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094379" y="1619859"/>
                  <a:ext cx="6984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6A059F79-8904-AA2D-13A5-9978189CAF25}"/>
                    </a:ext>
                  </a:extLst>
                </p14:cNvPr>
                <p14:cNvContentPartPr/>
                <p14:nvPr/>
              </p14:nvContentPartPr>
              <p14:xfrm>
                <a:off x="7186899" y="1742619"/>
                <a:ext cx="106920" cy="17712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6A059F79-8904-AA2D-13A5-9978189CAF25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180779" y="1736499"/>
                  <a:ext cx="11916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62047EA-DAA0-16FF-C2F8-28A29D074B25}"/>
                    </a:ext>
                  </a:extLst>
                </p14:cNvPr>
                <p14:cNvContentPartPr/>
                <p14:nvPr/>
              </p14:nvContentPartPr>
              <p14:xfrm>
                <a:off x="7318299" y="1832259"/>
                <a:ext cx="95760" cy="12168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62047EA-DAA0-16FF-C2F8-28A29D074B2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312179" y="1826139"/>
                  <a:ext cx="10800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CD35B39A-48F0-3003-21D4-CA218DC8967A}"/>
                    </a:ext>
                  </a:extLst>
                </p14:cNvPr>
                <p14:cNvContentPartPr/>
                <p14:nvPr/>
              </p14:nvContentPartPr>
              <p14:xfrm>
                <a:off x="7435299" y="1666299"/>
                <a:ext cx="97920" cy="10944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CD35B39A-48F0-3003-21D4-CA218DC8967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429179" y="1660179"/>
                  <a:ext cx="11016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4FB421E-92BE-737A-759B-2A103F879ED6}"/>
                    </a:ext>
                  </a:extLst>
                </p14:cNvPr>
                <p14:cNvContentPartPr/>
                <p14:nvPr/>
              </p14:nvContentPartPr>
              <p14:xfrm>
                <a:off x="7642659" y="1850619"/>
                <a:ext cx="91800" cy="432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4FB421E-92BE-737A-759B-2A103F879ED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636539" y="1844499"/>
                  <a:ext cx="104040" cy="1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1DF0008-354B-E7CA-05BE-31BA5B757A41}"/>
                    </a:ext>
                  </a:extLst>
                </p14:cNvPr>
                <p14:cNvContentPartPr/>
                <p14:nvPr/>
              </p14:nvContentPartPr>
              <p14:xfrm>
                <a:off x="7817979" y="1786179"/>
                <a:ext cx="113400" cy="12384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1DF0008-354B-E7CA-05BE-31BA5B757A41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811859" y="1780059"/>
                  <a:ext cx="12564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1B644AB2-71B4-7AFE-BBB9-E281331A6F5E}"/>
                    </a:ext>
                  </a:extLst>
                </p14:cNvPr>
                <p14:cNvContentPartPr/>
                <p14:nvPr/>
              </p14:nvContentPartPr>
              <p14:xfrm>
                <a:off x="7964139" y="1627419"/>
                <a:ext cx="83520" cy="7488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1B644AB2-71B4-7AFE-BBB9-E281331A6F5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958019" y="1621299"/>
                  <a:ext cx="95760" cy="8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7ED70FE-F563-04AB-9DD7-1F709873E22E}"/>
                    </a:ext>
                  </a:extLst>
                </p14:cNvPr>
                <p14:cNvContentPartPr/>
                <p14:nvPr/>
              </p14:nvContentPartPr>
              <p14:xfrm>
                <a:off x="8098779" y="1589979"/>
                <a:ext cx="72360" cy="35352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7ED70FE-F563-04AB-9DD7-1F709873E22E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8092659" y="1583859"/>
                  <a:ext cx="84600" cy="36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D027845-5C72-5B38-4091-9EBCF07352A1}"/>
              </a:ext>
            </a:extLst>
          </p:cNvPr>
          <p:cNvGrpSpPr/>
          <p:nvPr/>
        </p:nvGrpSpPr>
        <p:grpSpPr>
          <a:xfrm>
            <a:off x="8423139" y="1652259"/>
            <a:ext cx="300600" cy="285480"/>
            <a:chOff x="8423139" y="1652259"/>
            <a:chExt cx="300600" cy="28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AB52CC26-DE63-4458-AB96-8E29D56F3B22}"/>
                    </a:ext>
                  </a:extLst>
                </p14:cNvPr>
                <p14:cNvContentPartPr/>
                <p14:nvPr/>
              </p14:nvContentPartPr>
              <p14:xfrm>
                <a:off x="8423139" y="1793739"/>
                <a:ext cx="91440" cy="1512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AB52CC26-DE63-4458-AB96-8E29D56F3B22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8417019" y="1787619"/>
                  <a:ext cx="103680" cy="2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11B2B040-B6A9-67D2-31BF-1CE75B788DC0}"/>
                    </a:ext>
                  </a:extLst>
                </p14:cNvPr>
                <p14:cNvContentPartPr/>
                <p14:nvPr/>
              </p14:nvContentPartPr>
              <p14:xfrm>
                <a:off x="8455899" y="1845939"/>
                <a:ext cx="129600" cy="277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11B2B040-B6A9-67D2-31BF-1CE75B788DC0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8449779" y="1839819"/>
                  <a:ext cx="14184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220D3FA0-B92C-04E3-5D5B-7639DE22ECF4}"/>
                    </a:ext>
                  </a:extLst>
                </p14:cNvPr>
                <p14:cNvContentPartPr/>
                <p14:nvPr/>
              </p14:nvContentPartPr>
              <p14:xfrm>
                <a:off x="8699979" y="1652259"/>
                <a:ext cx="23760" cy="28548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220D3FA0-B92C-04E3-5D5B-7639DE22ECF4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8693859" y="1646139"/>
                  <a:ext cx="36000" cy="297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553103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3C020-4CDA-0F56-2AE1-0D761D56B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1699B-F49F-9943-3681-A80FAF68A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ECF0ED45-65A6-AACF-4DB3-B810DF8A69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DCF7FDD3-6450-4119-BDC9-EEF10303B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4D8CD2-80C4-1D0D-0411-F84B2BAFB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094" y="1239264"/>
            <a:ext cx="11543579" cy="437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8021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DAC50-A809-1D3C-ED5C-F9A3559F4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2EC41-664D-B0DB-9F97-9AB4ABE7A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5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6393410-D865-FADE-DA3B-C3AE9B820C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2144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194F5852-8A8D-A0D2-FECB-2EA63DE93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C966CE-FD66-8EB3-CC34-F86FBFFDF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5995" y="794501"/>
            <a:ext cx="7097115" cy="5992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658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r>
              <a:rPr lang="en-GB" dirty="0"/>
              <a:t>STARTER (Prerequisite atom check):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/>
              <p:nvPr/>
            </p:nvSpPr>
            <p:spPr>
              <a:xfrm>
                <a:off x="423582" y="1371520"/>
                <a:ext cx="6319124" cy="46691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3200" dirty="0"/>
                  <a:t> 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nary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GB" sz="3200" dirty="0"/>
              </a:p>
              <a:p>
                <a:pPr marL="342900" indent="-342900">
                  <a:buAutoNum type="arabicParenR"/>
                </a:pPr>
                <a:endParaRPr lang="en-GB" sz="3200" dirty="0"/>
              </a:p>
              <a:p>
                <a:pPr marL="342900" indent="-342900">
                  <a:buAutoNum type="arabicParenR"/>
                </a:pPr>
                <a:endParaRPr lang="en-GB" sz="3200" dirty="0"/>
              </a:p>
              <a:p>
                <a:pPr marL="342900" indent="-342900">
                  <a:buAutoNum type="arabicParenR"/>
                </a:pPr>
                <a:r>
                  <a:rPr lang="en-GB" sz="3200" dirty="0"/>
                  <a:t> 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32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en-GB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e>
                            </m:d>
                          </m:e>
                        </m:func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GB" sz="3200" dirty="0"/>
              </a:p>
              <a:p>
                <a:pPr marL="342900" indent="-342900">
                  <a:buAutoNum type="arabicParenR"/>
                </a:pPr>
                <a:endParaRPr lang="en-GB" sz="3200" dirty="0"/>
              </a:p>
              <a:p>
                <a:pPr marL="342900" indent="-342900">
                  <a:buAutoNum type="arabicParenR"/>
                </a:pPr>
                <a:endParaRPr lang="en-GB" sz="3200" dirty="0"/>
              </a:p>
              <a:p>
                <a:pPr marL="342900" indent="-342900">
                  <a:buAutoNum type="arabicParenR"/>
                </a:pPr>
                <a:r>
                  <a:rPr lang="en-GB" sz="3200" dirty="0"/>
                  <a:t> Find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GB" sz="32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𝑙𝑛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  <m:e>
                        <m:sSup>
                          <m:sSupPr>
                            <m:ctrlP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e>
                    </m:nary>
                  </m:oMath>
                </a14:m>
                <a:endParaRPr lang="en-GB" sz="3200" dirty="0"/>
              </a:p>
              <a:p>
                <a:endParaRPr lang="en-GB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82" y="1371520"/>
                <a:ext cx="6319124" cy="4669163"/>
              </a:xfrm>
              <a:prstGeom prst="rect">
                <a:avLst/>
              </a:prstGeom>
              <a:blipFill>
                <a:blip r:embed="rId3"/>
                <a:stretch>
                  <a:fillRect l="-24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/>
              <p:nvPr/>
            </p:nvSpPr>
            <p:spPr>
              <a:xfrm>
                <a:off x="7200872" y="1422716"/>
                <a:ext cx="3230880" cy="46166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872" y="1422716"/>
                <a:ext cx="323088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6A1253-5BB3-EA7A-E9A4-C87498F135AE}"/>
                  </a:ext>
                </a:extLst>
              </p:cNvPr>
              <p:cNvSpPr txBox="1"/>
              <p:nvPr/>
            </p:nvSpPr>
            <p:spPr>
              <a:xfrm>
                <a:off x="7200872" y="2871219"/>
                <a:ext cx="3802430" cy="78617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2400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6A1253-5BB3-EA7A-E9A4-C87498F135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872" y="2871219"/>
                <a:ext cx="3802430" cy="786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8205B9A-8B6B-8449-C766-896A76819906}"/>
                  </a:ext>
                </a:extLst>
              </p:cNvPr>
              <p:cNvSpPr txBox="1"/>
              <p:nvPr/>
            </p:nvSpPr>
            <p:spPr>
              <a:xfrm>
                <a:off x="7200872" y="4973619"/>
                <a:ext cx="3802430" cy="461665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2.5 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𝑢𝑛𝑖𝑡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b="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8205B9A-8B6B-8449-C766-896A768199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0872" y="4973619"/>
                <a:ext cx="3802430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61696-6F3F-EB5B-1A68-F022CA0E1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23E2-FACA-E764-DE9D-15A357436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Unit 12.7 – Integration by parts</a:t>
            </a:r>
            <a:br>
              <a:rPr lang="en-GB" dirty="0"/>
            </a:b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Learning objectives</a:t>
            </a:r>
            <a:endParaRPr lang="en-GB" b="0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EFCA5-8073-73AA-AC41-904C81631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>
            <a:normAutofit/>
          </a:bodyPr>
          <a:lstStyle/>
          <a:p>
            <a:r>
              <a:rPr lang="en-GB" sz="2800" dirty="0"/>
              <a:t>To understand how the formula for integration by parts (IBP) links to the product rule;</a:t>
            </a:r>
          </a:p>
          <a:p>
            <a:r>
              <a:rPr lang="en-GB" sz="2800" dirty="0"/>
              <a:t>To be able to use for the formula for integration by parts;</a:t>
            </a:r>
          </a:p>
          <a:p>
            <a:r>
              <a:rPr lang="en-GB" sz="2800" dirty="0"/>
              <a:t>To be able to integrate functions involving repeated integration by parts, and apply limits to functions integrated by parts.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F5D6567-C520-99FD-709D-7EFE7BD431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497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4C720-98D9-61AA-01C3-807D6A9C7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80AB1-8939-DF09-03E7-DCBA1DD18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9321" y="65698"/>
            <a:ext cx="5071110" cy="625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Integration By Parts</a:t>
            </a:r>
            <a:endParaRPr lang="en-GB" b="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A9AAA3-0C22-4073-FA6F-2F260BE9E0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4474" y="831665"/>
                <a:ext cx="11520805" cy="1693544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GB" sz="3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In Unit 6, we learnt the product rule to find derivatives of functions of the form </a:t>
                </a:r>
                <a14:m>
                  <m:oMath xmlns:m="http://schemas.openxmlformats.org/officeDocument/2006/math">
                    <m:r>
                      <a:rPr lang="en-GB" sz="3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𝑢𝑣</m:t>
                    </m:r>
                  </m:oMath>
                </a14:m>
                <a:r>
                  <a:rPr lang="en-GB" sz="3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, where </a:t>
                </a:r>
                <a14:m>
                  <m:oMath xmlns:m="http://schemas.openxmlformats.org/officeDocument/2006/math">
                    <m:r>
                      <a:rPr lang="en-GB" sz="3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𝑢</m:t>
                    </m:r>
                  </m:oMath>
                </a14:m>
                <a:r>
                  <a:rPr lang="en-GB" sz="3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3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𝑣</m:t>
                    </m:r>
                  </m:oMath>
                </a14:m>
                <a:r>
                  <a:rPr lang="en-GB" sz="3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were functions of </a:t>
                </a:r>
                <a14:m>
                  <m:oMath xmlns:m="http://schemas.openxmlformats.org/officeDocument/2006/math">
                    <m:r>
                      <a:rPr lang="en-GB" sz="3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3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GB" sz="3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We found that:</a:t>
                </a:r>
              </a:p>
              <a:p>
                <a:pPr marL="0" indent="0">
                  <a:buNone/>
                </a:pPr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A9AAA3-0C22-4073-FA6F-2F260BE9E0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474" y="831665"/>
                <a:ext cx="11520805" cy="1693544"/>
              </a:xfrm>
              <a:blipFill>
                <a:blip r:embed="rId2"/>
                <a:stretch>
                  <a:fillRect l="-1323" t="-4676" b="-111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EA78F68-B07E-61A8-102D-2234C545656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79FBE1-18E9-18E1-0B85-E1ABD78B8A8C}"/>
                  </a:ext>
                </a:extLst>
              </p:cNvPr>
              <p:cNvSpPr txBox="1"/>
              <p:nvPr/>
            </p:nvSpPr>
            <p:spPr>
              <a:xfrm>
                <a:off x="4036805" y="2546708"/>
                <a:ext cx="964134" cy="910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E79FBE1-18E9-18E1-0B85-E1ABD78B8A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6805" y="2546708"/>
                <a:ext cx="964134" cy="910377"/>
              </a:xfrm>
              <a:prstGeom prst="rect">
                <a:avLst/>
              </a:prstGeom>
              <a:blipFill>
                <a:blip r:embed="rId4"/>
                <a:stretch>
                  <a:fillRect r="-284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7A7A9CF3-A05A-317B-C880-A5AB0B9D4F1A}"/>
              </a:ext>
            </a:extLst>
          </p:cNvPr>
          <p:cNvSpPr txBox="1"/>
          <p:nvPr/>
        </p:nvSpPr>
        <p:spPr>
          <a:xfrm>
            <a:off x="6068057" y="3315214"/>
            <a:ext cx="6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107D7E-1BFA-CAA2-9CCF-73E0DD0C13AE}"/>
                  </a:ext>
                </a:extLst>
              </p:cNvPr>
              <p:cNvSpPr txBox="1"/>
              <p:nvPr/>
            </p:nvSpPr>
            <p:spPr>
              <a:xfrm>
                <a:off x="5382651" y="2740287"/>
                <a:ext cx="53091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dirty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A107D7E-1BFA-CAA2-9CCF-73E0DD0C1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651" y="2740287"/>
                <a:ext cx="53091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53BB0E-A8BD-EA46-75EF-F19078BEB072}"/>
                  </a:ext>
                </a:extLst>
              </p:cNvPr>
              <p:cNvSpPr txBox="1"/>
              <p:nvPr/>
            </p:nvSpPr>
            <p:spPr>
              <a:xfrm>
                <a:off x="5461866" y="2518623"/>
                <a:ext cx="2989407" cy="9103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53BB0E-A8BD-EA46-75EF-F19078BEB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1866" y="2518623"/>
                <a:ext cx="2989407" cy="9103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BF9AE79-A883-C03F-DBCA-6459C95FB7B8}"/>
              </a:ext>
            </a:extLst>
          </p:cNvPr>
          <p:cNvSpPr txBox="1">
            <a:spLocks/>
          </p:cNvSpPr>
          <p:nvPr/>
        </p:nvSpPr>
        <p:spPr>
          <a:xfrm>
            <a:off x="307654" y="4000824"/>
            <a:ext cx="11520805" cy="1693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6032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Tx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1208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496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Tx/>
              <a:buNone/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2104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3200" dirty="0">
                <a:latin typeface="DengXian" panose="02010600030101010101" pitchFamily="2" charset="-122"/>
                <a:ea typeface="DengXian" panose="02010600030101010101" pitchFamily="2" charset="-122"/>
              </a:rPr>
              <a:t>We can easily prove the formula for integration by parts by rearranging and integrating the above formula.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3200" dirty="0">
                <a:latin typeface="DengXian" panose="02010600030101010101" pitchFamily="2" charset="-122"/>
                <a:ea typeface="DengXian" panose="02010600030101010101" pitchFamily="2" charset="-122"/>
              </a:rPr>
              <a:t>(This proof is not needed for the examination!)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000" dirty="0"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7530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E2534-D488-FC6C-761A-4B9EE9903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7628A-A4BD-38EB-5F7E-42F3C7B65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9321" y="65698"/>
            <a:ext cx="5071110" cy="625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Integration By Parts</a:t>
            </a:r>
            <a:endParaRPr lang="en-GB" b="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5B86852-D594-7A61-7CBC-FFD620FB6C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AFEBA7F-C26C-CB86-6ED8-32E5A77B14A3}"/>
              </a:ext>
            </a:extLst>
          </p:cNvPr>
          <p:cNvSpPr txBox="1"/>
          <p:nvPr/>
        </p:nvSpPr>
        <p:spPr>
          <a:xfrm>
            <a:off x="6068057" y="3315214"/>
            <a:ext cx="6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336068-F8EE-EA5B-C564-D0DE5A2042BF}"/>
                  </a:ext>
                </a:extLst>
              </p:cNvPr>
              <p:cNvSpPr txBox="1"/>
              <p:nvPr/>
            </p:nvSpPr>
            <p:spPr>
              <a:xfrm>
                <a:off x="2488996" y="872336"/>
                <a:ext cx="7578640" cy="4089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800" b="0" i="0" smtClean="0"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800" b="0" i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d>
                        <m:d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𝑢𝑣</m:t>
                          </m:r>
                        </m:e>
                      </m:d>
                    </m:oMath>
                  </m:oMathPara>
                </a14:m>
                <a:endParaRPr lang="en-GB" sz="2800" dirty="0"/>
              </a:p>
              <a:p>
                <a:endParaRPr lang="en-GB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f>
                                <m:f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𝑑𝑣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f>
                                <m:f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𝑑𝑢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𝑑𝑥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800" b="0" i="1" smtClean="0">
                                      <a:latin typeface="Cambria Math" panose="02040503050406030204" pitchFamily="18" charset="0"/>
                                    </a:rPr>
                                    <m:t>𝑢𝑣</m:t>
                                  </m:r>
                                </m:e>
                              </m:d>
                            </m:e>
                          </m:d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b="0" dirty="0"/>
              </a:p>
              <a:p>
                <a:endParaRPr lang="en-GB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∴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336068-F8EE-EA5B-C564-D0DE5A2042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996" y="872336"/>
                <a:ext cx="7578640" cy="408919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2676032D-DB37-DAFC-E0B9-8D3AACC8DCF7}"/>
              </a:ext>
            </a:extLst>
          </p:cNvPr>
          <p:cNvSpPr/>
          <p:nvPr/>
        </p:nvSpPr>
        <p:spPr>
          <a:xfrm>
            <a:off x="4281133" y="3669162"/>
            <a:ext cx="4419458" cy="1152220"/>
          </a:xfrm>
          <a:prstGeom prst="rect">
            <a:avLst/>
          </a:prstGeom>
          <a:solidFill>
            <a:srgbClr val="FFFF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3B33C2-DAEC-0570-1D5A-3F716A2C4758}"/>
              </a:ext>
            </a:extLst>
          </p:cNvPr>
          <p:cNvSpPr txBox="1"/>
          <p:nvPr/>
        </p:nvSpPr>
        <p:spPr>
          <a:xfrm>
            <a:off x="711201" y="4961532"/>
            <a:ext cx="10557164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This formula is given in the formula booklet, and is way less scary to use than it looks – “I promise”!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928D99-210C-FDD5-B97B-3DBFC31C8EFF}"/>
              </a:ext>
            </a:extLst>
          </p:cNvPr>
          <p:cNvSpPr/>
          <p:nvPr/>
        </p:nvSpPr>
        <p:spPr>
          <a:xfrm>
            <a:off x="4618182" y="3746101"/>
            <a:ext cx="769793" cy="103413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34C4E8E-321F-CEF5-A3C9-337B3B6BC90A}"/>
              </a:ext>
            </a:extLst>
          </p:cNvPr>
          <p:cNvCxnSpPr>
            <a:cxnSpLocks/>
          </p:cNvCxnSpPr>
          <p:nvPr/>
        </p:nvCxnSpPr>
        <p:spPr>
          <a:xfrm>
            <a:off x="2327564" y="3429000"/>
            <a:ext cx="2290618" cy="75507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4CB2418D-00B3-9A8E-4132-CFABA0DFAAF0}"/>
              </a:ext>
            </a:extLst>
          </p:cNvPr>
          <p:cNvSpPr txBox="1"/>
          <p:nvPr/>
        </p:nvSpPr>
        <p:spPr>
          <a:xfrm>
            <a:off x="138673" y="2041148"/>
            <a:ext cx="2445303" cy="230832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Note that this is a product – usually we are looking for a product or quotient if IBP is needed!</a:t>
            </a:r>
          </a:p>
        </p:txBody>
      </p:sp>
    </p:spTree>
    <p:extLst>
      <p:ext uri="{BB962C8B-B14F-4D97-AF65-F5344CB8AC3E}">
        <p14:creationId xmlns:p14="http://schemas.microsoft.com/office/powerpoint/2010/main" val="2077470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3" grpId="0" animBg="1"/>
      <p:bldP spid="14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9060B-EB05-E461-E002-D60406B7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EC95-A365-240D-3A57-039033B20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615F942-101A-2436-F3C4-78DB0911BC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D3D3F40-030E-96AA-F48B-625139873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blipFill>
                <a:blip r:embed="rId3"/>
                <a:stretch>
                  <a:fillRect l="-1405" t="-26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EFE82B-A6D2-F8C9-1B49-158F37A0A933}"/>
                  </a:ext>
                </a:extLst>
              </p:cNvPr>
              <p:cNvSpPr txBox="1"/>
              <p:nvPr/>
            </p:nvSpPr>
            <p:spPr>
              <a:xfrm>
                <a:off x="5387975" y="137365"/>
                <a:ext cx="6714836" cy="284026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u="sng" dirty="0">
                    <a:solidFill>
                      <a:schemeClr val="bg1"/>
                    </a:solidFill>
                  </a:rPr>
                  <a:t>Pro Examiner Tip:</a:t>
                </a: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The hardest part, often, is in deciding which ‘part’ of the product to be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and which part to be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.</a:t>
                </a:r>
              </a:p>
              <a:p>
                <a:endParaRPr lang="en-GB" sz="2400" dirty="0">
                  <a:solidFill>
                    <a:schemeClr val="bg1"/>
                  </a:solidFill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In the </a:t>
                </a:r>
                <a:r>
                  <a:rPr lang="en-GB" sz="2400" b="1" dirty="0">
                    <a:solidFill>
                      <a:schemeClr val="bg1"/>
                    </a:solidFill>
                  </a:rPr>
                  <a:t>large majority</a:t>
                </a:r>
                <a:r>
                  <a:rPr lang="en-GB" sz="2400" dirty="0">
                    <a:solidFill>
                      <a:schemeClr val="bg1"/>
                    </a:solidFill>
                  </a:rPr>
                  <a:t> of cases, we let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be the term of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, as differentiating it makes it ‘simpler’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2EFE82B-A6D2-F8C9-1B49-158F37A0A9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975" y="137365"/>
                <a:ext cx="6714836" cy="2840265"/>
              </a:xfrm>
              <a:prstGeom prst="rect">
                <a:avLst/>
              </a:prstGeom>
              <a:blipFill>
                <a:blip r:embed="rId4"/>
                <a:stretch>
                  <a:fillRect l="-1453" t="-1720" r="-91" b="-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7F6EC2-81FE-0A64-A4AF-2764BA86B005}"/>
                  </a:ext>
                </a:extLst>
              </p:cNvPr>
              <p:cNvSpPr txBox="1"/>
              <p:nvPr/>
            </p:nvSpPr>
            <p:spPr>
              <a:xfrm>
                <a:off x="355601" y="3229687"/>
                <a:ext cx="6119090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57F6EC2-81FE-0A64-A4AF-2764BA86B0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1" y="3229687"/>
                <a:ext cx="6119090" cy="1061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DA5881AA-6B45-AC03-70A4-255B2EB11F55}"/>
              </a:ext>
            </a:extLst>
          </p:cNvPr>
          <p:cNvGrpSpPr/>
          <p:nvPr/>
        </p:nvGrpSpPr>
        <p:grpSpPr>
          <a:xfrm>
            <a:off x="7859858" y="3405933"/>
            <a:ext cx="3288434" cy="1607560"/>
            <a:chOff x="7859857" y="3405933"/>
            <a:chExt cx="2279382" cy="16075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3E64130-C629-540E-6F5A-DEA7A8820319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3E64130-C629-540E-6F5A-DEA7A88203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6"/>
                  <a:stretch>
                    <a:fillRect t="-10667" r="-9615" b="-3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8167670-A010-CD0D-0198-F3F7E52D838A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58167670-A010-CD0D-0198-F3F7E52D838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7"/>
                  <a:stretch>
                    <a:fillRect t="-10667" b="-30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B68E8AB-C1DC-456C-0342-7C6B93EBC7BA}"/>
                    </a:ext>
                  </a:extLst>
                </p:cNvPr>
                <p:cNvSpPr txBox="1"/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7B68E8AB-C1DC-456C-0342-7C6B93EBC7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3A954E98-1F11-88F9-0982-CD137184DB0F}"/>
                    </a:ext>
                  </a:extLst>
                </p:cNvPr>
                <p:cNvSpPr txBox="1"/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3A954E98-1F11-88F9-0982-CD137184DB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2946516-A42A-E962-02C7-2D93940C8908}"/>
                  </a:ext>
                </a:extLst>
              </p:cNvPr>
              <p:cNvSpPr txBox="1"/>
              <p:nvPr/>
            </p:nvSpPr>
            <p:spPr>
              <a:xfrm>
                <a:off x="8552873" y="3394258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2946516-A42A-E962-02C7-2D93940C89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2873" y="3394258"/>
                <a:ext cx="634569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82D9278-780A-E40C-4BC2-5A13D84F542E}"/>
                  </a:ext>
                </a:extLst>
              </p:cNvPr>
              <p:cNvSpPr txBox="1"/>
              <p:nvPr/>
            </p:nvSpPr>
            <p:spPr>
              <a:xfrm>
                <a:off x="10621740" y="4385852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82D9278-780A-E40C-4BC2-5A13D84F54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1740" y="4385852"/>
                <a:ext cx="1053104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4F2B61B-C5E6-72FD-0F45-39951E4B5ABD}"/>
                  </a:ext>
                </a:extLst>
              </p:cNvPr>
              <p:cNvSpPr txBox="1"/>
              <p:nvPr/>
            </p:nvSpPr>
            <p:spPr>
              <a:xfrm>
                <a:off x="8587079" y="4385852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4F2B61B-C5E6-72FD-0F45-39951E4B5A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7079" y="4385852"/>
                <a:ext cx="634569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D8DDE5C-F054-A7AD-EB9C-04F07BBD83A1}"/>
                  </a:ext>
                </a:extLst>
              </p:cNvPr>
              <p:cNvSpPr txBox="1"/>
              <p:nvPr/>
            </p:nvSpPr>
            <p:spPr>
              <a:xfrm>
                <a:off x="10621739" y="3417325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1D8DDE5C-F054-A7AD-EB9C-04F07BBD83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1739" y="3417325"/>
                <a:ext cx="86736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E61500A-56AF-6802-DD77-C761D071F036}"/>
                  </a:ext>
                </a:extLst>
              </p:cNvPr>
              <p:cNvSpPr txBox="1"/>
              <p:nvPr/>
            </p:nvSpPr>
            <p:spPr>
              <a:xfrm>
                <a:off x="1176778" y="4542804"/>
                <a:ext cx="2091175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E61500A-56AF-6802-DD77-C761D071F0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778" y="4542804"/>
                <a:ext cx="2091175" cy="106106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74B1E0F-E501-880E-08D7-AB3256AEF1AE}"/>
                  </a:ext>
                </a:extLst>
              </p:cNvPr>
              <p:cNvSpPr txBox="1"/>
              <p:nvPr/>
            </p:nvSpPr>
            <p:spPr>
              <a:xfrm>
                <a:off x="2970352" y="4782660"/>
                <a:ext cx="14798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 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𝑠𝑖𝑛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 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74B1E0F-E501-880E-08D7-AB3256AEF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352" y="4782660"/>
                <a:ext cx="1479826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F556DAD-32D7-FB4B-D24D-A94C89A9A27B}"/>
                  </a:ext>
                </a:extLst>
              </p:cNvPr>
              <p:cNvSpPr txBox="1"/>
              <p:nvPr/>
            </p:nvSpPr>
            <p:spPr>
              <a:xfrm>
                <a:off x="4135542" y="4782659"/>
                <a:ext cx="5699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F556DAD-32D7-FB4B-D24D-A94C89A9A2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5542" y="4782659"/>
                <a:ext cx="569922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4F42B02-AAFF-153C-DDD5-91D1B2D1344F}"/>
                  </a:ext>
                </a:extLst>
              </p:cNvPr>
              <p:cNvSpPr txBox="1"/>
              <p:nvPr/>
            </p:nvSpPr>
            <p:spPr>
              <a:xfrm>
                <a:off x="4392515" y="4616684"/>
                <a:ext cx="2342781" cy="8476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𝑠𝑖𝑛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 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1</m:t>
                              </m:r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4F42B02-AAFF-153C-DDD5-91D1B2D134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515" y="4616684"/>
                <a:ext cx="2342781" cy="8476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47F15B0-386F-D3A1-165E-B14E45D549F0}"/>
                  </a:ext>
                </a:extLst>
              </p:cNvPr>
              <p:cNvSpPr txBox="1"/>
              <p:nvPr/>
            </p:nvSpPr>
            <p:spPr>
              <a:xfrm>
                <a:off x="2654726" y="5539006"/>
                <a:ext cx="344127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sin</m:t>
                          </m:r>
                        </m:fName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</m:t>
                      </m:r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cos</m:t>
                          </m:r>
                        </m:fName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+ 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47F15B0-386F-D3A1-165E-B14E45D549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4726" y="5539006"/>
                <a:ext cx="3441274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2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9CE62-EB51-F602-615C-922380F84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15EF3-B408-B0B8-2780-C6C29E2C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6268DE69-85A0-F2C9-5681-1CAAD6E44DD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9FCBBAB-CCC6-71AF-A151-6B970F43A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C7BD88B-15AD-5BEF-C274-CEC4AC33C3DF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C7BD88B-15AD-5BEF-C274-CEC4AC33C3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blipFill>
                <a:blip r:embed="rId3"/>
                <a:stretch>
                  <a:fillRect l="-1405" t="-26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3AD262-4F6F-1F3F-959C-D163CD7590C0}"/>
                  </a:ext>
                </a:extLst>
              </p:cNvPr>
              <p:cNvSpPr txBox="1"/>
              <p:nvPr/>
            </p:nvSpPr>
            <p:spPr>
              <a:xfrm>
                <a:off x="1398451" y="2219578"/>
                <a:ext cx="4300386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93AD262-4F6F-1F3F-959C-D163CD759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451" y="2219578"/>
                <a:ext cx="4300386" cy="106106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5874A5E7-C4BB-A1F8-AFB1-79AAFC0E8CDC}"/>
              </a:ext>
            </a:extLst>
          </p:cNvPr>
          <p:cNvGrpSpPr/>
          <p:nvPr/>
        </p:nvGrpSpPr>
        <p:grpSpPr>
          <a:xfrm>
            <a:off x="8081531" y="2395824"/>
            <a:ext cx="3288434" cy="1607560"/>
            <a:chOff x="7859857" y="3405933"/>
            <a:chExt cx="2279382" cy="16075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A8E95BFB-9E96-4484-977B-3B961051A8C5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A8E95BFB-9E96-4484-977B-3B961051A8C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5"/>
                  <a:stretch>
                    <a:fillRect t="-10526" r="-10577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EC2B17F3-609A-A9C2-A458-425A32DC5ACF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EC2B17F3-609A-A9C2-A458-425A32DC5A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6"/>
                  <a:stretch>
                    <a:fillRect t="-10526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1ACE4B5-0F49-4559-010D-D3DFD2D2C30D}"/>
                    </a:ext>
                  </a:extLst>
                </p:cNvPr>
                <p:cNvSpPr txBox="1"/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1ACE4B5-0F49-4559-010D-D3DFD2D2C3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4E2F2B8-A9F1-F362-1EB9-F34D59C88EB5}"/>
                    </a:ext>
                  </a:extLst>
                </p:cNvPr>
                <p:cNvSpPr txBox="1"/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94E2F2B8-A9F1-F362-1EB9-F34D59C88E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05F2A55-D3B1-464A-6161-A4D684576DC9}"/>
                  </a:ext>
                </a:extLst>
              </p:cNvPr>
              <p:cNvSpPr txBox="1"/>
              <p:nvPr/>
            </p:nvSpPr>
            <p:spPr>
              <a:xfrm>
                <a:off x="8774546" y="2384149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05F2A55-D3B1-464A-6161-A4D684576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4546" y="2384149"/>
                <a:ext cx="63456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AE8D9E0-3C8A-40EA-811A-B5C75CC246C0}"/>
                  </a:ext>
                </a:extLst>
              </p:cNvPr>
              <p:cNvSpPr txBox="1"/>
              <p:nvPr/>
            </p:nvSpPr>
            <p:spPr>
              <a:xfrm>
                <a:off x="10843413" y="3375743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9AE8D9E0-3C8A-40EA-811A-B5C75CC246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3413" y="3375743"/>
                <a:ext cx="1053104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7D606BB-1602-2E69-E270-AC9B3D57590A}"/>
                  </a:ext>
                </a:extLst>
              </p:cNvPr>
              <p:cNvSpPr txBox="1"/>
              <p:nvPr/>
            </p:nvSpPr>
            <p:spPr>
              <a:xfrm>
                <a:off x="8808752" y="3375743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7D606BB-1602-2E69-E270-AC9B3D575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752" y="3375743"/>
                <a:ext cx="634569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960D8C7-8680-ED81-441E-8C7AF2A96F67}"/>
                  </a:ext>
                </a:extLst>
              </p:cNvPr>
              <p:cNvSpPr txBox="1"/>
              <p:nvPr/>
            </p:nvSpPr>
            <p:spPr>
              <a:xfrm>
                <a:off x="10843412" y="2407216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960D8C7-8680-ED81-441E-8C7AF2A96F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3412" y="2407216"/>
                <a:ext cx="86736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2BF1019-C156-171B-EE68-89794E29A7E7}"/>
                  </a:ext>
                </a:extLst>
              </p:cNvPr>
              <p:cNvSpPr txBox="1"/>
              <p:nvPr/>
            </p:nvSpPr>
            <p:spPr>
              <a:xfrm>
                <a:off x="1398451" y="3532695"/>
                <a:ext cx="2091175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42BF1019-C156-171B-EE68-89794E29A7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451" y="3532695"/>
                <a:ext cx="2091175" cy="106106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225CF69-3E4E-22E4-A3B0-B22F48CBEB16}"/>
                  </a:ext>
                </a:extLst>
              </p:cNvPr>
              <p:cNvSpPr txBox="1"/>
              <p:nvPr/>
            </p:nvSpPr>
            <p:spPr>
              <a:xfrm>
                <a:off x="3192025" y="3772551"/>
                <a:ext cx="14798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225CF69-3E4E-22E4-A3B0-B22F48CBEB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025" y="3772551"/>
                <a:ext cx="1479826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BFEB70D-2795-0ED8-EF15-F39361FC8F31}"/>
                  </a:ext>
                </a:extLst>
              </p:cNvPr>
              <p:cNvSpPr txBox="1"/>
              <p:nvPr/>
            </p:nvSpPr>
            <p:spPr>
              <a:xfrm>
                <a:off x="4357215" y="3772550"/>
                <a:ext cx="5699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BFEB70D-2795-0ED8-EF15-F39361FC8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215" y="3772550"/>
                <a:ext cx="569922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96B3266-690D-45AA-6725-EDC0A1D2FFAC}"/>
                  </a:ext>
                </a:extLst>
              </p:cNvPr>
              <p:cNvSpPr txBox="1"/>
              <p:nvPr/>
            </p:nvSpPr>
            <p:spPr>
              <a:xfrm>
                <a:off x="4614189" y="3606575"/>
                <a:ext cx="1698116" cy="8476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96B3266-690D-45AA-6725-EDC0A1D2FF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189" y="3606575"/>
                <a:ext cx="1698116" cy="84760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DC12973-0C0A-944E-6B7C-3EE0087AF6A8}"/>
                  </a:ext>
                </a:extLst>
              </p:cNvPr>
              <p:cNvSpPr txBox="1"/>
              <p:nvPr/>
            </p:nvSpPr>
            <p:spPr>
              <a:xfrm>
                <a:off x="2474922" y="4549283"/>
                <a:ext cx="344127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  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+ 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</m:t>
                      </m:r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DC12973-0C0A-944E-6B7C-3EE0087AF6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4922" y="4549283"/>
                <a:ext cx="3441274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6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1A610-F1FA-BE46-498C-551A8DCCA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0DE56-B950-A6C2-D059-7D61AD01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DA82965-5AE4-AE0D-1CD7-DB3E98891B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44187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A948D2E-07C9-5990-D6B9-813B1D8B9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BEC175-5BDA-68E2-7C03-7BB69AAE9CA4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5BEC175-5BDA-68E2-7C03-7BB69AAE9C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368836"/>
              </a:xfrm>
              <a:prstGeom prst="rect">
                <a:avLst/>
              </a:prstGeom>
              <a:blipFill>
                <a:blip r:embed="rId3"/>
                <a:stretch>
                  <a:fillRect l="-1405" t="-26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BC0CFFD-258F-2E4C-D46C-275347DD4309}"/>
                  </a:ext>
                </a:extLst>
              </p:cNvPr>
              <p:cNvSpPr txBox="1"/>
              <p:nvPr/>
            </p:nvSpPr>
            <p:spPr>
              <a:xfrm>
                <a:off x="5387975" y="137365"/>
                <a:ext cx="6714836" cy="2101601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u="sng" dirty="0">
                    <a:solidFill>
                      <a:schemeClr val="bg1"/>
                    </a:solidFill>
                  </a:rPr>
                  <a:t>Pro Examiner Tip:</a:t>
                </a: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There is one </a:t>
                </a:r>
                <a:r>
                  <a:rPr lang="en-GB" sz="2400" b="1" dirty="0">
                    <a:solidFill>
                      <a:schemeClr val="bg1"/>
                    </a:solidFill>
                  </a:rPr>
                  <a:t>BIG</a:t>
                </a:r>
                <a:r>
                  <a:rPr lang="en-GB" sz="2400" dirty="0">
                    <a:solidFill>
                      <a:schemeClr val="bg1"/>
                    </a:solidFill>
                  </a:rPr>
                  <a:t> exception to the previous tip. If our integral involves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we will </a:t>
                </a:r>
                <a:r>
                  <a:rPr lang="en-GB" sz="2400" i="1" dirty="0">
                    <a:solidFill>
                      <a:schemeClr val="bg1"/>
                    </a:solidFill>
                  </a:rPr>
                  <a:t>have</a:t>
                </a:r>
                <a:r>
                  <a:rPr lang="en-GB" sz="2400" dirty="0">
                    <a:solidFill>
                      <a:schemeClr val="bg1"/>
                    </a:solidFill>
                  </a:rPr>
                  <a:t> to make this our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– we do not have a known result to integrate it so we cannot use it as the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!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BC0CFFD-258F-2E4C-D46C-275347DD4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975" y="137365"/>
                <a:ext cx="6714836" cy="2101601"/>
              </a:xfrm>
              <a:prstGeom prst="rect">
                <a:avLst/>
              </a:prstGeom>
              <a:blipFill>
                <a:blip r:embed="rId4"/>
                <a:stretch>
                  <a:fillRect l="-1453" t="-2326" r="-817" b="-20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9C944A1-DA48-80D6-17A8-7FD862777D46}"/>
                  </a:ext>
                </a:extLst>
              </p:cNvPr>
              <p:cNvSpPr txBox="1"/>
              <p:nvPr/>
            </p:nvSpPr>
            <p:spPr>
              <a:xfrm>
                <a:off x="383310" y="2344873"/>
                <a:ext cx="6119090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𝑢𝑣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9C944A1-DA48-80D6-17A8-7FD862777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10" y="2344873"/>
                <a:ext cx="6119090" cy="10610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0CE422CF-2574-7E5C-E426-1FE186AC069C}"/>
              </a:ext>
            </a:extLst>
          </p:cNvPr>
          <p:cNvGrpSpPr/>
          <p:nvPr/>
        </p:nvGrpSpPr>
        <p:grpSpPr>
          <a:xfrm>
            <a:off x="7120949" y="2376331"/>
            <a:ext cx="3288434" cy="1607560"/>
            <a:chOff x="7859857" y="3405933"/>
            <a:chExt cx="2279382" cy="16075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199CE6ED-7023-6C1B-CC41-27D440A756EC}"/>
                    </a:ext>
                  </a:extLst>
                </p:cNvPr>
                <p:cNvSpPr txBox="1"/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199CE6ED-7023-6C1B-CC41-27D440A756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22011" y="3405934"/>
                  <a:ext cx="439852" cy="461665"/>
                </a:xfrm>
                <a:prstGeom prst="rect">
                  <a:avLst/>
                </a:prstGeom>
                <a:blipFill>
                  <a:blip r:embed="rId6"/>
                  <a:stretch>
                    <a:fillRect t="-10526" r="-9615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95F37D1-0806-8FB8-AC5A-F24BC1B75911}"/>
                    </a:ext>
                  </a:extLst>
                </p:cNvPr>
                <p:cNvSpPr txBox="1"/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a14:m>
                  <a:r>
                    <a:rPr lang="en-GB" sz="2400" dirty="0"/>
                    <a:t> =</a:t>
                  </a: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95F37D1-0806-8FB8-AC5A-F24BC1B759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09278" y="3405933"/>
                  <a:ext cx="729961" cy="461665"/>
                </a:xfrm>
                <a:prstGeom prst="rect">
                  <a:avLst/>
                </a:prstGeom>
                <a:blipFill>
                  <a:blip r:embed="rId7"/>
                  <a:stretch>
                    <a:fillRect t="-10526" b="-2894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610C609-D3CB-5E24-FAAA-7573C1A205FF}"/>
                    </a:ext>
                  </a:extLst>
                </p:cNvPr>
                <p:cNvSpPr txBox="1"/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610C609-D3CB-5E24-FAAA-7573C1A205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59857" y="4219878"/>
                  <a:ext cx="602007" cy="79361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8935C29-1BA2-A830-AF0F-637CE60C6595}"/>
                    </a:ext>
                  </a:extLst>
                </p:cNvPr>
                <p:cNvSpPr txBox="1"/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num>
                          <m:den>
                            <m:r>
                              <a:rPr lang="en-GB" sz="240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den>
                        </m:f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8935C29-1BA2-A830-AF0F-637CE60C65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810" y="4219878"/>
                  <a:ext cx="729961" cy="79361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31DE58-7AB0-52C4-5223-063E01E9D70A}"/>
                  </a:ext>
                </a:extLst>
              </p:cNvPr>
              <p:cNvSpPr txBox="1"/>
              <p:nvPr/>
            </p:nvSpPr>
            <p:spPr>
              <a:xfrm>
                <a:off x="7813964" y="2364656"/>
                <a:ext cx="6345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F31DE58-7AB0-52C4-5223-063E01E9D7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964" y="2364656"/>
                <a:ext cx="634569" cy="461665"/>
              </a:xfrm>
              <a:prstGeom prst="rect">
                <a:avLst/>
              </a:prstGeom>
              <a:blipFill>
                <a:blip r:embed="rId10"/>
                <a:stretch>
                  <a:fillRect l="-28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39129B-F97D-42DB-DFE6-0A3206D4F618}"/>
                  </a:ext>
                </a:extLst>
              </p:cNvPr>
              <p:cNvSpPr txBox="1"/>
              <p:nvPr/>
            </p:nvSpPr>
            <p:spPr>
              <a:xfrm>
                <a:off x="9762759" y="3352563"/>
                <a:ext cx="105310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39129B-F97D-42DB-DFE6-0A3206D4F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62759" y="3352563"/>
                <a:ext cx="1053104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6293375-3062-048A-B617-AAD529450B36}"/>
                  </a:ext>
                </a:extLst>
              </p:cNvPr>
              <p:cNvSpPr txBox="1"/>
              <p:nvPr/>
            </p:nvSpPr>
            <p:spPr>
              <a:xfrm>
                <a:off x="7895134" y="3190276"/>
                <a:ext cx="634569" cy="7862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A6293375-3062-048A-B617-AAD529450B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5134" y="3190276"/>
                <a:ext cx="634569" cy="78624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EEB1FFA-5E38-3407-E002-2B6BC1D4874D}"/>
                  </a:ext>
                </a:extLst>
              </p:cNvPr>
              <p:cNvSpPr txBox="1"/>
              <p:nvPr/>
            </p:nvSpPr>
            <p:spPr>
              <a:xfrm>
                <a:off x="9689376" y="2359779"/>
                <a:ext cx="86736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EEB1FFA-5E38-3407-E002-2B6BC1D487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9376" y="2359779"/>
                <a:ext cx="867360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919FFC0-D1BD-986E-69F2-AD418A61FE41}"/>
                  </a:ext>
                </a:extLst>
              </p:cNvPr>
              <p:cNvSpPr txBox="1"/>
              <p:nvPr/>
            </p:nvSpPr>
            <p:spPr>
              <a:xfrm>
                <a:off x="1245507" y="4278847"/>
                <a:ext cx="2091175" cy="1061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nary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𝑑𝑥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919FFC0-D1BD-986E-69F2-AD418A61FE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507" y="4278847"/>
                <a:ext cx="2091175" cy="106106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59F7936-A080-F3FE-9876-BB2167FAF427}"/>
                  </a:ext>
                </a:extLst>
              </p:cNvPr>
              <p:cNvSpPr txBox="1"/>
              <p:nvPr/>
            </p:nvSpPr>
            <p:spPr>
              <a:xfrm>
                <a:off x="3039081" y="4518703"/>
                <a:ext cx="14798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400" i="1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959F7936-A080-F3FE-9876-BB2167FAF4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9081" y="4518703"/>
                <a:ext cx="1479826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6A2F204-E8AB-E39D-C613-65C90827C27F}"/>
                  </a:ext>
                </a:extLst>
              </p:cNvPr>
              <p:cNvSpPr txBox="1"/>
              <p:nvPr/>
            </p:nvSpPr>
            <p:spPr>
              <a:xfrm>
                <a:off x="4204271" y="4518702"/>
                <a:ext cx="56992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6A2F204-E8AB-E39D-C613-65C90827C2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271" y="4518702"/>
                <a:ext cx="569922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0A761F9-A4E5-8B64-1680-2C213C292C18}"/>
                  </a:ext>
                </a:extLst>
              </p:cNvPr>
              <p:cNvSpPr txBox="1"/>
              <p:nvPr/>
            </p:nvSpPr>
            <p:spPr>
              <a:xfrm>
                <a:off x="4461244" y="4352727"/>
                <a:ext cx="2342781" cy="922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0A761F9-A4E5-8B64-1680-2C213C292C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244" y="4352727"/>
                <a:ext cx="2342781" cy="92217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927E653-3442-0AEE-DD3C-0746D116D64E}"/>
                  </a:ext>
                </a:extLst>
              </p:cNvPr>
              <p:cNvSpPr txBox="1"/>
              <p:nvPr/>
            </p:nvSpPr>
            <p:spPr>
              <a:xfrm>
                <a:off x="2483634" y="5220223"/>
                <a:ext cx="3441274" cy="831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  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ln</m:t>
                          </m:r>
                        </m:fName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func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+ 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</m:t>
                      </m:r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927E653-3442-0AEE-DD3C-0746D116D6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634" y="5220223"/>
                <a:ext cx="3441274" cy="83106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654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832</Words>
  <Application>Microsoft Office PowerPoint</Application>
  <PresentationFormat>Widescreen</PresentationFormat>
  <Paragraphs>182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12 – Integration (Specification Reference 2.3.7)</vt:lpstr>
      <vt:lpstr>Unit 12 – Integration</vt:lpstr>
      <vt:lpstr>STARTER (Prerequisite atom check):</vt:lpstr>
      <vt:lpstr>Unit 12.7 – Integration by parts Learning objectives</vt:lpstr>
      <vt:lpstr>Integration By Parts</vt:lpstr>
      <vt:lpstr>Integration By Parts</vt:lpstr>
      <vt:lpstr>example 1:</vt:lpstr>
      <vt:lpstr>Task 1:</vt:lpstr>
      <vt:lpstr>example 2:</vt:lpstr>
      <vt:lpstr>TASK 2:</vt:lpstr>
      <vt:lpstr>example 3:</vt:lpstr>
      <vt:lpstr>EXAMPLE 4:</vt:lpstr>
      <vt:lpstr>TASK 3:</vt:lpstr>
      <vt:lpstr>Test your understanding 5</vt:lpstr>
      <vt:lpstr>Test your understanding 5 – SUMMARY ANSWERS</vt:lpstr>
      <vt:lpstr>Test your understanding 5</vt:lpstr>
      <vt:lpstr>Test your understanding 5</vt:lpstr>
      <vt:lpstr>Test your understanding 5</vt:lpstr>
      <vt:lpstr>Test your understanding 5</vt:lpstr>
      <vt:lpstr>Test your understanding 5</vt:lpstr>
      <vt:lpstr>Test your understanding 5</vt:lpstr>
      <vt:lpstr>Test your understanding 5</vt:lpstr>
      <vt:lpstr>Test your understanding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12</cp:revision>
  <dcterms:created xsi:type="dcterms:W3CDTF">2024-09-19T17:07:58Z</dcterms:created>
  <dcterms:modified xsi:type="dcterms:W3CDTF">2025-12-03T09:06:05Z</dcterms:modified>
</cp:coreProperties>
</file>