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20"/>
  </p:notesMasterIdLst>
  <p:sldIdLst>
    <p:sldId id="256" r:id="rId2"/>
    <p:sldId id="290" r:id="rId3"/>
    <p:sldId id="283" r:id="rId4"/>
    <p:sldId id="302" r:id="rId5"/>
    <p:sldId id="305" r:id="rId6"/>
    <p:sldId id="317" r:id="rId7"/>
    <p:sldId id="338" r:id="rId8"/>
    <p:sldId id="330" r:id="rId9"/>
    <p:sldId id="310" r:id="rId10"/>
    <p:sldId id="312" r:id="rId11"/>
    <p:sldId id="331" r:id="rId12"/>
    <p:sldId id="322" r:id="rId13"/>
    <p:sldId id="332" r:id="rId14"/>
    <p:sldId id="333" r:id="rId15"/>
    <p:sldId id="334" r:id="rId16"/>
    <p:sldId id="335" r:id="rId17"/>
    <p:sldId id="336" r:id="rId18"/>
    <p:sldId id="337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7A7B27-FE85-493E-958A-94669BFEA110}" v="462" dt="2025-11-19T11:35:37.2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234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raig Evans" userId="67c3870f2eabd1e7" providerId="LiveId" clId="{51F731BF-D82C-4951-8D75-EDDAD5423E02}"/>
    <pc:docChg chg="undo custSel addSld delSld modSld">
      <pc:chgData name="Craig Evans" userId="67c3870f2eabd1e7" providerId="LiveId" clId="{51F731BF-D82C-4951-8D75-EDDAD5423E02}" dt="2025-11-19T11:50:50.230" v="1075" actId="1076"/>
      <pc:docMkLst>
        <pc:docMk/>
      </pc:docMkLst>
      <pc:sldChg chg="addSp delSp modSp mod delAnim modAnim">
        <pc:chgData name="Craig Evans" userId="67c3870f2eabd1e7" providerId="LiveId" clId="{51F731BF-D82C-4951-8D75-EDDAD5423E02}" dt="2025-11-12T14:59:16.219" v="226" actId="20577"/>
        <pc:sldMkLst>
          <pc:docMk/>
          <pc:sldMk cId="1260629942" sldId="283"/>
        </pc:sldMkLst>
        <pc:spChg chg="add mod">
          <ac:chgData name="Craig Evans" userId="67c3870f2eabd1e7" providerId="LiveId" clId="{51F731BF-D82C-4951-8D75-EDDAD5423E02}" dt="2025-11-12T14:20:41.822" v="18" actId="20577"/>
          <ac:spMkLst>
            <pc:docMk/>
            <pc:sldMk cId="1260629942" sldId="283"/>
            <ac:spMk id="10" creationId="{43F7C4BB-660A-F89A-104F-622AEF85B9AF}"/>
          </ac:spMkLst>
        </pc:spChg>
        <pc:spChg chg="add mod">
          <ac:chgData name="Craig Evans" userId="67c3870f2eabd1e7" providerId="LiveId" clId="{51F731BF-D82C-4951-8D75-EDDAD5423E02}" dt="2025-11-12T14:55:31.262" v="23" actId="20577"/>
          <ac:spMkLst>
            <pc:docMk/>
            <pc:sldMk cId="1260629942" sldId="283"/>
            <ac:spMk id="11" creationId="{72CE2F32-3F7A-80A6-9AFC-E757C9E720BF}"/>
          </ac:spMkLst>
        </pc:spChg>
        <pc:spChg chg="add mod">
          <ac:chgData name="Craig Evans" userId="67c3870f2eabd1e7" providerId="LiveId" clId="{51F731BF-D82C-4951-8D75-EDDAD5423E02}" dt="2025-11-12T14:58:48.455" v="201" actId="6549"/>
          <ac:spMkLst>
            <pc:docMk/>
            <pc:sldMk cId="1260629942" sldId="283"/>
            <ac:spMk id="12" creationId="{4D55A3D2-4EF9-99F5-E8F0-6F6007A9EBC7}"/>
          </ac:spMkLst>
        </pc:spChg>
        <pc:spChg chg="add mod">
          <ac:chgData name="Craig Evans" userId="67c3870f2eabd1e7" providerId="LiveId" clId="{51F731BF-D82C-4951-8D75-EDDAD5423E02}" dt="2025-11-12T14:59:16.219" v="226" actId="20577"/>
          <ac:spMkLst>
            <pc:docMk/>
            <pc:sldMk cId="1260629942" sldId="283"/>
            <ac:spMk id="15" creationId="{ED2836BE-98C1-CB5F-2D72-4533B2BD8899}"/>
          </ac:spMkLst>
        </pc:spChg>
        <pc:picChg chg="add mod">
          <ac:chgData name="Craig Evans" userId="67c3870f2eabd1e7" providerId="LiveId" clId="{51F731BF-D82C-4951-8D75-EDDAD5423E02}" dt="2025-11-12T14:20:46.980" v="20" actId="14100"/>
          <ac:picMkLst>
            <pc:docMk/>
            <pc:sldMk cId="1260629942" sldId="283"/>
            <ac:picMk id="9" creationId="{30C450FB-A9F2-6011-68B0-10B2AEFC8B5B}"/>
          </ac:picMkLst>
        </pc:picChg>
        <pc:picChg chg="add mod">
          <ac:chgData name="Craig Evans" userId="67c3870f2eabd1e7" providerId="LiveId" clId="{51F731BF-D82C-4951-8D75-EDDAD5423E02}" dt="2025-11-12T14:58:51.103" v="202" actId="1076"/>
          <ac:picMkLst>
            <pc:docMk/>
            <pc:sldMk cId="1260629942" sldId="283"/>
            <ac:picMk id="14" creationId="{4A38BE4A-2D95-B31E-CCC0-E0439E0CD998}"/>
          </ac:picMkLst>
        </pc:picChg>
      </pc:sldChg>
      <pc:sldChg chg="modSp mod">
        <pc:chgData name="Craig Evans" userId="67c3870f2eabd1e7" providerId="LiveId" clId="{51F731BF-D82C-4951-8D75-EDDAD5423E02}" dt="2025-11-12T15:00:13.982" v="300"/>
        <pc:sldMkLst>
          <pc:docMk/>
          <pc:sldMk cId="1234976469" sldId="302"/>
        </pc:sldMkLst>
        <pc:spChg chg="mod">
          <ac:chgData name="Craig Evans" userId="67c3870f2eabd1e7" providerId="LiveId" clId="{51F731BF-D82C-4951-8D75-EDDAD5423E02}" dt="2025-11-12T14:59:32.066" v="250" actId="20577"/>
          <ac:spMkLst>
            <pc:docMk/>
            <pc:sldMk cId="1234976469" sldId="302"/>
            <ac:spMk id="2" creationId="{46E623E2-FACA-E764-DE9D-15A357436D1F}"/>
          </ac:spMkLst>
        </pc:spChg>
        <pc:spChg chg="mod">
          <ac:chgData name="Craig Evans" userId="67c3870f2eabd1e7" providerId="LiveId" clId="{51F731BF-D82C-4951-8D75-EDDAD5423E02}" dt="2025-11-12T15:00:13.982" v="300"/>
          <ac:spMkLst>
            <pc:docMk/>
            <pc:sldMk cId="1234976469" sldId="302"/>
            <ac:spMk id="3" creationId="{3A6EFCA5-8073-73AA-AC41-904C81631D26}"/>
          </ac:spMkLst>
        </pc:spChg>
      </pc:sldChg>
      <pc:sldChg chg="addSp delSp modSp mod delAnim modAnim">
        <pc:chgData name="Craig Evans" userId="67c3870f2eabd1e7" providerId="LiveId" clId="{51F731BF-D82C-4951-8D75-EDDAD5423E02}" dt="2025-11-12T15:39:52.124" v="791" actId="20577"/>
        <pc:sldMkLst>
          <pc:docMk/>
          <pc:sldMk cId="2617279139" sldId="305"/>
        </pc:sldMkLst>
        <pc:spChg chg="add mod">
          <ac:chgData name="Craig Evans" userId="67c3870f2eabd1e7" providerId="LiveId" clId="{51F731BF-D82C-4951-8D75-EDDAD5423E02}" dt="2025-11-12T15:36:01.818" v="545" actId="1076"/>
          <ac:spMkLst>
            <pc:docMk/>
            <pc:sldMk cId="2617279139" sldId="305"/>
            <ac:spMk id="8" creationId="{8F0FF786-44A8-556A-219F-BD61254F34AC}"/>
          </ac:spMkLst>
        </pc:spChg>
        <pc:spChg chg="add mod">
          <ac:chgData name="Craig Evans" userId="67c3870f2eabd1e7" providerId="LiveId" clId="{51F731BF-D82C-4951-8D75-EDDAD5423E02}" dt="2025-11-12T15:39:52.124" v="791" actId="20577"/>
          <ac:spMkLst>
            <pc:docMk/>
            <pc:sldMk cId="2617279139" sldId="305"/>
            <ac:spMk id="9" creationId="{761C3822-B08B-84FE-3BA6-34902C2F5855}"/>
          </ac:spMkLst>
        </pc:spChg>
        <pc:picChg chg="add mod">
          <ac:chgData name="Craig Evans" userId="67c3870f2eabd1e7" providerId="LiveId" clId="{51F731BF-D82C-4951-8D75-EDDAD5423E02}" dt="2025-11-12T15:01:07.246" v="303" actId="1076"/>
          <ac:picMkLst>
            <pc:docMk/>
            <pc:sldMk cId="2617279139" sldId="305"/>
            <ac:picMk id="6" creationId="{5231F2DC-3F34-BB4C-974F-F34F3AAD0E57}"/>
          </ac:picMkLst>
        </pc:picChg>
      </pc:sldChg>
      <pc:sldChg chg="del">
        <pc:chgData name="Craig Evans" userId="67c3870f2eabd1e7" providerId="LiveId" clId="{51F731BF-D82C-4951-8D75-EDDAD5423E02}" dt="2025-11-12T15:04:26.664" v="318" actId="47"/>
        <pc:sldMkLst>
          <pc:docMk/>
          <pc:sldMk cId="3366693334" sldId="308"/>
        </pc:sldMkLst>
      </pc:sldChg>
      <pc:sldChg chg="modSp mod">
        <pc:chgData name="Craig Evans" userId="67c3870f2eabd1e7" providerId="LiveId" clId="{51F731BF-D82C-4951-8D75-EDDAD5423E02}" dt="2025-11-19T11:37:13.593" v="1039" actId="20577"/>
        <pc:sldMkLst>
          <pc:docMk/>
          <pc:sldMk cId="3720161306" sldId="310"/>
        </pc:sldMkLst>
        <pc:spChg chg="mod">
          <ac:chgData name="Craig Evans" userId="67c3870f2eabd1e7" providerId="LiveId" clId="{51F731BF-D82C-4951-8D75-EDDAD5423E02}" dt="2025-11-12T15:04:29.315" v="319" actId="20577"/>
          <ac:spMkLst>
            <pc:docMk/>
            <pc:sldMk cId="3720161306" sldId="310"/>
            <ac:spMk id="2" creationId="{C6C4BDB5-F233-BAD7-825E-9DD88EC6BFD8}"/>
          </ac:spMkLst>
        </pc:spChg>
        <pc:spChg chg="mod">
          <ac:chgData name="Craig Evans" userId="67c3870f2eabd1e7" providerId="LiveId" clId="{51F731BF-D82C-4951-8D75-EDDAD5423E02}" dt="2025-11-19T11:37:13.593" v="1039" actId="20577"/>
          <ac:spMkLst>
            <pc:docMk/>
            <pc:sldMk cId="3720161306" sldId="310"/>
            <ac:spMk id="3" creationId="{042A65A4-5116-4A65-D526-91759ABC12E6}"/>
          </ac:spMkLst>
        </pc:spChg>
      </pc:sldChg>
      <pc:sldChg chg="addSp delSp modSp mod">
        <pc:chgData name="Craig Evans" userId="67c3870f2eabd1e7" providerId="LiveId" clId="{51F731BF-D82C-4951-8D75-EDDAD5423E02}" dt="2025-11-19T11:29:51.288" v="813" actId="14100"/>
        <pc:sldMkLst>
          <pc:docMk/>
          <pc:sldMk cId="1429749851" sldId="312"/>
        </pc:sldMkLst>
        <pc:spChg chg="mod">
          <ac:chgData name="Craig Evans" userId="67c3870f2eabd1e7" providerId="LiveId" clId="{51F731BF-D82C-4951-8D75-EDDAD5423E02}" dt="2025-11-12T15:40:15.741" v="802" actId="20577"/>
          <ac:spMkLst>
            <pc:docMk/>
            <pc:sldMk cId="1429749851" sldId="312"/>
            <ac:spMk id="2" creationId="{F0624C19-C9DF-5C89-B912-F08A3421C7E9}"/>
          </ac:spMkLst>
        </pc:spChg>
        <pc:spChg chg="add">
          <ac:chgData name="Craig Evans" userId="67c3870f2eabd1e7" providerId="LiveId" clId="{51F731BF-D82C-4951-8D75-EDDAD5423E02}" dt="2025-11-19T11:29:31.039" v="810"/>
          <ac:spMkLst>
            <pc:docMk/>
            <pc:sldMk cId="1429749851" sldId="312"/>
            <ac:spMk id="3" creationId="{4DB0A39D-5009-A8AD-039C-DCAF7F409C1E}"/>
          </ac:spMkLst>
        </pc:spChg>
        <pc:spChg chg="add">
          <ac:chgData name="Craig Evans" userId="67c3870f2eabd1e7" providerId="LiveId" clId="{51F731BF-D82C-4951-8D75-EDDAD5423E02}" dt="2025-11-19T11:29:31.039" v="810"/>
          <ac:spMkLst>
            <pc:docMk/>
            <pc:sldMk cId="1429749851" sldId="312"/>
            <ac:spMk id="5" creationId="{2E600AD1-34C6-1D9D-5E0A-338D72FF22F2}"/>
          </ac:spMkLst>
        </pc:spChg>
        <pc:picChg chg="add mod">
          <ac:chgData name="Craig Evans" userId="67c3870f2eabd1e7" providerId="LiveId" clId="{51F731BF-D82C-4951-8D75-EDDAD5423E02}" dt="2025-11-19T11:29:51.288" v="813" actId="14100"/>
          <ac:picMkLst>
            <pc:docMk/>
            <pc:sldMk cId="1429749851" sldId="312"/>
            <ac:picMk id="7" creationId="{AD21134E-9B3D-F5F6-34AD-DA7E176E3CB8}"/>
          </ac:picMkLst>
        </pc:picChg>
        <pc:picChg chg="add">
          <ac:chgData name="Craig Evans" userId="67c3870f2eabd1e7" providerId="LiveId" clId="{51F731BF-D82C-4951-8D75-EDDAD5423E02}" dt="2025-11-19T11:29:31.039" v="810"/>
          <ac:picMkLst>
            <pc:docMk/>
            <pc:sldMk cId="1429749851" sldId="312"/>
            <ac:picMk id="1025" creationId="{FF70D0F5-3AA0-5090-DA2E-6A743C5FF706}"/>
          </ac:picMkLst>
        </pc:picChg>
      </pc:sldChg>
      <pc:sldChg chg="addSp delSp modSp mod">
        <pc:chgData name="Craig Evans" userId="67c3870f2eabd1e7" providerId="LiveId" clId="{51F731BF-D82C-4951-8D75-EDDAD5423E02}" dt="2025-11-19T11:50:36.586" v="1071" actId="478"/>
        <pc:sldMkLst>
          <pc:docMk/>
          <pc:sldMk cId="473874325" sldId="317"/>
        </pc:sldMkLst>
        <pc:spChg chg="mod">
          <ac:chgData name="Craig Evans" userId="67c3870f2eabd1e7" providerId="LiveId" clId="{51F731BF-D82C-4951-8D75-EDDAD5423E02}" dt="2025-11-12T15:01:29.337" v="309" actId="20577"/>
          <ac:spMkLst>
            <pc:docMk/>
            <pc:sldMk cId="473874325" sldId="317"/>
            <ac:spMk id="2" creationId="{83CC5235-D64E-6E84-F6BC-2F2AB3076E4C}"/>
          </ac:spMkLst>
        </pc:spChg>
        <pc:picChg chg="add mod">
          <ac:chgData name="Craig Evans" userId="67c3870f2eabd1e7" providerId="LiveId" clId="{51F731BF-D82C-4951-8D75-EDDAD5423E02}" dt="2025-11-12T15:02:23.449" v="313" actId="1076"/>
          <ac:picMkLst>
            <pc:docMk/>
            <pc:sldMk cId="473874325" sldId="317"/>
            <ac:picMk id="6" creationId="{1D0BB69D-CAFF-E1A2-B6EE-53B35BAE0B23}"/>
          </ac:picMkLst>
        </pc:picChg>
        <pc:picChg chg="add mod">
          <ac:chgData name="Craig Evans" userId="67c3870f2eabd1e7" providerId="LiveId" clId="{51F731BF-D82C-4951-8D75-EDDAD5423E02}" dt="2025-11-12T15:42:13.403" v="806" actId="14100"/>
          <ac:picMkLst>
            <pc:docMk/>
            <pc:sldMk cId="473874325" sldId="317"/>
            <ac:picMk id="8" creationId="{10B5618F-948F-6642-A670-C43E1B034EDC}"/>
          </ac:picMkLst>
        </pc:picChg>
        <pc:picChg chg="add del mod">
          <ac:chgData name="Craig Evans" userId="67c3870f2eabd1e7" providerId="LiveId" clId="{51F731BF-D82C-4951-8D75-EDDAD5423E02}" dt="2025-11-19T11:50:36.090" v="1070" actId="478"/>
          <ac:picMkLst>
            <pc:docMk/>
            <pc:sldMk cId="473874325" sldId="317"/>
            <ac:picMk id="10" creationId="{A855F7D5-3279-CF2E-D4CA-D04056E6B856}"/>
          </ac:picMkLst>
        </pc:picChg>
        <pc:picChg chg="add del mod">
          <ac:chgData name="Craig Evans" userId="67c3870f2eabd1e7" providerId="LiveId" clId="{51F731BF-D82C-4951-8D75-EDDAD5423E02}" dt="2025-11-19T11:50:36.586" v="1071" actId="478"/>
          <ac:picMkLst>
            <pc:docMk/>
            <pc:sldMk cId="473874325" sldId="317"/>
            <ac:picMk id="12" creationId="{B674791F-6774-1E37-A438-CFD50A7830DD}"/>
          </ac:picMkLst>
        </pc:picChg>
      </pc:sldChg>
      <pc:sldChg chg="del">
        <pc:chgData name="Craig Evans" userId="67c3870f2eabd1e7" providerId="LiveId" clId="{51F731BF-D82C-4951-8D75-EDDAD5423E02}" dt="2025-11-12T15:04:21.116" v="314" actId="47"/>
        <pc:sldMkLst>
          <pc:docMk/>
          <pc:sldMk cId="1942311651" sldId="318"/>
        </pc:sldMkLst>
      </pc:sldChg>
      <pc:sldChg chg="del">
        <pc:chgData name="Craig Evans" userId="67c3870f2eabd1e7" providerId="LiveId" clId="{51F731BF-D82C-4951-8D75-EDDAD5423E02}" dt="2025-11-12T15:04:22.049" v="315" actId="47"/>
        <pc:sldMkLst>
          <pc:docMk/>
          <pc:sldMk cId="2100640547" sldId="319"/>
        </pc:sldMkLst>
      </pc:sldChg>
      <pc:sldChg chg="del">
        <pc:chgData name="Craig Evans" userId="67c3870f2eabd1e7" providerId="LiveId" clId="{51F731BF-D82C-4951-8D75-EDDAD5423E02}" dt="2025-11-12T15:04:23.090" v="316" actId="47"/>
        <pc:sldMkLst>
          <pc:docMk/>
          <pc:sldMk cId="3478903085" sldId="320"/>
        </pc:sldMkLst>
      </pc:sldChg>
      <pc:sldChg chg="del">
        <pc:chgData name="Craig Evans" userId="67c3870f2eabd1e7" providerId="LiveId" clId="{51F731BF-D82C-4951-8D75-EDDAD5423E02}" dt="2025-11-12T15:04:24.930" v="317" actId="47"/>
        <pc:sldMkLst>
          <pc:docMk/>
          <pc:sldMk cId="3882586142" sldId="321"/>
        </pc:sldMkLst>
      </pc:sldChg>
      <pc:sldChg chg="addSp delSp modSp mod">
        <pc:chgData name="Craig Evans" userId="67c3870f2eabd1e7" providerId="LiveId" clId="{51F731BF-D82C-4951-8D75-EDDAD5423E02}" dt="2025-11-19T11:30:29.356" v="824" actId="14100"/>
        <pc:sldMkLst>
          <pc:docMk/>
          <pc:sldMk cId="609082823" sldId="322"/>
        </pc:sldMkLst>
        <pc:spChg chg="mod">
          <ac:chgData name="Craig Evans" userId="67c3870f2eabd1e7" providerId="LiveId" clId="{51F731BF-D82C-4951-8D75-EDDAD5423E02}" dt="2025-11-12T15:40:18.057" v="803" actId="20577"/>
          <ac:spMkLst>
            <pc:docMk/>
            <pc:sldMk cId="609082823" sldId="322"/>
            <ac:spMk id="2" creationId="{FBC4597F-D6E1-2B2F-E9C2-646CDC6F9DC8}"/>
          </ac:spMkLst>
        </pc:spChg>
        <pc:picChg chg="add mod">
          <ac:chgData name="Craig Evans" userId="67c3870f2eabd1e7" providerId="LiveId" clId="{51F731BF-D82C-4951-8D75-EDDAD5423E02}" dt="2025-11-19T11:30:29.356" v="824" actId="14100"/>
          <ac:picMkLst>
            <pc:docMk/>
            <pc:sldMk cId="609082823" sldId="322"/>
            <ac:picMk id="5" creationId="{89717EC3-2EA4-3736-C7AC-9278C1BDD4A2}"/>
          </ac:picMkLst>
        </pc:picChg>
      </pc:sldChg>
      <pc:sldChg chg="del">
        <pc:chgData name="Craig Evans" userId="67c3870f2eabd1e7" providerId="LiveId" clId="{51F731BF-D82C-4951-8D75-EDDAD5423E02}" dt="2025-11-12T15:40:07.218" v="795" actId="47"/>
        <pc:sldMkLst>
          <pc:docMk/>
          <pc:sldMk cId="2993014851" sldId="323"/>
        </pc:sldMkLst>
      </pc:sldChg>
      <pc:sldChg chg="del">
        <pc:chgData name="Craig Evans" userId="67c3870f2eabd1e7" providerId="LiveId" clId="{51F731BF-D82C-4951-8D75-EDDAD5423E02}" dt="2025-11-12T15:40:08.077" v="796" actId="47"/>
        <pc:sldMkLst>
          <pc:docMk/>
          <pc:sldMk cId="3534731853" sldId="324"/>
        </pc:sldMkLst>
      </pc:sldChg>
      <pc:sldChg chg="del">
        <pc:chgData name="Craig Evans" userId="67c3870f2eabd1e7" providerId="LiveId" clId="{51F731BF-D82C-4951-8D75-EDDAD5423E02}" dt="2025-11-12T15:40:08.690" v="797" actId="47"/>
        <pc:sldMkLst>
          <pc:docMk/>
          <pc:sldMk cId="597459595" sldId="325"/>
        </pc:sldMkLst>
      </pc:sldChg>
      <pc:sldChg chg="del">
        <pc:chgData name="Craig Evans" userId="67c3870f2eabd1e7" providerId="LiveId" clId="{51F731BF-D82C-4951-8D75-EDDAD5423E02}" dt="2025-11-12T15:40:09.488" v="798" actId="47"/>
        <pc:sldMkLst>
          <pc:docMk/>
          <pc:sldMk cId="2653369336" sldId="326"/>
        </pc:sldMkLst>
      </pc:sldChg>
      <pc:sldChg chg="del">
        <pc:chgData name="Craig Evans" userId="67c3870f2eabd1e7" providerId="LiveId" clId="{51F731BF-D82C-4951-8D75-EDDAD5423E02}" dt="2025-11-12T15:40:10.540" v="799" actId="47"/>
        <pc:sldMkLst>
          <pc:docMk/>
          <pc:sldMk cId="1443187736" sldId="327"/>
        </pc:sldMkLst>
      </pc:sldChg>
      <pc:sldChg chg="del">
        <pc:chgData name="Craig Evans" userId="67c3870f2eabd1e7" providerId="LiveId" clId="{51F731BF-D82C-4951-8D75-EDDAD5423E02}" dt="2025-11-12T15:40:11.524" v="800" actId="47"/>
        <pc:sldMkLst>
          <pc:docMk/>
          <pc:sldMk cId="3682223381" sldId="328"/>
        </pc:sldMkLst>
      </pc:sldChg>
      <pc:sldChg chg="del">
        <pc:chgData name="Craig Evans" userId="67c3870f2eabd1e7" providerId="LiveId" clId="{51F731BF-D82C-4951-8D75-EDDAD5423E02}" dt="2025-11-12T15:40:12.589" v="801" actId="47"/>
        <pc:sldMkLst>
          <pc:docMk/>
          <pc:sldMk cId="4122005026" sldId="329"/>
        </pc:sldMkLst>
      </pc:sldChg>
      <pc:sldChg chg="addSp delSp modSp add mod modAnim">
        <pc:chgData name="Craig Evans" userId="67c3870f2eabd1e7" providerId="LiveId" clId="{51F731BF-D82C-4951-8D75-EDDAD5423E02}" dt="2025-11-12T15:17:28.541" v="353" actId="20577"/>
        <pc:sldMkLst>
          <pc:docMk/>
          <pc:sldMk cId="2978184155" sldId="330"/>
        </pc:sldMkLst>
        <pc:spChg chg="mod">
          <ac:chgData name="Craig Evans" userId="67c3870f2eabd1e7" providerId="LiveId" clId="{51F731BF-D82C-4951-8D75-EDDAD5423E02}" dt="2025-11-12T15:06:25.608" v="341" actId="20577"/>
          <ac:spMkLst>
            <pc:docMk/>
            <pc:sldMk cId="2978184155" sldId="330"/>
            <ac:spMk id="2" creationId="{C02FA734-68F3-9FA7-784D-D19C24A7E297}"/>
          </ac:spMkLst>
        </pc:spChg>
        <pc:spChg chg="add mod">
          <ac:chgData name="Craig Evans" userId="67c3870f2eabd1e7" providerId="LiveId" clId="{51F731BF-D82C-4951-8D75-EDDAD5423E02}" dt="2025-11-12T15:17:28.541" v="353" actId="20577"/>
          <ac:spMkLst>
            <pc:docMk/>
            <pc:sldMk cId="2978184155" sldId="330"/>
            <ac:spMk id="7" creationId="{C3D31BF4-7584-0D7B-FF6F-15AD216C3E23}"/>
          </ac:spMkLst>
        </pc:spChg>
        <pc:picChg chg="add mod">
          <ac:chgData name="Craig Evans" userId="67c3870f2eabd1e7" providerId="LiveId" clId="{51F731BF-D82C-4951-8D75-EDDAD5423E02}" dt="2025-11-12T15:06:28.544" v="343" actId="1076"/>
          <ac:picMkLst>
            <pc:docMk/>
            <pc:sldMk cId="2978184155" sldId="330"/>
            <ac:picMk id="5" creationId="{6A9B197D-16BD-F700-8FBE-D02A1ED49A68}"/>
          </ac:picMkLst>
        </pc:picChg>
      </pc:sldChg>
      <pc:sldChg chg="addSp delSp modSp add mod">
        <pc:chgData name="Craig Evans" userId="67c3870f2eabd1e7" providerId="LiveId" clId="{51F731BF-D82C-4951-8D75-EDDAD5423E02}" dt="2025-11-19T11:30:11.153" v="818" actId="14100"/>
        <pc:sldMkLst>
          <pc:docMk/>
          <pc:sldMk cId="1506001513" sldId="331"/>
        </pc:sldMkLst>
        <pc:picChg chg="add mod">
          <ac:chgData name="Craig Evans" userId="67c3870f2eabd1e7" providerId="LiveId" clId="{51F731BF-D82C-4951-8D75-EDDAD5423E02}" dt="2025-11-19T11:30:11.153" v="818" actId="14100"/>
          <ac:picMkLst>
            <pc:docMk/>
            <pc:sldMk cId="1506001513" sldId="331"/>
            <ac:picMk id="5" creationId="{0CC5DAC1-F418-2C3F-12A8-F5CC491153AD}"/>
          </ac:picMkLst>
        </pc:picChg>
        <pc:picChg chg="del">
          <ac:chgData name="Craig Evans" userId="67c3870f2eabd1e7" providerId="LiveId" clId="{51F731BF-D82C-4951-8D75-EDDAD5423E02}" dt="2025-11-19T11:29:56.712" v="815" actId="478"/>
          <ac:picMkLst>
            <pc:docMk/>
            <pc:sldMk cId="1506001513" sldId="331"/>
            <ac:picMk id="7" creationId="{2D7FB18B-108F-4EDF-D6E6-DDE629DB03D9}"/>
          </ac:picMkLst>
        </pc:picChg>
      </pc:sldChg>
      <pc:sldChg chg="addSp modSp add mod">
        <pc:chgData name="Craig Evans" userId="67c3870f2eabd1e7" providerId="LiveId" clId="{51F731BF-D82C-4951-8D75-EDDAD5423E02}" dt="2025-11-19T11:31:16.335" v="834" actId="1076"/>
        <pc:sldMkLst>
          <pc:docMk/>
          <pc:sldMk cId="1742065342" sldId="332"/>
        </pc:sldMkLst>
        <pc:picChg chg="add mod">
          <ac:chgData name="Craig Evans" userId="67c3870f2eabd1e7" providerId="LiveId" clId="{51F731BF-D82C-4951-8D75-EDDAD5423E02}" dt="2025-11-19T11:31:16.335" v="834" actId="1076"/>
          <ac:picMkLst>
            <pc:docMk/>
            <pc:sldMk cId="1742065342" sldId="332"/>
            <ac:picMk id="5" creationId="{58BB20CF-A8A1-17B2-1F91-16D7F9F7E769}"/>
          </ac:picMkLst>
        </pc:picChg>
        <pc:picChg chg="add mod">
          <ac:chgData name="Craig Evans" userId="67c3870f2eabd1e7" providerId="LiveId" clId="{51F731BF-D82C-4951-8D75-EDDAD5423E02}" dt="2025-11-19T11:31:12.809" v="832" actId="1076"/>
          <ac:picMkLst>
            <pc:docMk/>
            <pc:sldMk cId="1742065342" sldId="332"/>
            <ac:picMk id="7" creationId="{A7841E34-7FC3-DA8D-7201-343545D8CB02}"/>
          </ac:picMkLst>
        </pc:picChg>
      </pc:sldChg>
      <pc:sldChg chg="addSp modSp add mod">
        <pc:chgData name="Craig Evans" userId="67c3870f2eabd1e7" providerId="LiveId" clId="{51F731BF-D82C-4951-8D75-EDDAD5423E02}" dt="2025-11-19T11:31:31.148" v="837" actId="14100"/>
        <pc:sldMkLst>
          <pc:docMk/>
          <pc:sldMk cId="237686040" sldId="333"/>
        </pc:sldMkLst>
        <pc:picChg chg="add mod">
          <ac:chgData name="Craig Evans" userId="67c3870f2eabd1e7" providerId="LiveId" clId="{51F731BF-D82C-4951-8D75-EDDAD5423E02}" dt="2025-11-19T11:31:31.148" v="837" actId="14100"/>
          <ac:picMkLst>
            <pc:docMk/>
            <pc:sldMk cId="237686040" sldId="333"/>
            <ac:picMk id="5" creationId="{9F4DA5EF-1814-FE8E-1126-A2827176ED13}"/>
          </ac:picMkLst>
        </pc:picChg>
      </pc:sldChg>
      <pc:sldChg chg="addSp modSp add mod">
        <pc:chgData name="Craig Evans" userId="67c3870f2eabd1e7" providerId="LiveId" clId="{51F731BF-D82C-4951-8D75-EDDAD5423E02}" dt="2025-11-19T11:32:08.083" v="843" actId="1076"/>
        <pc:sldMkLst>
          <pc:docMk/>
          <pc:sldMk cId="853587117" sldId="334"/>
        </pc:sldMkLst>
        <pc:picChg chg="add mod">
          <ac:chgData name="Craig Evans" userId="67c3870f2eabd1e7" providerId="LiveId" clId="{51F731BF-D82C-4951-8D75-EDDAD5423E02}" dt="2025-11-19T11:31:51.022" v="841" actId="1076"/>
          <ac:picMkLst>
            <pc:docMk/>
            <pc:sldMk cId="853587117" sldId="334"/>
            <ac:picMk id="5" creationId="{9E0FEB6A-24CE-818E-BC9D-37C2E75E0B70}"/>
          </ac:picMkLst>
        </pc:picChg>
        <pc:picChg chg="add mod">
          <ac:chgData name="Craig Evans" userId="67c3870f2eabd1e7" providerId="LiveId" clId="{51F731BF-D82C-4951-8D75-EDDAD5423E02}" dt="2025-11-19T11:32:08.083" v="843" actId="1076"/>
          <ac:picMkLst>
            <pc:docMk/>
            <pc:sldMk cId="853587117" sldId="334"/>
            <ac:picMk id="7" creationId="{32FA347A-01D2-96DB-8A9E-C2913094709F}"/>
          </ac:picMkLst>
        </pc:picChg>
      </pc:sldChg>
      <pc:sldChg chg="addSp delSp modSp add mod">
        <pc:chgData name="Craig Evans" userId="67c3870f2eabd1e7" providerId="LiveId" clId="{51F731BF-D82C-4951-8D75-EDDAD5423E02}" dt="2025-11-19T11:36:25.874" v="871" actId="1076"/>
        <pc:sldMkLst>
          <pc:docMk/>
          <pc:sldMk cId="3254530300" sldId="335"/>
        </pc:sldMkLst>
        <pc:picChg chg="add del mod">
          <ac:chgData name="Craig Evans" userId="67c3870f2eabd1e7" providerId="LiveId" clId="{51F731BF-D82C-4951-8D75-EDDAD5423E02}" dt="2025-11-19T11:34:34.230" v="855" actId="478"/>
          <ac:picMkLst>
            <pc:docMk/>
            <pc:sldMk cId="3254530300" sldId="335"/>
            <ac:picMk id="5" creationId="{DDCA5AAF-7689-1CDF-1413-7C8E784B6182}"/>
          </ac:picMkLst>
        </pc:picChg>
        <pc:picChg chg="add del mod">
          <ac:chgData name="Craig Evans" userId="67c3870f2eabd1e7" providerId="LiveId" clId="{51F731BF-D82C-4951-8D75-EDDAD5423E02}" dt="2025-11-19T11:34:32.505" v="854" actId="478"/>
          <ac:picMkLst>
            <pc:docMk/>
            <pc:sldMk cId="3254530300" sldId="335"/>
            <ac:picMk id="7" creationId="{1E62440D-D80E-42B9-50FC-7DCE62072B24}"/>
          </ac:picMkLst>
        </pc:picChg>
        <pc:picChg chg="add mod modCrop">
          <ac:chgData name="Craig Evans" userId="67c3870f2eabd1e7" providerId="LiveId" clId="{51F731BF-D82C-4951-8D75-EDDAD5423E02}" dt="2025-11-19T11:36:18.673" v="868" actId="14100"/>
          <ac:picMkLst>
            <pc:docMk/>
            <pc:sldMk cId="3254530300" sldId="335"/>
            <ac:picMk id="9" creationId="{4CD2E774-8F0F-B2CB-4C2C-6630F2C74E7C}"/>
          </ac:picMkLst>
        </pc:picChg>
        <pc:picChg chg="add mod modCrop">
          <ac:chgData name="Craig Evans" userId="67c3870f2eabd1e7" providerId="LiveId" clId="{51F731BF-D82C-4951-8D75-EDDAD5423E02}" dt="2025-11-19T11:36:25.874" v="871" actId="1076"/>
          <ac:picMkLst>
            <pc:docMk/>
            <pc:sldMk cId="3254530300" sldId="335"/>
            <ac:picMk id="10" creationId="{0771AE3B-BA2D-F117-D0C7-188ACB3A7DAC}"/>
          </ac:picMkLst>
        </pc:picChg>
      </pc:sldChg>
      <pc:sldChg chg="addSp modSp add mod">
        <pc:chgData name="Craig Evans" userId="67c3870f2eabd1e7" providerId="LiveId" clId="{51F731BF-D82C-4951-8D75-EDDAD5423E02}" dt="2025-11-19T11:33:43.784" v="853" actId="14100"/>
        <pc:sldMkLst>
          <pc:docMk/>
          <pc:sldMk cId="161693384" sldId="336"/>
        </pc:sldMkLst>
        <pc:picChg chg="add mod">
          <ac:chgData name="Craig Evans" userId="67c3870f2eabd1e7" providerId="LiveId" clId="{51F731BF-D82C-4951-8D75-EDDAD5423E02}" dt="2025-11-19T11:33:43.784" v="853" actId="14100"/>
          <ac:picMkLst>
            <pc:docMk/>
            <pc:sldMk cId="161693384" sldId="336"/>
            <ac:picMk id="5" creationId="{A8266918-8790-1645-DB1B-E59F2523BE35}"/>
          </ac:picMkLst>
        </pc:picChg>
        <pc:picChg chg="add mod">
          <ac:chgData name="Craig Evans" userId="67c3870f2eabd1e7" providerId="LiveId" clId="{51F731BF-D82C-4951-8D75-EDDAD5423E02}" dt="2025-11-19T11:33:40.634" v="852" actId="1076"/>
          <ac:picMkLst>
            <pc:docMk/>
            <pc:sldMk cId="161693384" sldId="336"/>
            <ac:picMk id="7" creationId="{8AB116F5-7E8C-36AC-F344-3759680752E7}"/>
          </ac:picMkLst>
        </pc:picChg>
      </pc:sldChg>
      <pc:sldChg chg="addSp delSp modSp add mod">
        <pc:chgData name="Craig Evans" userId="67c3870f2eabd1e7" providerId="LiveId" clId="{51F731BF-D82C-4951-8D75-EDDAD5423E02}" dt="2025-11-19T11:46:50.410" v="1065" actId="1076"/>
        <pc:sldMkLst>
          <pc:docMk/>
          <pc:sldMk cId="103898322" sldId="337"/>
        </pc:sldMkLst>
        <pc:spChg chg="mod">
          <ac:chgData name="Craig Evans" userId="67c3870f2eabd1e7" providerId="LiveId" clId="{51F731BF-D82C-4951-8D75-EDDAD5423E02}" dt="2025-11-19T11:46:22.090" v="1059" actId="14100"/>
          <ac:spMkLst>
            <pc:docMk/>
            <pc:sldMk cId="103898322" sldId="337"/>
            <ac:spMk id="2" creationId="{E81D577D-A071-A0E6-299D-47C7D77647CF}"/>
          </ac:spMkLst>
        </pc:spChg>
        <pc:picChg chg="del">
          <ac:chgData name="Craig Evans" userId="67c3870f2eabd1e7" providerId="LiveId" clId="{51F731BF-D82C-4951-8D75-EDDAD5423E02}" dt="2025-11-19T11:46:23.976" v="1060" actId="478"/>
          <ac:picMkLst>
            <pc:docMk/>
            <pc:sldMk cId="103898322" sldId="337"/>
            <ac:picMk id="5" creationId="{189AD6FF-BB58-4CF4-EAFC-989694C16F01}"/>
          </ac:picMkLst>
        </pc:picChg>
        <pc:picChg chg="add mod">
          <ac:chgData name="Craig Evans" userId="67c3870f2eabd1e7" providerId="LiveId" clId="{51F731BF-D82C-4951-8D75-EDDAD5423E02}" dt="2025-11-19T11:46:38.927" v="1063" actId="1076"/>
          <ac:picMkLst>
            <pc:docMk/>
            <pc:sldMk cId="103898322" sldId="337"/>
            <ac:picMk id="6" creationId="{E2F7D4B3-97CE-AED6-3B39-39838BB8173B}"/>
          </ac:picMkLst>
        </pc:picChg>
        <pc:picChg chg="del">
          <ac:chgData name="Craig Evans" userId="67c3870f2eabd1e7" providerId="LiveId" clId="{51F731BF-D82C-4951-8D75-EDDAD5423E02}" dt="2025-11-19T11:46:24.346" v="1061" actId="478"/>
          <ac:picMkLst>
            <pc:docMk/>
            <pc:sldMk cId="103898322" sldId="337"/>
            <ac:picMk id="7" creationId="{B7A0228F-8312-43A4-1E20-4D89580F51FF}"/>
          </ac:picMkLst>
        </pc:picChg>
        <pc:picChg chg="add mod">
          <ac:chgData name="Craig Evans" userId="67c3870f2eabd1e7" providerId="LiveId" clId="{51F731BF-D82C-4951-8D75-EDDAD5423E02}" dt="2025-11-19T11:46:50.410" v="1065" actId="1076"/>
          <ac:picMkLst>
            <pc:docMk/>
            <pc:sldMk cId="103898322" sldId="337"/>
            <ac:picMk id="9" creationId="{170C209E-760B-F0BB-6012-B5ABFDC5BBB1}"/>
          </ac:picMkLst>
        </pc:picChg>
      </pc:sldChg>
      <pc:sldChg chg="delSp modSp add mod">
        <pc:chgData name="Craig Evans" userId="67c3870f2eabd1e7" providerId="LiveId" clId="{51F731BF-D82C-4951-8D75-EDDAD5423E02}" dt="2025-11-19T11:50:50.230" v="1075" actId="1076"/>
        <pc:sldMkLst>
          <pc:docMk/>
          <pc:sldMk cId="1069419680" sldId="338"/>
        </pc:sldMkLst>
        <pc:picChg chg="del">
          <ac:chgData name="Craig Evans" userId="67c3870f2eabd1e7" providerId="LiveId" clId="{51F731BF-D82C-4951-8D75-EDDAD5423E02}" dt="2025-11-19T11:50:34.714" v="1069" actId="478"/>
          <ac:picMkLst>
            <pc:docMk/>
            <pc:sldMk cId="1069419680" sldId="338"/>
            <ac:picMk id="6" creationId="{349794C1-BFE3-9FDD-FEF6-2099AB097C73}"/>
          </ac:picMkLst>
        </pc:picChg>
        <pc:picChg chg="mod">
          <ac:chgData name="Craig Evans" userId="67c3870f2eabd1e7" providerId="LiveId" clId="{51F731BF-D82C-4951-8D75-EDDAD5423E02}" dt="2025-11-19T11:50:45.551" v="1073" actId="14100"/>
          <ac:picMkLst>
            <pc:docMk/>
            <pc:sldMk cId="1069419680" sldId="338"/>
            <ac:picMk id="10" creationId="{20D21095-6A1B-C571-EDCA-5FFE2551E5B0}"/>
          </ac:picMkLst>
        </pc:picChg>
        <pc:picChg chg="mod">
          <ac:chgData name="Craig Evans" userId="67c3870f2eabd1e7" providerId="LiveId" clId="{51F731BF-D82C-4951-8D75-EDDAD5423E02}" dt="2025-11-19T11:50:50.230" v="1075" actId="1076"/>
          <ac:picMkLst>
            <pc:docMk/>
            <pc:sldMk cId="1069419680" sldId="338"/>
            <ac:picMk id="12" creationId="{D1D87878-CD1D-0EFD-258E-994D9C2BEB8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DA6136-9ABC-41A3-A236-F15F3E85EA84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54027F-1959-4DCA-B22E-4F1F306F1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96669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D96F2-02BD-E71F-EFBD-14FECCF2D3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7172325" cy="3152251"/>
          </a:xfrm>
        </p:spPr>
        <p:txBody>
          <a:bodyPr anchor="b">
            <a:normAutofit/>
          </a:bodyPr>
          <a:lstStyle>
            <a:lvl1pPr algn="l"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E90113-E8E1-4E48-41BC-583802BFC9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0137"/>
            <a:ext cx="7172325" cy="112236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AC7EE5-BFF0-D779-4261-E239DB450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789492-34ED-FE24-4F29-E4C8F5497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B0C886-7F1E-7BC1-9A9E-B24C2AC2F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C74AEE6-9CA7-5247-DC34-99634247DF50}"/>
              </a:ext>
            </a:extLst>
          </p:cNvPr>
          <p:cNvCxnSpPr>
            <a:cxnSpLocks/>
          </p:cNvCxnSpPr>
          <p:nvPr/>
        </p:nvCxnSpPr>
        <p:spPr>
          <a:xfrm>
            <a:off x="1638300" y="459663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8823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F4143-3C41-D626-8F64-36A9C9F1A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914400"/>
            <a:ext cx="9962791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52C4FB-B560-A0FC-6435-952981BC9A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52500" y="2285997"/>
            <a:ext cx="9962791" cy="389096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7CEC4F-0A90-11E2-E43E-B9E765AFB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B2A5B4-1D77-B0AC-49E7-CAE9556B1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396EF9-2FDA-8E87-D546-8840CEBF0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651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085AB7-38B3-7F80-0B2D-7960F56375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24513" y="1052423"/>
            <a:ext cx="1771292" cy="4917056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ADBDC3-E9EA-8699-B2E4-4C7784455B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06414" y="1052424"/>
            <a:ext cx="7873043" cy="4917056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DBEDE-3A67-6FCA-25F3-B91F7C82E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9EFF51-4318-20EA-3A3A-8FE203B1A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CD9703-5BAD-DE95-98D9-0F30E7C09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68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532FD-157B-437C-E9D5-B66E8B3B1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90A51-A7E8-7A6A-5FD0-F9B250BE41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78C8B8-F999-7D95-435D-17CE6ACCD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427265-C89C-937F-1DA3-F377F6877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6EB89E-4530-3632-3485-F481DB042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20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8056A-761D-1DBC-276A-2A46D153C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1613" y="1355763"/>
            <a:ext cx="6972300" cy="2255794"/>
          </a:xfrm>
        </p:spPr>
        <p:txBody>
          <a:bodyPr anchor="t">
            <a:normAutofit/>
          </a:bodyPr>
          <a:lstStyle>
            <a:lvl1pPr>
              <a:lnSpc>
                <a:spcPct val="110000"/>
              </a:lnSpc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3904B3-6AC1-19D5-3EAE-2009A3B4C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0" y="4921820"/>
            <a:ext cx="5524500" cy="1150934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A2A86D-493D-5BF6-8AA6-F1231E3BA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CCCD76-6623-164A-7BFA-207AFA057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64312-1F20-5486-62B0-A8BB8829D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703F1C9-9114-4426-6F07-F7FF9CCD5FC4}"/>
              </a:ext>
            </a:extLst>
          </p:cNvPr>
          <p:cNvCxnSpPr>
            <a:cxnSpLocks/>
          </p:cNvCxnSpPr>
          <p:nvPr/>
        </p:nvCxnSpPr>
        <p:spPr>
          <a:xfrm>
            <a:off x="1638300" y="459663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3952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CFC4C-4D16-E5A8-F934-8B158F6F2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9BDE54-F935-945D-3E4F-B659695E84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52500" y="2286002"/>
            <a:ext cx="5067300" cy="389096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8F3710-E06B-05DE-937A-C92E52569E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286001"/>
            <a:ext cx="5067300" cy="389096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302EFD-42D3-11C1-677E-0E478B93F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4C2F08-0D93-B14B-6106-2925DF3E1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A5DE81-F2AB-CCB9-8B68-5E4F31011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790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2D81B-4E36-1511-E9A7-8FB931B41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1004888"/>
            <a:ext cx="10287000" cy="90011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FA73DE-183B-9473-20AD-2D3BFED843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2501" y="2085959"/>
            <a:ext cx="4886325" cy="590566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70FB3D-60AC-DEF2-4472-31B4E076CB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52501" y="3048001"/>
            <a:ext cx="4886325" cy="322263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6E5BDB-B29C-788F-E2FB-6C154E8FE8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53174" y="2085959"/>
            <a:ext cx="4886325" cy="590566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13FF49-3276-24CA-BC81-FA92C0A930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53174" y="3048000"/>
            <a:ext cx="4886325" cy="322263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8FA1C8-C196-9BE1-F603-3FC17EDD9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FB79692-E142-E1D7-AD17-30C5F1365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90FCF2-7B78-2A2A-F878-58335FEA3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C2D0356-1ECF-682B-F87A-811BDD28B2CB}"/>
              </a:ext>
            </a:extLst>
          </p:cNvPr>
          <p:cNvCxnSpPr>
            <a:cxnSpLocks/>
          </p:cNvCxnSpPr>
          <p:nvPr/>
        </p:nvCxnSpPr>
        <p:spPr>
          <a:xfrm>
            <a:off x="1052513" y="287681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906CA06-9701-E645-C0A5-594B227B288F}"/>
              </a:ext>
            </a:extLst>
          </p:cNvPr>
          <p:cNvCxnSpPr>
            <a:cxnSpLocks/>
          </p:cNvCxnSpPr>
          <p:nvPr/>
        </p:nvCxnSpPr>
        <p:spPr>
          <a:xfrm>
            <a:off x="6435725" y="287681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9927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4214DA-C0D4-E152-7F42-F6352C961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914400"/>
            <a:ext cx="9715500" cy="9906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C2AA04-1E84-460C-F560-A228F930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AB260E-3910-7D1B-5074-24F5F0AB5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2020F1-A878-9B80-6B4F-7D71406BB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095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7652D6-7AE9-3E3B-5C1B-2B4399B15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A7127E-2A63-6F45-4C40-835843630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56FB79-D9D1-5381-0019-E24F8B4DA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071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C23B5-7DA9-0E4F-DA39-4624DB8A2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369065"/>
            <a:ext cx="3266536" cy="2312979"/>
          </a:xfrm>
        </p:spPr>
        <p:txBody>
          <a:bodyPr anchor="b">
            <a:no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4A5E77-518A-1FB9-B473-E19CADE046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4423" y="987425"/>
            <a:ext cx="5615077" cy="4873625"/>
          </a:xfrm>
        </p:spPr>
        <p:txBody>
          <a:bodyPr anchor="ctr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65344F-7D06-2406-D113-D24587835D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24000" y="3947801"/>
            <a:ext cx="3266536" cy="238283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2BE708-BAD0-A0A6-9332-9D2179E67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A70050-9362-4EC4-6B73-3A38445B7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CDA991-8608-CAB4-33FA-03D380D2F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192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7B837-332D-9100-E007-7DE279481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3999" y="1385457"/>
            <a:ext cx="3312543" cy="2304288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0DE983-0B0E-07CC-8C57-4EA529E27D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24423" y="957263"/>
            <a:ext cx="5372189" cy="4962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CAB867-3FC6-5007-61B0-D9B7E5B0CE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24000" y="3958315"/>
            <a:ext cx="3312542" cy="196147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C7E0F-BFE1-7134-163B-B777970B7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395D0B-4F98-F3BE-FB23-22D8C5D41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FB2E3D-2188-B7A9-0ECE-978147358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5258B98-3BD5-0A20-B0E7-944EAEB2654A}"/>
              </a:ext>
            </a:extLst>
          </p:cNvPr>
          <p:cNvSpPr/>
          <p:nvPr/>
        </p:nvSpPr>
        <p:spPr>
          <a:xfrm>
            <a:off x="0" y="3510612"/>
            <a:ext cx="12192000" cy="3347388"/>
          </a:xfrm>
          <a:prstGeom prst="rect">
            <a:avLst/>
          </a:prstGeom>
          <a:gradFill>
            <a:gsLst>
              <a:gs pos="14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D404C1-E8A5-65FC-C068-21EA0397E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757238"/>
            <a:ext cx="10287000" cy="1147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DCFD78-F171-BA47-AAF3-C6EB75F94C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2500" y="2285997"/>
            <a:ext cx="10287000" cy="38909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965A77-B1AB-D608-A6C5-F0F99B6913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568087" y="4756249"/>
            <a:ext cx="24763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fld id="{9D0D92BC-42A9-434B-8530-ADBF4485E407}" type="datetimeFigureOut">
              <a:rPr lang="en-US" smtClean="0"/>
              <a:pPr/>
              <a:t>11/19/2025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DE34E5-5E9B-7786-05B5-B93241EE2F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589519" y="1758059"/>
            <a:ext cx="24334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25CD4B-611E-32FA-419D-326099EEF3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39542" y="3246437"/>
            <a:ext cx="5333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 cap="all" baseline="0">
                <a:solidFill>
                  <a:schemeClr val="tx1"/>
                </a:solidFill>
                <a:latin typeface="+mj-lt"/>
              </a:defRPr>
            </a:lvl1pPr>
          </a:lstStyle>
          <a:p>
            <a:fld id="{A0289F9E-9962-4B7B-BA18-A15907CCC6B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714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2800" b="1" kern="1200" cap="all" spc="6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56032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521208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9496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832104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9F55FD1-95FA-98DA-84AA-145D29A533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Wavy 3D art">
            <a:extLst>
              <a:ext uri="{FF2B5EF4-FFF2-40B4-BE49-F238E27FC236}">
                <a16:creationId xmlns:a16="http://schemas.microsoft.com/office/drawing/2014/main" id="{E042550C-1205-159F-AB6B-8876B479E59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t="20450" b="6969"/>
          <a:stretch/>
        </p:blipFill>
        <p:spPr>
          <a:xfrm>
            <a:off x="0" y="10"/>
            <a:ext cx="12192001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AC9EE06-57AF-0FF5-450C-2A606C23B8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906214"/>
            <a:ext cx="12192000" cy="4957314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  <a:alpha val="0"/>
                </a:schemeClr>
              </a:gs>
              <a:gs pos="61814">
                <a:schemeClr val="accent1">
                  <a:lumMod val="60000"/>
                  <a:lumOff val="40000"/>
                  <a:alpha val="89000"/>
                </a:schemeClr>
              </a:gs>
              <a:gs pos="94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F5F5F6-C4B3-F100-C4DC-AB185ECA14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" y="-5528"/>
            <a:ext cx="7355457" cy="1195593"/>
          </a:xfrm>
        </p:spPr>
        <p:txBody>
          <a:bodyPr>
            <a:normAutofit/>
          </a:bodyPr>
          <a:lstStyle/>
          <a:p>
            <a:r>
              <a:rPr lang="en-GB" dirty="0"/>
              <a:t>Unit 12 – Integration</a:t>
            </a:r>
            <a:br>
              <a:rPr lang="en-GB" dirty="0"/>
            </a:br>
            <a:r>
              <a:rPr lang="en-GB" dirty="0"/>
              <a:t>(Specification Reference 2.3.7)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672758-E1F1-19C9-16E8-74058A228D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0137"/>
            <a:ext cx="7172325" cy="1122363"/>
          </a:xfrm>
        </p:spPr>
        <p:txBody>
          <a:bodyPr>
            <a:normAutofit/>
          </a:bodyPr>
          <a:lstStyle/>
          <a:p>
            <a:r>
              <a:rPr lang="en-GB" dirty="0"/>
              <a:t>© 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13FECB8-44EE-4A45-9F7B-66ECF1C3C8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612574" y="460241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D29D2200-98FB-6BC3-C169-CE03B321B73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1875704" y="4969177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6404339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E3AAF8-7665-4DDA-196D-9E38A74259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24C19-C9DF-5C89-B912-F08A3421C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6745755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Test your understanding 4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43F5A185-F5DF-F630-86ED-4654DE11AD5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10643787" y="89217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81A6616B-FCFA-05B5-0E04-929CC88AA2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D21134E-9B3D-F5F6-34AD-DA7E176E3C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889" y="755150"/>
            <a:ext cx="11868102" cy="4690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97498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37FF65-6C12-0373-1AF3-8AF065DFCA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99B00-F0DE-585A-2BDD-A0692D109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6745755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Test your understanding 4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83A38CC6-7B32-6CE3-0951-24F4513FBE9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10643787" y="89217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520FA7DF-B6AB-BCAF-532A-A0325708AC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CC5DAC1-F418-2C3F-12A8-F5CC491153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526" y="807379"/>
            <a:ext cx="9754001" cy="5861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60015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D8F74B-C92D-FEE8-D31B-140B927681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4597F-D6E1-2B2F-E9C2-646CDC6F9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6745755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Test your understanding 4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53AD450B-9176-0F5E-5356-6B24278B3EA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10639706" y="145369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A6FA865D-53A0-BE39-D27F-851A98CF3B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9717EC3-2EA4-3736-C7AC-9278C1BDD4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184" y="669832"/>
            <a:ext cx="10327315" cy="5428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90828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018D3B-2260-8DF3-46B1-8AFD3F95EF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B33E46-CDE1-41BD-C0E6-0AD6BA5EFC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6745755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Test your understanding 4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0B2F7A9C-4817-330B-5166-C66D77480F5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10639706" y="145369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3F6EE8DF-9B8E-37F0-0748-319A989827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8BB20CF-A8A1-17B2-1F91-16D7F9F7E7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54" y="598394"/>
            <a:ext cx="6058746" cy="383911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7841E34-7FC3-DA8D-7201-343545D8CB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0671" y="3429000"/>
            <a:ext cx="6214075" cy="3120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20653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ED0DCA-CBEA-3FEB-5A99-FA593B6929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409F1A-922C-7748-61CA-960263ECA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6745755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Test your understanding 4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4D83134C-4D9A-950F-4E65-F868236917A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10639706" y="145369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404C81F9-D3FD-1F7A-18B8-BEF349B2DD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F4DA5EF-1814-FE8E-1126-A2827176ED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2015" y="669832"/>
            <a:ext cx="9299265" cy="5773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860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C91492-6B02-DC0B-37D9-52393B9057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DC930-7A90-894A-E066-C5D7EADB1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6745755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Test your understanding 4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919731D2-C0A9-C312-82C1-29A98B002EF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10639706" y="145369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D4479018-6398-2EB1-B511-7764519A6C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E0FEB6A-24CE-818E-BC9D-37C2E75E0B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707" y="669832"/>
            <a:ext cx="5477639" cy="289600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2FA347A-01D2-96DB-8A9E-C291309470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96346" y="2652933"/>
            <a:ext cx="6058746" cy="3953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35871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55FF9C-386D-67C2-79D6-CC69AB36A7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2A1F3-9294-0FB6-0BE4-B4A02CDE88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6745755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Test your understanding 4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C9F98E84-453B-5BBF-6CBD-02A6E0DF6EB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10639706" y="145369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4DD50AE3-3A73-7E59-C2B8-905869A36D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CD2E774-8F0F-B2CB-4C2C-6630F2C74E7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59342"/>
          <a:stretch>
            <a:fillRect/>
          </a:stretch>
        </p:blipFill>
        <p:spPr>
          <a:xfrm>
            <a:off x="25483" y="642577"/>
            <a:ext cx="5873611" cy="236471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771AE3B-BA2D-F117-D0C7-188ACB3A7DA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40639"/>
          <a:stretch>
            <a:fillRect/>
          </a:stretch>
        </p:blipFill>
        <p:spPr>
          <a:xfrm>
            <a:off x="6037247" y="3096454"/>
            <a:ext cx="5919106" cy="3479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45303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7DAC22-AB55-2497-3DD7-CA369B8E8B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D97E3-EC16-BC3C-CF92-6DFB6D169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6745755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Test your understanding 4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E6736B42-35B6-E96F-F6F6-7102BF57EAD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10639706" y="145369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15BDA9C8-C1CA-5546-A97A-79D7A98675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8266918-8790-1645-DB1B-E59F2523BE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917" y="669832"/>
            <a:ext cx="5302338" cy="193624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AB116F5-7E8C-36AC-F344-3759680752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15912" y="2399062"/>
            <a:ext cx="7417778" cy="438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933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D624DF-D21F-1FB3-9749-EE219F06BF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1D577D-A071-A0E6-299D-47C7D7764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9992180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Test your understanding 4 – Answer summary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5C1938B6-6E5C-688E-91DB-DF3A550AF69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10639706" y="145369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7DEA2AC8-D7E5-5C3F-96F5-0D834D4E45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2F7D4B3-97CE-AED6-3B39-39838BB817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233" y="1002859"/>
            <a:ext cx="4601217" cy="472505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70C209E-760B-F0BB-6012-B5ABFDC5BB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73654" y="764700"/>
            <a:ext cx="4572638" cy="5201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98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4B47134-1839-2DC1-F4AF-09522D5602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805F4E3-2ED3-E27F-4A7F-2181A7CE73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Wavy 3D art">
            <a:extLst>
              <a:ext uri="{FF2B5EF4-FFF2-40B4-BE49-F238E27FC236}">
                <a16:creationId xmlns:a16="http://schemas.microsoft.com/office/drawing/2014/main" id="{01EAEEFE-E989-E12E-2729-3F93B032A468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t="20450" b="6969"/>
          <a:stretch/>
        </p:blipFill>
        <p:spPr>
          <a:xfrm>
            <a:off x="0" y="10"/>
            <a:ext cx="12192001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C40DF448-E33B-E7EF-A796-E7B914E6CD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906214"/>
            <a:ext cx="12192000" cy="4957314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  <a:alpha val="0"/>
                </a:schemeClr>
              </a:gs>
              <a:gs pos="61814">
                <a:schemeClr val="accent1">
                  <a:lumMod val="60000"/>
                  <a:lumOff val="40000"/>
                  <a:alpha val="89000"/>
                </a:schemeClr>
              </a:gs>
              <a:gs pos="94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E92EDB-19D4-C363-7AFB-AA00356D73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" y="-5528"/>
            <a:ext cx="11885023" cy="666131"/>
          </a:xfrm>
        </p:spPr>
        <p:txBody>
          <a:bodyPr>
            <a:normAutofit/>
          </a:bodyPr>
          <a:lstStyle/>
          <a:p>
            <a:r>
              <a:rPr lang="en-GB" dirty="0"/>
              <a:t>Unit 12 – Integration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66EF2B-0F5D-12AF-0AFB-69D72609C4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0137"/>
            <a:ext cx="7172325" cy="1122363"/>
          </a:xfrm>
        </p:spPr>
        <p:txBody>
          <a:bodyPr>
            <a:normAutofit/>
          </a:bodyPr>
          <a:lstStyle/>
          <a:p>
            <a:r>
              <a:rPr lang="en-GB" dirty="0"/>
              <a:t>© 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B768187-E098-162D-1ADC-AB5D1CEE3D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612574" y="460241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A1156157-A8D2-C6F8-461D-4BEB728D264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1875704" y="4969177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D5E74B1-C2CD-9BB0-97AC-7090F76D31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998" y="1190065"/>
            <a:ext cx="11274004" cy="5381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9245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A2B5C-CE4B-22FE-8983-2D0188ABC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98332"/>
            <a:ext cx="10287000" cy="621086"/>
          </a:xfrm>
        </p:spPr>
        <p:txBody>
          <a:bodyPr/>
          <a:lstStyle/>
          <a:p>
            <a:r>
              <a:rPr lang="en-GB" dirty="0"/>
              <a:t>STARTER (Prerequisite atom check):</a:t>
            </a:r>
          </a:p>
        </p:txBody>
      </p:sp>
      <p:pic>
        <p:nvPicPr>
          <p:cNvPr id="5" name="Picture 4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7DF5F2C5-7694-CE6D-8937-8C104C8A635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0C450FB-A9F2-6011-68B0-10B2AEFC8B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062" y="1437396"/>
            <a:ext cx="6182963" cy="352401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3F7C4BB-660A-F89A-104F-622AEF85B9AF}"/>
                  </a:ext>
                </a:extLst>
              </p:cNvPr>
              <p:cNvSpPr txBox="1"/>
              <p:nvPr/>
            </p:nvSpPr>
            <p:spPr>
              <a:xfrm>
                <a:off x="3015679" y="5240280"/>
                <a:ext cx="1596594" cy="36933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9 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𝑢𝑛𝑖𝑡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3F7C4BB-660A-F89A-104F-622AEF85B9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5679" y="5240280"/>
                <a:ext cx="1596594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72CE2F32-3F7A-80A6-9AFC-E757C9E720BF}"/>
              </a:ext>
            </a:extLst>
          </p:cNvPr>
          <p:cNvSpPr txBox="1"/>
          <p:nvPr/>
        </p:nvSpPr>
        <p:spPr>
          <a:xfrm>
            <a:off x="342900" y="1314450"/>
            <a:ext cx="523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D55A3D2-4EF9-99F5-E8F0-6F6007A9EBC7}"/>
                  </a:ext>
                </a:extLst>
              </p:cNvPr>
              <p:cNvSpPr txBox="1"/>
              <p:nvPr/>
            </p:nvSpPr>
            <p:spPr>
              <a:xfrm>
                <a:off x="6716363" y="1097518"/>
                <a:ext cx="4218337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2. Find the area of the curve bounded by the curve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b="0" i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</m:oMath>
                </a14:m>
                <a:r>
                  <a:rPr lang="en-GB" dirty="0"/>
                  <a:t> and the positive coordinate axes.</a:t>
                </a: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D55A3D2-4EF9-99F5-E8F0-6F6007A9EB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6363" y="1097518"/>
                <a:ext cx="4218337" cy="923330"/>
              </a:xfrm>
              <a:prstGeom prst="rect">
                <a:avLst/>
              </a:prstGeom>
              <a:blipFill>
                <a:blip r:embed="rId5"/>
                <a:stretch>
                  <a:fillRect l="-1301" t="-3289" b="-92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4" name="Picture 13">
            <a:extLst>
              <a:ext uri="{FF2B5EF4-FFF2-40B4-BE49-F238E27FC236}">
                <a16:creationId xmlns:a16="http://schemas.microsoft.com/office/drawing/2014/main" id="{4A38BE4A-2D95-B31E-CCC0-E0439E0CD99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16363" y="2337663"/>
            <a:ext cx="4767555" cy="256584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ED2836BE-98C1-CB5F-2D72-4533B2BD8899}"/>
                  </a:ext>
                </a:extLst>
              </p:cNvPr>
              <p:cNvSpPr txBox="1"/>
              <p:nvPr/>
            </p:nvSpPr>
            <p:spPr>
              <a:xfrm>
                <a:off x="8301843" y="5240280"/>
                <a:ext cx="1596594" cy="36933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1 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𝑠𝑞𝑢𝑎𝑟𝑒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𝑢𝑛𝑖𝑡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ED2836BE-98C1-CB5F-2D72-4533B2BD88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01843" y="5240280"/>
                <a:ext cx="1596594" cy="369332"/>
              </a:xfrm>
              <a:prstGeom prst="rect">
                <a:avLst/>
              </a:prstGeom>
              <a:blipFill>
                <a:blip r:embed="rId7"/>
                <a:stretch>
                  <a:fillRect b="-8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60629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561696-6F3F-EB5B-1A68-F022CA0E10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623E2-FACA-E764-DE9D-15A357436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Unit 12.4 – Areas between two curves</a:t>
            </a:r>
            <a:endParaRPr lang="en-GB" b="0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A6EFCA5-8073-73AA-AC41-904C81631D2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52500" y="2285997"/>
                <a:ext cx="10287000" cy="3675891"/>
              </a:xfrm>
            </p:spPr>
            <p:txBody>
              <a:bodyPr/>
              <a:lstStyle/>
              <a:p>
                <a:r>
                  <a:rPr lang="en-GB" dirty="0"/>
                  <a:t>To be able to find areas between two curves by use of the formula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limLoc m:val="subSup"/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GB" i="1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  <m:sup>
                        <m:r>
                          <a:rPr lang="en-GB" i="1">
                            <a:latin typeface="Cambria Math" panose="02040503050406030204" pitchFamily="18" charset="0"/>
                          </a:rPr>
                          <m:t>𝑏</m:t>
                        </m:r>
                      </m:sup>
                      <m:e>
                        <m:d>
                          <m:d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𝑔</m:t>
                            </m:r>
                            <m:d>
                              <m:dPr>
                                <m:ctrlPr>
                                  <a:rPr lang="en-GB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en-GB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</m:e>
                        </m:d>
                        <m:r>
                          <a:rPr lang="en-GB" i="1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endParaRPr lang="en-GB" dirty="0"/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A6EFCA5-8073-73AA-AC41-904C81631D2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52500" y="2285997"/>
                <a:ext cx="10287000" cy="3675891"/>
              </a:xfrm>
              <a:blipFill>
                <a:blip r:embed="rId2"/>
                <a:stretch>
                  <a:fillRect l="-355" t="-114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7F5D6567-C520-99FD-709D-7EFE7BD4314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2349764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49060B-EB05-E461-E002-D60406B7FD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A1EC95-A365-240D-3A57-039033B20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8171331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example 1: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F615F942-101A-2436-F3C4-78DB0911BCF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290173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6D3D3F40-030E-96AA-F48B-625139873B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231F2DC-3F34-BB4C-974F-F34F3AAD0E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3751" y="669832"/>
            <a:ext cx="7306695" cy="342947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F0FF786-44A8-556A-219F-BD61254F34AC}"/>
                  </a:ext>
                </a:extLst>
              </p:cNvPr>
              <p:cNvSpPr txBox="1"/>
              <p:nvPr/>
            </p:nvSpPr>
            <p:spPr>
              <a:xfrm>
                <a:off x="246490" y="4238045"/>
                <a:ext cx="6066845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First, we need the points of intersection, as these provide the limits of integration.</a:t>
                </a:r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+3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+2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GB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+2</m:t>
                          </m:r>
                        </m:e>
                      </m:d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=0∴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=0, 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=−2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F0FF786-44A8-556A-219F-BD61254F34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490" y="4238045"/>
                <a:ext cx="6066845" cy="1754326"/>
              </a:xfrm>
              <a:prstGeom prst="rect">
                <a:avLst/>
              </a:prstGeom>
              <a:blipFill>
                <a:blip r:embed="rId4"/>
                <a:stretch>
                  <a:fillRect l="-803" t="-1736" r="-120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61C3822-B08B-84FE-3BA6-34902C2F5855}"/>
                  </a:ext>
                </a:extLst>
              </p:cNvPr>
              <p:cNvSpPr txBox="1"/>
              <p:nvPr/>
            </p:nvSpPr>
            <p:spPr>
              <a:xfrm>
                <a:off x="6313335" y="1541056"/>
                <a:ext cx="6066845" cy="43136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Using our result for area between curves, and seeing that g(x) &gt; f(x) in our interval,</a:t>
                </a:r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  <m:e>
                          <m:d>
                            <m:d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  <m:d>
                                <m:d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e>
                          </m:d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  <m:e>
                          <m:d>
                            <m:d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GB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GB" b="0" i="1" smtClean="0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p>
                                  </m:s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+3</m:t>
                                  </m:r>
                                  <m:sSup>
                                    <m:sSupPr>
                                      <m:ctrlPr>
                                        <a:rPr lang="en-GB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GB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d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+2</m:t>
                          </m:r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</m:e>
                      </m:d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GB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</m:mr>
                        <m:mr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mr>
                        <m:mr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−2</m:t>
                            </m:r>
                          </m:e>
                        </m:mr>
                      </m:m>
                    </m:oMath>
                  </m:oMathPara>
                </a14:m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∴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61C3822-B08B-84FE-3BA6-34902C2F58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3335" y="1541056"/>
                <a:ext cx="6066845" cy="4313681"/>
              </a:xfrm>
              <a:prstGeom prst="rect">
                <a:avLst/>
              </a:prstGeom>
              <a:blipFill>
                <a:blip r:embed="rId5"/>
                <a:stretch>
                  <a:fillRect l="-905" t="-84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17279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608588-EA9E-58A5-686F-F7A412D33E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C5235-D64E-6E84-F6BC-2F2AB3076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8171331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TASK 1: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A32D4DB4-7DCD-6CC7-C2E6-50AB07E999C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290173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DF65EA2D-F726-AE8F-C246-BDE6717303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D0BB69D-CAFF-E1A2-B6EE-53B35BAE0B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373" y="669832"/>
            <a:ext cx="7421011" cy="425826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0B5618F-948F-6642-A670-C43E1B034E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79922" y="3602060"/>
            <a:ext cx="930769" cy="942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38743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88F8AC-AADE-EC2F-AA01-2E3592A1B6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FC860-E0BD-30FE-2EE4-3EAE5CF9C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8171331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TASK 1: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8135F9E1-DF99-60EB-0062-6CF51653B73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290173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5A944168-2142-E2D2-732E-B18B97FDD0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963C3FF-5F60-9AE5-1A2B-B1BB0F57A4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79922" y="3602060"/>
            <a:ext cx="930769" cy="94270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0D21095-6A1B-C571-EDCA-5FFE2551E5B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411" y="170517"/>
            <a:ext cx="5686431" cy="598481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1D87878-CD1D-0EFD-258E-994D9C2BEB8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78322" y="232707"/>
            <a:ext cx="5686431" cy="5916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94196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138AD4-6EEE-6053-8172-48BB38801B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2FA734-68F3-9FA7-784D-D19C24A7E2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8171331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TASK 2: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35814C03-A05E-566A-6539-C7B93A8DEFA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290173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88766CBC-6F39-B340-8FBD-B5CA88795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A9B197D-16BD-F700-8FBE-D02A1ED49A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989" y="798247"/>
            <a:ext cx="8355634" cy="442575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3D31BF4-7584-0D7B-FF6F-15AD216C3E23}"/>
                  </a:ext>
                </a:extLst>
              </p:cNvPr>
              <p:cNvSpPr txBox="1"/>
              <p:nvPr/>
            </p:nvSpPr>
            <p:spPr>
              <a:xfrm>
                <a:off x="9209745" y="5606040"/>
                <a:ext cx="1596594" cy="61273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𝑢𝑛𝑖𝑡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3D31BF4-7584-0D7B-FF6F-15AD216C3E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09745" y="5606040"/>
                <a:ext cx="1596594" cy="6127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78184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A30475-7F6A-E3B3-6258-7F828E9E82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4BDB5-F233-BAD7-825E-9DD88EC6BF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6745755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Test your understanding 4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3CE5F776-68E1-F3EC-3712-6CF41A0FB2D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C1AC7194-ED42-9E3A-6F99-DE27C1E62C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42A65A4-5116-4A65-D526-91759ABC12E6}"/>
              </a:ext>
            </a:extLst>
          </p:cNvPr>
          <p:cNvSpPr txBox="1"/>
          <p:nvPr/>
        </p:nvSpPr>
        <p:spPr>
          <a:xfrm>
            <a:off x="58269" y="1099965"/>
            <a:ext cx="1171238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DengXian" panose="02010600030101010101" pitchFamily="2" charset="-122"/>
                <a:ea typeface="DengXian" panose="02010600030101010101" pitchFamily="2" charset="-122"/>
              </a:rPr>
              <a:t>Complete TYU 4, ALL questions from your pack.</a:t>
            </a:r>
          </a:p>
          <a:p>
            <a:endParaRPr lang="en-GB" sz="2800" dirty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r>
              <a:rPr lang="en-GB" sz="2800" dirty="0">
                <a:latin typeface="DengXian" panose="02010600030101010101" pitchFamily="2" charset="-122"/>
                <a:ea typeface="DengXian" panose="02010600030101010101" pitchFamily="2" charset="-122"/>
              </a:rPr>
              <a:t>Further questions available in student booklet.</a:t>
            </a:r>
          </a:p>
          <a:p>
            <a:endParaRPr lang="en-GB" sz="2800" dirty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r>
              <a:rPr lang="en-GB" sz="2800" dirty="0">
                <a:solidFill>
                  <a:srgbClr val="FF0000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The following slides contain AI-generated solutions to the questions. These have NOT been checked and therefore may contain errors.</a:t>
            </a:r>
          </a:p>
        </p:txBody>
      </p:sp>
    </p:spTree>
    <p:extLst>
      <p:ext uri="{BB962C8B-B14F-4D97-AF65-F5344CB8AC3E}">
        <p14:creationId xmlns:p14="http://schemas.microsoft.com/office/powerpoint/2010/main" val="3720161306"/>
      </p:ext>
    </p:extLst>
  </p:cSld>
  <p:clrMapOvr>
    <a:masterClrMapping/>
  </p:clrMapOvr>
</p:sld>
</file>

<file path=ppt/theme/theme1.xml><?xml version="1.0" encoding="utf-8"?>
<a:theme xmlns:a="http://schemas.openxmlformats.org/drawingml/2006/main" name="AfterglowVTI">
  <a:themeElements>
    <a:clrScheme name="AnalogousFromRegularSeed_2SEEDS">
      <a:dk1>
        <a:srgbClr val="000000"/>
      </a:dk1>
      <a:lt1>
        <a:srgbClr val="FFFFFF"/>
      </a:lt1>
      <a:dk2>
        <a:srgbClr val="23323E"/>
      </a:dk2>
      <a:lt2>
        <a:srgbClr val="E8E3E2"/>
      </a:lt2>
      <a:accent1>
        <a:srgbClr val="3B94B1"/>
      </a:accent1>
      <a:accent2>
        <a:srgbClr val="46B4A1"/>
      </a:accent2>
      <a:accent3>
        <a:srgbClr val="4D74C3"/>
      </a:accent3>
      <a:accent4>
        <a:srgbClr val="B13B58"/>
      </a:accent4>
      <a:accent5>
        <a:srgbClr val="C3604D"/>
      </a:accent5>
      <a:accent6>
        <a:srgbClr val="B1803B"/>
      </a:accent6>
      <a:hlink>
        <a:srgbClr val="BF5F3F"/>
      </a:hlink>
      <a:folHlink>
        <a:srgbClr val="7F7F7F"/>
      </a:folHlink>
    </a:clrScheme>
    <a:fontScheme name="Trade Gothic">
      <a:majorFont>
        <a:latin typeface="Trade Gothic Next Cond"/>
        <a:ea typeface=""/>
        <a:cs typeface=""/>
      </a:majorFont>
      <a:minorFont>
        <a:latin typeface="Trade Gothic Nex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fterglowVTI" id="{804DBEB7-1920-4C72-A0CB-091339F1875F}" vid="{D4C59F5A-9ECA-4C96-BDFD-0606A75324E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</TotalTime>
  <Words>253</Words>
  <Application>Microsoft Office PowerPoint</Application>
  <PresentationFormat>Widescreen</PresentationFormat>
  <Paragraphs>44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DengXian</vt:lpstr>
      <vt:lpstr>Aptos</vt:lpstr>
      <vt:lpstr>Arial</vt:lpstr>
      <vt:lpstr>Cambria Math</vt:lpstr>
      <vt:lpstr>Trade Gothic Next Cond</vt:lpstr>
      <vt:lpstr>Trade Gothic Next Light</vt:lpstr>
      <vt:lpstr>AfterglowVTI</vt:lpstr>
      <vt:lpstr>Unit 12 – Integration (Specification Reference 2.3.7)</vt:lpstr>
      <vt:lpstr>Unit 12 – Integration</vt:lpstr>
      <vt:lpstr>STARTER (Prerequisite atom check):</vt:lpstr>
      <vt:lpstr>Unit 12.4 – Areas between two curves</vt:lpstr>
      <vt:lpstr>example 1:</vt:lpstr>
      <vt:lpstr>TASK 1:</vt:lpstr>
      <vt:lpstr>TASK 1:</vt:lpstr>
      <vt:lpstr>TASK 2:</vt:lpstr>
      <vt:lpstr>Test your understanding 4</vt:lpstr>
      <vt:lpstr>Test your understanding 4</vt:lpstr>
      <vt:lpstr>Test your understanding 4</vt:lpstr>
      <vt:lpstr>Test your understanding 4</vt:lpstr>
      <vt:lpstr>Test your understanding 4</vt:lpstr>
      <vt:lpstr>Test your understanding 4</vt:lpstr>
      <vt:lpstr>Test your understanding 4</vt:lpstr>
      <vt:lpstr>Test your understanding 4</vt:lpstr>
      <vt:lpstr>Test your understanding 4</vt:lpstr>
      <vt:lpstr>Test your understanding 4 – Answer 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Craig Evans</dc:creator>
  <cp:lastModifiedBy>Craig Evans</cp:lastModifiedBy>
  <cp:revision>13</cp:revision>
  <dcterms:created xsi:type="dcterms:W3CDTF">2024-09-19T17:07:58Z</dcterms:created>
  <dcterms:modified xsi:type="dcterms:W3CDTF">2025-11-19T11:50:51Z</dcterms:modified>
</cp:coreProperties>
</file>